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584" r:id="rId12"/>
    <p:sldId id="570" r:id="rId13"/>
    <p:sldId id="307" r:id="rId14"/>
    <p:sldId id="569" r:id="rId15"/>
    <p:sldId id="571" r:id="rId16"/>
    <p:sldId id="572" r:id="rId17"/>
    <p:sldId id="577" r:id="rId18"/>
    <p:sldId id="574" r:id="rId19"/>
    <p:sldId id="575" r:id="rId20"/>
    <p:sldId id="578" r:id="rId21"/>
    <p:sldId id="579" r:id="rId22"/>
    <p:sldId id="582" r:id="rId23"/>
    <p:sldId id="583" r:id="rId24"/>
    <p:sldId id="581" r:id="rId25"/>
    <p:sldId id="573" r:id="rId26"/>
    <p:sldId id="522"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Kanit" pitchFamily="2" charset="-34"/>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63317" autoAdjust="0"/>
  </p:normalViewPr>
  <p:slideViewPr>
    <p:cSldViewPr snapToGrid="0">
      <p:cViewPr varScale="1">
        <p:scale>
          <a:sx n="72" d="100"/>
          <a:sy n="72" d="100"/>
        </p:scale>
        <p:origin x="1752" y="5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6152"/>
    </p:cViewPr>
  </p:sorterViewPr>
  <p:notesViewPr>
    <p:cSldViewPr snapToGrid="0">
      <p:cViewPr varScale="1">
        <p:scale>
          <a:sx n="39" d="100"/>
          <a:sy n="39" d="100"/>
        </p:scale>
        <p:origin x="223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ny Yang" userId="b14780f3-da42-4a9b-a1b8-15a3e7a0ce79" providerId="ADAL" clId="{4F517844-503B-4441-B459-6F60BF95FF12}"/>
    <pc:docChg chg="modSld modMainMaster">
      <pc:chgData name="Sonny Yang" userId="b14780f3-da42-4a9b-a1b8-15a3e7a0ce79" providerId="ADAL" clId="{4F517844-503B-4441-B459-6F60BF95FF12}" dt="2026-05-11T06:34:41.046" v="0"/>
      <pc:docMkLst>
        <pc:docMk/>
      </pc:docMkLst>
      <pc:sldChg chg="modSp">
        <pc:chgData name="Sonny Yang" userId="b14780f3-da42-4a9b-a1b8-15a3e7a0ce79" providerId="ADAL" clId="{4F517844-503B-4441-B459-6F60BF95FF12}" dt="2026-05-11T06:34:41.046" v="0"/>
        <pc:sldMkLst>
          <pc:docMk/>
          <pc:sldMk cId="725844480" sldId="522"/>
        </pc:sldMkLst>
        <pc:spChg chg="mod">
          <ac:chgData name="Sonny Yang" userId="b14780f3-da42-4a9b-a1b8-15a3e7a0ce79" providerId="ADAL" clId="{4F517844-503B-4441-B459-6F60BF95FF12}" dt="2026-05-11T06:34:41.046" v="0"/>
          <ac:spMkLst>
            <pc:docMk/>
            <pc:sldMk cId="725844480" sldId="522"/>
            <ac:spMk id="24578" creationId="{CF877B9E-0EA7-63B9-64B7-A614C5305859}"/>
          </ac:spMkLst>
        </pc:spChg>
      </pc:sldChg>
      <pc:sldChg chg="modSp">
        <pc:chgData name="Sonny Yang" userId="b14780f3-da42-4a9b-a1b8-15a3e7a0ce79" providerId="ADAL" clId="{4F517844-503B-4441-B459-6F60BF95FF12}" dt="2026-05-11T06:34:41.046" v="0"/>
        <pc:sldMkLst>
          <pc:docMk/>
          <pc:sldMk cId="1115393314" sldId="569"/>
        </pc:sldMkLst>
        <pc:spChg chg="mod">
          <ac:chgData name="Sonny Yang" userId="b14780f3-da42-4a9b-a1b8-15a3e7a0ce79" providerId="ADAL" clId="{4F517844-503B-4441-B459-6F60BF95FF12}" dt="2026-05-11T06:34:41.046" v="0"/>
          <ac:spMkLst>
            <pc:docMk/>
            <pc:sldMk cId="1115393314" sldId="569"/>
            <ac:spMk id="8" creationId="{6218E6A7-CFB5-F9D6-66D0-D370D818EA14}"/>
          </ac:spMkLst>
        </pc:spChg>
      </pc:sldChg>
      <pc:sldChg chg="modSp">
        <pc:chgData name="Sonny Yang" userId="b14780f3-da42-4a9b-a1b8-15a3e7a0ce79" providerId="ADAL" clId="{4F517844-503B-4441-B459-6F60BF95FF12}" dt="2026-05-11T06:34:41.046" v="0"/>
        <pc:sldMkLst>
          <pc:docMk/>
          <pc:sldMk cId="3698926467" sldId="570"/>
        </pc:sldMkLst>
        <pc:spChg chg="mod">
          <ac:chgData name="Sonny Yang" userId="b14780f3-da42-4a9b-a1b8-15a3e7a0ce79" providerId="ADAL" clId="{4F517844-503B-4441-B459-6F60BF95FF12}" dt="2026-05-11T06:34:41.046" v="0"/>
          <ac:spMkLst>
            <pc:docMk/>
            <pc:sldMk cId="3698926467" sldId="570"/>
            <ac:spMk id="4" creationId="{2B4087CA-FE4F-AAD4-8DDA-B843D9477A21}"/>
          </ac:spMkLst>
        </pc:spChg>
      </pc:sldChg>
      <pc:sldChg chg="modSp">
        <pc:chgData name="Sonny Yang" userId="b14780f3-da42-4a9b-a1b8-15a3e7a0ce79" providerId="ADAL" clId="{4F517844-503B-4441-B459-6F60BF95FF12}" dt="2026-05-11T06:34:41.046" v="0"/>
        <pc:sldMkLst>
          <pc:docMk/>
          <pc:sldMk cId="1045496820" sldId="571"/>
        </pc:sldMkLst>
        <pc:spChg chg="mod">
          <ac:chgData name="Sonny Yang" userId="b14780f3-da42-4a9b-a1b8-15a3e7a0ce79" providerId="ADAL" clId="{4F517844-503B-4441-B459-6F60BF95FF12}" dt="2026-05-11T06:34:41.046" v="0"/>
          <ac:spMkLst>
            <pc:docMk/>
            <pc:sldMk cId="1045496820" sldId="571"/>
            <ac:spMk id="4" creationId="{E9DBC682-3850-AD3E-8708-FB8A0ED37AFF}"/>
          </ac:spMkLst>
        </pc:spChg>
      </pc:sldChg>
      <pc:sldChg chg="modSp">
        <pc:chgData name="Sonny Yang" userId="b14780f3-da42-4a9b-a1b8-15a3e7a0ce79" providerId="ADAL" clId="{4F517844-503B-4441-B459-6F60BF95FF12}" dt="2026-05-11T06:34:41.046" v="0"/>
        <pc:sldMkLst>
          <pc:docMk/>
          <pc:sldMk cId="2754847273" sldId="572"/>
        </pc:sldMkLst>
        <pc:spChg chg="mod">
          <ac:chgData name="Sonny Yang" userId="b14780f3-da42-4a9b-a1b8-15a3e7a0ce79" providerId="ADAL" clId="{4F517844-503B-4441-B459-6F60BF95FF12}" dt="2026-05-11T06:34:41.046" v="0"/>
          <ac:spMkLst>
            <pc:docMk/>
            <pc:sldMk cId="2754847273" sldId="572"/>
            <ac:spMk id="27" creationId="{DF75785C-6EDD-336B-EE12-5729891596D0}"/>
          </ac:spMkLst>
        </pc:spChg>
      </pc:sldChg>
      <pc:sldChg chg="modSp">
        <pc:chgData name="Sonny Yang" userId="b14780f3-da42-4a9b-a1b8-15a3e7a0ce79" providerId="ADAL" clId="{4F517844-503B-4441-B459-6F60BF95FF12}" dt="2026-05-11T06:34:41.046" v="0"/>
        <pc:sldMkLst>
          <pc:docMk/>
          <pc:sldMk cId="4066050105" sldId="573"/>
        </pc:sldMkLst>
        <pc:spChg chg="mod">
          <ac:chgData name="Sonny Yang" userId="b14780f3-da42-4a9b-a1b8-15a3e7a0ce79" providerId="ADAL" clId="{4F517844-503B-4441-B459-6F60BF95FF12}" dt="2026-05-11T06:34:41.046" v="0"/>
          <ac:spMkLst>
            <pc:docMk/>
            <pc:sldMk cId="4066050105" sldId="573"/>
            <ac:spMk id="4" creationId="{1D1C68CD-6077-DD68-EB19-B40EAD629562}"/>
          </ac:spMkLst>
        </pc:spChg>
      </pc:sldChg>
      <pc:sldChg chg="modSp">
        <pc:chgData name="Sonny Yang" userId="b14780f3-da42-4a9b-a1b8-15a3e7a0ce79" providerId="ADAL" clId="{4F517844-503B-4441-B459-6F60BF95FF12}" dt="2026-05-11T06:34:41.046" v="0"/>
        <pc:sldMkLst>
          <pc:docMk/>
          <pc:sldMk cId="4046069220" sldId="574"/>
        </pc:sldMkLst>
        <pc:spChg chg="mod">
          <ac:chgData name="Sonny Yang" userId="b14780f3-da42-4a9b-a1b8-15a3e7a0ce79" providerId="ADAL" clId="{4F517844-503B-4441-B459-6F60BF95FF12}" dt="2026-05-11T06:34:41.046" v="0"/>
          <ac:spMkLst>
            <pc:docMk/>
            <pc:sldMk cId="4046069220" sldId="574"/>
            <ac:spMk id="5" creationId="{43FBA072-D3AA-02D9-9EAE-8AEA62C0D49F}"/>
          </ac:spMkLst>
        </pc:spChg>
      </pc:sldChg>
      <pc:sldChg chg="modSp">
        <pc:chgData name="Sonny Yang" userId="b14780f3-da42-4a9b-a1b8-15a3e7a0ce79" providerId="ADAL" clId="{4F517844-503B-4441-B459-6F60BF95FF12}" dt="2026-05-11T06:34:41.046" v="0"/>
        <pc:sldMkLst>
          <pc:docMk/>
          <pc:sldMk cId="3866123494" sldId="575"/>
        </pc:sldMkLst>
        <pc:spChg chg="mod">
          <ac:chgData name="Sonny Yang" userId="b14780f3-da42-4a9b-a1b8-15a3e7a0ce79" providerId="ADAL" clId="{4F517844-503B-4441-B459-6F60BF95FF12}" dt="2026-05-11T06:34:41.046" v="0"/>
          <ac:spMkLst>
            <pc:docMk/>
            <pc:sldMk cId="3866123494" sldId="575"/>
            <ac:spMk id="5" creationId="{575BD2BC-2870-4C27-181D-7A395C05DEA6}"/>
          </ac:spMkLst>
        </pc:spChg>
      </pc:sldChg>
      <pc:sldChg chg="modSp">
        <pc:chgData name="Sonny Yang" userId="b14780f3-da42-4a9b-a1b8-15a3e7a0ce79" providerId="ADAL" clId="{4F517844-503B-4441-B459-6F60BF95FF12}" dt="2026-05-11T06:34:41.046" v="0"/>
        <pc:sldMkLst>
          <pc:docMk/>
          <pc:sldMk cId="2005169598" sldId="577"/>
        </pc:sldMkLst>
        <pc:spChg chg="mod">
          <ac:chgData name="Sonny Yang" userId="b14780f3-da42-4a9b-a1b8-15a3e7a0ce79" providerId="ADAL" clId="{4F517844-503B-4441-B459-6F60BF95FF12}" dt="2026-05-11T06:34:41.046" v="0"/>
          <ac:spMkLst>
            <pc:docMk/>
            <pc:sldMk cId="2005169598" sldId="577"/>
            <ac:spMk id="5" creationId="{7EF92C7A-D9AB-3571-2E12-E20D7A8C9119}"/>
          </ac:spMkLst>
        </pc:spChg>
      </pc:sldChg>
      <pc:sldChg chg="modSp">
        <pc:chgData name="Sonny Yang" userId="b14780f3-da42-4a9b-a1b8-15a3e7a0ce79" providerId="ADAL" clId="{4F517844-503B-4441-B459-6F60BF95FF12}" dt="2026-05-11T06:34:41.046" v="0"/>
        <pc:sldMkLst>
          <pc:docMk/>
          <pc:sldMk cId="363680660" sldId="578"/>
        </pc:sldMkLst>
        <pc:spChg chg="mod">
          <ac:chgData name="Sonny Yang" userId="b14780f3-da42-4a9b-a1b8-15a3e7a0ce79" providerId="ADAL" clId="{4F517844-503B-4441-B459-6F60BF95FF12}" dt="2026-05-11T06:34:41.046" v="0"/>
          <ac:spMkLst>
            <pc:docMk/>
            <pc:sldMk cId="363680660" sldId="578"/>
            <ac:spMk id="5" creationId="{69295484-50A8-2D84-F80E-0CAF939E07E2}"/>
          </ac:spMkLst>
        </pc:spChg>
      </pc:sldChg>
      <pc:sldChg chg="modSp">
        <pc:chgData name="Sonny Yang" userId="b14780f3-da42-4a9b-a1b8-15a3e7a0ce79" providerId="ADAL" clId="{4F517844-503B-4441-B459-6F60BF95FF12}" dt="2026-05-11T06:34:41.046" v="0"/>
        <pc:sldMkLst>
          <pc:docMk/>
          <pc:sldMk cId="1932829475" sldId="579"/>
        </pc:sldMkLst>
        <pc:spChg chg="mod">
          <ac:chgData name="Sonny Yang" userId="b14780f3-da42-4a9b-a1b8-15a3e7a0ce79" providerId="ADAL" clId="{4F517844-503B-4441-B459-6F60BF95FF12}" dt="2026-05-11T06:34:41.046" v="0"/>
          <ac:spMkLst>
            <pc:docMk/>
            <pc:sldMk cId="1932829475" sldId="579"/>
            <ac:spMk id="5" creationId="{F2C8BC7A-CE4A-86AE-3EBE-DAFB741AC872}"/>
          </ac:spMkLst>
        </pc:spChg>
      </pc:sldChg>
      <pc:sldChg chg="modSp">
        <pc:chgData name="Sonny Yang" userId="b14780f3-da42-4a9b-a1b8-15a3e7a0ce79" providerId="ADAL" clId="{4F517844-503B-4441-B459-6F60BF95FF12}" dt="2026-05-11T06:34:41.046" v="0"/>
        <pc:sldMkLst>
          <pc:docMk/>
          <pc:sldMk cId="2800978423" sldId="581"/>
        </pc:sldMkLst>
        <pc:spChg chg="mod">
          <ac:chgData name="Sonny Yang" userId="b14780f3-da42-4a9b-a1b8-15a3e7a0ce79" providerId="ADAL" clId="{4F517844-503B-4441-B459-6F60BF95FF12}" dt="2026-05-11T06:34:41.046" v="0"/>
          <ac:spMkLst>
            <pc:docMk/>
            <pc:sldMk cId="2800978423" sldId="581"/>
            <ac:spMk id="5" creationId="{AE494C11-55AF-1D2D-6A1E-BEAEDE0691B4}"/>
          </ac:spMkLst>
        </pc:spChg>
      </pc:sldChg>
      <pc:sldChg chg="modSp">
        <pc:chgData name="Sonny Yang" userId="b14780f3-da42-4a9b-a1b8-15a3e7a0ce79" providerId="ADAL" clId="{4F517844-503B-4441-B459-6F60BF95FF12}" dt="2026-05-11T06:34:41.046" v="0"/>
        <pc:sldMkLst>
          <pc:docMk/>
          <pc:sldMk cId="2464264390" sldId="582"/>
        </pc:sldMkLst>
        <pc:spChg chg="mod">
          <ac:chgData name="Sonny Yang" userId="b14780f3-da42-4a9b-a1b8-15a3e7a0ce79" providerId="ADAL" clId="{4F517844-503B-4441-B459-6F60BF95FF12}" dt="2026-05-11T06:34:41.046" v="0"/>
          <ac:spMkLst>
            <pc:docMk/>
            <pc:sldMk cId="2464264390" sldId="582"/>
            <ac:spMk id="5" creationId="{943EA00A-9989-FAFC-C944-2CEB4C650AEB}"/>
          </ac:spMkLst>
        </pc:spChg>
      </pc:sldChg>
      <pc:sldChg chg="modSp">
        <pc:chgData name="Sonny Yang" userId="b14780f3-da42-4a9b-a1b8-15a3e7a0ce79" providerId="ADAL" clId="{4F517844-503B-4441-B459-6F60BF95FF12}" dt="2026-05-11T06:34:41.046" v="0"/>
        <pc:sldMkLst>
          <pc:docMk/>
          <pc:sldMk cId="2013681358" sldId="583"/>
        </pc:sldMkLst>
        <pc:spChg chg="mod">
          <ac:chgData name="Sonny Yang" userId="b14780f3-da42-4a9b-a1b8-15a3e7a0ce79" providerId="ADAL" clId="{4F517844-503B-4441-B459-6F60BF95FF12}" dt="2026-05-11T06:34:41.046" v="0"/>
          <ac:spMkLst>
            <pc:docMk/>
            <pc:sldMk cId="2013681358" sldId="583"/>
            <ac:spMk id="5" creationId="{449DBCAA-74FE-D955-579C-3A0517023952}"/>
          </ac:spMkLst>
        </pc:spChg>
      </pc:sldChg>
      <pc:sldChg chg="modSp">
        <pc:chgData name="Sonny Yang" userId="b14780f3-da42-4a9b-a1b8-15a3e7a0ce79" providerId="ADAL" clId="{4F517844-503B-4441-B459-6F60BF95FF12}" dt="2026-05-11T06:34:41.046" v="0"/>
        <pc:sldMkLst>
          <pc:docMk/>
          <pc:sldMk cId="0" sldId="584"/>
        </pc:sldMkLst>
        <pc:spChg chg="mod">
          <ac:chgData name="Sonny Yang" userId="b14780f3-da42-4a9b-a1b8-15a3e7a0ce79" providerId="ADAL" clId="{4F517844-503B-4441-B459-6F60BF95FF12}" dt="2026-05-11T06:34:41.046" v="0"/>
          <ac:spMkLst>
            <pc:docMk/>
            <pc:sldMk cId="0" sldId="584"/>
            <ac:spMk id="24578" creationId="{0DFEDC6A-CB56-12C1-39C2-8E6D897A25D6}"/>
          </ac:spMkLst>
        </pc:spChg>
      </pc:sldChg>
      <pc:sldMasterChg chg="modSp modSldLayout">
        <pc:chgData name="Sonny Yang" userId="b14780f3-da42-4a9b-a1b8-15a3e7a0ce79" providerId="ADAL" clId="{4F517844-503B-4441-B459-6F60BF95FF12}" dt="2026-05-11T06:34:41.046" v="0"/>
        <pc:sldMasterMkLst>
          <pc:docMk/>
          <pc:sldMasterMk cId="0" sldId="2147483676"/>
        </pc:sldMasterMkLst>
        <pc:spChg chg="mod">
          <ac:chgData name="Sonny Yang" userId="b14780f3-da42-4a9b-a1b8-15a3e7a0ce79" providerId="ADAL" clId="{4F517844-503B-4441-B459-6F60BF95FF12}" dt="2026-05-11T06:34:41.046" v="0"/>
          <ac:spMkLst>
            <pc:docMk/>
            <pc:sldMasterMk cId="0" sldId="2147483676"/>
            <ac:spMk id="5" creationId="{9FEE54DD-286C-A08E-74B0-A1C7E2F2E5CE}"/>
          </ac:spMkLst>
        </pc:spChg>
        <pc:sldLayoutChg chg="modSp">
          <pc:chgData name="Sonny Yang" userId="b14780f3-da42-4a9b-a1b8-15a3e7a0ce79" providerId="ADAL" clId="{4F517844-503B-4441-B459-6F60BF95FF12}" dt="2026-05-11T06:34:41.046" v="0"/>
          <pc:sldLayoutMkLst>
            <pc:docMk/>
            <pc:sldMasterMk cId="0" sldId="2147483676"/>
            <pc:sldLayoutMk cId="126021627" sldId="2147486399"/>
          </pc:sldLayoutMkLst>
          <pc:spChg chg="mod">
            <ac:chgData name="Sonny Yang" userId="b14780f3-da42-4a9b-a1b8-15a3e7a0ce79" providerId="ADAL" clId="{4F517844-503B-4441-B459-6F60BF95FF12}" dt="2026-05-11T06:34:41.046" v="0"/>
            <ac:spMkLst>
              <pc:docMk/>
              <pc:sldMasterMk cId="0" sldId="2147483676"/>
              <pc:sldLayoutMk cId="126021627" sldId="2147486399"/>
              <ac:spMk id="4" creationId="{71C1203F-F38C-7213-CDBF-1E33C3CAB1A1}"/>
            </ac:spMkLst>
          </pc:spChg>
        </pc:sldLayoutChg>
        <pc:sldLayoutChg chg="modSp">
          <pc:chgData name="Sonny Yang" userId="b14780f3-da42-4a9b-a1b8-15a3e7a0ce79" providerId="ADAL" clId="{4F517844-503B-4441-B459-6F60BF95FF12}" dt="2026-05-11T06:34:41.046" v="0"/>
          <pc:sldLayoutMkLst>
            <pc:docMk/>
            <pc:sldMasterMk cId="0" sldId="2147483676"/>
            <pc:sldLayoutMk cId="809104472" sldId="2147486400"/>
          </pc:sldLayoutMkLst>
          <pc:spChg chg="mod">
            <ac:chgData name="Sonny Yang" userId="b14780f3-da42-4a9b-a1b8-15a3e7a0ce79" providerId="ADAL" clId="{4F517844-503B-4441-B459-6F60BF95FF12}" dt="2026-05-11T06:34:41.046" v="0"/>
            <ac:spMkLst>
              <pc:docMk/>
              <pc:sldMasterMk cId="0" sldId="2147483676"/>
              <pc:sldLayoutMk cId="809104472" sldId="2147486400"/>
              <ac:spMk id="4" creationId="{522CAA0B-FC1B-BB22-0C65-06E4DAD268E9}"/>
            </ac:spMkLst>
          </pc:spChg>
        </pc:sldLayoutChg>
        <pc:sldLayoutChg chg="modSp">
          <pc:chgData name="Sonny Yang" userId="b14780f3-da42-4a9b-a1b8-15a3e7a0ce79" providerId="ADAL" clId="{4F517844-503B-4441-B459-6F60BF95FF12}" dt="2026-05-11T06:34:41.046" v="0"/>
          <pc:sldLayoutMkLst>
            <pc:docMk/>
            <pc:sldMasterMk cId="0" sldId="2147483676"/>
            <pc:sldLayoutMk cId="2836714505" sldId="2147486401"/>
          </pc:sldLayoutMkLst>
          <pc:spChg chg="mod">
            <ac:chgData name="Sonny Yang" userId="b14780f3-da42-4a9b-a1b8-15a3e7a0ce79" providerId="ADAL" clId="{4F517844-503B-4441-B459-6F60BF95FF12}" dt="2026-05-11T06:34:41.046" v="0"/>
            <ac:spMkLst>
              <pc:docMk/>
              <pc:sldMasterMk cId="0" sldId="2147483676"/>
              <pc:sldLayoutMk cId="2836714505" sldId="2147486401"/>
              <ac:spMk id="4" creationId="{0AC59D59-D4E3-5C3D-2B07-EF05E9A1153B}"/>
            </ac:spMkLst>
          </pc:spChg>
        </pc:sldLayoutChg>
        <pc:sldLayoutChg chg="modSp">
          <pc:chgData name="Sonny Yang" userId="b14780f3-da42-4a9b-a1b8-15a3e7a0ce79" providerId="ADAL" clId="{4F517844-503B-4441-B459-6F60BF95FF12}" dt="2026-05-11T06:34:41.046" v="0"/>
          <pc:sldLayoutMkLst>
            <pc:docMk/>
            <pc:sldMasterMk cId="0" sldId="2147483676"/>
            <pc:sldLayoutMk cId="2745956777" sldId="2147486402"/>
          </pc:sldLayoutMkLst>
          <pc:spChg chg="mod">
            <ac:chgData name="Sonny Yang" userId="b14780f3-da42-4a9b-a1b8-15a3e7a0ce79" providerId="ADAL" clId="{4F517844-503B-4441-B459-6F60BF95FF12}" dt="2026-05-11T06:34:41.046" v="0"/>
            <ac:spMkLst>
              <pc:docMk/>
              <pc:sldMasterMk cId="0" sldId="2147483676"/>
              <pc:sldLayoutMk cId="2745956777" sldId="2147486402"/>
              <ac:spMk id="5" creationId="{A17EC41C-D749-914C-23D6-B29D49967A0C}"/>
            </ac:spMkLst>
          </pc:spChg>
        </pc:sldLayoutChg>
        <pc:sldLayoutChg chg="modSp">
          <pc:chgData name="Sonny Yang" userId="b14780f3-da42-4a9b-a1b8-15a3e7a0ce79" providerId="ADAL" clId="{4F517844-503B-4441-B459-6F60BF95FF12}" dt="2026-05-11T06:34:41.046" v="0"/>
          <pc:sldLayoutMkLst>
            <pc:docMk/>
            <pc:sldMasterMk cId="0" sldId="2147483676"/>
            <pc:sldLayoutMk cId="2187667307" sldId="2147486403"/>
          </pc:sldLayoutMkLst>
          <pc:spChg chg="mod">
            <ac:chgData name="Sonny Yang" userId="b14780f3-da42-4a9b-a1b8-15a3e7a0ce79" providerId="ADAL" clId="{4F517844-503B-4441-B459-6F60BF95FF12}" dt="2026-05-11T06:34:41.046" v="0"/>
            <ac:spMkLst>
              <pc:docMk/>
              <pc:sldMasterMk cId="0" sldId="2147483676"/>
              <pc:sldLayoutMk cId="2187667307" sldId="2147486403"/>
              <ac:spMk id="7" creationId="{4B45C6D4-4A38-D580-CAF6-38A6E33BF814}"/>
            </ac:spMkLst>
          </pc:spChg>
        </pc:sldLayoutChg>
        <pc:sldLayoutChg chg="modSp">
          <pc:chgData name="Sonny Yang" userId="b14780f3-da42-4a9b-a1b8-15a3e7a0ce79" providerId="ADAL" clId="{4F517844-503B-4441-B459-6F60BF95FF12}" dt="2026-05-11T06:34:41.046" v="0"/>
          <pc:sldLayoutMkLst>
            <pc:docMk/>
            <pc:sldMasterMk cId="0" sldId="2147483676"/>
            <pc:sldLayoutMk cId="3359830082" sldId="2147486404"/>
          </pc:sldLayoutMkLst>
          <pc:spChg chg="mod">
            <ac:chgData name="Sonny Yang" userId="b14780f3-da42-4a9b-a1b8-15a3e7a0ce79" providerId="ADAL" clId="{4F517844-503B-4441-B459-6F60BF95FF12}" dt="2026-05-11T06:34:41.046" v="0"/>
            <ac:spMkLst>
              <pc:docMk/>
              <pc:sldMasterMk cId="0" sldId="2147483676"/>
              <pc:sldLayoutMk cId="3359830082" sldId="2147486404"/>
              <ac:spMk id="3" creationId="{92296E1E-ED53-EA64-A382-E4FE14533C32}"/>
            </ac:spMkLst>
          </pc:spChg>
        </pc:sldLayoutChg>
        <pc:sldLayoutChg chg="modSp">
          <pc:chgData name="Sonny Yang" userId="b14780f3-da42-4a9b-a1b8-15a3e7a0ce79" providerId="ADAL" clId="{4F517844-503B-4441-B459-6F60BF95FF12}" dt="2026-05-11T06:34:41.046" v="0"/>
          <pc:sldLayoutMkLst>
            <pc:docMk/>
            <pc:sldMasterMk cId="0" sldId="2147483676"/>
            <pc:sldLayoutMk cId="3527342546" sldId="2147486405"/>
          </pc:sldLayoutMkLst>
          <pc:spChg chg="mod">
            <ac:chgData name="Sonny Yang" userId="b14780f3-da42-4a9b-a1b8-15a3e7a0ce79" providerId="ADAL" clId="{4F517844-503B-4441-B459-6F60BF95FF12}" dt="2026-05-11T06:34:41.046" v="0"/>
            <ac:spMkLst>
              <pc:docMk/>
              <pc:sldMasterMk cId="0" sldId="2147483676"/>
              <pc:sldLayoutMk cId="3527342546" sldId="2147486405"/>
              <ac:spMk id="2" creationId="{40E3F92C-90CC-1371-CEE4-7774ABDAE4E8}"/>
            </ac:spMkLst>
          </pc:spChg>
        </pc:sldLayoutChg>
        <pc:sldLayoutChg chg="modSp">
          <pc:chgData name="Sonny Yang" userId="b14780f3-da42-4a9b-a1b8-15a3e7a0ce79" providerId="ADAL" clId="{4F517844-503B-4441-B459-6F60BF95FF12}" dt="2026-05-11T06:34:41.046" v="0"/>
          <pc:sldLayoutMkLst>
            <pc:docMk/>
            <pc:sldMasterMk cId="0" sldId="2147483676"/>
            <pc:sldLayoutMk cId="430846041" sldId="2147486406"/>
          </pc:sldLayoutMkLst>
          <pc:spChg chg="mod">
            <ac:chgData name="Sonny Yang" userId="b14780f3-da42-4a9b-a1b8-15a3e7a0ce79" providerId="ADAL" clId="{4F517844-503B-4441-B459-6F60BF95FF12}" dt="2026-05-11T06:34:41.046" v="0"/>
            <ac:spMkLst>
              <pc:docMk/>
              <pc:sldMasterMk cId="0" sldId="2147483676"/>
              <pc:sldLayoutMk cId="430846041" sldId="2147486406"/>
              <ac:spMk id="5" creationId="{5530ED0C-9A6B-432E-934D-C9331E8B9A9F}"/>
            </ac:spMkLst>
          </pc:spChg>
        </pc:sldLayoutChg>
        <pc:sldLayoutChg chg="modSp">
          <pc:chgData name="Sonny Yang" userId="b14780f3-da42-4a9b-a1b8-15a3e7a0ce79" providerId="ADAL" clId="{4F517844-503B-4441-B459-6F60BF95FF12}" dt="2026-05-11T06:34:41.046" v="0"/>
          <pc:sldLayoutMkLst>
            <pc:docMk/>
            <pc:sldMasterMk cId="0" sldId="2147483676"/>
            <pc:sldLayoutMk cId="2869257529" sldId="2147486407"/>
          </pc:sldLayoutMkLst>
          <pc:spChg chg="mod">
            <ac:chgData name="Sonny Yang" userId="b14780f3-da42-4a9b-a1b8-15a3e7a0ce79" providerId="ADAL" clId="{4F517844-503B-4441-B459-6F60BF95FF12}" dt="2026-05-11T06:34:41.046" v="0"/>
            <ac:spMkLst>
              <pc:docMk/>
              <pc:sldMasterMk cId="0" sldId="2147483676"/>
              <pc:sldLayoutMk cId="2869257529" sldId="2147486407"/>
              <ac:spMk id="5" creationId="{1BFC07E4-C3A4-BD59-8234-A5F74A0A847F}"/>
            </ac:spMkLst>
          </pc:spChg>
        </pc:sldLayoutChg>
        <pc:sldLayoutChg chg="modSp">
          <pc:chgData name="Sonny Yang" userId="b14780f3-da42-4a9b-a1b8-15a3e7a0ce79" providerId="ADAL" clId="{4F517844-503B-4441-B459-6F60BF95FF12}" dt="2026-05-11T06:34:41.046" v="0"/>
          <pc:sldLayoutMkLst>
            <pc:docMk/>
            <pc:sldMasterMk cId="0" sldId="2147483676"/>
            <pc:sldLayoutMk cId="2956545675" sldId="2147486408"/>
          </pc:sldLayoutMkLst>
          <pc:spChg chg="mod">
            <ac:chgData name="Sonny Yang" userId="b14780f3-da42-4a9b-a1b8-15a3e7a0ce79" providerId="ADAL" clId="{4F517844-503B-4441-B459-6F60BF95FF12}" dt="2026-05-11T06:34:41.046" v="0"/>
            <ac:spMkLst>
              <pc:docMk/>
              <pc:sldMasterMk cId="0" sldId="2147483676"/>
              <pc:sldLayoutMk cId="2956545675" sldId="2147486408"/>
              <ac:spMk id="4" creationId="{1E22E099-A929-4223-877C-AB7A9C7C1C1A}"/>
            </ac:spMkLst>
          </pc:spChg>
        </pc:sldLayoutChg>
        <pc:sldLayoutChg chg="modSp">
          <pc:chgData name="Sonny Yang" userId="b14780f3-da42-4a9b-a1b8-15a3e7a0ce79" providerId="ADAL" clId="{4F517844-503B-4441-B459-6F60BF95FF12}" dt="2026-05-11T06:34:41.046" v="0"/>
          <pc:sldLayoutMkLst>
            <pc:docMk/>
            <pc:sldMasterMk cId="0" sldId="2147483676"/>
            <pc:sldLayoutMk cId="712667218" sldId="2147486470"/>
          </pc:sldLayoutMkLst>
          <pc:spChg chg="mod">
            <ac:chgData name="Sonny Yang" userId="b14780f3-da42-4a9b-a1b8-15a3e7a0ce79" providerId="ADAL" clId="{4F517844-503B-4441-B459-6F60BF95FF12}" dt="2026-05-11T06:34:41.046" v="0"/>
            <ac:spMkLst>
              <pc:docMk/>
              <pc:sldMasterMk cId="0" sldId="2147483676"/>
              <pc:sldLayoutMk cId="712667218" sldId="2147486470"/>
              <ac:spMk id="4" creationId="{F8C5F973-A628-B774-A28B-1B63BE171004}"/>
            </ac:spMkLst>
          </pc:spChg>
        </pc:sldLayoutChg>
      </pc:sldMasterChg>
      <pc:sldMasterChg chg="modSp modSldLayout">
        <pc:chgData name="Sonny Yang" userId="b14780f3-da42-4a9b-a1b8-15a3e7a0ce79" providerId="ADAL" clId="{4F517844-503B-4441-B459-6F60BF95FF12}" dt="2026-05-11T06:34:41.046" v="0"/>
        <pc:sldMasterMkLst>
          <pc:docMk/>
          <pc:sldMasterMk cId="0" sldId="2147483693"/>
        </pc:sldMasterMkLst>
        <pc:spChg chg="mod">
          <ac:chgData name="Sonny Yang" userId="b14780f3-da42-4a9b-a1b8-15a3e7a0ce79" providerId="ADAL" clId="{4F517844-503B-4441-B459-6F60BF95FF12}" dt="2026-05-11T06:34:41.046" v="0"/>
          <ac:spMkLst>
            <pc:docMk/>
            <pc:sldMasterMk cId="0" sldId="2147483693"/>
            <ac:spMk id="5" creationId="{610009F3-2631-8ACB-EC64-BC237BD7A934}"/>
          </ac:spMkLst>
        </pc:spChg>
        <pc:sldLayoutChg chg="modSp">
          <pc:chgData name="Sonny Yang" userId="b14780f3-da42-4a9b-a1b8-15a3e7a0ce79" providerId="ADAL" clId="{4F517844-503B-4441-B459-6F60BF95FF12}" dt="2026-05-11T06:34:41.046" v="0"/>
          <pc:sldLayoutMkLst>
            <pc:docMk/>
            <pc:sldMasterMk cId="0" sldId="2147483693"/>
            <pc:sldLayoutMk cId="3435443465" sldId="2147486439"/>
          </pc:sldLayoutMkLst>
          <pc:spChg chg="mod">
            <ac:chgData name="Sonny Yang" userId="b14780f3-da42-4a9b-a1b8-15a3e7a0ce79" providerId="ADAL" clId="{4F517844-503B-4441-B459-6F60BF95FF12}" dt="2026-05-11T06:34:41.046" v="0"/>
            <ac:spMkLst>
              <pc:docMk/>
              <pc:sldMasterMk cId="0" sldId="2147483693"/>
              <pc:sldLayoutMk cId="3435443465" sldId="2147486439"/>
              <ac:spMk id="4" creationId="{780D49A8-311B-80B2-C060-D4E4D26D01D6}"/>
            </ac:spMkLst>
          </pc:spChg>
        </pc:sldLayoutChg>
        <pc:sldLayoutChg chg="modSp">
          <pc:chgData name="Sonny Yang" userId="b14780f3-da42-4a9b-a1b8-15a3e7a0ce79" providerId="ADAL" clId="{4F517844-503B-4441-B459-6F60BF95FF12}" dt="2026-05-11T06:34:41.046" v="0"/>
          <pc:sldLayoutMkLst>
            <pc:docMk/>
            <pc:sldMasterMk cId="0" sldId="2147483693"/>
            <pc:sldLayoutMk cId="1114716634" sldId="2147486440"/>
          </pc:sldLayoutMkLst>
          <pc:spChg chg="mod">
            <ac:chgData name="Sonny Yang" userId="b14780f3-da42-4a9b-a1b8-15a3e7a0ce79" providerId="ADAL" clId="{4F517844-503B-4441-B459-6F60BF95FF12}" dt="2026-05-11T06:34:41.046" v="0"/>
            <ac:spMkLst>
              <pc:docMk/>
              <pc:sldMasterMk cId="0" sldId="2147483693"/>
              <pc:sldLayoutMk cId="1114716634" sldId="2147486440"/>
              <ac:spMk id="4" creationId="{5EE1B7DF-52EC-832E-2536-31E325953818}"/>
            </ac:spMkLst>
          </pc:spChg>
        </pc:sldLayoutChg>
        <pc:sldLayoutChg chg="modSp">
          <pc:chgData name="Sonny Yang" userId="b14780f3-da42-4a9b-a1b8-15a3e7a0ce79" providerId="ADAL" clId="{4F517844-503B-4441-B459-6F60BF95FF12}" dt="2026-05-11T06:34:41.046" v="0"/>
          <pc:sldLayoutMkLst>
            <pc:docMk/>
            <pc:sldMasterMk cId="0" sldId="2147483693"/>
            <pc:sldLayoutMk cId="1097337332" sldId="2147486441"/>
          </pc:sldLayoutMkLst>
          <pc:spChg chg="mod">
            <ac:chgData name="Sonny Yang" userId="b14780f3-da42-4a9b-a1b8-15a3e7a0ce79" providerId="ADAL" clId="{4F517844-503B-4441-B459-6F60BF95FF12}" dt="2026-05-11T06:34:41.046" v="0"/>
            <ac:spMkLst>
              <pc:docMk/>
              <pc:sldMasterMk cId="0" sldId="2147483693"/>
              <pc:sldLayoutMk cId="1097337332" sldId="2147486441"/>
              <ac:spMk id="4" creationId="{4A27FFAA-64F7-277F-7B83-5BE7090AF8CA}"/>
            </ac:spMkLst>
          </pc:spChg>
        </pc:sldLayoutChg>
        <pc:sldLayoutChg chg="modSp">
          <pc:chgData name="Sonny Yang" userId="b14780f3-da42-4a9b-a1b8-15a3e7a0ce79" providerId="ADAL" clId="{4F517844-503B-4441-B459-6F60BF95FF12}" dt="2026-05-11T06:34:41.046" v="0"/>
          <pc:sldLayoutMkLst>
            <pc:docMk/>
            <pc:sldMasterMk cId="0" sldId="2147483693"/>
            <pc:sldLayoutMk cId="3919986261" sldId="2147486442"/>
          </pc:sldLayoutMkLst>
          <pc:spChg chg="mod">
            <ac:chgData name="Sonny Yang" userId="b14780f3-da42-4a9b-a1b8-15a3e7a0ce79" providerId="ADAL" clId="{4F517844-503B-4441-B459-6F60BF95FF12}" dt="2026-05-11T06:34:41.046" v="0"/>
            <ac:spMkLst>
              <pc:docMk/>
              <pc:sldMasterMk cId="0" sldId="2147483693"/>
              <pc:sldLayoutMk cId="3919986261" sldId="2147486442"/>
              <ac:spMk id="5" creationId="{E0BA4C44-1D72-9EF0-920A-141DDAB72E99}"/>
            </ac:spMkLst>
          </pc:spChg>
        </pc:sldLayoutChg>
        <pc:sldLayoutChg chg="modSp">
          <pc:chgData name="Sonny Yang" userId="b14780f3-da42-4a9b-a1b8-15a3e7a0ce79" providerId="ADAL" clId="{4F517844-503B-4441-B459-6F60BF95FF12}" dt="2026-05-11T06:34:41.046" v="0"/>
          <pc:sldLayoutMkLst>
            <pc:docMk/>
            <pc:sldMasterMk cId="0" sldId="2147483693"/>
            <pc:sldLayoutMk cId="4072582571" sldId="2147486443"/>
          </pc:sldLayoutMkLst>
          <pc:spChg chg="mod">
            <ac:chgData name="Sonny Yang" userId="b14780f3-da42-4a9b-a1b8-15a3e7a0ce79" providerId="ADAL" clId="{4F517844-503B-4441-B459-6F60BF95FF12}" dt="2026-05-11T06:34:41.046" v="0"/>
            <ac:spMkLst>
              <pc:docMk/>
              <pc:sldMasterMk cId="0" sldId="2147483693"/>
              <pc:sldLayoutMk cId="4072582571" sldId="2147486443"/>
              <ac:spMk id="7" creationId="{CAC84F12-50A4-CC0D-CF7D-580671AD5CDB}"/>
            </ac:spMkLst>
          </pc:spChg>
        </pc:sldLayoutChg>
        <pc:sldLayoutChg chg="modSp">
          <pc:chgData name="Sonny Yang" userId="b14780f3-da42-4a9b-a1b8-15a3e7a0ce79" providerId="ADAL" clId="{4F517844-503B-4441-B459-6F60BF95FF12}" dt="2026-05-11T06:34:41.046" v="0"/>
          <pc:sldLayoutMkLst>
            <pc:docMk/>
            <pc:sldMasterMk cId="0" sldId="2147483693"/>
            <pc:sldLayoutMk cId="2844799161" sldId="2147486444"/>
          </pc:sldLayoutMkLst>
          <pc:spChg chg="mod">
            <ac:chgData name="Sonny Yang" userId="b14780f3-da42-4a9b-a1b8-15a3e7a0ce79" providerId="ADAL" clId="{4F517844-503B-4441-B459-6F60BF95FF12}" dt="2026-05-11T06:34:41.046" v="0"/>
            <ac:spMkLst>
              <pc:docMk/>
              <pc:sldMasterMk cId="0" sldId="2147483693"/>
              <pc:sldLayoutMk cId="2844799161" sldId="2147486444"/>
              <ac:spMk id="3" creationId="{3F76C19D-472A-1CDE-5C48-FFEB7A5FE93A}"/>
            </ac:spMkLst>
          </pc:spChg>
        </pc:sldLayoutChg>
        <pc:sldLayoutChg chg="modSp">
          <pc:chgData name="Sonny Yang" userId="b14780f3-da42-4a9b-a1b8-15a3e7a0ce79" providerId="ADAL" clId="{4F517844-503B-4441-B459-6F60BF95FF12}" dt="2026-05-11T06:34:41.046" v="0"/>
          <pc:sldLayoutMkLst>
            <pc:docMk/>
            <pc:sldMasterMk cId="0" sldId="2147483693"/>
            <pc:sldLayoutMk cId="767822486" sldId="2147486445"/>
          </pc:sldLayoutMkLst>
          <pc:spChg chg="mod">
            <ac:chgData name="Sonny Yang" userId="b14780f3-da42-4a9b-a1b8-15a3e7a0ce79" providerId="ADAL" clId="{4F517844-503B-4441-B459-6F60BF95FF12}" dt="2026-05-11T06:34:41.046" v="0"/>
            <ac:spMkLst>
              <pc:docMk/>
              <pc:sldMasterMk cId="0" sldId="2147483693"/>
              <pc:sldLayoutMk cId="767822486" sldId="2147486445"/>
              <ac:spMk id="2" creationId="{8F100B4C-80BD-E6E7-336A-06E59F24C234}"/>
            </ac:spMkLst>
          </pc:spChg>
        </pc:sldLayoutChg>
        <pc:sldLayoutChg chg="modSp">
          <pc:chgData name="Sonny Yang" userId="b14780f3-da42-4a9b-a1b8-15a3e7a0ce79" providerId="ADAL" clId="{4F517844-503B-4441-B459-6F60BF95FF12}" dt="2026-05-11T06:34:41.046" v="0"/>
          <pc:sldLayoutMkLst>
            <pc:docMk/>
            <pc:sldMasterMk cId="0" sldId="2147483693"/>
            <pc:sldLayoutMk cId="2645562450" sldId="2147486446"/>
          </pc:sldLayoutMkLst>
          <pc:spChg chg="mod">
            <ac:chgData name="Sonny Yang" userId="b14780f3-da42-4a9b-a1b8-15a3e7a0ce79" providerId="ADAL" clId="{4F517844-503B-4441-B459-6F60BF95FF12}" dt="2026-05-11T06:34:41.046" v="0"/>
            <ac:spMkLst>
              <pc:docMk/>
              <pc:sldMasterMk cId="0" sldId="2147483693"/>
              <pc:sldLayoutMk cId="2645562450" sldId="2147486446"/>
              <ac:spMk id="5" creationId="{F8A33B0E-4933-ADC6-5F32-C18BE75B2D89}"/>
            </ac:spMkLst>
          </pc:spChg>
        </pc:sldLayoutChg>
        <pc:sldLayoutChg chg="modSp">
          <pc:chgData name="Sonny Yang" userId="b14780f3-da42-4a9b-a1b8-15a3e7a0ce79" providerId="ADAL" clId="{4F517844-503B-4441-B459-6F60BF95FF12}" dt="2026-05-11T06:34:41.046" v="0"/>
          <pc:sldLayoutMkLst>
            <pc:docMk/>
            <pc:sldMasterMk cId="0" sldId="2147483693"/>
            <pc:sldLayoutMk cId="3373480189" sldId="2147486447"/>
          </pc:sldLayoutMkLst>
          <pc:spChg chg="mod">
            <ac:chgData name="Sonny Yang" userId="b14780f3-da42-4a9b-a1b8-15a3e7a0ce79" providerId="ADAL" clId="{4F517844-503B-4441-B459-6F60BF95FF12}" dt="2026-05-11T06:34:41.046" v="0"/>
            <ac:spMkLst>
              <pc:docMk/>
              <pc:sldMasterMk cId="0" sldId="2147483693"/>
              <pc:sldLayoutMk cId="3373480189" sldId="2147486447"/>
              <ac:spMk id="5" creationId="{F0B6E46F-5128-9B55-FB71-4602DCFE9334}"/>
            </ac:spMkLst>
          </pc:spChg>
        </pc:sldLayoutChg>
        <pc:sldLayoutChg chg="modSp">
          <pc:chgData name="Sonny Yang" userId="b14780f3-da42-4a9b-a1b8-15a3e7a0ce79" providerId="ADAL" clId="{4F517844-503B-4441-B459-6F60BF95FF12}" dt="2026-05-11T06:34:41.046" v="0"/>
          <pc:sldLayoutMkLst>
            <pc:docMk/>
            <pc:sldMasterMk cId="0" sldId="2147483693"/>
            <pc:sldLayoutMk cId="276560381" sldId="2147486448"/>
          </pc:sldLayoutMkLst>
          <pc:spChg chg="mod">
            <ac:chgData name="Sonny Yang" userId="b14780f3-da42-4a9b-a1b8-15a3e7a0ce79" providerId="ADAL" clId="{4F517844-503B-4441-B459-6F60BF95FF12}" dt="2026-05-11T06:34:41.046" v="0"/>
            <ac:spMkLst>
              <pc:docMk/>
              <pc:sldMasterMk cId="0" sldId="2147483693"/>
              <pc:sldLayoutMk cId="276560381" sldId="2147486448"/>
              <ac:spMk id="4" creationId="{0ED59AFC-3244-38EB-0D59-FA646226B227}"/>
            </ac:spMkLst>
          </pc:spChg>
        </pc:sldLayoutChg>
        <pc:sldLayoutChg chg="modSp">
          <pc:chgData name="Sonny Yang" userId="b14780f3-da42-4a9b-a1b8-15a3e7a0ce79" providerId="ADAL" clId="{4F517844-503B-4441-B459-6F60BF95FF12}" dt="2026-05-11T06:34:41.046" v="0"/>
          <pc:sldLayoutMkLst>
            <pc:docMk/>
            <pc:sldMasterMk cId="0" sldId="2147483693"/>
            <pc:sldLayoutMk cId="504153408" sldId="2147486478"/>
          </pc:sldLayoutMkLst>
          <pc:spChg chg="mod">
            <ac:chgData name="Sonny Yang" userId="b14780f3-da42-4a9b-a1b8-15a3e7a0ce79" providerId="ADAL" clId="{4F517844-503B-4441-B459-6F60BF95FF12}" dt="2026-05-11T06:34:41.046" v="0"/>
            <ac:spMkLst>
              <pc:docMk/>
              <pc:sldMasterMk cId="0" sldId="2147483693"/>
              <pc:sldLayoutMk cId="504153408" sldId="2147486478"/>
              <ac:spMk id="4" creationId="{497B12AD-21BE-CB93-2DD7-625F9C5EE727}"/>
            </ac:spMkLst>
          </pc:spChg>
        </pc:sldLayoutChg>
      </pc:sldMasterChg>
      <pc:sldMasterChg chg="modSp modSldLayout">
        <pc:chgData name="Sonny Yang" userId="b14780f3-da42-4a9b-a1b8-15a3e7a0ce79" providerId="ADAL" clId="{4F517844-503B-4441-B459-6F60BF95FF12}" dt="2026-05-11T06:34:41.046" v="0"/>
        <pc:sldMasterMkLst>
          <pc:docMk/>
          <pc:sldMasterMk cId="0" sldId="2147483732"/>
        </pc:sldMasterMkLst>
        <pc:spChg chg="mod">
          <ac:chgData name="Sonny Yang" userId="b14780f3-da42-4a9b-a1b8-15a3e7a0ce79" providerId="ADAL" clId="{4F517844-503B-4441-B459-6F60BF95FF12}" dt="2026-05-11T06:34:41.046" v="0"/>
          <ac:spMkLst>
            <pc:docMk/>
            <pc:sldMasterMk cId="0" sldId="2147483732"/>
            <ac:spMk id="5" creationId="{067D0B10-0B0A-CC1F-B328-7159B1F00726}"/>
          </ac:spMkLst>
        </pc:spChg>
        <pc:sldLayoutChg chg="modSp">
          <pc:chgData name="Sonny Yang" userId="b14780f3-da42-4a9b-a1b8-15a3e7a0ce79" providerId="ADAL" clId="{4F517844-503B-4441-B459-6F60BF95FF12}" dt="2026-05-11T06:34:41.046" v="0"/>
          <pc:sldLayoutMkLst>
            <pc:docMk/>
            <pc:sldMasterMk cId="0" sldId="2147483732"/>
            <pc:sldLayoutMk cId="1922818425" sldId="2147486409"/>
          </pc:sldLayoutMkLst>
          <pc:spChg chg="mod">
            <ac:chgData name="Sonny Yang" userId="b14780f3-da42-4a9b-a1b8-15a3e7a0ce79" providerId="ADAL" clId="{4F517844-503B-4441-B459-6F60BF95FF12}" dt="2026-05-11T06:34:41.046" v="0"/>
            <ac:spMkLst>
              <pc:docMk/>
              <pc:sldMasterMk cId="0" sldId="2147483732"/>
              <pc:sldLayoutMk cId="1922818425" sldId="2147486409"/>
              <ac:spMk id="4" creationId="{5296D1FC-779E-EE88-C5A3-6B91D49023BD}"/>
            </ac:spMkLst>
          </pc:spChg>
        </pc:sldLayoutChg>
        <pc:sldLayoutChg chg="modSp">
          <pc:chgData name="Sonny Yang" userId="b14780f3-da42-4a9b-a1b8-15a3e7a0ce79" providerId="ADAL" clId="{4F517844-503B-4441-B459-6F60BF95FF12}" dt="2026-05-11T06:34:41.046" v="0"/>
          <pc:sldLayoutMkLst>
            <pc:docMk/>
            <pc:sldMasterMk cId="0" sldId="2147483732"/>
            <pc:sldLayoutMk cId="75582881" sldId="2147486410"/>
          </pc:sldLayoutMkLst>
          <pc:spChg chg="mod">
            <ac:chgData name="Sonny Yang" userId="b14780f3-da42-4a9b-a1b8-15a3e7a0ce79" providerId="ADAL" clId="{4F517844-503B-4441-B459-6F60BF95FF12}" dt="2026-05-11T06:34:41.046" v="0"/>
            <ac:spMkLst>
              <pc:docMk/>
              <pc:sldMasterMk cId="0" sldId="2147483732"/>
              <pc:sldLayoutMk cId="75582881" sldId="2147486410"/>
              <ac:spMk id="4" creationId="{1B9AF5C3-C92C-F168-3F19-F6BA844F5652}"/>
            </ac:spMkLst>
          </pc:spChg>
        </pc:sldLayoutChg>
        <pc:sldLayoutChg chg="modSp">
          <pc:chgData name="Sonny Yang" userId="b14780f3-da42-4a9b-a1b8-15a3e7a0ce79" providerId="ADAL" clId="{4F517844-503B-4441-B459-6F60BF95FF12}" dt="2026-05-11T06:34:41.046" v="0"/>
          <pc:sldLayoutMkLst>
            <pc:docMk/>
            <pc:sldMasterMk cId="0" sldId="2147483732"/>
            <pc:sldLayoutMk cId="468868563" sldId="2147486411"/>
          </pc:sldLayoutMkLst>
          <pc:spChg chg="mod">
            <ac:chgData name="Sonny Yang" userId="b14780f3-da42-4a9b-a1b8-15a3e7a0ce79" providerId="ADAL" clId="{4F517844-503B-4441-B459-6F60BF95FF12}" dt="2026-05-11T06:34:41.046" v="0"/>
            <ac:spMkLst>
              <pc:docMk/>
              <pc:sldMasterMk cId="0" sldId="2147483732"/>
              <pc:sldLayoutMk cId="468868563" sldId="2147486411"/>
              <ac:spMk id="4" creationId="{4F0A1E8B-AC3E-3291-F4EF-000ED97B5C5E}"/>
            </ac:spMkLst>
          </pc:spChg>
        </pc:sldLayoutChg>
        <pc:sldLayoutChg chg="modSp">
          <pc:chgData name="Sonny Yang" userId="b14780f3-da42-4a9b-a1b8-15a3e7a0ce79" providerId="ADAL" clId="{4F517844-503B-4441-B459-6F60BF95FF12}" dt="2026-05-11T06:34:41.046" v="0"/>
          <pc:sldLayoutMkLst>
            <pc:docMk/>
            <pc:sldMasterMk cId="0" sldId="2147483732"/>
            <pc:sldLayoutMk cId="3439863674" sldId="2147486412"/>
          </pc:sldLayoutMkLst>
          <pc:spChg chg="mod">
            <ac:chgData name="Sonny Yang" userId="b14780f3-da42-4a9b-a1b8-15a3e7a0ce79" providerId="ADAL" clId="{4F517844-503B-4441-B459-6F60BF95FF12}" dt="2026-05-11T06:34:41.046" v="0"/>
            <ac:spMkLst>
              <pc:docMk/>
              <pc:sldMasterMk cId="0" sldId="2147483732"/>
              <pc:sldLayoutMk cId="3439863674" sldId="2147486412"/>
              <ac:spMk id="5" creationId="{1DF1E2D9-5295-4A66-6916-6B40D470A326}"/>
            </ac:spMkLst>
          </pc:spChg>
        </pc:sldLayoutChg>
        <pc:sldLayoutChg chg="modSp">
          <pc:chgData name="Sonny Yang" userId="b14780f3-da42-4a9b-a1b8-15a3e7a0ce79" providerId="ADAL" clId="{4F517844-503B-4441-B459-6F60BF95FF12}" dt="2026-05-11T06:34:41.046" v="0"/>
          <pc:sldLayoutMkLst>
            <pc:docMk/>
            <pc:sldMasterMk cId="0" sldId="2147483732"/>
            <pc:sldLayoutMk cId="4108652917" sldId="2147486413"/>
          </pc:sldLayoutMkLst>
          <pc:spChg chg="mod">
            <ac:chgData name="Sonny Yang" userId="b14780f3-da42-4a9b-a1b8-15a3e7a0ce79" providerId="ADAL" clId="{4F517844-503B-4441-B459-6F60BF95FF12}" dt="2026-05-11T06:34:41.046" v="0"/>
            <ac:spMkLst>
              <pc:docMk/>
              <pc:sldMasterMk cId="0" sldId="2147483732"/>
              <pc:sldLayoutMk cId="4108652917" sldId="2147486413"/>
              <ac:spMk id="7" creationId="{CC5268B8-7AD0-EB0C-EC0D-05F4EEB9A0B7}"/>
            </ac:spMkLst>
          </pc:spChg>
        </pc:sldLayoutChg>
        <pc:sldLayoutChg chg="modSp">
          <pc:chgData name="Sonny Yang" userId="b14780f3-da42-4a9b-a1b8-15a3e7a0ce79" providerId="ADAL" clId="{4F517844-503B-4441-B459-6F60BF95FF12}" dt="2026-05-11T06:34:41.046" v="0"/>
          <pc:sldLayoutMkLst>
            <pc:docMk/>
            <pc:sldMasterMk cId="0" sldId="2147483732"/>
            <pc:sldLayoutMk cId="1607770580" sldId="2147486414"/>
          </pc:sldLayoutMkLst>
          <pc:spChg chg="mod">
            <ac:chgData name="Sonny Yang" userId="b14780f3-da42-4a9b-a1b8-15a3e7a0ce79" providerId="ADAL" clId="{4F517844-503B-4441-B459-6F60BF95FF12}" dt="2026-05-11T06:34:41.046" v="0"/>
            <ac:spMkLst>
              <pc:docMk/>
              <pc:sldMasterMk cId="0" sldId="2147483732"/>
              <pc:sldLayoutMk cId="1607770580" sldId="2147486414"/>
              <ac:spMk id="3" creationId="{D690C9A8-BB7F-16DB-C3DB-37CE7136ED1F}"/>
            </ac:spMkLst>
          </pc:spChg>
        </pc:sldLayoutChg>
        <pc:sldLayoutChg chg="modSp">
          <pc:chgData name="Sonny Yang" userId="b14780f3-da42-4a9b-a1b8-15a3e7a0ce79" providerId="ADAL" clId="{4F517844-503B-4441-B459-6F60BF95FF12}" dt="2026-05-11T06:34:41.046" v="0"/>
          <pc:sldLayoutMkLst>
            <pc:docMk/>
            <pc:sldMasterMk cId="0" sldId="2147483732"/>
            <pc:sldLayoutMk cId="3496523913" sldId="2147486415"/>
          </pc:sldLayoutMkLst>
          <pc:spChg chg="mod">
            <ac:chgData name="Sonny Yang" userId="b14780f3-da42-4a9b-a1b8-15a3e7a0ce79" providerId="ADAL" clId="{4F517844-503B-4441-B459-6F60BF95FF12}" dt="2026-05-11T06:34:41.046" v="0"/>
            <ac:spMkLst>
              <pc:docMk/>
              <pc:sldMasterMk cId="0" sldId="2147483732"/>
              <pc:sldLayoutMk cId="3496523913" sldId="2147486415"/>
              <ac:spMk id="2" creationId="{B3C4869D-EDA1-6285-46EC-368A63A8C054}"/>
            </ac:spMkLst>
          </pc:spChg>
        </pc:sldLayoutChg>
        <pc:sldLayoutChg chg="modSp">
          <pc:chgData name="Sonny Yang" userId="b14780f3-da42-4a9b-a1b8-15a3e7a0ce79" providerId="ADAL" clId="{4F517844-503B-4441-B459-6F60BF95FF12}" dt="2026-05-11T06:34:41.046" v="0"/>
          <pc:sldLayoutMkLst>
            <pc:docMk/>
            <pc:sldMasterMk cId="0" sldId="2147483732"/>
            <pc:sldLayoutMk cId="2873731840" sldId="2147486416"/>
          </pc:sldLayoutMkLst>
          <pc:spChg chg="mod">
            <ac:chgData name="Sonny Yang" userId="b14780f3-da42-4a9b-a1b8-15a3e7a0ce79" providerId="ADAL" clId="{4F517844-503B-4441-B459-6F60BF95FF12}" dt="2026-05-11T06:34:41.046" v="0"/>
            <ac:spMkLst>
              <pc:docMk/>
              <pc:sldMasterMk cId="0" sldId="2147483732"/>
              <pc:sldLayoutMk cId="2873731840" sldId="2147486416"/>
              <ac:spMk id="5" creationId="{0B283AC8-DA30-466F-2A71-5E7099C389E2}"/>
            </ac:spMkLst>
          </pc:spChg>
        </pc:sldLayoutChg>
        <pc:sldLayoutChg chg="modSp">
          <pc:chgData name="Sonny Yang" userId="b14780f3-da42-4a9b-a1b8-15a3e7a0ce79" providerId="ADAL" clId="{4F517844-503B-4441-B459-6F60BF95FF12}" dt="2026-05-11T06:34:41.046" v="0"/>
          <pc:sldLayoutMkLst>
            <pc:docMk/>
            <pc:sldMasterMk cId="0" sldId="2147483732"/>
            <pc:sldLayoutMk cId="1368590656" sldId="2147486417"/>
          </pc:sldLayoutMkLst>
          <pc:spChg chg="mod">
            <ac:chgData name="Sonny Yang" userId="b14780f3-da42-4a9b-a1b8-15a3e7a0ce79" providerId="ADAL" clId="{4F517844-503B-4441-B459-6F60BF95FF12}" dt="2026-05-11T06:34:41.046" v="0"/>
            <ac:spMkLst>
              <pc:docMk/>
              <pc:sldMasterMk cId="0" sldId="2147483732"/>
              <pc:sldLayoutMk cId="1368590656" sldId="2147486417"/>
              <ac:spMk id="5" creationId="{E7A2539F-1016-CCDE-0707-05AF0BED2D5D}"/>
            </ac:spMkLst>
          </pc:spChg>
        </pc:sldLayoutChg>
        <pc:sldLayoutChg chg="modSp">
          <pc:chgData name="Sonny Yang" userId="b14780f3-da42-4a9b-a1b8-15a3e7a0ce79" providerId="ADAL" clId="{4F517844-503B-4441-B459-6F60BF95FF12}" dt="2026-05-11T06:34:41.046" v="0"/>
          <pc:sldLayoutMkLst>
            <pc:docMk/>
            <pc:sldMasterMk cId="0" sldId="2147483732"/>
            <pc:sldLayoutMk cId="155821398" sldId="2147486418"/>
          </pc:sldLayoutMkLst>
          <pc:spChg chg="mod">
            <ac:chgData name="Sonny Yang" userId="b14780f3-da42-4a9b-a1b8-15a3e7a0ce79" providerId="ADAL" clId="{4F517844-503B-4441-B459-6F60BF95FF12}" dt="2026-05-11T06:34:41.046" v="0"/>
            <ac:spMkLst>
              <pc:docMk/>
              <pc:sldMasterMk cId="0" sldId="2147483732"/>
              <pc:sldLayoutMk cId="155821398" sldId="2147486418"/>
              <ac:spMk id="4" creationId="{46BBD4D6-08B7-329A-BDCF-5A049E63B8CB}"/>
            </ac:spMkLst>
          </pc:spChg>
        </pc:sldLayoutChg>
        <pc:sldLayoutChg chg="modSp">
          <pc:chgData name="Sonny Yang" userId="b14780f3-da42-4a9b-a1b8-15a3e7a0ce79" providerId="ADAL" clId="{4F517844-503B-4441-B459-6F60BF95FF12}" dt="2026-05-11T06:34:41.046" v="0"/>
          <pc:sldLayoutMkLst>
            <pc:docMk/>
            <pc:sldMasterMk cId="0" sldId="2147483732"/>
            <pc:sldLayoutMk cId="3390675134" sldId="2147486472"/>
          </pc:sldLayoutMkLst>
          <pc:spChg chg="mod">
            <ac:chgData name="Sonny Yang" userId="b14780f3-da42-4a9b-a1b8-15a3e7a0ce79" providerId="ADAL" clId="{4F517844-503B-4441-B459-6F60BF95FF12}" dt="2026-05-11T06:34:41.046" v="0"/>
            <ac:spMkLst>
              <pc:docMk/>
              <pc:sldMasterMk cId="0" sldId="2147483732"/>
              <pc:sldLayoutMk cId="3390675134" sldId="2147486472"/>
              <ac:spMk id="4" creationId="{45D0499D-FBD6-517B-1B32-0007CA0274C7}"/>
            </ac:spMkLst>
          </pc:spChg>
        </pc:sldLayoutChg>
      </pc:sldMasterChg>
      <pc:sldMasterChg chg="modSp modSldLayout">
        <pc:chgData name="Sonny Yang" userId="b14780f3-da42-4a9b-a1b8-15a3e7a0ce79" providerId="ADAL" clId="{4F517844-503B-4441-B459-6F60BF95FF12}" dt="2026-05-11T06:34:41.046" v="0"/>
        <pc:sldMasterMkLst>
          <pc:docMk/>
          <pc:sldMasterMk cId="0" sldId="2147483745"/>
        </pc:sldMasterMkLst>
        <pc:spChg chg="mod">
          <ac:chgData name="Sonny Yang" userId="b14780f3-da42-4a9b-a1b8-15a3e7a0ce79" providerId="ADAL" clId="{4F517844-503B-4441-B459-6F60BF95FF12}" dt="2026-05-11T06:34:41.046" v="0"/>
          <ac:spMkLst>
            <pc:docMk/>
            <pc:sldMasterMk cId="0" sldId="2147483745"/>
            <ac:spMk id="5" creationId="{C6183DA5-1571-96CF-09EA-0DFE625E7E2D}"/>
          </ac:spMkLst>
        </pc:spChg>
        <pc:sldLayoutChg chg="modSp">
          <pc:chgData name="Sonny Yang" userId="b14780f3-da42-4a9b-a1b8-15a3e7a0ce79" providerId="ADAL" clId="{4F517844-503B-4441-B459-6F60BF95FF12}" dt="2026-05-11T06:34:41.046" v="0"/>
          <pc:sldLayoutMkLst>
            <pc:docMk/>
            <pc:sldMasterMk cId="0" sldId="2147483745"/>
            <pc:sldLayoutMk cId="2395905433" sldId="2147486429"/>
          </pc:sldLayoutMkLst>
          <pc:spChg chg="mod">
            <ac:chgData name="Sonny Yang" userId="b14780f3-da42-4a9b-a1b8-15a3e7a0ce79" providerId="ADAL" clId="{4F517844-503B-4441-B459-6F60BF95FF12}" dt="2026-05-11T06:34:41.046" v="0"/>
            <ac:spMkLst>
              <pc:docMk/>
              <pc:sldMasterMk cId="0" sldId="2147483745"/>
              <pc:sldLayoutMk cId="2395905433" sldId="2147486429"/>
              <ac:spMk id="4" creationId="{95F9D620-7F1E-6F0E-F31C-30ACC0919CFF}"/>
            </ac:spMkLst>
          </pc:spChg>
        </pc:sldLayoutChg>
        <pc:sldLayoutChg chg="modSp">
          <pc:chgData name="Sonny Yang" userId="b14780f3-da42-4a9b-a1b8-15a3e7a0ce79" providerId="ADAL" clId="{4F517844-503B-4441-B459-6F60BF95FF12}" dt="2026-05-11T06:34:41.046" v="0"/>
          <pc:sldLayoutMkLst>
            <pc:docMk/>
            <pc:sldMasterMk cId="0" sldId="2147483745"/>
            <pc:sldLayoutMk cId="1443697278" sldId="2147486430"/>
          </pc:sldLayoutMkLst>
          <pc:spChg chg="mod">
            <ac:chgData name="Sonny Yang" userId="b14780f3-da42-4a9b-a1b8-15a3e7a0ce79" providerId="ADAL" clId="{4F517844-503B-4441-B459-6F60BF95FF12}" dt="2026-05-11T06:34:41.046" v="0"/>
            <ac:spMkLst>
              <pc:docMk/>
              <pc:sldMasterMk cId="0" sldId="2147483745"/>
              <pc:sldLayoutMk cId="1443697278" sldId="2147486430"/>
              <ac:spMk id="4" creationId="{540094B9-A980-0DCA-0C9D-7312569ED841}"/>
            </ac:spMkLst>
          </pc:spChg>
        </pc:sldLayoutChg>
        <pc:sldLayoutChg chg="modSp">
          <pc:chgData name="Sonny Yang" userId="b14780f3-da42-4a9b-a1b8-15a3e7a0ce79" providerId="ADAL" clId="{4F517844-503B-4441-B459-6F60BF95FF12}" dt="2026-05-11T06:34:41.046" v="0"/>
          <pc:sldLayoutMkLst>
            <pc:docMk/>
            <pc:sldMasterMk cId="0" sldId="2147483745"/>
            <pc:sldLayoutMk cId="1094213945" sldId="2147486431"/>
          </pc:sldLayoutMkLst>
          <pc:spChg chg="mod">
            <ac:chgData name="Sonny Yang" userId="b14780f3-da42-4a9b-a1b8-15a3e7a0ce79" providerId="ADAL" clId="{4F517844-503B-4441-B459-6F60BF95FF12}" dt="2026-05-11T06:34:41.046" v="0"/>
            <ac:spMkLst>
              <pc:docMk/>
              <pc:sldMasterMk cId="0" sldId="2147483745"/>
              <pc:sldLayoutMk cId="1094213945" sldId="2147486431"/>
              <ac:spMk id="4" creationId="{24B378F5-7EE8-C7EB-4C3A-4FD9AF1190E6}"/>
            </ac:spMkLst>
          </pc:spChg>
        </pc:sldLayoutChg>
        <pc:sldLayoutChg chg="modSp">
          <pc:chgData name="Sonny Yang" userId="b14780f3-da42-4a9b-a1b8-15a3e7a0ce79" providerId="ADAL" clId="{4F517844-503B-4441-B459-6F60BF95FF12}" dt="2026-05-11T06:34:41.046" v="0"/>
          <pc:sldLayoutMkLst>
            <pc:docMk/>
            <pc:sldMasterMk cId="0" sldId="2147483745"/>
            <pc:sldLayoutMk cId="1291134244" sldId="2147486432"/>
          </pc:sldLayoutMkLst>
          <pc:spChg chg="mod">
            <ac:chgData name="Sonny Yang" userId="b14780f3-da42-4a9b-a1b8-15a3e7a0ce79" providerId="ADAL" clId="{4F517844-503B-4441-B459-6F60BF95FF12}" dt="2026-05-11T06:34:41.046" v="0"/>
            <ac:spMkLst>
              <pc:docMk/>
              <pc:sldMasterMk cId="0" sldId="2147483745"/>
              <pc:sldLayoutMk cId="1291134244" sldId="2147486432"/>
              <ac:spMk id="5" creationId="{DCF931C7-42C7-BDC5-EC63-1915EC9868EA}"/>
            </ac:spMkLst>
          </pc:spChg>
        </pc:sldLayoutChg>
        <pc:sldLayoutChg chg="modSp">
          <pc:chgData name="Sonny Yang" userId="b14780f3-da42-4a9b-a1b8-15a3e7a0ce79" providerId="ADAL" clId="{4F517844-503B-4441-B459-6F60BF95FF12}" dt="2026-05-11T06:34:41.046" v="0"/>
          <pc:sldLayoutMkLst>
            <pc:docMk/>
            <pc:sldMasterMk cId="0" sldId="2147483745"/>
            <pc:sldLayoutMk cId="4050299486" sldId="2147486433"/>
          </pc:sldLayoutMkLst>
          <pc:spChg chg="mod">
            <ac:chgData name="Sonny Yang" userId="b14780f3-da42-4a9b-a1b8-15a3e7a0ce79" providerId="ADAL" clId="{4F517844-503B-4441-B459-6F60BF95FF12}" dt="2026-05-11T06:34:41.046" v="0"/>
            <ac:spMkLst>
              <pc:docMk/>
              <pc:sldMasterMk cId="0" sldId="2147483745"/>
              <pc:sldLayoutMk cId="4050299486" sldId="2147486433"/>
              <ac:spMk id="7" creationId="{F606FAD8-D1B9-5229-DDCC-0C8E6DDAA573}"/>
            </ac:spMkLst>
          </pc:spChg>
        </pc:sldLayoutChg>
        <pc:sldLayoutChg chg="modSp">
          <pc:chgData name="Sonny Yang" userId="b14780f3-da42-4a9b-a1b8-15a3e7a0ce79" providerId="ADAL" clId="{4F517844-503B-4441-B459-6F60BF95FF12}" dt="2026-05-11T06:34:41.046" v="0"/>
          <pc:sldLayoutMkLst>
            <pc:docMk/>
            <pc:sldMasterMk cId="0" sldId="2147483745"/>
            <pc:sldLayoutMk cId="2905410523" sldId="2147486434"/>
          </pc:sldLayoutMkLst>
          <pc:spChg chg="mod">
            <ac:chgData name="Sonny Yang" userId="b14780f3-da42-4a9b-a1b8-15a3e7a0ce79" providerId="ADAL" clId="{4F517844-503B-4441-B459-6F60BF95FF12}" dt="2026-05-11T06:34:41.046" v="0"/>
            <ac:spMkLst>
              <pc:docMk/>
              <pc:sldMasterMk cId="0" sldId="2147483745"/>
              <pc:sldLayoutMk cId="2905410523" sldId="2147486434"/>
              <ac:spMk id="3" creationId="{754CBABF-95C0-1915-E22B-45B88D180C10}"/>
            </ac:spMkLst>
          </pc:spChg>
        </pc:sldLayoutChg>
        <pc:sldLayoutChg chg="modSp">
          <pc:chgData name="Sonny Yang" userId="b14780f3-da42-4a9b-a1b8-15a3e7a0ce79" providerId="ADAL" clId="{4F517844-503B-4441-B459-6F60BF95FF12}" dt="2026-05-11T06:34:41.046" v="0"/>
          <pc:sldLayoutMkLst>
            <pc:docMk/>
            <pc:sldMasterMk cId="0" sldId="2147483745"/>
            <pc:sldLayoutMk cId="1484630219" sldId="2147486435"/>
          </pc:sldLayoutMkLst>
          <pc:spChg chg="mod">
            <ac:chgData name="Sonny Yang" userId="b14780f3-da42-4a9b-a1b8-15a3e7a0ce79" providerId="ADAL" clId="{4F517844-503B-4441-B459-6F60BF95FF12}" dt="2026-05-11T06:34:41.046" v="0"/>
            <ac:spMkLst>
              <pc:docMk/>
              <pc:sldMasterMk cId="0" sldId="2147483745"/>
              <pc:sldLayoutMk cId="1484630219" sldId="2147486435"/>
              <ac:spMk id="2" creationId="{0CB4F4C7-D8CE-1DC9-590E-0CBF91D7C509}"/>
            </ac:spMkLst>
          </pc:spChg>
        </pc:sldLayoutChg>
        <pc:sldLayoutChg chg="modSp">
          <pc:chgData name="Sonny Yang" userId="b14780f3-da42-4a9b-a1b8-15a3e7a0ce79" providerId="ADAL" clId="{4F517844-503B-4441-B459-6F60BF95FF12}" dt="2026-05-11T06:34:41.046" v="0"/>
          <pc:sldLayoutMkLst>
            <pc:docMk/>
            <pc:sldMasterMk cId="0" sldId="2147483745"/>
            <pc:sldLayoutMk cId="881508931" sldId="2147486436"/>
          </pc:sldLayoutMkLst>
          <pc:spChg chg="mod">
            <ac:chgData name="Sonny Yang" userId="b14780f3-da42-4a9b-a1b8-15a3e7a0ce79" providerId="ADAL" clId="{4F517844-503B-4441-B459-6F60BF95FF12}" dt="2026-05-11T06:34:41.046" v="0"/>
            <ac:spMkLst>
              <pc:docMk/>
              <pc:sldMasterMk cId="0" sldId="2147483745"/>
              <pc:sldLayoutMk cId="881508931" sldId="2147486436"/>
              <ac:spMk id="5" creationId="{150E5123-AC7F-0EB3-3DD4-9F2765B2E974}"/>
            </ac:spMkLst>
          </pc:spChg>
        </pc:sldLayoutChg>
        <pc:sldLayoutChg chg="modSp">
          <pc:chgData name="Sonny Yang" userId="b14780f3-da42-4a9b-a1b8-15a3e7a0ce79" providerId="ADAL" clId="{4F517844-503B-4441-B459-6F60BF95FF12}" dt="2026-05-11T06:34:41.046" v="0"/>
          <pc:sldLayoutMkLst>
            <pc:docMk/>
            <pc:sldMasterMk cId="0" sldId="2147483745"/>
            <pc:sldLayoutMk cId="4139449370" sldId="2147486437"/>
          </pc:sldLayoutMkLst>
          <pc:spChg chg="mod">
            <ac:chgData name="Sonny Yang" userId="b14780f3-da42-4a9b-a1b8-15a3e7a0ce79" providerId="ADAL" clId="{4F517844-503B-4441-B459-6F60BF95FF12}" dt="2026-05-11T06:34:41.046" v="0"/>
            <ac:spMkLst>
              <pc:docMk/>
              <pc:sldMasterMk cId="0" sldId="2147483745"/>
              <pc:sldLayoutMk cId="4139449370" sldId="2147486437"/>
              <ac:spMk id="5" creationId="{45D023FB-C35D-4CAC-EAB5-DFE68E51F13F}"/>
            </ac:spMkLst>
          </pc:spChg>
        </pc:sldLayoutChg>
        <pc:sldLayoutChg chg="modSp">
          <pc:chgData name="Sonny Yang" userId="b14780f3-da42-4a9b-a1b8-15a3e7a0ce79" providerId="ADAL" clId="{4F517844-503B-4441-B459-6F60BF95FF12}" dt="2026-05-11T06:34:41.046" v="0"/>
          <pc:sldLayoutMkLst>
            <pc:docMk/>
            <pc:sldMasterMk cId="0" sldId="2147483745"/>
            <pc:sldLayoutMk cId="2819748994" sldId="2147486438"/>
          </pc:sldLayoutMkLst>
          <pc:spChg chg="mod">
            <ac:chgData name="Sonny Yang" userId="b14780f3-da42-4a9b-a1b8-15a3e7a0ce79" providerId="ADAL" clId="{4F517844-503B-4441-B459-6F60BF95FF12}" dt="2026-05-11T06:34:41.046" v="0"/>
            <ac:spMkLst>
              <pc:docMk/>
              <pc:sldMasterMk cId="0" sldId="2147483745"/>
              <pc:sldLayoutMk cId="2819748994" sldId="2147486438"/>
              <ac:spMk id="4" creationId="{0FBCC49C-21A9-BC7E-76E5-627BE6C9C5D3}"/>
            </ac:spMkLst>
          </pc:spChg>
        </pc:sldLayoutChg>
        <pc:sldLayoutChg chg="modSp">
          <pc:chgData name="Sonny Yang" userId="b14780f3-da42-4a9b-a1b8-15a3e7a0ce79" providerId="ADAL" clId="{4F517844-503B-4441-B459-6F60BF95FF12}" dt="2026-05-11T06:34:41.046" v="0"/>
          <pc:sldLayoutMkLst>
            <pc:docMk/>
            <pc:sldMasterMk cId="0" sldId="2147483745"/>
            <pc:sldLayoutMk cId="2011030246" sldId="2147486476"/>
          </pc:sldLayoutMkLst>
          <pc:spChg chg="mod">
            <ac:chgData name="Sonny Yang" userId="b14780f3-da42-4a9b-a1b8-15a3e7a0ce79" providerId="ADAL" clId="{4F517844-503B-4441-B459-6F60BF95FF12}" dt="2026-05-11T06:34:41.046" v="0"/>
            <ac:spMkLst>
              <pc:docMk/>
              <pc:sldMasterMk cId="0" sldId="2147483745"/>
              <pc:sldLayoutMk cId="2011030246" sldId="2147486476"/>
              <ac:spMk id="4" creationId="{B9AE84D1-045D-E66A-0F34-E7D83FF0C935}"/>
            </ac:spMkLst>
          </pc:spChg>
        </pc:sldLayoutChg>
      </pc:sldMasterChg>
      <pc:sldMasterChg chg="modSp modSldLayout">
        <pc:chgData name="Sonny Yang" userId="b14780f3-da42-4a9b-a1b8-15a3e7a0ce79" providerId="ADAL" clId="{4F517844-503B-4441-B459-6F60BF95FF12}" dt="2026-05-11T06:34:41.046" v="0"/>
        <pc:sldMasterMkLst>
          <pc:docMk/>
          <pc:sldMasterMk cId="0" sldId="2147483758"/>
        </pc:sldMasterMkLst>
        <pc:spChg chg="mod">
          <ac:chgData name="Sonny Yang" userId="b14780f3-da42-4a9b-a1b8-15a3e7a0ce79" providerId="ADAL" clId="{4F517844-503B-4441-B459-6F60BF95FF12}" dt="2026-05-11T06:34:41.046" v="0"/>
          <ac:spMkLst>
            <pc:docMk/>
            <pc:sldMasterMk cId="0" sldId="2147483758"/>
            <ac:spMk id="5" creationId="{42CA068B-8328-B7C9-5B5D-EB9CBC131D80}"/>
          </ac:spMkLst>
        </pc:spChg>
        <pc:sldLayoutChg chg="modSp">
          <pc:chgData name="Sonny Yang" userId="b14780f3-da42-4a9b-a1b8-15a3e7a0ce79" providerId="ADAL" clId="{4F517844-503B-4441-B459-6F60BF95FF12}" dt="2026-05-11T06:34:41.046" v="0"/>
          <pc:sldLayoutMkLst>
            <pc:docMk/>
            <pc:sldMasterMk cId="0" sldId="2147483758"/>
            <pc:sldLayoutMk cId="329405908" sldId="2147486449"/>
          </pc:sldLayoutMkLst>
          <pc:spChg chg="mod">
            <ac:chgData name="Sonny Yang" userId="b14780f3-da42-4a9b-a1b8-15a3e7a0ce79" providerId="ADAL" clId="{4F517844-503B-4441-B459-6F60BF95FF12}" dt="2026-05-11T06:34:41.046" v="0"/>
            <ac:spMkLst>
              <pc:docMk/>
              <pc:sldMasterMk cId="0" sldId="2147483758"/>
              <pc:sldLayoutMk cId="329405908" sldId="2147486449"/>
              <ac:spMk id="4" creationId="{0280CA9E-CF1C-9879-3BEE-92529C5879D9}"/>
            </ac:spMkLst>
          </pc:spChg>
        </pc:sldLayoutChg>
        <pc:sldLayoutChg chg="modSp">
          <pc:chgData name="Sonny Yang" userId="b14780f3-da42-4a9b-a1b8-15a3e7a0ce79" providerId="ADAL" clId="{4F517844-503B-4441-B459-6F60BF95FF12}" dt="2026-05-11T06:34:41.046" v="0"/>
          <pc:sldLayoutMkLst>
            <pc:docMk/>
            <pc:sldMasterMk cId="0" sldId="2147483758"/>
            <pc:sldLayoutMk cId="2405684904" sldId="2147486450"/>
          </pc:sldLayoutMkLst>
          <pc:spChg chg="mod">
            <ac:chgData name="Sonny Yang" userId="b14780f3-da42-4a9b-a1b8-15a3e7a0ce79" providerId="ADAL" clId="{4F517844-503B-4441-B459-6F60BF95FF12}" dt="2026-05-11T06:34:41.046" v="0"/>
            <ac:spMkLst>
              <pc:docMk/>
              <pc:sldMasterMk cId="0" sldId="2147483758"/>
              <pc:sldLayoutMk cId="2405684904" sldId="2147486450"/>
              <ac:spMk id="4" creationId="{EE3D3099-7375-52E2-0937-DC48179D1594}"/>
            </ac:spMkLst>
          </pc:spChg>
        </pc:sldLayoutChg>
        <pc:sldLayoutChg chg="modSp">
          <pc:chgData name="Sonny Yang" userId="b14780f3-da42-4a9b-a1b8-15a3e7a0ce79" providerId="ADAL" clId="{4F517844-503B-4441-B459-6F60BF95FF12}" dt="2026-05-11T06:34:41.046" v="0"/>
          <pc:sldLayoutMkLst>
            <pc:docMk/>
            <pc:sldMasterMk cId="0" sldId="2147483758"/>
            <pc:sldLayoutMk cId="595674239" sldId="2147486451"/>
          </pc:sldLayoutMkLst>
          <pc:spChg chg="mod">
            <ac:chgData name="Sonny Yang" userId="b14780f3-da42-4a9b-a1b8-15a3e7a0ce79" providerId="ADAL" clId="{4F517844-503B-4441-B459-6F60BF95FF12}" dt="2026-05-11T06:34:41.046" v="0"/>
            <ac:spMkLst>
              <pc:docMk/>
              <pc:sldMasterMk cId="0" sldId="2147483758"/>
              <pc:sldLayoutMk cId="595674239" sldId="2147486451"/>
              <ac:spMk id="4" creationId="{F4C83681-44DD-7280-1397-7B4AC6879D7C}"/>
            </ac:spMkLst>
          </pc:spChg>
        </pc:sldLayoutChg>
        <pc:sldLayoutChg chg="modSp">
          <pc:chgData name="Sonny Yang" userId="b14780f3-da42-4a9b-a1b8-15a3e7a0ce79" providerId="ADAL" clId="{4F517844-503B-4441-B459-6F60BF95FF12}" dt="2026-05-11T06:34:41.046" v="0"/>
          <pc:sldLayoutMkLst>
            <pc:docMk/>
            <pc:sldMasterMk cId="0" sldId="2147483758"/>
            <pc:sldLayoutMk cId="1610209681" sldId="2147486452"/>
          </pc:sldLayoutMkLst>
          <pc:spChg chg="mod">
            <ac:chgData name="Sonny Yang" userId="b14780f3-da42-4a9b-a1b8-15a3e7a0ce79" providerId="ADAL" clId="{4F517844-503B-4441-B459-6F60BF95FF12}" dt="2026-05-11T06:34:41.046" v="0"/>
            <ac:spMkLst>
              <pc:docMk/>
              <pc:sldMasterMk cId="0" sldId="2147483758"/>
              <pc:sldLayoutMk cId="1610209681" sldId="2147486452"/>
              <ac:spMk id="5" creationId="{DEE56C58-59BA-45AD-6710-CF9564430B3A}"/>
            </ac:spMkLst>
          </pc:spChg>
        </pc:sldLayoutChg>
        <pc:sldLayoutChg chg="modSp">
          <pc:chgData name="Sonny Yang" userId="b14780f3-da42-4a9b-a1b8-15a3e7a0ce79" providerId="ADAL" clId="{4F517844-503B-4441-B459-6F60BF95FF12}" dt="2026-05-11T06:34:41.046" v="0"/>
          <pc:sldLayoutMkLst>
            <pc:docMk/>
            <pc:sldMasterMk cId="0" sldId="2147483758"/>
            <pc:sldLayoutMk cId="2398751978" sldId="2147486453"/>
          </pc:sldLayoutMkLst>
          <pc:spChg chg="mod">
            <ac:chgData name="Sonny Yang" userId="b14780f3-da42-4a9b-a1b8-15a3e7a0ce79" providerId="ADAL" clId="{4F517844-503B-4441-B459-6F60BF95FF12}" dt="2026-05-11T06:34:41.046" v="0"/>
            <ac:spMkLst>
              <pc:docMk/>
              <pc:sldMasterMk cId="0" sldId="2147483758"/>
              <pc:sldLayoutMk cId="2398751978" sldId="2147486453"/>
              <ac:spMk id="7" creationId="{F8BF5A65-C9DE-5E83-1BE0-D435FCAC25B0}"/>
            </ac:spMkLst>
          </pc:spChg>
        </pc:sldLayoutChg>
        <pc:sldLayoutChg chg="modSp">
          <pc:chgData name="Sonny Yang" userId="b14780f3-da42-4a9b-a1b8-15a3e7a0ce79" providerId="ADAL" clId="{4F517844-503B-4441-B459-6F60BF95FF12}" dt="2026-05-11T06:34:41.046" v="0"/>
          <pc:sldLayoutMkLst>
            <pc:docMk/>
            <pc:sldMasterMk cId="0" sldId="2147483758"/>
            <pc:sldLayoutMk cId="1161654955" sldId="2147486454"/>
          </pc:sldLayoutMkLst>
          <pc:spChg chg="mod">
            <ac:chgData name="Sonny Yang" userId="b14780f3-da42-4a9b-a1b8-15a3e7a0ce79" providerId="ADAL" clId="{4F517844-503B-4441-B459-6F60BF95FF12}" dt="2026-05-11T06:34:41.046" v="0"/>
            <ac:spMkLst>
              <pc:docMk/>
              <pc:sldMasterMk cId="0" sldId="2147483758"/>
              <pc:sldLayoutMk cId="1161654955" sldId="2147486454"/>
              <ac:spMk id="3" creationId="{58A9C128-B68F-5D39-75E2-0BDC1FAB6C63}"/>
            </ac:spMkLst>
          </pc:spChg>
        </pc:sldLayoutChg>
        <pc:sldLayoutChg chg="modSp">
          <pc:chgData name="Sonny Yang" userId="b14780f3-da42-4a9b-a1b8-15a3e7a0ce79" providerId="ADAL" clId="{4F517844-503B-4441-B459-6F60BF95FF12}" dt="2026-05-11T06:34:41.046" v="0"/>
          <pc:sldLayoutMkLst>
            <pc:docMk/>
            <pc:sldMasterMk cId="0" sldId="2147483758"/>
            <pc:sldLayoutMk cId="3639413543" sldId="2147486455"/>
          </pc:sldLayoutMkLst>
          <pc:spChg chg="mod">
            <ac:chgData name="Sonny Yang" userId="b14780f3-da42-4a9b-a1b8-15a3e7a0ce79" providerId="ADAL" clId="{4F517844-503B-4441-B459-6F60BF95FF12}" dt="2026-05-11T06:34:41.046" v="0"/>
            <ac:spMkLst>
              <pc:docMk/>
              <pc:sldMasterMk cId="0" sldId="2147483758"/>
              <pc:sldLayoutMk cId="3639413543" sldId="2147486455"/>
              <ac:spMk id="2" creationId="{1F3F4030-8999-1729-1E96-C8734134ED72}"/>
            </ac:spMkLst>
          </pc:spChg>
        </pc:sldLayoutChg>
        <pc:sldLayoutChg chg="modSp">
          <pc:chgData name="Sonny Yang" userId="b14780f3-da42-4a9b-a1b8-15a3e7a0ce79" providerId="ADAL" clId="{4F517844-503B-4441-B459-6F60BF95FF12}" dt="2026-05-11T06:34:41.046" v="0"/>
          <pc:sldLayoutMkLst>
            <pc:docMk/>
            <pc:sldMasterMk cId="0" sldId="2147483758"/>
            <pc:sldLayoutMk cId="1298715139" sldId="2147486456"/>
          </pc:sldLayoutMkLst>
          <pc:spChg chg="mod">
            <ac:chgData name="Sonny Yang" userId="b14780f3-da42-4a9b-a1b8-15a3e7a0ce79" providerId="ADAL" clId="{4F517844-503B-4441-B459-6F60BF95FF12}" dt="2026-05-11T06:34:41.046" v="0"/>
            <ac:spMkLst>
              <pc:docMk/>
              <pc:sldMasterMk cId="0" sldId="2147483758"/>
              <pc:sldLayoutMk cId="1298715139" sldId="2147486456"/>
              <ac:spMk id="5" creationId="{2937A95B-7A2D-697C-13D3-2616F5C7B119}"/>
            </ac:spMkLst>
          </pc:spChg>
        </pc:sldLayoutChg>
        <pc:sldLayoutChg chg="modSp">
          <pc:chgData name="Sonny Yang" userId="b14780f3-da42-4a9b-a1b8-15a3e7a0ce79" providerId="ADAL" clId="{4F517844-503B-4441-B459-6F60BF95FF12}" dt="2026-05-11T06:34:41.046" v="0"/>
          <pc:sldLayoutMkLst>
            <pc:docMk/>
            <pc:sldMasterMk cId="0" sldId="2147483758"/>
            <pc:sldLayoutMk cId="2426957862" sldId="2147486457"/>
          </pc:sldLayoutMkLst>
          <pc:spChg chg="mod">
            <ac:chgData name="Sonny Yang" userId="b14780f3-da42-4a9b-a1b8-15a3e7a0ce79" providerId="ADAL" clId="{4F517844-503B-4441-B459-6F60BF95FF12}" dt="2026-05-11T06:34:41.046" v="0"/>
            <ac:spMkLst>
              <pc:docMk/>
              <pc:sldMasterMk cId="0" sldId="2147483758"/>
              <pc:sldLayoutMk cId="2426957862" sldId="2147486457"/>
              <ac:spMk id="5" creationId="{E6D0B38E-5170-ECD5-7131-E6D273A529D6}"/>
            </ac:spMkLst>
          </pc:spChg>
        </pc:sldLayoutChg>
        <pc:sldLayoutChg chg="modSp">
          <pc:chgData name="Sonny Yang" userId="b14780f3-da42-4a9b-a1b8-15a3e7a0ce79" providerId="ADAL" clId="{4F517844-503B-4441-B459-6F60BF95FF12}" dt="2026-05-11T06:34:41.046" v="0"/>
          <pc:sldLayoutMkLst>
            <pc:docMk/>
            <pc:sldMasterMk cId="0" sldId="2147483758"/>
            <pc:sldLayoutMk cId="798148168" sldId="2147486458"/>
          </pc:sldLayoutMkLst>
          <pc:spChg chg="mod">
            <ac:chgData name="Sonny Yang" userId="b14780f3-da42-4a9b-a1b8-15a3e7a0ce79" providerId="ADAL" clId="{4F517844-503B-4441-B459-6F60BF95FF12}" dt="2026-05-11T06:34:41.046" v="0"/>
            <ac:spMkLst>
              <pc:docMk/>
              <pc:sldMasterMk cId="0" sldId="2147483758"/>
              <pc:sldLayoutMk cId="798148168" sldId="2147486458"/>
              <ac:spMk id="4" creationId="{A389DFB2-997E-B2BF-FA94-7E287108189A}"/>
            </ac:spMkLst>
          </pc:spChg>
        </pc:sldLayoutChg>
        <pc:sldLayoutChg chg="modSp">
          <pc:chgData name="Sonny Yang" userId="b14780f3-da42-4a9b-a1b8-15a3e7a0ce79" providerId="ADAL" clId="{4F517844-503B-4441-B459-6F60BF95FF12}" dt="2026-05-11T06:34:41.046" v="0"/>
          <pc:sldLayoutMkLst>
            <pc:docMk/>
            <pc:sldMasterMk cId="0" sldId="2147483758"/>
            <pc:sldLayoutMk cId="3371865381" sldId="2147486480"/>
          </pc:sldLayoutMkLst>
          <pc:spChg chg="mod">
            <ac:chgData name="Sonny Yang" userId="b14780f3-da42-4a9b-a1b8-15a3e7a0ce79" providerId="ADAL" clId="{4F517844-503B-4441-B459-6F60BF95FF12}" dt="2026-05-11T06:34:41.046" v="0"/>
            <ac:spMkLst>
              <pc:docMk/>
              <pc:sldMasterMk cId="0" sldId="2147483758"/>
              <pc:sldLayoutMk cId="3371865381" sldId="2147486480"/>
              <ac:spMk id="4" creationId="{40444453-D57F-BEC1-BC27-26AD041C77D0}"/>
            </ac:spMkLst>
          </pc:spChg>
        </pc:sldLayoutChg>
      </pc:sldMasterChg>
      <pc:sldMasterChg chg="modSp modSldLayout">
        <pc:chgData name="Sonny Yang" userId="b14780f3-da42-4a9b-a1b8-15a3e7a0ce79" providerId="ADAL" clId="{4F517844-503B-4441-B459-6F60BF95FF12}" dt="2026-05-11T06:34:41.046" v="0"/>
        <pc:sldMasterMkLst>
          <pc:docMk/>
          <pc:sldMasterMk cId="0" sldId="2147483771"/>
        </pc:sldMasterMkLst>
        <pc:spChg chg="mod">
          <ac:chgData name="Sonny Yang" userId="b14780f3-da42-4a9b-a1b8-15a3e7a0ce79" providerId="ADAL" clId="{4F517844-503B-4441-B459-6F60BF95FF12}" dt="2026-05-11T06:34:41.046" v="0"/>
          <ac:spMkLst>
            <pc:docMk/>
            <pc:sldMasterMk cId="0" sldId="2147483771"/>
            <ac:spMk id="5" creationId="{F4576AA8-D2E0-0DC9-039B-4C0D616CF491}"/>
          </ac:spMkLst>
        </pc:spChg>
        <pc:sldLayoutChg chg="modSp">
          <pc:chgData name="Sonny Yang" userId="b14780f3-da42-4a9b-a1b8-15a3e7a0ce79" providerId="ADAL" clId="{4F517844-503B-4441-B459-6F60BF95FF12}" dt="2026-05-11T06:34:41.046" v="0"/>
          <pc:sldLayoutMkLst>
            <pc:docMk/>
            <pc:sldMasterMk cId="0" sldId="2147483771"/>
            <pc:sldLayoutMk cId="3693832814" sldId="2147486419"/>
          </pc:sldLayoutMkLst>
          <pc:spChg chg="mod">
            <ac:chgData name="Sonny Yang" userId="b14780f3-da42-4a9b-a1b8-15a3e7a0ce79" providerId="ADAL" clId="{4F517844-503B-4441-B459-6F60BF95FF12}" dt="2026-05-11T06:34:41.046" v="0"/>
            <ac:spMkLst>
              <pc:docMk/>
              <pc:sldMasterMk cId="0" sldId="2147483771"/>
              <pc:sldLayoutMk cId="3693832814" sldId="2147486419"/>
              <ac:spMk id="4" creationId="{096064AC-3F7A-B5DB-CC18-8E28E0C0052D}"/>
            </ac:spMkLst>
          </pc:spChg>
        </pc:sldLayoutChg>
        <pc:sldLayoutChg chg="modSp">
          <pc:chgData name="Sonny Yang" userId="b14780f3-da42-4a9b-a1b8-15a3e7a0ce79" providerId="ADAL" clId="{4F517844-503B-4441-B459-6F60BF95FF12}" dt="2026-05-11T06:34:41.046" v="0"/>
          <pc:sldLayoutMkLst>
            <pc:docMk/>
            <pc:sldMasterMk cId="0" sldId="2147483771"/>
            <pc:sldLayoutMk cId="691872890" sldId="2147486420"/>
          </pc:sldLayoutMkLst>
          <pc:spChg chg="mod">
            <ac:chgData name="Sonny Yang" userId="b14780f3-da42-4a9b-a1b8-15a3e7a0ce79" providerId="ADAL" clId="{4F517844-503B-4441-B459-6F60BF95FF12}" dt="2026-05-11T06:34:41.046" v="0"/>
            <ac:spMkLst>
              <pc:docMk/>
              <pc:sldMasterMk cId="0" sldId="2147483771"/>
              <pc:sldLayoutMk cId="691872890" sldId="2147486420"/>
              <ac:spMk id="4" creationId="{EF873F54-0041-46FE-5E3B-074B6108E46C}"/>
            </ac:spMkLst>
          </pc:spChg>
        </pc:sldLayoutChg>
        <pc:sldLayoutChg chg="modSp">
          <pc:chgData name="Sonny Yang" userId="b14780f3-da42-4a9b-a1b8-15a3e7a0ce79" providerId="ADAL" clId="{4F517844-503B-4441-B459-6F60BF95FF12}" dt="2026-05-11T06:34:41.046" v="0"/>
          <pc:sldLayoutMkLst>
            <pc:docMk/>
            <pc:sldMasterMk cId="0" sldId="2147483771"/>
            <pc:sldLayoutMk cId="1136663560" sldId="2147486421"/>
          </pc:sldLayoutMkLst>
          <pc:spChg chg="mod">
            <ac:chgData name="Sonny Yang" userId="b14780f3-da42-4a9b-a1b8-15a3e7a0ce79" providerId="ADAL" clId="{4F517844-503B-4441-B459-6F60BF95FF12}" dt="2026-05-11T06:34:41.046" v="0"/>
            <ac:spMkLst>
              <pc:docMk/>
              <pc:sldMasterMk cId="0" sldId="2147483771"/>
              <pc:sldLayoutMk cId="1136663560" sldId="2147486421"/>
              <ac:spMk id="4" creationId="{3BFDBD71-161B-EE8E-E394-A34AE3A0B161}"/>
            </ac:spMkLst>
          </pc:spChg>
        </pc:sldLayoutChg>
        <pc:sldLayoutChg chg="modSp">
          <pc:chgData name="Sonny Yang" userId="b14780f3-da42-4a9b-a1b8-15a3e7a0ce79" providerId="ADAL" clId="{4F517844-503B-4441-B459-6F60BF95FF12}" dt="2026-05-11T06:34:41.046" v="0"/>
          <pc:sldLayoutMkLst>
            <pc:docMk/>
            <pc:sldMasterMk cId="0" sldId="2147483771"/>
            <pc:sldLayoutMk cId="3110203702" sldId="2147486422"/>
          </pc:sldLayoutMkLst>
          <pc:spChg chg="mod">
            <ac:chgData name="Sonny Yang" userId="b14780f3-da42-4a9b-a1b8-15a3e7a0ce79" providerId="ADAL" clId="{4F517844-503B-4441-B459-6F60BF95FF12}" dt="2026-05-11T06:34:41.046" v="0"/>
            <ac:spMkLst>
              <pc:docMk/>
              <pc:sldMasterMk cId="0" sldId="2147483771"/>
              <pc:sldLayoutMk cId="3110203702" sldId="2147486422"/>
              <ac:spMk id="5" creationId="{11AD7B87-2433-4A52-10B0-FCB5F7D2BB46}"/>
            </ac:spMkLst>
          </pc:spChg>
        </pc:sldLayoutChg>
        <pc:sldLayoutChg chg="modSp">
          <pc:chgData name="Sonny Yang" userId="b14780f3-da42-4a9b-a1b8-15a3e7a0ce79" providerId="ADAL" clId="{4F517844-503B-4441-B459-6F60BF95FF12}" dt="2026-05-11T06:34:41.046" v="0"/>
          <pc:sldLayoutMkLst>
            <pc:docMk/>
            <pc:sldMasterMk cId="0" sldId="2147483771"/>
            <pc:sldLayoutMk cId="1514748171" sldId="2147486423"/>
          </pc:sldLayoutMkLst>
          <pc:spChg chg="mod">
            <ac:chgData name="Sonny Yang" userId="b14780f3-da42-4a9b-a1b8-15a3e7a0ce79" providerId="ADAL" clId="{4F517844-503B-4441-B459-6F60BF95FF12}" dt="2026-05-11T06:34:41.046" v="0"/>
            <ac:spMkLst>
              <pc:docMk/>
              <pc:sldMasterMk cId="0" sldId="2147483771"/>
              <pc:sldLayoutMk cId="1514748171" sldId="2147486423"/>
              <ac:spMk id="7" creationId="{FB74B894-A5CF-E7E4-C4C1-8D87C5FCF725}"/>
            </ac:spMkLst>
          </pc:spChg>
        </pc:sldLayoutChg>
        <pc:sldLayoutChg chg="modSp">
          <pc:chgData name="Sonny Yang" userId="b14780f3-da42-4a9b-a1b8-15a3e7a0ce79" providerId="ADAL" clId="{4F517844-503B-4441-B459-6F60BF95FF12}" dt="2026-05-11T06:34:41.046" v="0"/>
          <pc:sldLayoutMkLst>
            <pc:docMk/>
            <pc:sldMasterMk cId="0" sldId="2147483771"/>
            <pc:sldLayoutMk cId="353940538" sldId="2147486424"/>
          </pc:sldLayoutMkLst>
          <pc:spChg chg="mod">
            <ac:chgData name="Sonny Yang" userId="b14780f3-da42-4a9b-a1b8-15a3e7a0ce79" providerId="ADAL" clId="{4F517844-503B-4441-B459-6F60BF95FF12}" dt="2026-05-11T06:34:41.046" v="0"/>
            <ac:spMkLst>
              <pc:docMk/>
              <pc:sldMasterMk cId="0" sldId="2147483771"/>
              <pc:sldLayoutMk cId="353940538" sldId="2147486424"/>
              <ac:spMk id="3" creationId="{20684DE8-3A36-655E-A745-638174C80630}"/>
            </ac:spMkLst>
          </pc:spChg>
        </pc:sldLayoutChg>
        <pc:sldLayoutChg chg="modSp">
          <pc:chgData name="Sonny Yang" userId="b14780f3-da42-4a9b-a1b8-15a3e7a0ce79" providerId="ADAL" clId="{4F517844-503B-4441-B459-6F60BF95FF12}" dt="2026-05-11T06:34:41.046" v="0"/>
          <pc:sldLayoutMkLst>
            <pc:docMk/>
            <pc:sldMasterMk cId="0" sldId="2147483771"/>
            <pc:sldLayoutMk cId="2564081772" sldId="2147486425"/>
          </pc:sldLayoutMkLst>
          <pc:spChg chg="mod">
            <ac:chgData name="Sonny Yang" userId="b14780f3-da42-4a9b-a1b8-15a3e7a0ce79" providerId="ADAL" clId="{4F517844-503B-4441-B459-6F60BF95FF12}" dt="2026-05-11T06:34:41.046" v="0"/>
            <ac:spMkLst>
              <pc:docMk/>
              <pc:sldMasterMk cId="0" sldId="2147483771"/>
              <pc:sldLayoutMk cId="2564081772" sldId="2147486425"/>
              <ac:spMk id="2" creationId="{75965C17-9037-9747-9902-B6902072DDA0}"/>
            </ac:spMkLst>
          </pc:spChg>
        </pc:sldLayoutChg>
        <pc:sldLayoutChg chg="modSp">
          <pc:chgData name="Sonny Yang" userId="b14780f3-da42-4a9b-a1b8-15a3e7a0ce79" providerId="ADAL" clId="{4F517844-503B-4441-B459-6F60BF95FF12}" dt="2026-05-11T06:34:41.046" v="0"/>
          <pc:sldLayoutMkLst>
            <pc:docMk/>
            <pc:sldMasterMk cId="0" sldId="2147483771"/>
            <pc:sldLayoutMk cId="853737291" sldId="2147486426"/>
          </pc:sldLayoutMkLst>
          <pc:spChg chg="mod">
            <ac:chgData name="Sonny Yang" userId="b14780f3-da42-4a9b-a1b8-15a3e7a0ce79" providerId="ADAL" clId="{4F517844-503B-4441-B459-6F60BF95FF12}" dt="2026-05-11T06:34:41.046" v="0"/>
            <ac:spMkLst>
              <pc:docMk/>
              <pc:sldMasterMk cId="0" sldId="2147483771"/>
              <pc:sldLayoutMk cId="853737291" sldId="2147486426"/>
              <ac:spMk id="5" creationId="{00D2EFC1-BCBE-3C66-DE44-FFC008993255}"/>
            </ac:spMkLst>
          </pc:spChg>
        </pc:sldLayoutChg>
        <pc:sldLayoutChg chg="modSp">
          <pc:chgData name="Sonny Yang" userId="b14780f3-da42-4a9b-a1b8-15a3e7a0ce79" providerId="ADAL" clId="{4F517844-503B-4441-B459-6F60BF95FF12}" dt="2026-05-11T06:34:41.046" v="0"/>
          <pc:sldLayoutMkLst>
            <pc:docMk/>
            <pc:sldMasterMk cId="0" sldId="2147483771"/>
            <pc:sldLayoutMk cId="1325883281" sldId="2147486427"/>
          </pc:sldLayoutMkLst>
          <pc:spChg chg="mod">
            <ac:chgData name="Sonny Yang" userId="b14780f3-da42-4a9b-a1b8-15a3e7a0ce79" providerId="ADAL" clId="{4F517844-503B-4441-B459-6F60BF95FF12}" dt="2026-05-11T06:34:41.046" v="0"/>
            <ac:spMkLst>
              <pc:docMk/>
              <pc:sldMasterMk cId="0" sldId="2147483771"/>
              <pc:sldLayoutMk cId="1325883281" sldId="2147486427"/>
              <ac:spMk id="5" creationId="{3EFAA2CC-7D25-7ECE-CC98-B38CC7CA0851}"/>
            </ac:spMkLst>
          </pc:spChg>
        </pc:sldLayoutChg>
        <pc:sldLayoutChg chg="modSp">
          <pc:chgData name="Sonny Yang" userId="b14780f3-da42-4a9b-a1b8-15a3e7a0ce79" providerId="ADAL" clId="{4F517844-503B-4441-B459-6F60BF95FF12}" dt="2026-05-11T06:34:41.046" v="0"/>
          <pc:sldLayoutMkLst>
            <pc:docMk/>
            <pc:sldMasterMk cId="0" sldId="2147483771"/>
            <pc:sldLayoutMk cId="1516621934" sldId="2147486428"/>
          </pc:sldLayoutMkLst>
          <pc:spChg chg="mod">
            <ac:chgData name="Sonny Yang" userId="b14780f3-da42-4a9b-a1b8-15a3e7a0ce79" providerId="ADAL" clId="{4F517844-503B-4441-B459-6F60BF95FF12}" dt="2026-05-11T06:34:41.046" v="0"/>
            <ac:spMkLst>
              <pc:docMk/>
              <pc:sldMasterMk cId="0" sldId="2147483771"/>
              <pc:sldLayoutMk cId="1516621934" sldId="2147486428"/>
              <ac:spMk id="4" creationId="{760CEC6F-5C04-F898-CA14-24C5B0112E13}"/>
            </ac:spMkLst>
          </pc:spChg>
        </pc:sldLayoutChg>
        <pc:sldLayoutChg chg="modSp">
          <pc:chgData name="Sonny Yang" userId="b14780f3-da42-4a9b-a1b8-15a3e7a0ce79" providerId="ADAL" clId="{4F517844-503B-4441-B459-6F60BF95FF12}" dt="2026-05-11T06:34:41.046" v="0"/>
          <pc:sldLayoutMkLst>
            <pc:docMk/>
            <pc:sldMasterMk cId="0" sldId="2147483771"/>
            <pc:sldLayoutMk cId="2489079081" sldId="2147486474"/>
          </pc:sldLayoutMkLst>
          <pc:spChg chg="mod">
            <ac:chgData name="Sonny Yang" userId="b14780f3-da42-4a9b-a1b8-15a3e7a0ce79" providerId="ADAL" clId="{4F517844-503B-4441-B459-6F60BF95FF12}" dt="2026-05-11T06:34:41.046" v="0"/>
            <ac:spMkLst>
              <pc:docMk/>
              <pc:sldMasterMk cId="0" sldId="2147483771"/>
              <pc:sldLayoutMk cId="2489079081" sldId="2147486474"/>
              <ac:spMk id="4" creationId="{6CBEE7BE-4EDD-3B0C-A621-0D14EB100365}"/>
            </ac:spMkLst>
          </pc:spChg>
        </pc:sldLayoutChg>
      </pc:sldMasterChg>
      <pc:sldMasterChg chg="modSp modSldLayout">
        <pc:chgData name="Sonny Yang" userId="b14780f3-da42-4a9b-a1b8-15a3e7a0ce79" providerId="ADAL" clId="{4F517844-503B-4441-B459-6F60BF95FF12}" dt="2026-05-11T06:34:41.046" v="0"/>
        <pc:sldMasterMkLst>
          <pc:docMk/>
          <pc:sldMasterMk cId="0" sldId="2147483784"/>
        </pc:sldMasterMkLst>
        <pc:spChg chg="mod">
          <ac:chgData name="Sonny Yang" userId="b14780f3-da42-4a9b-a1b8-15a3e7a0ce79" providerId="ADAL" clId="{4F517844-503B-4441-B459-6F60BF95FF12}" dt="2026-05-11T06:34:41.046" v="0"/>
          <ac:spMkLst>
            <pc:docMk/>
            <pc:sldMasterMk cId="0" sldId="2147483784"/>
            <ac:spMk id="5" creationId="{3A9C2487-429A-61C6-09F5-683BA2C2DE18}"/>
          </ac:spMkLst>
        </pc:spChg>
        <pc:sldLayoutChg chg="modSp">
          <pc:chgData name="Sonny Yang" userId="b14780f3-da42-4a9b-a1b8-15a3e7a0ce79" providerId="ADAL" clId="{4F517844-503B-4441-B459-6F60BF95FF12}" dt="2026-05-11T06:34:41.046" v="0"/>
          <pc:sldLayoutMkLst>
            <pc:docMk/>
            <pc:sldMasterMk cId="0" sldId="2147483784"/>
            <pc:sldLayoutMk cId="3791321401" sldId="2147486459"/>
          </pc:sldLayoutMkLst>
          <pc:spChg chg="mod">
            <ac:chgData name="Sonny Yang" userId="b14780f3-da42-4a9b-a1b8-15a3e7a0ce79" providerId="ADAL" clId="{4F517844-503B-4441-B459-6F60BF95FF12}" dt="2026-05-11T06:34:41.046" v="0"/>
            <ac:spMkLst>
              <pc:docMk/>
              <pc:sldMasterMk cId="0" sldId="2147483784"/>
              <pc:sldLayoutMk cId="3791321401" sldId="2147486459"/>
              <ac:spMk id="4" creationId="{ACEA3C19-8ACB-C73C-676B-FCDEACE252C3}"/>
            </ac:spMkLst>
          </pc:spChg>
        </pc:sldLayoutChg>
        <pc:sldLayoutChg chg="modSp">
          <pc:chgData name="Sonny Yang" userId="b14780f3-da42-4a9b-a1b8-15a3e7a0ce79" providerId="ADAL" clId="{4F517844-503B-4441-B459-6F60BF95FF12}" dt="2026-05-11T06:34:41.046" v="0"/>
          <pc:sldLayoutMkLst>
            <pc:docMk/>
            <pc:sldMasterMk cId="0" sldId="2147483784"/>
            <pc:sldLayoutMk cId="1434691417" sldId="2147486460"/>
          </pc:sldLayoutMkLst>
          <pc:spChg chg="mod">
            <ac:chgData name="Sonny Yang" userId="b14780f3-da42-4a9b-a1b8-15a3e7a0ce79" providerId="ADAL" clId="{4F517844-503B-4441-B459-6F60BF95FF12}" dt="2026-05-11T06:34:41.046" v="0"/>
            <ac:spMkLst>
              <pc:docMk/>
              <pc:sldMasterMk cId="0" sldId="2147483784"/>
              <pc:sldLayoutMk cId="1434691417" sldId="2147486460"/>
              <ac:spMk id="4" creationId="{12521B2D-ACA5-0F74-C30A-AAC90BB5923F}"/>
            </ac:spMkLst>
          </pc:spChg>
        </pc:sldLayoutChg>
        <pc:sldLayoutChg chg="modSp">
          <pc:chgData name="Sonny Yang" userId="b14780f3-da42-4a9b-a1b8-15a3e7a0ce79" providerId="ADAL" clId="{4F517844-503B-4441-B459-6F60BF95FF12}" dt="2026-05-11T06:34:41.046" v="0"/>
          <pc:sldLayoutMkLst>
            <pc:docMk/>
            <pc:sldMasterMk cId="0" sldId="2147483784"/>
            <pc:sldLayoutMk cId="1622347312" sldId="2147486461"/>
          </pc:sldLayoutMkLst>
          <pc:spChg chg="mod">
            <ac:chgData name="Sonny Yang" userId="b14780f3-da42-4a9b-a1b8-15a3e7a0ce79" providerId="ADAL" clId="{4F517844-503B-4441-B459-6F60BF95FF12}" dt="2026-05-11T06:34:41.046" v="0"/>
            <ac:spMkLst>
              <pc:docMk/>
              <pc:sldMasterMk cId="0" sldId="2147483784"/>
              <pc:sldLayoutMk cId="1622347312" sldId="2147486461"/>
              <ac:spMk id="4" creationId="{1377C01F-C0CF-369B-2E8E-390DC1751557}"/>
            </ac:spMkLst>
          </pc:spChg>
        </pc:sldLayoutChg>
        <pc:sldLayoutChg chg="modSp">
          <pc:chgData name="Sonny Yang" userId="b14780f3-da42-4a9b-a1b8-15a3e7a0ce79" providerId="ADAL" clId="{4F517844-503B-4441-B459-6F60BF95FF12}" dt="2026-05-11T06:34:41.046" v="0"/>
          <pc:sldLayoutMkLst>
            <pc:docMk/>
            <pc:sldMasterMk cId="0" sldId="2147483784"/>
            <pc:sldLayoutMk cId="494194020" sldId="2147486462"/>
          </pc:sldLayoutMkLst>
          <pc:spChg chg="mod">
            <ac:chgData name="Sonny Yang" userId="b14780f3-da42-4a9b-a1b8-15a3e7a0ce79" providerId="ADAL" clId="{4F517844-503B-4441-B459-6F60BF95FF12}" dt="2026-05-11T06:34:41.046" v="0"/>
            <ac:spMkLst>
              <pc:docMk/>
              <pc:sldMasterMk cId="0" sldId="2147483784"/>
              <pc:sldLayoutMk cId="494194020" sldId="2147486462"/>
              <ac:spMk id="5" creationId="{9CD1F29B-921D-98F9-E12B-A6D7172C6998}"/>
            </ac:spMkLst>
          </pc:spChg>
        </pc:sldLayoutChg>
        <pc:sldLayoutChg chg="modSp">
          <pc:chgData name="Sonny Yang" userId="b14780f3-da42-4a9b-a1b8-15a3e7a0ce79" providerId="ADAL" clId="{4F517844-503B-4441-B459-6F60BF95FF12}" dt="2026-05-11T06:34:41.046" v="0"/>
          <pc:sldLayoutMkLst>
            <pc:docMk/>
            <pc:sldMasterMk cId="0" sldId="2147483784"/>
            <pc:sldLayoutMk cId="3304056740" sldId="2147486463"/>
          </pc:sldLayoutMkLst>
          <pc:spChg chg="mod">
            <ac:chgData name="Sonny Yang" userId="b14780f3-da42-4a9b-a1b8-15a3e7a0ce79" providerId="ADAL" clId="{4F517844-503B-4441-B459-6F60BF95FF12}" dt="2026-05-11T06:34:41.046" v="0"/>
            <ac:spMkLst>
              <pc:docMk/>
              <pc:sldMasterMk cId="0" sldId="2147483784"/>
              <pc:sldLayoutMk cId="3304056740" sldId="2147486463"/>
              <ac:spMk id="7" creationId="{0AAA0B51-06A6-EA38-EDE0-5335B0BAEDDB}"/>
            </ac:spMkLst>
          </pc:spChg>
        </pc:sldLayoutChg>
        <pc:sldLayoutChg chg="modSp">
          <pc:chgData name="Sonny Yang" userId="b14780f3-da42-4a9b-a1b8-15a3e7a0ce79" providerId="ADAL" clId="{4F517844-503B-4441-B459-6F60BF95FF12}" dt="2026-05-11T06:34:41.046" v="0"/>
          <pc:sldLayoutMkLst>
            <pc:docMk/>
            <pc:sldMasterMk cId="0" sldId="2147483784"/>
            <pc:sldLayoutMk cId="2723320370" sldId="2147486464"/>
          </pc:sldLayoutMkLst>
          <pc:spChg chg="mod">
            <ac:chgData name="Sonny Yang" userId="b14780f3-da42-4a9b-a1b8-15a3e7a0ce79" providerId="ADAL" clId="{4F517844-503B-4441-B459-6F60BF95FF12}" dt="2026-05-11T06:34:41.046" v="0"/>
            <ac:spMkLst>
              <pc:docMk/>
              <pc:sldMasterMk cId="0" sldId="2147483784"/>
              <pc:sldLayoutMk cId="2723320370" sldId="2147486464"/>
              <ac:spMk id="3" creationId="{3AAAAD07-19C6-59EB-5000-EE33F0B1CA22}"/>
            </ac:spMkLst>
          </pc:spChg>
        </pc:sldLayoutChg>
        <pc:sldLayoutChg chg="modSp">
          <pc:chgData name="Sonny Yang" userId="b14780f3-da42-4a9b-a1b8-15a3e7a0ce79" providerId="ADAL" clId="{4F517844-503B-4441-B459-6F60BF95FF12}" dt="2026-05-11T06:34:41.046" v="0"/>
          <pc:sldLayoutMkLst>
            <pc:docMk/>
            <pc:sldMasterMk cId="0" sldId="2147483784"/>
            <pc:sldLayoutMk cId="4047373123" sldId="2147486465"/>
          </pc:sldLayoutMkLst>
          <pc:spChg chg="mod">
            <ac:chgData name="Sonny Yang" userId="b14780f3-da42-4a9b-a1b8-15a3e7a0ce79" providerId="ADAL" clId="{4F517844-503B-4441-B459-6F60BF95FF12}" dt="2026-05-11T06:34:41.046" v="0"/>
            <ac:spMkLst>
              <pc:docMk/>
              <pc:sldMasterMk cId="0" sldId="2147483784"/>
              <pc:sldLayoutMk cId="4047373123" sldId="2147486465"/>
              <ac:spMk id="2" creationId="{6132CC63-816B-985A-3CA7-FD748E53E1F7}"/>
            </ac:spMkLst>
          </pc:spChg>
        </pc:sldLayoutChg>
        <pc:sldLayoutChg chg="modSp">
          <pc:chgData name="Sonny Yang" userId="b14780f3-da42-4a9b-a1b8-15a3e7a0ce79" providerId="ADAL" clId="{4F517844-503B-4441-B459-6F60BF95FF12}" dt="2026-05-11T06:34:41.046" v="0"/>
          <pc:sldLayoutMkLst>
            <pc:docMk/>
            <pc:sldMasterMk cId="0" sldId="2147483784"/>
            <pc:sldLayoutMk cId="4047357571" sldId="2147486466"/>
          </pc:sldLayoutMkLst>
          <pc:spChg chg="mod">
            <ac:chgData name="Sonny Yang" userId="b14780f3-da42-4a9b-a1b8-15a3e7a0ce79" providerId="ADAL" clId="{4F517844-503B-4441-B459-6F60BF95FF12}" dt="2026-05-11T06:34:41.046" v="0"/>
            <ac:spMkLst>
              <pc:docMk/>
              <pc:sldMasterMk cId="0" sldId="2147483784"/>
              <pc:sldLayoutMk cId="4047357571" sldId="2147486466"/>
              <ac:spMk id="5" creationId="{2CC177EC-627C-F808-62A7-90CA0B133535}"/>
            </ac:spMkLst>
          </pc:spChg>
        </pc:sldLayoutChg>
        <pc:sldLayoutChg chg="modSp">
          <pc:chgData name="Sonny Yang" userId="b14780f3-da42-4a9b-a1b8-15a3e7a0ce79" providerId="ADAL" clId="{4F517844-503B-4441-B459-6F60BF95FF12}" dt="2026-05-11T06:34:41.046" v="0"/>
          <pc:sldLayoutMkLst>
            <pc:docMk/>
            <pc:sldMasterMk cId="0" sldId="2147483784"/>
            <pc:sldLayoutMk cId="733032875" sldId="2147486467"/>
          </pc:sldLayoutMkLst>
          <pc:spChg chg="mod">
            <ac:chgData name="Sonny Yang" userId="b14780f3-da42-4a9b-a1b8-15a3e7a0ce79" providerId="ADAL" clId="{4F517844-503B-4441-B459-6F60BF95FF12}" dt="2026-05-11T06:34:41.046" v="0"/>
            <ac:spMkLst>
              <pc:docMk/>
              <pc:sldMasterMk cId="0" sldId="2147483784"/>
              <pc:sldLayoutMk cId="733032875" sldId="2147486467"/>
              <ac:spMk id="5" creationId="{36802F19-11B6-1C8C-F77B-B5DDEDA5A208}"/>
            </ac:spMkLst>
          </pc:spChg>
        </pc:sldLayoutChg>
        <pc:sldLayoutChg chg="modSp">
          <pc:chgData name="Sonny Yang" userId="b14780f3-da42-4a9b-a1b8-15a3e7a0ce79" providerId="ADAL" clId="{4F517844-503B-4441-B459-6F60BF95FF12}" dt="2026-05-11T06:34:41.046" v="0"/>
          <pc:sldLayoutMkLst>
            <pc:docMk/>
            <pc:sldMasterMk cId="0" sldId="2147483784"/>
            <pc:sldLayoutMk cId="3353573309" sldId="2147486468"/>
          </pc:sldLayoutMkLst>
          <pc:spChg chg="mod">
            <ac:chgData name="Sonny Yang" userId="b14780f3-da42-4a9b-a1b8-15a3e7a0ce79" providerId="ADAL" clId="{4F517844-503B-4441-B459-6F60BF95FF12}" dt="2026-05-11T06:34:41.046" v="0"/>
            <ac:spMkLst>
              <pc:docMk/>
              <pc:sldMasterMk cId="0" sldId="2147483784"/>
              <pc:sldLayoutMk cId="3353573309" sldId="2147486468"/>
              <ac:spMk id="4" creationId="{7E4DD5D1-655B-A412-1FA4-956A4EFD92A2}"/>
            </ac:spMkLst>
          </pc:spChg>
        </pc:sldLayoutChg>
        <pc:sldLayoutChg chg="modSp">
          <pc:chgData name="Sonny Yang" userId="b14780f3-da42-4a9b-a1b8-15a3e7a0ce79" providerId="ADAL" clId="{4F517844-503B-4441-B459-6F60BF95FF12}" dt="2026-05-11T06:34:41.046" v="0"/>
          <pc:sldLayoutMkLst>
            <pc:docMk/>
            <pc:sldMasterMk cId="0" sldId="2147483784"/>
            <pc:sldLayoutMk cId="1070169153" sldId="2147486482"/>
          </pc:sldLayoutMkLst>
          <pc:spChg chg="mod">
            <ac:chgData name="Sonny Yang" userId="b14780f3-da42-4a9b-a1b8-15a3e7a0ce79" providerId="ADAL" clId="{4F517844-503B-4441-B459-6F60BF95FF12}" dt="2026-05-11T06:34:41.046" v="0"/>
            <ac:spMkLst>
              <pc:docMk/>
              <pc:sldMasterMk cId="0" sldId="2147483784"/>
              <pc:sldLayoutMk cId="1070169153" sldId="2147486482"/>
              <ac:spMk id="4" creationId="{DB3EA660-CC1C-F30A-4BFF-B9CDBC737FDB}"/>
            </ac:spMkLst>
          </pc:spChg>
        </pc:sldLayoutChg>
      </pc:sldMasterChg>
      <pc:sldMasterChg chg="modSp modSldLayout">
        <pc:chgData name="Sonny Yang" userId="b14780f3-da42-4a9b-a1b8-15a3e7a0ce79" providerId="ADAL" clId="{4F517844-503B-4441-B459-6F60BF95FF12}" dt="2026-05-11T06:34:41.046" v="0"/>
        <pc:sldMasterMkLst>
          <pc:docMk/>
          <pc:sldMasterMk cId="1950861741" sldId="2147486483"/>
        </pc:sldMasterMkLst>
        <pc:spChg chg="mod">
          <ac:chgData name="Sonny Yang" userId="b14780f3-da42-4a9b-a1b8-15a3e7a0ce79" providerId="ADAL" clId="{4F517844-503B-4441-B459-6F60BF95FF12}" dt="2026-05-11T06:34:41.046" v="0"/>
          <ac:spMkLst>
            <pc:docMk/>
            <pc:sldMasterMk cId="1950861741" sldId="2147486483"/>
            <ac:spMk id="5" creationId="{9FEE54DD-286C-A08E-74B0-A1C7E2F2E5CE}"/>
          </ac:spMkLst>
        </pc:spChg>
        <pc:sldLayoutChg chg="modSp">
          <pc:chgData name="Sonny Yang" userId="b14780f3-da42-4a9b-a1b8-15a3e7a0ce79" providerId="ADAL" clId="{4F517844-503B-4441-B459-6F60BF95FF12}" dt="2026-05-11T06:34:41.046" v="0"/>
          <pc:sldLayoutMkLst>
            <pc:docMk/>
            <pc:sldMasterMk cId="1950861741" sldId="2147486483"/>
            <pc:sldLayoutMk cId="3160429832" sldId="2147486484"/>
          </pc:sldLayoutMkLst>
          <pc:spChg chg="mod">
            <ac:chgData name="Sonny Yang" userId="b14780f3-da42-4a9b-a1b8-15a3e7a0ce79" providerId="ADAL" clId="{4F517844-503B-4441-B459-6F60BF95FF12}" dt="2026-05-11T06:34:41.046" v="0"/>
            <ac:spMkLst>
              <pc:docMk/>
              <pc:sldMasterMk cId="1950861741" sldId="2147486483"/>
              <pc:sldLayoutMk cId="3160429832" sldId="2147486484"/>
              <ac:spMk id="4" creationId="{71C1203F-F38C-7213-CDBF-1E33C3CAB1A1}"/>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2315503953" sldId="2147486485"/>
          </pc:sldLayoutMkLst>
          <pc:spChg chg="mod">
            <ac:chgData name="Sonny Yang" userId="b14780f3-da42-4a9b-a1b8-15a3e7a0ce79" providerId="ADAL" clId="{4F517844-503B-4441-B459-6F60BF95FF12}" dt="2026-05-11T06:34:41.046" v="0"/>
            <ac:spMkLst>
              <pc:docMk/>
              <pc:sldMasterMk cId="1950861741" sldId="2147486483"/>
              <pc:sldLayoutMk cId="2315503953" sldId="2147486485"/>
              <ac:spMk id="4" creationId="{522CAA0B-FC1B-BB22-0C65-06E4DAD268E9}"/>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2568395886" sldId="2147486486"/>
          </pc:sldLayoutMkLst>
          <pc:spChg chg="mod">
            <ac:chgData name="Sonny Yang" userId="b14780f3-da42-4a9b-a1b8-15a3e7a0ce79" providerId="ADAL" clId="{4F517844-503B-4441-B459-6F60BF95FF12}" dt="2026-05-11T06:34:41.046" v="0"/>
            <ac:spMkLst>
              <pc:docMk/>
              <pc:sldMasterMk cId="1950861741" sldId="2147486483"/>
              <pc:sldLayoutMk cId="2568395886" sldId="2147486486"/>
              <ac:spMk id="4" creationId="{0AC59D59-D4E3-5C3D-2B07-EF05E9A1153B}"/>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1545094138" sldId="2147486488"/>
          </pc:sldLayoutMkLst>
          <pc:spChg chg="mod">
            <ac:chgData name="Sonny Yang" userId="b14780f3-da42-4a9b-a1b8-15a3e7a0ce79" providerId="ADAL" clId="{4F517844-503B-4441-B459-6F60BF95FF12}" dt="2026-05-11T06:34:41.046" v="0"/>
            <ac:spMkLst>
              <pc:docMk/>
              <pc:sldMasterMk cId="1950861741" sldId="2147486483"/>
              <pc:sldLayoutMk cId="1545094138" sldId="2147486488"/>
              <ac:spMk id="5" creationId="{A17EC41C-D749-914C-23D6-B29D49967A0C}"/>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2597006487" sldId="2147486489"/>
          </pc:sldLayoutMkLst>
          <pc:spChg chg="mod">
            <ac:chgData name="Sonny Yang" userId="b14780f3-da42-4a9b-a1b8-15a3e7a0ce79" providerId="ADAL" clId="{4F517844-503B-4441-B459-6F60BF95FF12}" dt="2026-05-11T06:34:41.046" v="0"/>
            <ac:spMkLst>
              <pc:docMk/>
              <pc:sldMasterMk cId="1950861741" sldId="2147486483"/>
              <pc:sldLayoutMk cId="2597006487" sldId="2147486489"/>
              <ac:spMk id="7" creationId="{4B45C6D4-4A38-D580-CAF6-38A6E33BF814}"/>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949087816" sldId="2147486490"/>
          </pc:sldLayoutMkLst>
          <pc:spChg chg="mod">
            <ac:chgData name="Sonny Yang" userId="b14780f3-da42-4a9b-a1b8-15a3e7a0ce79" providerId="ADAL" clId="{4F517844-503B-4441-B459-6F60BF95FF12}" dt="2026-05-11T06:34:41.046" v="0"/>
            <ac:spMkLst>
              <pc:docMk/>
              <pc:sldMasterMk cId="1950861741" sldId="2147486483"/>
              <pc:sldLayoutMk cId="949087816" sldId="2147486490"/>
              <ac:spMk id="3" creationId="{92296E1E-ED53-EA64-A382-E4FE14533C32}"/>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2631218883" sldId="2147486491"/>
          </pc:sldLayoutMkLst>
          <pc:spChg chg="mod">
            <ac:chgData name="Sonny Yang" userId="b14780f3-da42-4a9b-a1b8-15a3e7a0ce79" providerId="ADAL" clId="{4F517844-503B-4441-B459-6F60BF95FF12}" dt="2026-05-11T06:34:41.046" v="0"/>
            <ac:spMkLst>
              <pc:docMk/>
              <pc:sldMasterMk cId="1950861741" sldId="2147486483"/>
              <pc:sldLayoutMk cId="2631218883" sldId="2147486491"/>
              <ac:spMk id="2" creationId="{40E3F92C-90CC-1371-CEE4-7774ABDAE4E8}"/>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1677795896" sldId="2147486492"/>
          </pc:sldLayoutMkLst>
          <pc:spChg chg="mod">
            <ac:chgData name="Sonny Yang" userId="b14780f3-da42-4a9b-a1b8-15a3e7a0ce79" providerId="ADAL" clId="{4F517844-503B-4441-B459-6F60BF95FF12}" dt="2026-05-11T06:34:41.046" v="0"/>
            <ac:spMkLst>
              <pc:docMk/>
              <pc:sldMasterMk cId="1950861741" sldId="2147486483"/>
              <pc:sldLayoutMk cId="1677795896" sldId="2147486492"/>
              <ac:spMk id="5" creationId="{5530ED0C-9A6B-432E-934D-C9331E8B9A9F}"/>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1037128689" sldId="2147486493"/>
          </pc:sldLayoutMkLst>
          <pc:spChg chg="mod">
            <ac:chgData name="Sonny Yang" userId="b14780f3-da42-4a9b-a1b8-15a3e7a0ce79" providerId="ADAL" clId="{4F517844-503B-4441-B459-6F60BF95FF12}" dt="2026-05-11T06:34:41.046" v="0"/>
            <ac:spMkLst>
              <pc:docMk/>
              <pc:sldMasterMk cId="1950861741" sldId="2147486483"/>
              <pc:sldLayoutMk cId="1037128689" sldId="2147486493"/>
              <ac:spMk id="5" creationId="{1BFC07E4-C3A4-BD59-8234-A5F74A0A847F}"/>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4136194128" sldId="2147486494"/>
          </pc:sldLayoutMkLst>
          <pc:spChg chg="mod">
            <ac:chgData name="Sonny Yang" userId="b14780f3-da42-4a9b-a1b8-15a3e7a0ce79" providerId="ADAL" clId="{4F517844-503B-4441-B459-6F60BF95FF12}" dt="2026-05-11T06:34:41.046" v="0"/>
            <ac:spMkLst>
              <pc:docMk/>
              <pc:sldMasterMk cId="1950861741" sldId="2147486483"/>
              <pc:sldLayoutMk cId="4136194128" sldId="2147486494"/>
              <ac:spMk id="4" creationId="{1E22E099-A929-4223-877C-AB7A9C7C1C1A}"/>
            </ac:spMkLst>
          </pc:spChg>
        </pc:sldLayoutChg>
        <pc:sldLayoutChg chg="modSp">
          <pc:chgData name="Sonny Yang" userId="b14780f3-da42-4a9b-a1b8-15a3e7a0ce79" providerId="ADAL" clId="{4F517844-503B-4441-B459-6F60BF95FF12}" dt="2026-05-11T06:34:41.046" v="0"/>
          <pc:sldLayoutMkLst>
            <pc:docMk/>
            <pc:sldMasterMk cId="1950861741" sldId="2147486483"/>
            <pc:sldLayoutMk cId="2940101123" sldId="2147486495"/>
          </pc:sldLayoutMkLst>
          <pc:spChg chg="mod">
            <ac:chgData name="Sonny Yang" userId="b14780f3-da42-4a9b-a1b8-15a3e7a0ce79" providerId="ADAL" clId="{4F517844-503B-4441-B459-6F60BF95FF12}" dt="2026-05-11T06:34:41.046" v="0"/>
            <ac:spMkLst>
              <pc:docMk/>
              <pc:sldMasterMk cId="1950861741" sldId="2147486483"/>
              <pc:sldLayoutMk cId="2940101123" sldId="2147486495"/>
              <ac:spMk id="4" creationId="{F8C5F973-A628-B774-A28B-1B63BE17100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7988"/>
            <a:ext cx="5486400" cy="3086100"/>
          </a:xfrm>
        </p:spPr>
      </p:sp>
      <p:sp>
        <p:nvSpPr>
          <p:cNvPr id="3" name="Notes Placeholder 2"/>
          <p:cNvSpPr>
            <a:spLocks noGrp="1"/>
          </p:cNvSpPr>
          <p:nvPr>
            <p:ph type="body" idx="1"/>
          </p:nvPr>
        </p:nvSpPr>
        <p:spPr>
          <a:xfrm>
            <a:off x="685800" y="3657600"/>
            <a:ext cx="5486400" cy="4343400"/>
          </a:xfrm>
        </p:spPr>
        <p:txBody>
          <a:bodyPr/>
          <a:lstStyle/>
          <a:p>
            <a:r>
              <a:rPr lang="en-US" sz="1200" b="1" i="0" kern="1200" dirty="0">
                <a:solidFill>
                  <a:schemeClr val="tx1"/>
                </a:solidFill>
                <a:effectLst/>
                <a:latin typeface="+mn-lt"/>
                <a:ea typeface="+mn-ea"/>
                <a:cs typeface="+mn-cs"/>
              </a:rPr>
              <a:t>How Does AI Learn?</a:t>
            </a:r>
          </a:p>
          <a:p>
            <a:r>
              <a:rPr lang="en-US" sz="1200" b="0" i="0" kern="1200" dirty="0">
                <a:solidFill>
                  <a:schemeClr val="tx1"/>
                </a:solidFill>
                <a:effectLst/>
                <a:latin typeface="+mn-lt"/>
                <a:ea typeface="+mn-ea"/>
                <a:cs typeface="+mn-cs"/>
              </a:rPr>
              <a:t>AI gets smarter by collecting and </a:t>
            </a:r>
            <a:r>
              <a:rPr lang="en-US" sz="1200" b="0" i="0" kern="1200" dirty="0" err="1">
                <a:solidFill>
                  <a:schemeClr val="tx1"/>
                </a:solidFill>
                <a:effectLst/>
                <a:latin typeface="+mn-lt"/>
                <a:ea typeface="+mn-ea"/>
                <a:cs typeface="+mn-cs"/>
              </a:rPr>
              <a:t>analysing</a:t>
            </a:r>
            <a:r>
              <a:rPr lang="en-US" sz="1200" b="0" i="0" kern="1200" dirty="0">
                <a:solidFill>
                  <a:schemeClr val="tx1"/>
                </a:solidFill>
                <a:effectLst/>
                <a:latin typeface="+mn-lt"/>
                <a:ea typeface="+mn-ea"/>
                <a:cs typeface="+mn-cs"/>
              </a:rPr>
              <a:t> huge amounts of information. It learns in two main ways: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Reading Everything Online</a:t>
            </a:r>
          </a:p>
          <a:p>
            <a:r>
              <a:rPr lang="en-US" sz="1200" b="0" i="0" kern="1200" dirty="0">
                <a:solidFill>
                  <a:schemeClr val="tx1"/>
                </a:solidFill>
                <a:effectLst/>
                <a:latin typeface="+mn-lt"/>
                <a:ea typeface="+mn-ea"/>
                <a:cs typeface="+mn-cs"/>
              </a:rPr>
              <a:t>AI systems scan: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websites,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books,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articles, and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other digital content </a:t>
            </a:r>
          </a:p>
          <a:p>
            <a:pPr marL="0" indent="0">
              <a:buFont typeface="Arial" panose="020B0604020202020204" pitchFamily="34" charset="0"/>
              <a:buNone/>
            </a:pPr>
            <a:r>
              <a:rPr lang="en-US" sz="1200" b="0" i="0" kern="1200" dirty="0">
                <a:solidFill>
                  <a:schemeClr val="tx1"/>
                </a:solidFill>
                <a:effectLst/>
                <a:latin typeface="+mn-lt"/>
                <a:ea typeface="+mn-ea"/>
                <a:cs typeface="+mn-cs"/>
              </a:rPr>
              <a:t>to learn facts, patterns, and language.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Learning from People</a:t>
            </a:r>
          </a:p>
          <a:p>
            <a:r>
              <a:rPr lang="en-US" sz="1200" i="1" kern="1200" dirty="0">
                <a:solidFill>
                  <a:schemeClr val="tx1"/>
                </a:solidFill>
                <a:effectLst/>
                <a:latin typeface="+mn-lt"/>
                <a:ea typeface="+mn-ea"/>
                <a:cs typeface="+mn-cs"/>
              </a:rPr>
              <a:t>Every time someone uses AI, the system learns what people are looking for.</a:t>
            </a:r>
            <a:endParaRPr lang="en-AU" sz="120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 Asking About Dogs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Let’s say you ask an AI:</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“What is a dog?”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might get a basic answer, but it’s not quite what you wanted. So you rephrase it: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“What does a dog look like?”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the AI gives you a better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After the conversation ends, the AI reviews the whole chat. </a:t>
            </a:r>
          </a:p>
          <a:p>
            <a:r>
              <a:rPr lang="en-US" sz="1200" b="0" i="0" kern="1200" dirty="0">
                <a:solidFill>
                  <a:schemeClr val="tx1"/>
                </a:solidFill>
                <a:effectLst/>
                <a:latin typeface="+mn-lt"/>
                <a:ea typeface="+mn-ea"/>
                <a:cs typeface="+mn-cs"/>
              </a:rPr>
              <a:t>It learns that when someone asks “What is a dog?”, they might want a description of its appearance. </a:t>
            </a:r>
          </a:p>
          <a:p>
            <a:r>
              <a:rPr lang="en-US" sz="1200" b="0" i="0" kern="1200" dirty="0">
                <a:solidFill>
                  <a:schemeClr val="tx1"/>
                </a:solidFill>
                <a:effectLst/>
                <a:latin typeface="+mn-lt"/>
                <a:ea typeface="+mn-ea"/>
                <a:cs typeface="+mn-cs"/>
              </a:rPr>
              <a:t>Next time someone asks that question, the AI includes more useful details.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AI Learns from Every Interaction</a:t>
            </a:r>
          </a:p>
          <a:p>
            <a:r>
              <a:rPr lang="en-US" sz="1200" b="0" i="0" kern="1200" dirty="0">
                <a:solidFill>
                  <a:schemeClr val="tx1"/>
                </a:solidFill>
                <a:effectLst/>
                <a:latin typeface="+mn-lt"/>
                <a:ea typeface="+mn-ea"/>
                <a:cs typeface="+mn-cs"/>
              </a:rPr>
              <a:t>AI tools like ChatGPT answer </a:t>
            </a:r>
            <a:r>
              <a:rPr lang="en-US" sz="1200" b="1" i="0" kern="1200" dirty="0">
                <a:solidFill>
                  <a:schemeClr val="tx1"/>
                </a:solidFill>
                <a:effectLst/>
                <a:latin typeface="+mn-lt"/>
                <a:ea typeface="+mn-ea"/>
                <a:cs typeface="+mn-cs"/>
              </a:rPr>
              <a:t>over 1 billion messages every day</a:t>
            </a:r>
            <a:r>
              <a:rPr lang="en-US" sz="1200" b="0" i="0" kern="1200" dirty="0">
                <a:solidFill>
                  <a:schemeClr val="tx1"/>
                </a:solidFill>
                <a:effectLst/>
                <a:latin typeface="+mn-lt"/>
                <a:ea typeface="+mn-ea"/>
                <a:cs typeface="+mn-cs"/>
              </a:rPr>
              <a:t> — and there are more than </a:t>
            </a:r>
            <a:r>
              <a:rPr lang="en-US" sz="1200" b="1" i="0" kern="1200" dirty="0">
                <a:solidFill>
                  <a:schemeClr val="tx1"/>
                </a:solidFill>
                <a:effectLst/>
                <a:latin typeface="+mn-lt"/>
                <a:ea typeface="+mn-ea"/>
                <a:cs typeface="+mn-cs"/>
              </a:rPr>
              <a:t>70,000 AI tools</a:t>
            </a:r>
            <a:r>
              <a:rPr lang="en-US" sz="1200" b="0" i="0" kern="1200" dirty="0">
                <a:solidFill>
                  <a:schemeClr val="tx1"/>
                </a:solidFill>
                <a:effectLst/>
                <a:latin typeface="+mn-lt"/>
                <a:ea typeface="+mn-ea"/>
                <a:cs typeface="+mn-cs"/>
              </a:rPr>
              <a:t> out there. That’s a lot of learning!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time, the answers get better. For example, if you ask “What is a dog?” today, you might get: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Basic facts (species, lifespan)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Physical traits (size, fur, </a:t>
            </a:r>
            <a:r>
              <a:rPr lang="en-US" sz="1200" b="0" i="0" kern="1200" dirty="0" err="1">
                <a:solidFill>
                  <a:schemeClr val="tx1"/>
                </a:solidFill>
                <a:effectLst/>
                <a:latin typeface="+mn-lt"/>
                <a:ea typeface="+mn-ea"/>
                <a:cs typeface="+mn-cs"/>
              </a:rPr>
              <a:t>colours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and senses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Jobs (guide dogs, police dogs)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Fun facts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That’s because thousands of people have asked similar questions. Because of that AI has learned what details are most helpful.</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AI Keeps Evolving</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answers you get today might be different in six months. This is because AI is always learning and improving.</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7400"/>
            <a:ext cx="5486400" cy="3086100"/>
          </a:xfrm>
        </p:spPr>
      </p:sp>
      <p:sp>
        <p:nvSpPr>
          <p:cNvPr id="3" name="Notes Placeholder 2"/>
          <p:cNvSpPr>
            <a:spLocks noGrp="1"/>
          </p:cNvSpPr>
          <p:nvPr>
            <p:ph type="body" idx="1"/>
          </p:nvPr>
        </p:nvSpPr>
        <p:spPr>
          <a:xfrm>
            <a:off x="685800" y="3873500"/>
            <a:ext cx="5486400" cy="4127500"/>
          </a:xfrm>
        </p:spPr>
        <p:txBody>
          <a:bodyPr/>
          <a:lstStyle/>
          <a:p>
            <a:r>
              <a:rPr lang="en-US" sz="1200" b="1" i="0" kern="1200" dirty="0">
                <a:solidFill>
                  <a:schemeClr val="tx1"/>
                </a:solidFill>
                <a:effectLst/>
                <a:latin typeface="+mn-lt"/>
                <a:ea typeface="+mn-ea"/>
                <a:cs typeface="+mn-cs"/>
              </a:rPr>
              <a:t>How AI Can Help Us in Everyday Life</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be incredibly useful in many areas of life. Here are some of the ways it’s already making a difference:</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Making Daily Tasks Easier</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Virtual assistants</a:t>
            </a:r>
            <a:r>
              <a:rPr lang="en-US" sz="1200" i="0" kern="1200" dirty="0">
                <a:solidFill>
                  <a:schemeClr val="tx1"/>
                </a:solidFill>
                <a:effectLst/>
                <a:latin typeface="+mn-lt"/>
                <a:ea typeface="+mn-ea"/>
                <a:cs typeface="+mn-cs"/>
              </a:rPr>
              <a:t> like Siri or Alexa. They can set reminders, play music, or answer questions.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Navigation apps</a:t>
            </a:r>
            <a:r>
              <a:rPr lang="en-US" sz="1200" i="0" kern="1200" dirty="0">
                <a:solidFill>
                  <a:schemeClr val="tx1"/>
                </a:solidFill>
                <a:effectLst/>
                <a:latin typeface="+mn-lt"/>
                <a:ea typeface="+mn-ea"/>
                <a:cs typeface="+mn-cs"/>
              </a:rPr>
              <a:t> use AI to suggest the fastest route and avoid traffic.</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Improving Healthcare</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a:t>
            </a:r>
            <a:r>
              <a:rPr lang="en-US" sz="1200" b="1" i="0" kern="1200" dirty="0" err="1">
                <a:solidFill>
                  <a:schemeClr val="tx1"/>
                </a:solidFill>
                <a:effectLst/>
                <a:latin typeface="+mn-lt"/>
                <a:ea typeface="+mn-ea"/>
                <a:cs typeface="+mn-cs"/>
              </a:rPr>
              <a:t>analyse</a:t>
            </a:r>
            <a:r>
              <a:rPr lang="en-US" sz="1200" b="1" i="0" kern="1200" dirty="0">
                <a:solidFill>
                  <a:schemeClr val="tx1"/>
                </a:solidFill>
                <a:effectLst/>
                <a:latin typeface="+mn-lt"/>
                <a:ea typeface="+mn-ea"/>
                <a:cs typeface="+mn-cs"/>
              </a:rPr>
              <a:t> large amounts of medical data</a:t>
            </a:r>
            <a:r>
              <a:rPr lang="en-US" sz="1200" i="0" kern="1200" dirty="0">
                <a:solidFill>
                  <a:schemeClr val="tx1"/>
                </a:solidFill>
                <a:effectLst/>
                <a:latin typeface="+mn-lt"/>
                <a:ea typeface="+mn-ea"/>
                <a:cs typeface="+mn-cs"/>
              </a:rPr>
              <a:t> to help doctors make better decisions.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can also </a:t>
            </a:r>
            <a:r>
              <a:rPr lang="en-US" sz="1200" b="1" i="0" kern="1200" dirty="0">
                <a:solidFill>
                  <a:schemeClr val="tx1"/>
                </a:solidFill>
                <a:effectLst/>
                <a:latin typeface="+mn-lt"/>
                <a:ea typeface="+mn-ea"/>
                <a:cs typeface="+mn-cs"/>
              </a:rPr>
              <a:t>spot patterns</a:t>
            </a:r>
            <a:r>
              <a:rPr lang="en-US" sz="1200" i="0" kern="1200" dirty="0">
                <a:solidFill>
                  <a:schemeClr val="tx1"/>
                </a:solidFill>
                <a:effectLst/>
                <a:latin typeface="+mn-lt"/>
                <a:ea typeface="+mn-ea"/>
                <a:cs typeface="+mn-cs"/>
              </a:rPr>
              <a:t> that humans might miss, leading to earlier diagnoses.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Supporting Businesses and Customers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helps companies offer </a:t>
            </a:r>
            <a:r>
              <a:rPr lang="en-US" sz="1200" b="1" i="0" kern="1200" dirty="0">
                <a:solidFill>
                  <a:schemeClr val="tx1"/>
                </a:solidFill>
                <a:effectLst/>
                <a:latin typeface="+mn-lt"/>
                <a:ea typeface="+mn-ea"/>
                <a:cs typeface="+mn-cs"/>
              </a:rPr>
              <a:t>24/7 customer service</a:t>
            </a:r>
            <a:r>
              <a:rPr lang="en-US" sz="1200" i="0" kern="1200" dirty="0">
                <a:solidFill>
                  <a:schemeClr val="tx1"/>
                </a:solidFill>
                <a:effectLst/>
                <a:latin typeface="+mn-lt"/>
                <a:ea typeface="+mn-ea"/>
                <a:cs typeface="+mn-cs"/>
              </a:rPr>
              <a:t> through chatbots.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can also provide </a:t>
            </a:r>
            <a:r>
              <a:rPr lang="en-US" sz="1200" b="1" i="0" kern="1200" dirty="0" err="1">
                <a:solidFill>
                  <a:schemeClr val="tx1"/>
                </a:solidFill>
                <a:effectLst/>
                <a:latin typeface="+mn-lt"/>
                <a:ea typeface="+mn-ea"/>
                <a:cs typeface="+mn-cs"/>
              </a:rPr>
              <a:t>personalised</a:t>
            </a:r>
            <a:r>
              <a:rPr lang="en-US" sz="1200" b="1" i="0" kern="1200" dirty="0">
                <a:solidFill>
                  <a:schemeClr val="tx1"/>
                </a:solidFill>
                <a:effectLst/>
                <a:latin typeface="+mn-lt"/>
                <a:ea typeface="+mn-ea"/>
                <a:cs typeface="+mn-cs"/>
              </a:rPr>
              <a:t> support</a:t>
            </a:r>
            <a:r>
              <a:rPr lang="en-US" sz="1200" i="0" kern="1200" dirty="0">
                <a:solidFill>
                  <a:schemeClr val="tx1"/>
                </a:solidFill>
                <a:effectLst/>
                <a:latin typeface="+mn-lt"/>
                <a:ea typeface="+mn-ea"/>
                <a:cs typeface="+mn-cs"/>
              </a:rPr>
              <a:t>. It can  recommend products or services based on your needs.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Helping with Big Data and Research</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process huge amounts of information quickly — much faster than a person could.</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helps with </a:t>
            </a:r>
            <a:r>
              <a:rPr lang="en-US" sz="1200" b="1" i="0" kern="1200" dirty="0">
                <a:solidFill>
                  <a:schemeClr val="tx1"/>
                </a:solidFill>
                <a:effectLst/>
                <a:latin typeface="+mn-lt"/>
                <a:ea typeface="+mn-ea"/>
                <a:cs typeface="+mn-cs"/>
              </a:rPr>
              <a:t>scientific research</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climate modelling</a:t>
            </a:r>
            <a:r>
              <a:rPr lang="en-US" sz="120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predicting trends</a:t>
            </a:r>
            <a:r>
              <a:rPr lang="en-US" sz="1200" i="0" kern="1200" dirty="0">
                <a:solidFill>
                  <a:schemeClr val="tx1"/>
                </a:solidFill>
                <a:effectLst/>
                <a:latin typeface="+mn-lt"/>
                <a:ea typeface="+mn-ea"/>
                <a:cs typeface="+mn-cs"/>
              </a:rPr>
              <a:t>.</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Reducing Errors and Saving Time</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a:t>
            </a:r>
            <a:r>
              <a:rPr lang="en-US" sz="1200" b="1" i="0" kern="1200" dirty="0">
                <a:solidFill>
                  <a:schemeClr val="tx1"/>
                </a:solidFill>
                <a:effectLst/>
                <a:latin typeface="+mn-lt"/>
                <a:ea typeface="+mn-ea"/>
                <a:cs typeface="+mn-cs"/>
              </a:rPr>
              <a:t>automate repetitive tasks</a:t>
            </a:r>
            <a:r>
              <a:rPr lang="en-US" sz="1200" i="0" kern="1200" dirty="0">
                <a:solidFill>
                  <a:schemeClr val="tx1"/>
                </a:solidFill>
                <a:effectLst/>
                <a:latin typeface="+mn-lt"/>
                <a:ea typeface="+mn-ea"/>
                <a:cs typeface="+mn-cs"/>
              </a:rPr>
              <a:t>, reducing the chance of human mistakes.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helps people </a:t>
            </a:r>
            <a:r>
              <a:rPr lang="en-US" sz="1200" b="1" i="0" kern="1200" dirty="0">
                <a:solidFill>
                  <a:schemeClr val="tx1"/>
                </a:solidFill>
                <a:effectLst/>
                <a:latin typeface="+mn-lt"/>
                <a:ea typeface="+mn-ea"/>
                <a:cs typeface="+mn-cs"/>
              </a:rPr>
              <a:t>work more efficiently</a:t>
            </a:r>
            <a:r>
              <a:rPr lang="en-US" sz="1200" i="0" kern="1200" dirty="0">
                <a:solidFill>
                  <a:schemeClr val="tx1"/>
                </a:solidFill>
                <a:effectLst/>
                <a:latin typeface="+mn-lt"/>
                <a:ea typeface="+mn-ea"/>
                <a:cs typeface="+mn-cs"/>
              </a:rPr>
              <a:t> by handling routine jobs.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6. Supporting People with Disabilities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tools can assist people with </a:t>
            </a:r>
            <a:r>
              <a:rPr lang="en-US" sz="1200" b="1" i="0" kern="1200" dirty="0">
                <a:solidFill>
                  <a:schemeClr val="tx1"/>
                </a:solidFill>
                <a:effectLst/>
                <a:latin typeface="+mn-lt"/>
                <a:ea typeface="+mn-ea"/>
                <a:cs typeface="+mn-cs"/>
              </a:rPr>
              <a:t>speech impairments</a:t>
            </a:r>
            <a:r>
              <a:rPr lang="en-US" sz="1200" i="0" kern="1200" dirty="0">
                <a:solidFill>
                  <a:schemeClr val="tx1"/>
                </a:solidFill>
                <a:effectLst/>
                <a:latin typeface="+mn-lt"/>
                <a:ea typeface="+mn-ea"/>
                <a:cs typeface="+mn-cs"/>
              </a:rPr>
              <a:t> or other disabilities. They help them communicate or interact with technology.</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7. Enhancing  Security</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detect </a:t>
            </a:r>
            <a:r>
              <a:rPr lang="en-US" sz="1200" b="1" i="0" kern="1200" dirty="0">
                <a:solidFill>
                  <a:schemeClr val="tx1"/>
                </a:solidFill>
                <a:effectLst/>
                <a:latin typeface="+mn-lt"/>
                <a:ea typeface="+mn-ea"/>
                <a:cs typeface="+mn-cs"/>
              </a:rPr>
              <a:t>false banking transactions</a:t>
            </a:r>
            <a:r>
              <a:rPr lang="en-US" sz="1200" i="0" kern="1200" dirty="0">
                <a:solidFill>
                  <a:schemeClr val="tx1"/>
                </a:solidFill>
                <a:effectLst/>
                <a:latin typeface="+mn-lt"/>
                <a:ea typeface="+mn-ea"/>
                <a:cs typeface="+mn-cs"/>
              </a:rPr>
              <a:t> and alert you to questionable activity.</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takeaway: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is already helping people in many ways, often behind the scenes. Its benefits are growing every day.</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5564-878D-C365-361C-BD3D1D0B9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8486C-20AD-F586-76A8-DD3B29EB7A8D}"/>
              </a:ext>
            </a:extLst>
          </p:cNvPr>
          <p:cNvSpPr>
            <a:spLocks noGrp="1" noRot="1" noChangeAspect="1"/>
          </p:cNvSpPr>
          <p:nvPr>
            <p:ph type="sldImg"/>
          </p:nvPr>
        </p:nvSpPr>
        <p:spPr>
          <a:xfrm>
            <a:off x="685800" y="454025"/>
            <a:ext cx="5486400" cy="3086100"/>
          </a:xfrm>
        </p:spPr>
      </p:sp>
      <p:sp>
        <p:nvSpPr>
          <p:cNvPr id="3" name="Notes Placeholder 2">
            <a:extLst>
              <a:ext uri="{FF2B5EF4-FFF2-40B4-BE49-F238E27FC236}">
                <a16:creationId xmlns:a16="http://schemas.microsoft.com/office/drawing/2014/main" id="{0901CB36-3D2D-A2B2-B630-75996F20634B}"/>
              </a:ext>
            </a:extLst>
          </p:cNvPr>
          <p:cNvSpPr>
            <a:spLocks noGrp="1"/>
          </p:cNvSpPr>
          <p:nvPr>
            <p:ph type="body" idx="1"/>
          </p:nvPr>
        </p:nvSpPr>
        <p:spPr>
          <a:xfrm>
            <a:off x="685800" y="3752603"/>
            <a:ext cx="5486400" cy="4248397"/>
          </a:xfrm>
        </p:spPr>
        <p:txBody>
          <a:bodyPr/>
          <a:lstStyle/>
          <a:p>
            <a:r>
              <a:rPr lang="en-US" sz="1200" b="1" i="0" kern="1200" dirty="0">
                <a:solidFill>
                  <a:schemeClr val="tx1"/>
                </a:solidFill>
                <a:effectLst/>
                <a:latin typeface="+mn-lt"/>
                <a:ea typeface="+mn-ea"/>
                <a:cs typeface="+mn-cs"/>
              </a:rPr>
              <a:t>The Risks and Challenges of AI</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be very helpful, but it also has a darker side. It’s important to be aware of how it can be misused or cause problems.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Deepfakes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copy someone’s voice or appearance to create fake videos or audio. It could be used to make trusted people appear to say things they never said. Sometimes people use it on celebrities or politicians to trick others.</a:t>
            </a:r>
            <a:br>
              <a:rPr lang="en-US" sz="1200" i="0" kern="1200" dirty="0">
                <a:solidFill>
                  <a:schemeClr val="tx1"/>
                </a:solidFill>
                <a:effectLst/>
                <a:latin typeface="+mn-lt"/>
                <a:ea typeface="+mn-ea"/>
                <a:cs typeface="+mn-cs"/>
              </a:rPr>
            </a:br>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Privacy and Data</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Free AI tools (like ChatGPT) often collect and store the information you enter.</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This means your data isn’t always private. Companies may use it to improve their systems or for other purposes.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Outdated Information</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Some AI tools aren’t updated regularly.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For example, ChatGPT once gave old answers about who the ruler of England was. It said Queen Elizabeth II, months after she passed away.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Always double-check important facts from reliable sources.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Misinformation</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learns from people — and people sometimes share biased or incorrect information.</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This means answers can be misleading, incomplete, or just plain wrong.</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takeaway:</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is powerful, but it’s not perfect. Always use it with care. Think critically about the answers you get. Protect your personal information.</a:t>
            </a:r>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100052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BFA12-4C4D-3291-7525-1FEAA67B6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84F9F-E5F6-5B74-33D6-9E68FEEBC310}"/>
              </a:ext>
            </a:extLst>
          </p:cNvPr>
          <p:cNvSpPr>
            <a:spLocks noGrp="1" noRot="1" noChangeAspect="1"/>
          </p:cNvSpPr>
          <p:nvPr>
            <p:ph type="sldImg"/>
          </p:nvPr>
        </p:nvSpPr>
        <p:spPr>
          <a:xfrm>
            <a:off x="685800" y="596900"/>
            <a:ext cx="5486400" cy="3086100"/>
          </a:xfrm>
        </p:spPr>
      </p:sp>
      <p:sp>
        <p:nvSpPr>
          <p:cNvPr id="3" name="Notes Placeholder 2">
            <a:extLst>
              <a:ext uri="{FF2B5EF4-FFF2-40B4-BE49-F238E27FC236}">
                <a16:creationId xmlns:a16="http://schemas.microsoft.com/office/drawing/2014/main" id="{34E8AA62-FBBB-28B9-6119-2DC503BAAFDE}"/>
              </a:ext>
            </a:extLst>
          </p:cNvPr>
          <p:cNvSpPr>
            <a:spLocks noGrp="1"/>
          </p:cNvSpPr>
          <p:nvPr>
            <p:ph type="body" idx="1"/>
          </p:nvPr>
        </p:nvSpPr>
        <p:spPr>
          <a:xfrm>
            <a:off x="685800" y="3895106"/>
            <a:ext cx="5486400" cy="4105894"/>
          </a:xfrm>
        </p:spPr>
        <p:txBody>
          <a:bodyPr/>
          <a:lstStyle/>
          <a:p>
            <a:r>
              <a:rPr lang="en-US" sz="1200" b="1" i="0" kern="1200" dirty="0">
                <a:solidFill>
                  <a:schemeClr val="tx1"/>
                </a:solidFill>
                <a:effectLst/>
                <a:latin typeface="+mn-lt"/>
                <a:ea typeface="+mn-ea"/>
                <a:cs typeface="+mn-cs"/>
              </a:rPr>
              <a:t>How to Use AI Safely</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AI can be incredibly useful, but it’s important to use it wisely. Here are four key safety tips to keep in mind: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Double-check the information</a:t>
            </a:r>
          </a:p>
          <a:p>
            <a:r>
              <a:rPr lang="en-US" sz="1200" b="0" i="0" kern="1200" dirty="0">
                <a:solidFill>
                  <a:schemeClr val="tx1"/>
                </a:solidFill>
                <a:effectLst/>
                <a:latin typeface="+mn-lt"/>
                <a:ea typeface="+mn-ea"/>
                <a:cs typeface="+mn-cs"/>
              </a:rPr>
              <a:t>AI can sometimes give outdated or incorrect answers.</a:t>
            </a:r>
          </a:p>
          <a:p>
            <a:r>
              <a:rPr lang="en-US" sz="1200" b="0" i="0" kern="1200" dirty="0">
                <a:solidFill>
                  <a:schemeClr val="tx1"/>
                </a:solidFill>
                <a:effectLst/>
                <a:latin typeface="+mn-lt"/>
                <a:ea typeface="+mn-ea"/>
                <a:cs typeface="+mn-cs"/>
              </a:rPr>
              <a:t>If the AI provides sources, check them.</a:t>
            </a:r>
          </a:p>
          <a:p>
            <a:r>
              <a:rPr lang="en-US" sz="1200" b="0" i="0" kern="1200" dirty="0">
                <a:solidFill>
                  <a:schemeClr val="tx1"/>
                </a:solidFill>
                <a:effectLst/>
                <a:latin typeface="+mn-lt"/>
                <a:ea typeface="+mn-ea"/>
                <a:cs typeface="+mn-cs"/>
              </a:rPr>
              <a:t>If it doesn’t, look up the information on a trusted website or ask a reliable person.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Never share personal information</a:t>
            </a:r>
          </a:p>
          <a:p>
            <a:r>
              <a:rPr lang="en-US" sz="1200" b="0" i="0" kern="1200" dirty="0">
                <a:solidFill>
                  <a:schemeClr val="tx1"/>
                </a:solidFill>
                <a:effectLst/>
                <a:latin typeface="+mn-lt"/>
                <a:ea typeface="+mn-ea"/>
                <a:cs typeface="+mn-cs"/>
              </a:rPr>
              <a:t>Free AI tools may store everything you type.</a:t>
            </a:r>
          </a:p>
          <a:p>
            <a:r>
              <a:rPr lang="en-US" sz="1200" b="0" i="0" kern="1200" dirty="0">
                <a:solidFill>
                  <a:schemeClr val="tx1"/>
                </a:solidFill>
                <a:effectLst/>
                <a:latin typeface="+mn-lt"/>
                <a:ea typeface="+mn-ea"/>
                <a:cs typeface="+mn-cs"/>
              </a:rPr>
              <a:t>Don’t enter personal details like your name, address, passwords, or bank information.</a:t>
            </a:r>
          </a:p>
          <a:p>
            <a:r>
              <a:rPr lang="en-US" sz="1200" b="0" i="0" kern="1200" dirty="0">
                <a:solidFill>
                  <a:schemeClr val="tx1"/>
                </a:solidFill>
                <a:effectLst/>
                <a:latin typeface="+mn-lt"/>
                <a:ea typeface="+mn-ea"/>
                <a:cs typeface="+mn-cs"/>
              </a:rPr>
              <a:t>Treat AI chats like public spaces — only share what you’re comfortable with others seeing.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Understand AI’s limitations</a:t>
            </a:r>
          </a:p>
          <a:p>
            <a:r>
              <a:rPr lang="en-US" sz="1200" b="0" i="0" kern="1200" dirty="0">
                <a:solidFill>
                  <a:schemeClr val="tx1"/>
                </a:solidFill>
                <a:effectLst/>
                <a:latin typeface="+mn-lt"/>
                <a:ea typeface="+mn-ea"/>
                <a:cs typeface="+mn-cs"/>
              </a:rPr>
              <a:t>The more you know about how AI works, the better you can use it safely.</a:t>
            </a:r>
          </a:p>
          <a:p>
            <a:r>
              <a:rPr lang="en-US" sz="1200" b="0" i="0" kern="1200" dirty="0">
                <a:solidFill>
                  <a:schemeClr val="tx1"/>
                </a:solidFill>
                <a:effectLst/>
                <a:latin typeface="+mn-lt"/>
                <a:ea typeface="+mn-ea"/>
                <a:cs typeface="+mn-cs"/>
              </a:rPr>
              <a:t>AI doesn’t “know” things — it predicts answers based on patterns.</a:t>
            </a:r>
          </a:p>
          <a:p>
            <a:r>
              <a:rPr lang="en-US" sz="1200" b="0" i="0" kern="1200" dirty="0">
                <a:solidFill>
                  <a:schemeClr val="tx1"/>
                </a:solidFill>
                <a:effectLst/>
                <a:latin typeface="+mn-lt"/>
                <a:ea typeface="+mn-ea"/>
                <a:cs typeface="+mn-cs"/>
              </a:rPr>
              <a:t>It can’t always tell what’s true, current, or appropriate.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Trust your instincts</a:t>
            </a:r>
          </a:p>
          <a:p>
            <a:r>
              <a:rPr lang="en-US" sz="1200" b="0" i="0" kern="1200" dirty="0">
                <a:solidFill>
                  <a:schemeClr val="tx1"/>
                </a:solidFill>
                <a:effectLst/>
                <a:latin typeface="+mn-lt"/>
                <a:ea typeface="+mn-ea"/>
                <a:cs typeface="+mn-cs"/>
              </a:rPr>
              <a:t>If something feels off, it probably is.</a:t>
            </a:r>
          </a:p>
          <a:p>
            <a:r>
              <a:rPr lang="en-US" sz="1200" b="0" i="0" kern="1200" dirty="0">
                <a:solidFill>
                  <a:schemeClr val="tx1"/>
                </a:solidFill>
                <a:effectLst/>
                <a:latin typeface="+mn-lt"/>
                <a:ea typeface="+mn-ea"/>
                <a:cs typeface="+mn-cs"/>
              </a:rPr>
              <a:t>If an answer seems strange, confusing, or suspicious, take a step back and double-check.</a:t>
            </a:r>
          </a:p>
          <a:p>
            <a:r>
              <a:rPr lang="en-US" sz="1200" b="0" i="0" kern="1200" dirty="0">
                <a:solidFill>
                  <a:schemeClr val="tx1"/>
                </a:solidFill>
                <a:effectLst/>
                <a:latin typeface="+mn-lt"/>
                <a:ea typeface="+mn-ea"/>
                <a:cs typeface="+mn-cs"/>
              </a:rPr>
              <a:t>Don’t rely on AI alone for important decisions.</a:t>
            </a:r>
          </a:p>
        </p:txBody>
      </p:sp>
    </p:spTree>
    <p:extLst>
      <p:ext uri="{BB962C8B-B14F-4D97-AF65-F5344CB8AC3E}">
        <p14:creationId xmlns:p14="http://schemas.microsoft.com/office/powerpoint/2010/main" val="295033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85800" y="3538847"/>
            <a:ext cx="5486400" cy="4462153"/>
          </a:xfrm>
        </p:spPr>
        <p:txBody>
          <a:bodyPr/>
          <a:lstStyle/>
          <a:p>
            <a:r>
              <a:rPr lang="en-US" sz="1200" i="0" kern="1200" dirty="0">
                <a:solidFill>
                  <a:schemeClr val="tx1"/>
                </a:solidFill>
                <a:effectLst/>
                <a:latin typeface="+mn-lt"/>
                <a:ea typeface="+mn-ea"/>
                <a:cs typeface="+mn-cs"/>
              </a:rPr>
              <a:t>Let’s review the main points from today’s session:</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is AI?</a:t>
            </a:r>
            <a:br>
              <a:rPr lang="en-US" sz="1200" i="0" kern="1200" dirty="0">
                <a:solidFill>
                  <a:schemeClr val="tx1"/>
                </a:solidFill>
                <a:effectLst/>
                <a:latin typeface="+mn-lt"/>
                <a:ea typeface="+mn-ea"/>
                <a:cs typeface="+mn-cs"/>
              </a:rPr>
            </a:br>
            <a:r>
              <a:rPr lang="en-AU" sz="1200" i="0" kern="1200" dirty="0">
                <a:solidFill>
                  <a:schemeClr val="tx1"/>
                </a:solidFill>
                <a:effectLst/>
                <a:latin typeface="+mn-lt"/>
                <a:ea typeface="+mn-ea"/>
                <a:cs typeface="+mn-cs"/>
              </a:rPr>
              <a:t>AI stands for Artificial Intelligence.</a:t>
            </a:r>
          </a:p>
          <a:p>
            <a:r>
              <a:rPr lang="en-AU" sz="1200" i="0" kern="1200" dirty="0">
                <a:solidFill>
                  <a:schemeClr val="tx1"/>
                </a:solidFill>
                <a:effectLst/>
                <a:latin typeface="+mn-lt"/>
                <a:ea typeface="+mn-ea"/>
                <a:cs typeface="+mn-cs"/>
              </a:rPr>
              <a:t>It means a computer program that does things like a human. It is designed to do things that usually need a human to think about them.</a:t>
            </a:r>
          </a:p>
          <a:p>
            <a:r>
              <a:rPr lang="en-AU" sz="1200" i="0" kern="1200" dirty="0">
                <a:solidFill>
                  <a:schemeClr val="tx1"/>
                </a:solidFill>
                <a:effectLst/>
                <a:latin typeface="+mn-lt"/>
                <a:ea typeface="+mn-ea"/>
                <a:cs typeface="+mn-cs"/>
              </a:rPr>
              <a:t>Some examples include:</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Understanding spoken or written words,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Recognising images or faces,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Making decisions, or</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Learning from what's happening.</a:t>
            </a:r>
          </a:p>
          <a:p>
            <a:r>
              <a:rPr lang="en-AU"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Where do we see AI?</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is used in everyday tools like: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streaming apps,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voice assistants,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photo </a:t>
            </a:r>
            <a:r>
              <a:rPr lang="en-US" sz="1200" i="0" kern="1200" dirty="0" err="1">
                <a:solidFill>
                  <a:schemeClr val="tx1"/>
                </a:solidFill>
                <a:effectLst/>
                <a:latin typeface="+mn-lt"/>
                <a:ea typeface="+mn-ea"/>
                <a:cs typeface="+mn-cs"/>
              </a:rPr>
              <a:t>organisers</a:t>
            </a:r>
            <a:r>
              <a:rPr lang="en-US" sz="1200" i="0" kern="1200" dirty="0">
                <a:solidFill>
                  <a:schemeClr val="tx1"/>
                </a:solidFill>
                <a:effectLst/>
                <a:latin typeface="+mn-lt"/>
                <a:ea typeface="+mn-ea"/>
                <a:cs typeface="+mn-cs"/>
              </a:rPr>
              <a:t>,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chatbots, and more.</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does AI learn?</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improves by reading online content and learning from user interactions. </a:t>
            </a:r>
          </a:p>
          <a:p>
            <a:r>
              <a:rPr lang="en-US" sz="1200" i="0" kern="1200" dirty="0">
                <a:solidFill>
                  <a:schemeClr val="tx1"/>
                </a:solidFill>
                <a:effectLst/>
                <a:latin typeface="+mn-lt"/>
                <a:ea typeface="+mn-ea"/>
                <a:cs typeface="+mn-cs"/>
              </a:rPr>
              <a:t>It gets better with every question asked.</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Benefits of AI</a:t>
            </a:r>
            <a:br>
              <a:rPr lang="en-US" sz="1200" i="0" kern="1200" dirty="0">
                <a:solidFill>
                  <a:schemeClr val="tx1"/>
                </a:solidFill>
                <a:effectLst/>
                <a:latin typeface="+mn-lt"/>
                <a:ea typeface="+mn-ea"/>
                <a:cs typeface="+mn-cs"/>
              </a:rPr>
            </a:br>
            <a:r>
              <a:rPr lang="en-US" sz="1200" i="0" kern="1200" dirty="0" err="1">
                <a:solidFill>
                  <a:schemeClr val="tx1"/>
                </a:solidFill>
                <a:effectLst/>
                <a:latin typeface="+mn-lt"/>
                <a:ea typeface="+mn-ea"/>
                <a:cs typeface="+mn-cs"/>
              </a:rPr>
              <a:t>AI</a:t>
            </a:r>
            <a:r>
              <a:rPr lang="en-US" sz="1200" i="0" kern="1200" dirty="0">
                <a:solidFill>
                  <a:schemeClr val="tx1"/>
                </a:solidFill>
                <a:effectLst/>
                <a:latin typeface="+mn-lt"/>
                <a:ea typeface="+mn-ea"/>
                <a:cs typeface="+mn-cs"/>
              </a:rPr>
              <a:t> can help with:</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daily tasks,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healthcare,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customer service,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accessibility, </a:t>
            </a:r>
            <a:endParaRPr lang="en-AU"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fraud detection, and more.</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Risks of AI</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Be aware of deepfakes, privacy concerns, outdated info, and misinformation.</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Using AI safely</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Always double-check answers.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Protect your personal data.</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Understand AI’s limits.</a:t>
            </a:r>
          </a:p>
          <a:p>
            <a:pPr marL="171450" indent="-171450">
              <a:buFont typeface="Arial" panose="020B0604020202020204" pitchFamily="34" charset="0"/>
              <a:buChar char="•"/>
            </a:pPr>
            <a:r>
              <a:rPr lang="en-AU" sz="1200" i="0" kern="1200" dirty="0">
                <a:solidFill>
                  <a:schemeClr val="tx1"/>
                </a:solidFill>
                <a:effectLst/>
                <a:latin typeface="+mn-lt"/>
                <a:ea typeface="+mn-ea"/>
                <a:cs typeface="+mn-cs"/>
              </a:rPr>
              <a:t>Trust your instincts.</a:t>
            </a:r>
          </a:p>
          <a:p>
            <a:r>
              <a:rPr lang="en-AU"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Open Discussion</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Any questions?</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Feel free to ask anything about AI or share something you’re still curious about.</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Have you used AI before?</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Let’s hear some of your experiences — whether it’s using Siri, ChatGPT, or something else. What did you use it for? Was it helpful?</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14707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078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5321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AU" sz="1200" i="0" kern="1200" dirty="0">
                <a:solidFill>
                  <a:schemeClr val="tx1"/>
                </a:solidFill>
                <a:effectLst/>
                <a:latin typeface="+mn-lt"/>
                <a:ea typeface="+mn-ea"/>
                <a:cs typeface="+mn-cs"/>
              </a:rPr>
              <a:t>Greet everyone, Introduce yourself.</a:t>
            </a:r>
          </a:p>
          <a:p>
            <a:r>
              <a:rPr lang="en-AU" sz="1200" i="0" kern="1200" dirty="0">
                <a:solidFill>
                  <a:schemeClr val="tx1"/>
                </a:solidFill>
                <a:effectLst/>
                <a:latin typeface="+mn-lt"/>
                <a:ea typeface="+mn-ea"/>
                <a:cs typeface="+mn-cs"/>
              </a:rPr>
              <a:t>Explain the workshops purpose – to provide an overview of Artificial Intelligence.</a:t>
            </a:r>
          </a:p>
          <a:p>
            <a:r>
              <a:rPr lang="en-AU" sz="1200" i="0" kern="1200" dirty="0">
                <a:solidFill>
                  <a:schemeClr val="tx1"/>
                </a:solidFill>
                <a:effectLst/>
                <a:latin typeface="+mn-lt"/>
                <a:ea typeface="+mn-ea"/>
                <a:cs typeface="+mn-cs"/>
              </a:rPr>
              <a:t>Highlight the importance of using AI, for life, learning and work.. </a:t>
            </a:r>
          </a:p>
          <a:p>
            <a:r>
              <a:rPr lang="en-AU" sz="1200" i="0" kern="1200" dirty="0">
                <a:solidFill>
                  <a:schemeClr val="tx1"/>
                </a:solidFill>
                <a:effectLst/>
                <a:latin typeface="+mn-lt"/>
                <a:ea typeface="+mn-ea"/>
                <a:cs typeface="+mn-cs"/>
              </a:rPr>
              <a:t>Discuss the different uses of AI and how people might already be using it without knowing. Include that you will be talking about how to use AI safely. Remind them to  attend future training about online safety.</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algn="l">
              <a:buFont typeface="+mj-lt"/>
              <a:buAutoNum type="arabicPeriod"/>
            </a:pPr>
            <a:r>
              <a:rPr lang="en-US" b="1" i="0" dirty="0">
                <a:solidFill>
                  <a:srgbClr val="242424"/>
                </a:solidFill>
                <a:effectLst/>
                <a:latin typeface="+mn-lt"/>
              </a:rPr>
              <a:t>Ask each participant to Introduce themselves</a:t>
            </a:r>
            <a:r>
              <a:rPr lang="en-US" b="0" i="0" dirty="0">
                <a:solidFill>
                  <a:srgbClr val="242424"/>
                </a:solidFill>
                <a:effectLst/>
                <a:latin typeface="+mn-lt"/>
              </a:rPr>
              <a:t> with:</a:t>
            </a:r>
          </a:p>
          <a:p>
            <a:pPr marL="628650" lvl="1" indent="-171450" algn="l">
              <a:buFont typeface="Arial" panose="020B0604020202020204" pitchFamily="34" charset="0"/>
              <a:buChar char="•"/>
            </a:pPr>
            <a:r>
              <a:rPr lang="en-US" b="0" i="0" dirty="0">
                <a:solidFill>
                  <a:srgbClr val="242424"/>
                </a:solidFill>
                <a:effectLst/>
                <a:latin typeface="+mn-lt"/>
              </a:rPr>
              <a:t>their name and </a:t>
            </a:r>
          </a:p>
          <a:p>
            <a:pPr marL="628650" lvl="1" indent="-171450" algn="l">
              <a:buFont typeface="Arial" panose="020B0604020202020204" pitchFamily="34" charset="0"/>
              <a:buChar char="•"/>
            </a:pPr>
            <a:r>
              <a:rPr lang="en-US" b="0" i="0" dirty="0">
                <a:solidFill>
                  <a:srgbClr val="242424"/>
                </a:solidFill>
                <a:effectLst/>
                <a:latin typeface="+mn-lt"/>
              </a:rPr>
              <a:t>one interesting fact about themselves.</a:t>
            </a:r>
          </a:p>
          <a:p>
            <a:pPr algn="l">
              <a:buFont typeface="+mj-lt"/>
              <a:buAutoNum type="arabicPeriod"/>
            </a:pPr>
            <a:r>
              <a:rPr lang="en-US" b="1" i="0" dirty="0">
                <a:solidFill>
                  <a:srgbClr val="242424"/>
                </a:solidFill>
                <a:effectLst/>
                <a:latin typeface="+mn-lt"/>
              </a:rPr>
              <a:t>Limit each Introduction to 30 seconds</a:t>
            </a:r>
            <a:r>
              <a:rPr lang="en-US" b="0" i="0" dirty="0">
                <a:solidFill>
                  <a:srgbClr val="242424"/>
                </a:solidFill>
                <a:effectLst/>
                <a:latin typeface="+mn-lt"/>
              </a:rPr>
              <a:t> to keep it brief and engaging.</a:t>
            </a:r>
          </a:p>
          <a:p>
            <a:endParaRPr lang="en-AU" dirty="0">
              <a:latin typeface="+mn-lt"/>
            </a:endParaRPr>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Ask participants:</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“What comes to mind when you hear the term AI? </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Can you think of any examples you’ve seen or used?”</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Definition:</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stands for </a:t>
            </a:r>
            <a:r>
              <a:rPr lang="en-US" sz="1200" b="1" i="0" kern="1200" dirty="0">
                <a:solidFill>
                  <a:schemeClr val="tx1"/>
                </a:solidFill>
                <a:effectLst/>
                <a:latin typeface="+mn-lt"/>
                <a:ea typeface="+mn-ea"/>
                <a:cs typeface="+mn-cs"/>
              </a:rPr>
              <a:t>Artificial Intelligence</a:t>
            </a:r>
            <a:r>
              <a:rPr lang="en-US" sz="1200" i="0" kern="1200" dirty="0">
                <a:solidFill>
                  <a:schemeClr val="tx1"/>
                </a:solidFill>
                <a:effectLst/>
                <a:latin typeface="+mn-lt"/>
                <a:ea typeface="+mn-ea"/>
                <a:cs typeface="+mn-cs"/>
              </a:rPr>
              <a:t>. </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It means a computer program that does things like a human. It is designed to do things that usually need a human to think about them.</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Some examples include:</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Understanding spoken or written words,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err="1">
                <a:solidFill>
                  <a:schemeClr val="tx1"/>
                </a:solidFill>
                <a:effectLst/>
                <a:latin typeface="+mn-lt"/>
                <a:ea typeface="+mn-ea"/>
                <a:cs typeface="+mn-cs"/>
              </a:rPr>
              <a:t>Recognising</a:t>
            </a:r>
            <a:r>
              <a:rPr lang="en-US" sz="1200" i="0" kern="1200" dirty="0">
                <a:solidFill>
                  <a:schemeClr val="tx1"/>
                </a:solidFill>
                <a:effectLst/>
                <a:latin typeface="+mn-lt"/>
                <a:ea typeface="+mn-ea"/>
                <a:cs typeface="+mn-cs"/>
              </a:rPr>
              <a:t> images or faces,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Making decisions, or</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Learning from what’s happening.</a:t>
            </a:r>
          </a:p>
          <a:p>
            <a:pPr marL="171450" indent="-171450">
              <a:buFont typeface="Arial" panose="020B0604020202020204" pitchFamily="34" charset="0"/>
              <a:buChar char="•"/>
            </a:pP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Simply put, AI is when a machine is built to ‘think’ or ‘act’ in ways that seem smart. They pretend to act like a person, but they don’t really understand things like people do.</a:t>
            </a:r>
            <a:endParaRPr lang="en-AU"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next slide has some examples.</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5288"/>
            <a:ext cx="5486400" cy="3086100"/>
          </a:xfrm>
        </p:spPr>
      </p:sp>
      <p:sp>
        <p:nvSpPr>
          <p:cNvPr id="3" name="Notes Placeholder 2"/>
          <p:cNvSpPr>
            <a:spLocks noGrp="1"/>
          </p:cNvSpPr>
          <p:nvPr>
            <p:ph type="body" idx="1"/>
          </p:nvPr>
        </p:nvSpPr>
        <p:spPr>
          <a:xfrm>
            <a:off x="685800" y="3669475"/>
            <a:ext cx="5486400" cy="4331525"/>
          </a:xfrm>
        </p:spPr>
        <p:txBody>
          <a:bodyPr/>
          <a:lstStyle/>
          <a:p>
            <a:r>
              <a:rPr lang="en-US" sz="1200" b="1" i="0" kern="1200" dirty="0">
                <a:solidFill>
                  <a:schemeClr val="tx1"/>
                </a:solidFill>
                <a:effectLst/>
                <a:latin typeface="+mn-lt"/>
                <a:ea typeface="+mn-ea"/>
                <a:cs typeface="+mn-cs"/>
              </a:rPr>
              <a:t>Common Ways AI Shows Up in Everyday Life</a:t>
            </a:r>
          </a:p>
          <a:p>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is already part of many tools and apps we use — often without us even noticing. It makes things easier, faster, or more </a:t>
            </a:r>
            <a:r>
              <a:rPr lang="en-US" sz="1200" i="0" kern="1200" dirty="0" err="1">
                <a:solidFill>
                  <a:schemeClr val="tx1"/>
                </a:solidFill>
                <a:effectLst/>
                <a:latin typeface="+mn-lt"/>
                <a:ea typeface="+mn-ea"/>
                <a:cs typeface="+mn-cs"/>
              </a:rPr>
              <a:t>personalised</a:t>
            </a:r>
            <a:r>
              <a:rPr lang="en-US" sz="1200" i="0" kern="1200" dirty="0">
                <a:solidFill>
                  <a:schemeClr val="tx1"/>
                </a:solidFill>
                <a:effectLst/>
                <a:latin typeface="+mn-lt"/>
                <a:ea typeface="+mn-ea"/>
                <a:cs typeface="+mn-cs"/>
              </a:rPr>
              <a:t>.</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Here are some everyday examples:</a:t>
            </a:r>
          </a:p>
          <a:p>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Making Suggestions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looks at what you like or use often, then suggests similar things: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Streaming apps</a:t>
            </a:r>
            <a:r>
              <a:rPr lang="en-US" sz="1200" i="0" kern="1200" dirty="0">
                <a:solidFill>
                  <a:schemeClr val="tx1"/>
                </a:solidFill>
                <a:effectLst/>
                <a:latin typeface="+mn-lt"/>
                <a:ea typeface="+mn-ea"/>
                <a:cs typeface="+mn-cs"/>
              </a:rPr>
              <a:t> (like Netflix or Spotify) suggest shows, movies or music. They do this based on your viewing or listening habits.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Grocery shopping apps</a:t>
            </a:r>
            <a:r>
              <a:rPr lang="en-US" sz="1200" i="0" kern="1200" dirty="0">
                <a:solidFill>
                  <a:schemeClr val="tx1"/>
                </a:solidFill>
                <a:effectLst/>
                <a:latin typeface="+mn-lt"/>
                <a:ea typeface="+mn-ea"/>
                <a:cs typeface="+mn-cs"/>
              </a:rPr>
              <a:t> recommend products based on your regular purchases.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Social media</a:t>
            </a:r>
            <a:r>
              <a:rPr lang="en-US" sz="1200" i="0" kern="1200" dirty="0">
                <a:solidFill>
                  <a:schemeClr val="tx1"/>
                </a:solidFill>
                <a:effectLst/>
                <a:latin typeface="+mn-lt"/>
                <a:ea typeface="+mn-ea"/>
                <a:cs typeface="+mn-cs"/>
              </a:rPr>
              <a:t> shows you posts or accounts like ones you’ve liked or followed.</a:t>
            </a:r>
          </a:p>
          <a:p>
            <a:pPr marL="171450" indent="-171450">
              <a:buFont typeface="Arial" panose="020B0604020202020204" pitchFamily="34" charset="0"/>
              <a:buChar char="•"/>
            </a:pPr>
            <a:endParaRPr lang="en-AU"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Sorting and </a:t>
            </a:r>
            <a:r>
              <a:rPr lang="en-US" sz="1200" b="1" i="0" kern="1200" dirty="0" err="1">
                <a:solidFill>
                  <a:schemeClr val="tx1"/>
                </a:solidFill>
                <a:effectLst/>
                <a:latin typeface="+mn-lt"/>
                <a:ea typeface="+mn-ea"/>
                <a:cs typeface="+mn-cs"/>
              </a:rPr>
              <a:t>Organising</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helps sort things to make them easier to find:</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Photo apps</a:t>
            </a:r>
            <a:r>
              <a:rPr lang="en-US" sz="1200" i="0" kern="1200" dirty="0">
                <a:solidFill>
                  <a:schemeClr val="tx1"/>
                </a:solidFill>
                <a:effectLst/>
                <a:latin typeface="+mn-lt"/>
                <a:ea typeface="+mn-ea"/>
                <a:cs typeface="+mn-cs"/>
              </a:rPr>
              <a:t> can </a:t>
            </a:r>
            <a:r>
              <a:rPr lang="en-US" sz="1200" i="0" kern="1200" dirty="0" err="1">
                <a:solidFill>
                  <a:schemeClr val="tx1"/>
                </a:solidFill>
                <a:effectLst/>
                <a:latin typeface="+mn-lt"/>
                <a:ea typeface="+mn-ea"/>
                <a:cs typeface="+mn-cs"/>
              </a:rPr>
              <a:t>recognise</a:t>
            </a:r>
            <a:r>
              <a:rPr lang="en-US" sz="1200" i="0" kern="1200" dirty="0">
                <a:solidFill>
                  <a:schemeClr val="tx1"/>
                </a:solidFill>
                <a:effectLst/>
                <a:latin typeface="+mn-lt"/>
                <a:ea typeface="+mn-ea"/>
                <a:cs typeface="+mn-cs"/>
              </a:rPr>
              <a:t> faces and group photos by person or event.</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Email apps</a:t>
            </a:r>
            <a:r>
              <a:rPr lang="en-US" sz="1200" i="0" kern="1200" dirty="0">
                <a:solidFill>
                  <a:schemeClr val="tx1"/>
                </a:solidFill>
                <a:effectLst/>
                <a:latin typeface="+mn-lt"/>
                <a:ea typeface="+mn-ea"/>
                <a:cs typeface="+mn-cs"/>
              </a:rPr>
              <a:t> often sort messages into categories like “Primary,” “Promotions,” or “Spam.”</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Sending Alerts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track activity and let you know when something changes: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Smart security systems</a:t>
            </a:r>
            <a:r>
              <a:rPr lang="en-US" sz="1200" i="0" kern="1200" dirty="0">
                <a:solidFill>
                  <a:schemeClr val="tx1"/>
                </a:solidFill>
                <a:effectLst/>
                <a:latin typeface="+mn-lt"/>
                <a:ea typeface="+mn-ea"/>
                <a:cs typeface="+mn-cs"/>
              </a:rPr>
              <a:t> detect movement and send alerts.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Fitness trackers</a:t>
            </a:r>
            <a:r>
              <a:rPr lang="en-US" sz="1200" i="0" kern="1200" dirty="0">
                <a:solidFill>
                  <a:schemeClr val="tx1"/>
                </a:solidFill>
                <a:effectLst/>
                <a:latin typeface="+mn-lt"/>
                <a:ea typeface="+mn-ea"/>
                <a:cs typeface="+mn-cs"/>
              </a:rPr>
              <a:t> can </a:t>
            </a:r>
            <a:r>
              <a:rPr lang="en-US" sz="1200" i="0" kern="1200" dirty="0" err="1">
                <a:solidFill>
                  <a:schemeClr val="tx1"/>
                </a:solidFill>
                <a:effectLst/>
                <a:latin typeface="+mn-lt"/>
                <a:ea typeface="+mn-ea"/>
                <a:cs typeface="+mn-cs"/>
              </a:rPr>
              <a:t>analyse</a:t>
            </a:r>
            <a:r>
              <a:rPr lang="en-US" sz="1200" i="0" kern="1200" dirty="0">
                <a:solidFill>
                  <a:schemeClr val="tx1"/>
                </a:solidFill>
                <a:effectLst/>
                <a:latin typeface="+mn-lt"/>
                <a:ea typeface="+mn-ea"/>
                <a:cs typeface="+mn-cs"/>
              </a:rPr>
              <a:t> your sleep, exercise, and heart rate. They might also notify you about health trends.</a:t>
            </a:r>
            <a:endParaRPr lang="en-AU" sz="120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Helping with Tasks or Questions</a:t>
            </a:r>
            <a:endParaRPr lang="en-AU"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can respond to instructions or questions: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Voice assistants</a:t>
            </a:r>
            <a:r>
              <a:rPr lang="en-US" sz="1200" i="0" kern="1200" dirty="0">
                <a:solidFill>
                  <a:schemeClr val="tx1"/>
                </a:solidFill>
                <a:effectLst/>
                <a:latin typeface="+mn-lt"/>
                <a:ea typeface="+mn-ea"/>
                <a:cs typeface="+mn-cs"/>
              </a:rPr>
              <a:t> like Siri or Alexa can set alarms, play music, or answer simple questions.</a:t>
            </a:r>
            <a:endParaRPr lang="en-AU"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Online chatbots</a:t>
            </a:r>
            <a:r>
              <a:rPr lang="en-US" sz="1200" i="0" kern="1200" dirty="0">
                <a:solidFill>
                  <a:schemeClr val="tx1"/>
                </a:solidFill>
                <a:effectLst/>
                <a:latin typeface="+mn-lt"/>
                <a:ea typeface="+mn-ea"/>
                <a:cs typeface="+mn-cs"/>
              </a:rPr>
              <a:t> help you find products or information on websites. They can </a:t>
            </a:r>
            <a:r>
              <a:rPr lang="en-US" sz="1200" i="0" kern="1200" dirty="0" err="1">
                <a:solidFill>
                  <a:schemeClr val="tx1"/>
                </a:solidFill>
                <a:effectLst/>
                <a:latin typeface="+mn-lt"/>
                <a:ea typeface="+mn-ea"/>
                <a:cs typeface="+mn-cs"/>
              </a:rPr>
              <a:t>oftengive</a:t>
            </a:r>
            <a:r>
              <a:rPr lang="en-US" sz="1200" i="0" kern="1200" dirty="0">
                <a:solidFill>
                  <a:schemeClr val="tx1"/>
                </a:solidFill>
                <a:effectLst/>
                <a:latin typeface="+mn-lt"/>
                <a:ea typeface="+mn-ea"/>
                <a:cs typeface="+mn-cs"/>
              </a:rPr>
              <a:t> you help 24/7.</a:t>
            </a:r>
            <a:endParaRPr lang="en-AU"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AI is becoming part of everyday life. It’s often working quietly in the background to make things easier or more personal.</a:t>
            </a:r>
            <a:endParaRPr lang="en-AU"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96900"/>
            <a:ext cx="5486400" cy="3086100"/>
          </a:xfrm>
        </p:spPr>
      </p:sp>
      <p:sp>
        <p:nvSpPr>
          <p:cNvPr id="3" name="Notes Placeholder 2"/>
          <p:cNvSpPr>
            <a:spLocks noGrp="1"/>
          </p:cNvSpPr>
          <p:nvPr>
            <p:ph type="body" idx="1"/>
          </p:nvPr>
        </p:nvSpPr>
        <p:spPr>
          <a:xfrm>
            <a:off x="685800" y="3859481"/>
            <a:ext cx="5486400" cy="4141519"/>
          </a:xfrm>
        </p:spPr>
        <p:txBody>
          <a:bodyPr/>
          <a:lstStyle/>
          <a:p>
            <a:r>
              <a:rPr lang="en-US" sz="1200" b="1" i="0" kern="1200" dirty="0">
                <a:solidFill>
                  <a:schemeClr val="tx1"/>
                </a:solidFill>
                <a:effectLst/>
                <a:latin typeface="+mn-lt"/>
                <a:ea typeface="+mn-ea"/>
                <a:cs typeface="+mn-cs"/>
              </a:rPr>
              <a:t>AI Websites and What They Can Do</a:t>
            </a:r>
          </a:p>
          <a:p>
            <a:endParaRPr lang="en-US" sz="1200" b="1"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Some websites are built only to use AI. </a:t>
            </a:r>
          </a:p>
          <a:p>
            <a:pPr lvl="0"/>
            <a:r>
              <a:rPr lang="en-US" sz="1200" i="0" kern="1200" dirty="0">
                <a:solidFill>
                  <a:schemeClr val="tx1"/>
                </a:solidFill>
                <a:effectLst/>
                <a:latin typeface="+mn-lt"/>
                <a:ea typeface="+mn-ea"/>
                <a:cs typeface="+mn-cs"/>
              </a:rPr>
              <a:t>Examples are </a:t>
            </a:r>
            <a:r>
              <a:rPr lang="en-US" sz="1200" b="1" i="0" kern="1200" dirty="0">
                <a:solidFill>
                  <a:schemeClr val="tx1"/>
                </a:solidFill>
                <a:effectLst/>
                <a:latin typeface="+mn-lt"/>
                <a:ea typeface="+mn-ea"/>
                <a:cs typeface="+mn-cs"/>
              </a:rPr>
              <a:t>ChatGPT</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Microsoft Copilot</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Google Gemini</a:t>
            </a:r>
            <a:r>
              <a:rPr lang="en-US" sz="120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OpenAI</a:t>
            </a:r>
            <a:r>
              <a:rPr lang="en-US" sz="1200" i="0" kern="1200" dirty="0">
                <a:solidFill>
                  <a:schemeClr val="tx1"/>
                </a:solidFill>
                <a:effectLst/>
                <a:latin typeface="+mn-lt"/>
                <a:ea typeface="+mn-ea"/>
                <a:cs typeface="+mn-cs"/>
              </a:rPr>
              <a:t> tools.</a:t>
            </a:r>
          </a:p>
          <a:p>
            <a:pPr lvl="0"/>
            <a:r>
              <a:rPr lang="en-US" sz="1200" i="0" kern="1200" dirty="0">
                <a:solidFill>
                  <a:schemeClr val="tx1"/>
                </a:solidFill>
                <a:effectLst/>
                <a:latin typeface="+mn-lt"/>
                <a:ea typeface="+mn-ea"/>
                <a:cs typeface="+mn-cs"/>
              </a:rPr>
              <a:t>These platforms can do a wide range of tasks, often based on what you ask them.</a:t>
            </a:r>
          </a:p>
          <a:p>
            <a:pPr lvl="0"/>
            <a:endParaRPr lang="en-AU" sz="120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some examples of what AI websites can help with:</a:t>
            </a:r>
          </a:p>
          <a:p>
            <a:r>
              <a:rPr lang="en-US" sz="1200" b="1" i="0" kern="1200" dirty="0">
                <a:solidFill>
                  <a:schemeClr val="tx1"/>
                </a:solidFill>
                <a:effectLst/>
                <a:latin typeface="+mn-lt"/>
                <a:ea typeface="+mn-ea"/>
                <a:cs typeface="+mn-cs"/>
              </a:rPr>
              <a:t>1. Create Content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Write stories, articles, emails, or instructions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Generate ideas</a:t>
            </a:r>
            <a:r>
              <a:rPr lang="en-US" sz="1200" b="0" i="0" kern="1200" dirty="0">
                <a:solidFill>
                  <a:schemeClr val="tx1"/>
                </a:solidFill>
                <a:effectLst/>
                <a:latin typeface="+mn-lt"/>
                <a:ea typeface="+mn-ea"/>
                <a:cs typeface="+mn-cs"/>
              </a:rPr>
              <a:t> for brainstorming or creative projects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Help students</a:t>
            </a:r>
            <a:r>
              <a:rPr lang="en-US" sz="1200" b="0" i="0" kern="1200" dirty="0">
                <a:solidFill>
                  <a:schemeClr val="tx1"/>
                </a:solidFill>
                <a:effectLst/>
                <a:latin typeface="+mn-lt"/>
                <a:ea typeface="+mn-ea"/>
                <a:cs typeface="+mn-cs"/>
              </a:rPr>
              <a:t> with tutoring or explanations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Make Art and Music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Create images</a:t>
            </a:r>
            <a:r>
              <a:rPr lang="en-US" sz="1200" b="0" i="0" kern="1200" dirty="0">
                <a:solidFill>
                  <a:schemeClr val="tx1"/>
                </a:solidFill>
                <a:effectLst/>
                <a:latin typeface="+mn-lt"/>
                <a:ea typeface="+mn-ea"/>
                <a:cs typeface="+mn-cs"/>
              </a:rPr>
              <a:t> based on your description (e.g. “a sunset over the ocean”)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Compose music</a:t>
            </a:r>
            <a:r>
              <a:rPr lang="en-US" sz="1200" b="0" i="0" kern="1200" dirty="0">
                <a:solidFill>
                  <a:schemeClr val="tx1"/>
                </a:solidFill>
                <a:effectLst/>
                <a:latin typeface="+mn-lt"/>
                <a:ea typeface="+mn-ea"/>
                <a:cs typeface="+mn-cs"/>
              </a:rPr>
              <a:t> in different styles or moods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Solve Problems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Answer questions</a:t>
            </a:r>
            <a:r>
              <a:rPr lang="en-US" sz="1200" b="0" i="0" kern="1200" dirty="0">
                <a:solidFill>
                  <a:schemeClr val="tx1"/>
                </a:solidFill>
                <a:effectLst/>
                <a:latin typeface="+mn-lt"/>
                <a:ea typeface="+mn-ea"/>
                <a:cs typeface="+mn-cs"/>
              </a:rPr>
              <a:t> or explain complex topics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Help with planning</a:t>
            </a:r>
            <a:r>
              <a:rPr lang="en-US" sz="1200" b="0" i="0" kern="1200" dirty="0">
                <a:solidFill>
                  <a:schemeClr val="tx1"/>
                </a:solidFill>
                <a:effectLst/>
                <a:latin typeface="+mn-lt"/>
                <a:ea typeface="+mn-ea"/>
                <a:cs typeface="+mn-cs"/>
              </a:rPr>
              <a:t>, like creating recipes or travel itineraries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Play and Interact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Play games</a:t>
            </a:r>
            <a:r>
              <a:rPr lang="en-US" sz="1200" b="0" i="0" kern="1200" dirty="0">
                <a:solidFill>
                  <a:schemeClr val="tx1"/>
                </a:solidFill>
                <a:effectLst/>
                <a:latin typeface="+mn-lt"/>
                <a:ea typeface="+mn-ea"/>
                <a:cs typeface="+mn-cs"/>
              </a:rPr>
              <a:t> or quizzes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Chat with you</a:t>
            </a:r>
            <a:r>
              <a:rPr lang="en-US" sz="1200" b="0" i="0" kern="1200" dirty="0">
                <a:solidFill>
                  <a:schemeClr val="tx1"/>
                </a:solidFill>
                <a:effectLst/>
                <a:latin typeface="+mn-lt"/>
                <a:ea typeface="+mn-ea"/>
                <a:cs typeface="+mn-cs"/>
              </a:rPr>
              <a:t> in a conversational way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takeaway:</a:t>
            </a:r>
            <a:br>
              <a:rPr lang="en-US" sz="1200" b="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AI websites are improving all the time. The more people use them, the better they get at understanding. The more they understand, the better they respond to different requests. You can ask them to do all sorts of things — and they’ll try their best to help.</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 Artificial Intelligence (AI) Introduction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 | Artificial Intelligence (AI) Introduction</a:t>
            </a:r>
            <a:r>
              <a:rPr lang="en-AU" altLang="en-US" dirty="0">
                <a:solidFill>
                  <a:schemeClr val="tx1"/>
                </a:solidFill>
                <a:cs typeface="Arial" panose="020B0604020202020204" pitchFamily="34" charset="0"/>
              </a:rPr>
              <a:t>.</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 Artificial Intelligence (AI) Introduction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Community Champions Program | Artificial Intelligence (AI) Introduction</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 Artificial Intelligence (AI) Introduction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 Artificial Intelligence (AI) Introduction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 Artificial Intelligence (AI) Introduction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 Artificial Intelligence (AI) Introduction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 Artificial Intelligence (AI) Introduction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 Artificial Intelligence (AI) Introduction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beconnected.esafety.gov.au/topic-library/articles-and-tips/what-is-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51760" y="3577960"/>
            <a:ext cx="9204960" cy="1361354"/>
          </a:xfrm>
        </p:spPr>
        <p:txBody>
          <a:bodyPr/>
          <a:lstStyle/>
          <a:p>
            <a:pPr eaLnBrk="1" hangingPunct="1"/>
            <a:r>
              <a:rPr lang="en-AU" sz="4400" dirty="0">
                <a:solidFill>
                  <a:schemeClr val="bg1"/>
                </a:solidFill>
                <a:cs typeface="Arial" panose="020B0604020202020204" pitchFamily="34" charset="0"/>
              </a:rPr>
              <a:t>Digital Skills Training - AI</a:t>
            </a:r>
            <a:br>
              <a:rPr lang="en-AU" sz="4400" dirty="0">
                <a:solidFill>
                  <a:schemeClr val="bg1"/>
                </a:solidFill>
                <a:cs typeface="Arial" panose="020B0604020202020204" pitchFamily="34" charset="0"/>
              </a:rPr>
            </a:br>
            <a:r>
              <a:rPr lang="en-AU" sz="4400" dirty="0">
                <a:cs typeface="Arial" panose="020B0604020202020204" pitchFamily="34" charset="0"/>
              </a:rPr>
              <a:t>Community Champions Program </a:t>
            </a:r>
            <a:endParaRPr lang="en-AU" sz="4400" noProof="0" dirty="0">
              <a:cs typeface="Arial"/>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284061"/>
            <a:ext cx="4987145" cy="555625"/>
          </a:xfrm>
        </p:spPr>
        <p:txBody>
          <a:bodyPr/>
          <a:lstStyle/>
          <a:p>
            <a:pP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4372856" cy="19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a:xfrm>
            <a:off x="838200" y="122331"/>
            <a:ext cx="9228138" cy="1325563"/>
          </a:xfrm>
        </p:spPr>
        <p:txBody>
          <a:bodyPr/>
          <a:lstStyle/>
          <a:p>
            <a:r>
              <a:rPr lang="en-AU" noProof="0" dirty="0"/>
              <a:t>How does AI learn?</a:t>
            </a:r>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a:xfrm>
            <a:off x="838200" y="1825625"/>
            <a:ext cx="3106271" cy="3929223"/>
          </a:xfrm>
        </p:spPr>
        <p:txBody>
          <a:bodyPr/>
          <a:lstStyle/>
          <a:p>
            <a:pPr marL="0" indent="0" algn="l">
              <a:spcBef>
                <a:spcPts val="750"/>
              </a:spcBef>
              <a:spcAft>
                <a:spcPts val="750"/>
              </a:spcAft>
              <a:buNone/>
            </a:pPr>
            <a:r>
              <a:rPr lang="en-AU" noProof="0" dirty="0">
                <a:solidFill>
                  <a:srgbClr val="242424"/>
                </a:solidFill>
              </a:rPr>
              <a:t>Collecting lots and lots of information by:</a:t>
            </a:r>
          </a:p>
          <a:p>
            <a:pPr algn="l">
              <a:spcBef>
                <a:spcPts val="750"/>
              </a:spcBef>
              <a:spcAft>
                <a:spcPts val="750"/>
              </a:spcAft>
              <a:buFont typeface="Arial" panose="020B0604020202020204" pitchFamily="34" charset="0"/>
              <a:buChar char="•"/>
            </a:pPr>
            <a:r>
              <a:rPr lang="en-AU" noProof="0" dirty="0">
                <a:solidFill>
                  <a:srgbClr val="242424"/>
                </a:solidFill>
              </a:rPr>
              <a:t>Scanning &amp; reading everything online!</a:t>
            </a:r>
          </a:p>
          <a:p>
            <a:pPr algn="l">
              <a:spcBef>
                <a:spcPts val="750"/>
              </a:spcBef>
              <a:spcAft>
                <a:spcPts val="750"/>
              </a:spcAft>
              <a:buFont typeface="Arial" panose="020B0604020202020204" pitchFamily="34" charset="0"/>
              <a:buChar char="•"/>
            </a:pPr>
            <a:r>
              <a:rPr lang="en-AU" noProof="0" dirty="0">
                <a:solidFill>
                  <a:srgbClr val="242424"/>
                </a:solidFill>
              </a:rPr>
              <a:t>Interacting with humans and learning from them.</a:t>
            </a:r>
            <a:endParaRPr lang="en-AU" noProof="0" dirty="0"/>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noProof="0" smtClean="0"/>
              <a:pPr>
                <a:defRPr/>
              </a:pPr>
              <a:t>10</a:t>
            </a:fld>
            <a:endParaRPr lang="en-AU" noProof="0" dirty="0"/>
          </a:p>
        </p:txBody>
      </p:sp>
      <p:pic>
        <p:nvPicPr>
          <p:cNvPr id="8" name="Content Placeholder 7">
            <a:extLst>
              <a:ext uri="{FF2B5EF4-FFF2-40B4-BE49-F238E27FC236}">
                <a16:creationId xmlns:a16="http://schemas.microsoft.com/office/drawing/2014/main" id="{592A4855-8C47-F4CE-BB11-52F4BC0135DF}"/>
              </a:ext>
            </a:extLst>
          </p:cNvPr>
          <p:cNvPicPr>
            <a:picLocks noGrp="1" noChangeAspect="1"/>
          </p:cNvPicPr>
          <p:nvPr>
            <p:ph sz="half" idx="2"/>
          </p:nvPr>
        </p:nvPicPr>
        <p:blipFill>
          <a:blip r:embed="rId3"/>
          <a:stretch>
            <a:fillRect/>
          </a:stretch>
        </p:blipFill>
        <p:spPr>
          <a:xfrm>
            <a:off x="4694717" y="1255054"/>
            <a:ext cx="7339642" cy="5263221"/>
          </a:xfrm>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en-AU" noProof="0" dirty="0"/>
              <a:t>What is good about AI?</a:t>
            </a:r>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Save you time by performing small tasks</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Helping companies provide customer service</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Automating tasks and reducing human error</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Helping people with disabilities</a:t>
            </a:r>
          </a:p>
          <a:p>
            <a:pPr marL="342900" indent="-342900">
              <a:spcBef>
                <a:spcPts val="750"/>
              </a:spcBef>
              <a:spcAft>
                <a:spcPts val="750"/>
              </a:spcAft>
              <a:buFont typeface="Arial" panose="020B0604020202020204" pitchFamily="34" charset="0"/>
              <a:buChar char="•"/>
            </a:pP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11</a:t>
            </a:fld>
            <a:endParaRPr lang="en-AU" noProof="0" dirty="0"/>
          </a:p>
        </p:txBody>
      </p:sp>
      <p:pic>
        <p:nvPicPr>
          <p:cNvPr id="11" name="Content Placeholder 10">
            <a:extLst>
              <a:ext uri="{FF2B5EF4-FFF2-40B4-BE49-F238E27FC236}">
                <a16:creationId xmlns:a16="http://schemas.microsoft.com/office/drawing/2014/main" id="{DB2A2C1A-A110-1922-C8F9-D6564C6661B8}"/>
              </a:ext>
            </a:extLst>
          </p:cNvPr>
          <p:cNvPicPr>
            <a:picLocks noGrp="1" noChangeAspect="1"/>
          </p:cNvPicPr>
          <p:nvPr>
            <p:ph sz="half" idx="2"/>
          </p:nvPr>
        </p:nvPicPr>
        <p:blipFill>
          <a:blip r:embed="rId3"/>
          <a:stretch>
            <a:fillRect/>
          </a:stretch>
        </p:blipFill>
        <p:spPr>
          <a:xfrm>
            <a:off x="6172200" y="1862338"/>
            <a:ext cx="5181600" cy="3855636"/>
          </a:xfrm>
        </p:spPr>
      </p:pic>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E3F3-3C00-1034-1494-6194BE2C0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FE7D3-F78C-69F5-8961-D53ABCA50027}"/>
              </a:ext>
            </a:extLst>
          </p:cNvPr>
          <p:cNvSpPr>
            <a:spLocks noGrp="1"/>
          </p:cNvSpPr>
          <p:nvPr>
            <p:ph type="title"/>
          </p:nvPr>
        </p:nvSpPr>
        <p:spPr>
          <a:xfrm>
            <a:off x="838200" y="365125"/>
            <a:ext cx="9228138" cy="1325563"/>
          </a:xfrm>
        </p:spPr>
        <p:txBody>
          <a:bodyPr wrap="square" anchor="ctr">
            <a:normAutofit/>
          </a:bodyPr>
          <a:lstStyle/>
          <a:p>
            <a:r>
              <a:rPr lang="en-AU" noProof="0" dirty="0"/>
              <a:t>What do we need to be aware of?</a:t>
            </a:r>
          </a:p>
        </p:txBody>
      </p:sp>
      <p:sp>
        <p:nvSpPr>
          <p:cNvPr id="4" name="Text Placeholder 3">
            <a:extLst>
              <a:ext uri="{FF2B5EF4-FFF2-40B4-BE49-F238E27FC236}">
                <a16:creationId xmlns:a16="http://schemas.microsoft.com/office/drawing/2014/main" id="{D5FE9977-F942-CA34-2676-47671BFE32CF}"/>
              </a:ext>
            </a:extLst>
          </p:cNvPr>
          <p:cNvSpPr>
            <a:spLocks noGrp="1"/>
          </p:cNvSpPr>
          <p:nvPr>
            <p:ph sz="half" idx="1"/>
          </p:nvPr>
        </p:nvSpPr>
        <p:spPr>
          <a:xfrm>
            <a:off x="6495143" y="1825625"/>
            <a:ext cx="5181600" cy="3929223"/>
          </a:xfrm>
        </p:spPr>
        <p:txBody>
          <a:bodyPr wrap="square" anchor="t">
            <a:normAutofit/>
          </a:bodyPr>
          <a:lstStyle/>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Deep fakes</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Privacy and data protection</a:t>
            </a:r>
          </a:p>
          <a:p>
            <a:pPr marL="342900" indent="-342900">
              <a:spcBef>
                <a:spcPts val="750"/>
              </a:spcBef>
              <a:spcAft>
                <a:spcPts val="750"/>
              </a:spcAft>
              <a:buFont typeface="Arial" panose="020B0604020202020204" pitchFamily="34" charset="0"/>
              <a:buChar char="•"/>
            </a:pPr>
            <a:r>
              <a:rPr lang="en-AU" noProof="0" dirty="0">
                <a:solidFill>
                  <a:schemeClr val="tx1"/>
                </a:solidFill>
                <a:latin typeface="+mj-lt"/>
              </a:rPr>
              <a:t>Old information (lack of updates)</a:t>
            </a:r>
          </a:p>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Misinformation</a:t>
            </a:r>
          </a:p>
          <a:p>
            <a:pPr marL="342900" indent="-342900">
              <a:spcBef>
                <a:spcPts val="750"/>
              </a:spcBef>
              <a:spcAft>
                <a:spcPts val="750"/>
              </a:spcAft>
              <a:buFont typeface="Arial" panose="020B0604020202020204" pitchFamily="34" charset="0"/>
              <a:buChar char="•"/>
            </a:pP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943EA00A-9989-FAFC-C944-2CEB4C650AEB}"/>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7487946D-1B91-788C-09E3-284F177F902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12</a:t>
            </a:fld>
            <a:endParaRPr lang="en-AU" noProof="0" dirty="0"/>
          </a:p>
        </p:txBody>
      </p:sp>
      <p:pic>
        <p:nvPicPr>
          <p:cNvPr id="7" name="Picture 6">
            <a:extLst>
              <a:ext uri="{FF2B5EF4-FFF2-40B4-BE49-F238E27FC236}">
                <a16:creationId xmlns:a16="http://schemas.microsoft.com/office/drawing/2014/main" id="{E058F866-346C-7479-C32B-94321FC3F3DA}"/>
              </a:ext>
            </a:extLst>
          </p:cNvPr>
          <p:cNvPicPr>
            <a:picLocks noChangeAspect="1"/>
          </p:cNvPicPr>
          <p:nvPr/>
        </p:nvPicPr>
        <p:blipFill>
          <a:blip r:embed="rId3"/>
          <a:stretch>
            <a:fillRect/>
          </a:stretch>
        </p:blipFill>
        <p:spPr>
          <a:xfrm>
            <a:off x="838200" y="1825625"/>
            <a:ext cx="5020376" cy="3620005"/>
          </a:xfrm>
          <a:prstGeom prst="rect">
            <a:avLst/>
          </a:prstGeom>
        </p:spPr>
      </p:pic>
    </p:spTree>
    <p:extLst>
      <p:ext uri="{BB962C8B-B14F-4D97-AF65-F5344CB8AC3E}">
        <p14:creationId xmlns:p14="http://schemas.microsoft.com/office/powerpoint/2010/main" val="246426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4770-F865-DF80-DD09-3CB4B589D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C04AD-C505-D09B-47B3-1ADF93A74FFD}"/>
              </a:ext>
            </a:extLst>
          </p:cNvPr>
          <p:cNvSpPr>
            <a:spLocks noGrp="1"/>
          </p:cNvSpPr>
          <p:nvPr>
            <p:ph type="title"/>
          </p:nvPr>
        </p:nvSpPr>
        <p:spPr>
          <a:xfrm>
            <a:off x="838200" y="365125"/>
            <a:ext cx="9228138" cy="1325563"/>
          </a:xfrm>
        </p:spPr>
        <p:txBody>
          <a:bodyPr wrap="square" anchor="ctr">
            <a:normAutofit/>
          </a:bodyPr>
          <a:lstStyle/>
          <a:p>
            <a:r>
              <a:rPr lang="en-AU" noProof="0" dirty="0"/>
              <a:t>How do you use AI safely?</a:t>
            </a:r>
          </a:p>
        </p:txBody>
      </p:sp>
      <p:sp>
        <p:nvSpPr>
          <p:cNvPr id="4" name="Text Placeholder 3">
            <a:extLst>
              <a:ext uri="{FF2B5EF4-FFF2-40B4-BE49-F238E27FC236}">
                <a16:creationId xmlns:a16="http://schemas.microsoft.com/office/drawing/2014/main" id="{7F34F079-D495-9FEB-0147-907B37A32B77}"/>
              </a:ext>
            </a:extLst>
          </p:cNvPr>
          <p:cNvSpPr>
            <a:spLocks noGrp="1"/>
          </p:cNvSpPr>
          <p:nvPr>
            <p:ph sz="half" idx="1"/>
          </p:nvPr>
        </p:nvSpPr>
        <p:spPr>
          <a:xfrm>
            <a:off x="838200" y="1825625"/>
            <a:ext cx="5181600" cy="3929223"/>
          </a:xfrm>
        </p:spPr>
        <p:txBody>
          <a:bodyPr wrap="square" anchor="t">
            <a:normAutofit/>
          </a:bodyPr>
          <a:lstStyle/>
          <a:p>
            <a:pPr marL="342900" indent="-342900">
              <a:spcBef>
                <a:spcPts val="750"/>
              </a:spcBef>
              <a:spcAft>
                <a:spcPts val="750"/>
              </a:spcAft>
              <a:buFont typeface="Arial" panose="020B0604020202020204" pitchFamily="34" charset="0"/>
              <a:buChar char="•"/>
            </a:pPr>
            <a:r>
              <a:rPr lang="en-AU" b="1" i="0" noProof="0" dirty="0">
                <a:solidFill>
                  <a:schemeClr val="tx1"/>
                </a:solidFill>
                <a:effectLst/>
                <a:latin typeface="+mj-lt"/>
              </a:rPr>
              <a:t>Double check </a:t>
            </a:r>
            <a:r>
              <a:rPr lang="en-AU" b="0" i="0" noProof="0" dirty="0">
                <a:solidFill>
                  <a:schemeClr val="tx1"/>
                </a:solidFill>
                <a:effectLst/>
                <a:latin typeface="+mj-lt"/>
              </a:rPr>
              <a:t>the information you get from AI</a:t>
            </a:r>
          </a:p>
          <a:p>
            <a:pPr marL="342900" indent="-342900">
              <a:spcBef>
                <a:spcPts val="750"/>
              </a:spcBef>
              <a:spcAft>
                <a:spcPts val="750"/>
              </a:spcAft>
              <a:buFont typeface="Arial" panose="020B0604020202020204" pitchFamily="34" charset="0"/>
              <a:buChar char="•"/>
            </a:pPr>
            <a:r>
              <a:rPr lang="en-AU" b="1" noProof="0" dirty="0">
                <a:solidFill>
                  <a:schemeClr val="tx1"/>
                </a:solidFill>
                <a:latin typeface="+mj-lt"/>
              </a:rPr>
              <a:t>Never share personal information</a:t>
            </a:r>
          </a:p>
          <a:p>
            <a:pPr marL="342900" indent="-342900">
              <a:spcBef>
                <a:spcPts val="750"/>
              </a:spcBef>
              <a:spcAft>
                <a:spcPts val="750"/>
              </a:spcAft>
              <a:buFont typeface="Arial" panose="020B0604020202020204" pitchFamily="34" charset="0"/>
              <a:buChar char="•"/>
            </a:pPr>
            <a:r>
              <a:rPr lang="en-AU" b="0" i="0" noProof="0" dirty="0">
                <a:solidFill>
                  <a:schemeClr val="tx1"/>
                </a:solidFill>
                <a:effectLst/>
                <a:latin typeface="+mj-lt"/>
              </a:rPr>
              <a:t>Understand the </a:t>
            </a:r>
            <a:r>
              <a:rPr lang="en-AU" b="1" i="0" noProof="0" dirty="0">
                <a:solidFill>
                  <a:schemeClr val="tx1"/>
                </a:solidFill>
                <a:effectLst/>
                <a:latin typeface="+mj-lt"/>
              </a:rPr>
              <a:t>limitations of AI</a:t>
            </a:r>
          </a:p>
          <a:p>
            <a:pPr marL="342900" indent="-342900">
              <a:spcBef>
                <a:spcPts val="750"/>
              </a:spcBef>
              <a:spcAft>
                <a:spcPts val="750"/>
              </a:spcAft>
              <a:buFont typeface="Arial" panose="020B0604020202020204" pitchFamily="34" charset="0"/>
              <a:buChar char="•"/>
            </a:pPr>
            <a:r>
              <a:rPr lang="en-AU" b="1" i="0" noProof="0" dirty="0">
                <a:solidFill>
                  <a:schemeClr val="tx1"/>
                </a:solidFill>
                <a:effectLst/>
                <a:latin typeface="+mj-lt"/>
              </a:rPr>
              <a:t>Trust your gut</a:t>
            </a:r>
            <a:r>
              <a:rPr lang="en-AU" b="0" i="0" noProof="0" dirty="0">
                <a:solidFill>
                  <a:schemeClr val="tx1"/>
                </a:solidFill>
                <a:effectLst/>
                <a:latin typeface="+mj-lt"/>
              </a:rPr>
              <a:t>!</a:t>
            </a:r>
          </a:p>
          <a:p>
            <a:pPr marL="0" indent="0">
              <a:spcBef>
                <a:spcPts val="750"/>
              </a:spcBef>
              <a:spcAft>
                <a:spcPts val="750"/>
              </a:spcAft>
              <a:buNone/>
            </a:pPr>
            <a:endParaRPr lang="en-AU" noProof="0" dirty="0">
              <a:solidFill>
                <a:schemeClr val="tx1"/>
              </a:solidFill>
              <a:latin typeface="+mj-lt"/>
            </a:endParaRPr>
          </a:p>
        </p:txBody>
      </p:sp>
      <p:sp>
        <p:nvSpPr>
          <p:cNvPr id="5" name="Footer Placeholder 4">
            <a:extLst>
              <a:ext uri="{FF2B5EF4-FFF2-40B4-BE49-F238E27FC236}">
                <a16:creationId xmlns:a16="http://schemas.microsoft.com/office/drawing/2014/main" id="{449DBCAA-74FE-D955-579C-3A051702395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3A5E07F2-2457-5500-520C-6D262E610EC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noProof="0" smtClean="0"/>
              <a:pPr>
                <a:spcAft>
                  <a:spcPts val="600"/>
                </a:spcAft>
                <a:defRPr/>
              </a:pPr>
              <a:t>13</a:t>
            </a:fld>
            <a:endParaRPr lang="en-AU" noProof="0" dirty="0"/>
          </a:p>
        </p:txBody>
      </p:sp>
      <p:pic>
        <p:nvPicPr>
          <p:cNvPr id="8" name="Picture 7" descr="A yellow sign with a brain and a triangle&#10;&#10;AI-generated content may be incorrect.">
            <a:extLst>
              <a:ext uri="{FF2B5EF4-FFF2-40B4-BE49-F238E27FC236}">
                <a16:creationId xmlns:a16="http://schemas.microsoft.com/office/drawing/2014/main" id="{86669FFC-F02E-0FD5-DEBA-10FA5C9C9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86" y="1376075"/>
            <a:ext cx="4561114" cy="4614649"/>
          </a:xfrm>
          <a:prstGeom prst="rect">
            <a:avLst/>
          </a:prstGeom>
        </p:spPr>
      </p:pic>
    </p:spTree>
    <p:extLst>
      <p:ext uri="{BB962C8B-B14F-4D97-AF65-F5344CB8AC3E}">
        <p14:creationId xmlns:p14="http://schemas.microsoft.com/office/powerpoint/2010/main" val="201368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en-AU" noProof="0" dirty="0"/>
              <a:t>Reflection</a:t>
            </a:r>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5"/>
            <a:ext cx="5181600" cy="3515631"/>
          </a:xfrm>
        </p:spPr>
        <p:txBody>
          <a:bodyPr/>
          <a:lstStyle/>
          <a:p>
            <a:pPr algn="l">
              <a:spcBef>
                <a:spcPts val="750"/>
              </a:spcBef>
              <a:spcAft>
                <a:spcPts val="750"/>
              </a:spcAft>
              <a:buFont typeface="Arial" panose="020B0604020202020204" pitchFamily="34" charset="0"/>
              <a:buChar char="•"/>
            </a:pPr>
            <a:r>
              <a:rPr lang="en-AU" b="0" i="0" noProof="0" dirty="0">
                <a:solidFill>
                  <a:schemeClr val="tx1"/>
                </a:solidFill>
                <a:effectLst/>
              </a:rPr>
              <a:t>What is AI and what can it do for you?</a:t>
            </a:r>
          </a:p>
          <a:p>
            <a:pPr algn="l">
              <a:spcBef>
                <a:spcPts val="750"/>
              </a:spcBef>
              <a:spcAft>
                <a:spcPts val="750"/>
              </a:spcAft>
              <a:buFont typeface="Arial" panose="020B0604020202020204" pitchFamily="34" charset="0"/>
              <a:buChar char="•"/>
            </a:pPr>
            <a:r>
              <a:rPr lang="en-AU" noProof="0" dirty="0">
                <a:solidFill>
                  <a:schemeClr val="tx1"/>
                </a:solidFill>
              </a:rPr>
              <a:t>How does AI learn?</a:t>
            </a:r>
          </a:p>
          <a:p>
            <a:pPr algn="l">
              <a:spcBef>
                <a:spcPts val="750"/>
              </a:spcBef>
              <a:spcAft>
                <a:spcPts val="750"/>
              </a:spcAft>
              <a:buFont typeface="Arial" panose="020B0604020202020204" pitchFamily="34" charset="0"/>
              <a:buChar char="•"/>
            </a:pPr>
            <a:r>
              <a:rPr lang="en-AU" b="0" i="0" noProof="0" dirty="0">
                <a:solidFill>
                  <a:schemeClr val="tx1"/>
                </a:solidFill>
                <a:effectLst/>
              </a:rPr>
              <a:t>The good side of AI</a:t>
            </a:r>
          </a:p>
          <a:p>
            <a:pPr algn="l">
              <a:spcBef>
                <a:spcPts val="750"/>
              </a:spcBef>
              <a:spcAft>
                <a:spcPts val="750"/>
              </a:spcAft>
              <a:buFont typeface="Arial" panose="020B0604020202020204" pitchFamily="34" charset="0"/>
              <a:buChar char="•"/>
            </a:pPr>
            <a:r>
              <a:rPr lang="en-AU" noProof="0" dirty="0">
                <a:solidFill>
                  <a:schemeClr val="tx1"/>
                </a:solidFill>
              </a:rPr>
              <a:t>What to be aware of and how to use AI safely</a:t>
            </a:r>
            <a:endParaRPr lang="en-AU" b="0" i="0" noProof="0" dirty="0">
              <a:solidFill>
                <a:schemeClr val="tx1"/>
              </a:solidFill>
              <a:effectLst/>
            </a:endParaRPr>
          </a:p>
          <a:p>
            <a:pPr algn="l">
              <a:spcBef>
                <a:spcPts val="750"/>
              </a:spcBef>
              <a:spcAft>
                <a:spcPts val="750"/>
              </a:spcAft>
              <a:buFont typeface="Arial" panose="020B0604020202020204" pitchFamily="34" charset="0"/>
              <a:buChar char="•"/>
            </a:pPr>
            <a:endParaRPr lang="en-AU" noProof="0" dirty="0">
              <a:solidFill>
                <a:schemeClr val="tx1"/>
              </a:solidFill>
            </a:endParaRPr>
          </a:p>
          <a:p>
            <a:pPr marL="0" indent="0" algn="l">
              <a:spcBef>
                <a:spcPts val="750"/>
              </a:spcBef>
              <a:spcAft>
                <a:spcPts val="750"/>
              </a:spcAft>
              <a:buNone/>
            </a:pPr>
            <a:endParaRPr lang="en-AU" b="0" i="0" noProof="0" dirty="0">
              <a:solidFill>
                <a:schemeClr val="tx1"/>
              </a:solidFill>
              <a:effectLst/>
            </a:endParaRPr>
          </a:p>
          <a:p>
            <a:endParaRPr lang="en-AU" noProof="0" dirty="0">
              <a:solidFill>
                <a:schemeClr val="tx1"/>
              </a:solidFill>
            </a:endParaRPr>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noProof="0" smtClean="0"/>
              <a:pPr>
                <a:defRPr/>
              </a:pPr>
              <a:t>14</a:t>
            </a:fld>
            <a:endParaRPr lang="en-AU" noProof="0" dirty="0"/>
          </a:p>
        </p:txBody>
      </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noProof="0" dirty="0"/>
              <a:t>Thank you!</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endParaRPr lang="en-AU" noProof="0" dirty="0"/>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Community Champions Program | Artificial Intelligence (AI) Introduction</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sz="1000" b="0" i="0" u="none" strike="noStrike" kern="1200" cap="none" spc="0" normalizeH="0" baseline="0" noProof="0" dirty="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1901031" y="4164942"/>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Community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2864644" y="5935662"/>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r>
              <a:rPr lang="en-AU" noProof="0" dirty="0"/>
              <a:t>Trainer Notes: Introduction to AI</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en-AU" sz="2000" b="0" i="0" noProof="0" dirty="0">
                <a:solidFill>
                  <a:schemeClr val="tx1"/>
                </a:solidFill>
                <a:effectLst/>
              </a:rPr>
              <a:t>Print this handout for participants:</a:t>
            </a:r>
            <a:r>
              <a:rPr lang="en-AU" sz="2000" b="0" i="0" noProof="0" dirty="0">
                <a:solidFill>
                  <a:srgbClr val="242424"/>
                </a:solidFill>
                <a:effectLst/>
              </a:rPr>
              <a:t> </a:t>
            </a:r>
          </a:p>
          <a:p>
            <a:pPr lvl="1"/>
            <a:r>
              <a:rPr lang="en-AU" b="0" i="0" noProof="0" dirty="0">
                <a:solidFill>
                  <a:srgbClr val="242424"/>
                </a:solidFill>
                <a:effectLst/>
                <a:hlinkClick r:id="rId3"/>
              </a:rPr>
              <a:t>Introduction to AI</a:t>
            </a:r>
            <a:endParaRPr lang="en-AU" b="0" i="0" noProof="0" dirty="0">
              <a:solidFill>
                <a:srgbClr val="242424"/>
              </a:solidFill>
              <a:effectLst/>
            </a:endParaRPr>
          </a:p>
          <a:p>
            <a:pPr>
              <a:spcBef>
                <a:spcPts val="750"/>
              </a:spcBef>
              <a:spcAft>
                <a:spcPts val="750"/>
              </a:spcAft>
            </a:pPr>
            <a:r>
              <a:rPr lang="en-AU" sz="2000" noProof="0" dirty="0">
                <a:solidFill>
                  <a:schemeClr val="tx1"/>
                </a:solidFill>
              </a:rPr>
              <a:t>Print a single copy of these slides with the notes section for you to use when presenting</a:t>
            </a:r>
            <a:endParaRPr lang="en-AU" sz="2000" b="0" i="0" noProof="0" dirty="0">
              <a:solidFill>
                <a:schemeClr val="tx1"/>
              </a:solidFill>
              <a:effectLst/>
            </a:endParaRPr>
          </a:p>
          <a:p>
            <a:pPr algn="l">
              <a:spcBef>
                <a:spcPts val="750"/>
              </a:spcBef>
              <a:spcAft>
                <a:spcPts val="750"/>
              </a:spcAft>
              <a:buFont typeface="Arial" panose="020B0604020202020204" pitchFamily="34" charset="0"/>
              <a:buChar char="•"/>
            </a:pPr>
            <a:r>
              <a:rPr lang="en-AU" sz="2000" b="0" i="0" noProof="0" dirty="0">
                <a:solidFill>
                  <a:schemeClr val="tx1"/>
                </a:solidFill>
                <a:effectLst/>
              </a:rPr>
              <a:t>Read</a:t>
            </a:r>
          </a:p>
          <a:p>
            <a:pPr lvl="1">
              <a:spcBef>
                <a:spcPts val="750"/>
              </a:spcBef>
              <a:spcAft>
                <a:spcPts val="750"/>
              </a:spcAft>
            </a:pPr>
            <a:r>
              <a:rPr lang="en-AU" b="0" i="0" noProof="0" dirty="0">
                <a:solidFill>
                  <a:schemeClr val="tx1"/>
                </a:solidFill>
                <a:effectLst/>
              </a:rPr>
              <a:t>through the slides, and make sure you are familiar with the content</a:t>
            </a:r>
          </a:p>
          <a:p>
            <a:pPr lvl="1">
              <a:spcBef>
                <a:spcPts val="750"/>
              </a:spcBef>
              <a:spcAft>
                <a:spcPts val="750"/>
              </a:spcAft>
            </a:pPr>
            <a:r>
              <a:rPr lang="en-AU" noProof="0" dirty="0">
                <a:solidFill>
                  <a:schemeClr val="tx1"/>
                </a:solidFill>
              </a:rPr>
              <a:t>the handout for participants</a:t>
            </a:r>
          </a:p>
          <a:p>
            <a:pPr>
              <a:spcBef>
                <a:spcPts val="750"/>
              </a:spcBef>
              <a:spcAft>
                <a:spcPts val="750"/>
              </a:spcAft>
            </a:pPr>
            <a:r>
              <a:rPr lang="en-AU" sz="2000" b="0" i="0" noProof="0" dirty="0">
                <a:solidFill>
                  <a:schemeClr val="tx1"/>
                </a:solidFill>
                <a:effectLst/>
              </a:rPr>
              <a:t>Get in touch with Elliot </a:t>
            </a:r>
            <a:r>
              <a:rPr lang="en-AU" sz="2000" b="0" i="0" noProof="0" dirty="0">
                <a:solidFill>
                  <a:srgbClr val="242424"/>
                </a:solidFill>
                <a:effectLst/>
                <a:hlinkClick r:id="rId4"/>
              </a:rPr>
              <a:t>Elliot@wacoss.</a:t>
            </a:r>
            <a:r>
              <a:rPr lang="en-AU" sz="2000" noProof="0" dirty="0">
                <a:solidFill>
                  <a:srgbClr val="242424"/>
                </a:solidFill>
                <a:hlinkClick r:id="rId4"/>
              </a:rPr>
              <a:t>org.au</a:t>
            </a:r>
            <a:r>
              <a:rPr lang="en-AU" sz="2000" noProof="0" dirty="0">
                <a:solidFill>
                  <a:srgbClr val="242424"/>
                </a:solidFill>
              </a:rPr>
              <a:t> </a:t>
            </a:r>
            <a:r>
              <a:rPr lang="en-AU" sz="2000" noProof="0" dirty="0">
                <a:solidFill>
                  <a:schemeClr val="tx1"/>
                </a:solidFill>
              </a:rPr>
              <a:t>before the session if you have any questions</a:t>
            </a:r>
          </a:p>
          <a:p>
            <a:pPr>
              <a:spcBef>
                <a:spcPts val="750"/>
              </a:spcBef>
              <a:spcAft>
                <a:spcPts val="750"/>
              </a:spcAft>
            </a:pPr>
            <a:r>
              <a:rPr lang="en-AU" sz="2000" b="0" i="0" noProof="0" dirty="0">
                <a:solidFill>
                  <a:schemeClr val="tx1"/>
                </a:solidFill>
                <a:effectLst/>
              </a:rPr>
              <a:t>Remove/hide this slide before presenting and update the time/date of the next session on the final slide. Check the country on which you’re facilitating to make sure it is correct.</a:t>
            </a:r>
          </a:p>
          <a:p>
            <a:pPr>
              <a:spcBef>
                <a:spcPts val="750"/>
              </a:spcBef>
              <a:spcAft>
                <a:spcPts val="750"/>
              </a:spcAft>
            </a:pPr>
            <a:r>
              <a:rPr lang="en-AU" sz="2000" dirty="0">
                <a:solidFill>
                  <a:schemeClr val="tx1"/>
                </a:solidFill>
              </a:rPr>
              <a:t>Update the second last slide with information about your next DI Session</a:t>
            </a:r>
            <a:endParaRPr lang="en-AU" sz="2000" b="0" i="0" noProof="0" dirty="0">
              <a:solidFill>
                <a:schemeClr val="tx1"/>
              </a:solidFill>
              <a:effectLst/>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 Artificial Intelligence (AI) Introduction</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640080" y="2910066"/>
            <a:ext cx="10741282"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14000"/>
              </a:lnSpc>
              <a:spcBef>
                <a:spcPct val="0"/>
              </a:spcBef>
              <a:spcAft>
                <a:spcPts val="600"/>
              </a:spcAft>
              <a:buNone/>
            </a:pPr>
            <a:r>
              <a:rPr lang="en-US" sz="2200" noProof="0" dirty="0">
                <a:solidFill>
                  <a:schemeClr val="tx1"/>
                </a:solidFill>
                <a:latin typeface="+mn-lt"/>
              </a:rPr>
              <a:t>We know we are on Aboriginal land. We respect Aboriginal people from this land.</a:t>
            </a:r>
          </a:p>
          <a:p>
            <a:pPr eaLnBrk="1" hangingPunct="1">
              <a:lnSpc>
                <a:spcPct val="114000"/>
              </a:lnSpc>
              <a:spcBef>
                <a:spcPct val="0"/>
              </a:spcBef>
              <a:spcAft>
                <a:spcPts val="600"/>
              </a:spcAft>
              <a:buNone/>
            </a:pPr>
            <a:r>
              <a:rPr lang="en-US" sz="2200" noProof="0" dirty="0">
                <a:solidFill>
                  <a:schemeClr val="tx1"/>
                </a:solidFill>
                <a:latin typeface="+mn-lt"/>
              </a:rPr>
              <a:t>Aboriginal people have lived on this land for many years.</a:t>
            </a:r>
          </a:p>
          <a:p>
            <a:pPr eaLnBrk="1" hangingPunct="1">
              <a:lnSpc>
                <a:spcPct val="114000"/>
              </a:lnSpc>
              <a:spcBef>
                <a:spcPct val="0"/>
              </a:spcBef>
              <a:spcAft>
                <a:spcPts val="600"/>
              </a:spcAft>
              <a:buNone/>
            </a:pPr>
            <a:r>
              <a:rPr lang="en-US" sz="2200" noProof="0" dirty="0">
                <a:solidFill>
                  <a:schemeClr val="tx1"/>
                </a:solidFill>
                <a:latin typeface="+mn-lt"/>
              </a:rPr>
              <a:t>We respect all Aboriginal people and their Elders.</a:t>
            </a:r>
          </a:p>
          <a:p>
            <a:pPr eaLnBrk="1" hangingPunct="1">
              <a:lnSpc>
                <a:spcPct val="114000"/>
              </a:lnSpc>
              <a:spcBef>
                <a:spcPct val="0"/>
              </a:spcBef>
              <a:spcAft>
                <a:spcPts val="600"/>
              </a:spcAft>
              <a:buNone/>
            </a:pPr>
            <a:r>
              <a:rPr lang="en-US" sz="2200" noProof="0" dirty="0">
                <a:solidFill>
                  <a:schemeClr val="tx1"/>
                </a:solidFill>
                <a:latin typeface="+mn-lt"/>
              </a:rPr>
              <a:t>We can learn a lot from their stories.</a:t>
            </a:r>
          </a:p>
          <a:p>
            <a:pPr eaLnBrk="1" hangingPunct="1">
              <a:lnSpc>
                <a:spcPct val="114000"/>
              </a:lnSpc>
              <a:spcBef>
                <a:spcPct val="0"/>
              </a:spcBef>
              <a:spcAft>
                <a:spcPts val="600"/>
              </a:spcAft>
              <a:buNone/>
            </a:pPr>
            <a:r>
              <a:rPr lang="en-US" sz="2200"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noProof="0" dirty="0">
                <a:solidFill>
                  <a:srgbClr val="1962B2"/>
                </a:solidFill>
              </a:rPr>
              <a:t>Artificial Intelligence (AI)</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noProof="0"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Community Champions Program | Artificial Intelligence (AI) Introduction</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sz="1000" b="0" i="0" u="none" strike="noStrike" kern="1200" cap="none" spc="0" normalizeH="0" baseline="0" noProof="0" dirty="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en-AU" noProof="0"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l">
              <a:spcBef>
                <a:spcPts val="750"/>
              </a:spcBef>
              <a:spcAft>
                <a:spcPts val="750"/>
              </a:spcAft>
              <a:buNone/>
            </a:pPr>
            <a:r>
              <a:rPr lang="en-AU" b="0" i="0" noProof="0" dirty="0">
                <a:solidFill>
                  <a:schemeClr val="tx1"/>
                </a:solidFill>
                <a:effectLst/>
              </a:rPr>
              <a:t>This session will cover:</a:t>
            </a:r>
          </a:p>
          <a:p>
            <a:pPr algn="l">
              <a:spcBef>
                <a:spcPts val="750"/>
              </a:spcBef>
              <a:spcAft>
                <a:spcPts val="750"/>
              </a:spcAft>
              <a:buFont typeface="Arial" panose="020B0604020202020204" pitchFamily="34" charset="0"/>
              <a:buChar char="•"/>
            </a:pPr>
            <a:r>
              <a:rPr lang="en-AU" b="0" i="0" noProof="0" dirty="0">
                <a:solidFill>
                  <a:schemeClr val="tx1"/>
                </a:solidFill>
                <a:effectLst/>
              </a:rPr>
              <a:t>What is AI?</a:t>
            </a:r>
          </a:p>
          <a:p>
            <a:pPr algn="l">
              <a:spcBef>
                <a:spcPts val="750"/>
              </a:spcBef>
              <a:spcAft>
                <a:spcPts val="750"/>
              </a:spcAft>
              <a:buFont typeface="Arial" panose="020B0604020202020204" pitchFamily="34" charset="0"/>
              <a:buChar char="•"/>
            </a:pPr>
            <a:r>
              <a:rPr lang="en-AU" noProof="0" dirty="0">
                <a:solidFill>
                  <a:schemeClr val="tx1"/>
                </a:solidFill>
              </a:rPr>
              <a:t>Examples of different types of AI</a:t>
            </a:r>
          </a:p>
          <a:p>
            <a:pPr algn="l">
              <a:spcBef>
                <a:spcPts val="750"/>
              </a:spcBef>
              <a:spcAft>
                <a:spcPts val="750"/>
              </a:spcAft>
              <a:buFont typeface="Arial" panose="020B0604020202020204" pitchFamily="34" charset="0"/>
              <a:buChar char="•"/>
            </a:pPr>
            <a:r>
              <a:rPr lang="en-AU" b="0" i="0" noProof="0" dirty="0">
                <a:solidFill>
                  <a:schemeClr val="tx1"/>
                </a:solidFill>
                <a:effectLst/>
              </a:rPr>
              <a:t>What’s good about AI</a:t>
            </a:r>
          </a:p>
          <a:p>
            <a:pPr algn="l">
              <a:spcBef>
                <a:spcPts val="750"/>
              </a:spcBef>
              <a:spcAft>
                <a:spcPts val="750"/>
              </a:spcAft>
              <a:buFont typeface="Arial" panose="020B0604020202020204" pitchFamily="34" charset="0"/>
              <a:buChar char="•"/>
            </a:pPr>
            <a:r>
              <a:rPr lang="en-AU" b="0" i="0" noProof="0" dirty="0">
                <a:solidFill>
                  <a:schemeClr val="tx1"/>
                </a:solidFill>
                <a:effectLst/>
              </a:rPr>
              <a:t>How to use AI safely</a:t>
            </a:r>
          </a:p>
          <a:p>
            <a:pPr marL="0" indent="0" algn="l">
              <a:spcBef>
                <a:spcPts val="750"/>
              </a:spcBef>
              <a:spcAft>
                <a:spcPts val="750"/>
              </a:spcAft>
              <a:buNone/>
            </a:pPr>
            <a:endParaRPr lang="en-AU" b="0" i="0" noProof="0" dirty="0">
              <a:solidFill>
                <a:schemeClr val="tx1"/>
              </a:solidFill>
              <a:effectLst/>
            </a:endParaRPr>
          </a:p>
          <a:p>
            <a:pPr algn="l">
              <a:spcBef>
                <a:spcPts val="750"/>
              </a:spcBef>
              <a:spcAft>
                <a:spcPts val="750"/>
              </a:spcAft>
              <a:buFont typeface="Arial" panose="020B0604020202020204" pitchFamily="34" charset="0"/>
              <a:buChar char="•"/>
            </a:pPr>
            <a:endParaRPr lang="en-AU" noProof="0" dirty="0">
              <a:solidFill>
                <a:schemeClr val="tx1"/>
              </a:solidFill>
            </a:endParaRPr>
          </a:p>
          <a:p>
            <a:pPr marL="0" indent="0" algn="l">
              <a:spcBef>
                <a:spcPts val="750"/>
              </a:spcBef>
              <a:spcAft>
                <a:spcPts val="750"/>
              </a:spcAft>
              <a:buNone/>
            </a:pPr>
            <a:endParaRPr lang="en-AU" b="0" i="0" noProof="0" dirty="0">
              <a:solidFill>
                <a:schemeClr val="tx1"/>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 Artificial Intelligence (AI) Introduction</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 Artificial Intelligence (AI) Introduction</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sz="1000" b="0" i="0" u="none" strike="noStrike" kern="1200" cap="none" spc="0" normalizeH="0" baseline="0" noProof="0" dirty="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noProof="0" dirty="0">
                <a:solidFill>
                  <a:schemeClr val="tx1"/>
                </a:solidFill>
              </a:rPr>
              <a:t>Introduce yourself to the group</a:t>
            </a:r>
          </a:p>
          <a:p>
            <a:r>
              <a:rPr lang="en-AU" noProof="0" dirty="0">
                <a:solidFill>
                  <a:schemeClr val="tx1"/>
                </a:solidFill>
              </a:rPr>
              <a:t>Share your experience with AI – have you used AI before?</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noProof="0" smtClean="0"/>
              <a:pPr>
                <a:defRPr/>
              </a:pPr>
              <a:t>7</a:t>
            </a:fld>
            <a:endParaRPr lang="en-AU" noProof="0" dirty="0"/>
          </a:p>
        </p:txBody>
      </p:sp>
      <p:pic>
        <p:nvPicPr>
          <p:cNvPr id="13" name="Picture 12">
            <a:extLst>
              <a:ext uri="{FF2B5EF4-FFF2-40B4-BE49-F238E27FC236}">
                <a16:creationId xmlns:a16="http://schemas.microsoft.com/office/drawing/2014/main" id="{2AD63BC5-CD97-A807-D617-14F1BC22C97D}"/>
              </a:ext>
            </a:extLst>
          </p:cNvPr>
          <p:cNvPicPr>
            <a:picLocks noChangeAspect="1"/>
          </p:cNvPicPr>
          <p:nvPr/>
        </p:nvPicPr>
        <p:blipFill>
          <a:blip r:embed="rId3"/>
          <a:srcRect l="8028"/>
          <a:stretch>
            <a:fillRect/>
          </a:stretch>
        </p:blipFill>
        <p:spPr>
          <a:xfrm>
            <a:off x="0" y="0"/>
            <a:ext cx="12204427" cy="6858000"/>
          </a:xfrm>
          <a:prstGeom prst="rect">
            <a:avLst/>
          </a:prstGeom>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en-AU" noProof="0" dirty="0"/>
              <a:t>What can AI do?</a:t>
            </a:r>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1719976"/>
            <a:ext cx="5025572" cy="4187338"/>
          </a:xfrm>
        </p:spPr>
        <p:txBody>
          <a:bodyPr/>
          <a:lstStyle/>
          <a:p>
            <a:pPr marL="0" indent="0" algn="l">
              <a:spcBef>
                <a:spcPts val="750"/>
              </a:spcBef>
              <a:spcAft>
                <a:spcPts val="750"/>
              </a:spcAft>
              <a:buNone/>
            </a:pPr>
            <a:r>
              <a:rPr lang="en-AU" b="1" dirty="0">
                <a:solidFill>
                  <a:srgbClr val="242424"/>
                </a:solidFill>
                <a:latin typeface="+mj-lt"/>
              </a:rPr>
              <a:t>Making suggestions</a:t>
            </a:r>
            <a:r>
              <a:rPr lang="en-AU" b="1" i="0" noProof="0" dirty="0">
                <a:solidFill>
                  <a:srgbClr val="242424"/>
                </a:solidFill>
                <a:effectLst/>
                <a:latin typeface="+mj-lt"/>
              </a:rPr>
              <a:t>:</a:t>
            </a:r>
          </a:p>
          <a:p>
            <a:pPr algn="l">
              <a:spcBef>
                <a:spcPts val="750"/>
              </a:spcBef>
              <a:spcAft>
                <a:spcPts val="750"/>
              </a:spcAft>
              <a:buFont typeface="Arial" panose="020B0604020202020204" pitchFamily="34" charset="0"/>
              <a:buChar char="•"/>
            </a:pPr>
            <a:r>
              <a:rPr lang="en-AU" noProof="0" dirty="0">
                <a:solidFill>
                  <a:srgbClr val="242424"/>
                </a:solidFill>
                <a:latin typeface="+mj-lt"/>
              </a:rPr>
              <a:t>Streaming Services</a:t>
            </a:r>
          </a:p>
          <a:p>
            <a:pPr algn="l">
              <a:spcBef>
                <a:spcPts val="750"/>
              </a:spcBef>
              <a:spcAft>
                <a:spcPts val="750"/>
              </a:spcAft>
              <a:buFont typeface="Arial" panose="020B0604020202020204" pitchFamily="34" charset="0"/>
              <a:buChar char="•"/>
            </a:pPr>
            <a:r>
              <a:rPr lang="en-AU" i="0" noProof="0" dirty="0">
                <a:solidFill>
                  <a:srgbClr val="242424"/>
                </a:solidFill>
                <a:effectLst/>
                <a:latin typeface="+mj-lt"/>
              </a:rPr>
              <a:t>Grocery Shopping Apps</a:t>
            </a:r>
          </a:p>
          <a:p>
            <a:pPr algn="l">
              <a:spcBef>
                <a:spcPts val="750"/>
              </a:spcBef>
              <a:spcAft>
                <a:spcPts val="750"/>
              </a:spcAft>
              <a:buFont typeface="Arial" panose="020B0604020202020204" pitchFamily="34" charset="0"/>
              <a:buChar char="•"/>
            </a:pPr>
            <a:r>
              <a:rPr lang="en-AU" noProof="0" dirty="0">
                <a:solidFill>
                  <a:srgbClr val="242424"/>
                </a:solidFill>
                <a:latin typeface="+mj-lt"/>
              </a:rPr>
              <a:t>Social Media</a:t>
            </a:r>
            <a:endParaRPr lang="en-AU" i="0" noProof="0" dirty="0">
              <a:solidFill>
                <a:srgbClr val="242424"/>
              </a:solidFill>
              <a:effectLst/>
              <a:latin typeface="+mj-lt"/>
            </a:endParaRPr>
          </a:p>
          <a:p>
            <a:pPr algn="l">
              <a:spcBef>
                <a:spcPts val="750"/>
              </a:spcBef>
              <a:spcAft>
                <a:spcPts val="750"/>
              </a:spcAft>
              <a:buFont typeface="Arial" panose="020B0604020202020204" pitchFamily="34" charset="0"/>
              <a:buChar char="•"/>
            </a:pPr>
            <a:endParaRPr lang="en-AU" b="1" i="0" noProof="0" dirty="0">
              <a:solidFill>
                <a:srgbClr val="242424"/>
              </a:solidFill>
              <a:effectLst/>
              <a:latin typeface="+mj-lt"/>
            </a:endParaRPr>
          </a:p>
          <a:p>
            <a:pPr marL="0" indent="0" algn="l">
              <a:spcBef>
                <a:spcPts val="750"/>
              </a:spcBef>
              <a:spcAft>
                <a:spcPts val="750"/>
              </a:spcAft>
              <a:buNone/>
            </a:pPr>
            <a:r>
              <a:rPr lang="en-AU" b="1" noProof="0" dirty="0">
                <a:solidFill>
                  <a:srgbClr val="242424"/>
                </a:solidFill>
                <a:latin typeface="+mj-lt"/>
              </a:rPr>
              <a:t>Organise things:</a:t>
            </a:r>
          </a:p>
          <a:p>
            <a:pPr algn="l">
              <a:spcBef>
                <a:spcPts val="750"/>
              </a:spcBef>
              <a:spcAft>
                <a:spcPts val="750"/>
              </a:spcAft>
              <a:buFont typeface="Arial" panose="020B0604020202020204" pitchFamily="34" charset="0"/>
              <a:buChar char="•"/>
            </a:pPr>
            <a:r>
              <a:rPr lang="en-AU" i="0" noProof="0" dirty="0">
                <a:solidFill>
                  <a:srgbClr val="242424"/>
                </a:solidFill>
                <a:effectLst/>
                <a:latin typeface="+mj-lt"/>
              </a:rPr>
              <a:t>Photo apps on your phone</a:t>
            </a:r>
          </a:p>
          <a:p>
            <a:endParaRPr lang="en-AU" noProof="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noProof="0" smtClean="0"/>
              <a:pPr>
                <a:defRPr/>
              </a:pPr>
              <a:t>8</a:t>
            </a:fld>
            <a:endParaRPr lang="en-AU" noProof="0" dirty="0"/>
          </a:p>
        </p:txBody>
      </p:sp>
      <p:sp>
        <p:nvSpPr>
          <p:cNvPr id="7" name="Content Placeholder 2">
            <a:extLst>
              <a:ext uri="{FF2B5EF4-FFF2-40B4-BE49-F238E27FC236}">
                <a16:creationId xmlns:a16="http://schemas.microsoft.com/office/drawing/2014/main" id="{55C5E393-BEDC-470D-724A-B576A87A4DB4}"/>
              </a:ext>
            </a:extLst>
          </p:cNvPr>
          <p:cNvSpPr txBox="1">
            <a:spLocks/>
          </p:cNvSpPr>
          <p:nvPr/>
        </p:nvSpPr>
        <p:spPr bwMode="auto">
          <a:xfrm>
            <a:off x="6585857" y="1719975"/>
            <a:ext cx="5025572" cy="41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spcAft>
                <a:spcPts val="750"/>
              </a:spcAft>
              <a:buNone/>
            </a:pPr>
            <a:r>
              <a:rPr lang="en-AU" b="1" noProof="0" dirty="0">
                <a:solidFill>
                  <a:srgbClr val="242424"/>
                </a:solidFill>
                <a:latin typeface="+mj-lt"/>
              </a:rPr>
              <a:t>Alert you of important things</a:t>
            </a:r>
            <a:r>
              <a:rPr lang="en-AU" noProof="0" dirty="0">
                <a:solidFill>
                  <a:srgbClr val="242424"/>
                </a:solidFill>
                <a:latin typeface="+mj-lt"/>
              </a:rPr>
              <a:t>: </a:t>
            </a:r>
          </a:p>
          <a:p>
            <a:pPr>
              <a:spcBef>
                <a:spcPts val="750"/>
              </a:spcBef>
              <a:spcAft>
                <a:spcPts val="750"/>
              </a:spcAft>
            </a:pPr>
            <a:r>
              <a:rPr lang="en-AU" noProof="0" dirty="0">
                <a:solidFill>
                  <a:srgbClr val="242424"/>
                </a:solidFill>
                <a:latin typeface="+mj-lt"/>
              </a:rPr>
              <a:t>Smart Security systems</a:t>
            </a:r>
          </a:p>
          <a:p>
            <a:pPr>
              <a:spcBef>
                <a:spcPts val="750"/>
              </a:spcBef>
              <a:spcAft>
                <a:spcPts val="750"/>
              </a:spcAft>
            </a:pPr>
            <a:r>
              <a:rPr lang="en-AU" noProof="0" dirty="0">
                <a:solidFill>
                  <a:srgbClr val="242424"/>
                </a:solidFill>
                <a:latin typeface="+mj-lt"/>
              </a:rPr>
              <a:t>Fitness trackers</a:t>
            </a:r>
          </a:p>
          <a:p>
            <a:pPr>
              <a:spcBef>
                <a:spcPts val="750"/>
              </a:spcBef>
              <a:spcAft>
                <a:spcPts val="750"/>
              </a:spcAft>
            </a:pPr>
            <a:endParaRPr lang="en-AU" b="1" noProof="0" dirty="0">
              <a:solidFill>
                <a:srgbClr val="242424"/>
              </a:solidFill>
              <a:latin typeface="+mj-lt"/>
            </a:endParaRPr>
          </a:p>
          <a:p>
            <a:pPr marL="0" indent="0">
              <a:spcBef>
                <a:spcPts val="750"/>
              </a:spcBef>
              <a:spcAft>
                <a:spcPts val="750"/>
              </a:spcAft>
              <a:buNone/>
            </a:pPr>
            <a:r>
              <a:rPr lang="en-AU" b="1" noProof="0" dirty="0">
                <a:solidFill>
                  <a:srgbClr val="242424"/>
                </a:solidFill>
                <a:latin typeface="+mj-lt"/>
              </a:rPr>
              <a:t>Completing simple tasks or providing customer service:</a:t>
            </a:r>
          </a:p>
          <a:p>
            <a:pPr>
              <a:spcBef>
                <a:spcPts val="750"/>
              </a:spcBef>
              <a:spcAft>
                <a:spcPts val="750"/>
              </a:spcAft>
            </a:pPr>
            <a:r>
              <a:rPr lang="en-AU" noProof="0" dirty="0">
                <a:solidFill>
                  <a:srgbClr val="242424"/>
                </a:solidFill>
                <a:latin typeface="+mj-lt"/>
              </a:rPr>
              <a:t>Voice Assistants</a:t>
            </a:r>
          </a:p>
          <a:p>
            <a:pPr>
              <a:spcBef>
                <a:spcPts val="750"/>
              </a:spcBef>
              <a:spcAft>
                <a:spcPts val="750"/>
              </a:spcAft>
            </a:pPr>
            <a:r>
              <a:rPr lang="en-AU" noProof="0" dirty="0">
                <a:solidFill>
                  <a:srgbClr val="242424"/>
                </a:solidFill>
                <a:latin typeface="+mj-lt"/>
              </a:rPr>
              <a:t>Online chat bots</a:t>
            </a:r>
          </a:p>
          <a:p>
            <a:endParaRPr lang="en-AU" noProof="0" dirty="0">
              <a:latin typeface="+mj-lt"/>
            </a:endParaRPr>
          </a:p>
        </p:txBody>
      </p:sp>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en-AU" noProof="0" dirty="0"/>
              <a:t>AI specific websites</a:t>
            </a:r>
          </a:p>
        </p:txBody>
      </p:sp>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noProof="0" dirty="0"/>
              <a:t>WA Digital Inclusion Project | Community Champions Program | Artificial Intelligence (AI) Introduction</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noProof="0" smtClean="0"/>
              <a:pPr>
                <a:defRPr/>
              </a:pPr>
              <a:t>9</a:t>
            </a:fld>
            <a:endParaRPr lang="en-AU" noProof="0" dirty="0"/>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3" name="Content Placeholder 2">
            <a:extLst>
              <a:ext uri="{FF2B5EF4-FFF2-40B4-BE49-F238E27FC236}">
                <a16:creationId xmlns:a16="http://schemas.microsoft.com/office/drawing/2014/main" id="{BD50FC23-8A53-CCB0-885B-9EB2A3110578}"/>
              </a:ext>
            </a:extLst>
          </p:cNvPr>
          <p:cNvSpPr>
            <a:spLocks noGrp="1"/>
          </p:cNvSpPr>
          <p:nvPr>
            <p:ph sz="half" idx="2"/>
          </p:nvPr>
        </p:nvSpPr>
        <p:spPr>
          <a:xfrm>
            <a:off x="5842844" y="1690688"/>
            <a:ext cx="5623441" cy="4454524"/>
          </a:xfrm>
        </p:spPr>
        <p:txBody>
          <a:bodyPr/>
          <a:lstStyle/>
          <a:p>
            <a:pPr marL="0" indent="0">
              <a:buNone/>
            </a:pPr>
            <a:r>
              <a:rPr lang="en-AU" noProof="0" dirty="0"/>
              <a:t>AI websites can do things like:</a:t>
            </a:r>
          </a:p>
          <a:p>
            <a:pPr lvl="0"/>
            <a:r>
              <a:rPr lang="en-AU" noProof="0" dirty="0"/>
              <a:t>Generating images based on your description</a:t>
            </a:r>
          </a:p>
          <a:p>
            <a:pPr lvl="0"/>
            <a:r>
              <a:rPr lang="en-AU" noProof="0" dirty="0"/>
              <a:t>Creating music</a:t>
            </a:r>
          </a:p>
          <a:p>
            <a:pPr lvl="0"/>
            <a:r>
              <a:rPr lang="en-AU" noProof="0" dirty="0"/>
              <a:t>Writing stories, articles, instruction manuals, or emails</a:t>
            </a:r>
          </a:p>
          <a:p>
            <a:pPr lvl="0"/>
            <a:r>
              <a:rPr lang="en-AU" noProof="0" dirty="0"/>
              <a:t>Help generate ideas for brainstorming</a:t>
            </a:r>
          </a:p>
          <a:p>
            <a:pPr lvl="0"/>
            <a:r>
              <a:rPr lang="en-AU" noProof="0" dirty="0"/>
              <a:t>Help with solving problems or providing tutoring for students</a:t>
            </a:r>
          </a:p>
          <a:p>
            <a:pPr lvl="0"/>
            <a:r>
              <a:rPr lang="en-AU" noProof="0" dirty="0"/>
              <a:t>Play games with you</a:t>
            </a:r>
          </a:p>
          <a:p>
            <a:pPr lvl="0"/>
            <a:r>
              <a:rPr lang="en-AU" noProof="0" dirty="0"/>
              <a:t>Provide or create recipes</a:t>
            </a:r>
          </a:p>
          <a:p>
            <a:pPr marL="0" indent="0">
              <a:buNone/>
            </a:pPr>
            <a:endParaRPr lang="en-AU" noProof="0" dirty="0"/>
          </a:p>
          <a:p>
            <a:endParaRPr lang="en-AU" noProof="0" dirty="0"/>
          </a:p>
        </p:txBody>
      </p:sp>
      <p:pic>
        <p:nvPicPr>
          <p:cNvPr id="2050" name="Picture 2" descr="Who Owns Chat GPT?">
            <a:extLst>
              <a:ext uri="{FF2B5EF4-FFF2-40B4-BE49-F238E27FC236}">
                <a16:creationId xmlns:a16="http://schemas.microsoft.com/office/drawing/2014/main" id="{8E2E80F6-11E2-CA29-2EC2-053E753B8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817" y="3024399"/>
            <a:ext cx="2645518" cy="1469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y Generative AI safely with Microsoft Copilot | Inside UNSW">
            <a:extLst>
              <a:ext uri="{FF2B5EF4-FFF2-40B4-BE49-F238E27FC236}">
                <a16:creationId xmlns:a16="http://schemas.microsoft.com/office/drawing/2014/main" id="{2F17F018-5F29-72F1-D96A-C466049D7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04487"/>
            <a:ext cx="2612858" cy="14697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ogle Gemini retains your data for up to three years">
            <a:extLst>
              <a:ext uri="{FF2B5EF4-FFF2-40B4-BE49-F238E27FC236}">
                <a16:creationId xmlns:a16="http://schemas.microsoft.com/office/drawing/2014/main" id="{392C071E-79CD-D5EC-FF49-D8B0ECBD02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73" t="35046" r="25191" b="37943"/>
          <a:stretch>
            <a:fillRect/>
          </a:stretch>
        </p:blipFill>
        <p:spPr bwMode="auto">
          <a:xfrm>
            <a:off x="654277" y="1961680"/>
            <a:ext cx="2567154" cy="106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cc45243-29f6-4a1c-995b-35ed14ae441a">
      <UserInfo>
        <DisplayName>Zeina Jamaleddine</DisplayName>
        <AccountId>462</AccountId>
        <AccountType/>
      </UserInfo>
    </SharedWithUsers>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70e02f53a3eb13edc6e369756182c42e">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71a4c43ce5a93029adf4274ec095dad0"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7A55D-32F4-4C6A-BDCD-69C2FE192C0E}">
  <ds:schemaRef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2cc45243-29f6-4a1c-995b-35ed14ae441a"/>
    <ds:schemaRef ds:uri="5e5d6256-5200-4c34-82a9-8b0b259790ba"/>
    <ds:schemaRef ds:uri="http://schemas.microsoft.com/office/2006/metadata/properties"/>
  </ds:schemaRefs>
</ds:datastoreItem>
</file>

<file path=customXml/itemProps2.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3.xml><?xml version="1.0" encoding="utf-8"?>
<ds:datastoreItem xmlns:ds="http://schemas.openxmlformats.org/officeDocument/2006/customXml" ds:itemID="{7806F959-0C23-40CC-873A-CB0AC80F4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28384</TotalTime>
  <Words>2753</Words>
  <Application>Microsoft Office PowerPoint</Application>
  <PresentationFormat>Widescreen</PresentationFormat>
  <Paragraphs>328</Paragraphs>
  <Slides>16</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Arial</vt:lpstr>
      <vt:lpstr>Calibri</vt:lpstr>
      <vt:lpstr>Kanit</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AI Community Champions Program </vt:lpstr>
      <vt:lpstr>Trainer Notes: Introduction to AI</vt:lpstr>
      <vt:lpstr>Acknowledgement of Country</vt:lpstr>
      <vt:lpstr>Artificial Intelligence (AI)</vt:lpstr>
      <vt:lpstr>Session overview</vt:lpstr>
      <vt:lpstr>Introductions</vt:lpstr>
      <vt:lpstr>PowerPoint Presentation</vt:lpstr>
      <vt:lpstr>What can AI do?</vt:lpstr>
      <vt:lpstr>AI specific websites</vt:lpstr>
      <vt:lpstr>How does AI learn?</vt:lpstr>
      <vt:lpstr>What is good about AI?</vt:lpstr>
      <vt:lpstr>What do we need to be aware of?</vt:lpstr>
      <vt:lpstr>How do you use AI safely?</vt:lpstr>
      <vt:lpstr>Reflection</vt:lpstr>
      <vt:lpstr>Thank you!</vt:lpstr>
      <vt:lpstr>Thank you Community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Sonny Yang</cp:lastModifiedBy>
  <cp:revision>25</cp:revision>
  <cp:lastPrinted>2025-02-13T23:53:00Z</cp:lastPrinted>
  <dcterms:created xsi:type="dcterms:W3CDTF">2022-08-01T06:12:05Z</dcterms:created>
  <dcterms:modified xsi:type="dcterms:W3CDTF">2026-05-11T06:39:04Z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0x01010071F0F04F5F537047B9E859B809FC98B2</vt:lpwstr>
  </property>
</Properties>
</file>