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3.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theme/theme5.xml" ContentType="application/vnd.openxmlformats-officedocument.theme+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theme/theme6.xml" ContentType="application/vnd.openxmlformats-officedocument.theme+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2.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embedTrueTypeFonts="1" saveSubsetFonts="1">
  <p:sldMasterIdLst>
    <p:sldMasterId id="2147483676" r:id="rId4"/>
    <p:sldMasterId id="2147483732" r:id="rId5"/>
    <p:sldMasterId id="2147483771" r:id="rId6"/>
    <p:sldMasterId id="2147483745" r:id="rId7"/>
    <p:sldMasterId id="2147483693" r:id="rId8"/>
    <p:sldMasterId id="2147483758" r:id="rId9"/>
    <p:sldMasterId id="2147483784" r:id="rId10"/>
    <p:sldMasterId id="2147486483" r:id="rId11"/>
  </p:sldMasterIdLst>
  <p:notesMasterIdLst>
    <p:notesMasterId r:id="rId28"/>
  </p:notesMasterIdLst>
  <p:handoutMasterIdLst>
    <p:handoutMasterId r:id="rId29"/>
  </p:handoutMasterIdLst>
  <p:sldIdLst>
    <p:sldId id="256" r:id="rId12"/>
    <p:sldId id="559" r:id="rId13"/>
    <p:sldId id="307" r:id="rId14"/>
    <p:sldId id="551" r:id="rId15"/>
    <p:sldId id="556" r:id="rId16"/>
    <p:sldId id="557" r:id="rId17"/>
    <p:sldId id="554" r:id="rId18"/>
    <p:sldId id="555" r:id="rId19"/>
    <p:sldId id="562" r:id="rId20"/>
    <p:sldId id="563" r:id="rId21"/>
    <p:sldId id="564" r:id="rId22"/>
    <p:sldId id="574" r:id="rId23"/>
    <p:sldId id="561" r:id="rId24"/>
    <p:sldId id="560" r:id="rId25"/>
    <p:sldId id="567" r:id="rId26"/>
    <p:sldId id="566" r:id="rId27"/>
  </p:sldIdLst>
  <p:sldSz cx="12192000" cy="6858000"/>
  <p:notesSz cx="6797675" cy="9926638"/>
  <p:embeddedFontLst>
    <p:embeddedFont>
      <p:font typeface="Kanit" panose="020B0604020202020204" charset="-34"/>
      <p:regular r:id="rId30"/>
      <p:bold r:id="rId31"/>
      <p:italic r:id="rId32"/>
      <p:boldItalic r:id="rId33"/>
    </p:embeddedFont>
  </p:embeddedFontLst>
  <p:defaultTextStyle>
    <a:defPPr>
      <a:defRPr lang="en-US"/>
    </a:defPPr>
    <a:lvl1pPr algn="l" rtl="0" eaLnBrk="0" fontAlgn="base" hangingPunct="0">
      <a:spcBef>
        <a:spcPct val="0"/>
      </a:spcBef>
      <a:spcAft>
        <a:spcPct val="0"/>
      </a:spcAft>
      <a:defRPr kern="1200">
        <a:solidFill>
          <a:schemeClr val="tx1"/>
        </a:solidFill>
        <a:latin typeface="Kanit" panose="020B0502040204020203" charset="0"/>
        <a:ea typeface="+mn-ea"/>
        <a:cs typeface="+mn-cs"/>
      </a:defRPr>
    </a:lvl1pPr>
    <a:lvl2pPr marL="457200" algn="l" rtl="0" eaLnBrk="0" fontAlgn="base" hangingPunct="0">
      <a:spcBef>
        <a:spcPct val="0"/>
      </a:spcBef>
      <a:spcAft>
        <a:spcPct val="0"/>
      </a:spcAft>
      <a:defRPr kern="1200">
        <a:solidFill>
          <a:schemeClr val="tx1"/>
        </a:solidFill>
        <a:latin typeface="Kanit" panose="020B0502040204020203" charset="0"/>
        <a:ea typeface="+mn-ea"/>
        <a:cs typeface="+mn-cs"/>
      </a:defRPr>
    </a:lvl2pPr>
    <a:lvl3pPr marL="914400" algn="l" rtl="0" eaLnBrk="0" fontAlgn="base" hangingPunct="0">
      <a:spcBef>
        <a:spcPct val="0"/>
      </a:spcBef>
      <a:spcAft>
        <a:spcPct val="0"/>
      </a:spcAft>
      <a:defRPr kern="1200">
        <a:solidFill>
          <a:schemeClr val="tx1"/>
        </a:solidFill>
        <a:latin typeface="Kanit" panose="020B0502040204020203" charset="0"/>
        <a:ea typeface="+mn-ea"/>
        <a:cs typeface="+mn-cs"/>
      </a:defRPr>
    </a:lvl3pPr>
    <a:lvl4pPr marL="1371600" algn="l" rtl="0" eaLnBrk="0" fontAlgn="base" hangingPunct="0">
      <a:spcBef>
        <a:spcPct val="0"/>
      </a:spcBef>
      <a:spcAft>
        <a:spcPct val="0"/>
      </a:spcAft>
      <a:defRPr kern="1200">
        <a:solidFill>
          <a:schemeClr val="tx1"/>
        </a:solidFill>
        <a:latin typeface="Kanit" panose="020B0502040204020203" charset="0"/>
        <a:ea typeface="+mn-ea"/>
        <a:cs typeface="+mn-cs"/>
      </a:defRPr>
    </a:lvl4pPr>
    <a:lvl5pPr marL="1828800" algn="l" rtl="0" eaLnBrk="0" fontAlgn="base" hangingPunct="0">
      <a:spcBef>
        <a:spcPct val="0"/>
      </a:spcBef>
      <a:spcAft>
        <a:spcPct val="0"/>
      </a:spcAft>
      <a:defRPr kern="1200">
        <a:solidFill>
          <a:schemeClr val="tx1"/>
        </a:solidFill>
        <a:latin typeface="Kanit" panose="020B0502040204020203" charset="0"/>
        <a:ea typeface="+mn-ea"/>
        <a:cs typeface="+mn-cs"/>
      </a:defRPr>
    </a:lvl5pPr>
    <a:lvl6pPr marL="2286000" algn="l" defTabSz="914400" rtl="0" eaLnBrk="1" latinLnBrk="0" hangingPunct="1">
      <a:defRPr kern="1200">
        <a:solidFill>
          <a:schemeClr val="tx1"/>
        </a:solidFill>
        <a:latin typeface="Kanit" panose="020B0502040204020203" charset="0"/>
        <a:ea typeface="+mn-ea"/>
        <a:cs typeface="+mn-cs"/>
      </a:defRPr>
    </a:lvl6pPr>
    <a:lvl7pPr marL="2743200" algn="l" defTabSz="914400" rtl="0" eaLnBrk="1" latinLnBrk="0" hangingPunct="1">
      <a:defRPr kern="1200">
        <a:solidFill>
          <a:schemeClr val="tx1"/>
        </a:solidFill>
        <a:latin typeface="Kanit" panose="020B0502040204020203" charset="0"/>
        <a:ea typeface="+mn-ea"/>
        <a:cs typeface="+mn-cs"/>
      </a:defRPr>
    </a:lvl7pPr>
    <a:lvl8pPr marL="3200400" algn="l" defTabSz="914400" rtl="0" eaLnBrk="1" latinLnBrk="0" hangingPunct="1">
      <a:defRPr kern="1200">
        <a:solidFill>
          <a:schemeClr val="tx1"/>
        </a:solidFill>
        <a:latin typeface="Kanit" panose="020B0502040204020203" charset="0"/>
        <a:ea typeface="+mn-ea"/>
        <a:cs typeface="+mn-cs"/>
      </a:defRPr>
    </a:lvl8pPr>
    <a:lvl9pPr marL="3657600" algn="l" defTabSz="914400" rtl="0" eaLnBrk="1" latinLnBrk="0" hangingPunct="1">
      <a:defRPr kern="1200">
        <a:solidFill>
          <a:schemeClr val="tx1"/>
        </a:solidFill>
        <a:latin typeface="Kanit" panose="020B0502040204020203"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962B2"/>
    <a:srgbClr val="F4867C"/>
    <a:srgbClr val="FFFFFF"/>
    <a:srgbClr val="FFD38F"/>
    <a:srgbClr val="E9E9EB"/>
    <a:srgbClr val="F5F5F5"/>
    <a:srgbClr val="F9CADB"/>
    <a:srgbClr val="B9B9B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37CE84F3-28C3-443E-9E96-99CF82512B78}" styleName="Dark Style 1 - Accent 2">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2"/>
          </a:solidFill>
        </a:fill>
      </a:tcStyle>
    </a:wholeTbl>
    <a:band1H>
      <a:tcStyle>
        <a:tcBdr/>
        <a:fill>
          <a:solidFill>
            <a:schemeClr val="accent2">
              <a:shade val="60000"/>
            </a:schemeClr>
          </a:solidFill>
        </a:fill>
      </a:tcStyle>
    </a:band1H>
    <a:band1V>
      <a:tcStyle>
        <a:tcBdr/>
        <a:fill>
          <a:solidFill>
            <a:schemeClr val="accent2">
              <a:shade val="60000"/>
            </a:schemeClr>
          </a:solidFill>
        </a:fill>
      </a:tcStyle>
    </a:band1V>
    <a:lastCol>
      <a:tcTxStyle b="on"/>
      <a:tcStyle>
        <a:tcBdr>
          <a:left>
            <a:ln w="25400" cmpd="sng">
              <a:solidFill>
                <a:schemeClr val="lt1"/>
              </a:solidFill>
            </a:ln>
          </a:left>
        </a:tcBdr>
        <a:fill>
          <a:solidFill>
            <a:schemeClr val="accent2">
              <a:shade val="60000"/>
            </a:schemeClr>
          </a:solidFill>
        </a:fill>
      </a:tcStyle>
    </a:lastCol>
    <a:firstCol>
      <a:tcTxStyle b="on"/>
      <a:tcStyle>
        <a:tcBdr>
          <a:right>
            <a:ln w="25400" cmpd="sng">
              <a:solidFill>
                <a:schemeClr val="lt1"/>
              </a:solidFill>
            </a:ln>
          </a:right>
        </a:tcBdr>
        <a:fill>
          <a:solidFill>
            <a:schemeClr val="accent2">
              <a:shade val="60000"/>
            </a:schemeClr>
          </a:solidFill>
        </a:fill>
      </a:tcStyle>
    </a:firstCol>
    <a:lastRow>
      <a:tcTxStyle b="on"/>
      <a:tcStyle>
        <a:tcBdr>
          <a:top>
            <a:ln w="25400" cmpd="sng">
              <a:solidFill>
                <a:schemeClr val="lt1"/>
              </a:solidFill>
            </a:ln>
          </a:top>
        </a:tcBdr>
        <a:fill>
          <a:solidFill>
            <a:schemeClr val="accent2">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FABFCF23-3B69-468F-B69F-88F6DE6A72F2}" styleName="Medium Style 1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4035" autoAdjust="0"/>
  </p:normalViewPr>
  <p:slideViewPr>
    <p:cSldViewPr snapToGrid="0">
      <p:cViewPr>
        <p:scale>
          <a:sx n="50" d="100"/>
          <a:sy n="50" d="100"/>
        </p:scale>
        <p:origin x="1476" y="-60"/>
      </p:cViewPr>
      <p:guideLst/>
    </p:cSldViewPr>
  </p:slideViewPr>
  <p:notesTextViewPr>
    <p:cViewPr>
      <p:scale>
        <a:sx n="1" d="1"/>
        <a:sy n="1" d="1"/>
      </p:scale>
      <p:origin x="0" y="0"/>
    </p:cViewPr>
  </p:notesTextViewPr>
  <p:notesViewPr>
    <p:cSldViewPr snapToGrid="0">
      <p:cViewPr varScale="1">
        <p:scale>
          <a:sx n="80" d="100"/>
          <a:sy n="80" d="100"/>
        </p:scale>
        <p:origin x="4014" y="108"/>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2.xml"/><Relationship Id="rId18" Type="http://schemas.openxmlformats.org/officeDocument/2006/relationships/slide" Target="slides/slide7.xml"/><Relationship Id="rId26" Type="http://schemas.openxmlformats.org/officeDocument/2006/relationships/slide" Target="slides/slide15.xml"/><Relationship Id="rId21" Type="http://schemas.openxmlformats.org/officeDocument/2006/relationships/slide" Target="slides/slide10.xml"/><Relationship Id="rId34" Type="http://schemas.openxmlformats.org/officeDocument/2006/relationships/presProps" Target="presProps.xml"/><Relationship Id="rId7" Type="http://schemas.openxmlformats.org/officeDocument/2006/relationships/slideMaster" Target="slideMasters/slideMaster4.xml"/><Relationship Id="rId12" Type="http://schemas.openxmlformats.org/officeDocument/2006/relationships/slide" Target="slides/slide1.xml"/><Relationship Id="rId17" Type="http://schemas.openxmlformats.org/officeDocument/2006/relationships/slide" Target="slides/slide6.xml"/><Relationship Id="rId25" Type="http://schemas.openxmlformats.org/officeDocument/2006/relationships/slide" Target="slides/slide14.xml"/><Relationship Id="rId33" Type="http://schemas.openxmlformats.org/officeDocument/2006/relationships/font" Target="fonts/font4.fntdata"/><Relationship Id="rId38"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5.xml"/><Relationship Id="rId20" Type="http://schemas.openxmlformats.org/officeDocument/2006/relationships/slide" Target="slides/slide9.xml"/><Relationship Id="rId29" Type="http://schemas.openxmlformats.org/officeDocument/2006/relationships/handoutMaster" Target="handoutMasters/handout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Master" Target="slideMasters/slideMaster8.xml"/><Relationship Id="rId24" Type="http://schemas.openxmlformats.org/officeDocument/2006/relationships/slide" Target="slides/slide1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4.xml"/><Relationship Id="rId23" Type="http://schemas.openxmlformats.org/officeDocument/2006/relationships/slide" Target="slides/slide1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Master" Target="slideMasters/slideMaster7.xml"/><Relationship Id="rId19" Type="http://schemas.openxmlformats.org/officeDocument/2006/relationships/slide" Target="slides/slide8.xml"/><Relationship Id="rId31" Type="http://schemas.openxmlformats.org/officeDocument/2006/relationships/font" Target="fonts/font2.fntdata"/><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3.xml"/><Relationship Id="rId22" Type="http://schemas.openxmlformats.org/officeDocument/2006/relationships/slide" Target="slides/slide11.xml"/><Relationship Id="rId27" Type="http://schemas.openxmlformats.org/officeDocument/2006/relationships/slide" Target="slides/slide16.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Master" Target="slideMasters/slideMaster5.xml"/><Relationship Id="rId3" Type="http://schemas.openxmlformats.org/officeDocument/2006/relationships/customXml" Target="../customXml/item3.xml"/></Relationships>
</file>

<file path=ppt/diagrams/_rels/data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ata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ata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diagrams/_rels/drawing2.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image" Target="../media/image18.svg"/><Relationship Id="rId1" Type="http://schemas.openxmlformats.org/officeDocument/2006/relationships/image" Target="../media/image17.png"/><Relationship Id="rId6" Type="http://schemas.openxmlformats.org/officeDocument/2006/relationships/image" Target="../media/image22.svg"/><Relationship Id="rId5" Type="http://schemas.openxmlformats.org/officeDocument/2006/relationships/image" Target="../media/image21.png"/><Relationship Id="rId4" Type="http://schemas.openxmlformats.org/officeDocument/2006/relationships/image" Target="../media/image20.svg"/></Relationships>
</file>

<file path=ppt/diagrams/_rels/drawing3.xml.rels><?xml version="1.0" encoding="UTF-8" standalone="yes"?>
<Relationships xmlns="http://schemas.openxmlformats.org/package/2006/relationships"><Relationship Id="rId3" Type="http://schemas.openxmlformats.org/officeDocument/2006/relationships/image" Target="../media/image25.png"/><Relationship Id="rId2" Type="http://schemas.openxmlformats.org/officeDocument/2006/relationships/image" Target="../media/image24.svg"/><Relationship Id="rId1" Type="http://schemas.openxmlformats.org/officeDocument/2006/relationships/image" Target="../media/image23.png"/><Relationship Id="rId6" Type="http://schemas.openxmlformats.org/officeDocument/2006/relationships/image" Target="../media/image28.svg"/><Relationship Id="rId5" Type="http://schemas.openxmlformats.org/officeDocument/2006/relationships/image" Target="../media/image27.png"/><Relationship Id="rId4" Type="http://schemas.openxmlformats.org/officeDocument/2006/relationships/image" Target="../media/image26.svg"/></Relationships>
</file>

<file path=ppt/diagrams/colors1.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0DCF394-F5FF-45F9-84BC-CA876F4CFB91}" type="doc">
      <dgm:prSet loTypeId="urn:microsoft.com/office/officeart/2018/2/layout/IconLabelList" loCatId="icon" qsTypeId="urn:microsoft.com/office/officeart/2005/8/quickstyle/simple1" qsCatId="simple" csTypeId="urn:microsoft.com/office/officeart/2005/8/colors/accent3_2" csCatId="accent3" phldr="1"/>
      <dgm:spPr/>
      <dgm:t>
        <a:bodyPr/>
        <a:lstStyle/>
        <a:p>
          <a:endParaRPr lang="zh-CN"/>
        </a:p>
      </dgm:t>
    </dgm:pt>
    <dgm:pt modelId="{FEEEA870-76D7-4509-BCE6-704B097A2938}">
      <dgm:prSet/>
      <dgm:spPr/>
      <dgm:t>
        <a:bodyPr/>
        <a:lstStyle/>
        <a:p>
          <a:pPr algn="ctr" rtl="0"/>
          <a:r>
            <a:rPr lang="zh-CN" b="0" i="0" u="none" baseline="0" dirty="0">
              <a:latin typeface="Kanit (Body)"/>
            </a:rPr>
            <a:t>什么是互联网?</a:t>
          </a:r>
          <a:endParaRPr lang="zh-CN" dirty="0">
            <a:latin typeface="Kanit (Body)"/>
          </a:endParaRPr>
        </a:p>
      </dgm:t>
    </dgm:pt>
    <dgm:pt modelId="{52150708-2E65-48A4-9D82-A239416039B8}" type="parTrans" cxnId="{D3BFCC9F-0BC1-4429-9BF3-D454FA4C10F9}">
      <dgm:prSet/>
      <dgm:spPr/>
      <dgm:t>
        <a:bodyPr/>
        <a:lstStyle/>
        <a:p>
          <a:endParaRPr lang="zh-CN"/>
        </a:p>
      </dgm:t>
    </dgm:pt>
    <dgm:pt modelId="{6CEC35EA-E9EC-4161-996E-28E0A6263917}" type="sibTrans" cxnId="{D3BFCC9F-0BC1-4429-9BF3-D454FA4C10F9}">
      <dgm:prSet/>
      <dgm:spPr/>
      <dgm:t>
        <a:bodyPr/>
        <a:lstStyle/>
        <a:p>
          <a:endParaRPr lang="zh-CN"/>
        </a:p>
      </dgm:t>
    </dgm:pt>
    <dgm:pt modelId="{38599437-5F9D-4B07-9FB7-EAC9D060FD23}">
      <dgm:prSet/>
      <dgm:spPr/>
      <dgm:t>
        <a:bodyPr/>
        <a:lstStyle/>
        <a:p>
          <a:pPr algn="ctr" rtl="0"/>
          <a:r>
            <a:rPr lang="zh-CN" altLang="en-US" b="0" i="0" u="none" baseline="0" dirty="0">
              <a:latin typeface="Kanit (Body)"/>
            </a:rPr>
            <a:t>上网</a:t>
          </a:r>
          <a:r>
            <a:rPr lang="zh-CN" b="0" i="0" u="none" baseline="0" dirty="0">
              <a:latin typeface="Kanit (Body)"/>
            </a:rPr>
            <a:t>要求</a:t>
          </a:r>
          <a:endParaRPr lang="en-AU" altLang="zh-CN" b="0" i="0" u="none" baseline="0" dirty="0">
            <a:latin typeface="Kanit (Body)"/>
          </a:endParaRPr>
        </a:p>
        <a:p>
          <a:pPr algn="ctr" rtl="0"/>
          <a:r>
            <a:rPr lang="zh-CN" b="0" i="0" u="none" baseline="0" dirty="0">
              <a:latin typeface="Kanit (Body)"/>
            </a:rPr>
            <a:t>（设备、互联网连接）</a:t>
          </a:r>
          <a:endParaRPr lang="zh-CN" dirty="0">
            <a:latin typeface="Kanit (Body)"/>
          </a:endParaRPr>
        </a:p>
      </dgm:t>
    </dgm:pt>
    <dgm:pt modelId="{F5078FA4-9474-4EEC-847B-215B71D8A143}" type="parTrans" cxnId="{8B0D3102-9EEF-4AE9-AA87-2EE1B506F1EF}">
      <dgm:prSet/>
      <dgm:spPr/>
      <dgm:t>
        <a:bodyPr/>
        <a:lstStyle/>
        <a:p>
          <a:endParaRPr lang="zh-CN"/>
        </a:p>
      </dgm:t>
    </dgm:pt>
    <dgm:pt modelId="{39109E46-D5E6-419B-900F-27B0EBFC02E0}" type="sibTrans" cxnId="{8B0D3102-9EEF-4AE9-AA87-2EE1B506F1EF}">
      <dgm:prSet/>
      <dgm:spPr/>
      <dgm:t>
        <a:bodyPr/>
        <a:lstStyle/>
        <a:p>
          <a:endParaRPr lang="zh-CN"/>
        </a:p>
      </dgm:t>
    </dgm:pt>
    <dgm:pt modelId="{EF8DB10D-F894-4D08-95E2-CE8C4F399C44}">
      <dgm:prSet/>
      <dgm:spPr/>
      <dgm:t>
        <a:bodyPr/>
        <a:lstStyle/>
        <a:p>
          <a:pPr algn="l" rtl="0"/>
          <a:r>
            <a:rPr lang="zh-CN" b="0" i="0" u="none" baseline="0" dirty="0">
              <a:latin typeface="Kanit (Body)"/>
            </a:rPr>
            <a:t>如何联网</a:t>
          </a:r>
          <a:endParaRPr lang="zh-CN" dirty="0">
            <a:latin typeface="Kanit (Body)"/>
          </a:endParaRPr>
        </a:p>
      </dgm:t>
    </dgm:pt>
    <dgm:pt modelId="{8943245C-78D1-43F7-A8BB-FD3258331148}" type="parTrans" cxnId="{0F2199E4-B6F3-418D-9ECB-22998F3666B2}">
      <dgm:prSet/>
      <dgm:spPr/>
      <dgm:t>
        <a:bodyPr/>
        <a:lstStyle/>
        <a:p>
          <a:endParaRPr lang="zh-CN"/>
        </a:p>
      </dgm:t>
    </dgm:pt>
    <dgm:pt modelId="{B834DB16-8214-4C53-83BF-881AD2788194}" type="sibTrans" cxnId="{0F2199E4-B6F3-418D-9ECB-22998F3666B2}">
      <dgm:prSet/>
      <dgm:spPr/>
      <dgm:t>
        <a:bodyPr/>
        <a:lstStyle/>
        <a:p>
          <a:endParaRPr lang="zh-CN"/>
        </a:p>
      </dgm:t>
    </dgm:pt>
    <dgm:pt modelId="{D9FD0F7E-A6A7-40D6-BC80-A29F3825B25F}" type="pres">
      <dgm:prSet presAssocID="{60DCF394-F5FF-45F9-84BC-CA876F4CFB91}" presName="root" presStyleCnt="0">
        <dgm:presLayoutVars>
          <dgm:dir/>
          <dgm:resizeHandles val="exact"/>
        </dgm:presLayoutVars>
      </dgm:prSet>
      <dgm:spPr/>
    </dgm:pt>
    <dgm:pt modelId="{7E9DB15E-4D2A-414F-A238-80DFC498251D}" type="pres">
      <dgm:prSet presAssocID="{FEEEA870-76D7-4509-BCE6-704B097A2938}" presName="compNode" presStyleCnt="0"/>
      <dgm:spPr/>
    </dgm:pt>
    <dgm:pt modelId="{E92E38AD-3FC6-45D0-B34E-688141C95EFF}" type="pres">
      <dgm:prSet presAssocID="{FEEEA870-76D7-4509-BCE6-704B097A293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Wireless router"/>
        </a:ext>
      </dgm:extLst>
    </dgm:pt>
    <dgm:pt modelId="{DC236203-4A50-4863-B0A5-3B9CD8A20C95}" type="pres">
      <dgm:prSet presAssocID="{FEEEA870-76D7-4509-BCE6-704B097A2938}" presName="spaceRect" presStyleCnt="0"/>
      <dgm:spPr/>
    </dgm:pt>
    <dgm:pt modelId="{126DBFF0-F1C7-4CC1-9F31-27B0ADBBBE88}" type="pres">
      <dgm:prSet presAssocID="{FEEEA870-76D7-4509-BCE6-704B097A2938}" presName="textRect" presStyleLbl="revTx" presStyleIdx="0" presStyleCnt="3" custScaleX="136078" custLinFactNeighborX="4984" custLinFactNeighborY="-5292">
        <dgm:presLayoutVars>
          <dgm:chMax val="1"/>
          <dgm:chPref val="1"/>
        </dgm:presLayoutVars>
      </dgm:prSet>
      <dgm:spPr/>
    </dgm:pt>
    <dgm:pt modelId="{E718AFA4-79CA-4BBB-8A5F-BB0950E99FAA}" type="pres">
      <dgm:prSet presAssocID="{6CEC35EA-E9EC-4161-996E-28E0A6263917}" presName="sibTrans" presStyleCnt="0"/>
      <dgm:spPr/>
    </dgm:pt>
    <dgm:pt modelId="{62037760-D3CA-456F-ACCB-BA324CF9F139}" type="pres">
      <dgm:prSet presAssocID="{38599437-5F9D-4B07-9FB7-EAC9D060FD23}" presName="compNode" presStyleCnt="0"/>
      <dgm:spPr/>
    </dgm:pt>
    <dgm:pt modelId="{A8FDBED9-1FA7-4A06-B2D2-6A82CC605E2A}" type="pres">
      <dgm:prSet presAssocID="{38599437-5F9D-4B07-9FB7-EAC9D060FD23}"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Wireless"/>
        </a:ext>
      </dgm:extLst>
    </dgm:pt>
    <dgm:pt modelId="{49466965-370D-47D3-9010-BDE95403AB1B}" type="pres">
      <dgm:prSet presAssocID="{38599437-5F9D-4B07-9FB7-EAC9D060FD23}" presName="spaceRect" presStyleCnt="0"/>
      <dgm:spPr/>
    </dgm:pt>
    <dgm:pt modelId="{9ED3C6B6-CF08-4A73-A5A1-821EBB88D088}" type="pres">
      <dgm:prSet presAssocID="{38599437-5F9D-4B07-9FB7-EAC9D060FD23}" presName="textRect" presStyleLbl="revTx" presStyleIdx="1" presStyleCnt="3" custScaleX="125266">
        <dgm:presLayoutVars>
          <dgm:chMax val="1"/>
          <dgm:chPref val="1"/>
        </dgm:presLayoutVars>
      </dgm:prSet>
      <dgm:spPr/>
    </dgm:pt>
    <dgm:pt modelId="{CC4EB168-4F57-4260-BEF6-3F8B07ACEB83}" type="pres">
      <dgm:prSet presAssocID="{39109E46-D5E6-419B-900F-27B0EBFC02E0}" presName="sibTrans" presStyleCnt="0"/>
      <dgm:spPr/>
    </dgm:pt>
    <dgm:pt modelId="{4EF68DEB-5ADC-4CD4-B008-2433CA5E2083}" type="pres">
      <dgm:prSet presAssocID="{EF8DB10D-F894-4D08-95E2-CE8C4F399C44}" presName="compNode" presStyleCnt="0"/>
      <dgm:spPr/>
    </dgm:pt>
    <dgm:pt modelId="{04378CDC-33C8-47C5-BEE1-1BBDA30E6621}" type="pres">
      <dgm:prSet presAssocID="{EF8DB10D-F894-4D08-95E2-CE8C4F399C44}"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Wi-Fi"/>
        </a:ext>
      </dgm:extLst>
    </dgm:pt>
    <dgm:pt modelId="{69A8023B-7569-4FD5-BDEB-F09FDD3D847C}" type="pres">
      <dgm:prSet presAssocID="{EF8DB10D-F894-4D08-95E2-CE8C4F399C44}" presName="spaceRect" presStyleCnt="0"/>
      <dgm:spPr/>
    </dgm:pt>
    <dgm:pt modelId="{433C1E45-6E43-4C65-9D78-48A7CB05B6CC}" type="pres">
      <dgm:prSet presAssocID="{EF8DB10D-F894-4D08-95E2-CE8C4F399C44}" presName="textRect" presStyleLbl="revTx" presStyleIdx="2" presStyleCnt="3" custScaleX="64107" custLinFactNeighborX="14527" custLinFactNeighborY="-13229">
        <dgm:presLayoutVars>
          <dgm:chMax val="1"/>
          <dgm:chPref val="1"/>
        </dgm:presLayoutVars>
      </dgm:prSet>
      <dgm:spPr/>
    </dgm:pt>
  </dgm:ptLst>
  <dgm:cxnLst>
    <dgm:cxn modelId="{8B0D3102-9EEF-4AE9-AA87-2EE1B506F1EF}" srcId="{60DCF394-F5FF-45F9-84BC-CA876F4CFB91}" destId="{38599437-5F9D-4B07-9FB7-EAC9D060FD23}" srcOrd="1" destOrd="0" parTransId="{F5078FA4-9474-4EEC-847B-215B71D8A143}" sibTransId="{39109E46-D5E6-419B-900F-27B0EBFC02E0}"/>
    <dgm:cxn modelId="{48595B49-206C-4DF5-9049-D1760B74041F}" type="presOf" srcId="{38599437-5F9D-4B07-9FB7-EAC9D060FD23}" destId="{9ED3C6B6-CF08-4A73-A5A1-821EBB88D088}" srcOrd="0" destOrd="0" presId="urn:microsoft.com/office/officeart/2018/2/layout/IconLabelList"/>
    <dgm:cxn modelId="{D3BFCC9F-0BC1-4429-9BF3-D454FA4C10F9}" srcId="{60DCF394-F5FF-45F9-84BC-CA876F4CFB91}" destId="{FEEEA870-76D7-4509-BCE6-704B097A2938}" srcOrd="0" destOrd="0" parTransId="{52150708-2E65-48A4-9D82-A239416039B8}" sibTransId="{6CEC35EA-E9EC-4161-996E-28E0A6263917}"/>
    <dgm:cxn modelId="{11C1FDA5-C2E5-4D8D-8A26-8E7E3E5E8477}" type="presOf" srcId="{FEEEA870-76D7-4509-BCE6-704B097A2938}" destId="{126DBFF0-F1C7-4CC1-9F31-27B0ADBBBE88}" srcOrd="0" destOrd="0" presId="urn:microsoft.com/office/officeart/2018/2/layout/IconLabelList"/>
    <dgm:cxn modelId="{E27BE7AE-DDA7-4E09-AC71-13948F95E9E9}" type="presOf" srcId="{60DCF394-F5FF-45F9-84BC-CA876F4CFB91}" destId="{D9FD0F7E-A6A7-40D6-BC80-A29F3825B25F}" srcOrd="0" destOrd="0" presId="urn:microsoft.com/office/officeart/2018/2/layout/IconLabelList"/>
    <dgm:cxn modelId="{910700CE-6A88-47E4-A0CE-996B159DB3F9}" type="presOf" srcId="{EF8DB10D-F894-4D08-95E2-CE8C4F399C44}" destId="{433C1E45-6E43-4C65-9D78-48A7CB05B6CC}" srcOrd="0" destOrd="0" presId="urn:microsoft.com/office/officeart/2018/2/layout/IconLabelList"/>
    <dgm:cxn modelId="{0F2199E4-B6F3-418D-9ECB-22998F3666B2}" srcId="{60DCF394-F5FF-45F9-84BC-CA876F4CFB91}" destId="{EF8DB10D-F894-4D08-95E2-CE8C4F399C44}" srcOrd="2" destOrd="0" parTransId="{8943245C-78D1-43F7-A8BB-FD3258331148}" sibTransId="{B834DB16-8214-4C53-83BF-881AD2788194}"/>
    <dgm:cxn modelId="{98309D71-A6A6-4D67-87F7-D39EF29FD24D}" type="presParOf" srcId="{D9FD0F7E-A6A7-40D6-BC80-A29F3825B25F}" destId="{7E9DB15E-4D2A-414F-A238-80DFC498251D}" srcOrd="0" destOrd="0" presId="urn:microsoft.com/office/officeart/2018/2/layout/IconLabelList"/>
    <dgm:cxn modelId="{234BF2A9-F5AD-4B36-A9AE-86481EABFFA4}" type="presParOf" srcId="{7E9DB15E-4D2A-414F-A238-80DFC498251D}" destId="{E92E38AD-3FC6-45D0-B34E-688141C95EFF}" srcOrd="0" destOrd="0" presId="urn:microsoft.com/office/officeart/2018/2/layout/IconLabelList"/>
    <dgm:cxn modelId="{C4DA6E89-7F6F-46F2-AC60-0735290B0759}" type="presParOf" srcId="{7E9DB15E-4D2A-414F-A238-80DFC498251D}" destId="{DC236203-4A50-4863-B0A5-3B9CD8A20C95}" srcOrd="1" destOrd="0" presId="urn:microsoft.com/office/officeart/2018/2/layout/IconLabelList"/>
    <dgm:cxn modelId="{AB41CA0C-3EC8-4A86-95B8-00ADBBC5F1D0}" type="presParOf" srcId="{7E9DB15E-4D2A-414F-A238-80DFC498251D}" destId="{126DBFF0-F1C7-4CC1-9F31-27B0ADBBBE88}" srcOrd="2" destOrd="0" presId="urn:microsoft.com/office/officeart/2018/2/layout/IconLabelList"/>
    <dgm:cxn modelId="{EAA5BE48-FA96-4D6E-9375-BB644CDADBB2}" type="presParOf" srcId="{D9FD0F7E-A6A7-40D6-BC80-A29F3825B25F}" destId="{E718AFA4-79CA-4BBB-8A5F-BB0950E99FAA}" srcOrd="1" destOrd="0" presId="urn:microsoft.com/office/officeart/2018/2/layout/IconLabelList"/>
    <dgm:cxn modelId="{F0ADE897-CFFE-4D2C-9906-B46C8D1A9BF8}" type="presParOf" srcId="{D9FD0F7E-A6A7-40D6-BC80-A29F3825B25F}" destId="{62037760-D3CA-456F-ACCB-BA324CF9F139}" srcOrd="2" destOrd="0" presId="urn:microsoft.com/office/officeart/2018/2/layout/IconLabelList"/>
    <dgm:cxn modelId="{A3938D2A-2CD2-4CF9-9184-B10870DC2D13}" type="presParOf" srcId="{62037760-D3CA-456F-ACCB-BA324CF9F139}" destId="{A8FDBED9-1FA7-4A06-B2D2-6A82CC605E2A}" srcOrd="0" destOrd="0" presId="urn:microsoft.com/office/officeart/2018/2/layout/IconLabelList"/>
    <dgm:cxn modelId="{F2D329C0-3DA1-4AFC-A0B2-C82AD2AB311E}" type="presParOf" srcId="{62037760-D3CA-456F-ACCB-BA324CF9F139}" destId="{49466965-370D-47D3-9010-BDE95403AB1B}" srcOrd="1" destOrd="0" presId="urn:microsoft.com/office/officeart/2018/2/layout/IconLabelList"/>
    <dgm:cxn modelId="{BBF24303-2AC5-4E77-82F3-92AE4BD3CFBA}" type="presParOf" srcId="{62037760-D3CA-456F-ACCB-BA324CF9F139}" destId="{9ED3C6B6-CF08-4A73-A5A1-821EBB88D088}" srcOrd="2" destOrd="0" presId="urn:microsoft.com/office/officeart/2018/2/layout/IconLabelList"/>
    <dgm:cxn modelId="{3E8AB271-C6CB-436B-9A9B-875FE7353FEF}" type="presParOf" srcId="{D9FD0F7E-A6A7-40D6-BC80-A29F3825B25F}" destId="{CC4EB168-4F57-4260-BEF6-3F8B07ACEB83}" srcOrd="3" destOrd="0" presId="urn:microsoft.com/office/officeart/2018/2/layout/IconLabelList"/>
    <dgm:cxn modelId="{11104F88-165D-4F2B-A439-D19F8CCA781E}" type="presParOf" srcId="{D9FD0F7E-A6A7-40D6-BC80-A29F3825B25F}" destId="{4EF68DEB-5ADC-4CD4-B008-2433CA5E2083}" srcOrd="4" destOrd="0" presId="urn:microsoft.com/office/officeart/2018/2/layout/IconLabelList"/>
    <dgm:cxn modelId="{E7112BAF-0BFB-4F73-B8C7-5EEFDFC6BB81}" type="presParOf" srcId="{4EF68DEB-5ADC-4CD4-B008-2433CA5E2083}" destId="{04378CDC-33C8-47C5-BEE1-1BBDA30E6621}" srcOrd="0" destOrd="0" presId="urn:microsoft.com/office/officeart/2018/2/layout/IconLabelList"/>
    <dgm:cxn modelId="{E7A3ACE5-5C48-405A-A360-78CAFCCCE26A}" type="presParOf" srcId="{4EF68DEB-5ADC-4CD4-B008-2433CA5E2083}" destId="{69A8023B-7569-4FD5-BDEB-F09FDD3D847C}" srcOrd="1" destOrd="0" presId="urn:microsoft.com/office/officeart/2018/2/layout/IconLabelList"/>
    <dgm:cxn modelId="{89B25F3D-A38F-4C40-B3C6-7C1D117736D8}" type="presParOf" srcId="{4EF68DEB-5ADC-4CD4-B008-2433CA5E2083}" destId="{433C1E45-6E43-4C65-9D78-48A7CB05B6CC}" srcOrd="2" destOrd="0" presId="urn:microsoft.com/office/officeart/2018/2/layout/Icon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612797F-90DB-406A-A7F0-899C9A84CA74}"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zh-CN"/>
        </a:p>
      </dgm:t>
    </dgm:pt>
    <dgm:pt modelId="{DD2036F9-CC2C-409B-BB6D-28FDBF38A1E8}">
      <dgm:prSet custT="1"/>
      <dgm:spPr/>
      <dgm:t>
        <a:bodyPr/>
        <a:lstStyle/>
        <a:p>
          <a:pPr algn="ctr" rtl="0">
            <a:lnSpc>
              <a:spcPct val="100000"/>
            </a:lnSpc>
            <a:defRPr cap="all"/>
          </a:pPr>
          <a:r>
            <a:rPr lang="zh-CN" sz="2000" b="0" i="0" u="none" cap="none" baseline="0" dirty="0"/>
            <a:t>使用网络浏览器</a:t>
          </a:r>
          <a:endParaRPr lang="zh-CN" sz="2000" cap="none" baseline="0" dirty="0"/>
        </a:p>
      </dgm:t>
    </dgm:pt>
    <dgm:pt modelId="{1CCB7C0B-89DE-4117-92CA-5366D0FFFAD8}" type="parTrans" cxnId="{14A211C3-E5CD-4FAD-B05A-51C982C0A536}">
      <dgm:prSet/>
      <dgm:spPr/>
      <dgm:t>
        <a:bodyPr/>
        <a:lstStyle/>
        <a:p>
          <a:endParaRPr lang="zh-CN"/>
        </a:p>
      </dgm:t>
    </dgm:pt>
    <dgm:pt modelId="{5E7B32FA-5626-4B0A-B755-A0FFCC2AA625}" type="sibTrans" cxnId="{14A211C3-E5CD-4FAD-B05A-51C982C0A536}">
      <dgm:prSet/>
      <dgm:spPr/>
      <dgm:t>
        <a:bodyPr/>
        <a:lstStyle/>
        <a:p>
          <a:endParaRPr lang="zh-CN"/>
        </a:p>
      </dgm:t>
    </dgm:pt>
    <dgm:pt modelId="{233AD2ED-0F79-44AE-8639-BFFA7030517B}">
      <dgm:prSet custT="1"/>
      <dgm:spPr/>
      <dgm:t>
        <a:bodyPr/>
        <a:lstStyle/>
        <a:p>
          <a:pPr algn="ctr" rtl="0">
            <a:lnSpc>
              <a:spcPct val="100000"/>
            </a:lnSpc>
            <a:defRPr cap="all"/>
          </a:pPr>
          <a:r>
            <a:rPr lang="zh-CN" sz="2000" b="0" i="0" u="none" cap="none" baseline="0" dirty="0"/>
            <a:t>搜</a:t>
          </a:r>
          <a:r>
            <a:rPr lang="zh-CN" altLang="en-US" sz="2000" b="0" i="0" u="none" cap="none" baseline="0" dirty="0"/>
            <a:t>寻</a:t>
          </a:r>
          <a:r>
            <a:rPr lang="zh-CN" sz="2000" b="0" i="0" u="none" cap="none" baseline="0" dirty="0"/>
            <a:t>信息</a:t>
          </a:r>
          <a:endParaRPr lang="zh-CN" sz="2000" cap="none" baseline="0" dirty="0"/>
        </a:p>
      </dgm:t>
    </dgm:pt>
    <dgm:pt modelId="{DD693727-C7F3-4772-B4FA-BA205EAC4623}" type="parTrans" cxnId="{B137AB54-78F1-4E23-A7FA-1481B4693704}">
      <dgm:prSet/>
      <dgm:spPr/>
      <dgm:t>
        <a:bodyPr/>
        <a:lstStyle/>
        <a:p>
          <a:endParaRPr lang="zh-CN"/>
        </a:p>
      </dgm:t>
    </dgm:pt>
    <dgm:pt modelId="{73087D1C-629F-4AC7-9F28-0D5A597E02D9}" type="sibTrans" cxnId="{B137AB54-78F1-4E23-A7FA-1481B4693704}">
      <dgm:prSet/>
      <dgm:spPr/>
      <dgm:t>
        <a:bodyPr/>
        <a:lstStyle/>
        <a:p>
          <a:endParaRPr lang="zh-CN"/>
        </a:p>
      </dgm:t>
    </dgm:pt>
    <dgm:pt modelId="{F23BDDE0-0547-4B97-BD4B-B773F77E9000}">
      <dgm:prSet custT="1"/>
      <dgm:spPr/>
      <dgm:t>
        <a:bodyPr/>
        <a:lstStyle/>
        <a:p>
          <a:pPr algn="ctr" rtl="0">
            <a:lnSpc>
              <a:spcPct val="100000"/>
            </a:lnSpc>
            <a:defRPr cap="all"/>
          </a:pPr>
          <a:r>
            <a:rPr lang="zh-CN" sz="2000" b="0" i="0" u="none" cap="none" baseline="0" dirty="0"/>
            <a:t> </a:t>
          </a:r>
          <a:r>
            <a:rPr lang="zh-CN" altLang="en-US" sz="2000" b="0" i="0" u="none" cap="none" baseline="0" dirty="0"/>
            <a:t>访问</a:t>
          </a:r>
          <a:r>
            <a:rPr lang="zh-CN" sz="2000" b="0" i="0" u="none" cap="none" baseline="0" dirty="0"/>
            <a:t>网站</a:t>
          </a:r>
          <a:endParaRPr lang="zh-CN" sz="2000" cap="none" baseline="0" dirty="0"/>
        </a:p>
      </dgm:t>
    </dgm:pt>
    <dgm:pt modelId="{1D841FF9-2B19-4519-B1A1-B9D04AA29F8E}" type="parTrans" cxnId="{7F1840CC-8A5B-467C-B3A5-CBF874695BBD}">
      <dgm:prSet/>
      <dgm:spPr/>
      <dgm:t>
        <a:bodyPr/>
        <a:lstStyle/>
        <a:p>
          <a:endParaRPr lang="zh-CN"/>
        </a:p>
      </dgm:t>
    </dgm:pt>
    <dgm:pt modelId="{A9C21E23-2641-436D-9208-6307892E2AFE}" type="sibTrans" cxnId="{7F1840CC-8A5B-467C-B3A5-CBF874695BBD}">
      <dgm:prSet/>
      <dgm:spPr/>
      <dgm:t>
        <a:bodyPr/>
        <a:lstStyle/>
        <a:p>
          <a:endParaRPr lang="zh-CN"/>
        </a:p>
      </dgm:t>
    </dgm:pt>
    <dgm:pt modelId="{8D6702BC-5122-4CDC-BC59-03E0ACCF0433}" type="pres">
      <dgm:prSet presAssocID="{A612797F-90DB-406A-A7F0-899C9A84CA74}" presName="root" presStyleCnt="0">
        <dgm:presLayoutVars>
          <dgm:dir/>
          <dgm:resizeHandles val="exact"/>
        </dgm:presLayoutVars>
      </dgm:prSet>
      <dgm:spPr/>
    </dgm:pt>
    <dgm:pt modelId="{8D2EC5D1-BFBB-4CCA-A89E-E443196427F0}" type="pres">
      <dgm:prSet presAssocID="{DD2036F9-CC2C-409B-BB6D-28FDBF38A1E8}" presName="compNode" presStyleCnt="0"/>
      <dgm:spPr/>
    </dgm:pt>
    <dgm:pt modelId="{C9797392-E7B9-4CEA-91B9-3A16BA64980E}" type="pres">
      <dgm:prSet presAssocID="{DD2036F9-CC2C-409B-BB6D-28FDBF38A1E8}" presName="iconBgRect" presStyleLbl="bgShp" presStyleIdx="0" presStyleCnt="3"/>
      <dgm:spPr/>
    </dgm:pt>
    <dgm:pt modelId="{E2F04202-03CF-40F1-84F2-A09657B753E3}" type="pres">
      <dgm:prSet presAssocID="{DD2036F9-CC2C-409B-BB6D-28FDBF38A1E8}"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Monitor"/>
        </a:ext>
      </dgm:extLst>
    </dgm:pt>
    <dgm:pt modelId="{ED5BC7BD-1B56-4355-BEBB-5A5D2C5D32EC}" type="pres">
      <dgm:prSet presAssocID="{DD2036F9-CC2C-409B-BB6D-28FDBF38A1E8}" presName="spaceRect" presStyleCnt="0"/>
      <dgm:spPr/>
    </dgm:pt>
    <dgm:pt modelId="{5AA735E8-5D09-4B86-BAE9-CE6AB621A7DF}" type="pres">
      <dgm:prSet presAssocID="{DD2036F9-CC2C-409B-BB6D-28FDBF38A1E8}" presName="textRect" presStyleLbl="revTx" presStyleIdx="0" presStyleCnt="3">
        <dgm:presLayoutVars>
          <dgm:chMax val="1"/>
          <dgm:chPref val="1"/>
        </dgm:presLayoutVars>
      </dgm:prSet>
      <dgm:spPr/>
    </dgm:pt>
    <dgm:pt modelId="{B89E7FD5-F894-48DF-885B-1E49085A1092}" type="pres">
      <dgm:prSet presAssocID="{5E7B32FA-5626-4B0A-B755-A0FFCC2AA625}" presName="sibTrans" presStyleCnt="0"/>
      <dgm:spPr/>
    </dgm:pt>
    <dgm:pt modelId="{C175ACA2-7019-4A3E-B088-B577B927D783}" type="pres">
      <dgm:prSet presAssocID="{233AD2ED-0F79-44AE-8639-BFFA7030517B}" presName="compNode" presStyleCnt="0"/>
      <dgm:spPr/>
    </dgm:pt>
    <dgm:pt modelId="{E4D30F78-174F-415E-B00E-B7AA3442AA9D}" type="pres">
      <dgm:prSet presAssocID="{233AD2ED-0F79-44AE-8639-BFFA7030517B}" presName="iconBgRect" presStyleLbl="bgShp" presStyleIdx="1" presStyleCnt="3"/>
      <dgm:spPr/>
    </dgm:pt>
    <dgm:pt modelId="{E2FC64E7-F4F8-4C49-B487-CBF09731FDE9}" type="pres">
      <dgm:prSet presAssocID="{233AD2ED-0F79-44AE-8639-BFFA7030517B}"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Research"/>
        </a:ext>
      </dgm:extLst>
    </dgm:pt>
    <dgm:pt modelId="{65DBF3BB-7299-4ED3-8B91-FC461F0EAC13}" type="pres">
      <dgm:prSet presAssocID="{233AD2ED-0F79-44AE-8639-BFFA7030517B}" presName="spaceRect" presStyleCnt="0"/>
      <dgm:spPr/>
    </dgm:pt>
    <dgm:pt modelId="{949B162A-5B67-4555-8863-0076D724ED87}" type="pres">
      <dgm:prSet presAssocID="{233AD2ED-0F79-44AE-8639-BFFA7030517B}" presName="textRect" presStyleLbl="revTx" presStyleIdx="1" presStyleCnt="3">
        <dgm:presLayoutVars>
          <dgm:chMax val="1"/>
          <dgm:chPref val="1"/>
        </dgm:presLayoutVars>
      </dgm:prSet>
      <dgm:spPr/>
    </dgm:pt>
    <dgm:pt modelId="{43078975-6EEB-42F6-ADD6-40E183A7FDAD}" type="pres">
      <dgm:prSet presAssocID="{73087D1C-629F-4AC7-9F28-0D5A597E02D9}" presName="sibTrans" presStyleCnt="0"/>
      <dgm:spPr/>
    </dgm:pt>
    <dgm:pt modelId="{DEDFBE60-5588-4814-89E5-7103A6F4B12D}" type="pres">
      <dgm:prSet presAssocID="{F23BDDE0-0547-4B97-BD4B-B773F77E9000}" presName="compNode" presStyleCnt="0"/>
      <dgm:spPr/>
    </dgm:pt>
    <dgm:pt modelId="{BBD1D960-0FC3-42E1-AA57-E69590489873}" type="pres">
      <dgm:prSet presAssocID="{F23BDDE0-0547-4B97-BD4B-B773F77E9000}" presName="iconBgRect" presStyleLbl="bgShp" presStyleIdx="2" presStyleCnt="3"/>
      <dgm:spPr/>
    </dgm:pt>
    <dgm:pt modelId="{EAD16175-27CB-412D-8F8A-19402FB18A77}" type="pres">
      <dgm:prSet presAssocID="{F23BDDE0-0547-4B97-BD4B-B773F77E9000}"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Laptop"/>
        </a:ext>
      </dgm:extLst>
    </dgm:pt>
    <dgm:pt modelId="{4744F41D-0E13-44C8-A3B1-DF02F4A9F7EF}" type="pres">
      <dgm:prSet presAssocID="{F23BDDE0-0547-4B97-BD4B-B773F77E9000}" presName="spaceRect" presStyleCnt="0"/>
      <dgm:spPr/>
    </dgm:pt>
    <dgm:pt modelId="{EFBB6AAF-FD7F-4B1B-92BA-46E6162E7E47}" type="pres">
      <dgm:prSet presAssocID="{F23BDDE0-0547-4B97-BD4B-B773F77E9000}" presName="textRect" presStyleLbl="revTx" presStyleIdx="2" presStyleCnt="3">
        <dgm:presLayoutVars>
          <dgm:chMax val="1"/>
          <dgm:chPref val="1"/>
        </dgm:presLayoutVars>
      </dgm:prSet>
      <dgm:spPr/>
    </dgm:pt>
  </dgm:ptLst>
  <dgm:cxnLst>
    <dgm:cxn modelId="{731DA422-422B-4FB2-AC6D-B3998F3CD915}" type="presOf" srcId="{DD2036F9-CC2C-409B-BB6D-28FDBF38A1E8}" destId="{5AA735E8-5D09-4B86-BAE9-CE6AB621A7DF}" srcOrd="0" destOrd="0" presId="urn:microsoft.com/office/officeart/2018/5/layout/IconCircleLabelList"/>
    <dgm:cxn modelId="{B137AB54-78F1-4E23-A7FA-1481B4693704}" srcId="{A612797F-90DB-406A-A7F0-899C9A84CA74}" destId="{233AD2ED-0F79-44AE-8639-BFFA7030517B}" srcOrd="1" destOrd="0" parTransId="{DD693727-C7F3-4772-B4FA-BA205EAC4623}" sibTransId="{73087D1C-629F-4AC7-9F28-0D5A597E02D9}"/>
    <dgm:cxn modelId="{7C715B9C-95BA-4A5A-868B-56F5892728A6}" type="presOf" srcId="{A612797F-90DB-406A-A7F0-899C9A84CA74}" destId="{8D6702BC-5122-4CDC-BC59-03E0ACCF0433}" srcOrd="0" destOrd="0" presId="urn:microsoft.com/office/officeart/2018/5/layout/IconCircleLabelList"/>
    <dgm:cxn modelId="{14A211C3-E5CD-4FAD-B05A-51C982C0A536}" srcId="{A612797F-90DB-406A-A7F0-899C9A84CA74}" destId="{DD2036F9-CC2C-409B-BB6D-28FDBF38A1E8}" srcOrd="0" destOrd="0" parTransId="{1CCB7C0B-89DE-4117-92CA-5366D0FFFAD8}" sibTransId="{5E7B32FA-5626-4B0A-B755-A0FFCC2AA625}"/>
    <dgm:cxn modelId="{7F1840CC-8A5B-467C-B3A5-CBF874695BBD}" srcId="{A612797F-90DB-406A-A7F0-899C9A84CA74}" destId="{F23BDDE0-0547-4B97-BD4B-B773F77E9000}" srcOrd="2" destOrd="0" parTransId="{1D841FF9-2B19-4519-B1A1-B9D04AA29F8E}" sibTransId="{A9C21E23-2641-436D-9208-6307892E2AFE}"/>
    <dgm:cxn modelId="{3CDD06CD-6006-4A96-B229-2026AE7EF645}" type="presOf" srcId="{233AD2ED-0F79-44AE-8639-BFFA7030517B}" destId="{949B162A-5B67-4555-8863-0076D724ED87}" srcOrd="0" destOrd="0" presId="urn:microsoft.com/office/officeart/2018/5/layout/IconCircleLabelList"/>
    <dgm:cxn modelId="{1D0392DB-52EE-4FF1-95B2-8DE7697066AB}" type="presOf" srcId="{F23BDDE0-0547-4B97-BD4B-B773F77E9000}" destId="{EFBB6AAF-FD7F-4B1B-92BA-46E6162E7E47}" srcOrd="0" destOrd="0" presId="urn:microsoft.com/office/officeart/2018/5/layout/IconCircleLabelList"/>
    <dgm:cxn modelId="{C5E15919-3788-4362-9429-F97825A7A300}" type="presParOf" srcId="{8D6702BC-5122-4CDC-BC59-03E0ACCF0433}" destId="{8D2EC5D1-BFBB-4CCA-A89E-E443196427F0}" srcOrd="0" destOrd="0" presId="urn:microsoft.com/office/officeart/2018/5/layout/IconCircleLabelList"/>
    <dgm:cxn modelId="{02E047A7-72CA-487F-AF0C-8B3303F56A4E}" type="presParOf" srcId="{8D2EC5D1-BFBB-4CCA-A89E-E443196427F0}" destId="{C9797392-E7B9-4CEA-91B9-3A16BA64980E}" srcOrd="0" destOrd="0" presId="urn:microsoft.com/office/officeart/2018/5/layout/IconCircleLabelList"/>
    <dgm:cxn modelId="{F16B2CA3-215D-4AA2-956F-68ADD623109F}" type="presParOf" srcId="{8D2EC5D1-BFBB-4CCA-A89E-E443196427F0}" destId="{E2F04202-03CF-40F1-84F2-A09657B753E3}" srcOrd="1" destOrd="0" presId="urn:microsoft.com/office/officeart/2018/5/layout/IconCircleLabelList"/>
    <dgm:cxn modelId="{6D72C5F5-A2E6-4CAC-8F32-FE07A09E084D}" type="presParOf" srcId="{8D2EC5D1-BFBB-4CCA-A89E-E443196427F0}" destId="{ED5BC7BD-1B56-4355-BEBB-5A5D2C5D32EC}" srcOrd="2" destOrd="0" presId="urn:microsoft.com/office/officeart/2018/5/layout/IconCircleLabelList"/>
    <dgm:cxn modelId="{E4D89B11-978C-4AAA-ABBC-97A0E341F6DE}" type="presParOf" srcId="{8D2EC5D1-BFBB-4CCA-A89E-E443196427F0}" destId="{5AA735E8-5D09-4B86-BAE9-CE6AB621A7DF}" srcOrd="3" destOrd="0" presId="urn:microsoft.com/office/officeart/2018/5/layout/IconCircleLabelList"/>
    <dgm:cxn modelId="{0D207E8F-E934-433D-B3FC-B4D47631C1EC}" type="presParOf" srcId="{8D6702BC-5122-4CDC-BC59-03E0ACCF0433}" destId="{B89E7FD5-F894-48DF-885B-1E49085A1092}" srcOrd="1" destOrd="0" presId="urn:microsoft.com/office/officeart/2018/5/layout/IconCircleLabelList"/>
    <dgm:cxn modelId="{217FB1C2-1227-43FD-B9BD-8996AA79F9F1}" type="presParOf" srcId="{8D6702BC-5122-4CDC-BC59-03E0ACCF0433}" destId="{C175ACA2-7019-4A3E-B088-B577B927D783}" srcOrd="2" destOrd="0" presId="urn:microsoft.com/office/officeart/2018/5/layout/IconCircleLabelList"/>
    <dgm:cxn modelId="{B66F31F8-7F87-45A9-AB90-50FB20F2B768}" type="presParOf" srcId="{C175ACA2-7019-4A3E-B088-B577B927D783}" destId="{E4D30F78-174F-415E-B00E-B7AA3442AA9D}" srcOrd="0" destOrd="0" presId="urn:microsoft.com/office/officeart/2018/5/layout/IconCircleLabelList"/>
    <dgm:cxn modelId="{DA609C7B-B5B8-41BC-B158-1453C43A17C1}" type="presParOf" srcId="{C175ACA2-7019-4A3E-B088-B577B927D783}" destId="{E2FC64E7-F4F8-4C49-B487-CBF09731FDE9}" srcOrd="1" destOrd="0" presId="urn:microsoft.com/office/officeart/2018/5/layout/IconCircleLabelList"/>
    <dgm:cxn modelId="{D84DE727-80A5-436A-B66F-6A139AF925D5}" type="presParOf" srcId="{C175ACA2-7019-4A3E-B088-B577B927D783}" destId="{65DBF3BB-7299-4ED3-8B91-FC461F0EAC13}" srcOrd="2" destOrd="0" presId="urn:microsoft.com/office/officeart/2018/5/layout/IconCircleLabelList"/>
    <dgm:cxn modelId="{C4F6A1DA-948F-42E7-82A1-5EBF37757340}" type="presParOf" srcId="{C175ACA2-7019-4A3E-B088-B577B927D783}" destId="{949B162A-5B67-4555-8863-0076D724ED87}" srcOrd="3" destOrd="0" presId="urn:microsoft.com/office/officeart/2018/5/layout/IconCircleLabelList"/>
    <dgm:cxn modelId="{2C1A209A-44FB-491D-99B1-E2622598DAEA}" type="presParOf" srcId="{8D6702BC-5122-4CDC-BC59-03E0ACCF0433}" destId="{43078975-6EEB-42F6-ADD6-40E183A7FDAD}" srcOrd="3" destOrd="0" presId="urn:microsoft.com/office/officeart/2018/5/layout/IconCircleLabelList"/>
    <dgm:cxn modelId="{7B21A0AE-737F-4FB1-9C62-DB58B645644E}" type="presParOf" srcId="{8D6702BC-5122-4CDC-BC59-03E0ACCF0433}" destId="{DEDFBE60-5588-4814-89E5-7103A6F4B12D}" srcOrd="4" destOrd="0" presId="urn:microsoft.com/office/officeart/2018/5/layout/IconCircleLabelList"/>
    <dgm:cxn modelId="{215DAF81-E4AA-4B52-892B-07D939989B94}" type="presParOf" srcId="{DEDFBE60-5588-4814-89E5-7103A6F4B12D}" destId="{BBD1D960-0FC3-42E1-AA57-E69590489873}" srcOrd="0" destOrd="0" presId="urn:microsoft.com/office/officeart/2018/5/layout/IconCircleLabelList"/>
    <dgm:cxn modelId="{1400D92C-A4E7-4609-8DEC-101400782846}" type="presParOf" srcId="{DEDFBE60-5588-4814-89E5-7103A6F4B12D}" destId="{EAD16175-27CB-412D-8F8A-19402FB18A77}" srcOrd="1" destOrd="0" presId="urn:microsoft.com/office/officeart/2018/5/layout/IconCircleLabelList"/>
    <dgm:cxn modelId="{ACE63680-68F0-4154-88CC-76369622B970}" type="presParOf" srcId="{DEDFBE60-5588-4814-89E5-7103A6F4B12D}" destId="{4744F41D-0E13-44C8-A3B1-DF02F4A9F7EF}" srcOrd="2" destOrd="0" presId="urn:microsoft.com/office/officeart/2018/5/layout/IconCircleLabelList"/>
    <dgm:cxn modelId="{24BDE754-10AC-4B4D-B586-47F7032A5CE8}" type="presParOf" srcId="{DEDFBE60-5588-4814-89E5-7103A6F4B12D}" destId="{EFBB6AAF-FD7F-4B1B-92BA-46E6162E7E47}"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D80F5A9-E7EE-41C0-8221-96165DD27CC9}" type="doc">
      <dgm:prSet loTypeId="urn:microsoft.com/office/officeart/2018/5/layout/IconCircleLabelList" loCatId="icon" qsTypeId="urn:microsoft.com/office/officeart/2005/8/quickstyle/simple1" qsCatId="simple" csTypeId="urn:microsoft.com/office/officeart/2005/8/colors/accent0_3" csCatId="mainScheme" phldr="1"/>
      <dgm:spPr/>
      <dgm:t>
        <a:bodyPr/>
        <a:lstStyle/>
        <a:p>
          <a:endParaRPr lang="zh-CN"/>
        </a:p>
      </dgm:t>
    </dgm:pt>
    <dgm:pt modelId="{B36C2E99-3582-4285-9B48-6012DCC7D40F}">
      <dgm:prSet custT="1"/>
      <dgm:spPr/>
      <dgm:t>
        <a:bodyPr/>
        <a:lstStyle/>
        <a:p>
          <a:pPr algn="l" rtl="0">
            <a:lnSpc>
              <a:spcPct val="100000"/>
            </a:lnSpc>
            <a:defRPr cap="all"/>
          </a:pPr>
          <a:r>
            <a:rPr lang="en-AU" altLang="zh-CN" sz="2400" b="0" i="0" u="none" cap="none" baseline="0" dirty="0"/>
            <a:t>      </a:t>
          </a:r>
          <a:r>
            <a:rPr lang="zh-CN" sz="2400" b="0" i="0" u="none" cap="none" baseline="0" dirty="0"/>
            <a:t>安全和隐私设置</a:t>
          </a:r>
          <a:endParaRPr lang="zh-CN" sz="2400" cap="none" baseline="0" dirty="0"/>
        </a:p>
      </dgm:t>
    </dgm:pt>
    <dgm:pt modelId="{61158084-A450-4C14-8DA6-39A1893850E1}" type="parTrans" cxnId="{C88C7E2D-095F-4899-A69C-4AD7F6F24B56}">
      <dgm:prSet/>
      <dgm:spPr/>
      <dgm:t>
        <a:bodyPr/>
        <a:lstStyle/>
        <a:p>
          <a:endParaRPr lang="zh-CN"/>
        </a:p>
      </dgm:t>
    </dgm:pt>
    <dgm:pt modelId="{FA4E1D6D-9320-45F5-B6F5-B9C90864B4AD}" type="sibTrans" cxnId="{C88C7E2D-095F-4899-A69C-4AD7F6F24B56}">
      <dgm:prSet/>
      <dgm:spPr/>
      <dgm:t>
        <a:bodyPr/>
        <a:lstStyle/>
        <a:p>
          <a:endParaRPr lang="zh-CN"/>
        </a:p>
      </dgm:t>
    </dgm:pt>
    <dgm:pt modelId="{1AA3871A-9697-4838-B29F-7578E8AA6A9A}">
      <dgm:prSet custT="1"/>
      <dgm:spPr/>
      <dgm:t>
        <a:bodyPr/>
        <a:lstStyle/>
        <a:p>
          <a:pPr algn="ctr" rtl="0">
            <a:lnSpc>
              <a:spcPct val="100000"/>
            </a:lnSpc>
            <a:defRPr cap="all"/>
          </a:pPr>
          <a:r>
            <a:rPr lang="zh-CN" sz="2400" b="0" i="0" u="none" cap="none" baseline="0" dirty="0"/>
            <a:t>网上</a:t>
          </a:r>
          <a:r>
            <a:rPr lang="zh-CN" altLang="en-US" sz="2400" b="0" i="0" u="none" cap="none" baseline="0" dirty="0"/>
            <a:t>安全</a:t>
          </a:r>
          <a:r>
            <a:rPr lang="zh-CN" sz="2400" b="0" i="0" u="none" cap="none" baseline="0" dirty="0"/>
            <a:t>购物</a:t>
          </a:r>
          <a:endParaRPr lang="zh-CN" sz="2400" cap="none" baseline="0" dirty="0"/>
        </a:p>
      </dgm:t>
    </dgm:pt>
    <dgm:pt modelId="{AE70ED0D-E201-4422-8372-0B2B0AD99327}" type="parTrans" cxnId="{2DF86816-90C5-40B0-9F27-8A5E33DAEEA2}">
      <dgm:prSet/>
      <dgm:spPr/>
      <dgm:t>
        <a:bodyPr/>
        <a:lstStyle/>
        <a:p>
          <a:endParaRPr lang="zh-CN"/>
        </a:p>
      </dgm:t>
    </dgm:pt>
    <dgm:pt modelId="{50E5C07C-3104-44C5-AAC8-5ED0B03893E3}" type="sibTrans" cxnId="{2DF86816-90C5-40B0-9F27-8A5E33DAEEA2}">
      <dgm:prSet/>
      <dgm:spPr/>
      <dgm:t>
        <a:bodyPr/>
        <a:lstStyle/>
        <a:p>
          <a:endParaRPr lang="zh-CN"/>
        </a:p>
      </dgm:t>
    </dgm:pt>
    <dgm:pt modelId="{531C96A5-8DAD-42C7-9530-10E3A915BBC5}">
      <dgm:prSet custT="1"/>
      <dgm:spPr/>
      <dgm:t>
        <a:bodyPr/>
        <a:lstStyle/>
        <a:p>
          <a:pPr algn="ctr" rtl="0">
            <a:lnSpc>
              <a:spcPct val="100000"/>
            </a:lnSpc>
            <a:defRPr cap="all"/>
          </a:pPr>
          <a:r>
            <a:rPr lang="zh-CN" sz="2400" b="0" i="0" u="none" cap="none" baseline="0" dirty="0"/>
            <a:t>保护个人信息</a:t>
          </a:r>
          <a:endParaRPr lang="zh-CN" sz="2400" cap="none" baseline="0" dirty="0"/>
        </a:p>
      </dgm:t>
    </dgm:pt>
    <dgm:pt modelId="{39CDC299-93AA-4F5D-8BBB-FD18356C43F5}" type="parTrans" cxnId="{69CA627C-2A1B-4A60-A91D-C75D5FC4196A}">
      <dgm:prSet/>
      <dgm:spPr/>
      <dgm:t>
        <a:bodyPr/>
        <a:lstStyle/>
        <a:p>
          <a:endParaRPr lang="zh-CN"/>
        </a:p>
      </dgm:t>
    </dgm:pt>
    <dgm:pt modelId="{01131849-E54F-4630-876F-DFBD60EDF164}" type="sibTrans" cxnId="{69CA627C-2A1B-4A60-A91D-C75D5FC4196A}">
      <dgm:prSet/>
      <dgm:spPr/>
      <dgm:t>
        <a:bodyPr/>
        <a:lstStyle/>
        <a:p>
          <a:endParaRPr lang="zh-CN"/>
        </a:p>
      </dgm:t>
    </dgm:pt>
    <dgm:pt modelId="{18066DE1-E74F-4A32-AE9B-D01B774E4B37}" type="pres">
      <dgm:prSet presAssocID="{AD80F5A9-E7EE-41C0-8221-96165DD27CC9}" presName="root" presStyleCnt="0">
        <dgm:presLayoutVars>
          <dgm:dir/>
          <dgm:resizeHandles val="exact"/>
        </dgm:presLayoutVars>
      </dgm:prSet>
      <dgm:spPr/>
    </dgm:pt>
    <dgm:pt modelId="{9907D2CA-1E99-4CE9-91E4-887AF36F14B1}" type="pres">
      <dgm:prSet presAssocID="{B36C2E99-3582-4285-9B48-6012DCC7D40F}" presName="compNode" presStyleCnt="0"/>
      <dgm:spPr/>
    </dgm:pt>
    <dgm:pt modelId="{FBF2032A-1E66-455D-AE41-7B96EE103653}" type="pres">
      <dgm:prSet presAssocID="{B36C2E99-3582-4285-9B48-6012DCC7D40F}" presName="iconBgRect" presStyleLbl="bgShp" presStyleIdx="0" presStyleCnt="3"/>
      <dgm:spPr/>
    </dgm:pt>
    <dgm:pt modelId="{D31BF3A3-C589-4339-8838-9AC8825376BE}" type="pres">
      <dgm:prSet presAssocID="{B36C2E99-3582-4285-9B48-6012DCC7D40F}" presName="iconRect" presStyleLbl="node1" presStyleIdx="0" presStyleCnt="3"/>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Lock"/>
        </a:ext>
      </dgm:extLst>
    </dgm:pt>
    <dgm:pt modelId="{31B2E397-D480-4C90-B403-C79B479CDFF6}" type="pres">
      <dgm:prSet presAssocID="{B36C2E99-3582-4285-9B48-6012DCC7D40F}" presName="spaceRect" presStyleCnt="0"/>
      <dgm:spPr/>
    </dgm:pt>
    <dgm:pt modelId="{AC89B2EA-AE9A-4347-A0A8-39B0260A41B8}" type="pres">
      <dgm:prSet presAssocID="{B36C2E99-3582-4285-9B48-6012DCC7D40F}" presName="textRect" presStyleLbl="revTx" presStyleIdx="0" presStyleCnt="3">
        <dgm:presLayoutVars>
          <dgm:chMax val="1"/>
          <dgm:chPref val="1"/>
        </dgm:presLayoutVars>
      </dgm:prSet>
      <dgm:spPr/>
    </dgm:pt>
    <dgm:pt modelId="{FBA6B480-85EF-43FC-984D-E08C6EED230D}" type="pres">
      <dgm:prSet presAssocID="{FA4E1D6D-9320-45F5-B6F5-B9C90864B4AD}" presName="sibTrans" presStyleCnt="0"/>
      <dgm:spPr/>
    </dgm:pt>
    <dgm:pt modelId="{B37AF598-61C3-4776-9184-3A9143460800}" type="pres">
      <dgm:prSet presAssocID="{1AA3871A-9697-4838-B29F-7578E8AA6A9A}" presName="compNode" presStyleCnt="0"/>
      <dgm:spPr/>
    </dgm:pt>
    <dgm:pt modelId="{1B3AFEE0-2918-43FE-8A72-7ED0D5FBAF51}" type="pres">
      <dgm:prSet presAssocID="{1AA3871A-9697-4838-B29F-7578E8AA6A9A}" presName="iconBgRect" presStyleLbl="bgShp" presStyleIdx="1" presStyleCnt="3"/>
      <dgm:spPr/>
    </dgm:pt>
    <dgm:pt modelId="{97E79355-3B45-4B5D-85FE-EAA9CC70ACDB}" type="pres">
      <dgm:prSet presAssocID="{1AA3871A-9697-4838-B29F-7578E8AA6A9A}" presName="iconRect" presStyleLbl="node1" presStyleIdx="1" presStyleCnt="3"/>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Shopping cart"/>
        </a:ext>
      </dgm:extLst>
    </dgm:pt>
    <dgm:pt modelId="{34B47EE2-A781-4FEA-BA82-F46ACD4E3ED5}" type="pres">
      <dgm:prSet presAssocID="{1AA3871A-9697-4838-B29F-7578E8AA6A9A}" presName="spaceRect" presStyleCnt="0"/>
      <dgm:spPr/>
    </dgm:pt>
    <dgm:pt modelId="{C724CF93-EF17-4534-AA46-7FE98C9FE563}" type="pres">
      <dgm:prSet presAssocID="{1AA3871A-9697-4838-B29F-7578E8AA6A9A}" presName="textRect" presStyleLbl="revTx" presStyleIdx="1" presStyleCnt="3">
        <dgm:presLayoutVars>
          <dgm:chMax val="1"/>
          <dgm:chPref val="1"/>
        </dgm:presLayoutVars>
      </dgm:prSet>
      <dgm:spPr/>
    </dgm:pt>
    <dgm:pt modelId="{4978775A-C20D-4983-B33F-EF189EA04D56}" type="pres">
      <dgm:prSet presAssocID="{50E5C07C-3104-44C5-AAC8-5ED0B03893E3}" presName="sibTrans" presStyleCnt="0"/>
      <dgm:spPr/>
    </dgm:pt>
    <dgm:pt modelId="{1962E1D3-132B-46BB-8441-5F4DFD401A97}" type="pres">
      <dgm:prSet presAssocID="{531C96A5-8DAD-42C7-9530-10E3A915BBC5}" presName="compNode" presStyleCnt="0"/>
      <dgm:spPr/>
    </dgm:pt>
    <dgm:pt modelId="{9A44E51F-408D-4CAF-B737-F3111FAFAB61}" type="pres">
      <dgm:prSet presAssocID="{531C96A5-8DAD-42C7-9530-10E3A915BBC5}" presName="iconBgRect" presStyleLbl="bgShp" presStyleIdx="2" presStyleCnt="3"/>
      <dgm:spPr/>
    </dgm:pt>
    <dgm:pt modelId="{CEDB9783-2BE5-42BD-8BAA-6181A57C1B40}" type="pres">
      <dgm:prSet presAssocID="{531C96A5-8DAD-42C7-9530-10E3A915BBC5}" presName="iconRect" presStyleLbl="node1" presStyleIdx="2" presStyleCnt="3"/>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Employee Badge"/>
        </a:ext>
      </dgm:extLst>
    </dgm:pt>
    <dgm:pt modelId="{EC3E00FB-A503-4B0B-898A-7EA76C741E86}" type="pres">
      <dgm:prSet presAssocID="{531C96A5-8DAD-42C7-9530-10E3A915BBC5}" presName="spaceRect" presStyleCnt="0"/>
      <dgm:spPr/>
    </dgm:pt>
    <dgm:pt modelId="{B1037801-B743-4873-B3C4-354BEC72544E}" type="pres">
      <dgm:prSet presAssocID="{531C96A5-8DAD-42C7-9530-10E3A915BBC5}" presName="textRect" presStyleLbl="revTx" presStyleIdx="2" presStyleCnt="3">
        <dgm:presLayoutVars>
          <dgm:chMax val="1"/>
          <dgm:chPref val="1"/>
        </dgm:presLayoutVars>
      </dgm:prSet>
      <dgm:spPr/>
    </dgm:pt>
  </dgm:ptLst>
  <dgm:cxnLst>
    <dgm:cxn modelId="{797A9909-2FAA-47D0-8091-DE18A42CBA1E}" type="presOf" srcId="{1AA3871A-9697-4838-B29F-7578E8AA6A9A}" destId="{C724CF93-EF17-4534-AA46-7FE98C9FE563}" srcOrd="0" destOrd="0" presId="urn:microsoft.com/office/officeart/2018/5/layout/IconCircleLabelList"/>
    <dgm:cxn modelId="{7858B312-B9CD-4501-AF22-DBA01FBEF19F}" type="presOf" srcId="{AD80F5A9-E7EE-41C0-8221-96165DD27CC9}" destId="{18066DE1-E74F-4A32-AE9B-D01B774E4B37}" srcOrd="0" destOrd="0" presId="urn:microsoft.com/office/officeart/2018/5/layout/IconCircleLabelList"/>
    <dgm:cxn modelId="{2DF86816-90C5-40B0-9F27-8A5E33DAEEA2}" srcId="{AD80F5A9-E7EE-41C0-8221-96165DD27CC9}" destId="{1AA3871A-9697-4838-B29F-7578E8AA6A9A}" srcOrd="1" destOrd="0" parTransId="{AE70ED0D-E201-4422-8372-0B2B0AD99327}" sibTransId="{50E5C07C-3104-44C5-AAC8-5ED0B03893E3}"/>
    <dgm:cxn modelId="{00D4162C-6583-4DA9-86CA-EF31E37F11A2}" type="presOf" srcId="{B36C2E99-3582-4285-9B48-6012DCC7D40F}" destId="{AC89B2EA-AE9A-4347-A0A8-39B0260A41B8}" srcOrd="0" destOrd="0" presId="urn:microsoft.com/office/officeart/2018/5/layout/IconCircleLabelList"/>
    <dgm:cxn modelId="{C88C7E2D-095F-4899-A69C-4AD7F6F24B56}" srcId="{AD80F5A9-E7EE-41C0-8221-96165DD27CC9}" destId="{B36C2E99-3582-4285-9B48-6012DCC7D40F}" srcOrd="0" destOrd="0" parTransId="{61158084-A450-4C14-8DA6-39A1893850E1}" sibTransId="{FA4E1D6D-9320-45F5-B6F5-B9C90864B4AD}"/>
    <dgm:cxn modelId="{E2EABF63-25C7-42D3-8A04-AB641D2DF143}" type="presOf" srcId="{531C96A5-8DAD-42C7-9530-10E3A915BBC5}" destId="{B1037801-B743-4873-B3C4-354BEC72544E}" srcOrd="0" destOrd="0" presId="urn:microsoft.com/office/officeart/2018/5/layout/IconCircleLabelList"/>
    <dgm:cxn modelId="{69CA627C-2A1B-4A60-A91D-C75D5FC4196A}" srcId="{AD80F5A9-E7EE-41C0-8221-96165DD27CC9}" destId="{531C96A5-8DAD-42C7-9530-10E3A915BBC5}" srcOrd="2" destOrd="0" parTransId="{39CDC299-93AA-4F5D-8BBB-FD18356C43F5}" sibTransId="{01131849-E54F-4630-876F-DFBD60EDF164}"/>
    <dgm:cxn modelId="{BB5002F3-5717-4B87-AD0B-414F55AC6331}" type="presParOf" srcId="{18066DE1-E74F-4A32-AE9B-D01B774E4B37}" destId="{9907D2CA-1E99-4CE9-91E4-887AF36F14B1}" srcOrd="0" destOrd="0" presId="urn:microsoft.com/office/officeart/2018/5/layout/IconCircleLabelList"/>
    <dgm:cxn modelId="{A139B304-4D12-4212-BF4B-42F47C64EC29}" type="presParOf" srcId="{9907D2CA-1E99-4CE9-91E4-887AF36F14B1}" destId="{FBF2032A-1E66-455D-AE41-7B96EE103653}" srcOrd="0" destOrd="0" presId="urn:microsoft.com/office/officeart/2018/5/layout/IconCircleLabelList"/>
    <dgm:cxn modelId="{D260C60B-5380-4B2C-AC85-2689AFCA48BC}" type="presParOf" srcId="{9907D2CA-1E99-4CE9-91E4-887AF36F14B1}" destId="{D31BF3A3-C589-4339-8838-9AC8825376BE}" srcOrd="1" destOrd="0" presId="urn:microsoft.com/office/officeart/2018/5/layout/IconCircleLabelList"/>
    <dgm:cxn modelId="{C4634E33-2B79-4B5B-8E8A-E770688A2218}" type="presParOf" srcId="{9907D2CA-1E99-4CE9-91E4-887AF36F14B1}" destId="{31B2E397-D480-4C90-B403-C79B479CDFF6}" srcOrd="2" destOrd="0" presId="urn:microsoft.com/office/officeart/2018/5/layout/IconCircleLabelList"/>
    <dgm:cxn modelId="{763723AB-1DFD-49CD-8E68-65CED4F183CF}" type="presParOf" srcId="{9907D2CA-1E99-4CE9-91E4-887AF36F14B1}" destId="{AC89B2EA-AE9A-4347-A0A8-39B0260A41B8}" srcOrd="3" destOrd="0" presId="urn:microsoft.com/office/officeart/2018/5/layout/IconCircleLabelList"/>
    <dgm:cxn modelId="{26353A31-FFD9-4E12-8F4D-B92869B93598}" type="presParOf" srcId="{18066DE1-E74F-4A32-AE9B-D01B774E4B37}" destId="{FBA6B480-85EF-43FC-984D-E08C6EED230D}" srcOrd="1" destOrd="0" presId="urn:microsoft.com/office/officeart/2018/5/layout/IconCircleLabelList"/>
    <dgm:cxn modelId="{FDEEA388-15B7-4952-81BF-3CBFA0D55CAF}" type="presParOf" srcId="{18066DE1-E74F-4A32-AE9B-D01B774E4B37}" destId="{B37AF598-61C3-4776-9184-3A9143460800}" srcOrd="2" destOrd="0" presId="urn:microsoft.com/office/officeart/2018/5/layout/IconCircleLabelList"/>
    <dgm:cxn modelId="{2D43FB6E-4BB0-4220-989E-DE1972F6875D}" type="presParOf" srcId="{B37AF598-61C3-4776-9184-3A9143460800}" destId="{1B3AFEE0-2918-43FE-8A72-7ED0D5FBAF51}" srcOrd="0" destOrd="0" presId="urn:microsoft.com/office/officeart/2018/5/layout/IconCircleLabelList"/>
    <dgm:cxn modelId="{1505EA39-3EAB-4A94-B50A-7217D3FAB1A8}" type="presParOf" srcId="{B37AF598-61C3-4776-9184-3A9143460800}" destId="{97E79355-3B45-4B5D-85FE-EAA9CC70ACDB}" srcOrd="1" destOrd="0" presId="urn:microsoft.com/office/officeart/2018/5/layout/IconCircleLabelList"/>
    <dgm:cxn modelId="{BED215F3-437E-4505-848D-3D9316E745CD}" type="presParOf" srcId="{B37AF598-61C3-4776-9184-3A9143460800}" destId="{34B47EE2-A781-4FEA-BA82-F46ACD4E3ED5}" srcOrd="2" destOrd="0" presId="urn:microsoft.com/office/officeart/2018/5/layout/IconCircleLabelList"/>
    <dgm:cxn modelId="{5952E2AD-8B0C-4A79-B78A-444E0DD6CEA9}" type="presParOf" srcId="{B37AF598-61C3-4776-9184-3A9143460800}" destId="{C724CF93-EF17-4534-AA46-7FE98C9FE563}" srcOrd="3" destOrd="0" presId="urn:microsoft.com/office/officeart/2018/5/layout/IconCircleLabelList"/>
    <dgm:cxn modelId="{4B6978F5-3F3B-4B2C-BF7C-1CC473D4A5F9}" type="presParOf" srcId="{18066DE1-E74F-4A32-AE9B-D01B774E4B37}" destId="{4978775A-C20D-4983-B33F-EF189EA04D56}" srcOrd="3" destOrd="0" presId="urn:microsoft.com/office/officeart/2018/5/layout/IconCircleLabelList"/>
    <dgm:cxn modelId="{A1BF9257-1E1E-4F7A-BBDC-FA4DAFE2C189}" type="presParOf" srcId="{18066DE1-E74F-4A32-AE9B-D01B774E4B37}" destId="{1962E1D3-132B-46BB-8441-5F4DFD401A97}" srcOrd="4" destOrd="0" presId="urn:microsoft.com/office/officeart/2018/5/layout/IconCircleLabelList"/>
    <dgm:cxn modelId="{42DA6C32-9D5F-4998-8F5C-0FBD8EEAFCC9}" type="presParOf" srcId="{1962E1D3-132B-46BB-8441-5F4DFD401A97}" destId="{9A44E51F-408D-4CAF-B737-F3111FAFAB61}" srcOrd="0" destOrd="0" presId="urn:microsoft.com/office/officeart/2018/5/layout/IconCircleLabelList"/>
    <dgm:cxn modelId="{E50288FE-EB51-4BC5-BE9B-E24BD6C0CB10}" type="presParOf" srcId="{1962E1D3-132B-46BB-8441-5F4DFD401A97}" destId="{CEDB9783-2BE5-42BD-8BAA-6181A57C1B40}" srcOrd="1" destOrd="0" presId="urn:microsoft.com/office/officeart/2018/5/layout/IconCircleLabelList"/>
    <dgm:cxn modelId="{F36736A2-F7A9-4801-A2DB-9B6CD3D82AB6}" type="presParOf" srcId="{1962E1D3-132B-46BB-8441-5F4DFD401A97}" destId="{EC3E00FB-A503-4B0B-898A-7EA76C741E86}" srcOrd="2" destOrd="0" presId="urn:microsoft.com/office/officeart/2018/5/layout/IconCircleLabelList"/>
    <dgm:cxn modelId="{23EF7C03-E109-4B29-9EAC-2DCF33498C3D}" type="presParOf" srcId="{1962E1D3-132B-46BB-8441-5F4DFD401A97}" destId="{B1037801-B743-4873-B3C4-354BEC72544E}" srcOrd="3" destOrd="0" presId="urn:microsoft.com/office/officeart/2018/5/layout/IconCircleLabel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2E38AD-3FC6-45D0-B34E-688141C95EFF}">
      <dsp:nvSpPr>
        <dsp:cNvPr id="0" name=""/>
        <dsp:cNvSpPr/>
      </dsp:nvSpPr>
      <dsp:spPr>
        <a:xfrm>
          <a:off x="1263260" y="525180"/>
          <a:ext cx="1177689" cy="1177689"/>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26DBFF0-F1C7-4CC1-9F31-27B0ADBBBE88}">
      <dsp:nvSpPr>
        <dsp:cNvPr id="0" name=""/>
        <dsp:cNvSpPr/>
      </dsp:nvSpPr>
      <dsp:spPr>
        <a:xfrm>
          <a:off x="201901" y="1999666"/>
          <a:ext cx="356128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rtl="0">
            <a:lnSpc>
              <a:spcPct val="90000"/>
            </a:lnSpc>
            <a:spcBef>
              <a:spcPct val="0"/>
            </a:spcBef>
            <a:spcAft>
              <a:spcPct val="35000"/>
            </a:spcAft>
            <a:buNone/>
          </a:pPr>
          <a:r>
            <a:rPr lang="zh-CN" sz="1700" b="0" i="0" u="none" kern="1200" baseline="0" dirty="0">
              <a:latin typeface="Kanit (Body)"/>
            </a:rPr>
            <a:t>什么是互联网?</a:t>
          </a:r>
          <a:endParaRPr lang="zh-CN" sz="1700" kern="1200" dirty="0">
            <a:latin typeface="Kanit (Body)"/>
          </a:endParaRPr>
        </a:p>
      </dsp:txBody>
      <dsp:txXfrm>
        <a:off x="201901" y="1999666"/>
        <a:ext cx="3561280" cy="720000"/>
      </dsp:txXfrm>
    </dsp:sp>
    <dsp:sp modelId="{A8FDBED9-1FA7-4A06-B2D2-6A82CC605E2A}">
      <dsp:nvSpPr>
        <dsp:cNvPr id="0" name=""/>
        <dsp:cNvSpPr/>
      </dsp:nvSpPr>
      <dsp:spPr>
        <a:xfrm>
          <a:off x="5141051" y="525180"/>
          <a:ext cx="1177689" cy="1177689"/>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9ED3C6B6-CF08-4A73-A5A1-821EBB88D088}">
      <dsp:nvSpPr>
        <dsp:cNvPr id="0" name=""/>
        <dsp:cNvSpPr/>
      </dsp:nvSpPr>
      <dsp:spPr>
        <a:xfrm>
          <a:off x="4090736" y="2037769"/>
          <a:ext cx="327832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rtl="0">
            <a:lnSpc>
              <a:spcPct val="90000"/>
            </a:lnSpc>
            <a:spcBef>
              <a:spcPct val="0"/>
            </a:spcBef>
            <a:spcAft>
              <a:spcPct val="35000"/>
            </a:spcAft>
            <a:buNone/>
          </a:pPr>
          <a:r>
            <a:rPr lang="zh-CN" altLang="en-US" sz="1700" b="0" i="0" u="none" kern="1200" baseline="0" dirty="0">
              <a:latin typeface="Kanit (Body)"/>
            </a:rPr>
            <a:t>上网</a:t>
          </a:r>
          <a:r>
            <a:rPr lang="zh-CN" sz="1700" b="0" i="0" u="none" kern="1200" baseline="0" dirty="0">
              <a:latin typeface="Kanit (Body)"/>
            </a:rPr>
            <a:t>要求</a:t>
          </a:r>
          <a:endParaRPr lang="en-AU" altLang="zh-CN" sz="1700" b="0" i="0" u="none" kern="1200" baseline="0" dirty="0">
            <a:latin typeface="Kanit (Body)"/>
          </a:endParaRPr>
        </a:p>
        <a:p>
          <a:pPr marL="0" lvl="0" indent="0" algn="ctr" defTabSz="755650" rtl="0">
            <a:lnSpc>
              <a:spcPct val="90000"/>
            </a:lnSpc>
            <a:spcBef>
              <a:spcPct val="0"/>
            </a:spcBef>
            <a:spcAft>
              <a:spcPct val="35000"/>
            </a:spcAft>
            <a:buNone/>
          </a:pPr>
          <a:r>
            <a:rPr lang="zh-CN" sz="1700" b="0" i="0" u="none" kern="1200" baseline="0" dirty="0">
              <a:latin typeface="Kanit (Body)"/>
            </a:rPr>
            <a:t>（设备、互联网连接）</a:t>
          </a:r>
          <a:endParaRPr lang="zh-CN" sz="1700" kern="1200" dirty="0">
            <a:latin typeface="Kanit (Body)"/>
          </a:endParaRPr>
        </a:p>
      </dsp:txBody>
      <dsp:txXfrm>
        <a:off x="4090736" y="2037769"/>
        <a:ext cx="3278320" cy="720000"/>
      </dsp:txXfrm>
    </dsp:sp>
    <dsp:sp modelId="{04378CDC-33C8-47C5-BEE1-1BBDA30E6621}">
      <dsp:nvSpPr>
        <dsp:cNvPr id="0" name=""/>
        <dsp:cNvSpPr/>
      </dsp:nvSpPr>
      <dsp:spPr>
        <a:xfrm>
          <a:off x="8546746" y="525180"/>
          <a:ext cx="1177689" cy="1177689"/>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33C1E45-6E43-4C65-9D78-48A7CB05B6CC}">
      <dsp:nvSpPr>
        <dsp:cNvPr id="0" name=""/>
        <dsp:cNvSpPr/>
      </dsp:nvSpPr>
      <dsp:spPr>
        <a:xfrm>
          <a:off x="8676907" y="1942520"/>
          <a:ext cx="1677736"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755650" rtl="0">
            <a:lnSpc>
              <a:spcPct val="90000"/>
            </a:lnSpc>
            <a:spcBef>
              <a:spcPct val="0"/>
            </a:spcBef>
            <a:spcAft>
              <a:spcPct val="35000"/>
            </a:spcAft>
            <a:buNone/>
          </a:pPr>
          <a:r>
            <a:rPr lang="zh-CN" sz="1700" b="0" i="0" u="none" kern="1200" baseline="0" dirty="0">
              <a:latin typeface="Kanit (Body)"/>
            </a:rPr>
            <a:t>如何联网</a:t>
          </a:r>
          <a:endParaRPr lang="zh-CN" sz="1700" kern="1200" dirty="0">
            <a:latin typeface="Kanit (Body)"/>
          </a:endParaRPr>
        </a:p>
      </dsp:txBody>
      <dsp:txXfrm>
        <a:off x="8676907" y="1942520"/>
        <a:ext cx="1677736" cy="72000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9797392-E7B9-4CEA-91B9-3A16BA64980E}">
      <dsp:nvSpPr>
        <dsp:cNvPr id="0" name=""/>
        <dsp:cNvSpPr/>
      </dsp:nvSpPr>
      <dsp:spPr>
        <a:xfrm>
          <a:off x="679050"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04202-03CF-40F1-84F2-A09657B753E3}">
      <dsp:nvSpPr>
        <dsp:cNvPr id="0" name=""/>
        <dsp:cNvSpPr/>
      </dsp:nvSpPr>
      <dsp:spPr>
        <a:xfrm>
          <a:off x="1081237" y="44616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AA735E8-5D09-4B86-BAE9-CE6AB621A7DF}">
      <dsp:nvSpPr>
        <dsp:cNvPr id="0" name=""/>
        <dsp:cNvSpPr/>
      </dsp:nvSpPr>
      <dsp:spPr>
        <a:xfrm>
          <a:off x="75768"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rtl="0">
            <a:lnSpc>
              <a:spcPct val="100000"/>
            </a:lnSpc>
            <a:spcBef>
              <a:spcPct val="0"/>
            </a:spcBef>
            <a:spcAft>
              <a:spcPct val="35000"/>
            </a:spcAft>
            <a:buNone/>
            <a:defRPr cap="all"/>
          </a:pPr>
          <a:r>
            <a:rPr lang="zh-CN" sz="2000" b="0" i="0" u="none" kern="1200" cap="none" baseline="0" dirty="0"/>
            <a:t>使用网络浏览器</a:t>
          </a:r>
          <a:endParaRPr lang="zh-CN" sz="2000" kern="1200" cap="none" baseline="0" dirty="0"/>
        </a:p>
      </dsp:txBody>
      <dsp:txXfrm>
        <a:off x="75768" y="2518975"/>
        <a:ext cx="3093750" cy="720000"/>
      </dsp:txXfrm>
    </dsp:sp>
    <dsp:sp modelId="{E4D30F78-174F-415E-B00E-B7AA3442AA9D}">
      <dsp:nvSpPr>
        <dsp:cNvPr id="0" name=""/>
        <dsp:cNvSpPr/>
      </dsp:nvSpPr>
      <dsp:spPr>
        <a:xfrm>
          <a:off x="4314206"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FC64E7-F4F8-4C49-B487-CBF09731FDE9}">
      <dsp:nvSpPr>
        <dsp:cNvPr id="0" name=""/>
        <dsp:cNvSpPr/>
      </dsp:nvSpPr>
      <dsp:spPr>
        <a:xfrm>
          <a:off x="4716393" y="446162"/>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49B162A-5B67-4555-8863-0076D724ED87}">
      <dsp:nvSpPr>
        <dsp:cNvPr id="0" name=""/>
        <dsp:cNvSpPr/>
      </dsp:nvSpPr>
      <dsp:spPr>
        <a:xfrm>
          <a:off x="3710925"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rtl="0">
            <a:lnSpc>
              <a:spcPct val="100000"/>
            </a:lnSpc>
            <a:spcBef>
              <a:spcPct val="0"/>
            </a:spcBef>
            <a:spcAft>
              <a:spcPct val="35000"/>
            </a:spcAft>
            <a:buNone/>
            <a:defRPr cap="all"/>
          </a:pPr>
          <a:r>
            <a:rPr lang="zh-CN" sz="2000" b="0" i="0" u="none" kern="1200" cap="none" baseline="0" dirty="0"/>
            <a:t>搜</a:t>
          </a:r>
          <a:r>
            <a:rPr lang="zh-CN" altLang="en-US" sz="2000" b="0" i="0" u="none" kern="1200" cap="none" baseline="0" dirty="0"/>
            <a:t>寻</a:t>
          </a:r>
          <a:r>
            <a:rPr lang="zh-CN" sz="2000" b="0" i="0" u="none" kern="1200" cap="none" baseline="0" dirty="0"/>
            <a:t>信息</a:t>
          </a:r>
          <a:endParaRPr lang="zh-CN" sz="2000" kern="1200" cap="none" baseline="0" dirty="0"/>
        </a:p>
      </dsp:txBody>
      <dsp:txXfrm>
        <a:off x="3710925" y="2518975"/>
        <a:ext cx="3093750" cy="720000"/>
      </dsp:txXfrm>
    </dsp:sp>
    <dsp:sp modelId="{BBD1D960-0FC3-42E1-AA57-E69590489873}">
      <dsp:nvSpPr>
        <dsp:cNvPr id="0" name=""/>
        <dsp:cNvSpPr/>
      </dsp:nvSpPr>
      <dsp:spPr>
        <a:xfrm>
          <a:off x="7949362"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AD16175-27CB-412D-8F8A-19402FB18A77}">
      <dsp:nvSpPr>
        <dsp:cNvPr id="0" name=""/>
        <dsp:cNvSpPr/>
      </dsp:nvSpPr>
      <dsp:spPr>
        <a:xfrm>
          <a:off x="8351550" y="44616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EFBB6AAF-FD7F-4B1B-92BA-46E6162E7E47}">
      <dsp:nvSpPr>
        <dsp:cNvPr id="0" name=""/>
        <dsp:cNvSpPr/>
      </dsp:nvSpPr>
      <dsp:spPr>
        <a:xfrm>
          <a:off x="7346081"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889000" rtl="0">
            <a:lnSpc>
              <a:spcPct val="100000"/>
            </a:lnSpc>
            <a:spcBef>
              <a:spcPct val="0"/>
            </a:spcBef>
            <a:spcAft>
              <a:spcPct val="35000"/>
            </a:spcAft>
            <a:buNone/>
            <a:defRPr cap="all"/>
          </a:pPr>
          <a:r>
            <a:rPr lang="zh-CN" sz="2000" b="0" i="0" u="none" kern="1200" cap="none" baseline="0" dirty="0"/>
            <a:t> </a:t>
          </a:r>
          <a:r>
            <a:rPr lang="zh-CN" altLang="en-US" sz="2000" b="0" i="0" u="none" kern="1200" cap="none" baseline="0" dirty="0"/>
            <a:t>访问</a:t>
          </a:r>
          <a:r>
            <a:rPr lang="zh-CN" sz="2000" b="0" i="0" u="none" kern="1200" cap="none" baseline="0" dirty="0"/>
            <a:t>网站</a:t>
          </a:r>
          <a:endParaRPr lang="zh-CN" sz="2000" kern="1200" cap="none" baseline="0" dirty="0"/>
        </a:p>
      </dsp:txBody>
      <dsp:txXfrm>
        <a:off x="7346081" y="2518975"/>
        <a:ext cx="3093750" cy="720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F2032A-1E66-455D-AE41-7B96EE103653}">
      <dsp:nvSpPr>
        <dsp:cNvPr id="0" name=""/>
        <dsp:cNvSpPr/>
      </dsp:nvSpPr>
      <dsp:spPr>
        <a:xfrm>
          <a:off x="679050"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D31BF3A3-C589-4339-8838-9AC8825376BE}">
      <dsp:nvSpPr>
        <dsp:cNvPr id="0" name=""/>
        <dsp:cNvSpPr/>
      </dsp:nvSpPr>
      <dsp:spPr>
        <a:xfrm>
          <a:off x="1081237" y="446162"/>
          <a:ext cx="1082812" cy="1082812"/>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C89B2EA-AE9A-4347-A0A8-39B0260A41B8}">
      <dsp:nvSpPr>
        <dsp:cNvPr id="0" name=""/>
        <dsp:cNvSpPr/>
      </dsp:nvSpPr>
      <dsp:spPr>
        <a:xfrm>
          <a:off x="75768"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l" defTabSz="1066800" rtl="0">
            <a:lnSpc>
              <a:spcPct val="100000"/>
            </a:lnSpc>
            <a:spcBef>
              <a:spcPct val="0"/>
            </a:spcBef>
            <a:spcAft>
              <a:spcPct val="35000"/>
            </a:spcAft>
            <a:buNone/>
            <a:defRPr cap="all"/>
          </a:pPr>
          <a:r>
            <a:rPr lang="en-AU" altLang="zh-CN" sz="2400" b="0" i="0" u="none" kern="1200" cap="none" baseline="0" dirty="0"/>
            <a:t>      </a:t>
          </a:r>
          <a:r>
            <a:rPr lang="zh-CN" sz="2400" b="0" i="0" u="none" kern="1200" cap="none" baseline="0" dirty="0"/>
            <a:t>安全和隐私设置</a:t>
          </a:r>
          <a:endParaRPr lang="zh-CN" sz="2400" kern="1200" cap="none" baseline="0" dirty="0"/>
        </a:p>
      </dsp:txBody>
      <dsp:txXfrm>
        <a:off x="75768" y="2518975"/>
        <a:ext cx="3093750" cy="720000"/>
      </dsp:txXfrm>
    </dsp:sp>
    <dsp:sp modelId="{1B3AFEE0-2918-43FE-8A72-7ED0D5FBAF51}">
      <dsp:nvSpPr>
        <dsp:cNvPr id="0" name=""/>
        <dsp:cNvSpPr/>
      </dsp:nvSpPr>
      <dsp:spPr>
        <a:xfrm>
          <a:off x="4314206"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7E79355-3B45-4B5D-85FE-EAA9CC70ACDB}">
      <dsp:nvSpPr>
        <dsp:cNvPr id="0" name=""/>
        <dsp:cNvSpPr/>
      </dsp:nvSpPr>
      <dsp:spPr>
        <a:xfrm>
          <a:off x="4716393" y="446162"/>
          <a:ext cx="1082812" cy="1082812"/>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24CF93-EF17-4534-AA46-7FE98C9FE563}">
      <dsp:nvSpPr>
        <dsp:cNvPr id="0" name=""/>
        <dsp:cNvSpPr/>
      </dsp:nvSpPr>
      <dsp:spPr>
        <a:xfrm>
          <a:off x="3710925"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rtl="0">
            <a:lnSpc>
              <a:spcPct val="100000"/>
            </a:lnSpc>
            <a:spcBef>
              <a:spcPct val="0"/>
            </a:spcBef>
            <a:spcAft>
              <a:spcPct val="35000"/>
            </a:spcAft>
            <a:buNone/>
            <a:defRPr cap="all"/>
          </a:pPr>
          <a:r>
            <a:rPr lang="zh-CN" sz="2400" b="0" i="0" u="none" kern="1200" cap="none" baseline="0" dirty="0"/>
            <a:t>网上</a:t>
          </a:r>
          <a:r>
            <a:rPr lang="zh-CN" altLang="en-US" sz="2400" b="0" i="0" u="none" kern="1200" cap="none" baseline="0" dirty="0"/>
            <a:t>安全</a:t>
          </a:r>
          <a:r>
            <a:rPr lang="zh-CN" sz="2400" b="0" i="0" u="none" kern="1200" cap="none" baseline="0" dirty="0"/>
            <a:t>购物</a:t>
          </a:r>
          <a:endParaRPr lang="zh-CN" sz="2400" kern="1200" cap="none" baseline="0" dirty="0"/>
        </a:p>
      </dsp:txBody>
      <dsp:txXfrm>
        <a:off x="3710925" y="2518975"/>
        <a:ext cx="3093750" cy="720000"/>
      </dsp:txXfrm>
    </dsp:sp>
    <dsp:sp modelId="{9A44E51F-408D-4CAF-B737-F3111FAFAB61}">
      <dsp:nvSpPr>
        <dsp:cNvPr id="0" name=""/>
        <dsp:cNvSpPr/>
      </dsp:nvSpPr>
      <dsp:spPr>
        <a:xfrm>
          <a:off x="7949362" y="43974"/>
          <a:ext cx="1887187" cy="1887187"/>
        </a:xfrm>
        <a:prstGeom prst="ellipse">
          <a:avLst/>
        </a:prstGeom>
        <a:solidFill>
          <a:schemeClr val="dk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EDB9783-2BE5-42BD-8BAA-6181A57C1B40}">
      <dsp:nvSpPr>
        <dsp:cNvPr id="0" name=""/>
        <dsp:cNvSpPr/>
      </dsp:nvSpPr>
      <dsp:spPr>
        <a:xfrm>
          <a:off x="8351550" y="446162"/>
          <a:ext cx="1082812" cy="1082812"/>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1037801-B743-4873-B3C4-354BEC72544E}">
      <dsp:nvSpPr>
        <dsp:cNvPr id="0" name=""/>
        <dsp:cNvSpPr/>
      </dsp:nvSpPr>
      <dsp:spPr>
        <a:xfrm>
          <a:off x="7346081" y="2518975"/>
          <a:ext cx="309375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1066800" rtl="0">
            <a:lnSpc>
              <a:spcPct val="100000"/>
            </a:lnSpc>
            <a:spcBef>
              <a:spcPct val="0"/>
            </a:spcBef>
            <a:spcAft>
              <a:spcPct val="35000"/>
            </a:spcAft>
            <a:buNone/>
            <a:defRPr cap="all"/>
          </a:pPr>
          <a:r>
            <a:rPr lang="zh-CN" sz="2400" b="0" i="0" u="none" kern="1200" cap="none" baseline="0" dirty="0"/>
            <a:t>保护个人信息</a:t>
          </a:r>
          <a:endParaRPr lang="zh-CN" sz="2400" kern="1200" cap="none" baseline="0" dirty="0"/>
        </a:p>
      </dsp:txBody>
      <dsp:txXfrm>
        <a:off x="7346081" y="2518975"/>
        <a:ext cx="309375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layout3.xml><?xml version="1.0" encoding="utf-8"?>
<dgm:layoutDef xmlns:dgm="http://schemas.openxmlformats.org/drawingml/2006/diagram" xmlns:a="http://schemas.openxmlformats.org/drawingml/2006/main" uniqueId="urn:microsoft.com/office/officeart/2018/5/layout/IconCircleLabelList">
  <dgm:title val="Icon Circle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4"/>
          <dgm:constr type="h" for="des" forName="compNode" op="equ"/>
          <dgm:constr type="h" for="des" forName="textRect" op="equ"/>
        </dgm:constrLst>
      </dgm:if>
      <dgm:if name="Name5" axis="ch" ptType="node" func="cnt" op="lte" val="3">
        <dgm:constrLst>
          <dgm:constr type="h" for="ch" forName="compNode" refType="h" fact="0.4"/>
          <dgm:constr type="w" for="ch" forName="compNode" val="100"/>
          <dgm:constr type="w" for="ch" forName="sibTrans" refType="w" refFor="ch" refForName="compNode" fact="0.175"/>
          <dgm:constr type="sp" refType="w" refFor="ch" refForName="compNode" op="equ" fact="0.25"/>
          <dgm:constr type="primFontSz" for="des" ptType="node" op="equ" val="40"/>
          <dgm:constr type="h" for="des" forName="compNode" op="equ"/>
          <dgm:constr type="h" for="des" forName="textRect" op="equ"/>
        </dgm:constrLst>
      </dgm:if>
      <dgm:if name="Name6"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2"/>
          <dgm:constr type="h" for="des" forName="compNode" op="equ"/>
          <dgm:constr type="h" for="des" forName="textRect" op="equ"/>
        </dgm:constrLst>
      </dgm:if>
      <dgm:else name="Name7">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8" axis="ch" ptType="node">
      <dgm:layoutNode name="compNode">
        <dgm:alg type="composite"/>
        <dgm:shape xmlns:r="http://schemas.openxmlformats.org/officeDocument/2006/relationships" r:blip="">
          <dgm:adjLst/>
        </dgm:shape>
        <dgm:presOf axis="self"/>
        <dgm:constrLst>
          <dgm:constr type="w" for="ch" forName="iconBgRect" refType="w" fact="0.61"/>
          <dgm:constr type="h" for="ch" forName="iconBgRect" refType="w" refFor="ch" refForName="iconBgRect"/>
          <dgm:constr type="t" for="ch" forName="iconBgRect"/>
          <dgm:constr type="ctrX" for="ch" forName="iconBgRect" refType="w" fact="0.5"/>
          <dgm:constr type="w" for="ch" forName="iconRect" refType="w" fact="0.35"/>
          <dgm:constr type="h" for="ch" forName="iconRect" refType="w" refFor="ch" refForName="iconRect"/>
          <dgm:constr type="ctrX" for="ch" forName="iconRect" refType="ctrX" refFor="ch" refForName="iconBgRect"/>
          <dgm:constr type="ctrY" for="ch" forName="iconRect" refType="ctrY" refFor="ch" refForName="iconBgRect"/>
          <dgm:constr type="h" for="ch" forName="spaceRect" refType="w" fact="0.19"/>
          <dgm:constr type="w" for="ch" forName="spaceRect" refType="w"/>
          <dgm:constr type="l" for="ch" forName="spaceRect"/>
          <dgm:constr type="t" for="ch" forName="spaceRect" refType="b" refFor="ch" refForName="iconBg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9"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defRPr cap="all"/>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10.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A1E23A5-C634-4226-2AA6-3645DE74EC7C}"/>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FCEB7D73-9E99-D904-FF8B-2FC0624B9477}"/>
              </a:ext>
            </a:extLst>
          </p:cNvPr>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a:t>
            </a:r>
          </a:p>
        </p:txBody>
      </p:sp>
      <p:sp>
        <p:nvSpPr>
          <p:cNvPr id="4" name="Footer Placeholder 3">
            <a:extLst>
              <a:ext uri="{FF2B5EF4-FFF2-40B4-BE49-F238E27FC236}">
                <a16:creationId xmlns:a16="http://schemas.microsoft.com/office/drawing/2014/main" id="{9ED38932-FD9D-FAD1-B493-AB638ECD53AD}"/>
              </a:ext>
            </a:extLst>
          </p:cNvPr>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CRC Champion - Pilot - Training. digitalinclusion@wacoss.org.au</a:t>
            </a:r>
            <a:endParaRPr lang="en-AU"/>
          </a:p>
        </p:txBody>
      </p:sp>
      <p:sp>
        <p:nvSpPr>
          <p:cNvPr id="5" name="Slide Number Placeholder 4">
            <a:extLst>
              <a:ext uri="{FF2B5EF4-FFF2-40B4-BE49-F238E27FC236}">
                <a16:creationId xmlns:a16="http://schemas.microsoft.com/office/drawing/2014/main" id="{A3BA1A54-4AA7-6D21-57B1-CB0B3C925CBD}"/>
              </a:ext>
            </a:extLst>
          </p:cNvPr>
          <p:cNvSpPr>
            <a:spLocks noGrp="1"/>
          </p:cNvSpPr>
          <p:nvPr>
            <p:ph type="sldNum" sz="quarter" idx="3"/>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BD4AB9D1-D40E-4FE1-B3C6-3943EA2B9113}" type="slidenum">
              <a:rPr lang="en-AU" altLang="en-US"/>
              <a:pPr>
                <a:defRPr/>
              </a:pPr>
              <a:t>‹#›</a:t>
            </a:fld>
            <a:endParaRPr lang="en-AU"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BC45613-2B78-DE8A-7EB3-2BA5B3CB2C1B}"/>
              </a:ext>
            </a:extLst>
          </p:cNvPr>
          <p:cNvSpPr>
            <a:spLocks noGrp="1"/>
          </p:cNvSpPr>
          <p:nvPr>
            <p:ph type="hdr" sz="quarter"/>
          </p:nvPr>
        </p:nvSpPr>
        <p:spPr>
          <a:xfrm>
            <a:off x="0" y="0"/>
            <a:ext cx="2945659" cy="498056"/>
          </a:xfrm>
          <a:prstGeom prst="rect">
            <a:avLst/>
          </a:prstGeom>
        </p:spPr>
        <p:txBody>
          <a:bodyPr vert="horz" lIns="91440" tIns="45720" rIns="91440" bIns="45720" rtlCol="0"/>
          <a:lstStyle>
            <a:lvl1pPr algn="l" eaLnBrk="1" fontAlgn="auto" hangingPunct="1">
              <a:spcBef>
                <a:spcPts val="0"/>
              </a:spcBef>
              <a:spcAft>
                <a:spcPts val="0"/>
              </a:spcAft>
              <a:defRPr sz="1200">
                <a:latin typeface="+mn-lt"/>
              </a:defRPr>
            </a:lvl1pPr>
          </a:lstStyle>
          <a:p>
            <a:pPr>
              <a:defRPr/>
            </a:pPr>
            <a:r>
              <a:rPr lang="en-US"/>
              <a:t>Youth Involvement Council</a:t>
            </a:r>
            <a:endParaRPr lang="en-AU"/>
          </a:p>
        </p:txBody>
      </p:sp>
      <p:sp>
        <p:nvSpPr>
          <p:cNvPr id="3" name="Date Placeholder 2">
            <a:extLst>
              <a:ext uri="{FF2B5EF4-FFF2-40B4-BE49-F238E27FC236}">
                <a16:creationId xmlns:a16="http://schemas.microsoft.com/office/drawing/2014/main" id="{E413E168-A53B-9C2F-FA05-EBBCCB06D53D}"/>
              </a:ext>
            </a:extLst>
          </p:cNvPr>
          <p:cNvSpPr>
            <a:spLocks noGrp="1"/>
          </p:cNvSpPr>
          <p:nvPr>
            <p:ph type="dt" idx="1"/>
          </p:nvPr>
        </p:nvSpPr>
        <p:spPr>
          <a:xfrm>
            <a:off x="3850443" y="0"/>
            <a:ext cx="2945659" cy="498056"/>
          </a:xfrm>
          <a:prstGeom prst="rect">
            <a:avLst/>
          </a:prstGeom>
        </p:spPr>
        <p:txBody>
          <a:bodyPr vert="horz" lIns="91440" tIns="45720" rIns="91440" bIns="45720" rtlCol="0"/>
          <a:lstStyle>
            <a:lvl1pPr algn="r" eaLnBrk="1" fontAlgn="auto" hangingPunct="1">
              <a:spcBef>
                <a:spcPts val="0"/>
              </a:spcBef>
              <a:spcAft>
                <a:spcPts val="0"/>
              </a:spcAft>
              <a:defRPr sz="1200">
                <a:latin typeface="+mn-lt"/>
              </a:defRPr>
            </a:lvl1pPr>
          </a:lstStyle>
          <a:p>
            <a:pPr>
              <a:defRPr/>
            </a:pPr>
            <a:r>
              <a:rPr lang="en-AU"/>
              <a:t>11/11/2024	</a:t>
            </a:r>
          </a:p>
        </p:txBody>
      </p:sp>
      <p:sp>
        <p:nvSpPr>
          <p:cNvPr id="4" name="Slide Image Placeholder 3">
            <a:extLst>
              <a:ext uri="{FF2B5EF4-FFF2-40B4-BE49-F238E27FC236}">
                <a16:creationId xmlns:a16="http://schemas.microsoft.com/office/drawing/2014/main" id="{F2282288-45D2-D2DF-0B53-AD624DAEBFE5}"/>
              </a:ext>
            </a:extLst>
          </p:cNvPr>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pPr lvl="0"/>
            <a:endParaRPr lang="en-AU" noProof="0"/>
          </a:p>
        </p:txBody>
      </p:sp>
      <p:sp>
        <p:nvSpPr>
          <p:cNvPr id="5" name="Notes Placeholder 4">
            <a:extLst>
              <a:ext uri="{FF2B5EF4-FFF2-40B4-BE49-F238E27FC236}">
                <a16:creationId xmlns:a16="http://schemas.microsoft.com/office/drawing/2014/main" id="{EC744FBF-1B2F-A88A-D326-4FBA9E19E047}"/>
              </a:ext>
            </a:extLst>
          </p:cNvPr>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AU" noProof="0"/>
          </a:p>
        </p:txBody>
      </p:sp>
      <p:sp>
        <p:nvSpPr>
          <p:cNvPr id="6" name="Footer Placeholder 5">
            <a:extLst>
              <a:ext uri="{FF2B5EF4-FFF2-40B4-BE49-F238E27FC236}">
                <a16:creationId xmlns:a16="http://schemas.microsoft.com/office/drawing/2014/main" id="{9A6242C4-0024-4AC5-A7DF-7002D5F1BAE7}"/>
              </a:ext>
            </a:extLst>
          </p:cNvPr>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eaLnBrk="1" fontAlgn="auto" hangingPunct="1">
              <a:spcBef>
                <a:spcPts val="0"/>
              </a:spcBef>
              <a:spcAft>
                <a:spcPts val="0"/>
              </a:spcAft>
              <a:defRPr sz="1200">
                <a:latin typeface="+mn-lt"/>
              </a:defRPr>
            </a:lvl1pPr>
          </a:lstStyle>
          <a:p>
            <a:pPr>
              <a:defRPr/>
            </a:pPr>
            <a:r>
              <a:rPr lang="en-US"/>
              <a:t>WA Digital Inclusion Project – Project CRC Champion - Pilot - Training</a:t>
            </a:r>
            <a:endParaRPr lang="en-AU"/>
          </a:p>
        </p:txBody>
      </p:sp>
      <p:sp>
        <p:nvSpPr>
          <p:cNvPr id="7" name="Slide Number Placeholder 6">
            <a:extLst>
              <a:ext uri="{FF2B5EF4-FFF2-40B4-BE49-F238E27FC236}">
                <a16:creationId xmlns:a16="http://schemas.microsoft.com/office/drawing/2014/main" id="{EC4C9484-8AD6-D3AA-5383-F8A388DEFB3C}"/>
              </a:ext>
            </a:extLst>
          </p:cNvPr>
          <p:cNvSpPr>
            <a:spLocks noGrp="1"/>
          </p:cNvSpPr>
          <p:nvPr>
            <p:ph type="sldNum" sz="quarter" idx="5"/>
          </p:nvPr>
        </p:nvSpPr>
        <p:spPr>
          <a:xfrm>
            <a:off x="3850443" y="9428584"/>
            <a:ext cx="2945659" cy="498055"/>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0D6E2039-60C8-43C7-8691-7B55BCC41598}"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Tree>
    <p:extLst>
      <p:ext uri="{BB962C8B-B14F-4D97-AF65-F5344CB8AC3E}">
        <p14:creationId xmlns:p14="http://schemas.microsoft.com/office/powerpoint/2010/main" val="186125272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zh-CN" sz="1400" b="0" i="0" u="none" baseline="0"/>
              <a:t>讨论列表中未找到的内容 - 或参与者建议的任何其他用途。</a:t>
            </a:r>
          </a:p>
        </p:txBody>
      </p:sp>
    </p:spTree>
    <p:extLst>
      <p:ext uri="{BB962C8B-B14F-4D97-AF65-F5344CB8AC3E}">
        <p14:creationId xmlns:p14="http://schemas.microsoft.com/office/powerpoint/2010/main" val="3235500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00025"/>
            <a:ext cx="5953125" cy="3349625"/>
          </a:xfrm>
        </p:spPr>
      </p:sp>
      <p:sp>
        <p:nvSpPr>
          <p:cNvPr id="3" name="Notes Placeholder 2"/>
          <p:cNvSpPr>
            <a:spLocks noGrp="1"/>
          </p:cNvSpPr>
          <p:nvPr>
            <p:ph type="body" idx="1"/>
          </p:nvPr>
        </p:nvSpPr>
        <p:spPr>
          <a:xfrm>
            <a:off x="422275" y="3710394"/>
            <a:ext cx="5953124" cy="3908614"/>
          </a:xfrm>
        </p:spPr>
        <p:txBody>
          <a:bodyPr/>
          <a:lstStyle/>
          <a:p>
            <a:pPr algn="l" rtl="0">
              <a:spcBef>
                <a:spcPts val="0"/>
              </a:spcBef>
              <a:spcAft>
                <a:spcPts val="0"/>
              </a:spcAft>
            </a:pPr>
            <a:r>
              <a:rPr lang="zh-CN" b="1" i="0" u="none" baseline="0">
                <a:solidFill>
                  <a:srgbClr val="242424"/>
                </a:solidFill>
                <a:effectLst/>
              </a:rPr>
              <a:t>使用网络浏览器</a:t>
            </a:r>
            <a:endParaRPr lang="zh-CN" b="0" i="0" dirty="0">
              <a:solidFill>
                <a:srgbClr val="242424"/>
              </a:solidFill>
              <a:effectLst/>
            </a:endParaRP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开始使用网络浏览器网络浏览器是一种可让您浏览互联网上的网站的程序。网络浏览器包括 Chrome、Firefox 和 Safari。</a:t>
            </a: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要打开网络浏览器，请在您的设备上找到图标并单击它。打开后，您可以在顶部的地址栏中输入网址或搜索词。</a:t>
            </a: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例如，如果您想访问 ABC 新闻网站，您可以在地址栏中输入“www.abc.net.au”并按输入键Enter。</a:t>
            </a: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有人曾经使用过网络浏览器吗？您的感觉如何？</a:t>
            </a:r>
          </a:p>
          <a:p>
            <a:pPr algn="l" rtl="0">
              <a:spcBef>
                <a:spcPts val="0"/>
              </a:spcBef>
              <a:spcAft>
                <a:spcPts val="0"/>
              </a:spcAft>
            </a:pPr>
            <a:endParaRPr lang="zh-CN" b="1" i="0" dirty="0">
              <a:solidFill>
                <a:srgbClr val="242424"/>
              </a:solidFill>
              <a:effectLst/>
            </a:endParaRPr>
          </a:p>
          <a:p>
            <a:pPr algn="l" rtl="0">
              <a:spcBef>
                <a:spcPts val="0"/>
              </a:spcBef>
              <a:spcAft>
                <a:spcPts val="0"/>
              </a:spcAft>
            </a:pPr>
            <a:r>
              <a:rPr lang="zh-CN" b="1" i="0" u="none" baseline="0">
                <a:solidFill>
                  <a:srgbClr val="242424"/>
                </a:solidFill>
                <a:effectLst/>
              </a:rPr>
              <a:t>搜索信息：</a:t>
            </a:r>
            <a:endParaRPr lang="zh-CN" b="0" i="0" dirty="0">
              <a:solidFill>
                <a:srgbClr val="242424"/>
              </a:solidFill>
              <a:effectLst/>
            </a:endParaRP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接下来说说查找信息。您可以使用 Google 或 Bing 等搜索引擎在互联网上查找信息。</a:t>
            </a: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要搜索某些内容，请在搜索栏中输入您的问题或关键字，然后按 Enter。搜索引擎将向您显示可能包含您需要的信息的网站列表。</a:t>
            </a: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例如，如果您想查找意大利肉酱面的食谱，您可以在搜索栏中输入“意大利肉酱面食谱”。</a:t>
            </a: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您以前在网上搜索过什么内容？</a:t>
            </a:r>
          </a:p>
          <a:p>
            <a:pPr algn="l" rtl="0">
              <a:spcBef>
                <a:spcPts val="0"/>
              </a:spcBef>
              <a:spcAft>
                <a:spcPts val="0"/>
              </a:spcAft>
            </a:pPr>
            <a:endParaRPr lang="zh-CN" b="1" i="0" dirty="0">
              <a:solidFill>
                <a:srgbClr val="242424"/>
              </a:solidFill>
              <a:effectLst/>
            </a:endParaRPr>
          </a:p>
          <a:p>
            <a:pPr algn="l" rtl="0">
              <a:spcBef>
                <a:spcPts val="0"/>
              </a:spcBef>
              <a:spcAft>
                <a:spcPts val="0"/>
              </a:spcAft>
            </a:pPr>
            <a:r>
              <a:rPr lang="zh-CN" b="1" i="0" u="none" baseline="0">
                <a:solidFill>
                  <a:srgbClr val="242424"/>
                </a:solidFill>
                <a:effectLst/>
              </a:rPr>
              <a:t>网站：</a:t>
            </a:r>
            <a:endParaRPr lang="zh-CN" b="0" i="0" dirty="0">
              <a:solidFill>
                <a:srgbClr val="242424"/>
              </a:solidFill>
              <a:effectLst/>
            </a:endParaRP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最后，让我们看一些网站以及它们的用途。</a:t>
            </a:r>
          </a:p>
          <a:p>
            <a:pPr marL="628650" lvl="1" indent="-171450" algn="l" rtl="0">
              <a:spcBef>
                <a:spcPts val="0"/>
              </a:spcBef>
              <a:spcAft>
                <a:spcPts val="0"/>
              </a:spcAft>
              <a:buFont typeface="Arial" panose="020B0604020202020204" pitchFamily="34" charset="0"/>
              <a:buChar char="•"/>
            </a:pPr>
            <a:r>
              <a:rPr lang="zh-CN" b="0" i="0" u="none" baseline="0">
                <a:solidFill>
                  <a:srgbClr val="242424"/>
                </a:solidFill>
                <a:effectLst/>
              </a:rPr>
              <a:t>您可以通过 ABC News 或《卫报》（The Guardian）等新闻网站阅读最新新闻。</a:t>
            </a:r>
          </a:p>
          <a:p>
            <a:pPr marL="628650" lvl="1" indent="-171450" algn="l" rtl="0">
              <a:spcBef>
                <a:spcPts val="0"/>
              </a:spcBef>
              <a:spcAft>
                <a:spcPts val="0"/>
              </a:spcAft>
              <a:buFont typeface="Arial" panose="020B0604020202020204" pitchFamily="34" charset="0"/>
              <a:buChar char="•"/>
            </a:pPr>
            <a:r>
              <a:rPr lang="zh-CN" b="0" i="0" u="none" baseline="0">
                <a:solidFill>
                  <a:srgbClr val="242424"/>
                </a:solidFill>
                <a:effectLst/>
              </a:rPr>
              <a:t>脸书Facebook 和 照片墙Instagram 等社交媒体网站可以帮助您与他人保持联系。</a:t>
            </a:r>
          </a:p>
          <a:p>
            <a:pPr marL="628650" lvl="1" indent="-171450" algn="l" rtl="0">
              <a:spcBef>
                <a:spcPts val="0"/>
              </a:spcBef>
              <a:spcAft>
                <a:spcPts val="0"/>
              </a:spcAft>
              <a:buFont typeface="Arial" panose="020B0604020202020204" pitchFamily="34" charset="0"/>
              <a:buChar char="•"/>
            </a:pPr>
            <a:r>
              <a:rPr lang="zh-CN" b="0" i="0" u="none" baseline="0">
                <a:solidFill>
                  <a:srgbClr val="242424"/>
                </a:solidFill>
                <a:effectLst/>
              </a:rPr>
              <a:t>您可以通过 myGov 等政府网站访问 Medicare 和 Centrelink 等服务。</a:t>
            </a:r>
          </a:p>
          <a:p>
            <a:pPr marL="628650" lvl="1" indent="-171450" algn="l" rtl="0">
              <a:spcBef>
                <a:spcPts val="0"/>
              </a:spcBef>
              <a:spcAft>
                <a:spcPts val="0"/>
              </a:spcAft>
              <a:buFont typeface="Arial" panose="020B0604020202020204" pitchFamily="34" charset="0"/>
              <a:buChar char="•"/>
            </a:pPr>
            <a:r>
              <a:rPr lang="zh-CN" b="0" i="0" u="none" baseline="0">
                <a:solidFill>
                  <a:srgbClr val="242424"/>
                </a:solidFill>
                <a:effectLst/>
              </a:rPr>
              <a:t>eBay 和亚马逊Amazon 等购物网站可让您在线购物。</a:t>
            </a: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这只是几个例子。几乎任何您能想到的东西都有网站！</a:t>
            </a:r>
          </a:p>
          <a:p>
            <a:pPr marL="171450" indent="-171450" algn="l" rtl="0">
              <a:spcBef>
                <a:spcPts val="0"/>
              </a:spcBef>
              <a:spcAft>
                <a:spcPts val="0"/>
              </a:spcAft>
              <a:buFont typeface="Arial" panose="020B0604020202020204" pitchFamily="34" charset="0"/>
              <a:buChar char="•"/>
            </a:pPr>
            <a:r>
              <a:rPr lang="zh-CN" b="0" i="0" u="none" baseline="0">
                <a:solidFill>
                  <a:srgbClr val="242424"/>
                </a:solidFill>
                <a:effectLst/>
              </a:rPr>
              <a:t>您听说过或使用过哪些网站？</a:t>
            </a:r>
          </a:p>
          <a:p>
            <a:pPr algn="l" rtl="0">
              <a:spcBef>
                <a:spcPts val="0"/>
              </a:spcBef>
              <a:spcAft>
                <a:spcPts val="0"/>
              </a:spcAft>
            </a:pPr>
            <a:endParaRPr lang="zh-CN" dirty="0"/>
          </a:p>
        </p:txBody>
      </p:sp>
    </p:spTree>
    <p:extLst>
      <p:ext uri="{BB962C8B-B14F-4D97-AF65-F5344CB8AC3E}">
        <p14:creationId xmlns:p14="http://schemas.microsoft.com/office/powerpoint/2010/main" val="115773430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288925"/>
            <a:ext cx="5953125" cy="3349625"/>
          </a:xfrm>
        </p:spPr>
      </p:sp>
      <p:sp>
        <p:nvSpPr>
          <p:cNvPr id="3" name="Notes Placeholder 2"/>
          <p:cNvSpPr>
            <a:spLocks noGrp="1"/>
          </p:cNvSpPr>
          <p:nvPr>
            <p:ph type="body" idx="1"/>
          </p:nvPr>
        </p:nvSpPr>
        <p:spPr>
          <a:xfrm>
            <a:off x="422275" y="3799294"/>
            <a:ext cx="5953124" cy="3908614"/>
          </a:xfrm>
        </p:spPr>
        <p:txBody>
          <a:bodyPr/>
          <a:lstStyle/>
          <a:p>
            <a:pPr algn="l" rtl="0">
              <a:spcBef>
                <a:spcPts val="0"/>
              </a:spcBef>
              <a:spcAft>
                <a:spcPts val="0"/>
              </a:spcAft>
            </a:pPr>
            <a:r>
              <a:rPr lang="zh-CN" b="1" i="0" u="none" baseline="0" dirty="0">
                <a:solidFill>
                  <a:srgbClr val="242424"/>
                </a:solidFill>
                <a:effectLst/>
              </a:rPr>
              <a:t>安全和隐私设置：</a:t>
            </a:r>
            <a:endParaRPr lang="zh-CN" b="0" i="0" dirty="0">
              <a:solidFill>
                <a:srgbClr val="242424"/>
              </a:solidFill>
              <a:effectLst/>
            </a:endParaRPr>
          </a:p>
          <a:p>
            <a:pPr algn="l" rtl="0">
              <a:spcBef>
                <a:spcPts val="0"/>
              </a:spcBef>
              <a:spcAft>
                <a:spcPts val="0"/>
              </a:spcAft>
            </a:pPr>
            <a:r>
              <a:rPr lang="zh-CN" b="1" i="0" u="none" baseline="0" dirty="0">
                <a:solidFill>
                  <a:srgbClr val="242424"/>
                </a:solidFill>
                <a:effectLst/>
              </a:rPr>
              <a:t>安全性高的密码：</a:t>
            </a:r>
            <a:endParaRPr lang="zh-CN" b="0" i="0" dirty="0">
              <a:solidFill>
                <a:srgbClr val="242424"/>
              </a:solidFill>
              <a:effectLst/>
            </a:endParaRP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首先讨论密码。安全性高的密码是您上网的第一道防线。最好不要使用短密码，而要使用短语密码——一串较长且您容易记住的单词。</a:t>
            </a: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好的密码可以是“SunnyBeachSwimmingEnjoy”</a:t>
            </a:r>
            <a:r>
              <a:rPr lang="zh-CN" altLang="en-US" b="0" i="0" u="none" baseline="0" dirty="0">
                <a:solidFill>
                  <a:srgbClr val="242424"/>
                </a:solidFill>
                <a:effectLst/>
              </a:rPr>
              <a:t>（阳光海滩游泳享受</a:t>
            </a:r>
            <a:r>
              <a:rPr lang="zh-CN" b="0" i="0" u="none" baseline="0" dirty="0">
                <a:solidFill>
                  <a:srgbClr val="242424"/>
                </a:solidFill>
                <a:effectLst/>
              </a:rPr>
              <a:t>) 或“mydoglovestorunafterfastcars” (</a:t>
            </a:r>
            <a:r>
              <a:rPr lang="zh-CN" altLang="en-US" b="0" i="0" u="none" baseline="0" dirty="0">
                <a:solidFill>
                  <a:srgbClr val="242424"/>
                </a:solidFill>
                <a:effectLst/>
              </a:rPr>
              <a:t>我的狗喜欢追快车</a:t>
            </a:r>
            <a:r>
              <a:rPr lang="zh-CN" b="0" i="0" u="none" baseline="0" dirty="0">
                <a:solidFill>
                  <a:srgbClr val="242424"/>
                </a:solidFill>
                <a:effectLst/>
              </a:rPr>
              <a:t>)之类的。这些</a:t>
            </a:r>
            <a:r>
              <a:rPr lang="zh-CN" altLang="en-US" b="0" i="0" u="none" baseline="0" dirty="0">
                <a:solidFill>
                  <a:srgbClr val="242424"/>
                </a:solidFill>
                <a:effectLst/>
              </a:rPr>
              <a:t>密码</a:t>
            </a:r>
            <a:r>
              <a:rPr lang="zh-CN" b="0" i="0" u="none" baseline="0" dirty="0">
                <a:solidFill>
                  <a:srgbClr val="242424"/>
                </a:solidFill>
                <a:effectLst/>
              </a:rPr>
              <a:t>对于其他人来说很难猜到，但对于您来说仍然很容易记住。</a:t>
            </a: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不同的帐户不要使用相同的密码，这一点也很重要。</a:t>
            </a:r>
          </a:p>
          <a:p>
            <a:pPr algn="l" rtl="0">
              <a:spcBef>
                <a:spcPts val="0"/>
              </a:spcBef>
              <a:spcAft>
                <a:spcPts val="0"/>
              </a:spcAft>
            </a:pPr>
            <a:endParaRPr lang="zh-CN" b="1" i="0" dirty="0">
              <a:solidFill>
                <a:srgbClr val="242424"/>
              </a:solidFill>
              <a:effectLst/>
            </a:endParaRPr>
          </a:p>
          <a:p>
            <a:pPr algn="l" rtl="0">
              <a:spcBef>
                <a:spcPts val="0"/>
              </a:spcBef>
              <a:spcAft>
                <a:spcPts val="0"/>
              </a:spcAft>
            </a:pPr>
            <a:r>
              <a:rPr lang="zh-CN" b="1" i="0" u="none" baseline="0" dirty="0">
                <a:solidFill>
                  <a:srgbClr val="242424"/>
                </a:solidFill>
                <a:effectLst/>
              </a:rPr>
              <a:t>社交媒体帐户：</a:t>
            </a:r>
            <a:endParaRPr lang="zh-CN" b="0" i="0" dirty="0">
              <a:solidFill>
                <a:srgbClr val="242424"/>
              </a:solidFill>
              <a:effectLst/>
            </a:endParaRP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当您设置或使用社交媒体帐户时，务必确保您了解并信任与您共享信息的每个人。</a:t>
            </a: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在脸书Facebook 等平台上，您可以选择谁可以看到您的帖子——只有您的朋友，还是所有人。只与您认识和信任的人分享个人信息，更安全。</a:t>
            </a: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如果您在网上分享太多信息，陌生人可能会欺骗您。例如，如果您发布了假期计划，有人可能会知道您的房子将是空的。</a:t>
            </a: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我将向您展示如何调整这些设置。进入您的个人资料（profile），找到“设置”（Settings）或“隐私”（Privacy），然后查找“谁可以看到我的帖子？”或“谁可以向我发送好友请求？”等选项。</a:t>
            </a: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你们当中有人曾经更改过安全或隐私设置吗？感觉怎样？”</a:t>
            </a:r>
          </a:p>
          <a:p>
            <a:pPr algn="l" rtl="0">
              <a:spcBef>
                <a:spcPts val="0"/>
              </a:spcBef>
              <a:spcAft>
                <a:spcPts val="0"/>
              </a:spcAft>
            </a:pPr>
            <a:endParaRPr lang="zh-CN" b="0" i="0" dirty="0">
              <a:solidFill>
                <a:srgbClr val="242424"/>
              </a:solidFill>
              <a:effectLst/>
            </a:endParaRPr>
          </a:p>
          <a:p>
            <a:pPr algn="l" rtl="0">
              <a:spcBef>
                <a:spcPts val="0"/>
              </a:spcBef>
              <a:spcAft>
                <a:spcPts val="0"/>
              </a:spcAft>
            </a:pPr>
            <a:r>
              <a:rPr lang="zh-CN" b="1" i="0" u="none" baseline="0" dirty="0">
                <a:solidFill>
                  <a:srgbClr val="242424"/>
                </a:solidFill>
                <a:effectLst/>
              </a:rPr>
              <a:t>安全的网上购物</a:t>
            </a:r>
            <a:endParaRPr lang="zh-CN" b="0" i="0" dirty="0">
              <a:solidFill>
                <a:srgbClr val="242424"/>
              </a:solidFill>
              <a:effectLst/>
            </a:endParaRP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接下来，我们谈谈网上购物安全。当您在线购物时，确保网站值得信赖非常重要。</a:t>
            </a:r>
          </a:p>
          <a:p>
            <a:pPr marL="171450" indent="-171450" algn="l" rtl="0">
              <a:spcBef>
                <a:spcPts val="0"/>
              </a:spcBef>
              <a:spcAft>
                <a:spcPts val="0"/>
              </a:spcAft>
              <a:buFont typeface="Arial" panose="020B0604020202020204" pitchFamily="34" charset="0"/>
              <a:buChar char="•"/>
            </a:pPr>
            <a:r>
              <a:rPr lang="zh-CN" b="1" i="0" u="none" baseline="0" dirty="0">
                <a:solidFill>
                  <a:srgbClr val="242424"/>
                </a:solidFill>
                <a:effectLst/>
              </a:rPr>
              <a:t>小窍门:</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effectLst/>
              </a:rPr>
              <a:t>使用亚马逊或大型零售商等知名网站。</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effectLst/>
              </a:rPr>
              <a:t>购买前请查看顾客对卖家的评论和评级。</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effectLst/>
              </a:rPr>
              <a:t>避免那些看起来好得令人难以置信的交易——它们往往都是假的。</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effectLst/>
              </a:rPr>
              <a:t>使用可为买家提供保护的安全付款方式。例如信用卡或 PayPal 等支付服务</a:t>
            </a:r>
            <a:endParaRPr lang="zh-CN" b="1" i="0" dirty="0">
              <a:solidFill>
                <a:srgbClr val="242424"/>
              </a:solidFill>
              <a:effectLst/>
            </a:endParaRPr>
          </a:p>
          <a:p>
            <a:pPr marL="171450" indent="-171450" algn="l" rtl="0">
              <a:spcBef>
                <a:spcPts val="0"/>
              </a:spcBef>
              <a:spcAft>
                <a:spcPts val="0"/>
              </a:spcAft>
              <a:buFont typeface="Arial" panose="020B0604020202020204" pitchFamily="34" charset="0"/>
              <a:buChar char="•"/>
            </a:pPr>
            <a:r>
              <a:rPr lang="zh-CN" b="1" i="0" u="none" baseline="0" dirty="0">
                <a:solidFill>
                  <a:srgbClr val="242424"/>
                </a:solidFill>
                <a:effectLst/>
              </a:rPr>
              <a:t>问题：</a:t>
            </a:r>
            <a:r>
              <a:rPr lang="zh-CN" b="0" i="0" u="none" baseline="0" dirty="0">
                <a:solidFill>
                  <a:srgbClr val="242424"/>
                </a:solidFill>
                <a:effectLst/>
              </a:rPr>
              <a:t>这里有人曾经在网上购过物吗？您的感觉如何？</a:t>
            </a:r>
          </a:p>
          <a:p>
            <a:pPr algn="l" rtl="0">
              <a:spcBef>
                <a:spcPts val="0"/>
              </a:spcBef>
              <a:spcAft>
                <a:spcPts val="0"/>
              </a:spcAft>
            </a:pPr>
            <a:endParaRPr lang="zh-CN" b="1" i="0" dirty="0">
              <a:solidFill>
                <a:srgbClr val="242424"/>
              </a:solidFill>
              <a:effectLst/>
            </a:endParaRPr>
          </a:p>
          <a:p>
            <a:pPr algn="l" rtl="0">
              <a:spcBef>
                <a:spcPts val="0"/>
              </a:spcBef>
              <a:spcAft>
                <a:spcPts val="0"/>
              </a:spcAft>
            </a:pPr>
            <a:r>
              <a:rPr lang="zh-CN" b="1" i="0" u="none" baseline="0" dirty="0">
                <a:solidFill>
                  <a:srgbClr val="242424"/>
                </a:solidFill>
                <a:effectLst/>
              </a:rPr>
              <a:t>保护个人信息</a:t>
            </a:r>
            <a:endParaRPr lang="zh-CN" b="0" i="0" dirty="0">
              <a:solidFill>
                <a:srgbClr val="242424"/>
              </a:solidFill>
              <a:effectLst/>
            </a:endParaRPr>
          </a:p>
          <a:p>
            <a:pPr marL="171450" indent="-171450" algn="l" rtl="0">
              <a:spcBef>
                <a:spcPts val="0"/>
              </a:spcBef>
              <a:spcAft>
                <a:spcPts val="0"/>
              </a:spcAft>
              <a:buFont typeface="Arial" panose="020B0604020202020204" pitchFamily="34" charset="0"/>
              <a:buChar char="•"/>
            </a:pPr>
            <a:r>
              <a:rPr lang="zh-CN" b="0" i="0" u="none" baseline="0" dirty="0">
                <a:solidFill>
                  <a:srgbClr val="242424"/>
                </a:solidFill>
                <a:effectLst/>
              </a:rPr>
              <a:t>最后，我们来探讨您个人信息的保护。请谨慎对待您在网上分享的内容。不要泄露：</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effectLst/>
              </a:rPr>
              <a:t>您的全名，</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rPr>
              <a:t>您的</a:t>
            </a:r>
            <a:r>
              <a:rPr lang="zh-CN" b="0" i="0" u="none" baseline="0" dirty="0">
                <a:solidFill>
                  <a:srgbClr val="242424"/>
                </a:solidFill>
                <a:effectLst/>
              </a:rPr>
              <a:t>地址</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rPr>
              <a:t>您的</a:t>
            </a:r>
            <a:r>
              <a:rPr lang="zh-CN" b="0" i="0" u="none" baseline="0" dirty="0">
                <a:solidFill>
                  <a:srgbClr val="242424"/>
                </a:solidFill>
                <a:effectLst/>
              </a:rPr>
              <a:t>电话号码，或 </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rPr>
              <a:t>您的</a:t>
            </a:r>
            <a:r>
              <a:rPr lang="zh-CN" b="0" i="0" u="none" baseline="0" dirty="0">
                <a:solidFill>
                  <a:srgbClr val="242424"/>
                </a:solidFill>
                <a:effectLst/>
              </a:rPr>
              <a:t>财务信息，除非您确定该网站值得信赖。 </a:t>
            </a:r>
          </a:p>
          <a:p>
            <a:pPr marL="171450" indent="-171450" algn="l" rtl="0">
              <a:spcBef>
                <a:spcPts val="0"/>
              </a:spcBef>
              <a:spcAft>
                <a:spcPts val="0"/>
              </a:spcAft>
              <a:buFont typeface="Arial" panose="020B0604020202020204" pitchFamily="34" charset="0"/>
              <a:buChar char="•"/>
            </a:pPr>
            <a:r>
              <a:rPr lang="zh-CN" b="1" i="0" u="none" baseline="0" dirty="0">
                <a:solidFill>
                  <a:srgbClr val="242424"/>
                </a:solidFill>
                <a:effectLst/>
              </a:rPr>
              <a:t>例如：</a:t>
            </a:r>
            <a:endParaRPr lang="zh-CN" b="0" i="0" dirty="0">
              <a:solidFill>
                <a:srgbClr val="242424"/>
              </a:solidFill>
              <a:effectLst/>
            </a:endParaRP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effectLst/>
              </a:rPr>
              <a:t>如果网站要求您提供信用卡号，请确保该网站是安全的。考虑一下您是否需要提供该信息。</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effectLst/>
              </a:rPr>
              <a:t>对要求提供个人信息的电子邮件或短信要保持谨慎。他们可能正在进行网络钓鱼诈骗并试图窃取您的数据。</a:t>
            </a:r>
          </a:p>
          <a:p>
            <a:pPr marL="628650" lvl="1" indent="-171450" algn="l" rtl="0">
              <a:spcBef>
                <a:spcPts val="0"/>
              </a:spcBef>
              <a:spcAft>
                <a:spcPts val="0"/>
              </a:spcAft>
              <a:buFont typeface="Arial" panose="020B0604020202020204" pitchFamily="34" charset="0"/>
              <a:buChar char="•"/>
            </a:pPr>
            <a:r>
              <a:rPr lang="zh-CN" b="0" i="0" u="none" baseline="0" dirty="0">
                <a:solidFill>
                  <a:srgbClr val="242424"/>
                </a:solidFill>
                <a:effectLst/>
              </a:rPr>
              <a:t>注意您在社交媒体上分享的信息以及与谁分享！</a:t>
            </a:r>
          </a:p>
          <a:p>
            <a:pPr marL="171450" indent="-171450" algn="l" rtl="0">
              <a:spcBef>
                <a:spcPts val="0"/>
              </a:spcBef>
              <a:spcAft>
                <a:spcPts val="0"/>
              </a:spcAft>
              <a:buFont typeface="Arial" panose="020B0604020202020204" pitchFamily="34" charset="0"/>
              <a:buChar char="•"/>
            </a:pPr>
            <a:r>
              <a:rPr lang="zh-CN" b="1" i="0" u="none" baseline="0" dirty="0">
                <a:solidFill>
                  <a:srgbClr val="242424"/>
                </a:solidFill>
                <a:effectLst/>
              </a:rPr>
              <a:t>问题：</a:t>
            </a:r>
            <a:r>
              <a:rPr lang="zh-CN" b="0" i="0" u="none" baseline="0" dirty="0">
                <a:solidFill>
                  <a:srgbClr val="242424"/>
                </a:solidFill>
                <a:effectLst/>
              </a:rPr>
              <a:t>您能想起曾经有人在网上要求您提供个人信息吗？您如何决定是否应该提供？</a:t>
            </a:r>
          </a:p>
          <a:p>
            <a:pPr marL="171450" indent="-171450" algn="l" rtl="0">
              <a:spcBef>
                <a:spcPts val="0"/>
              </a:spcBef>
              <a:spcAft>
                <a:spcPts val="0"/>
              </a:spcAft>
              <a:buFont typeface="Arial" panose="020B0604020202020204" pitchFamily="34" charset="0"/>
              <a:buChar char="•"/>
            </a:pPr>
            <a:endParaRPr lang="zh-CN" dirty="0"/>
          </a:p>
        </p:txBody>
      </p:sp>
    </p:spTree>
    <p:extLst>
      <p:ext uri="{BB962C8B-B14F-4D97-AF65-F5344CB8AC3E}">
        <p14:creationId xmlns:p14="http://schemas.microsoft.com/office/powerpoint/2010/main" val="28148558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r>
              <a:rPr lang="zh-CN" sz="1400" b="0" i="0" u="none" baseline="0" dirty="0"/>
              <a:t>观看此视频——如果您上次曾播放过，可以跳过。 </a:t>
            </a:r>
          </a:p>
          <a:p>
            <a:pPr algn="l" rtl="0"/>
            <a:r>
              <a:rPr lang="zh-CN" sz="1400" b="0" i="0" u="none" baseline="0" dirty="0"/>
              <a:t>再次观看并强化网络安全</a:t>
            </a:r>
            <a:r>
              <a:rPr lang="zh-CN" altLang="en-US" sz="1400" b="0" i="0" u="none" baseline="0" dirty="0"/>
              <a:t>意识</a:t>
            </a:r>
            <a:r>
              <a:rPr lang="zh-CN" sz="1400" b="0" i="0" u="none" baseline="0" dirty="0"/>
              <a:t>，也是很有用的。 </a:t>
            </a:r>
          </a:p>
        </p:txBody>
      </p:sp>
    </p:spTree>
    <p:extLst>
      <p:ext uri="{BB962C8B-B14F-4D97-AF65-F5344CB8AC3E}">
        <p14:creationId xmlns:p14="http://schemas.microsoft.com/office/powerpoint/2010/main" val="151845468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Tree>
    <p:extLst>
      <p:ext uri="{BB962C8B-B14F-4D97-AF65-F5344CB8AC3E}">
        <p14:creationId xmlns:p14="http://schemas.microsoft.com/office/powerpoint/2010/main" val="2048469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D245EF-4971-1348-396D-EAC8D54D6C4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FE9B9D5-8A43-D12E-FB35-13DDB21EE8A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84ADD6A-A9AD-6298-E096-9EB026D047A4}"/>
              </a:ext>
            </a:extLst>
          </p:cNvPr>
          <p:cNvSpPr>
            <a:spLocks noGrp="1"/>
          </p:cNvSpPr>
          <p:nvPr>
            <p:ph type="body" idx="1"/>
          </p:nvPr>
        </p:nvSpPr>
        <p:spPr/>
        <p:txBody>
          <a:bodyPr/>
          <a:lstStyle/>
          <a:p>
            <a:pPr algn="l" rtl="0"/>
            <a:r>
              <a:rPr lang="zh-CN" sz="1400" b="0" i="0" u="none" baseline="0" dirty="0"/>
              <a:t>回顾课程目标，并确保每个人都知道，什么是互联网以及如何访问它。</a:t>
            </a:r>
          </a:p>
          <a:p>
            <a:pPr algn="l" rtl="0"/>
            <a:r>
              <a:rPr lang="zh-CN" sz="1400" b="0" i="0" u="none" baseline="0" dirty="0"/>
              <a:t>告诉大家，在接下来的课程</a:t>
            </a:r>
            <a:r>
              <a:rPr lang="zh-CN" altLang="en-US" sz="1400" b="0" i="0" u="none" baseline="0" dirty="0"/>
              <a:t>里</a:t>
            </a:r>
            <a:r>
              <a:rPr lang="zh-CN" sz="1400" b="0" i="0" u="none" baseline="0" dirty="0"/>
              <a:t>，您将讨论网络安全问题。 </a:t>
            </a:r>
          </a:p>
        </p:txBody>
      </p:sp>
    </p:spTree>
    <p:extLst>
      <p:ext uri="{BB962C8B-B14F-4D97-AF65-F5344CB8AC3E}">
        <p14:creationId xmlns:p14="http://schemas.microsoft.com/office/powerpoint/2010/main" val="420031972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dirty="0"/>
          </a:p>
        </p:txBody>
      </p:sp>
    </p:spTree>
    <p:extLst>
      <p:ext uri="{BB962C8B-B14F-4D97-AF65-F5344CB8AC3E}">
        <p14:creationId xmlns:p14="http://schemas.microsoft.com/office/powerpoint/2010/main" val="26154765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Tree>
    <p:extLst>
      <p:ext uri="{BB962C8B-B14F-4D97-AF65-F5344CB8AC3E}">
        <p14:creationId xmlns:p14="http://schemas.microsoft.com/office/powerpoint/2010/main" val="20041649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E4B3C5EB-2EE6-8616-6FC8-5FA33F56996C}"/>
              </a:ext>
            </a:extLst>
          </p:cNvPr>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89B7C18F-FC6F-4508-B9FF-631F60AF2B3B}"/>
              </a:ext>
            </a:extLst>
          </p:cNvPr>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zh-CN" altLang="en-US">
              <a:latin typeface="Arial" panose="020B0604020202020204" pitchFamily="34" charset="0"/>
              <a:cs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dirty="0"/>
          </a:p>
        </p:txBody>
      </p:sp>
    </p:spTree>
    <p:extLst>
      <p:ext uri="{BB962C8B-B14F-4D97-AF65-F5344CB8AC3E}">
        <p14:creationId xmlns:p14="http://schemas.microsoft.com/office/powerpoint/2010/main" val="6805394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BC1917-B491-201D-E87D-A2876140D872}"/>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5CBBB45-6371-A077-6000-E3AFB647296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DD980F7-92D5-952E-4D79-B9B8A63E7791}"/>
              </a:ext>
            </a:extLst>
          </p:cNvPr>
          <p:cNvSpPr>
            <a:spLocks noGrp="1"/>
          </p:cNvSpPr>
          <p:nvPr>
            <p:ph type="body" idx="1"/>
          </p:nvPr>
        </p:nvSpPr>
        <p:spPr/>
        <p:txBody>
          <a:bodyPr/>
          <a:lstStyle/>
          <a:p>
            <a:pPr algn="l" rtl="0"/>
            <a:r>
              <a:rPr lang="zh-CN" sz="1400" b="0" i="0" u="none" baseline="0" dirty="0"/>
              <a:t>向大家问好，介绍自己</a:t>
            </a:r>
          </a:p>
          <a:p>
            <a:pPr algn="l" rtl="0"/>
            <a:r>
              <a:rPr lang="zh-CN" sz="1400" b="0" i="0" u="none" baseline="0" dirty="0"/>
              <a:t>解释课程的目的——概述如何使用互联网。</a:t>
            </a:r>
          </a:p>
          <a:p>
            <a:pPr algn="l" rtl="0"/>
            <a:r>
              <a:rPr lang="zh-CN" sz="1400" b="0" i="0" u="none" baseline="0" dirty="0"/>
              <a:t>强调使用互联网对生活和工作的重要性。 </a:t>
            </a:r>
          </a:p>
          <a:p>
            <a:pPr algn="l" rtl="0"/>
            <a:r>
              <a:rPr lang="zh-CN" sz="1400" b="0" i="0" u="none" baseline="0" dirty="0"/>
              <a:t>其中包括讨论如何使用访问权限以及安全地使用互联网。 </a:t>
            </a:r>
          </a:p>
          <a:p>
            <a:pPr algn="l" rtl="0"/>
            <a:r>
              <a:rPr lang="zh-CN" sz="1400" b="0" i="0" u="none" baseline="0" dirty="0"/>
              <a:t>提醒他们参加未来的培训课程，以了解更多有关网络安全的知识。</a:t>
            </a:r>
            <a:endParaRPr lang="zh-CN" sz="1400" dirty="0"/>
          </a:p>
        </p:txBody>
      </p:sp>
    </p:spTree>
    <p:extLst>
      <p:ext uri="{BB962C8B-B14F-4D97-AF65-F5344CB8AC3E}">
        <p14:creationId xmlns:p14="http://schemas.microsoft.com/office/powerpoint/2010/main" val="95516166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61CD898-51A7-A7FF-7186-726F1C4466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066E473-3FCC-4375-7DBE-2E878CB0B2D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9B7881D-9DA2-83F8-D930-0BF6F9D24547}"/>
              </a:ext>
            </a:extLst>
          </p:cNvPr>
          <p:cNvSpPr>
            <a:spLocks noGrp="1"/>
          </p:cNvSpPr>
          <p:nvPr>
            <p:ph type="body" idx="1"/>
          </p:nvPr>
        </p:nvSpPr>
        <p:spPr/>
        <p:txBody>
          <a:bodyPr/>
          <a:lstStyle/>
          <a:p>
            <a:pPr algn="l" rtl="0"/>
            <a:r>
              <a:rPr lang="zh-CN" sz="1400" b="0" i="0" u="none" baseline="0"/>
              <a:t>介绍自己，然后请小组成员介绍。 </a:t>
            </a:r>
          </a:p>
          <a:p>
            <a:pPr marL="285750" indent="-285750" algn="l" rtl="0">
              <a:buFont typeface="Arial" panose="020B0604020202020204" pitchFamily="34" charset="0"/>
              <a:buChar char="•"/>
            </a:pPr>
            <a:r>
              <a:rPr lang="zh-CN" sz="1400" b="1" i="0" u="none" baseline="0">
                <a:effectLst/>
              </a:rPr>
              <a:t>要求每个参与者进行自我介绍</a:t>
            </a:r>
            <a:r>
              <a:rPr lang="zh-CN" sz="1400" b="0" i="0" u="none" baseline="0">
                <a:effectLst/>
              </a:rPr>
              <a:t>：</a:t>
            </a:r>
          </a:p>
          <a:p>
            <a:pPr marL="742950" lvl="1" indent="-285750" algn="l" rtl="0">
              <a:buFont typeface="Arial" panose="020B0604020202020204" pitchFamily="34" charset="0"/>
              <a:buChar char="•"/>
            </a:pPr>
            <a:r>
              <a:rPr lang="zh-CN" sz="1400" b="0" i="0" u="none" baseline="0">
                <a:effectLst/>
              </a:rPr>
              <a:t>他们的名字和 </a:t>
            </a:r>
          </a:p>
          <a:p>
            <a:pPr marL="742950" lvl="1" indent="-285750" algn="l" rtl="0">
              <a:buFont typeface="Arial" panose="020B0604020202020204" pitchFamily="34" charset="0"/>
              <a:buChar char="•"/>
            </a:pPr>
            <a:r>
              <a:rPr lang="zh-CN" sz="1400" b="0" i="0" u="none" baseline="0">
                <a:effectLst/>
              </a:rPr>
              <a:t>关于他们自己的一件趣事。</a:t>
            </a:r>
          </a:p>
          <a:p>
            <a:pPr marL="285750" indent="-285750" algn="l" rtl="0">
              <a:buFont typeface="Arial" panose="020B0604020202020204" pitchFamily="34" charset="0"/>
              <a:buChar char="•"/>
            </a:pPr>
            <a:r>
              <a:rPr lang="zh-CN" sz="1400" b="0" i="0" u="none" baseline="0">
                <a:effectLst/>
              </a:rPr>
              <a:t>每人的介绍时间限制为 30 秒，以保持简洁和吸引大家的注意力。</a:t>
            </a:r>
            <a:endParaRPr lang="zh-CN" sz="1400" dirty="0"/>
          </a:p>
        </p:txBody>
      </p:sp>
    </p:spTree>
    <p:extLst>
      <p:ext uri="{BB962C8B-B14F-4D97-AF65-F5344CB8AC3E}">
        <p14:creationId xmlns:p14="http://schemas.microsoft.com/office/powerpoint/2010/main" val="850651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422275" y="355600"/>
            <a:ext cx="5953125" cy="3349625"/>
          </a:xfrm>
        </p:spPr>
      </p:sp>
      <p:sp>
        <p:nvSpPr>
          <p:cNvPr id="3" name="Notes Placeholder 2"/>
          <p:cNvSpPr>
            <a:spLocks noGrp="1"/>
          </p:cNvSpPr>
          <p:nvPr>
            <p:ph type="body" idx="1"/>
          </p:nvPr>
        </p:nvSpPr>
        <p:spPr>
          <a:xfrm>
            <a:off x="422275" y="3862794"/>
            <a:ext cx="6024245" cy="5708244"/>
          </a:xfrm>
        </p:spPr>
        <p:txBody>
          <a:bodyPr/>
          <a:lstStyle/>
          <a:p>
            <a:pPr algn="l" rtl="0">
              <a:spcBef>
                <a:spcPts val="0"/>
              </a:spcBef>
              <a:spcAft>
                <a:spcPts val="0"/>
              </a:spcAft>
            </a:pPr>
            <a:r>
              <a:rPr lang="zh-CN" b="1" i="0" u="none" baseline="0">
                <a:effectLst/>
              </a:rPr>
              <a:t>什么是互联网以及它有什么作用？</a:t>
            </a:r>
            <a:endParaRPr lang="zh-CN" b="0" i="0" dirty="0">
              <a:effectLst/>
            </a:endParaRPr>
          </a:p>
          <a:p>
            <a:pPr marL="285750" indent="-285750" algn="l" rtl="0">
              <a:spcBef>
                <a:spcPts val="0"/>
              </a:spcBef>
              <a:spcAft>
                <a:spcPts val="0"/>
              </a:spcAft>
              <a:buFont typeface="Arial" panose="020B0604020202020204" pitchFamily="34" charset="0"/>
              <a:buChar char="•"/>
            </a:pPr>
            <a:r>
              <a:rPr lang="zh-CN" b="0" i="0" u="none" baseline="0">
                <a:effectLst/>
              </a:rPr>
              <a:t>互联网就像一个巨大的网络，连接着世界各地的电脑。可以把它想象成一个巨大的图书馆、购物中心和社交俱乐部。</a:t>
            </a:r>
          </a:p>
          <a:p>
            <a:pPr marL="285750" indent="-285750" algn="l" rtl="0">
              <a:spcBef>
                <a:spcPts val="0"/>
              </a:spcBef>
              <a:spcAft>
                <a:spcPts val="0"/>
              </a:spcAft>
              <a:buFont typeface="Arial" panose="020B0604020202020204" pitchFamily="34" charset="0"/>
              <a:buChar char="•"/>
            </a:pPr>
            <a:r>
              <a:rPr lang="zh-CN" b="0" i="0" u="none" baseline="0">
                <a:effectLst/>
              </a:rPr>
              <a:t>以下是您可以在互联网上做的一些事情：</a:t>
            </a:r>
          </a:p>
          <a:p>
            <a:pPr marL="742950" lvl="1" indent="-285750" algn="l" rtl="0">
              <a:spcBef>
                <a:spcPts val="0"/>
              </a:spcBef>
              <a:spcAft>
                <a:spcPts val="0"/>
              </a:spcAft>
              <a:buFont typeface="Arial" panose="020B0604020202020204" pitchFamily="34" charset="0"/>
              <a:buChar char="•"/>
            </a:pPr>
            <a:r>
              <a:rPr lang="zh-CN" b="1" i="0" u="none" baseline="0">
                <a:effectLst/>
              </a:rPr>
              <a:t>与人交流：</a:t>
            </a:r>
            <a:r>
              <a:rPr lang="zh-CN" b="0" i="0" u="none" baseline="0">
                <a:effectLst/>
              </a:rPr>
              <a:t>发送电子邮件、使用社交媒体或进行视频通话。</a:t>
            </a:r>
          </a:p>
          <a:p>
            <a:pPr marL="742950" lvl="1" indent="-285750" algn="l" rtl="0">
              <a:spcBef>
                <a:spcPts val="0"/>
              </a:spcBef>
              <a:spcAft>
                <a:spcPts val="0"/>
              </a:spcAft>
              <a:buFont typeface="Arial" panose="020B0604020202020204" pitchFamily="34" charset="0"/>
              <a:buChar char="•"/>
            </a:pPr>
            <a:r>
              <a:rPr lang="zh-CN" b="1" i="0" u="none" baseline="0">
                <a:effectLst/>
              </a:rPr>
              <a:t>查找信息</a:t>
            </a:r>
            <a:r>
              <a:rPr lang="zh-CN" b="0" i="0" u="none" baseline="0">
                <a:effectLst/>
              </a:rPr>
              <a:t>阅读新闻、查找事实或学习新事物。</a:t>
            </a:r>
          </a:p>
          <a:p>
            <a:pPr marL="742950" lvl="1" indent="-285750" algn="l" rtl="0">
              <a:spcBef>
                <a:spcPts val="0"/>
              </a:spcBef>
              <a:spcAft>
                <a:spcPts val="0"/>
              </a:spcAft>
              <a:buFont typeface="Arial" panose="020B0604020202020204" pitchFamily="34" charset="0"/>
              <a:buChar char="•"/>
            </a:pPr>
            <a:r>
              <a:rPr lang="zh-CN" b="1" i="0" u="none" baseline="0">
                <a:effectLst/>
              </a:rPr>
              <a:t>娱乐：</a:t>
            </a:r>
            <a:r>
              <a:rPr lang="zh-CN" b="0" i="0" u="none" baseline="0">
                <a:effectLst/>
              </a:rPr>
              <a:t>观看视频、听音乐或玩游戏。</a:t>
            </a:r>
          </a:p>
          <a:p>
            <a:pPr marL="742950" lvl="1" indent="-285750" algn="l" rtl="0">
              <a:spcBef>
                <a:spcPts val="0"/>
              </a:spcBef>
              <a:spcAft>
                <a:spcPts val="0"/>
              </a:spcAft>
              <a:buFont typeface="Arial" panose="020B0604020202020204" pitchFamily="34" charset="0"/>
              <a:buChar char="•"/>
            </a:pPr>
            <a:r>
              <a:rPr lang="zh-CN" b="1" i="0" u="none" baseline="0">
                <a:effectLst/>
              </a:rPr>
              <a:t>店铺：</a:t>
            </a:r>
            <a:r>
              <a:rPr lang="zh-CN" b="0" i="0" u="none" baseline="0">
                <a:effectLst/>
              </a:rPr>
              <a:t>购物、办理银行业务或支付账单。</a:t>
            </a:r>
          </a:p>
          <a:p>
            <a:pPr marL="742950" lvl="1" indent="-285750" algn="l" rtl="0">
              <a:spcBef>
                <a:spcPts val="0"/>
              </a:spcBef>
              <a:spcAft>
                <a:spcPts val="0"/>
              </a:spcAft>
              <a:buFont typeface="Arial" panose="020B0604020202020204" pitchFamily="34" charset="0"/>
              <a:buChar char="•"/>
            </a:pPr>
            <a:r>
              <a:rPr lang="zh-CN" b="1" i="0" u="none" baseline="0">
                <a:effectLst/>
              </a:rPr>
              <a:t>服务：</a:t>
            </a:r>
            <a:r>
              <a:rPr lang="zh-CN" b="0" i="0" u="none" baseline="0">
                <a:effectLst/>
              </a:rPr>
              <a:t>访问政府服务或进行预约。</a:t>
            </a:r>
          </a:p>
          <a:p>
            <a:pPr marL="285750" indent="-285750" algn="l" rtl="0">
              <a:spcBef>
                <a:spcPts val="0"/>
              </a:spcBef>
              <a:spcAft>
                <a:spcPts val="0"/>
              </a:spcAft>
              <a:buFont typeface="Arial" panose="020B0604020202020204" pitchFamily="34" charset="0"/>
              <a:buChar char="•"/>
            </a:pPr>
            <a:r>
              <a:rPr lang="zh-CN" b="1" i="0" u="none" baseline="0">
                <a:effectLst/>
              </a:rPr>
              <a:t>使用互联网需要些什么？</a:t>
            </a:r>
            <a:endParaRPr lang="zh-CN" b="0" i="0" dirty="0">
              <a:effectLst/>
            </a:endParaRPr>
          </a:p>
          <a:p>
            <a:pPr marL="285750" indent="-285750" algn="l" rtl="0">
              <a:spcBef>
                <a:spcPts val="0"/>
              </a:spcBef>
              <a:spcAft>
                <a:spcPts val="0"/>
              </a:spcAft>
              <a:buFont typeface="Arial" panose="020B0604020202020204" pitchFamily="34" charset="0"/>
              <a:buChar char="•"/>
            </a:pPr>
            <a:r>
              <a:rPr lang="zh-CN" b="0" i="0" u="none" baseline="0">
                <a:effectLst/>
              </a:rPr>
              <a:t>要使用互联网，您需要：</a:t>
            </a:r>
          </a:p>
          <a:p>
            <a:pPr marL="742950" lvl="1" indent="-285750" algn="l" rtl="0">
              <a:spcBef>
                <a:spcPts val="0"/>
              </a:spcBef>
              <a:spcAft>
                <a:spcPts val="0"/>
              </a:spcAft>
              <a:buFont typeface="Arial" panose="020B0604020202020204" pitchFamily="34" charset="0"/>
              <a:buChar char="•"/>
            </a:pPr>
            <a:r>
              <a:rPr lang="zh-CN" b="1" i="0" u="none" baseline="0">
                <a:effectLst/>
              </a:rPr>
              <a:t>一台设备：</a:t>
            </a:r>
            <a:r>
              <a:rPr lang="zh-CN" b="0" i="0" u="none" baseline="0">
                <a:effectLst/>
              </a:rPr>
              <a:t>这可以是电脑、笔记本电脑、平板电脑或智能手机。</a:t>
            </a:r>
          </a:p>
          <a:p>
            <a:pPr marL="742950" lvl="1" indent="-285750" algn="l" rtl="0">
              <a:spcBef>
                <a:spcPts val="0"/>
              </a:spcBef>
              <a:spcAft>
                <a:spcPts val="0"/>
              </a:spcAft>
              <a:buFont typeface="Arial" panose="020B0604020202020204" pitchFamily="34" charset="0"/>
              <a:buChar char="•"/>
            </a:pPr>
            <a:r>
              <a:rPr lang="zh-CN" b="1" i="0" u="none" baseline="0">
                <a:effectLst/>
              </a:rPr>
              <a:t>互联网连接：</a:t>
            </a:r>
            <a:r>
              <a:rPr lang="zh-CN" b="0" i="0" u="none" baseline="0">
                <a:effectLst/>
              </a:rPr>
              <a:t>这可以是 Wi-Fi（无线互联网）或移动数据（来自您电话公司的互联网）。</a:t>
            </a:r>
          </a:p>
          <a:p>
            <a:pPr marL="742950" lvl="1" indent="-285750" algn="l" rtl="0">
              <a:spcBef>
                <a:spcPts val="0"/>
              </a:spcBef>
              <a:spcAft>
                <a:spcPts val="0"/>
              </a:spcAft>
              <a:buFont typeface="Arial" panose="020B0604020202020204" pitchFamily="34" charset="0"/>
              <a:buChar char="•"/>
            </a:pPr>
            <a:r>
              <a:rPr lang="zh-CN" b="1" i="0" u="none" baseline="0">
                <a:effectLst/>
              </a:rPr>
              <a:t>网络浏览器：</a:t>
            </a:r>
            <a:r>
              <a:rPr lang="zh-CN" b="0" i="0" u="none" baseline="0">
                <a:effectLst/>
              </a:rPr>
              <a:t>这是一个类似 Chrome、Firefox 或 Safari 的程序，可让您浏览网站。</a:t>
            </a:r>
          </a:p>
          <a:p>
            <a:pPr marL="285750" indent="-285750" algn="l" rtl="0">
              <a:spcBef>
                <a:spcPts val="0"/>
              </a:spcBef>
              <a:spcAft>
                <a:spcPts val="0"/>
              </a:spcAft>
              <a:buFont typeface="Arial" panose="020B0604020202020204" pitchFamily="34" charset="0"/>
              <a:buChar char="•"/>
            </a:pPr>
            <a:r>
              <a:rPr lang="zh-CN" b="1" i="0" u="none" baseline="0">
                <a:effectLst/>
              </a:rPr>
              <a:t>如何联网？</a:t>
            </a:r>
            <a:endParaRPr lang="zh-CN" b="0" i="0" dirty="0">
              <a:effectLst/>
            </a:endParaRPr>
          </a:p>
          <a:p>
            <a:pPr marL="285750" indent="-285750" algn="l" rtl="0">
              <a:spcBef>
                <a:spcPts val="0"/>
              </a:spcBef>
              <a:spcAft>
                <a:spcPts val="0"/>
              </a:spcAft>
              <a:buFont typeface="Arial" panose="020B0604020202020204" pitchFamily="34" charset="0"/>
              <a:buChar char="•"/>
            </a:pPr>
            <a:r>
              <a:rPr lang="zh-CN" b="1" i="0" u="none" baseline="0">
                <a:effectLst/>
              </a:rPr>
              <a:t>Wi-Fi无线上网：</a:t>
            </a:r>
            <a:endParaRPr lang="zh-CN" b="0" i="0" dirty="0">
              <a:effectLst/>
            </a:endParaRPr>
          </a:p>
          <a:p>
            <a:pPr marL="742950" lvl="1" indent="-285750" algn="l" rtl="0">
              <a:spcBef>
                <a:spcPts val="0"/>
              </a:spcBef>
              <a:spcAft>
                <a:spcPts val="0"/>
              </a:spcAft>
              <a:buFont typeface="Arial" panose="020B0604020202020204" pitchFamily="34" charset="0"/>
              <a:buChar char="•"/>
            </a:pPr>
            <a:r>
              <a:rPr lang="zh-CN" b="0" i="0" u="none" baseline="0">
                <a:effectLst/>
              </a:rPr>
              <a:t>Wi-Fi 是一种无需使用电缆即可连接互联网的方式。</a:t>
            </a:r>
          </a:p>
          <a:p>
            <a:pPr marL="742950" lvl="1" indent="-285750" algn="l" rtl="0">
              <a:spcBef>
                <a:spcPts val="0"/>
              </a:spcBef>
              <a:spcAft>
                <a:spcPts val="0"/>
              </a:spcAft>
              <a:buFont typeface="Arial" panose="020B0604020202020204" pitchFamily="34" charset="0"/>
              <a:buChar char="•"/>
            </a:pPr>
            <a:r>
              <a:rPr lang="zh-CN" b="0" i="0" u="none" baseline="0">
                <a:effectLst/>
              </a:rPr>
              <a:t>您需要：</a:t>
            </a:r>
          </a:p>
          <a:p>
            <a:pPr marL="1200150" lvl="2" indent="-285750" algn="l" rtl="0">
              <a:spcBef>
                <a:spcPts val="0"/>
              </a:spcBef>
              <a:spcAft>
                <a:spcPts val="0"/>
              </a:spcAft>
              <a:buFont typeface="Arial" panose="020B0604020202020204" pitchFamily="34" charset="0"/>
              <a:buChar char="•"/>
            </a:pPr>
            <a:r>
              <a:rPr lang="zh-CN" b="0" i="0" u="none" baseline="0">
                <a:effectLst/>
              </a:rPr>
              <a:t>Wi-Fi 路由器（发出互联网信号的盒子）和 </a:t>
            </a:r>
          </a:p>
          <a:p>
            <a:pPr marL="1200150" lvl="2" indent="-285750" algn="l" rtl="0">
              <a:spcBef>
                <a:spcPts val="0"/>
              </a:spcBef>
              <a:spcAft>
                <a:spcPts val="0"/>
              </a:spcAft>
              <a:buFont typeface="Arial" panose="020B0604020202020204" pitchFamily="34" charset="0"/>
              <a:buChar char="•"/>
            </a:pPr>
            <a:r>
              <a:rPr lang="zh-CN" b="0" i="0" u="none" baseline="0">
                <a:effectLst/>
              </a:rPr>
              <a:t>互联网服务提供商（为您提供互联网访问的公司）。</a:t>
            </a:r>
          </a:p>
          <a:p>
            <a:pPr marL="742950" lvl="1" indent="-285750" algn="l" rtl="0">
              <a:spcBef>
                <a:spcPts val="0"/>
              </a:spcBef>
              <a:spcAft>
                <a:spcPts val="0"/>
              </a:spcAft>
              <a:buFont typeface="Arial" panose="020B0604020202020204" pitchFamily="34" charset="0"/>
              <a:buChar char="•"/>
            </a:pPr>
            <a:r>
              <a:rPr lang="zh-CN" b="0" i="0" u="none" baseline="0">
                <a:effectLst/>
              </a:rPr>
              <a:t>连网时，请在您的设备上找到 Wi-Fi 名称 (SSID) ，并输入密码。</a:t>
            </a:r>
          </a:p>
          <a:p>
            <a:pPr marL="285750" indent="-285750" algn="l" rtl="0">
              <a:spcBef>
                <a:spcPts val="0"/>
              </a:spcBef>
              <a:spcAft>
                <a:spcPts val="0"/>
              </a:spcAft>
              <a:buFont typeface="Arial" panose="020B0604020202020204" pitchFamily="34" charset="0"/>
              <a:buChar char="•"/>
            </a:pPr>
            <a:r>
              <a:rPr lang="zh-CN" b="1" i="0" u="none" baseline="0">
                <a:effectLst/>
              </a:rPr>
              <a:t>手机流量：</a:t>
            </a:r>
            <a:endParaRPr lang="zh-CN" b="0" i="0" dirty="0">
              <a:effectLst/>
            </a:endParaRPr>
          </a:p>
          <a:p>
            <a:pPr marL="742950" lvl="1" indent="-285750" algn="l" rtl="0">
              <a:spcBef>
                <a:spcPts val="0"/>
              </a:spcBef>
              <a:spcAft>
                <a:spcPts val="0"/>
              </a:spcAft>
              <a:buFont typeface="Arial" panose="020B0604020202020204" pitchFamily="34" charset="0"/>
              <a:buChar char="•"/>
            </a:pPr>
            <a:r>
              <a:rPr lang="zh-CN" b="0" i="0" u="none" baseline="0">
                <a:effectLst/>
              </a:rPr>
              <a:t>手机流量（移动数据）让您可以通过手机网络使用互联网。</a:t>
            </a:r>
          </a:p>
          <a:p>
            <a:pPr marL="742950" lvl="1" indent="-285750" algn="l" rtl="0">
              <a:spcBef>
                <a:spcPts val="0"/>
              </a:spcBef>
              <a:spcAft>
                <a:spcPts val="0"/>
              </a:spcAft>
              <a:buFont typeface="Arial" panose="020B0604020202020204" pitchFamily="34" charset="0"/>
              <a:buChar char="•"/>
            </a:pPr>
            <a:r>
              <a:rPr lang="zh-CN" b="0" i="0" u="none" baseline="0">
                <a:effectLst/>
              </a:rPr>
              <a:t>确保您的设备内有带流量计划的 SIM 卡。</a:t>
            </a:r>
          </a:p>
          <a:p>
            <a:pPr marL="742950" lvl="1" indent="-285750" algn="l" rtl="0">
              <a:spcBef>
                <a:spcPts val="0"/>
              </a:spcBef>
              <a:spcAft>
                <a:spcPts val="0"/>
              </a:spcAft>
              <a:buFont typeface="Arial" panose="020B0604020202020204" pitchFamily="34" charset="0"/>
              <a:buChar char="•"/>
            </a:pPr>
            <a:r>
              <a:rPr lang="zh-CN" b="0" i="0" u="none" baseline="0">
                <a:effectLst/>
              </a:rPr>
              <a:t>在设备设置中打开移动数据进行连接。</a:t>
            </a:r>
          </a:p>
          <a:p>
            <a:pPr marL="285750" indent="-285750" algn="l" rtl="0">
              <a:spcBef>
                <a:spcPts val="0"/>
              </a:spcBef>
              <a:spcAft>
                <a:spcPts val="0"/>
              </a:spcAft>
              <a:buFont typeface="Arial" panose="020B0604020202020204" pitchFamily="34" charset="0"/>
              <a:buChar char="•"/>
            </a:pPr>
            <a:r>
              <a:rPr lang="zh-CN" b="0" i="0" u="none" baseline="0">
                <a:effectLst/>
              </a:rPr>
              <a:t>我希望这能让您更容易理解！如果您需要更多帮助，请告诉我。</a:t>
            </a:r>
          </a:p>
        </p:txBody>
      </p:sp>
    </p:spTree>
    <p:extLst>
      <p:ext uri="{BB962C8B-B14F-4D97-AF65-F5344CB8AC3E}">
        <p14:creationId xmlns:p14="http://schemas.microsoft.com/office/powerpoint/2010/main" val="14506662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Tree>
    <p:extLst>
      <p:ext uri="{BB962C8B-B14F-4D97-AF65-F5344CB8AC3E}">
        <p14:creationId xmlns:p14="http://schemas.microsoft.com/office/powerpoint/2010/main" val="34965639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zh-CN"/>
          </a:p>
        </p:txBody>
      </p:sp>
    </p:spTree>
    <p:extLst>
      <p:ext uri="{BB962C8B-B14F-4D97-AF65-F5344CB8AC3E}">
        <p14:creationId xmlns:p14="http://schemas.microsoft.com/office/powerpoint/2010/main" val="2721224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1260216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28692575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29565456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712667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5296D1FC-779E-EE88-C5A3-6B91D49023B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4BFBC40-8F42-4DC6-BB17-F7273E7EC166}"/>
              </a:ext>
            </a:extLst>
          </p:cNvPr>
          <p:cNvSpPr>
            <a:spLocks noGrp="1"/>
          </p:cNvSpPr>
          <p:nvPr>
            <p:ph type="sldNum" sz="quarter" idx="11"/>
          </p:nvPr>
        </p:nvSpPr>
        <p:spPr/>
        <p:txBody>
          <a:bodyPr/>
          <a:lstStyle>
            <a:lvl1pPr>
              <a:defRPr/>
            </a:lvl1pPr>
          </a:lstStyle>
          <a:p>
            <a:pPr>
              <a:defRPr/>
            </a:pPr>
            <a:fld id="{886E6E1D-8E7D-44ED-A4F5-C3BD169B5746}" type="slidenum">
              <a:rPr lang="en-AU" altLang="en-US"/>
              <a:pPr>
                <a:defRPr/>
              </a:pPr>
              <a:t>‹#›</a:t>
            </a:fld>
            <a:endParaRPr lang="en-AU" altLang="en-US"/>
          </a:p>
        </p:txBody>
      </p:sp>
    </p:spTree>
    <p:extLst>
      <p:ext uri="{BB962C8B-B14F-4D97-AF65-F5344CB8AC3E}">
        <p14:creationId xmlns:p14="http://schemas.microsoft.com/office/powerpoint/2010/main" val="192281842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B9AF5C3-C92C-F168-3F19-F6BA844F565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B8124024-1A60-1CE9-3960-C9FED641F86D}"/>
              </a:ext>
            </a:extLst>
          </p:cNvPr>
          <p:cNvSpPr>
            <a:spLocks noGrp="1"/>
          </p:cNvSpPr>
          <p:nvPr>
            <p:ph type="sldNum" sz="quarter" idx="11"/>
          </p:nvPr>
        </p:nvSpPr>
        <p:spPr/>
        <p:txBody>
          <a:bodyPr/>
          <a:lstStyle>
            <a:lvl1pPr>
              <a:defRPr/>
            </a:lvl1pPr>
          </a:lstStyle>
          <a:p>
            <a:pPr>
              <a:defRPr/>
            </a:pPr>
            <a:fld id="{0A31E44B-B963-423F-8172-990928AF2B84}" type="slidenum">
              <a:rPr lang="en-AU" altLang="en-US"/>
              <a:pPr>
                <a:defRPr/>
              </a:pPr>
              <a:t>‹#›</a:t>
            </a:fld>
            <a:endParaRPr lang="en-AU" altLang="en-US"/>
          </a:p>
        </p:txBody>
      </p:sp>
    </p:spTree>
    <p:extLst>
      <p:ext uri="{BB962C8B-B14F-4D97-AF65-F5344CB8AC3E}">
        <p14:creationId xmlns:p14="http://schemas.microsoft.com/office/powerpoint/2010/main" val="7558288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F0A1E8B-AC3E-3291-F4EF-000ED97B5C5E}"/>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0143284-FCFD-F2D3-F165-5A5300E2A4DE}"/>
              </a:ext>
            </a:extLst>
          </p:cNvPr>
          <p:cNvSpPr>
            <a:spLocks noGrp="1"/>
          </p:cNvSpPr>
          <p:nvPr>
            <p:ph type="sldNum" sz="quarter" idx="11"/>
          </p:nvPr>
        </p:nvSpPr>
        <p:spPr/>
        <p:txBody>
          <a:bodyPr/>
          <a:lstStyle>
            <a:lvl1pPr>
              <a:defRPr/>
            </a:lvl1pPr>
          </a:lstStyle>
          <a:p>
            <a:pPr>
              <a:defRPr/>
            </a:pPr>
            <a:fld id="{F8EF17D5-A82E-47BA-A9A3-36F64F7ADD9A}" type="slidenum">
              <a:rPr lang="en-AU" altLang="en-US"/>
              <a:pPr>
                <a:defRPr/>
              </a:pPr>
              <a:t>‹#›</a:t>
            </a:fld>
            <a:endParaRPr lang="en-AU" altLang="en-US"/>
          </a:p>
        </p:txBody>
      </p:sp>
    </p:spTree>
    <p:extLst>
      <p:ext uri="{BB962C8B-B14F-4D97-AF65-F5344CB8AC3E}">
        <p14:creationId xmlns:p14="http://schemas.microsoft.com/office/powerpoint/2010/main" val="4688685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7832854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DF1E2D9-5295-4A66-6916-6B40D470A32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F3E2EAB-9E8A-34BB-E3B1-138A75DF3578}"/>
              </a:ext>
            </a:extLst>
          </p:cNvPr>
          <p:cNvSpPr>
            <a:spLocks noGrp="1"/>
          </p:cNvSpPr>
          <p:nvPr>
            <p:ph type="sldNum" sz="quarter" idx="11"/>
          </p:nvPr>
        </p:nvSpPr>
        <p:spPr/>
        <p:txBody>
          <a:bodyPr/>
          <a:lstStyle>
            <a:lvl1pPr>
              <a:defRPr/>
            </a:lvl1pPr>
          </a:lstStyle>
          <a:p>
            <a:pPr>
              <a:defRPr/>
            </a:pPr>
            <a:fld id="{3CC9AF4E-62BB-46E2-9162-30650D4FD585}" type="slidenum">
              <a:rPr lang="en-AU" altLang="en-US"/>
              <a:pPr>
                <a:defRPr/>
              </a:pPr>
              <a:t>‹#›</a:t>
            </a:fld>
            <a:endParaRPr lang="en-AU" altLang="en-US"/>
          </a:p>
        </p:txBody>
      </p:sp>
    </p:spTree>
    <p:extLst>
      <p:ext uri="{BB962C8B-B14F-4D97-AF65-F5344CB8AC3E}">
        <p14:creationId xmlns:p14="http://schemas.microsoft.com/office/powerpoint/2010/main" val="34398636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C5268B8-7AD0-EB0C-EC0D-05F4EEB9A0B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5686C75F-120C-3068-75BE-B0716431F4C5}"/>
              </a:ext>
            </a:extLst>
          </p:cNvPr>
          <p:cNvSpPr>
            <a:spLocks noGrp="1"/>
          </p:cNvSpPr>
          <p:nvPr>
            <p:ph type="sldNum" sz="quarter" idx="11"/>
          </p:nvPr>
        </p:nvSpPr>
        <p:spPr/>
        <p:txBody>
          <a:bodyPr/>
          <a:lstStyle>
            <a:lvl1pPr>
              <a:defRPr/>
            </a:lvl1pPr>
          </a:lstStyle>
          <a:p>
            <a:pPr>
              <a:defRPr/>
            </a:pPr>
            <a:fld id="{1CD564C0-AD6B-46FC-9DC4-29320E75609B}" type="slidenum">
              <a:rPr lang="en-AU" altLang="en-US"/>
              <a:pPr>
                <a:defRPr/>
              </a:pPr>
              <a:t>‹#›</a:t>
            </a:fld>
            <a:endParaRPr lang="en-AU" altLang="en-US"/>
          </a:p>
        </p:txBody>
      </p:sp>
    </p:spTree>
    <p:extLst>
      <p:ext uri="{BB962C8B-B14F-4D97-AF65-F5344CB8AC3E}">
        <p14:creationId xmlns:p14="http://schemas.microsoft.com/office/powerpoint/2010/main" val="410865291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D690C9A8-BB7F-16DB-C3DB-37CE7136ED1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F196E8B-ADF1-312E-6ABD-1B6C0A973340}"/>
              </a:ext>
            </a:extLst>
          </p:cNvPr>
          <p:cNvSpPr>
            <a:spLocks noGrp="1"/>
          </p:cNvSpPr>
          <p:nvPr>
            <p:ph type="sldNum" sz="quarter" idx="11"/>
          </p:nvPr>
        </p:nvSpPr>
        <p:spPr/>
        <p:txBody>
          <a:bodyPr/>
          <a:lstStyle>
            <a:lvl1pPr>
              <a:defRPr/>
            </a:lvl1pPr>
          </a:lstStyle>
          <a:p>
            <a:pPr>
              <a:defRPr/>
            </a:pPr>
            <a:fld id="{C114D69A-02AB-4368-AF1C-6D7D24B735EA}" type="slidenum">
              <a:rPr lang="en-AU" altLang="en-US"/>
              <a:pPr>
                <a:defRPr/>
              </a:pPr>
              <a:t>‹#›</a:t>
            </a:fld>
            <a:endParaRPr lang="en-AU" altLang="en-US"/>
          </a:p>
        </p:txBody>
      </p:sp>
    </p:spTree>
    <p:extLst>
      <p:ext uri="{BB962C8B-B14F-4D97-AF65-F5344CB8AC3E}">
        <p14:creationId xmlns:p14="http://schemas.microsoft.com/office/powerpoint/2010/main" val="1607770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80910447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B3C4869D-EDA1-6285-46EC-368A63A8C05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1892EC90-32CA-B4FD-A402-79730F55B184}"/>
              </a:ext>
            </a:extLst>
          </p:cNvPr>
          <p:cNvSpPr>
            <a:spLocks noGrp="1"/>
          </p:cNvSpPr>
          <p:nvPr>
            <p:ph type="sldNum" sz="quarter" idx="11"/>
          </p:nvPr>
        </p:nvSpPr>
        <p:spPr/>
        <p:txBody>
          <a:bodyPr/>
          <a:lstStyle>
            <a:lvl1pPr>
              <a:defRPr/>
            </a:lvl1pPr>
          </a:lstStyle>
          <a:p>
            <a:pPr>
              <a:defRPr/>
            </a:pPr>
            <a:fld id="{674DFD16-4D30-4185-AAA8-6AB9346BE2DF}" type="slidenum">
              <a:rPr lang="en-AU" altLang="en-US"/>
              <a:pPr>
                <a:defRPr/>
              </a:pPr>
              <a:t>‹#›</a:t>
            </a:fld>
            <a:endParaRPr lang="en-AU" altLang="en-US"/>
          </a:p>
        </p:txBody>
      </p:sp>
    </p:spTree>
    <p:extLst>
      <p:ext uri="{BB962C8B-B14F-4D97-AF65-F5344CB8AC3E}">
        <p14:creationId xmlns:p14="http://schemas.microsoft.com/office/powerpoint/2010/main" val="34965239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B283AC8-DA30-466F-2A71-5E7099C389E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D98DE7F6-FF0A-9FE6-37D8-6BCF63ACCA2B}"/>
              </a:ext>
            </a:extLst>
          </p:cNvPr>
          <p:cNvSpPr>
            <a:spLocks noGrp="1"/>
          </p:cNvSpPr>
          <p:nvPr>
            <p:ph type="sldNum" sz="quarter" idx="11"/>
          </p:nvPr>
        </p:nvSpPr>
        <p:spPr/>
        <p:txBody>
          <a:bodyPr/>
          <a:lstStyle>
            <a:lvl1pPr>
              <a:defRPr/>
            </a:lvl1pPr>
          </a:lstStyle>
          <a:p>
            <a:pPr>
              <a:defRPr/>
            </a:pPr>
            <a:fld id="{49AB87A3-4801-4EEA-A002-A83EEFC249AF}" type="slidenum">
              <a:rPr lang="en-AU" altLang="en-US"/>
              <a:pPr>
                <a:defRPr/>
              </a:pPr>
              <a:t>‹#›</a:t>
            </a:fld>
            <a:endParaRPr lang="en-AU" altLang="en-US"/>
          </a:p>
        </p:txBody>
      </p:sp>
    </p:spTree>
    <p:extLst>
      <p:ext uri="{BB962C8B-B14F-4D97-AF65-F5344CB8AC3E}">
        <p14:creationId xmlns:p14="http://schemas.microsoft.com/office/powerpoint/2010/main" val="2873731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7A2539F-1016-CCDE-0707-05AF0BED2D5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D361373-DEB0-B066-2806-D56C8A0C9521}"/>
              </a:ext>
            </a:extLst>
          </p:cNvPr>
          <p:cNvSpPr>
            <a:spLocks noGrp="1"/>
          </p:cNvSpPr>
          <p:nvPr>
            <p:ph type="sldNum" sz="quarter" idx="11"/>
          </p:nvPr>
        </p:nvSpPr>
        <p:spPr/>
        <p:txBody>
          <a:bodyPr/>
          <a:lstStyle>
            <a:lvl1pPr>
              <a:defRPr/>
            </a:lvl1pPr>
          </a:lstStyle>
          <a:p>
            <a:pPr>
              <a:defRPr/>
            </a:pPr>
            <a:fld id="{402B992E-7408-4498-B551-A3BF29110723}" type="slidenum">
              <a:rPr lang="en-AU" altLang="en-US"/>
              <a:pPr>
                <a:defRPr/>
              </a:pPr>
              <a:t>‹#›</a:t>
            </a:fld>
            <a:endParaRPr lang="en-AU" altLang="en-US"/>
          </a:p>
        </p:txBody>
      </p:sp>
    </p:spTree>
    <p:extLst>
      <p:ext uri="{BB962C8B-B14F-4D97-AF65-F5344CB8AC3E}">
        <p14:creationId xmlns:p14="http://schemas.microsoft.com/office/powerpoint/2010/main" val="136859065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6BBD4D6-08B7-329A-BDCF-5A049E63B8C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CD6C18E-4528-CA42-9409-201B842AD951}"/>
              </a:ext>
            </a:extLst>
          </p:cNvPr>
          <p:cNvSpPr>
            <a:spLocks noGrp="1"/>
          </p:cNvSpPr>
          <p:nvPr>
            <p:ph type="sldNum" sz="quarter" idx="11"/>
          </p:nvPr>
        </p:nvSpPr>
        <p:spPr/>
        <p:txBody>
          <a:bodyPr/>
          <a:lstStyle>
            <a:lvl1pPr>
              <a:defRPr/>
            </a:lvl1pPr>
          </a:lstStyle>
          <a:p>
            <a:pPr>
              <a:defRPr/>
            </a:pPr>
            <a:fld id="{98D7FF75-CC46-45DF-9F63-037124CBCA8B}" type="slidenum">
              <a:rPr lang="en-AU" altLang="en-US"/>
              <a:pPr>
                <a:defRPr/>
              </a:pPr>
              <a:t>‹#›</a:t>
            </a:fld>
            <a:endParaRPr lang="en-AU" altLang="en-US"/>
          </a:p>
        </p:txBody>
      </p:sp>
    </p:spTree>
    <p:extLst>
      <p:ext uri="{BB962C8B-B14F-4D97-AF65-F5344CB8AC3E}">
        <p14:creationId xmlns:p14="http://schemas.microsoft.com/office/powerpoint/2010/main" val="1558213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5D0499D-FBD6-517B-1B32-0007CA0274C7}"/>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FEC50E9-B89A-7491-D427-04E035F9F937}"/>
              </a:ext>
            </a:extLst>
          </p:cNvPr>
          <p:cNvSpPr>
            <a:spLocks noGrp="1"/>
          </p:cNvSpPr>
          <p:nvPr>
            <p:ph type="sldNum" sz="quarter" idx="11"/>
          </p:nvPr>
        </p:nvSpPr>
        <p:spPr>
          <a:xfrm>
            <a:off x="7899400" y="6275388"/>
            <a:ext cx="2406650" cy="236537"/>
          </a:xfrm>
        </p:spPr>
        <p:txBody>
          <a:bodyPr/>
          <a:lstStyle>
            <a:lvl1pPr>
              <a:defRPr/>
            </a:lvl1pPr>
          </a:lstStyle>
          <a:p>
            <a:pPr>
              <a:defRPr/>
            </a:pPr>
            <a:fld id="{AD314243-E650-4559-A462-A4C9647C4B0D}" type="slidenum">
              <a:rPr lang="en-AU" altLang="en-US"/>
              <a:pPr>
                <a:defRPr/>
              </a:pPr>
              <a:t>‹#›</a:t>
            </a:fld>
            <a:endParaRPr lang="en-AU" altLang="en-US"/>
          </a:p>
        </p:txBody>
      </p:sp>
    </p:spTree>
    <p:extLst>
      <p:ext uri="{BB962C8B-B14F-4D97-AF65-F5344CB8AC3E}">
        <p14:creationId xmlns:p14="http://schemas.microsoft.com/office/powerpoint/2010/main" val="339067513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96064AC-3F7A-B5DB-CC18-8E28E0C0052D}"/>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BF89E4B-5A98-DFAE-DEA7-B9AD1E5FEF9E}"/>
              </a:ext>
            </a:extLst>
          </p:cNvPr>
          <p:cNvSpPr>
            <a:spLocks noGrp="1"/>
          </p:cNvSpPr>
          <p:nvPr>
            <p:ph type="sldNum" sz="quarter" idx="11"/>
          </p:nvPr>
        </p:nvSpPr>
        <p:spPr/>
        <p:txBody>
          <a:bodyPr/>
          <a:lstStyle>
            <a:lvl1pPr>
              <a:defRPr/>
            </a:lvl1pPr>
          </a:lstStyle>
          <a:p>
            <a:pPr>
              <a:defRPr/>
            </a:pPr>
            <a:fld id="{581EC164-9014-4366-96F3-8CDCF36BA6ED}" type="slidenum">
              <a:rPr lang="en-AU" altLang="en-US"/>
              <a:pPr>
                <a:defRPr/>
              </a:pPr>
              <a:t>‹#›</a:t>
            </a:fld>
            <a:endParaRPr lang="en-AU" altLang="en-US"/>
          </a:p>
        </p:txBody>
      </p:sp>
    </p:spTree>
    <p:extLst>
      <p:ext uri="{BB962C8B-B14F-4D97-AF65-F5344CB8AC3E}">
        <p14:creationId xmlns:p14="http://schemas.microsoft.com/office/powerpoint/2010/main" val="369383281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F873F54-0041-46FE-5E3B-074B6108E46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AC01493-7E1A-7911-91FC-8782A39CE588}"/>
              </a:ext>
            </a:extLst>
          </p:cNvPr>
          <p:cNvSpPr>
            <a:spLocks noGrp="1"/>
          </p:cNvSpPr>
          <p:nvPr>
            <p:ph type="sldNum" sz="quarter" idx="11"/>
          </p:nvPr>
        </p:nvSpPr>
        <p:spPr/>
        <p:txBody>
          <a:bodyPr/>
          <a:lstStyle>
            <a:lvl1pPr>
              <a:defRPr/>
            </a:lvl1pPr>
          </a:lstStyle>
          <a:p>
            <a:pPr>
              <a:defRPr/>
            </a:pPr>
            <a:fld id="{48F332DC-77CE-4432-8FEF-82D531AF0781}" type="slidenum">
              <a:rPr lang="en-AU" altLang="en-US"/>
              <a:pPr>
                <a:defRPr/>
              </a:pPr>
              <a:t>‹#›</a:t>
            </a:fld>
            <a:endParaRPr lang="en-AU" altLang="en-US"/>
          </a:p>
        </p:txBody>
      </p:sp>
    </p:spTree>
    <p:extLst>
      <p:ext uri="{BB962C8B-B14F-4D97-AF65-F5344CB8AC3E}">
        <p14:creationId xmlns:p14="http://schemas.microsoft.com/office/powerpoint/2010/main" val="6918728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3BFDBD71-161B-EE8E-E394-A34AE3A0B16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1F27AD3-4732-8A00-F9CD-A06114F43A80}"/>
              </a:ext>
            </a:extLst>
          </p:cNvPr>
          <p:cNvSpPr>
            <a:spLocks noGrp="1"/>
          </p:cNvSpPr>
          <p:nvPr>
            <p:ph type="sldNum" sz="quarter" idx="11"/>
          </p:nvPr>
        </p:nvSpPr>
        <p:spPr/>
        <p:txBody>
          <a:bodyPr/>
          <a:lstStyle>
            <a:lvl1pPr>
              <a:defRPr/>
            </a:lvl1pPr>
          </a:lstStyle>
          <a:p>
            <a:pPr>
              <a:defRPr/>
            </a:pPr>
            <a:fld id="{ECD732CF-05B5-44F6-8B3F-52A906295270}" type="slidenum">
              <a:rPr lang="en-AU" altLang="en-US"/>
              <a:pPr>
                <a:defRPr/>
              </a:pPr>
              <a:t>‹#›</a:t>
            </a:fld>
            <a:endParaRPr lang="en-AU" altLang="en-US"/>
          </a:p>
        </p:txBody>
      </p:sp>
    </p:spTree>
    <p:extLst>
      <p:ext uri="{BB962C8B-B14F-4D97-AF65-F5344CB8AC3E}">
        <p14:creationId xmlns:p14="http://schemas.microsoft.com/office/powerpoint/2010/main" val="113666356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403281232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11AD7B87-2433-4A52-10B0-FCB5F7D2BB4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460C09E-B24B-5A20-DE9B-ECAD4CEC5DEE}"/>
              </a:ext>
            </a:extLst>
          </p:cNvPr>
          <p:cNvSpPr>
            <a:spLocks noGrp="1"/>
          </p:cNvSpPr>
          <p:nvPr>
            <p:ph type="sldNum" sz="quarter" idx="11"/>
          </p:nvPr>
        </p:nvSpPr>
        <p:spPr/>
        <p:txBody>
          <a:bodyPr/>
          <a:lstStyle>
            <a:lvl1pPr>
              <a:defRPr/>
            </a:lvl1pPr>
          </a:lstStyle>
          <a:p>
            <a:pPr>
              <a:defRPr/>
            </a:pPr>
            <a:fld id="{12F1AFEE-7C65-44DA-B85E-194D2AF0EB82}" type="slidenum">
              <a:rPr lang="en-AU" altLang="en-US"/>
              <a:pPr>
                <a:defRPr/>
              </a:pPr>
              <a:t>‹#›</a:t>
            </a:fld>
            <a:endParaRPr lang="en-AU" altLang="en-US"/>
          </a:p>
        </p:txBody>
      </p:sp>
    </p:spTree>
    <p:extLst>
      <p:ext uri="{BB962C8B-B14F-4D97-AF65-F5344CB8AC3E}">
        <p14:creationId xmlns:p14="http://schemas.microsoft.com/office/powerpoint/2010/main" val="31102037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83671450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B74B894-A5CF-E7E4-C4C1-8D87C5FCF72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92C0CF1F-87D1-A910-C5FA-8AAB15D5256D}"/>
              </a:ext>
            </a:extLst>
          </p:cNvPr>
          <p:cNvSpPr>
            <a:spLocks noGrp="1"/>
          </p:cNvSpPr>
          <p:nvPr>
            <p:ph type="sldNum" sz="quarter" idx="11"/>
          </p:nvPr>
        </p:nvSpPr>
        <p:spPr/>
        <p:txBody>
          <a:bodyPr/>
          <a:lstStyle>
            <a:lvl1pPr>
              <a:defRPr/>
            </a:lvl1pPr>
          </a:lstStyle>
          <a:p>
            <a:pPr>
              <a:defRPr/>
            </a:pPr>
            <a:fld id="{41449407-9490-413C-9DB8-4A46AC5FDD0C}" type="slidenum">
              <a:rPr lang="en-AU" altLang="en-US"/>
              <a:pPr>
                <a:defRPr/>
              </a:pPr>
              <a:t>‹#›</a:t>
            </a:fld>
            <a:endParaRPr lang="en-AU" altLang="en-US"/>
          </a:p>
        </p:txBody>
      </p:sp>
    </p:spTree>
    <p:extLst>
      <p:ext uri="{BB962C8B-B14F-4D97-AF65-F5344CB8AC3E}">
        <p14:creationId xmlns:p14="http://schemas.microsoft.com/office/powerpoint/2010/main" val="1514748171"/>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20684DE8-3A36-655E-A745-638174C8063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5D0C3980-55B6-7B2E-89F0-190B5C67CA37}"/>
              </a:ext>
            </a:extLst>
          </p:cNvPr>
          <p:cNvSpPr>
            <a:spLocks noGrp="1"/>
          </p:cNvSpPr>
          <p:nvPr>
            <p:ph type="sldNum" sz="quarter" idx="11"/>
          </p:nvPr>
        </p:nvSpPr>
        <p:spPr/>
        <p:txBody>
          <a:bodyPr/>
          <a:lstStyle>
            <a:lvl1pPr>
              <a:defRPr/>
            </a:lvl1pPr>
          </a:lstStyle>
          <a:p>
            <a:pPr>
              <a:defRPr/>
            </a:pPr>
            <a:fld id="{1DC0FC14-46E2-4FE7-9E7A-FC5FD30A318C}" type="slidenum">
              <a:rPr lang="en-AU" altLang="en-US"/>
              <a:pPr>
                <a:defRPr/>
              </a:pPr>
              <a:t>‹#›</a:t>
            </a:fld>
            <a:endParaRPr lang="en-AU" altLang="en-US"/>
          </a:p>
        </p:txBody>
      </p:sp>
    </p:spTree>
    <p:extLst>
      <p:ext uri="{BB962C8B-B14F-4D97-AF65-F5344CB8AC3E}">
        <p14:creationId xmlns:p14="http://schemas.microsoft.com/office/powerpoint/2010/main" val="3539405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75965C17-9037-9747-9902-B6902072DDA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5117D911-B5ED-1A94-E84F-B24C8933035E}"/>
              </a:ext>
            </a:extLst>
          </p:cNvPr>
          <p:cNvSpPr>
            <a:spLocks noGrp="1"/>
          </p:cNvSpPr>
          <p:nvPr>
            <p:ph type="sldNum" sz="quarter" idx="11"/>
          </p:nvPr>
        </p:nvSpPr>
        <p:spPr/>
        <p:txBody>
          <a:bodyPr/>
          <a:lstStyle>
            <a:lvl1pPr>
              <a:defRPr/>
            </a:lvl1pPr>
          </a:lstStyle>
          <a:p>
            <a:pPr>
              <a:defRPr/>
            </a:pPr>
            <a:fld id="{A7A886FD-A8B0-4419-A8DB-EAAD3F5523C2}" type="slidenum">
              <a:rPr lang="en-AU" altLang="en-US"/>
              <a:pPr>
                <a:defRPr/>
              </a:pPr>
              <a:t>‹#›</a:t>
            </a:fld>
            <a:endParaRPr lang="en-AU" altLang="en-US"/>
          </a:p>
        </p:txBody>
      </p:sp>
    </p:spTree>
    <p:extLst>
      <p:ext uri="{BB962C8B-B14F-4D97-AF65-F5344CB8AC3E}">
        <p14:creationId xmlns:p14="http://schemas.microsoft.com/office/powerpoint/2010/main" val="25640817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00D2EFC1-BCBE-3C66-DE44-FFC00899325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F8EF1A0-86BF-040C-3242-628CA6BE729D}"/>
              </a:ext>
            </a:extLst>
          </p:cNvPr>
          <p:cNvSpPr>
            <a:spLocks noGrp="1"/>
          </p:cNvSpPr>
          <p:nvPr>
            <p:ph type="sldNum" sz="quarter" idx="11"/>
          </p:nvPr>
        </p:nvSpPr>
        <p:spPr/>
        <p:txBody>
          <a:bodyPr/>
          <a:lstStyle>
            <a:lvl1pPr>
              <a:defRPr/>
            </a:lvl1pPr>
          </a:lstStyle>
          <a:p>
            <a:pPr>
              <a:defRPr/>
            </a:pPr>
            <a:fld id="{2BC54F63-3537-416B-93EC-7EF5006F3BBC}" type="slidenum">
              <a:rPr lang="en-AU" altLang="en-US"/>
              <a:pPr>
                <a:defRPr/>
              </a:pPr>
              <a:t>‹#›</a:t>
            </a:fld>
            <a:endParaRPr lang="en-AU" altLang="en-US"/>
          </a:p>
        </p:txBody>
      </p:sp>
    </p:spTree>
    <p:extLst>
      <p:ext uri="{BB962C8B-B14F-4D97-AF65-F5344CB8AC3E}">
        <p14:creationId xmlns:p14="http://schemas.microsoft.com/office/powerpoint/2010/main" val="85373729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EFAA2CC-7D25-7ECE-CC98-B38CC7CA085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B2001AF-C30E-E963-E098-3735CD0311CF}"/>
              </a:ext>
            </a:extLst>
          </p:cNvPr>
          <p:cNvSpPr>
            <a:spLocks noGrp="1"/>
          </p:cNvSpPr>
          <p:nvPr>
            <p:ph type="sldNum" sz="quarter" idx="11"/>
          </p:nvPr>
        </p:nvSpPr>
        <p:spPr/>
        <p:txBody>
          <a:bodyPr/>
          <a:lstStyle>
            <a:lvl1pPr>
              <a:defRPr/>
            </a:lvl1pPr>
          </a:lstStyle>
          <a:p>
            <a:pPr>
              <a:defRPr/>
            </a:pPr>
            <a:fld id="{17E86B18-5835-4479-A9B5-6BDB8B017D28}" type="slidenum">
              <a:rPr lang="en-AU" altLang="en-US"/>
              <a:pPr>
                <a:defRPr/>
              </a:pPr>
              <a:t>‹#›</a:t>
            </a:fld>
            <a:endParaRPr lang="en-AU" altLang="en-US"/>
          </a:p>
        </p:txBody>
      </p:sp>
    </p:spTree>
    <p:extLst>
      <p:ext uri="{BB962C8B-B14F-4D97-AF65-F5344CB8AC3E}">
        <p14:creationId xmlns:p14="http://schemas.microsoft.com/office/powerpoint/2010/main" val="1325883281"/>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60CEC6F-5C04-F898-CA14-24C5B0112E1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DE8F37F-3620-C618-7AB8-F7D549E6DB86}"/>
              </a:ext>
            </a:extLst>
          </p:cNvPr>
          <p:cNvSpPr>
            <a:spLocks noGrp="1"/>
          </p:cNvSpPr>
          <p:nvPr>
            <p:ph type="sldNum" sz="quarter" idx="11"/>
          </p:nvPr>
        </p:nvSpPr>
        <p:spPr/>
        <p:txBody>
          <a:bodyPr/>
          <a:lstStyle>
            <a:lvl1pPr>
              <a:defRPr/>
            </a:lvl1pPr>
          </a:lstStyle>
          <a:p>
            <a:pPr>
              <a:defRPr/>
            </a:pPr>
            <a:fld id="{B518C40F-4FCC-4AFF-A86C-B96DA062AEA2}" type="slidenum">
              <a:rPr lang="en-AU" altLang="en-US"/>
              <a:pPr>
                <a:defRPr/>
              </a:pPr>
              <a:t>‹#›</a:t>
            </a:fld>
            <a:endParaRPr lang="en-AU" altLang="en-US"/>
          </a:p>
        </p:txBody>
      </p:sp>
    </p:spTree>
    <p:extLst>
      <p:ext uri="{BB962C8B-B14F-4D97-AF65-F5344CB8AC3E}">
        <p14:creationId xmlns:p14="http://schemas.microsoft.com/office/powerpoint/2010/main" val="1516621934"/>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6CBEE7BE-4EDD-3B0C-A621-0D14EB100365}"/>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71F4F99-84EC-F892-0BCB-6D193789F4E9}"/>
              </a:ext>
            </a:extLst>
          </p:cNvPr>
          <p:cNvSpPr>
            <a:spLocks noGrp="1"/>
          </p:cNvSpPr>
          <p:nvPr>
            <p:ph type="sldNum" sz="quarter" idx="11"/>
          </p:nvPr>
        </p:nvSpPr>
        <p:spPr>
          <a:xfrm>
            <a:off x="7899400" y="6275388"/>
            <a:ext cx="2406650" cy="236537"/>
          </a:xfrm>
        </p:spPr>
        <p:txBody>
          <a:bodyPr/>
          <a:lstStyle>
            <a:lvl1pPr>
              <a:defRPr/>
            </a:lvl1pPr>
          </a:lstStyle>
          <a:p>
            <a:pPr>
              <a:defRPr/>
            </a:pPr>
            <a:fld id="{A0CBE679-98E8-440A-808A-49BE0FB27F84}" type="slidenum">
              <a:rPr lang="en-AU" altLang="en-US"/>
              <a:pPr>
                <a:defRPr/>
              </a:pPr>
              <a:t>‹#›</a:t>
            </a:fld>
            <a:endParaRPr lang="en-AU" altLang="en-US"/>
          </a:p>
        </p:txBody>
      </p:sp>
    </p:spTree>
    <p:extLst>
      <p:ext uri="{BB962C8B-B14F-4D97-AF65-F5344CB8AC3E}">
        <p14:creationId xmlns:p14="http://schemas.microsoft.com/office/powerpoint/2010/main" val="2489079081"/>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95F9D620-7F1E-6F0E-F31C-30ACC0919CF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1DEC565-0E02-000B-A6AA-D462020FDEA8}"/>
              </a:ext>
            </a:extLst>
          </p:cNvPr>
          <p:cNvSpPr>
            <a:spLocks noGrp="1"/>
          </p:cNvSpPr>
          <p:nvPr>
            <p:ph type="sldNum" sz="quarter" idx="11"/>
          </p:nvPr>
        </p:nvSpPr>
        <p:spPr/>
        <p:txBody>
          <a:bodyPr/>
          <a:lstStyle>
            <a:lvl1pPr>
              <a:defRPr/>
            </a:lvl1pPr>
          </a:lstStyle>
          <a:p>
            <a:pPr>
              <a:defRPr/>
            </a:pPr>
            <a:fld id="{AB1A3FE7-1B1E-4643-93A5-4711ADB21D10}" type="slidenum">
              <a:rPr lang="en-AU" altLang="en-US"/>
              <a:pPr>
                <a:defRPr/>
              </a:pPr>
              <a:t>‹#›</a:t>
            </a:fld>
            <a:endParaRPr lang="en-AU" altLang="en-US"/>
          </a:p>
        </p:txBody>
      </p:sp>
    </p:spTree>
    <p:extLst>
      <p:ext uri="{BB962C8B-B14F-4D97-AF65-F5344CB8AC3E}">
        <p14:creationId xmlns:p14="http://schemas.microsoft.com/office/powerpoint/2010/main" val="239590543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40094B9-A980-0DCA-0C9D-7312569ED84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4AE14FB-865B-28F0-6560-685A1D76A17D}"/>
              </a:ext>
            </a:extLst>
          </p:cNvPr>
          <p:cNvSpPr>
            <a:spLocks noGrp="1"/>
          </p:cNvSpPr>
          <p:nvPr>
            <p:ph type="sldNum" sz="quarter" idx="11"/>
          </p:nvPr>
        </p:nvSpPr>
        <p:spPr/>
        <p:txBody>
          <a:bodyPr/>
          <a:lstStyle>
            <a:lvl1pPr>
              <a:defRPr/>
            </a:lvl1pPr>
          </a:lstStyle>
          <a:p>
            <a:pPr>
              <a:defRPr/>
            </a:pPr>
            <a:fld id="{80C6861F-6367-46FA-8F95-443315425D16}" type="slidenum">
              <a:rPr lang="en-AU" altLang="en-US"/>
              <a:pPr>
                <a:defRPr/>
              </a:pPr>
              <a:t>‹#›</a:t>
            </a:fld>
            <a:endParaRPr lang="en-AU" altLang="en-US"/>
          </a:p>
        </p:txBody>
      </p:sp>
    </p:spTree>
    <p:extLst>
      <p:ext uri="{BB962C8B-B14F-4D97-AF65-F5344CB8AC3E}">
        <p14:creationId xmlns:p14="http://schemas.microsoft.com/office/powerpoint/2010/main" val="144369727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24B378F5-7EE8-C7EB-4C3A-4FD9AF1190E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483A677-4412-50BC-E73D-7C99C3330CCD}"/>
              </a:ext>
            </a:extLst>
          </p:cNvPr>
          <p:cNvSpPr>
            <a:spLocks noGrp="1"/>
          </p:cNvSpPr>
          <p:nvPr>
            <p:ph type="sldNum" sz="quarter" idx="11"/>
          </p:nvPr>
        </p:nvSpPr>
        <p:spPr/>
        <p:txBody>
          <a:bodyPr/>
          <a:lstStyle>
            <a:lvl1pPr>
              <a:defRPr/>
            </a:lvl1pPr>
          </a:lstStyle>
          <a:p>
            <a:pPr>
              <a:defRPr/>
            </a:pPr>
            <a:fld id="{E8979563-BAC4-43CF-AF63-937BB8B82500}" type="slidenum">
              <a:rPr lang="en-AU" altLang="en-US"/>
              <a:pPr>
                <a:defRPr/>
              </a:pPr>
              <a:t>‹#›</a:t>
            </a:fld>
            <a:endParaRPr lang="en-AU" altLang="en-US"/>
          </a:p>
        </p:txBody>
      </p:sp>
    </p:spTree>
    <p:extLst>
      <p:ext uri="{BB962C8B-B14F-4D97-AF65-F5344CB8AC3E}">
        <p14:creationId xmlns:p14="http://schemas.microsoft.com/office/powerpoint/2010/main" val="1094213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59757448"/>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56825622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CF931C7-42C7-BDC5-EC63-1915EC9868E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EA1860C-2FED-8636-032D-BF325AAE46E5}"/>
              </a:ext>
            </a:extLst>
          </p:cNvPr>
          <p:cNvSpPr>
            <a:spLocks noGrp="1"/>
          </p:cNvSpPr>
          <p:nvPr>
            <p:ph type="sldNum" sz="quarter" idx="11"/>
          </p:nvPr>
        </p:nvSpPr>
        <p:spPr/>
        <p:txBody>
          <a:bodyPr/>
          <a:lstStyle>
            <a:lvl1pPr>
              <a:defRPr/>
            </a:lvl1pPr>
          </a:lstStyle>
          <a:p>
            <a:pPr>
              <a:defRPr/>
            </a:pPr>
            <a:fld id="{644CC99C-C983-48AF-AD54-7F0509E51DBE}" type="slidenum">
              <a:rPr lang="en-AU" altLang="en-US"/>
              <a:pPr>
                <a:defRPr/>
              </a:pPr>
              <a:t>‹#›</a:t>
            </a:fld>
            <a:endParaRPr lang="en-AU" altLang="en-US"/>
          </a:p>
        </p:txBody>
      </p:sp>
    </p:spTree>
    <p:extLst>
      <p:ext uri="{BB962C8B-B14F-4D97-AF65-F5344CB8AC3E}">
        <p14:creationId xmlns:p14="http://schemas.microsoft.com/office/powerpoint/2010/main" val="1291134244"/>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606FAD8-D1B9-5229-DDCC-0C8E6DDAA57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ADA78D5-7B59-50B3-2837-1CDEEF0D531E}"/>
              </a:ext>
            </a:extLst>
          </p:cNvPr>
          <p:cNvSpPr>
            <a:spLocks noGrp="1"/>
          </p:cNvSpPr>
          <p:nvPr>
            <p:ph type="sldNum" sz="quarter" idx="11"/>
          </p:nvPr>
        </p:nvSpPr>
        <p:spPr/>
        <p:txBody>
          <a:bodyPr/>
          <a:lstStyle>
            <a:lvl1pPr>
              <a:defRPr/>
            </a:lvl1pPr>
          </a:lstStyle>
          <a:p>
            <a:pPr>
              <a:defRPr/>
            </a:pPr>
            <a:fld id="{A843DBB5-839D-48CE-9D8E-10CB3AD09227}" type="slidenum">
              <a:rPr lang="en-AU" altLang="en-US"/>
              <a:pPr>
                <a:defRPr/>
              </a:pPr>
              <a:t>‹#›</a:t>
            </a:fld>
            <a:endParaRPr lang="en-AU" altLang="en-US"/>
          </a:p>
        </p:txBody>
      </p:sp>
    </p:spTree>
    <p:extLst>
      <p:ext uri="{BB962C8B-B14F-4D97-AF65-F5344CB8AC3E}">
        <p14:creationId xmlns:p14="http://schemas.microsoft.com/office/powerpoint/2010/main" val="4050299486"/>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754CBABF-95C0-1915-E22B-45B88D180C1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2750A77-D781-9F9D-9705-DC63190D83AD}"/>
              </a:ext>
            </a:extLst>
          </p:cNvPr>
          <p:cNvSpPr>
            <a:spLocks noGrp="1"/>
          </p:cNvSpPr>
          <p:nvPr>
            <p:ph type="sldNum" sz="quarter" idx="11"/>
          </p:nvPr>
        </p:nvSpPr>
        <p:spPr/>
        <p:txBody>
          <a:bodyPr/>
          <a:lstStyle>
            <a:lvl1pPr>
              <a:defRPr/>
            </a:lvl1pPr>
          </a:lstStyle>
          <a:p>
            <a:pPr>
              <a:defRPr/>
            </a:pPr>
            <a:fld id="{CFBE88EA-9044-4FE8-BC6D-5D56C618BD9B}" type="slidenum">
              <a:rPr lang="en-AU" altLang="en-US"/>
              <a:pPr>
                <a:defRPr/>
              </a:pPr>
              <a:t>‹#›</a:t>
            </a:fld>
            <a:endParaRPr lang="en-AU" altLang="en-US"/>
          </a:p>
        </p:txBody>
      </p:sp>
    </p:spTree>
    <p:extLst>
      <p:ext uri="{BB962C8B-B14F-4D97-AF65-F5344CB8AC3E}">
        <p14:creationId xmlns:p14="http://schemas.microsoft.com/office/powerpoint/2010/main" val="290541052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0CB4F4C7-D8CE-1DC9-590E-0CBF91D7C50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A1796840-5347-5AC6-F572-7ED586FB4C83}"/>
              </a:ext>
            </a:extLst>
          </p:cNvPr>
          <p:cNvSpPr>
            <a:spLocks noGrp="1"/>
          </p:cNvSpPr>
          <p:nvPr>
            <p:ph type="sldNum" sz="quarter" idx="11"/>
          </p:nvPr>
        </p:nvSpPr>
        <p:spPr/>
        <p:txBody>
          <a:bodyPr/>
          <a:lstStyle>
            <a:lvl1pPr>
              <a:defRPr/>
            </a:lvl1pPr>
          </a:lstStyle>
          <a:p>
            <a:pPr>
              <a:defRPr/>
            </a:pPr>
            <a:fld id="{95013B9E-AA8D-4DF1-BF4B-4B18D887EDD5}" type="slidenum">
              <a:rPr lang="en-AU" altLang="en-US"/>
              <a:pPr>
                <a:defRPr/>
              </a:pPr>
              <a:t>‹#›</a:t>
            </a:fld>
            <a:endParaRPr lang="en-AU" altLang="en-US"/>
          </a:p>
        </p:txBody>
      </p:sp>
    </p:spTree>
    <p:extLst>
      <p:ext uri="{BB962C8B-B14F-4D97-AF65-F5344CB8AC3E}">
        <p14:creationId xmlns:p14="http://schemas.microsoft.com/office/powerpoint/2010/main" val="148463021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50E5123-AC7F-0EB3-3DD4-9F2765B2E97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CB439D4-B446-E115-B5EB-42E2788C0D86}"/>
              </a:ext>
            </a:extLst>
          </p:cNvPr>
          <p:cNvSpPr>
            <a:spLocks noGrp="1"/>
          </p:cNvSpPr>
          <p:nvPr>
            <p:ph type="sldNum" sz="quarter" idx="11"/>
          </p:nvPr>
        </p:nvSpPr>
        <p:spPr/>
        <p:txBody>
          <a:bodyPr/>
          <a:lstStyle>
            <a:lvl1pPr>
              <a:defRPr/>
            </a:lvl1pPr>
          </a:lstStyle>
          <a:p>
            <a:pPr>
              <a:defRPr/>
            </a:pPr>
            <a:fld id="{9C9DB87B-244B-4F91-994C-EC601E1731CC}" type="slidenum">
              <a:rPr lang="en-AU" altLang="en-US"/>
              <a:pPr>
                <a:defRPr/>
              </a:pPr>
              <a:t>‹#›</a:t>
            </a:fld>
            <a:endParaRPr lang="en-AU" altLang="en-US"/>
          </a:p>
        </p:txBody>
      </p:sp>
    </p:spTree>
    <p:extLst>
      <p:ext uri="{BB962C8B-B14F-4D97-AF65-F5344CB8AC3E}">
        <p14:creationId xmlns:p14="http://schemas.microsoft.com/office/powerpoint/2010/main" val="88150893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45D023FB-C35D-4CAC-EAB5-DFE68E51F1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1D81AB48-65F5-84F7-FC83-74DD900D8521}"/>
              </a:ext>
            </a:extLst>
          </p:cNvPr>
          <p:cNvSpPr>
            <a:spLocks noGrp="1"/>
          </p:cNvSpPr>
          <p:nvPr>
            <p:ph type="sldNum" sz="quarter" idx="11"/>
          </p:nvPr>
        </p:nvSpPr>
        <p:spPr/>
        <p:txBody>
          <a:bodyPr/>
          <a:lstStyle>
            <a:lvl1pPr>
              <a:defRPr/>
            </a:lvl1pPr>
          </a:lstStyle>
          <a:p>
            <a:pPr>
              <a:defRPr/>
            </a:pPr>
            <a:fld id="{A91AE439-E5DE-426B-A786-C248ECB12936}" type="slidenum">
              <a:rPr lang="en-AU" altLang="en-US"/>
              <a:pPr>
                <a:defRPr/>
              </a:pPr>
              <a:t>‹#›</a:t>
            </a:fld>
            <a:endParaRPr lang="en-AU" altLang="en-US"/>
          </a:p>
        </p:txBody>
      </p:sp>
    </p:spTree>
    <p:extLst>
      <p:ext uri="{BB962C8B-B14F-4D97-AF65-F5344CB8AC3E}">
        <p14:creationId xmlns:p14="http://schemas.microsoft.com/office/powerpoint/2010/main" val="41394493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FBCC49C-21A9-BC7E-76E5-627BE6C9C5D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336223C9-F7C6-2CD9-9495-9299E3C85277}"/>
              </a:ext>
            </a:extLst>
          </p:cNvPr>
          <p:cNvSpPr>
            <a:spLocks noGrp="1"/>
          </p:cNvSpPr>
          <p:nvPr>
            <p:ph type="sldNum" sz="quarter" idx="11"/>
          </p:nvPr>
        </p:nvSpPr>
        <p:spPr/>
        <p:txBody>
          <a:bodyPr/>
          <a:lstStyle>
            <a:lvl1pPr>
              <a:defRPr/>
            </a:lvl1pPr>
          </a:lstStyle>
          <a:p>
            <a:pPr>
              <a:defRPr/>
            </a:pPr>
            <a:fld id="{8C700286-EE1F-4895-92A3-E1070E4E22DC}" type="slidenum">
              <a:rPr lang="en-AU" altLang="en-US"/>
              <a:pPr>
                <a:defRPr/>
              </a:pPr>
              <a:t>‹#›</a:t>
            </a:fld>
            <a:endParaRPr lang="en-AU" altLang="en-US"/>
          </a:p>
        </p:txBody>
      </p:sp>
    </p:spTree>
    <p:extLst>
      <p:ext uri="{BB962C8B-B14F-4D97-AF65-F5344CB8AC3E}">
        <p14:creationId xmlns:p14="http://schemas.microsoft.com/office/powerpoint/2010/main" val="281974899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B9AE84D1-045D-E66A-0F34-E7D83FF0C935}"/>
              </a:ext>
            </a:extLst>
          </p:cNvPr>
          <p:cNvSpPr>
            <a:spLocks noGrp="1"/>
          </p:cNvSpPr>
          <p:nvPr>
            <p:ph type="ftr" sz="quarter" idx="10"/>
          </p:nvPr>
        </p:nvSpPr>
        <p:spPr>
          <a:xfrm>
            <a:off x="838200" y="6461125"/>
            <a:ext cx="6854825" cy="236538"/>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A127E89-33A8-5EF2-3A9F-92B187F58E7D}"/>
              </a:ext>
            </a:extLst>
          </p:cNvPr>
          <p:cNvSpPr>
            <a:spLocks noGrp="1"/>
          </p:cNvSpPr>
          <p:nvPr>
            <p:ph type="sldNum" sz="quarter" idx="11"/>
          </p:nvPr>
        </p:nvSpPr>
        <p:spPr>
          <a:xfrm>
            <a:off x="7899400" y="6461125"/>
            <a:ext cx="2406650" cy="236538"/>
          </a:xfrm>
        </p:spPr>
        <p:txBody>
          <a:bodyPr/>
          <a:lstStyle>
            <a:lvl1pPr>
              <a:defRPr/>
            </a:lvl1pPr>
          </a:lstStyle>
          <a:p>
            <a:pPr>
              <a:defRPr/>
            </a:pPr>
            <a:fld id="{5DD0F2DF-7E57-4C05-8A36-EB810733536A}" type="slidenum">
              <a:rPr lang="en-AU" altLang="en-US"/>
              <a:pPr>
                <a:defRPr/>
              </a:pPr>
              <a:t>‹#›</a:t>
            </a:fld>
            <a:endParaRPr lang="en-AU" altLang="en-US"/>
          </a:p>
        </p:txBody>
      </p:sp>
    </p:spTree>
    <p:extLst>
      <p:ext uri="{BB962C8B-B14F-4D97-AF65-F5344CB8AC3E}">
        <p14:creationId xmlns:p14="http://schemas.microsoft.com/office/powerpoint/2010/main" val="20110302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80D49A8-311B-80B2-C060-D4E4D26D01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3C18FB0-7F0D-668D-8757-4AF63DDFFAB2}"/>
              </a:ext>
            </a:extLst>
          </p:cNvPr>
          <p:cNvSpPr>
            <a:spLocks noGrp="1"/>
          </p:cNvSpPr>
          <p:nvPr>
            <p:ph type="sldNum" sz="quarter" idx="11"/>
          </p:nvPr>
        </p:nvSpPr>
        <p:spPr/>
        <p:txBody>
          <a:bodyPr/>
          <a:lstStyle>
            <a:lvl1pPr>
              <a:defRPr/>
            </a:lvl1pPr>
          </a:lstStyle>
          <a:p>
            <a:pPr>
              <a:defRPr/>
            </a:pPr>
            <a:fld id="{AF7A2199-516D-4B78-B8A7-8065D1619F84}" type="slidenum">
              <a:rPr lang="en-AU" altLang="en-US"/>
              <a:pPr>
                <a:defRPr/>
              </a:pPr>
              <a:t>‹#›</a:t>
            </a:fld>
            <a:endParaRPr lang="en-AU" altLang="en-US"/>
          </a:p>
        </p:txBody>
      </p:sp>
    </p:spTree>
    <p:extLst>
      <p:ext uri="{BB962C8B-B14F-4D97-AF65-F5344CB8AC3E}">
        <p14:creationId xmlns:p14="http://schemas.microsoft.com/office/powerpoint/2010/main" val="3435443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2745956777"/>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EE1B7DF-52EC-832E-2536-31E32595381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5AD6636-C7AE-B525-C90C-766EE8A2BAF8}"/>
              </a:ext>
            </a:extLst>
          </p:cNvPr>
          <p:cNvSpPr>
            <a:spLocks noGrp="1"/>
          </p:cNvSpPr>
          <p:nvPr>
            <p:ph type="sldNum" sz="quarter" idx="11"/>
          </p:nvPr>
        </p:nvSpPr>
        <p:spPr/>
        <p:txBody>
          <a:bodyPr/>
          <a:lstStyle>
            <a:lvl1pPr>
              <a:defRPr/>
            </a:lvl1pPr>
          </a:lstStyle>
          <a:p>
            <a:pPr>
              <a:defRPr/>
            </a:pPr>
            <a:fld id="{8BCAD3CB-A917-42DA-B109-8BB3138EC5A0}" type="slidenum">
              <a:rPr lang="en-AU" altLang="en-US"/>
              <a:pPr>
                <a:defRPr/>
              </a:pPr>
              <a:t>‹#›</a:t>
            </a:fld>
            <a:endParaRPr lang="en-AU" altLang="en-US"/>
          </a:p>
        </p:txBody>
      </p:sp>
    </p:spTree>
    <p:extLst>
      <p:ext uri="{BB962C8B-B14F-4D97-AF65-F5344CB8AC3E}">
        <p14:creationId xmlns:p14="http://schemas.microsoft.com/office/powerpoint/2010/main" val="111471663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4A27FFAA-64F7-277F-7B83-5BE7090AF8C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E902982C-095B-5BAC-E10C-673B33D5BCB7}"/>
              </a:ext>
            </a:extLst>
          </p:cNvPr>
          <p:cNvSpPr>
            <a:spLocks noGrp="1"/>
          </p:cNvSpPr>
          <p:nvPr>
            <p:ph type="sldNum" sz="quarter" idx="11"/>
          </p:nvPr>
        </p:nvSpPr>
        <p:spPr/>
        <p:txBody>
          <a:bodyPr/>
          <a:lstStyle>
            <a:lvl1pPr>
              <a:defRPr/>
            </a:lvl1pPr>
          </a:lstStyle>
          <a:p>
            <a:pPr>
              <a:defRPr/>
            </a:pPr>
            <a:fld id="{375FEC68-CACC-4F48-B5F5-E7FC72DA771E}" type="slidenum">
              <a:rPr lang="en-AU" altLang="en-US"/>
              <a:pPr>
                <a:defRPr/>
              </a:pPr>
              <a:t>‹#›</a:t>
            </a:fld>
            <a:endParaRPr lang="en-AU" altLang="en-US"/>
          </a:p>
        </p:txBody>
      </p:sp>
    </p:spTree>
    <p:extLst>
      <p:ext uri="{BB962C8B-B14F-4D97-AF65-F5344CB8AC3E}">
        <p14:creationId xmlns:p14="http://schemas.microsoft.com/office/powerpoint/2010/main" val="109733733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7310359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E0BA4C44-1D72-9EF0-920A-141DDAB72E9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FFB6CA0-750C-A48C-3A32-B11A6F9C5079}"/>
              </a:ext>
            </a:extLst>
          </p:cNvPr>
          <p:cNvSpPr>
            <a:spLocks noGrp="1"/>
          </p:cNvSpPr>
          <p:nvPr>
            <p:ph type="sldNum" sz="quarter" idx="11"/>
          </p:nvPr>
        </p:nvSpPr>
        <p:spPr/>
        <p:txBody>
          <a:bodyPr/>
          <a:lstStyle>
            <a:lvl1pPr>
              <a:defRPr/>
            </a:lvl1pPr>
          </a:lstStyle>
          <a:p>
            <a:pPr>
              <a:defRPr/>
            </a:pPr>
            <a:fld id="{D38658D8-01DA-4081-BFE8-329E6740CCE9}" type="slidenum">
              <a:rPr lang="en-AU" altLang="en-US"/>
              <a:pPr>
                <a:defRPr/>
              </a:pPr>
              <a:t>‹#›</a:t>
            </a:fld>
            <a:endParaRPr lang="en-AU" altLang="en-US"/>
          </a:p>
        </p:txBody>
      </p:sp>
    </p:spTree>
    <p:extLst>
      <p:ext uri="{BB962C8B-B14F-4D97-AF65-F5344CB8AC3E}">
        <p14:creationId xmlns:p14="http://schemas.microsoft.com/office/powerpoint/2010/main" val="3919986261"/>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CAC84F12-50A4-CC0D-CF7D-580671AD5C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830291F-7157-A766-F525-6AE68D6FE4AF}"/>
              </a:ext>
            </a:extLst>
          </p:cNvPr>
          <p:cNvSpPr>
            <a:spLocks noGrp="1"/>
          </p:cNvSpPr>
          <p:nvPr>
            <p:ph type="sldNum" sz="quarter" idx="11"/>
          </p:nvPr>
        </p:nvSpPr>
        <p:spPr/>
        <p:txBody>
          <a:bodyPr/>
          <a:lstStyle>
            <a:lvl1pPr>
              <a:defRPr/>
            </a:lvl1pPr>
          </a:lstStyle>
          <a:p>
            <a:pPr>
              <a:defRPr/>
            </a:pPr>
            <a:fld id="{E7606D8F-024E-44E9-9ACD-51965AA581F0}" type="slidenum">
              <a:rPr lang="en-AU" altLang="en-US"/>
              <a:pPr>
                <a:defRPr/>
              </a:pPr>
              <a:t>‹#›</a:t>
            </a:fld>
            <a:endParaRPr lang="en-AU" altLang="en-US"/>
          </a:p>
        </p:txBody>
      </p:sp>
    </p:spTree>
    <p:extLst>
      <p:ext uri="{BB962C8B-B14F-4D97-AF65-F5344CB8AC3E}">
        <p14:creationId xmlns:p14="http://schemas.microsoft.com/office/powerpoint/2010/main" val="4072582571"/>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F76C19D-472A-1CDE-5C48-FFEB7A5FE9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997E60AD-E4E0-6FF1-DC38-2B9E318732EF}"/>
              </a:ext>
            </a:extLst>
          </p:cNvPr>
          <p:cNvSpPr>
            <a:spLocks noGrp="1"/>
          </p:cNvSpPr>
          <p:nvPr>
            <p:ph type="sldNum" sz="quarter" idx="11"/>
          </p:nvPr>
        </p:nvSpPr>
        <p:spPr/>
        <p:txBody>
          <a:bodyPr/>
          <a:lstStyle>
            <a:lvl1pPr>
              <a:defRPr/>
            </a:lvl1pPr>
          </a:lstStyle>
          <a:p>
            <a:pPr>
              <a:defRPr/>
            </a:pPr>
            <a:fld id="{226E44CA-1C5E-4D0B-BF6D-7424DCC64712}" type="slidenum">
              <a:rPr lang="en-AU" altLang="en-US"/>
              <a:pPr>
                <a:defRPr/>
              </a:pPr>
              <a:t>‹#›</a:t>
            </a:fld>
            <a:endParaRPr lang="en-AU" altLang="en-US"/>
          </a:p>
        </p:txBody>
      </p:sp>
    </p:spTree>
    <p:extLst>
      <p:ext uri="{BB962C8B-B14F-4D97-AF65-F5344CB8AC3E}">
        <p14:creationId xmlns:p14="http://schemas.microsoft.com/office/powerpoint/2010/main" val="2844799161"/>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F100B4C-80BD-E6E7-336A-06E59F24C2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2CE1BDFC-C723-5E39-C4DA-072C495C6E7F}"/>
              </a:ext>
            </a:extLst>
          </p:cNvPr>
          <p:cNvSpPr>
            <a:spLocks noGrp="1"/>
          </p:cNvSpPr>
          <p:nvPr>
            <p:ph type="sldNum" sz="quarter" idx="11"/>
          </p:nvPr>
        </p:nvSpPr>
        <p:spPr/>
        <p:txBody>
          <a:bodyPr/>
          <a:lstStyle>
            <a:lvl1pPr>
              <a:defRPr/>
            </a:lvl1pPr>
          </a:lstStyle>
          <a:p>
            <a:pPr>
              <a:defRPr/>
            </a:pPr>
            <a:fld id="{EA8DE8CF-B7BE-4A23-84DB-7F3C36AB460E}" type="slidenum">
              <a:rPr lang="en-AU" altLang="en-US"/>
              <a:pPr>
                <a:defRPr/>
              </a:pPr>
              <a:t>‹#›</a:t>
            </a:fld>
            <a:endParaRPr lang="en-AU" altLang="en-US"/>
          </a:p>
        </p:txBody>
      </p:sp>
    </p:spTree>
    <p:extLst>
      <p:ext uri="{BB962C8B-B14F-4D97-AF65-F5344CB8AC3E}">
        <p14:creationId xmlns:p14="http://schemas.microsoft.com/office/powerpoint/2010/main" val="767822486"/>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8A33B0E-4933-ADC6-5F32-C18BE75B2D8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222456E-25C1-CE75-A2E5-3D61E028C6D3}"/>
              </a:ext>
            </a:extLst>
          </p:cNvPr>
          <p:cNvSpPr>
            <a:spLocks noGrp="1"/>
          </p:cNvSpPr>
          <p:nvPr>
            <p:ph type="sldNum" sz="quarter" idx="11"/>
          </p:nvPr>
        </p:nvSpPr>
        <p:spPr/>
        <p:txBody>
          <a:bodyPr/>
          <a:lstStyle>
            <a:lvl1pPr>
              <a:defRPr/>
            </a:lvl1pPr>
          </a:lstStyle>
          <a:p>
            <a:pPr>
              <a:defRPr/>
            </a:pPr>
            <a:fld id="{8B8016BD-11DC-40B9-AC11-BFEBA31540E1}" type="slidenum">
              <a:rPr lang="en-AU" altLang="en-US"/>
              <a:pPr>
                <a:defRPr/>
              </a:pPr>
              <a:t>‹#›</a:t>
            </a:fld>
            <a:endParaRPr lang="en-AU" altLang="en-US"/>
          </a:p>
        </p:txBody>
      </p:sp>
    </p:spTree>
    <p:extLst>
      <p:ext uri="{BB962C8B-B14F-4D97-AF65-F5344CB8AC3E}">
        <p14:creationId xmlns:p14="http://schemas.microsoft.com/office/powerpoint/2010/main" val="2645562450"/>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F0B6E46F-5128-9B55-FB71-4602DCFE933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307CEDE-4BFB-35C0-A98B-CF16574C4DA9}"/>
              </a:ext>
            </a:extLst>
          </p:cNvPr>
          <p:cNvSpPr>
            <a:spLocks noGrp="1"/>
          </p:cNvSpPr>
          <p:nvPr>
            <p:ph type="sldNum" sz="quarter" idx="11"/>
          </p:nvPr>
        </p:nvSpPr>
        <p:spPr/>
        <p:txBody>
          <a:bodyPr/>
          <a:lstStyle>
            <a:lvl1pPr>
              <a:defRPr/>
            </a:lvl1pPr>
          </a:lstStyle>
          <a:p>
            <a:pPr>
              <a:defRPr/>
            </a:pPr>
            <a:fld id="{E166B1C5-984C-4A70-9B6B-5AC5C4861D87}" type="slidenum">
              <a:rPr lang="en-AU" altLang="en-US"/>
              <a:pPr>
                <a:defRPr/>
              </a:pPr>
              <a:t>‹#›</a:t>
            </a:fld>
            <a:endParaRPr lang="en-AU" altLang="en-US"/>
          </a:p>
        </p:txBody>
      </p:sp>
    </p:spTree>
    <p:extLst>
      <p:ext uri="{BB962C8B-B14F-4D97-AF65-F5344CB8AC3E}">
        <p14:creationId xmlns:p14="http://schemas.microsoft.com/office/powerpoint/2010/main" val="337348018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0ED59AFC-3244-38EB-0D59-FA646226B22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FA0B5CD9-1F5E-2F69-BEB0-159C5510DA43}"/>
              </a:ext>
            </a:extLst>
          </p:cNvPr>
          <p:cNvSpPr>
            <a:spLocks noGrp="1"/>
          </p:cNvSpPr>
          <p:nvPr>
            <p:ph type="sldNum" sz="quarter" idx="11"/>
          </p:nvPr>
        </p:nvSpPr>
        <p:spPr/>
        <p:txBody>
          <a:bodyPr/>
          <a:lstStyle>
            <a:lvl1pPr>
              <a:defRPr/>
            </a:lvl1pPr>
          </a:lstStyle>
          <a:p>
            <a:pPr>
              <a:defRPr/>
            </a:pPr>
            <a:fld id="{9DC8E4F4-5672-4D18-B486-53632CE6442B}" type="slidenum">
              <a:rPr lang="en-AU" altLang="en-US"/>
              <a:pPr>
                <a:defRPr/>
              </a:pPr>
              <a:t>‹#›</a:t>
            </a:fld>
            <a:endParaRPr lang="en-AU" altLang="en-US"/>
          </a:p>
        </p:txBody>
      </p:sp>
    </p:spTree>
    <p:extLst>
      <p:ext uri="{BB962C8B-B14F-4D97-AF65-F5344CB8AC3E}">
        <p14:creationId xmlns:p14="http://schemas.microsoft.com/office/powerpoint/2010/main" val="2765603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187667307"/>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97B12AD-21BE-CB93-2DD7-625F9C5EE727}"/>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5F1BE689-EE3E-40A3-CA1F-93DE14EE3277}"/>
              </a:ext>
            </a:extLst>
          </p:cNvPr>
          <p:cNvSpPr>
            <a:spLocks noGrp="1"/>
          </p:cNvSpPr>
          <p:nvPr>
            <p:ph type="sldNum" sz="quarter" idx="11"/>
          </p:nvPr>
        </p:nvSpPr>
        <p:spPr>
          <a:xfrm>
            <a:off x="7899400" y="6484938"/>
            <a:ext cx="2406650" cy="236537"/>
          </a:xfrm>
        </p:spPr>
        <p:txBody>
          <a:bodyPr/>
          <a:lstStyle>
            <a:lvl1pPr>
              <a:defRPr/>
            </a:lvl1pPr>
          </a:lstStyle>
          <a:p>
            <a:pPr>
              <a:defRPr/>
            </a:pPr>
            <a:fld id="{6C6F975D-1C7D-4297-B5C7-237EB8BB0504}" type="slidenum">
              <a:rPr lang="en-AU" altLang="en-US"/>
              <a:pPr>
                <a:defRPr/>
              </a:pPr>
              <a:t>‹#›</a:t>
            </a:fld>
            <a:endParaRPr lang="en-AU" altLang="en-US"/>
          </a:p>
        </p:txBody>
      </p:sp>
    </p:spTree>
    <p:extLst>
      <p:ext uri="{BB962C8B-B14F-4D97-AF65-F5344CB8AC3E}">
        <p14:creationId xmlns:p14="http://schemas.microsoft.com/office/powerpoint/2010/main" val="50415340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0280CA9E-CF1C-9879-3BEE-92529C5879D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10501C0-25DF-673B-C497-B3578AD41E53}"/>
              </a:ext>
            </a:extLst>
          </p:cNvPr>
          <p:cNvSpPr>
            <a:spLocks noGrp="1"/>
          </p:cNvSpPr>
          <p:nvPr>
            <p:ph type="sldNum" sz="quarter" idx="11"/>
          </p:nvPr>
        </p:nvSpPr>
        <p:spPr/>
        <p:txBody>
          <a:bodyPr/>
          <a:lstStyle>
            <a:lvl1pPr>
              <a:defRPr/>
            </a:lvl1pPr>
          </a:lstStyle>
          <a:p>
            <a:pPr>
              <a:defRPr/>
            </a:pPr>
            <a:fld id="{F8039373-DC9E-4140-BD74-79677DCC11F4}" type="slidenum">
              <a:rPr lang="en-AU" altLang="en-US"/>
              <a:pPr>
                <a:defRPr/>
              </a:pPr>
              <a:t>‹#›</a:t>
            </a:fld>
            <a:endParaRPr lang="en-AU" altLang="en-US"/>
          </a:p>
        </p:txBody>
      </p:sp>
    </p:spTree>
    <p:extLst>
      <p:ext uri="{BB962C8B-B14F-4D97-AF65-F5344CB8AC3E}">
        <p14:creationId xmlns:p14="http://schemas.microsoft.com/office/powerpoint/2010/main" val="329405908"/>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EE3D3099-7375-52E2-0937-DC48179D159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08DDCD0A-7339-3B75-43FF-79731C537126}"/>
              </a:ext>
            </a:extLst>
          </p:cNvPr>
          <p:cNvSpPr>
            <a:spLocks noGrp="1"/>
          </p:cNvSpPr>
          <p:nvPr>
            <p:ph type="sldNum" sz="quarter" idx="11"/>
          </p:nvPr>
        </p:nvSpPr>
        <p:spPr/>
        <p:txBody>
          <a:bodyPr/>
          <a:lstStyle>
            <a:lvl1pPr>
              <a:defRPr/>
            </a:lvl1pPr>
          </a:lstStyle>
          <a:p>
            <a:pPr>
              <a:defRPr/>
            </a:pPr>
            <a:fld id="{A6236244-F2C7-4B34-912A-0A26187E9F6A}" type="slidenum">
              <a:rPr lang="en-AU" altLang="en-US"/>
              <a:pPr>
                <a:defRPr/>
              </a:pPr>
              <a:t>‹#›</a:t>
            </a:fld>
            <a:endParaRPr lang="en-AU" altLang="en-US"/>
          </a:p>
        </p:txBody>
      </p:sp>
    </p:spTree>
    <p:extLst>
      <p:ext uri="{BB962C8B-B14F-4D97-AF65-F5344CB8AC3E}">
        <p14:creationId xmlns:p14="http://schemas.microsoft.com/office/powerpoint/2010/main" val="2405684904"/>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F4C83681-44DD-7280-1397-7B4AC6879D7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76F06013-064F-28EB-7596-EFE29333C8A7}"/>
              </a:ext>
            </a:extLst>
          </p:cNvPr>
          <p:cNvSpPr>
            <a:spLocks noGrp="1"/>
          </p:cNvSpPr>
          <p:nvPr>
            <p:ph type="sldNum" sz="quarter" idx="11"/>
          </p:nvPr>
        </p:nvSpPr>
        <p:spPr/>
        <p:txBody>
          <a:bodyPr/>
          <a:lstStyle>
            <a:lvl1pPr>
              <a:defRPr/>
            </a:lvl1pPr>
          </a:lstStyle>
          <a:p>
            <a:pPr>
              <a:defRPr/>
            </a:pPr>
            <a:fld id="{BCF85A96-F80E-4F0F-8C23-855F96EBF1F8}" type="slidenum">
              <a:rPr lang="en-AU" altLang="en-US"/>
              <a:pPr>
                <a:defRPr/>
              </a:pPr>
              <a:t>‹#›</a:t>
            </a:fld>
            <a:endParaRPr lang="en-AU" altLang="en-US"/>
          </a:p>
        </p:txBody>
      </p:sp>
    </p:spTree>
    <p:extLst>
      <p:ext uri="{BB962C8B-B14F-4D97-AF65-F5344CB8AC3E}">
        <p14:creationId xmlns:p14="http://schemas.microsoft.com/office/powerpoint/2010/main" val="595674239"/>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151611128"/>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DEE56C58-59BA-45AD-6710-CF9564430B3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2D62D372-8764-2B01-EB7A-0AD2F88F5680}"/>
              </a:ext>
            </a:extLst>
          </p:cNvPr>
          <p:cNvSpPr>
            <a:spLocks noGrp="1"/>
          </p:cNvSpPr>
          <p:nvPr>
            <p:ph type="sldNum" sz="quarter" idx="11"/>
          </p:nvPr>
        </p:nvSpPr>
        <p:spPr/>
        <p:txBody>
          <a:bodyPr/>
          <a:lstStyle>
            <a:lvl1pPr>
              <a:defRPr/>
            </a:lvl1pPr>
          </a:lstStyle>
          <a:p>
            <a:pPr>
              <a:defRPr/>
            </a:pPr>
            <a:fld id="{233A942F-804F-45C7-9F63-98334BFD577C}" type="slidenum">
              <a:rPr lang="en-AU" altLang="en-US"/>
              <a:pPr>
                <a:defRPr/>
              </a:pPr>
              <a:t>‹#›</a:t>
            </a:fld>
            <a:endParaRPr lang="en-AU" altLang="en-US"/>
          </a:p>
        </p:txBody>
      </p:sp>
    </p:spTree>
    <p:extLst>
      <p:ext uri="{BB962C8B-B14F-4D97-AF65-F5344CB8AC3E}">
        <p14:creationId xmlns:p14="http://schemas.microsoft.com/office/powerpoint/2010/main" val="1610209681"/>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F8BF5A65-C9DE-5E83-1BE0-D435FCAC25B0}"/>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2FE503DB-A3E3-279E-D28A-E124142888E5}"/>
              </a:ext>
            </a:extLst>
          </p:cNvPr>
          <p:cNvSpPr>
            <a:spLocks noGrp="1"/>
          </p:cNvSpPr>
          <p:nvPr>
            <p:ph type="sldNum" sz="quarter" idx="11"/>
          </p:nvPr>
        </p:nvSpPr>
        <p:spPr/>
        <p:txBody>
          <a:bodyPr/>
          <a:lstStyle>
            <a:lvl1pPr>
              <a:defRPr/>
            </a:lvl1pPr>
          </a:lstStyle>
          <a:p>
            <a:pPr>
              <a:defRPr/>
            </a:pPr>
            <a:fld id="{66CB0D8B-D00B-4ECC-A8D3-334E6A4365DF}" type="slidenum">
              <a:rPr lang="en-AU" altLang="en-US"/>
              <a:pPr>
                <a:defRPr/>
              </a:pPr>
              <a:t>‹#›</a:t>
            </a:fld>
            <a:endParaRPr lang="en-AU" altLang="en-US"/>
          </a:p>
        </p:txBody>
      </p:sp>
    </p:spTree>
    <p:extLst>
      <p:ext uri="{BB962C8B-B14F-4D97-AF65-F5344CB8AC3E}">
        <p14:creationId xmlns:p14="http://schemas.microsoft.com/office/powerpoint/2010/main" val="239875197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58A9C128-B68F-5D39-75E2-0BDC1FAB6C6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3D308EFE-C940-2130-46FD-96D333AE5D46}"/>
              </a:ext>
            </a:extLst>
          </p:cNvPr>
          <p:cNvSpPr>
            <a:spLocks noGrp="1"/>
          </p:cNvSpPr>
          <p:nvPr>
            <p:ph type="sldNum" sz="quarter" idx="11"/>
          </p:nvPr>
        </p:nvSpPr>
        <p:spPr/>
        <p:txBody>
          <a:bodyPr/>
          <a:lstStyle>
            <a:lvl1pPr>
              <a:defRPr/>
            </a:lvl1pPr>
          </a:lstStyle>
          <a:p>
            <a:pPr>
              <a:defRPr/>
            </a:pPr>
            <a:fld id="{ACEEB8D0-E753-4489-BFF2-9280B7A36B3D}" type="slidenum">
              <a:rPr lang="en-AU" altLang="en-US"/>
              <a:pPr>
                <a:defRPr/>
              </a:pPr>
              <a:t>‹#›</a:t>
            </a:fld>
            <a:endParaRPr lang="en-AU" altLang="en-US"/>
          </a:p>
        </p:txBody>
      </p:sp>
    </p:spTree>
    <p:extLst>
      <p:ext uri="{BB962C8B-B14F-4D97-AF65-F5344CB8AC3E}">
        <p14:creationId xmlns:p14="http://schemas.microsoft.com/office/powerpoint/2010/main" val="1161654955"/>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1F3F4030-8999-1729-1E96-C8734134ED7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FC2A559A-860C-03EA-3E89-F3D348B5D83A}"/>
              </a:ext>
            </a:extLst>
          </p:cNvPr>
          <p:cNvSpPr>
            <a:spLocks noGrp="1"/>
          </p:cNvSpPr>
          <p:nvPr>
            <p:ph type="sldNum" sz="quarter" idx="11"/>
          </p:nvPr>
        </p:nvSpPr>
        <p:spPr/>
        <p:txBody>
          <a:bodyPr/>
          <a:lstStyle>
            <a:lvl1pPr>
              <a:defRPr/>
            </a:lvl1pPr>
          </a:lstStyle>
          <a:p>
            <a:pPr>
              <a:defRPr/>
            </a:pPr>
            <a:fld id="{8601F32D-1C82-4E2B-A3DE-1A3863E373B1}" type="slidenum">
              <a:rPr lang="en-AU" altLang="en-US"/>
              <a:pPr>
                <a:defRPr/>
              </a:pPr>
              <a:t>‹#›</a:t>
            </a:fld>
            <a:endParaRPr lang="en-AU" altLang="en-US"/>
          </a:p>
        </p:txBody>
      </p:sp>
    </p:spTree>
    <p:extLst>
      <p:ext uri="{BB962C8B-B14F-4D97-AF65-F5344CB8AC3E}">
        <p14:creationId xmlns:p14="http://schemas.microsoft.com/office/powerpoint/2010/main" val="3639413543"/>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937A95B-7A2D-697C-13D3-2616F5C7B11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4FF63840-3D94-48B2-E0A1-BF6C7AFBF275}"/>
              </a:ext>
            </a:extLst>
          </p:cNvPr>
          <p:cNvSpPr>
            <a:spLocks noGrp="1"/>
          </p:cNvSpPr>
          <p:nvPr>
            <p:ph type="sldNum" sz="quarter" idx="11"/>
          </p:nvPr>
        </p:nvSpPr>
        <p:spPr/>
        <p:txBody>
          <a:bodyPr/>
          <a:lstStyle>
            <a:lvl1pPr>
              <a:defRPr/>
            </a:lvl1pPr>
          </a:lstStyle>
          <a:p>
            <a:pPr>
              <a:defRPr/>
            </a:pPr>
            <a:fld id="{CCA7D395-A8C5-4715-B34B-47689CEB283D}" type="slidenum">
              <a:rPr lang="en-AU" altLang="en-US"/>
              <a:pPr>
                <a:defRPr/>
              </a:pPr>
              <a:t>‹#›</a:t>
            </a:fld>
            <a:endParaRPr lang="en-AU" altLang="en-US"/>
          </a:p>
        </p:txBody>
      </p:sp>
    </p:spTree>
    <p:extLst>
      <p:ext uri="{BB962C8B-B14F-4D97-AF65-F5344CB8AC3E}">
        <p14:creationId xmlns:p14="http://schemas.microsoft.com/office/powerpoint/2010/main" val="1298715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335983008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E6D0B38E-5170-ECD5-7131-E6D273A529D6}"/>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ED284EF6-4F5E-BC0F-C616-0E95D1757006}"/>
              </a:ext>
            </a:extLst>
          </p:cNvPr>
          <p:cNvSpPr>
            <a:spLocks noGrp="1"/>
          </p:cNvSpPr>
          <p:nvPr>
            <p:ph type="sldNum" sz="quarter" idx="11"/>
          </p:nvPr>
        </p:nvSpPr>
        <p:spPr/>
        <p:txBody>
          <a:bodyPr/>
          <a:lstStyle>
            <a:lvl1pPr>
              <a:defRPr/>
            </a:lvl1pPr>
          </a:lstStyle>
          <a:p>
            <a:pPr>
              <a:defRPr/>
            </a:pPr>
            <a:fld id="{A1CE2073-0755-4847-A1DE-BFB1F9B8402D}" type="slidenum">
              <a:rPr lang="en-AU" altLang="en-US"/>
              <a:pPr>
                <a:defRPr/>
              </a:pPr>
              <a:t>‹#›</a:t>
            </a:fld>
            <a:endParaRPr lang="en-AU" altLang="en-US"/>
          </a:p>
        </p:txBody>
      </p:sp>
    </p:spTree>
    <p:extLst>
      <p:ext uri="{BB962C8B-B14F-4D97-AF65-F5344CB8AC3E}">
        <p14:creationId xmlns:p14="http://schemas.microsoft.com/office/powerpoint/2010/main" val="2426957862"/>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A389DFB2-997E-B2BF-FA94-7E287108189A}"/>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D19FB3D-2BB6-F4D8-8061-058EDFB6BEE3}"/>
              </a:ext>
            </a:extLst>
          </p:cNvPr>
          <p:cNvSpPr>
            <a:spLocks noGrp="1"/>
          </p:cNvSpPr>
          <p:nvPr>
            <p:ph type="sldNum" sz="quarter" idx="11"/>
          </p:nvPr>
        </p:nvSpPr>
        <p:spPr/>
        <p:txBody>
          <a:bodyPr/>
          <a:lstStyle>
            <a:lvl1pPr>
              <a:defRPr/>
            </a:lvl1pPr>
          </a:lstStyle>
          <a:p>
            <a:pPr>
              <a:defRPr/>
            </a:pPr>
            <a:fld id="{480BF771-92C2-4B55-B826-B7EC585D2DB3}" type="slidenum">
              <a:rPr lang="en-AU" altLang="en-US"/>
              <a:pPr>
                <a:defRPr/>
              </a:pPr>
              <a:t>‹#›</a:t>
            </a:fld>
            <a:endParaRPr lang="en-AU" altLang="en-US"/>
          </a:p>
        </p:txBody>
      </p:sp>
    </p:spTree>
    <p:extLst>
      <p:ext uri="{BB962C8B-B14F-4D97-AF65-F5344CB8AC3E}">
        <p14:creationId xmlns:p14="http://schemas.microsoft.com/office/powerpoint/2010/main" val="798148168"/>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40444453-D57F-BEC1-BC27-26AD041C77D0}"/>
              </a:ext>
            </a:extLst>
          </p:cNvPr>
          <p:cNvSpPr>
            <a:spLocks noGrp="1"/>
          </p:cNvSpPr>
          <p:nvPr>
            <p:ph type="ftr" sz="quarter" idx="10"/>
          </p:nvPr>
        </p:nvSpPr>
        <p:spPr>
          <a:xfrm>
            <a:off x="838200" y="648493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416E318-B4C6-C62C-6069-A65C973A9CB9}"/>
              </a:ext>
            </a:extLst>
          </p:cNvPr>
          <p:cNvSpPr>
            <a:spLocks noGrp="1"/>
          </p:cNvSpPr>
          <p:nvPr>
            <p:ph type="sldNum" sz="quarter" idx="11"/>
          </p:nvPr>
        </p:nvSpPr>
        <p:spPr>
          <a:xfrm>
            <a:off x="7899400" y="6484938"/>
            <a:ext cx="2406650" cy="236537"/>
          </a:xfrm>
        </p:spPr>
        <p:txBody>
          <a:bodyPr/>
          <a:lstStyle>
            <a:lvl1pPr>
              <a:defRPr/>
            </a:lvl1pPr>
          </a:lstStyle>
          <a:p>
            <a:pPr>
              <a:defRPr/>
            </a:pPr>
            <a:fld id="{C22E3B33-18CF-4495-9E17-9013209668BA}" type="slidenum">
              <a:rPr lang="en-AU" altLang="en-US"/>
              <a:pPr>
                <a:defRPr/>
              </a:pPr>
              <a:t>‹#›</a:t>
            </a:fld>
            <a:endParaRPr lang="en-AU" altLang="en-US"/>
          </a:p>
        </p:txBody>
      </p:sp>
    </p:spTree>
    <p:extLst>
      <p:ext uri="{BB962C8B-B14F-4D97-AF65-F5344CB8AC3E}">
        <p14:creationId xmlns:p14="http://schemas.microsoft.com/office/powerpoint/2010/main" val="3371865381"/>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ACEA3C19-8ACB-C73C-676B-FCDEACE252C3}"/>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DF2F69E7-F336-D881-1BFF-208EF66592A4}"/>
              </a:ext>
            </a:extLst>
          </p:cNvPr>
          <p:cNvSpPr>
            <a:spLocks noGrp="1"/>
          </p:cNvSpPr>
          <p:nvPr>
            <p:ph type="sldNum" sz="quarter" idx="11"/>
          </p:nvPr>
        </p:nvSpPr>
        <p:spPr/>
        <p:txBody>
          <a:bodyPr/>
          <a:lstStyle>
            <a:lvl1pPr>
              <a:defRPr/>
            </a:lvl1pPr>
          </a:lstStyle>
          <a:p>
            <a:pPr>
              <a:defRPr/>
            </a:pPr>
            <a:fld id="{77A7C8A9-411A-4A02-8875-8A298F3C57BF}" type="slidenum">
              <a:rPr lang="en-AU" altLang="en-US"/>
              <a:pPr>
                <a:defRPr/>
              </a:pPr>
              <a:t>‹#›</a:t>
            </a:fld>
            <a:endParaRPr lang="en-AU" altLang="en-US"/>
          </a:p>
        </p:txBody>
      </p:sp>
    </p:spTree>
    <p:extLst>
      <p:ext uri="{BB962C8B-B14F-4D97-AF65-F5344CB8AC3E}">
        <p14:creationId xmlns:p14="http://schemas.microsoft.com/office/powerpoint/2010/main" val="379132140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2521B2D-ACA5-0F74-C30A-AAC90BB5923F}"/>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23708D68-704F-CD5F-979E-4FAF907BD116}"/>
              </a:ext>
            </a:extLst>
          </p:cNvPr>
          <p:cNvSpPr>
            <a:spLocks noGrp="1"/>
          </p:cNvSpPr>
          <p:nvPr>
            <p:ph type="sldNum" sz="quarter" idx="11"/>
          </p:nvPr>
        </p:nvSpPr>
        <p:spPr/>
        <p:txBody>
          <a:bodyPr/>
          <a:lstStyle>
            <a:lvl1pPr>
              <a:defRPr/>
            </a:lvl1pPr>
          </a:lstStyle>
          <a:p>
            <a:pPr>
              <a:defRPr/>
            </a:pPr>
            <a:fld id="{8519D2FA-2775-4BCC-B142-0D6FAE6A190D}" type="slidenum">
              <a:rPr lang="en-AU" altLang="en-US"/>
              <a:pPr>
                <a:defRPr/>
              </a:pPr>
              <a:t>‹#›</a:t>
            </a:fld>
            <a:endParaRPr lang="en-AU" altLang="en-US"/>
          </a:p>
        </p:txBody>
      </p:sp>
    </p:spTree>
    <p:extLst>
      <p:ext uri="{BB962C8B-B14F-4D97-AF65-F5344CB8AC3E}">
        <p14:creationId xmlns:p14="http://schemas.microsoft.com/office/powerpoint/2010/main" val="1434691417"/>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1377C01F-C0CF-369B-2E8E-390DC175155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55165FA-7DEF-8820-BBC1-A5E030496F8A}"/>
              </a:ext>
            </a:extLst>
          </p:cNvPr>
          <p:cNvSpPr>
            <a:spLocks noGrp="1"/>
          </p:cNvSpPr>
          <p:nvPr>
            <p:ph type="sldNum" sz="quarter" idx="11"/>
          </p:nvPr>
        </p:nvSpPr>
        <p:spPr/>
        <p:txBody>
          <a:bodyPr/>
          <a:lstStyle>
            <a:lvl1pPr>
              <a:defRPr/>
            </a:lvl1pPr>
          </a:lstStyle>
          <a:p>
            <a:pPr>
              <a:defRPr/>
            </a:pPr>
            <a:fld id="{6D806A0C-9A81-4164-BBD9-108E0B441BDE}" type="slidenum">
              <a:rPr lang="en-AU" altLang="en-US"/>
              <a:pPr>
                <a:defRPr/>
              </a:pPr>
              <a:t>‹#›</a:t>
            </a:fld>
            <a:endParaRPr lang="en-AU" altLang="en-US"/>
          </a:p>
        </p:txBody>
      </p:sp>
    </p:spTree>
    <p:extLst>
      <p:ext uri="{BB962C8B-B14F-4D97-AF65-F5344CB8AC3E}">
        <p14:creationId xmlns:p14="http://schemas.microsoft.com/office/powerpoint/2010/main" val="162234731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505906609"/>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9CD1F29B-921D-98F9-E12B-A6D7172C699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C440FFA2-D99B-54D2-A51E-1BF378479A83}"/>
              </a:ext>
            </a:extLst>
          </p:cNvPr>
          <p:cNvSpPr>
            <a:spLocks noGrp="1"/>
          </p:cNvSpPr>
          <p:nvPr>
            <p:ph type="sldNum" sz="quarter" idx="11"/>
          </p:nvPr>
        </p:nvSpPr>
        <p:spPr/>
        <p:txBody>
          <a:bodyPr/>
          <a:lstStyle>
            <a:lvl1pPr>
              <a:defRPr/>
            </a:lvl1pPr>
          </a:lstStyle>
          <a:p>
            <a:pPr>
              <a:defRPr/>
            </a:pPr>
            <a:fld id="{D9A4D1A7-7217-47BF-969F-900A37AB9311}" type="slidenum">
              <a:rPr lang="en-AU" altLang="en-US"/>
              <a:pPr>
                <a:defRPr/>
              </a:pPr>
              <a:t>‹#›</a:t>
            </a:fld>
            <a:endParaRPr lang="en-AU" altLang="en-US"/>
          </a:p>
        </p:txBody>
      </p:sp>
    </p:spTree>
    <p:extLst>
      <p:ext uri="{BB962C8B-B14F-4D97-AF65-F5344CB8AC3E}">
        <p14:creationId xmlns:p14="http://schemas.microsoft.com/office/powerpoint/2010/main" val="49419402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0AAA0B51-06A6-EA38-EDE0-5335B0BAEDD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47E255E6-FEB9-CCFF-4B44-BED93CF0F707}"/>
              </a:ext>
            </a:extLst>
          </p:cNvPr>
          <p:cNvSpPr>
            <a:spLocks noGrp="1"/>
          </p:cNvSpPr>
          <p:nvPr>
            <p:ph type="sldNum" sz="quarter" idx="11"/>
          </p:nvPr>
        </p:nvSpPr>
        <p:spPr/>
        <p:txBody>
          <a:bodyPr/>
          <a:lstStyle>
            <a:lvl1pPr>
              <a:defRPr/>
            </a:lvl1pPr>
          </a:lstStyle>
          <a:p>
            <a:pPr>
              <a:defRPr/>
            </a:pPr>
            <a:fld id="{ED596B2F-C324-4733-AADF-589841D96290}" type="slidenum">
              <a:rPr lang="en-AU" altLang="en-US"/>
              <a:pPr>
                <a:defRPr/>
              </a:pPr>
              <a:t>‹#›</a:t>
            </a:fld>
            <a:endParaRPr lang="en-AU" altLang="en-US"/>
          </a:p>
        </p:txBody>
      </p:sp>
    </p:spTree>
    <p:extLst>
      <p:ext uri="{BB962C8B-B14F-4D97-AF65-F5344CB8AC3E}">
        <p14:creationId xmlns:p14="http://schemas.microsoft.com/office/powerpoint/2010/main" val="3304056740"/>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3AAAAD07-19C6-59EB-5000-EE33F0B1CA2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6C3FE920-FAAE-E769-B9FB-AC13EC9C36C4}"/>
              </a:ext>
            </a:extLst>
          </p:cNvPr>
          <p:cNvSpPr>
            <a:spLocks noGrp="1"/>
          </p:cNvSpPr>
          <p:nvPr>
            <p:ph type="sldNum" sz="quarter" idx="11"/>
          </p:nvPr>
        </p:nvSpPr>
        <p:spPr/>
        <p:txBody>
          <a:bodyPr/>
          <a:lstStyle>
            <a:lvl1pPr>
              <a:defRPr/>
            </a:lvl1pPr>
          </a:lstStyle>
          <a:p>
            <a:pPr>
              <a:defRPr/>
            </a:pPr>
            <a:fld id="{7222D752-311C-4718-A809-99DC7CB85D62}" type="slidenum">
              <a:rPr lang="en-AU" altLang="en-US"/>
              <a:pPr>
                <a:defRPr/>
              </a:pPr>
              <a:t>‹#›</a:t>
            </a:fld>
            <a:endParaRPr lang="en-AU" altLang="en-US"/>
          </a:p>
        </p:txBody>
      </p:sp>
    </p:spTree>
    <p:extLst>
      <p:ext uri="{BB962C8B-B14F-4D97-AF65-F5344CB8AC3E}">
        <p14:creationId xmlns:p14="http://schemas.microsoft.com/office/powerpoint/2010/main" val="27233203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3527342546"/>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6132CC63-816B-985A-3CA7-FD748E53E1F7}"/>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3" name="Slide Number Placeholder 5">
            <a:extLst>
              <a:ext uri="{FF2B5EF4-FFF2-40B4-BE49-F238E27FC236}">
                <a16:creationId xmlns:a16="http://schemas.microsoft.com/office/drawing/2014/main" id="{78DE92BE-0185-C397-D4F2-81B8ECE23E73}"/>
              </a:ext>
            </a:extLst>
          </p:cNvPr>
          <p:cNvSpPr>
            <a:spLocks noGrp="1"/>
          </p:cNvSpPr>
          <p:nvPr>
            <p:ph type="sldNum" sz="quarter" idx="11"/>
          </p:nvPr>
        </p:nvSpPr>
        <p:spPr/>
        <p:txBody>
          <a:bodyPr/>
          <a:lstStyle>
            <a:lvl1pPr>
              <a:defRPr/>
            </a:lvl1pPr>
          </a:lstStyle>
          <a:p>
            <a:pPr>
              <a:defRPr/>
            </a:pPr>
            <a:fld id="{8CEE0F26-61A1-40B5-8AAE-A66DC345B3A0}" type="slidenum">
              <a:rPr lang="en-AU" altLang="en-US"/>
              <a:pPr>
                <a:defRPr/>
              </a:pPr>
              <a:t>‹#›</a:t>
            </a:fld>
            <a:endParaRPr lang="en-AU" altLang="en-US"/>
          </a:p>
        </p:txBody>
      </p:sp>
    </p:spTree>
    <p:extLst>
      <p:ext uri="{BB962C8B-B14F-4D97-AF65-F5344CB8AC3E}">
        <p14:creationId xmlns:p14="http://schemas.microsoft.com/office/powerpoint/2010/main" val="4047373123"/>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2CC177EC-627C-F808-62A7-90CA0B133535}"/>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3F379153-37FD-E26A-F97F-4B445265C168}"/>
              </a:ext>
            </a:extLst>
          </p:cNvPr>
          <p:cNvSpPr>
            <a:spLocks noGrp="1"/>
          </p:cNvSpPr>
          <p:nvPr>
            <p:ph type="sldNum" sz="quarter" idx="11"/>
          </p:nvPr>
        </p:nvSpPr>
        <p:spPr/>
        <p:txBody>
          <a:bodyPr/>
          <a:lstStyle>
            <a:lvl1pPr>
              <a:defRPr/>
            </a:lvl1pPr>
          </a:lstStyle>
          <a:p>
            <a:pPr>
              <a:defRPr/>
            </a:pPr>
            <a:fld id="{85791578-3BFA-409D-82D7-7C18F4B3E5A7}" type="slidenum">
              <a:rPr lang="en-AU" altLang="en-US"/>
              <a:pPr>
                <a:defRPr/>
              </a:pPr>
              <a:t>‹#›</a:t>
            </a:fld>
            <a:endParaRPr lang="en-AU" altLang="en-US"/>
          </a:p>
        </p:txBody>
      </p:sp>
    </p:spTree>
    <p:extLst>
      <p:ext uri="{BB962C8B-B14F-4D97-AF65-F5344CB8AC3E}">
        <p14:creationId xmlns:p14="http://schemas.microsoft.com/office/powerpoint/2010/main" val="4047357571"/>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36802F19-11B6-1C8C-F77B-B5DDEDA5A208}"/>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B826A083-1F86-9961-465C-9EAF8FE0ECC4}"/>
              </a:ext>
            </a:extLst>
          </p:cNvPr>
          <p:cNvSpPr>
            <a:spLocks noGrp="1"/>
          </p:cNvSpPr>
          <p:nvPr>
            <p:ph type="sldNum" sz="quarter" idx="11"/>
          </p:nvPr>
        </p:nvSpPr>
        <p:spPr/>
        <p:txBody>
          <a:bodyPr/>
          <a:lstStyle>
            <a:lvl1pPr>
              <a:defRPr/>
            </a:lvl1pPr>
          </a:lstStyle>
          <a:p>
            <a:pPr>
              <a:defRPr/>
            </a:pPr>
            <a:fld id="{41482438-C6AA-435A-A5F7-935379DA2A91}" type="slidenum">
              <a:rPr lang="en-AU" altLang="en-US"/>
              <a:pPr>
                <a:defRPr/>
              </a:pPr>
              <a:t>‹#›</a:t>
            </a:fld>
            <a:endParaRPr lang="en-AU" altLang="en-US"/>
          </a:p>
        </p:txBody>
      </p:sp>
    </p:spTree>
    <p:extLst>
      <p:ext uri="{BB962C8B-B14F-4D97-AF65-F5344CB8AC3E}">
        <p14:creationId xmlns:p14="http://schemas.microsoft.com/office/powerpoint/2010/main" val="733032875"/>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7E4DD5D1-655B-A412-1FA4-956A4EFD92A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AD708EDE-A39F-BFEC-ED32-60E5B0E0BA6D}"/>
              </a:ext>
            </a:extLst>
          </p:cNvPr>
          <p:cNvSpPr>
            <a:spLocks noGrp="1"/>
          </p:cNvSpPr>
          <p:nvPr>
            <p:ph type="sldNum" sz="quarter" idx="11"/>
          </p:nvPr>
        </p:nvSpPr>
        <p:spPr/>
        <p:txBody>
          <a:bodyPr/>
          <a:lstStyle>
            <a:lvl1pPr>
              <a:defRPr/>
            </a:lvl1pPr>
          </a:lstStyle>
          <a:p>
            <a:pPr>
              <a:defRPr/>
            </a:pPr>
            <a:fld id="{5E086880-0336-4114-8A0E-822D73BEC727}" type="slidenum">
              <a:rPr lang="en-AU" altLang="en-US"/>
              <a:pPr>
                <a:defRPr/>
              </a:pPr>
              <a:t>‹#›</a:t>
            </a:fld>
            <a:endParaRPr lang="en-AU" altLang="en-US"/>
          </a:p>
        </p:txBody>
      </p:sp>
    </p:spTree>
    <p:extLst>
      <p:ext uri="{BB962C8B-B14F-4D97-AF65-F5344CB8AC3E}">
        <p14:creationId xmlns:p14="http://schemas.microsoft.com/office/powerpoint/2010/main" val="3353573309"/>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DB3EA660-CC1C-F30A-4BFF-B9CDBC737FDB}"/>
              </a:ext>
            </a:extLst>
          </p:cNvPr>
          <p:cNvSpPr>
            <a:spLocks noGrp="1"/>
          </p:cNvSpPr>
          <p:nvPr>
            <p:ph type="ftr" sz="quarter" idx="10"/>
          </p:nvPr>
        </p:nvSpPr>
        <p:spPr>
          <a:xfrm>
            <a:off x="838200" y="6275388"/>
            <a:ext cx="6854825" cy="236537"/>
          </a:xfrm>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8E306CA3-CC28-22EB-B79C-BBEFC3231345}"/>
              </a:ext>
            </a:extLst>
          </p:cNvPr>
          <p:cNvSpPr>
            <a:spLocks noGrp="1"/>
          </p:cNvSpPr>
          <p:nvPr>
            <p:ph type="sldNum" sz="quarter" idx="11"/>
          </p:nvPr>
        </p:nvSpPr>
        <p:spPr>
          <a:xfrm>
            <a:off x="7899400" y="6275388"/>
            <a:ext cx="2406650" cy="236537"/>
          </a:xfrm>
        </p:spPr>
        <p:txBody>
          <a:bodyPr/>
          <a:lstStyle>
            <a:lvl1pPr>
              <a:defRPr/>
            </a:lvl1pPr>
          </a:lstStyle>
          <a:p>
            <a:pPr>
              <a:defRPr/>
            </a:pPr>
            <a:fld id="{8DD93084-53EE-4DD2-910C-A5C2B108F1BA}" type="slidenum">
              <a:rPr lang="en-AU" altLang="en-US"/>
              <a:pPr>
                <a:defRPr/>
              </a:pPr>
              <a:t>‹#›</a:t>
            </a:fld>
            <a:endParaRPr lang="en-AU" altLang="en-US"/>
          </a:p>
        </p:txBody>
      </p:sp>
    </p:spTree>
    <p:extLst>
      <p:ext uri="{BB962C8B-B14F-4D97-AF65-F5344CB8AC3E}">
        <p14:creationId xmlns:p14="http://schemas.microsoft.com/office/powerpoint/2010/main" val="1070169153"/>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AU"/>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AU"/>
          </a:p>
        </p:txBody>
      </p:sp>
      <p:sp>
        <p:nvSpPr>
          <p:cNvPr id="4" name="Footer Placeholder 4">
            <a:extLst>
              <a:ext uri="{FF2B5EF4-FFF2-40B4-BE49-F238E27FC236}">
                <a16:creationId xmlns:a16="http://schemas.microsoft.com/office/drawing/2014/main" id="{71C1203F-F38C-7213-CDBF-1E33C3CAB1A1}"/>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17E52515-783A-60A1-AC69-40C9D28EDC9B}"/>
              </a:ext>
            </a:extLst>
          </p:cNvPr>
          <p:cNvSpPr>
            <a:spLocks noGrp="1"/>
          </p:cNvSpPr>
          <p:nvPr>
            <p:ph type="sldNum" sz="quarter" idx="11"/>
          </p:nvPr>
        </p:nvSpPr>
        <p:spPr/>
        <p:txBody>
          <a:bodyPr/>
          <a:lstStyle>
            <a:lvl1pPr>
              <a:defRPr/>
            </a:lvl1pPr>
          </a:lstStyle>
          <a:p>
            <a:pPr>
              <a:defRPr/>
            </a:pPr>
            <a:fld id="{FDFBAD88-BE51-4D38-9030-A5048BD821E0}" type="slidenum">
              <a:rPr lang="en-AU" altLang="en-US"/>
              <a:pPr>
                <a:defRPr/>
              </a:pPr>
              <a:t>‹#›</a:t>
            </a:fld>
            <a:endParaRPr lang="en-AU" altLang="en-US"/>
          </a:p>
        </p:txBody>
      </p:sp>
    </p:spTree>
    <p:extLst>
      <p:ext uri="{BB962C8B-B14F-4D97-AF65-F5344CB8AC3E}">
        <p14:creationId xmlns:p14="http://schemas.microsoft.com/office/powerpoint/2010/main" val="3160429832"/>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522CAA0B-FC1B-BB22-0C65-06E4DAD268E9}"/>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6744EBE1-FDC4-28CE-5992-FF892E368912}"/>
              </a:ext>
            </a:extLst>
          </p:cNvPr>
          <p:cNvSpPr>
            <a:spLocks noGrp="1"/>
          </p:cNvSpPr>
          <p:nvPr>
            <p:ph type="sldNum" sz="quarter" idx="11"/>
          </p:nvPr>
        </p:nvSpPr>
        <p:spPr/>
        <p:txBody>
          <a:bodyPr/>
          <a:lstStyle>
            <a:lvl1pPr>
              <a:defRPr/>
            </a:lvl1pPr>
          </a:lstStyle>
          <a:p>
            <a:pPr>
              <a:defRPr/>
            </a:pPr>
            <a:fld id="{3BD15210-6865-4F66-8164-C0556A8C2866}" type="slidenum">
              <a:rPr lang="en-AU" altLang="en-US"/>
              <a:pPr>
                <a:defRPr/>
              </a:pPr>
              <a:t>‹#›</a:t>
            </a:fld>
            <a:endParaRPr lang="en-AU" altLang="en-US"/>
          </a:p>
        </p:txBody>
      </p:sp>
    </p:spTree>
    <p:extLst>
      <p:ext uri="{BB962C8B-B14F-4D97-AF65-F5344CB8AC3E}">
        <p14:creationId xmlns:p14="http://schemas.microsoft.com/office/powerpoint/2010/main" val="231550395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Footer Placeholder 4">
            <a:extLst>
              <a:ext uri="{FF2B5EF4-FFF2-40B4-BE49-F238E27FC236}">
                <a16:creationId xmlns:a16="http://schemas.microsoft.com/office/drawing/2014/main" id="{0AC59D59-D4E3-5C3D-2B07-EF05E9A1153B}"/>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5" name="Slide Number Placeholder 5">
            <a:extLst>
              <a:ext uri="{FF2B5EF4-FFF2-40B4-BE49-F238E27FC236}">
                <a16:creationId xmlns:a16="http://schemas.microsoft.com/office/drawing/2014/main" id="{C89F8B6D-801C-EAF4-CC35-2D8217664DA4}"/>
              </a:ext>
            </a:extLst>
          </p:cNvPr>
          <p:cNvSpPr>
            <a:spLocks noGrp="1"/>
          </p:cNvSpPr>
          <p:nvPr>
            <p:ph type="sldNum" sz="quarter" idx="11"/>
          </p:nvPr>
        </p:nvSpPr>
        <p:spPr/>
        <p:txBody>
          <a:bodyPr/>
          <a:lstStyle>
            <a:lvl1pPr>
              <a:defRPr/>
            </a:lvl1pPr>
          </a:lstStyle>
          <a:p>
            <a:pPr>
              <a:defRPr/>
            </a:pPr>
            <a:fld id="{408DB2E2-8C70-4A36-A6FE-DBB1E9CE1F68}" type="slidenum">
              <a:rPr lang="en-AU" altLang="en-US"/>
              <a:pPr>
                <a:defRPr/>
              </a:pPr>
              <a:t>‹#›</a:t>
            </a:fld>
            <a:endParaRPr lang="en-AU" altLang="en-US"/>
          </a:p>
        </p:txBody>
      </p:sp>
    </p:spTree>
    <p:extLst>
      <p:ext uri="{BB962C8B-B14F-4D97-AF65-F5344CB8AC3E}">
        <p14:creationId xmlns:p14="http://schemas.microsoft.com/office/powerpoint/2010/main" val="256839588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showMasterSp="0" type="secHead" preserve="1">
  <p:cSld name="Header with no background">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AU"/>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lumMod val="65000"/>
                    <a:lumOff val="3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1063806953"/>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Content Placeholder 2"/>
          <p:cNvSpPr>
            <a:spLocks noGrp="1"/>
          </p:cNvSpPr>
          <p:nvPr>
            <p:ph sz="half" idx="1"/>
          </p:nvPr>
        </p:nvSpPr>
        <p:spPr>
          <a:xfrm>
            <a:off x="838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6172200" y="1825625"/>
            <a:ext cx="5181600" cy="392922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Footer Placeholder 4">
            <a:extLst>
              <a:ext uri="{FF2B5EF4-FFF2-40B4-BE49-F238E27FC236}">
                <a16:creationId xmlns:a16="http://schemas.microsoft.com/office/drawing/2014/main" id="{A17EC41C-D749-914C-23D6-B29D49967A0C}"/>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6" name="Slide Number Placeholder 5">
            <a:extLst>
              <a:ext uri="{FF2B5EF4-FFF2-40B4-BE49-F238E27FC236}">
                <a16:creationId xmlns:a16="http://schemas.microsoft.com/office/drawing/2014/main" id="{04969D9E-2741-F982-ABF1-13B64FFF39A5}"/>
              </a:ext>
            </a:extLst>
          </p:cNvPr>
          <p:cNvSpPr>
            <a:spLocks noGrp="1"/>
          </p:cNvSpPr>
          <p:nvPr>
            <p:ph type="sldNum" sz="quarter" idx="11"/>
          </p:nvPr>
        </p:nvSpPr>
        <p:spPr/>
        <p:txBody>
          <a:bodyPr/>
          <a:lstStyle>
            <a:lvl1pPr>
              <a:defRPr/>
            </a:lvl1pPr>
          </a:lstStyle>
          <a:p>
            <a:pPr>
              <a:defRPr/>
            </a:pPr>
            <a:fld id="{5D834F31-63CD-4BB0-9F9E-B240BA518BE4}" type="slidenum">
              <a:rPr lang="en-AU" altLang="en-US"/>
              <a:pPr>
                <a:defRPr/>
              </a:pPr>
              <a:t>‹#›</a:t>
            </a:fld>
            <a:endParaRPr lang="en-AU" altLang="en-US"/>
          </a:p>
        </p:txBody>
      </p:sp>
    </p:spTree>
    <p:extLst>
      <p:ext uri="{BB962C8B-B14F-4D97-AF65-F5344CB8AC3E}">
        <p14:creationId xmlns:p14="http://schemas.microsoft.com/office/powerpoint/2010/main" val="1545094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430846041"/>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9243326" cy="1325563"/>
          </a:xfrm>
        </p:spPr>
        <p:txBody>
          <a:bodyPr/>
          <a:lstStyle/>
          <a:p>
            <a:r>
              <a:rPr lang="en-US"/>
              <a:t>Click to edit Master title style</a:t>
            </a:r>
            <a:endParaRPr lang="en-AU"/>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2665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7" name="Footer Placeholder 4">
            <a:extLst>
              <a:ext uri="{FF2B5EF4-FFF2-40B4-BE49-F238E27FC236}">
                <a16:creationId xmlns:a16="http://schemas.microsoft.com/office/drawing/2014/main" id="{4B45C6D4-4A38-D580-CAF6-38A6E33BF814}"/>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8" name="Slide Number Placeholder 5">
            <a:extLst>
              <a:ext uri="{FF2B5EF4-FFF2-40B4-BE49-F238E27FC236}">
                <a16:creationId xmlns:a16="http://schemas.microsoft.com/office/drawing/2014/main" id="{C8B2D26D-2B0A-B873-B87D-59CF676E88B3}"/>
              </a:ext>
            </a:extLst>
          </p:cNvPr>
          <p:cNvSpPr>
            <a:spLocks noGrp="1"/>
          </p:cNvSpPr>
          <p:nvPr>
            <p:ph type="sldNum" sz="quarter" idx="11"/>
          </p:nvPr>
        </p:nvSpPr>
        <p:spPr/>
        <p:txBody>
          <a:bodyPr/>
          <a:lstStyle>
            <a:lvl1pPr>
              <a:defRPr/>
            </a:lvl1pPr>
          </a:lstStyle>
          <a:p>
            <a:pPr>
              <a:defRPr/>
            </a:pPr>
            <a:fld id="{0F4753C7-05C7-46FF-8453-DFDC43819469}" type="slidenum">
              <a:rPr lang="en-AU" altLang="en-US"/>
              <a:pPr>
                <a:defRPr/>
              </a:pPr>
              <a:t>‹#›</a:t>
            </a:fld>
            <a:endParaRPr lang="en-AU" altLang="en-US"/>
          </a:p>
        </p:txBody>
      </p:sp>
    </p:spTree>
    <p:extLst>
      <p:ext uri="{BB962C8B-B14F-4D97-AF65-F5344CB8AC3E}">
        <p14:creationId xmlns:p14="http://schemas.microsoft.com/office/powerpoint/2010/main" val="2597006487"/>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Footer Placeholder 4">
            <a:extLst>
              <a:ext uri="{FF2B5EF4-FFF2-40B4-BE49-F238E27FC236}">
                <a16:creationId xmlns:a16="http://schemas.microsoft.com/office/drawing/2014/main" id="{92296E1E-ED53-EA64-A382-E4FE14533C32}"/>
              </a:ext>
            </a:extLst>
          </p:cNvPr>
          <p:cNvSpPr>
            <a:spLocks noGrp="1"/>
          </p:cNvSpPr>
          <p:nvPr>
            <p:ph type="ftr" sz="quarter" idx="10"/>
          </p:nvPr>
        </p:nvSpPr>
        <p:spPr/>
        <p:txBody>
          <a:bodyPr/>
          <a:lstStyle>
            <a:lvl1pPr>
              <a:defRPr/>
            </a:lvl1pPr>
          </a:lstStyle>
          <a:p>
            <a:pPr>
              <a:defRPr/>
            </a:pPr>
            <a:r>
              <a:rPr lang="en-AU"/>
              <a:t>WA Digital Inclusion Project | CRC Champion Program | Partner Training</a:t>
            </a:r>
          </a:p>
        </p:txBody>
      </p:sp>
      <p:sp>
        <p:nvSpPr>
          <p:cNvPr id="4" name="Slide Number Placeholder 5">
            <a:extLst>
              <a:ext uri="{FF2B5EF4-FFF2-40B4-BE49-F238E27FC236}">
                <a16:creationId xmlns:a16="http://schemas.microsoft.com/office/drawing/2014/main" id="{7406801E-CA78-FFAD-3365-625547714A70}"/>
              </a:ext>
            </a:extLst>
          </p:cNvPr>
          <p:cNvSpPr>
            <a:spLocks noGrp="1"/>
          </p:cNvSpPr>
          <p:nvPr>
            <p:ph type="sldNum" sz="quarter" idx="11"/>
          </p:nvPr>
        </p:nvSpPr>
        <p:spPr/>
        <p:txBody>
          <a:bodyPr/>
          <a:lstStyle>
            <a:lvl1pPr>
              <a:defRPr/>
            </a:lvl1pPr>
          </a:lstStyle>
          <a:p>
            <a:pPr>
              <a:defRPr/>
            </a:pPr>
            <a:fld id="{C4C527D1-A219-4ED2-A5FE-8036C7832E50}" type="slidenum">
              <a:rPr lang="en-AU" altLang="en-US"/>
              <a:pPr>
                <a:defRPr/>
              </a:pPr>
              <a:t>‹#›</a:t>
            </a:fld>
            <a:endParaRPr lang="en-AU" altLang="en-US"/>
          </a:p>
        </p:txBody>
      </p:sp>
    </p:spTree>
    <p:extLst>
      <p:ext uri="{BB962C8B-B14F-4D97-AF65-F5344CB8AC3E}">
        <p14:creationId xmlns:p14="http://schemas.microsoft.com/office/powerpoint/2010/main" val="949087816"/>
      </p:ext>
    </p:extLst>
  </p:cSld>
  <p:clrMapOvr>
    <a:masterClrMapping/>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40E3F92C-90CC-1371-CEE4-7774ABDAE4E8}"/>
              </a:ext>
            </a:extLst>
          </p:cNvPr>
          <p:cNvSpPr>
            <a:spLocks noGrp="1"/>
          </p:cNvSpPr>
          <p:nvPr>
            <p:ph type="ftr" sz="quarter" idx="10"/>
          </p:nvPr>
        </p:nvSpPr>
        <p:spPr/>
        <p:txBody>
          <a:bodyPr/>
          <a:lstStyle>
            <a:lvl1pPr>
              <a:defRPr>
                <a:latin typeface="+mn-lt"/>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3" name="Slide Number Placeholder 5">
            <a:extLst>
              <a:ext uri="{FF2B5EF4-FFF2-40B4-BE49-F238E27FC236}">
                <a16:creationId xmlns:a16="http://schemas.microsoft.com/office/drawing/2014/main" id="{FDFD925C-CC8B-D4E7-E9C9-5EFD68468D0A}"/>
              </a:ext>
            </a:extLst>
          </p:cNvPr>
          <p:cNvSpPr>
            <a:spLocks noGrp="1"/>
          </p:cNvSpPr>
          <p:nvPr>
            <p:ph type="sldNum" sz="quarter" idx="11"/>
          </p:nvPr>
        </p:nvSpPr>
        <p:spPr/>
        <p:txBody>
          <a:bodyPr/>
          <a:lstStyle>
            <a:lvl1pPr>
              <a:defRPr/>
            </a:lvl1pPr>
          </a:lstStyle>
          <a:p>
            <a:pPr>
              <a:defRPr/>
            </a:pPr>
            <a:fld id="{D792F3CA-451B-4D05-9488-E945476C0D9B}" type="slidenum">
              <a:rPr lang="en-AU" altLang="en-US"/>
              <a:pPr>
                <a:defRPr/>
              </a:pPr>
              <a:t>‹#›</a:t>
            </a:fld>
            <a:endParaRPr lang="en-AU" altLang="en-US"/>
          </a:p>
        </p:txBody>
      </p:sp>
    </p:spTree>
    <p:extLst>
      <p:ext uri="{BB962C8B-B14F-4D97-AF65-F5344CB8AC3E}">
        <p14:creationId xmlns:p14="http://schemas.microsoft.com/office/powerpoint/2010/main" val="2631218883"/>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Content Placeholder 2"/>
          <p:cNvSpPr>
            <a:spLocks noGrp="1"/>
          </p:cNvSpPr>
          <p:nvPr>
            <p:ph idx="1"/>
          </p:nvPr>
        </p:nvSpPr>
        <p:spPr>
          <a:xfrm>
            <a:off x="5183188" y="1186249"/>
            <a:ext cx="6172200" cy="467480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5530ED0C-9A6B-432E-934D-C9331E8B9A9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0E2C7F92-7DFE-B64E-4ACC-7AE81326424C}"/>
              </a:ext>
            </a:extLst>
          </p:cNvPr>
          <p:cNvSpPr>
            <a:spLocks noGrp="1"/>
          </p:cNvSpPr>
          <p:nvPr>
            <p:ph type="sldNum" sz="quarter" idx="11"/>
          </p:nvPr>
        </p:nvSpPr>
        <p:spPr/>
        <p:txBody>
          <a:bodyPr/>
          <a:lstStyle>
            <a:lvl1pPr>
              <a:defRPr/>
            </a:lvl1pPr>
          </a:lstStyle>
          <a:p>
            <a:pPr>
              <a:defRPr/>
            </a:pPr>
            <a:fld id="{511E3F05-CEF4-4D87-B638-1AE1855C9A6B}" type="slidenum">
              <a:rPr lang="en-AU" altLang="en-US"/>
              <a:pPr>
                <a:defRPr/>
              </a:pPr>
              <a:t>‹#›</a:t>
            </a:fld>
            <a:endParaRPr lang="en-AU" altLang="en-US"/>
          </a:p>
        </p:txBody>
      </p:sp>
    </p:spTree>
    <p:extLst>
      <p:ext uri="{BB962C8B-B14F-4D97-AF65-F5344CB8AC3E}">
        <p14:creationId xmlns:p14="http://schemas.microsoft.com/office/powerpoint/2010/main" val="1677795896"/>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AU"/>
          </a:p>
        </p:txBody>
      </p:sp>
      <p:sp>
        <p:nvSpPr>
          <p:cNvPr id="3" name="Picture Placeholder 2"/>
          <p:cNvSpPr>
            <a:spLocks noGrp="1"/>
          </p:cNvSpPr>
          <p:nvPr>
            <p:ph type="pic" idx="1"/>
          </p:nvPr>
        </p:nvSpPr>
        <p:spPr>
          <a:xfrm>
            <a:off x="5183188" y="1276865"/>
            <a:ext cx="6172200" cy="4584185"/>
          </a:xfrm>
        </p:spPr>
        <p:txBody>
          <a:bodyPr rtlCol="0">
            <a:no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AU"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Footer Placeholder 4">
            <a:extLst>
              <a:ext uri="{FF2B5EF4-FFF2-40B4-BE49-F238E27FC236}">
                <a16:creationId xmlns:a16="http://schemas.microsoft.com/office/drawing/2014/main" id="{1BFC07E4-C3A4-BD59-8234-A5F74A0A847F}"/>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6" name="Slide Number Placeholder 5">
            <a:extLst>
              <a:ext uri="{FF2B5EF4-FFF2-40B4-BE49-F238E27FC236}">
                <a16:creationId xmlns:a16="http://schemas.microsoft.com/office/drawing/2014/main" id="{1562EAE5-7A85-2642-BC0D-DC7123215C70}"/>
              </a:ext>
            </a:extLst>
          </p:cNvPr>
          <p:cNvSpPr>
            <a:spLocks noGrp="1"/>
          </p:cNvSpPr>
          <p:nvPr>
            <p:ph type="sldNum" sz="quarter" idx="11"/>
          </p:nvPr>
        </p:nvSpPr>
        <p:spPr/>
        <p:txBody>
          <a:bodyPr/>
          <a:lstStyle>
            <a:lvl1pPr>
              <a:defRPr/>
            </a:lvl1pPr>
          </a:lstStyle>
          <a:p>
            <a:pPr>
              <a:defRPr/>
            </a:pPr>
            <a:fld id="{5B097261-AB5A-4C34-B9F2-CE1C1D3F8165}" type="slidenum">
              <a:rPr lang="en-AU" altLang="en-US"/>
              <a:pPr>
                <a:defRPr/>
              </a:pPr>
              <a:t>‹#›</a:t>
            </a:fld>
            <a:endParaRPr lang="en-AU" altLang="en-US"/>
          </a:p>
        </p:txBody>
      </p:sp>
    </p:spTree>
    <p:extLst>
      <p:ext uri="{BB962C8B-B14F-4D97-AF65-F5344CB8AC3E}">
        <p14:creationId xmlns:p14="http://schemas.microsoft.com/office/powerpoint/2010/main" val="1037128689"/>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1E22E099-A929-4223-877C-AB7A9C7C1C1A}"/>
              </a:ext>
            </a:extLst>
          </p:cNvPr>
          <p:cNvSpPr>
            <a:spLocks noGrp="1"/>
          </p:cNvSpPr>
          <p:nvPr>
            <p:ph type="ftr" sz="quarter" idx="10"/>
          </p:nvPr>
        </p:nvSpPr>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1E0F2A9F-9239-A9C6-09CA-09AEC0976A78}"/>
              </a:ext>
            </a:extLst>
          </p:cNvPr>
          <p:cNvSpPr>
            <a:spLocks noGrp="1"/>
          </p:cNvSpPr>
          <p:nvPr>
            <p:ph type="sldNum" sz="quarter" idx="11"/>
          </p:nvPr>
        </p:nvSpPr>
        <p:spPr/>
        <p:txBody>
          <a:bodyPr/>
          <a:lstStyle>
            <a:lvl1pPr>
              <a:defRPr/>
            </a:lvl1pPr>
          </a:lstStyle>
          <a:p>
            <a:pPr>
              <a:defRPr/>
            </a:pPr>
            <a:fld id="{0C3B135C-95D8-49A5-B1B7-72A392E65814}" type="slidenum">
              <a:rPr lang="en-AU" altLang="en-US"/>
              <a:pPr>
                <a:defRPr/>
              </a:pPr>
              <a:t>‹#›</a:t>
            </a:fld>
            <a:endParaRPr lang="en-AU" altLang="en-US"/>
          </a:p>
        </p:txBody>
      </p:sp>
    </p:spTree>
    <p:extLst>
      <p:ext uri="{BB962C8B-B14F-4D97-AF65-F5344CB8AC3E}">
        <p14:creationId xmlns:p14="http://schemas.microsoft.com/office/powerpoint/2010/main" val="4136194128"/>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00086" y="365125"/>
            <a:ext cx="2405449" cy="5473613"/>
          </a:xfrm>
        </p:spPr>
        <p:txBody>
          <a:bodyPr vert="eaVert"/>
          <a:lstStyle/>
          <a:p>
            <a:r>
              <a:rPr lang="en-US"/>
              <a:t>Click to edit Master title style</a:t>
            </a:r>
            <a:endParaRPr lang="en-AU"/>
          </a:p>
        </p:txBody>
      </p:sp>
      <p:sp>
        <p:nvSpPr>
          <p:cNvPr id="3" name="Vertical Text Placeholder 2"/>
          <p:cNvSpPr>
            <a:spLocks noGrp="1"/>
          </p:cNvSpPr>
          <p:nvPr>
            <p:ph type="body" orient="vert" idx="1"/>
          </p:nvPr>
        </p:nvSpPr>
        <p:spPr>
          <a:xfrm>
            <a:off x="838200" y="365125"/>
            <a:ext cx="6930081" cy="547361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Footer Placeholder 4">
            <a:extLst>
              <a:ext uri="{FF2B5EF4-FFF2-40B4-BE49-F238E27FC236}">
                <a16:creationId xmlns:a16="http://schemas.microsoft.com/office/drawing/2014/main" id="{F8C5F973-A628-B774-A28B-1B63BE171004}"/>
              </a:ext>
            </a:extLst>
          </p:cNvPr>
          <p:cNvSpPr>
            <a:spLocks noGrp="1"/>
          </p:cNvSpPr>
          <p:nvPr>
            <p:ph type="ftr" sz="quarter" idx="10"/>
          </p:nvPr>
        </p:nvSpPr>
        <p:spPr>
          <a:xfrm>
            <a:off x="838200" y="6275388"/>
            <a:ext cx="6854825" cy="236537"/>
          </a:xfrm>
        </p:spPr>
        <p:txBody>
          <a:bodyPr/>
          <a:lstStyle>
            <a:lvl1pPr>
              <a:defRPr/>
            </a:lvl1pPr>
          </a:lstStyle>
          <a:p>
            <a:pPr fontAlgn="base">
              <a:spcBef>
                <a:spcPct val="0"/>
              </a:spcBef>
              <a:spcAft>
                <a:spcPts val="600"/>
              </a:spcAft>
            </a:pPr>
            <a:r>
              <a:rPr lang="en-US" altLang="en-US">
                <a:solidFill>
                  <a:schemeClr val="tx1"/>
                </a:solidFill>
                <a:cs typeface="Arial" panose="020B0604020202020204" pitchFamily="34" charset="0"/>
              </a:rPr>
              <a:t>WA Digital Inclusion Project | </a:t>
            </a:r>
            <a:r>
              <a:rPr lang="en-AU" altLang="en-US">
                <a:solidFill>
                  <a:schemeClr val="tx1"/>
                </a:solidFill>
                <a:cs typeface="Arial" panose="020B0604020202020204" pitchFamily="34" charset="0"/>
              </a:rPr>
              <a:t>CRC Champion Program | Partner Training .</a:t>
            </a:r>
            <a:endParaRPr lang="en-US" altLang="en-US">
              <a:solidFill>
                <a:schemeClr val="tx1"/>
              </a:solidFill>
              <a:cs typeface="Arial" panose="020B0604020202020204" pitchFamily="34" charset="0"/>
            </a:endParaRPr>
          </a:p>
        </p:txBody>
      </p:sp>
      <p:sp>
        <p:nvSpPr>
          <p:cNvPr id="5" name="Slide Number Placeholder 5">
            <a:extLst>
              <a:ext uri="{FF2B5EF4-FFF2-40B4-BE49-F238E27FC236}">
                <a16:creationId xmlns:a16="http://schemas.microsoft.com/office/drawing/2014/main" id="{FA530ADA-612A-5213-78B5-6B97E118E1ED}"/>
              </a:ext>
            </a:extLst>
          </p:cNvPr>
          <p:cNvSpPr>
            <a:spLocks noGrp="1"/>
          </p:cNvSpPr>
          <p:nvPr>
            <p:ph type="sldNum" sz="quarter" idx="11"/>
          </p:nvPr>
        </p:nvSpPr>
        <p:spPr>
          <a:xfrm>
            <a:off x="7899400" y="6275388"/>
            <a:ext cx="2406650" cy="236537"/>
          </a:xfrm>
        </p:spPr>
        <p:txBody>
          <a:bodyPr/>
          <a:lstStyle>
            <a:lvl1pPr>
              <a:defRPr/>
            </a:lvl1pPr>
          </a:lstStyle>
          <a:p>
            <a:pPr>
              <a:defRPr/>
            </a:pPr>
            <a:fld id="{017FC871-EA39-4CE8-B56A-B420E7636603}" type="slidenum">
              <a:rPr lang="en-AU" altLang="en-US"/>
              <a:pPr>
                <a:defRPr/>
              </a:pPr>
              <a:t>‹#›</a:t>
            </a:fld>
            <a:endParaRPr lang="en-AU" altLang="en-US"/>
          </a:p>
        </p:txBody>
      </p:sp>
    </p:spTree>
    <p:extLst>
      <p:ext uri="{BB962C8B-B14F-4D97-AF65-F5344CB8AC3E}">
        <p14:creationId xmlns:p14="http://schemas.microsoft.com/office/powerpoint/2010/main" val="2940101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6" Type="http://schemas.openxmlformats.org/officeDocument/2006/relationships/image" Target="../media/image4.png"/><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pn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2.png"/></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theme" Target="../theme/theme3.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image" Target="../media/image5.png"/><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image" Target="../media/image3.png"/><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theme" Target="../theme/theme4.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2" Type="http://schemas.openxmlformats.org/officeDocument/2006/relationships/slideLayout" Target="../slideLayouts/slideLayout38.xml"/><Relationship Id="rId16" Type="http://schemas.openxmlformats.org/officeDocument/2006/relationships/image" Target="../media/image4.png"/><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image" Target="../media/image3.png"/><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theme" Target="../theme/theme5.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6" Type="http://schemas.openxmlformats.org/officeDocument/2006/relationships/image" Target="../media/image3.png"/><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5" Type="http://schemas.openxmlformats.org/officeDocument/2006/relationships/image" Target="../media/image2.png"/><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image" Target="../media/image1.png"/></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8.xml"/><Relationship Id="rId13" Type="http://schemas.openxmlformats.org/officeDocument/2006/relationships/theme" Target="../theme/theme6.xml"/><Relationship Id="rId3" Type="http://schemas.openxmlformats.org/officeDocument/2006/relationships/slideLayout" Target="../slideLayouts/slideLayout63.xml"/><Relationship Id="rId7" Type="http://schemas.openxmlformats.org/officeDocument/2006/relationships/slideLayout" Target="../slideLayouts/slideLayout67.xml"/><Relationship Id="rId12" Type="http://schemas.openxmlformats.org/officeDocument/2006/relationships/slideLayout" Target="../slideLayouts/slideLayout72.xml"/><Relationship Id="rId2" Type="http://schemas.openxmlformats.org/officeDocument/2006/relationships/slideLayout" Target="../slideLayouts/slideLayout62.xml"/><Relationship Id="rId16" Type="http://schemas.openxmlformats.org/officeDocument/2006/relationships/image" Target="../media/image5.png"/><Relationship Id="rId1" Type="http://schemas.openxmlformats.org/officeDocument/2006/relationships/slideLayout" Target="../slideLayouts/slideLayout61.xml"/><Relationship Id="rId6" Type="http://schemas.openxmlformats.org/officeDocument/2006/relationships/slideLayout" Target="../slideLayouts/slideLayout66.xml"/><Relationship Id="rId11" Type="http://schemas.openxmlformats.org/officeDocument/2006/relationships/slideLayout" Target="../slideLayouts/slideLayout71.xml"/><Relationship Id="rId5" Type="http://schemas.openxmlformats.org/officeDocument/2006/relationships/slideLayout" Target="../slideLayouts/slideLayout65.xml"/><Relationship Id="rId15" Type="http://schemas.openxmlformats.org/officeDocument/2006/relationships/image" Target="../media/image3.png"/><Relationship Id="rId10" Type="http://schemas.openxmlformats.org/officeDocument/2006/relationships/slideLayout" Target="../slideLayouts/slideLayout70.xml"/><Relationship Id="rId4" Type="http://schemas.openxmlformats.org/officeDocument/2006/relationships/slideLayout" Target="../slideLayouts/slideLayout64.xml"/><Relationship Id="rId9" Type="http://schemas.openxmlformats.org/officeDocument/2006/relationships/slideLayout" Target="../slideLayouts/slideLayout69.xml"/><Relationship Id="rId14" Type="http://schemas.openxmlformats.org/officeDocument/2006/relationships/image" Target="../media/image2.png"/></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0.xml"/><Relationship Id="rId13" Type="http://schemas.openxmlformats.org/officeDocument/2006/relationships/theme" Target="../theme/theme7.xml"/><Relationship Id="rId3" Type="http://schemas.openxmlformats.org/officeDocument/2006/relationships/slideLayout" Target="../slideLayouts/slideLayout75.xml"/><Relationship Id="rId7" Type="http://schemas.openxmlformats.org/officeDocument/2006/relationships/slideLayout" Target="../slideLayouts/slideLayout79.xml"/><Relationship Id="rId12" Type="http://schemas.openxmlformats.org/officeDocument/2006/relationships/slideLayout" Target="../slideLayouts/slideLayout84.xml"/><Relationship Id="rId2" Type="http://schemas.openxmlformats.org/officeDocument/2006/relationships/slideLayout" Target="../slideLayouts/slideLayout74.xml"/><Relationship Id="rId16" Type="http://schemas.openxmlformats.org/officeDocument/2006/relationships/image" Target="../media/image3.png"/><Relationship Id="rId1" Type="http://schemas.openxmlformats.org/officeDocument/2006/relationships/slideLayout" Target="../slideLayouts/slideLayout73.xml"/><Relationship Id="rId6" Type="http://schemas.openxmlformats.org/officeDocument/2006/relationships/slideLayout" Target="../slideLayouts/slideLayout78.xml"/><Relationship Id="rId11" Type="http://schemas.openxmlformats.org/officeDocument/2006/relationships/slideLayout" Target="../slideLayouts/slideLayout83.xml"/><Relationship Id="rId5" Type="http://schemas.openxmlformats.org/officeDocument/2006/relationships/slideLayout" Target="../slideLayouts/slideLayout77.xml"/><Relationship Id="rId15" Type="http://schemas.openxmlformats.org/officeDocument/2006/relationships/image" Target="../media/image2.png"/><Relationship Id="rId10" Type="http://schemas.openxmlformats.org/officeDocument/2006/relationships/slideLayout" Target="../slideLayouts/slideLayout82.xml"/><Relationship Id="rId4" Type="http://schemas.openxmlformats.org/officeDocument/2006/relationships/slideLayout" Target="../slideLayouts/slideLayout76.xml"/><Relationship Id="rId9" Type="http://schemas.openxmlformats.org/officeDocument/2006/relationships/slideLayout" Target="../slideLayouts/slideLayout81.xml"/><Relationship Id="rId14" Type="http://schemas.openxmlformats.org/officeDocument/2006/relationships/image" Target="../media/image1.png"/></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2.xml"/><Relationship Id="rId13" Type="http://schemas.openxmlformats.org/officeDocument/2006/relationships/theme" Target="../theme/theme8.xml"/><Relationship Id="rId3" Type="http://schemas.openxmlformats.org/officeDocument/2006/relationships/slideLayout" Target="../slideLayouts/slideLayout87.xml"/><Relationship Id="rId7" Type="http://schemas.openxmlformats.org/officeDocument/2006/relationships/slideLayout" Target="../slideLayouts/slideLayout91.xml"/><Relationship Id="rId12" Type="http://schemas.openxmlformats.org/officeDocument/2006/relationships/slideLayout" Target="../slideLayouts/slideLayout96.xml"/><Relationship Id="rId2" Type="http://schemas.openxmlformats.org/officeDocument/2006/relationships/slideLayout" Target="../slideLayouts/slideLayout86.xml"/><Relationship Id="rId16" Type="http://schemas.openxmlformats.org/officeDocument/2006/relationships/image" Target="../media/image3.png"/><Relationship Id="rId1" Type="http://schemas.openxmlformats.org/officeDocument/2006/relationships/slideLayout" Target="../slideLayouts/slideLayout85.xml"/><Relationship Id="rId6" Type="http://schemas.openxmlformats.org/officeDocument/2006/relationships/slideLayout" Target="../slideLayouts/slideLayout90.xml"/><Relationship Id="rId11" Type="http://schemas.openxmlformats.org/officeDocument/2006/relationships/slideLayout" Target="../slideLayouts/slideLayout95.xml"/><Relationship Id="rId5" Type="http://schemas.openxmlformats.org/officeDocument/2006/relationships/slideLayout" Target="../slideLayouts/slideLayout89.xml"/><Relationship Id="rId15" Type="http://schemas.openxmlformats.org/officeDocument/2006/relationships/image" Target="../media/image2.png"/><Relationship Id="rId10" Type="http://schemas.openxmlformats.org/officeDocument/2006/relationships/slideLayout" Target="../slideLayouts/slideLayout94.xml"/><Relationship Id="rId4" Type="http://schemas.openxmlformats.org/officeDocument/2006/relationships/slideLayout" Target="../slideLayouts/slideLayout88.xml"/><Relationship Id="rId9" Type="http://schemas.openxmlformats.org/officeDocument/2006/relationships/slideLayout" Target="../slideLayouts/slideLayout93.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dirty="0"/>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399" r:id="rId1"/>
    <p:sldLayoutId id="2147486400" r:id="rId2"/>
    <p:sldLayoutId id="2147486401" r:id="rId3"/>
    <p:sldLayoutId id="2147486469" r:id="rId4"/>
    <p:sldLayoutId id="2147486402" r:id="rId5"/>
    <p:sldLayoutId id="2147486403" r:id="rId6"/>
    <p:sldLayoutId id="2147486404" r:id="rId7"/>
    <p:sldLayoutId id="2147486405" r:id="rId8"/>
    <p:sldLayoutId id="2147486406" r:id="rId9"/>
    <p:sldLayoutId id="2147486407" r:id="rId10"/>
    <p:sldLayoutId id="2147486408" r:id="rId11"/>
    <p:sldLayoutId id="2147486470"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2050" name="Title Placeholder 1">
            <a:extLst>
              <a:ext uri="{FF2B5EF4-FFF2-40B4-BE49-F238E27FC236}">
                <a16:creationId xmlns:a16="http://schemas.microsoft.com/office/drawing/2014/main" id="{EF335776-66E4-E248-335D-4AAD1E17CA27}"/>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2051" name="Text Placeholder 2">
            <a:extLst>
              <a:ext uri="{FF2B5EF4-FFF2-40B4-BE49-F238E27FC236}">
                <a16:creationId xmlns:a16="http://schemas.microsoft.com/office/drawing/2014/main" id="{B5806A9B-4DB1-CCDD-30A3-9F8923832134}"/>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067D0B10-0B0A-CC1F-B328-7159B1F00726}"/>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rgbClr val="FFFFFF"/>
                </a:solidFill>
                <a:latin typeface="+mn-lt"/>
              </a:defRPr>
            </a:lvl1pPr>
          </a:lstStyle>
          <a:p>
            <a:pPr fontAlgn="base">
              <a:spcBef>
                <a:spcPct val="0"/>
              </a:spcBef>
              <a:spcAft>
                <a:spcPts val="600"/>
              </a:spcAft>
            </a:pPr>
            <a:r>
              <a:rPr lang="en-US" altLang="en-US">
                <a:cs typeface="Arial" panose="020B0604020202020204" pitchFamily="34" charset="0"/>
              </a:rPr>
              <a:t>WA Digital Inclusion Project | </a:t>
            </a:r>
            <a:r>
              <a:rPr lang="en-AU" altLang="en-US">
                <a:cs typeface="Arial" panose="020B0604020202020204" pitchFamily="34" charset="0"/>
              </a:rPr>
              <a:t>CRC Champion Program | Partner Training</a:t>
            </a:r>
            <a:endParaRPr lang="en-US" altLang="en-US">
              <a:cs typeface="Arial" panose="020B0604020202020204" pitchFamily="34" charset="0"/>
            </a:endParaRPr>
          </a:p>
        </p:txBody>
      </p:sp>
      <p:pic>
        <p:nvPicPr>
          <p:cNvPr id="2053" name="Picture 7">
            <a:extLst>
              <a:ext uri="{FF2B5EF4-FFF2-40B4-BE49-F238E27FC236}">
                <a16:creationId xmlns:a16="http://schemas.microsoft.com/office/drawing/2014/main" id="{F151F2C9-2F2D-67E0-E89C-6A7306182C90}"/>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8">
            <a:extLst>
              <a:ext uri="{FF2B5EF4-FFF2-40B4-BE49-F238E27FC236}">
                <a16:creationId xmlns:a16="http://schemas.microsoft.com/office/drawing/2014/main" id="{6DAF97BC-3278-8E55-74B4-1B3DC20E39D2}"/>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60307E9B-4C47-318E-6A76-338190D47B9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1B304148-1175-4D79-8512-E82E1E2935DB}" type="slidenum">
              <a:rPr lang="en-AU" altLang="en-US"/>
              <a:pPr>
                <a:defRPr/>
              </a:pPr>
              <a:t>‹#›</a:t>
            </a:fld>
            <a:endParaRPr lang="en-AU" altLang="en-US"/>
          </a:p>
        </p:txBody>
      </p:sp>
      <p:pic>
        <p:nvPicPr>
          <p:cNvPr id="2057" name="Picture 10">
            <a:extLst>
              <a:ext uri="{FF2B5EF4-FFF2-40B4-BE49-F238E27FC236}">
                <a16:creationId xmlns:a16="http://schemas.microsoft.com/office/drawing/2014/main" id="{D282926F-EAA9-80BF-972C-C63411F50D54}"/>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09" r:id="rId1"/>
    <p:sldLayoutId id="2147486410" r:id="rId2"/>
    <p:sldLayoutId id="2147486411" r:id="rId3"/>
    <p:sldLayoutId id="2147486471" r:id="rId4"/>
    <p:sldLayoutId id="2147486412" r:id="rId5"/>
    <p:sldLayoutId id="2147486413" r:id="rId6"/>
    <p:sldLayoutId id="2147486414" r:id="rId7"/>
    <p:sldLayoutId id="2147486415" r:id="rId8"/>
    <p:sldLayoutId id="2147486416" r:id="rId9"/>
    <p:sldLayoutId id="2147486417" r:id="rId10"/>
    <p:sldLayoutId id="2147486418" r:id="rId11"/>
    <p:sldLayoutId id="2147486472"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3074" name="Title Placeholder 1">
            <a:extLst>
              <a:ext uri="{FF2B5EF4-FFF2-40B4-BE49-F238E27FC236}">
                <a16:creationId xmlns:a16="http://schemas.microsoft.com/office/drawing/2014/main" id="{094B6FEC-3EC4-ECD2-3228-95B0A23B4A48}"/>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3075" name="Text Placeholder 2">
            <a:extLst>
              <a:ext uri="{FF2B5EF4-FFF2-40B4-BE49-F238E27FC236}">
                <a16:creationId xmlns:a16="http://schemas.microsoft.com/office/drawing/2014/main" id="{69F679E3-AE11-BFA7-062D-B6A7AA18F3E1}"/>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F4576AA8-D2E0-0DC9-039B-4C0D616CF491}"/>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3077" name="Picture 7">
            <a:extLst>
              <a:ext uri="{FF2B5EF4-FFF2-40B4-BE49-F238E27FC236}">
                <a16:creationId xmlns:a16="http://schemas.microsoft.com/office/drawing/2014/main" id="{5CB56A92-3366-7807-C76A-3E7F59C556DC}"/>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8" name="Picture 8">
            <a:extLst>
              <a:ext uri="{FF2B5EF4-FFF2-40B4-BE49-F238E27FC236}">
                <a16:creationId xmlns:a16="http://schemas.microsoft.com/office/drawing/2014/main" id="{BC0E7DA3-B623-F86C-19CA-1BE648782825}"/>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067E034-AD45-9534-DC80-D0C5A46E3557}"/>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53FA412E-38BE-4F79-B553-EDE76D44228E}" type="slidenum">
              <a:rPr lang="en-AU" altLang="en-US"/>
              <a:pPr>
                <a:defRPr/>
              </a:pPr>
              <a:t>‹#›</a:t>
            </a:fld>
            <a:endParaRPr lang="en-AU" altLang="en-US"/>
          </a:p>
        </p:txBody>
      </p:sp>
      <p:pic>
        <p:nvPicPr>
          <p:cNvPr id="3081" name="Picture 11">
            <a:extLst>
              <a:ext uri="{FF2B5EF4-FFF2-40B4-BE49-F238E27FC236}">
                <a16:creationId xmlns:a16="http://schemas.microsoft.com/office/drawing/2014/main" id="{1AD27560-4A8C-0B5D-F73E-D80513178A0A}"/>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19" r:id="rId1"/>
    <p:sldLayoutId id="2147486420" r:id="rId2"/>
    <p:sldLayoutId id="2147486421" r:id="rId3"/>
    <p:sldLayoutId id="2147486473" r:id="rId4"/>
    <p:sldLayoutId id="2147486422" r:id="rId5"/>
    <p:sldLayoutId id="2147486423" r:id="rId6"/>
    <p:sldLayoutId id="2147486424" r:id="rId7"/>
    <p:sldLayoutId id="2147486425" r:id="rId8"/>
    <p:sldLayoutId id="2147486426" r:id="rId9"/>
    <p:sldLayoutId id="2147486427" r:id="rId10"/>
    <p:sldLayoutId id="2147486428" r:id="rId11"/>
    <p:sldLayoutId id="2147486474"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tx2"/>
        </a:solidFill>
        <a:effectLst/>
      </p:bgPr>
    </p:bg>
    <p:spTree>
      <p:nvGrpSpPr>
        <p:cNvPr id="1" name=""/>
        <p:cNvGrpSpPr/>
        <p:nvPr/>
      </p:nvGrpSpPr>
      <p:grpSpPr>
        <a:xfrm>
          <a:off x="0" y="0"/>
          <a:ext cx="0" cy="0"/>
          <a:chOff x="0" y="0"/>
          <a:chExt cx="0" cy="0"/>
        </a:xfrm>
      </p:grpSpPr>
      <p:sp>
        <p:nvSpPr>
          <p:cNvPr id="4098" name="Title Placeholder 1">
            <a:extLst>
              <a:ext uri="{FF2B5EF4-FFF2-40B4-BE49-F238E27FC236}">
                <a16:creationId xmlns:a16="http://schemas.microsoft.com/office/drawing/2014/main" id="{19DAA380-C6C8-55EE-9CD6-4351CC370B3D}"/>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4099" name="Text Placeholder 2">
            <a:extLst>
              <a:ext uri="{FF2B5EF4-FFF2-40B4-BE49-F238E27FC236}">
                <a16:creationId xmlns:a16="http://schemas.microsoft.com/office/drawing/2014/main" id="{50A75EEA-97FA-5F14-F937-1871C5ACDCC0}"/>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C6183DA5-1571-96CF-09EA-0DFE625E7E2D}"/>
              </a:ext>
            </a:extLst>
          </p:cNvPr>
          <p:cNvSpPr>
            <a:spLocks noGrp="1"/>
          </p:cNvSpPr>
          <p:nvPr>
            <p:ph type="ftr" sz="quarter" idx="3"/>
          </p:nvPr>
        </p:nvSpPr>
        <p:spPr>
          <a:xfrm>
            <a:off x="838200" y="6459538"/>
            <a:ext cx="7526338" cy="246062"/>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lumMod val="85000"/>
                  </a:schemeClr>
                </a:solidFill>
                <a:latin typeface="+mn-lt"/>
              </a:defRPr>
            </a:lvl1pPr>
          </a:lstStyle>
          <a:p>
            <a:pPr>
              <a:defRPr/>
            </a:pPr>
            <a:r>
              <a:rPr lang="en-AU"/>
              <a:t>WA Digital Inclusion Project | CRC Champion Program | Partner Training</a:t>
            </a:r>
          </a:p>
        </p:txBody>
      </p:sp>
      <p:pic>
        <p:nvPicPr>
          <p:cNvPr id="4101" name="Picture 7">
            <a:extLst>
              <a:ext uri="{FF2B5EF4-FFF2-40B4-BE49-F238E27FC236}">
                <a16:creationId xmlns:a16="http://schemas.microsoft.com/office/drawing/2014/main" id="{DF8A1D36-7380-639E-4F28-D3B6308A8BA6}"/>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2" name="Picture 8">
            <a:extLst>
              <a:ext uri="{FF2B5EF4-FFF2-40B4-BE49-F238E27FC236}">
                <a16:creationId xmlns:a16="http://schemas.microsoft.com/office/drawing/2014/main" id="{FC100B84-0CE9-48E3-8D59-2E602EC4294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F41F970-3158-B4C8-78F7-D91EF512A0BA}"/>
              </a:ext>
            </a:extLst>
          </p:cNvPr>
          <p:cNvSpPr>
            <a:spLocks noGrp="1"/>
          </p:cNvSpPr>
          <p:nvPr>
            <p:ph type="sldNum" sz="quarter" idx="4"/>
          </p:nvPr>
        </p:nvSpPr>
        <p:spPr>
          <a:xfrm>
            <a:off x="8610600" y="6459538"/>
            <a:ext cx="2743200" cy="246062"/>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D9D9D9"/>
                </a:solidFill>
                <a:latin typeface="Kanit" charset="-34"/>
              </a:defRPr>
            </a:lvl1pPr>
          </a:lstStyle>
          <a:p>
            <a:pPr>
              <a:defRPr/>
            </a:pPr>
            <a:fld id="{BDE20F75-37B3-4CBD-9D09-91F29247B8C8}" type="slidenum">
              <a:rPr lang="en-AU" altLang="en-US"/>
              <a:pPr>
                <a:defRPr/>
              </a:pPr>
              <a:t>‹#›</a:t>
            </a:fld>
            <a:endParaRPr lang="en-AU" altLang="en-US"/>
          </a:p>
        </p:txBody>
      </p:sp>
      <p:pic>
        <p:nvPicPr>
          <p:cNvPr id="4104" name="Picture 10">
            <a:extLst>
              <a:ext uri="{FF2B5EF4-FFF2-40B4-BE49-F238E27FC236}">
                <a16:creationId xmlns:a16="http://schemas.microsoft.com/office/drawing/2014/main" id="{AFA632AB-AD60-92F9-8B93-68FB83E7F9A7}"/>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61638" y="231775"/>
            <a:ext cx="1385887"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29" r:id="rId1"/>
    <p:sldLayoutId id="2147486430" r:id="rId2"/>
    <p:sldLayoutId id="2147486431" r:id="rId3"/>
    <p:sldLayoutId id="2147486475" r:id="rId4"/>
    <p:sldLayoutId id="2147486432" r:id="rId5"/>
    <p:sldLayoutId id="2147486433" r:id="rId6"/>
    <p:sldLayoutId id="2147486434" r:id="rId7"/>
    <p:sldLayoutId id="2147486435" r:id="rId8"/>
    <p:sldLayoutId id="2147486436" r:id="rId9"/>
    <p:sldLayoutId id="2147486437" r:id="rId10"/>
    <p:sldLayoutId id="2147486438" r:id="rId11"/>
    <p:sldLayoutId id="2147486476" r:id="rId12"/>
  </p:sldLayoutIdLst>
  <p:hf hdr="0" dt="0"/>
  <p:txStyles>
    <p:titleStyle>
      <a:lvl1pPr algn="l" rtl="0" eaLnBrk="0" fontAlgn="base" hangingPunct="0">
        <a:lnSpc>
          <a:spcPct val="90000"/>
        </a:lnSpc>
        <a:spcBef>
          <a:spcPct val="0"/>
        </a:spcBef>
        <a:spcAft>
          <a:spcPct val="0"/>
        </a:spcAft>
        <a:defRPr sz="3600" b="1" kern="1200">
          <a:solidFill>
            <a:srgbClr val="FFD38F"/>
          </a:solidFill>
          <a:latin typeface="+mj-lt"/>
          <a:ea typeface="+mj-ea"/>
          <a:cs typeface="+mj-cs"/>
        </a:defRPr>
      </a:lvl1pPr>
      <a:lvl2pPr algn="l" rtl="0" eaLnBrk="0" fontAlgn="base" hangingPunct="0">
        <a:lnSpc>
          <a:spcPct val="90000"/>
        </a:lnSpc>
        <a:spcBef>
          <a:spcPct val="0"/>
        </a:spcBef>
        <a:spcAft>
          <a:spcPct val="0"/>
        </a:spcAft>
        <a:defRPr sz="3600" b="1">
          <a:solidFill>
            <a:srgbClr val="FFD38F"/>
          </a:solidFill>
          <a:latin typeface="Kanit" charset="-34"/>
        </a:defRPr>
      </a:lvl2pPr>
      <a:lvl3pPr algn="l" rtl="0" eaLnBrk="0" fontAlgn="base" hangingPunct="0">
        <a:lnSpc>
          <a:spcPct val="90000"/>
        </a:lnSpc>
        <a:spcBef>
          <a:spcPct val="0"/>
        </a:spcBef>
        <a:spcAft>
          <a:spcPct val="0"/>
        </a:spcAft>
        <a:defRPr sz="3600" b="1">
          <a:solidFill>
            <a:srgbClr val="FFD38F"/>
          </a:solidFill>
          <a:latin typeface="Kanit" charset="-34"/>
        </a:defRPr>
      </a:lvl3pPr>
      <a:lvl4pPr algn="l" rtl="0" eaLnBrk="0" fontAlgn="base" hangingPunct="0">
        <a:lnSpc>
          <a:spcPct val="90000"/>
        </a:lnSpc>
        <a:spcBef>
          <a:spcPct val="0"/>
        </a:spcBef>
        <a:spcAft>
          <a:spcPct val="0"/>
        </a:spcAft>
        <a:defRPr sz="3600" b="1">
          <a:solidFill>
            <a:srgbClr val="FFD38F"/>
          </a:solidFill>
          <a:latin typeface="Kanit" charset="-34"/>
        </a:defRPr>
      </a:lvl4pPr>
      <a:lvl5pPr algn="l" rtl="0" eaLnBrk="0" fontAlgn="base" hangingPunct="0">
        <a:lnSpc>
          <a:spcPct val="90000"/>
        </a:lnSpc>
        <a:spcBef>
          <a:spcPct val="0"/>
        </a:spcBef>
        <a:spcAft>
          <a:spcPct val="0"/>
        </a:spcAft>
        <a:defRPr sz="3600" b="1">
          <a:solidFill>
            <a:srgbClr val="FFD38F"/>
          </a:solidFill>
          <a:latin typeface="Kanit" charset="-34"/>
        </a:defRPr>
      </a:lvl5pPr>
      <a:lvl6pPr marL="457200" algn="l" rtl="0" fontAlgn="base">
        <a:lnSpc>
          <a:spcPct val="90000"/>
        </a:lnSpc>
        <a:spcBef>
          <a:spcPct val="0"/>
        </a:spcBef>
        <a:spcAft>
          <a:spcPct val="0"/>
        </a:spcAft>
        <a:defRPr sz="3600" b="1">
          <a:solidFill>
            <a:srgbClr val="FFD38F"/>
          </a:solidFill>
          <a:latin typeface="Kanit" charset="-34"/>
        </a:defRPr>
      </a:lvl6pPr>
      <a:lvl7pPr marL="914400" algn="l" rtl="0" fontAlgn="base">
        <a:lnSpc>
          <a:spcPct val="90000"/>
        </a:lnSpc>
        <a:spcBef>
          <a:spcPct val="0"/>
        </a:spcBef>
        <a:spcAft>
          <a:spcPct val="0"/>
        </a:spcAft>
        <a:defRPr sz="3600" b="1">
          <a:solidFill>
            <a:srgbClr val="FFD38F"/>
          </a:solidFill>
          <a:latin typeface="Kanit" charset="-34"/>
        </a:defRPr>
      </a:lvl7pPr>
      <a:lvl8pPr marL="1371600" algn="l" rtl="0" fontAlgn="base">
        <a:lnSpc>
          <a:spcPct val="90000"/>
        </a:lnSpc>
        <a:spcBef>
          <a:spcPct val="0"/>
        </a:spcBef>
        <a:spcAft>
          <a:spcPct val="0"/>
        </a:spcAft>
        <a:defRPr sz="3600" b="1">
          <a:solidFill>
            <a:srgbClr val="FFD38F"/>
          </a:solidFill>
          <a:latin typeface="Kanit" charset="-34"/>
        </a:defRPr>
      </a:lvl8pPr>
      <a:lvl9pPr marL="1828800" algn="l" rtl="0" fontAlgn="base">
        <a:lnSpc>
          <a:spcPct val="90000"/>
        </a:lnSpc>
        <a:spcBef>
          <a:spcPct val="0"/>
        </a:spcBef>
        <a:spcAft>
          <a:spcPct val="0"/>
        </a:spcAft>
        <a:defRPr sz="3600" b="1">
          <a:solidFill>
            <a:srgbClr val="FFD38F"/>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bg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bg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bg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bg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Title Placeholder 1">
            <a:extLst>
              <a:ext uri="{FF2B5EF4-FFF2-40B4-BE49-F238E27FC236}">
                <a16:creationId xmlns:a16="http://schemas.microsoft.com/office/drawing/2014/main" id="{F04BD1A0-F7DB-C59C-8249-0362CC85BC33}"/>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5123" name="Text Placeholder 2">
            <a:extLst>
              <a:ext uri="{FF2B5EF4-FFF2-40B4-BE49-F238E27FC236}">
                <a16:creationId xmlns:a16="http://schemas.microsoft.com/office/drawing/2014/main" id="{84D4BFB0-402B-958E-E752-9345C1E54B5C}"/>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610009F3-2631-8ACB-EC64-BC237BD7A934}"/>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5125" name="Picture 6">
            <a:extLst>
              <a:ext uri="{FF2B5EF4-FFF2-40B4-BE49-F238E27FC236}">
                <a16:creationId xmlns:a16="http://schemas.microsoft.com/office/drawing/2014/main" id="{6790D7D6-334D-1347-0DC1-80BD3E6D354D}"/>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6" name="Picture 7">
            <a:extLst>
              <a:ext uri="{FF2B5EF4-FFF2-40B4-BE49-F238E27FC236}">
                <a16:creationId xmlns:a16="http://schemas.microsoft.com/office/drawing/2014/main" id="{7E3E8C84-DF10-EC86-D561-7189E6D6D1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7" name="Picture 8">
            <a:extLst>
              <a:ext uri="{FF2B5EF4-FFF2-40B4-BE49-F238E27FC236}">
                <a16:creationId xmlns:a16="http://schemas.microsoft.com/office/drawing/2014/main" id="{68F4273E-0AC8-2725-29EE-C86E25769E9C}"/>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1A25AC56-2325-8F85-ADA6-9FEFD8EB5EFC}"/>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48D004-B801-4596-96B0-B7048528551C}"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39" r:id="rId1"/>
    <p:sldLayoutId id="2147486440" r:id="rId2"/>
    <p:sldLayoutId id="2147486441" r:id="rId3"/>
    <p:sldLayoutId id="2147486477" r:id="rId4"/>
    <p:sldLayoutId id="2147486442" r:id="rId5"/>
    <p:sldLayoutId id="2147486443" r:id="rId6"/>
    <p:sldLayoutId id="2147486444" r:id="rId7"/>
    <p:sldLayoutId id="2147486445" r:id="rId8"/>
    <p:sldLayoutId id="2147486446" r:id="rId9"/>
    <p:sldLayoutId id="2147486447" r:id="rId10"/>
    <p:sldLayoutId id="2147486448" r:id="rId11"/>
    <p:sldLayoutId id="2147486478"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rgbClr val="F37A6F"/>
            </a:gs>
            <a:gs pos="52000">
              <a:srgbClr val="F8B0C9"/>
            </a:gs>
            <a:gs pos="100000">
              <a:srgbClr val="FFD38F"/>
            </a:gs>
          </a:gsLst>
          <a:lin ang="4200000"/>
        </a:gradFill>
        <a:effectLst/>
      </p:bgPr>
    </p:bg>
    <p:spTree>
      <p:nvGrpSpPr>
        <p:cNvPr id="1" name=""/>
        <p:cNvGrpSpPr/>
        <p:nvPr/>
      </p:nvGrpSpPr>
      <p:grpSpPr>
        <a:xfrm>
          <a:off x="0" y="0"/>
          <a:ext cx="0" cy="0"/>
          <a:chOff x="0" y="0"/>
          <a:chExt cx="0" cy="0"/>
        </a:xfrm>
      </p:grpSpPr>
      <p:sp>
        <p:nvSpPr>
          <p:cNvPr id="6146" name="Title Placeholder 1">
            <a:extLst>
              <a:ext uri="{FF2B5EF4-FFF2-40B4-BE49-F238E27FC236}">
                <a16:creationId xmlns:a16="http://schemas.microsoft.com/office/drawing/2014/main" id="{8CEB4F63-DFC7-B552-DC17-E14C75AE4F65}"/>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6147" name="Text Placeholder 2">
            <a:extLst>
              <a:ext uri="{FF2B5EF4-FFF2-40B4-BE49-F238E27FC236}">
                <a16:creationId xmlns:a16="http://schemas.microsoft.com/office/drawing/2014/main" id="{0584965F-CB7F-898F-1E7C-3C8E45640023}"/>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42CA068B-8328-B7C9-5B5D-EB9CBC131D80}"/>
              </a:ext>
            </a:extLst>
          </p:cNvPr>
          <p:cNvSpPr>
            <a:spLocks noGrp="1"/>
          </p:cNvSpPr>
          <p:nvPr>
            <p:ph type="ftr" sz="quarter" idx="3"/>
          </p:nvPr>
        </p:nvSpPr>
        <p:spPr>
          <a:xfrm>
            <a:off x="838200" y="64770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bg1"/>
                </a:solidFill>
                <a:latin typeface="+mn-lt"/>
              </a:defRPr>
            </a:lvl1pPr>
          </a:lstStyle>
          <a:p>
            <a:pPr>
              <a:defRPr/>
            </a:pPr>
            <a:r>
              <a:rPr lang="en-AU"/>
              <a:t>WA Digital Inclusion Project | CRC Champion Program | Partner Training</a:t>
            </a:r>
          </a:p>
        </p:txBody>
      </p:sp>
      <p:pic>
        <p:nvPicPr>
          <p:cNvPr id="6149" name="Picture 7">
            <a:extLst>
              <a:ext uri="{FF2B5EF4-FFF2-40B4-BE49-F238E27FC236}">
                <a16:creationId xmlns:a16="http://schemas.microsoft.com/office/drawing/2014/main" id="{9663D53D-F494-F4D6-A347-C26B65B9697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50" name="Picture 8">
            <a:extLst>
              <a:ext uri="{FF2B5EF4-FFF2-40B4-BE49-F238E27FC236}">
                <a16:creationId xmlns:a16="http://schemas.microsoft.com/office/drawing/2014/main" id="{48CC8243-24C6-607A-92B6-78D7312CC2A8}"/>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01632C92-C400-7CFA-3B73-768DD2A4DE04}"/>
              </a:ext>
            </a:extLst>
          </p:cNvPr>
          <p:cNvSpPr>
            <a:spLocks noGrp="1"/>
          </p:cNvSpPr>
          <p:nvPr>
            <p:ph type="sldNum" sz="quarter" idx="4"/>
          </p:nvPr>
        </p:nvSpPr>
        <p:spPr>
          <a:xfrm>
            <a:off x="8610600" y="64770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chemeClr val="bg1"/>
                </a:solidFill>
                <a:latin typeface="Kanit" charset="-34"/>
              </a:defRPr>
            </a:lvl1pPr>
          </a:lstStyle>
          <a:p>
            <a:pPr>
              <a:defRPr/>
            </a:pPr>
            <a:fld id="{3B871BD0-B33A-4332-BA47-A3EE7728D329}" type="slidenum">
              <a:rPr lang="en-AU" altLang="en-US"/>
              <a:pPr>
                <a:defRPr/>
              </a:pPr>
              <a:t>‹#›</a:t>
            </a:fld>
            <a:endParaRPr lang="en-AU" altLang="en-US"/>
          </a:p>
        </p:txBody>
      </p:sp>
      <p:pic>
        <p:nvPicPr>
          <p:cNvPr id="6152" name="Picture 9">
            <a:extLst>
              <a:ext uri="{FF2B5EF4-FFF2-40B4-BE49-F238E27FC236}">
                <a16:creationId xmlns:a16="http://schemas.microsoft.com/office/drawing/2014/main" id="{76D07D94-07F3-23B2-AD5E-C95573284A70}"/>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558463" y="230188"/>
            <a:ext cx="1392237"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6449" r:id="rId1"/>
    <p:sldLayoutId id="2147486450" r:id="rId2"/>
    <p:sldLayoutId id="2147486451" r:id="rId3"/>
    <p:sldLayoutId id="2147486479" r:id="rId4"/>
    <p:sldLayoutId id="2147486452" r:id="rId5"/>
    <p:sldLayoutId id="2147486453" r:id="rId6"/>
    <p:sldLayoutId id="2147486454" r:id="rId7"/>
    <p:sldLayoutId id="2147486455" r:id="rId8"/>
    <p:sldLayoutId id="2147486456" r:id="rId9"/>
    <p:sldLayoutId id="2147486457" r:id="rId10"/>
    <p:sldLayoutId id="2147486458" r:id="rId11"/>
    <p:sldLayoutId id="2147486480" r:id="rId12"/>
  </p:sldLayoutIdLst>
  <p:hf hdr="0" dt="0"/>
  <p:txStyles>
    <p:titleStyle>
      <a:lvl1pPr algn="l" rtl="0" eaLnBrk="0" fontAlgn="base" hangingPunct="0">
        <a:lnSpc>
          <a:spcPct val="90000"/>
        </a:lnSpc>
        <a:spcBef>
          <a:spcPct val="0"/>
        </a:spcBef>
        <a:spcAft>
          <a:spcPct val="0"/>
        </a:spcAft>
        <a:defRPr sz="3600" b="1" kern="1200">
          <a:solidFill>
            <a:schemeClr val="bg1"/>
          </a:solidFill>
          <a:latin typeface="+mj-lt"/>
          <a:ea typeface="+mj-ea"/>
          <a:cs typeface="+mj-cs"/>
        </a:defRPr>
      </a:lvl1pPr>
      <a:lvl2pPr algn="l" rtl="0" eaLnBrk="0" fontAlgn="base" hangingPunct="0">
        <a:lnSpc>
          <a:spcPct val="90000"/>
        </a:lnSpc>
        <a:spcBef>
          <a:spcPct val="0"/>
        </a:spcBef>
        <a:spcAft>
          <a:spcPct val="0"/>
        </a:spcAft>
        <a:defRPr sz="3600" b="1">
          <a:solidFill>
            <a:schemeClr val="bg1"/>
          </a:solidFill>
          <a:latin typeface="Kanit" charset="-34"/>
        </a:defRPr>
      </a:lvl2pPr>
      <a:lvl3pPr algn="l" rtl="0" eaLnBrk="0" fontAlgn="base" hangingPunct="0">
        <a:lnSpc>
          <a:spcPct val="90000"/>
        </a:lnSpc>
        <a:spcBef>
          <a:spcPct val="0"/>
        </a:spcBef>
        <a:spcAft>
          <a:spcPct val="0"/>
        </a:spcAft>
        <a:defRPr sz="3600" b="1">
          <a:solidFill>
            <a:schemeClr val="bg1"/>
          </a:solidFill>
          <a:latin typeface="Kanit" charset="-34"/>
        </a:defRPr>
      </a:lvl3pPr>
      <a:lvl4pPr algn="l" rtl="0" eaLnBrk="0" fontAlgn="base" hangingPunct="0">
        <a:lnSpc>
          <a:spcPct val="90000"/>
        </a:lnSpc>
        <a:spcBef>
          <a:spcPct val="0"/>
        </a:spcBef>
        <a:spcAft>
          <a:spcPct val="0"/>
        </a:spcAft>
        <a:defRPr sz="3600" b="1">
          <a:solidFill>
            <a:schemeClr val="bg1"/>
          </a:solidFill>
          <a:latin typeface="Kanit" charset="-34"/>
        </a:defRPr>
      </a:lvl4pPr>
      <a:lvl5pPr algn="l" rtl="0" eaLnBrk="0" fontAlgn="base" hangingPunct="0">
        <a:lnSpc>
          <a:spcPct val="90000"/>
        </a:lnSpc>
        <a:spcBef>
          <a:spcPct val="0"/>
        </a:spcBef>
        <a:spcAft>
          <a:spcPct val="0"/>
        </a:spcAft>
        <a:defRPr sz="3600" b="1">
          <a:solidFill>
            <a:schemeClr val="bg1"/>
          </a:solidFill>
          <a:latin typeface="Kanit" charset="-34"/>
        </a:defRPr>
      </a:lvl5pPr>
      <a:lvl6pPr marL="457200" algn="l" rtl="0" fontAlgn="base">
        <a:lnSpc>
          <a:spcPct val="90000"/>
        </a:lnSpc>
        <a:spcBef>
          <a:spcPct val="0"/>
        </a:spcBef>
        <a:spcAft>
          <a:spcPct val="0"/>
        </a:spcAft>
        <a:defRPr sz="3600" b="1">
          <a:solidFill>
            <a:schemeClr val="bg1"/>
          </a:solidFill>
          <a:latin typeface="Kanit" charset="-34"/>
        </a:defRPr>
      </a:lvl6pPr>
      <a:lvl7pPr marL="914400" algn="l" rtl="0" fontAlgn="base">
        <a:lnSpc>
          <a:spcPct val="90000"/>
        </a:lnSpc>
        <a:spcBef>
          <a:spcPct val="0"/>
        </a:spcBef>
        <a:spcAft>
          <a:spcPct val="0"/>
        </a:spcAft>
        <a:defRPr sz="3600" b="1">
          <a:solidFill>
            <a:schemeClr val="bg1"/>
          </a:solidFill>
          <a:latin typeface="Kanit" charset="-34"/>
        </a:defRPr>
      </a:lvl7pPr>
      <a:lvl8pPr marL="1371600" algn="l" rtl="0" fontAlgn="base">
        <a:lnSpc>
          <a:spcPct val="90000"/>
        </a:lnSpc>
        <a:spcBef>
          <a:spcPct val="0"/>
        </a:spcBef>
        <a:spcAft>
          <a:spcPct val="0"/>
        </a:spcAft>
        <a:defRPr sz="3600" b="1">
          <a:solidFill>
            <a:schemeClr val="bg1"/>
          </a:solidFill>
          <a:latin typeface="Kanit" charset="-34"/>
        </a:defRPr>
      </a:lvl8pPr>
      <a:lvl9pPr marL="1828800" algn="l" rtl="0" fontAlgn="base">
        <a:lnSpc>
          <a:spcPct val="90000"/>
        </a:lnSpc>
        <a:spcBef>
          <a:spcPct val="0"/>
        </a:spcBef>
        <a:spcAft>
          <a:spcPct val="0"/>
        </a:spcAft>
        <a:defRPr sz="3600" b="1">
          <a:solidFill>
            <a:schemeClr val="bg1"/>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chemeClr val="tx2"/>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2"/>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2"/>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chemeClr val="tx2"/>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chemeClr val="tx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Title Placeholder 1">
            <a:extLst>
              <a:ext uri="{FF2B5EF4-FFF2-40B4-BE49-F238E27FC236}">
                <a16:creationId xmlns:a16="http://schemas.microsoft.com/office/drawing/2014/main" id="{350B2DFB-F921-A3BD-4166-633D4A62D48E}"/>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7171" name="Text Placeholder 2">
            <a:extLst>
              <a:ext uri="{FF2B5EF4-FFF2-40B4-BE49-F238E27FC236}">
                <a16:creationId xmlns:a16="http://schemas.microsoft.com/office/drawing/2014/main" id="{0E04E603-3F7E-A7E5-5095-3B056965A4D9}"/>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3A9C2487-429A-61C6-09F5-683BA2C2DE18}"/>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7173" name="Picture 6">
            <a:extLst>
              <a:ext uri="{FF2B5EF4-FFF2-40B4-BE49-F238E27FC236}">
                <a16:creationId xmlns:a16="http://schemas.microsoft.com/office/drawing/2014/main" id="{8E54DD4E-F98F-7A1D-EE23-84359343C334}"/>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4" name="Picture 7">
            <a:extLst>
              <a:ext uri="{FF2B5EF4-FFF2-40B4-BE49-F238E27FC236}">
                <a16:creationId xmlns:a16="http://schemas.microsoft.com/office/drawing/2014/main" id="{EE1F7F68-A6CC-9E50-CD4B-58374156B81D}"/>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7175" name="Picture 8">
            <a:extLst>
              <a:ext uri="{FF2B5EF4-FFF2-40B4-BE49-F238E27FC236}">
                <a16:creationId xmlns:a16="http://schemas.microsoft.com/office/drawing/2014/main" id="{4A102C35-1351-E297-08DD-C0D2F3808BB3}"/>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2017665E-EB2D-1F29-27DF-22C82403DE05}"/>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DA8C01AA-87BC-4F26-A33B-759EEC5B56CF}" type="slidenum">
              <a:rPr lang="en-AU" altLang="en-US"/>
              <a:pPr>
                <a:defRPr/>
              </a:pPr>
              <a:t>‹#›</a:t>
            </a:fld>
            <a:endParaRPr lang="en-AU" altLang="en-US"/>
          </a:p>
        </p:txBody>
      </p:sp>
    </p:spTree>
  </p:cSld>
  <p:clrMap bg1="lt1" tx1="dk1" bg2="lt2" tx2="dk2" accent1="accent1" accent2="accent2" accent3="accent3" accent4="accent4" accent5="accent5" accent6="accent6" hlink="hlink" folHlink="folHlink"/>
  <p:sldLayoutIdLst>
    <p:sldLayoutId id="2147486459" r:id="rId1"/>
    <p:sldLayoutId id="2147486460" r:id="rId2"/>
    <p:sldLayoutId id="2147486461" r:id="rId3"/>
    <p:sldLayoutId id="2147486481" r:id="rId4"/>
    <p:sldLayoutId id="2147486462" r:id="rId5"/>
    <p:sldLayoutId id="2147486463" r:id="rId6"/>
    <p:sldLayoutId id="2147486464" r:id="rId7"/>
    <p:sldLayoutId id="2147486465" r:id="rId8"/>
    <p:sldLayoutId id="2147486466" r:id="rId9"/>
    <p:sldLayoutId id="2147486467" r:id="rId10"/>
    <p:sldLayoutId id="2147486468" r:id="rId11"/>
    <p:sldLayoutId id="2147486482"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859F746D-6C32-A2E1-9739-6D93F4E440AC}"/>
              </a:ext>
            </a:extLst>
          </p:cNvPr>
          <p:cNvSpPr>
            <a:spLocks noGrp="1" noChangeArrowheads="1"/>
          </p:cNvSpPr>
          <p:nvPr>
            <p:ph type="title"/>
          </p:nvPr>
        </p:nvSpPr>
        <p:spPr bwMode="auto">
          <a:xfrm>
            <a:off x="838200" y="365125"/>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AU" altLang="en-US"/>
          </a:p>
        </p:txBody>
      </p:sp>
      <p:sp>
        <p:nvSpPr>
          <p:cNvPr id="1027" name="Text Placeholder 2">
            <a:extLst>
              <a:ext uri="{FF2B5EF4-FFF2-40B4-BE49-F238E27FC236}">
                <a16:creationId xmlns:a16="http://schemas.microsoft.com/office/drawing/2014/main" id="{117C9A34-F6AB-D390-2FE5-64330312F576}"/>
              </a:ext>
            </a:extLst>
          </p:cNvPr>
          <p:cNvSpPr>
            <a:spLocks noGrp="1" noChangeArrowheads="1"/>
          </p:cNvSpPr>
          <p:nvPr>
            <p:ph type="body" idx="1"/>
          </p:nvPr>
        </p:nvSpPr>
        <p:spPr bwMode="auto">
          <a:xfrm>
            <a:off x="838200" y="1825625"/>
            <a:ext cx="10515600" cy="328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AU" altLang="en-US"/>
          </a:p>
        </p:txBody>
      </p:sp>
      <p:sp>
        <p:nvSpPr>
          <p:cNvPr id="5" name="Footer Placeholder 4">
            <a:extLst>
              <a:ext uri="{FF2B5EF4-FFF2-40B4-BE49-F238E27FC236}">
                <a16:creationId xmlns:a16="http://schemas.microsoft.com/office/drawing/2014/main" id="{9FEE54DD-286C-A08E-74B0-A1C7E2F2E5CE}"/>
              </a:ext>
            </a:extLst>
          </p:cNvPr>
          <p:cNvSpPr>
            <a:spLocks noGrp="1"/>
          </p:cNvSpPr>
          <p:nvPr>
            <p:ph type="ftr" sz="quarter" idx="3"/>
          </p:nvPr>
        </p:nvSpPr>
        <p:spPr>
          <a:xfrm>
            <a:off x="838200" y="6273800"/>
            <a:ext cx="7526338" cy="244475"/>
          </a:xfrm>
          <a:prstGeom prst="rect">
            <a:avLst/>
          </a:prstGeom>
        </p:spPr>
        <p:txBody>
          <a:bodyPr vert="horz" lIns="91440" tIns="45720" rIns="91440" bIns="45720" rtlCol="0" anchor="ctr"/>
          <a:lstStyle>
            <a:lvl1pPr algn="l" eaLnBrk="1" fontAlgn="auto" hangingPunct="1">
              <a:spcBef>
                <a:spcPts val="0"/>
              </a:spcBef>
              <a:spcAft>
                <a:spcPts val="0"/>
              </a:spcAft>
              <a:defRPr sz="1000">
                <a:solidFill>
                  <a:schemeClr val="tx1">
                    <a:tint val="75000"/>
                  </a:schemeClr>
                </a:solidFill>
                <a:latin typeface="+mn-lt"/>
              </a:defRPr>
            </a:lvl1pPr>
          </a:lstStyle>
          <a:p>
            <a:pPr>
              <a:defRPr/>
            </a:pPr>
            <a:r>
              <a:rPr lang="en-AU"/>
              <a:t>WA Digital Inclusion Project | CRC Champion Program | Partner Training</a:t>
            </a:r>
          </a:p>
        </p:txBody>
      </p:sp>
      <p:pic>
        <p:nvPicPr>
          <p:cNvPr id="1029" name="Picture 6">
            <a:extLst>
              <a:ext uri="{FF2B5EF4-FFF2-40B4-BE49-F238E27FC236}">
                <a16:creationId xmlns:a16="http://schemas.microsoft.com/office/drawing/2014/main" id="{9533864C-6C75-92BF-51FB-0ACF02B3323F}"/>
              </a:ext>
            </a:extLst>
          </p:cNvP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0561638" y="230188"/>
            <a:ext cx="1389062" cy="622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0" name="Picture 7">
            <a:extLst>
              <a:ext uri="{FF2B5EF4-FFF2-40B4-BE49-F238E27FC236}">
                <a16:creationId xmlns:a16="http://schemas.microsoft.com/office/drawing/2014/main" id="{9D5E5F31-F250-3258-6A00-2ED2E479F7B4}"/>
              </a:ext>
            </a:extLst>
          </p:cNvPr>
          <p:cNvPicPr>
            <a:picLocks noChangeAspect="1" noChangeArrowheads="1"/>
          </p:cNvPicPr>
          <p:nvPr userDrawn="1"/>
        </p:nvPicPr>
        <p:blipFill>
          <a:blip r:embed="rId15">
            <a:extLst>
              <a:ext uri="{28A0092B-C50C-407E-A947-70E740481C1C}">
                <a14:useLocalDpi xmlns:a14="http://schemas.microsoft.com/office/drawing/2010/main" val="0"/>
              </a:ext>
            </a:extLst>
          </a:blip>
          <a:srcRect/>
          <a:stretch>
            <a:fillRect/>
          </a:stretch>
        </p:blipFill>
        <p:spPr bwMode="auto">
          <a:xfrm>
            <a:off x="-666750" y="-2303463"/>
            <a:ext cx="2170113" cy="31559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8">
            <a:extLst>
              <a:ext uri="{FF2B5EF4-FFF2-40B4-BE49-F238E27FC236}">
                <a16:creationId xmlns:a16="http://schemas.microsoft.com/office/drawing/2014/main" id="{4165ED21-0A4B-DC1D-089C-8F1BA1C9BA7B}"/>
              </a:ext>
            </a:extLst>
          </p:cNvPr>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10685463" y="6005513"/>
            <a:ext cx="2170112" cy="3154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lide Number Placeholder 5">
            <a:extLst>
              <a:ext uri="{FF2B5EF4-FFF2-40B4-BE49-F238E27FC236}">
                <a16:creationId xmlns:a16="http://schemas.microsoft.com/office/drawing/2014/main" id="{ED9485DB-5382-683C-6F23-4E89524E7DD0}"/>
              </a:ext>
            </a:extLst>
          </p:cNvPr>
          <p:cNvSpPr>
            <a:spLocks noGrp="1"/>
          </p:cNvSpPr>
          <p:nvPr>
            <p:ph type="sldNum" sz="quarter" idx="4"/>
          </p:nvPr>
        </p:nvSpPr>
        <p:spPr>
          <a:xfrm>
            <a:off x="8610600" y="6273800"/>
            <a:ext cx="2743200" cy="24447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000">
                <a:solidFill>
                  <a:srgbClr val="898989"/>
                </a:solidFill>
                <a:latin typeface="Kanit" charset="-34"/>
              </a:defRPr>
            </a:lvl1pPr>
          </a:lstStyle>
          <a:p>
            <a:pPr>
              <a:defRPr/>
            </a:pPr>
            <a:fld id="{F4418AFC-861C-4982-80A4-5A4606EFC09B}" type="slidenum">
              <a:rPr lang="en-AU" altLang="en-US"/>
              <a:pPr>
                <a:defRPr/>
              </a:pPr>
              <a:t>‹#›</a:t>
            </a:fld>
            <a:endParaRPr lang="en-AU" altLang="en-US"/>
          </a:p>
        </p:txBody>
      </p:sp>
    </p:spTree>
    <p:extLst>
      <p:ext uri="{BB962C8B-B14F-4D97-AF65-F5344CB8AC3E}">
        <p14:creationId xmlns:p14="http://schemas.microsoft.com/office/powerpoint/2010/main" val="1950861741"/>
      </p:ext>
    </p:extLst>
  </p:cSld>
  <p:clrMap bg1="lt1" tx1="dk1" bg2="lt2" tx2="dk2" accent1="accent1" accent2="accent2" accent3="accent3" accent4="accent4" accent5="accent5" accent6="accent6" hlink="hlink" folHlink="folHlink"/>
  <p:sldLayoutIdLst>
    <p:sldLayoutId id="2147486484" r:id="rId1"/>
    <p:sldLayoutId id="2147486485" r:id="rId2"/>
    <p:sldLayoutId id="2147486486" r:id="rId3"/>
    <p:sldLayoutId id="2147486487" r:id="rId4"/>
    <p:sldLayoutId id="2147486488" r:id="rId5"/>
    <p:sldLayoutId id="2147486489" r:id="rId6"/>
    <p:sldLayoutId id="2147486490" r:id="rId7"/>
    <p:sldLayoutId id="2147486491" r:id="rId8"/>
    <p:sldLayoutId id="2147486492" r:id="rId9"/>
    <p:sldLayoutId id="2147486493" r:id="rId10"/>
    <p:sldLayoutId id="2147486494" r:id="rId11"/>
    <p:sldLayoutId id="2147486495" r:id="rId12"/>
  </p:sldLayoutIdLst>
  <p:hf hdr="0" dt="0"/>
  <p:txStyles>
    <p:title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6.xml"/><Relationship Id="rId5" Type="http://schemas.openxmlformats.org/officeDocument/2006/relationships/image" Target="../media/image8.png"/><Relationship Id="rId4" Type="http://schemas.openxmlformats.org/officeDocument/2006/relationships/image" Target="../media/image7.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11.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13.xml.rels><?xml version="1.0" encoding="UTF-8" standalone="yes"?>
<Relationships xmlns="http://schemas.openxmlformats.org/package/2006/relationships"><Relationship Id="rId3" Type="http://schemas.openxmlformats.org/officeDocument/2006/relationships/notesSlide" Target="../notesSlides/notesSlide13.xml"/><Relationship Id="rId2" Type="http://schemas.openxmlformats.org/officeDocument/2006/relationships/slideLayout" Target="../slideLayouts/slideLayout2.xml"/><Relationship Id="rId1" Type="http://schemas.openxmlformats.org/officeDocument/2006/relationships/video" Target="https://player.vimeo.com/video/808895933?app_id=122963" TargetMode="External"/><Relationship Id="rId4" Type="http://schemas.openxmlformats.org/officeDocument/2006/relationships/image" Target="../media/image29.jpeg"/></Relationships>
</file>

<file path=ppt/slides/_rels/slide14.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beconnected.esafety.gov.au/topic-library/computer-basics-for-beginners/what-is-the-internet"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9.xml"/></Relationships>
</file>

<file path=ppt/slides/_rels/slide2.xml.rels><?xml version="1.0" encoding="UTF-8" standalone="yes"?>
<Relationships xmlns="http://schemas.openxmlformats.org/package/2006/relationships"><Relationship Id="rId3" Type="http://schemas.openxmlformats.org/officeDocument/2006/relationships/hyperlink" Target="https://beconnected.esafety.gov.au/pluginfile.php/97558/mod_resource/content/2/index.html"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mailto:Elliot@wacoss.org.au" TargetMode="External"/><Relationship Id="rId4" Type="http://schemas.openxmlformats.org/officeDocument/2006/relationships/hyperlink" Target="https://vimeo.com/233940469"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10.svg"/></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vimeo.com/233940469"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0DFEDC6A-CB56-12C1-39C2-8E6D897A25D6}"/>
              </a:ext>
            </a:extLst>
          </p:cNvPr>
          <p:cNvSpPr>
            <a:spLocks noGrp="1" noChangeArrowheads="1"/>
          </p:cNvSpPr>
          <p:nvPr>
            <p:ph type="title"/>
          </p:nvPr>
        </p:nvSpPr>
        <p:spPr>
          <a:xfrm>
            <a:off x="2636520" y="3946650"/>
            <a:ext cx="9204960" cy="1361354"/>
          </a:xfrm>
        </p:spPr>
        <p:txBody>
          <a:bodyPr/>
          <a:lstStyle/>
          <a:p>
            <a:pPr algn="l" rtl="0" eaLnBrk="1" hangingPunct="1"/>
            <a:r>
              <a:rPr lang="zh-CN" sz="4400" b="1" i="0" u="none" baseline="0">
                <a:solidFill>
                  <a:schemeClr val="bg1"/>
                </a:solidFill>
                <a:cs typeface="Arial"/>
              </a:rPr>
              <a:t>数字技能培训——上网社区倡导计划</a:t>
            </a:r>
            <a:br>
              <a:rPr lang="zh-CN" sz="4400">
                <a:cs typeface="Arial" panose="020B0604020202020204" pitchFamily="34" charset="0"/>
              </a:rPr>
            </a:br>
            <a:r>
              <a:rPr lang="zh-CN" sz="4400" b="0" i="0" u="none" baseline="0">
                <a:cs typeface="Arial"/>
              </a:rPr>
              <a:t> </a:t>
            </a:r>
          </a:p>
        </p:txBody>
      </p:sp>
      <p:sp>
        <p:nvSpPr>
          <p:cNvPr id="24579" name="Subtitle 2">
            <a:extLst>
              <a:ext uri="{FF2B5EF4-FFF2-40B4-BE49-F238E27FC236}">
                <a16:creationId xmlns:a16="http://schemas.microsoft.com/office/drawing/2014/main" id="{C0E9410B-5ACC-66C1-6630-1BE6902C30D3}"/>
              </a:ext>
            </a:extLst>
          </p:cNvPr>
          <p:cNvSpPr>
            <a:spLocks noGrp="1" noChangeArrowheads="1"/>
          </p:cNvSpPr>
          <p:nvPr>
            <p:ph type="body" idx="1"/>
          </p:nvPr>
        </p:nvSpPr>
        <p:spPr>
          <a:xfrm>
            <a:off x="2651760" y="5284061"/>
            <a:ext cx="4987145" cy="555625"/>
          </a:xfrm>
        </p:spPr>
        <p:txBody>
          <a:bodyPr/>
          <a:lstStyle/>
          <a:p>
            <a:pPr algn="l" rtl="0" eaLnBrk="1" hangingPunct="1"/>
            <a:r>
              <a:rPr lang="zh-CN" b="0" i="1" u="none" baseline="0">
                <a:latin typeface="+mj-lt"/>
                <a:cs typeface="Arial" panose="020B0604020202020204" pitchFamily="34" charset="0"/>
              </a:rPr>
              <a:t>2025</a:t>
            </a:r>
          </a:p>
        </p:txBody>
      </p:sp>
      <p:pic>
        <p:nvPicPr>
          <p:cNvPr id="24580" name="Picture 4">
            <a:extLst>
              <a:ext uri="{FF2B5EF4-FFF2-40B4-BE49-F238E27FC236}">
                <a16:creationId xmlns:a16="http://schemas.microsoft.com/office/drawing/2014/main" id="{3AF11155-EE0D-59CE-D684-31243613984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60388" y="644525"/>
            <a:ext cx="4372856" cy="195483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1" name="Picture 5">
            <a:extLst>
              <a:ext uri="{FF2B5EF4-FFF2-40B4-BE49-F238E27FC236}">
                <a16:creationId xmlns:a16="http://schemas.microsoft.com/office/drawing/2014/main" id="{0BBB8E80-B9DD-B42C-FBBE-C0ED0D60CFD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485313" y="6054725"/>
            <a:ext cx="21986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582" name="Picture 3">
            <a:extLst>
              <a:ext uri="{FF2B5EF4-FFF2-40B4-BE49-F238E27FC236}">
                <a16:creationId xmlns:a16="http://schemas.microsoft.com/office/drawing/2014/main" id="{AED33FA3-139A-890C-2B90-383038A3C77A}"/>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50850" y="6021388"/>
            <a:ext cx="1427163" cy="557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E3C67E-65EE-C319-06E1-79EC9CC630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6208320-4B60-0656-888F-97803E1462B7}"/>
              </a:ext>
            </a:extLst>
          </p:cNvPr>
          <p:cNvSpPr>
            <a:spLocks noGrp="1"/>
          </p:cNvSpPr>
          <p:nvPr>
            <p:ph type="title"/>
          </p:nvPr>
        </p:nvSpPr>
        <p:spPr/>
        <p:txBody>
          <a:bodyPr/>
          <a:lstStyle/>
          <a:p>
            <a:pPr algn="l" rtl="0"/>
            <a:r>
              <a:rPr lang="zh-CN" b="1" i="0" u="none" baseline="0" dirty="0"/>
              <a:t>您可以使用互联网来做</a:t>
            </a:r>
            <a:r>
              <a:rPr lang="zh-CN" altLang="en-US" b="1" i="0" u="none" baseline="0" dirty="0"/>
              <a:t>些</a:t>
            </a:r>
            <a:r>
              <a:rPr lang="zh-CN" b="1" i="0" u="none" baseline="0" dirty="0"/>
              <a:t>什么？</a:t>
            </a:r>
          </a:p>
        </p:txBody>
      </p:sp>
      <p:sp>
        <p:nvSpPr>
          <p:cNvPr id="3" name="Content Placeholder 2">
            <a:extLst>
              <a:ext uri="{FF2B5EF4-FFF2-40B4-BE49-F238E27FC236}">
                <a16:creationId xmlns:a16="http://schemas.microsoft.com/office/drawing/2014/main" id="{107B5091-06A2-3393-BE96-1C67B5B00D3B}"/>
              </a:ext>
            </a:extLst>
          </p:cNvPr>
          <p:cNvSpPr>
            <a:spLocks noGrp="1"/>
          </p:cNvSpPr>
          <p:nvPr>
            <p:ph idx="1"/>
          </p:nvPr>
        </p:nvSpPr>
        <p:spPr>
          <a:xfrm>
            <a:off x="838200" y="1690688"/>
            <a:ext cx="10515600" cy="4072757"/>
          </a:xfrm>
        </p:spPr>
        <p:txBody>
          <a:bodyPr/>
          <a:lstStyle/>
          <a:p>
            <a:pPr marL="0" indent="0" algn="l" rtl="0">
              <a:buNone/>
            </a:pPr>
            <a:r>
              <a:rPr lang="zh-CN" b="0" i="0" u="none" baseline="0" dirty="0">
                <a:solidFill>
                  <a:schemeClr val="tx1"/>
                </a:solidFill>
              </a:rPr>
              <a:t>以下选项，有多少个适用您？您的清单上还有什么？</a:t>
            </a:r>
          </a:p>
          <a:p>
            <a:pPr algn="l" rtl="0"/>
            <a:r>
              <a:rPr lang="zh-CN" b="0" i="0" u="none" baseline="0" dirty="0">
                <a:solidFill>
                  <a:schemeClr val="tx1"/>
                </a:solidFill>
              </a:rPr>
              <a:t>银行</a:t>
            </a:r>
          </a:p>
          <a:p>
            <a:pPr algn="l" rtl="0"/>
            <a:r>
              <a:rPr lang="zh-CN" b="0" i="0" u="none" baseline="0" dirty="0">
                <a:solidFill>
                  <a:schemeClr val="tx1"/>
                </a:solidFill>
              </a:rPr>
              <a:t>福利部（Centrelink）</a:t>
            </a:r>
          </a:p>
          <a:p>
            <a:pPr algn="l" rtl="0"/>
            <a:r>
              <a:rPr lang="zh-CN" b="0" i="0" u="none" baseline="0" dirty="0">
                <a:solidFill>
                  <a:schemeClr val="tx1"/>
                </a:solidFill>
              </a:rPr>
              <a:t>公费医疗</a:t>
            </a:r>
          </a:p>
          <a:p>
            <a:pPr algn="l" rtl="0"/>
            <a:r>
              <a:rPr lang="zh-CN" b="0" i="0" u="none" baseline="0" dirty="0">
                <a:solidFill>
                  <a:schemeClr val="tx1"/>
                </a:solidFill>
              </a:rPr>
              <a:t>税局</a:t>
            </a:r>
          </a:p>
          <a:p>
            <a:pPr algn="l" rtl="0"/>
            <a:r>
              <a:rPr lang="zh-CN" b="0" i="0" u="none" baseline="0" dirty="0">
                <a:solidFill>
                  <a:schemeClr val="tx1"/>
                </a:solidFill>
              </a:rPr>
              <a:t>电邮</a:t>
            </a:r>
          </a:p>
          <a:p>
            <a:pPr algn="l" rtl="0"/>
            <a:r>
              <a:rPr lang="zh-CN" b="0" i="0" u="none" baseline="0" dirty="0">
                <a:solidFill>
                  <a:schemeClr val="tx1"/>
                </a:solidFill>
              </a:rPr>
              <a:t>视频电话</a:t>
            </a:r>
          </a:p>
          <a:p>
            <a:pPr algn="l" rtl="0"/>
            <a:r>
              <a:rPr lang="zh-CN" b="0" i="0" u="none" baseline="0" dirty="0">
                <a:solidFill>
                  <a:schemeClr val="tx1"/>
                </a:solidFill>
              </a:rPr>
              <a:t>与远方的朋友和家人保持联系</a:t>
            </a:r>
          </a:p>
          <a:p>
            <a:pPr algn="l" rtl="0"/>
            <a:r>
              <a:rPr lang="zh-CN" b="0" i="0" u="none" baseline="0" dirty="0">
                <a:solidFill>
                  <a:schemeClr val="tx1"/>
                </a:solidFill>
              </a:rPr>
              <a:t>分享图片</a:t>
            </a:r>
          </a:p>
          <a:p>
            <a:pPr lvl="1" algn="l" rtl="0"/>
            <a:endParaRPr lang="zh-CN" dirty="0">
              <a:solidFill>
                <a:schemeClr val="tx1"/>
              </a:solidFill>
            </a:endParaRPr>
          </a:p>
        </p:txBody>
      </p:sp>
      <p:sp>
        <p:nvSpPr>
          <p:cNvPr id="4" name="Footer Placeholder 3">
            <a:extLst>
              <a:ext uri="{FF2B5EF4-FFF2-40B4-BE49-F238E27FC236}">
                <a16:creationId xmlns:a16="http://schemas.microsoft.com/office/drawing/2014/main" id="{93A5BEEF-BF9B-0EEC-6148-52AF7747AB36}"/>
              </a:ext>
            </a:extLst>
          </p:cNvPr>
          <p:cNvSpPr>
            <a:spLocks noGrp="1"/>
          </p:cNvSpPr>
          <p:nvPr>
            <p:ph type="ftr" sz="quarter" idx="10"/>
          </p:nvPr>
        </p:nvSpPr>
        <p:spPr/>
        <p:txBody>
          <a:bodyPr/>
          <a:lstStyle/>
          <a:p>
            <a:pPr algn="l" rtl="0">
              <a:defRPr/>
            </a:pPr>
            <a:r>
              <a:rPr lang="zh-CN" b="0" i="0" u="none" baseline="0"/>
              <a:t>西澳数字参与项目 | 社区倡导课程</a:t>
            </a:r>
          </a:p>
        </p:txBody>
      </p:sp>
      <p:sp>
        <p:nvSpPr>
          <p:cNvPr id="5" name="Slide Number Placeholder 4">
            <a:extLst>
              <a:ext uri="{FF2B5EF4-FFF2-40B4-BE49-F238E27FC236}">
                <a16:creationId xmlns:a16="http://schemas.microsoft.com/office/drawing/2014/main" id="{B0613839-10E2-FEDE-6A32-5EF678BD7406}"/>
              </a:ext>
            </a:extLst>
          </p:cNvPr>
          <p:cNvSpPr>
            <a:spLocks noGrp="1"/>
          </p:cNvSpPr>
          <p:nvPr>
            <p:ph type="sldNum" sz="quarter" idx="11"/>
          </p:nvPr>
        </p:nvSpPr>
        <p:spPr/>
        <p:txBody>
          <a:bodyPr/>
          <a:lstStyle/>
          <a:p>
            <a:pPr algn="r" rtl="0">
              <a:defRPr/>
            </a:pPr>
            <a:fld id="{3BD15210-6865-4F66-8164-C0556A8C2866}" type="slidenum">
              <a:rPr/>
              <a:pPr>
                <a:defRPr/>
              </a:pPr>
              <a:t>10</a:t>
            </a:fld>
            <a:endParaRPr lang="zh-CN" altLang="en-US"/>
          </a:p>
        </p:txBody>
      </p:sp>
    </p:spTree>
    <p:extLst>
      <p:ext uri="{BB962C8B-B14F-4D97-AF65-F5344CB8AC3E}">
        <p14:creationId xmlns:p14="http://schemas.microsoft.com/office/powerpoint/2010/main" val="3250316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1CCB00-A349-97B9-1C2F-5410654DCAF7}"/>
              </a:ext>
            </a:extLst>
          </p:cNvPr>
          <p:cNvSpPr>
            <a:spLocks noGrp="1"/>
          </p:cNvSpPr>
          <p:nvPr>
            <p:ph type="title"/>
          </p:nvPr>
        </p:nvSpPr>
        <p:spPr>
          <a:xfrm>
            <a:off x="838200" y="365125"/>
            <a:ext cx="9228138" cy="1325563"/>
          </a:xfrm>
        </p:spPr>
        <p:txBody>
          <a:bodyPr wrap="square" anchor="ctr">
            <a:normAutofit/>
          </a:bodyPr>
          <a:lstStyle/>
          <a:p>
            <a:pPr algn="l" rtl="0"/>
            <a:r>
              <a:rPr lang="zh-CN" b="1" i="0" u="none" baseline="0"/>
              <a:t>网上出行</a:t>
            </a:r>
          </a:p>
        </p:txBody>
      </p:sp>
      <p:sp>
        <p:nvSpPr>
          <p:cNvPr id="4" name="Footer Placeholder 3">
            <a:extLst>
              <a:ext uri="{FF2B5EF4-FFF2-40B4-BE49-F238E27FC236}">
                <a16:creationId xmlns:a16="http://schemas.microsoft.com/office/drawing/2014/main" id="{532B90AF-1381-7036-7F53-ABF90BB53771}"/>
              </a:ext>
            </a:extLst>
          </p:cNvPr>
          <p:cNvSpPr>
            <a:spLocks noGrp="1"/>
          </p:cNvSpPr>
          <p:nvPr>
            <p:ph type="ftr" sz="quarter" idx="10"/>
          </p:nvPr>
        </p:nvSpPr>
        <p:spPr>
          <a:xfrm>
            <a:off x="838200" y="6273800"/>
            <a:ext cx="7526338" cy="244475"/>
          </a:xfrm>
        </p:spPr>
        <p:txBody>
          <a:bodyPr anchor="ctr">
            <a:normAutofit/>
          </a:bodyPr>
          <a:lstStyle/>
          <a:p>
            <a:pPr algn="l" rtl="0">
              <a:spcAft>
                <a:spcPts val="600"/>
              </a:spcAft>
              <a:defRPr/>
            </a:pPr>
            <a:r>
              <a:rPr lang="zh-CN" b="0" i="0" u="none" baseline="0"/>
              <a:t>西澳数字参与项目 | 社区倡导课程</a:t>
            </a:r>
          </a:p>
        </p:txBody>
      </p:sp>
      <p:sp>
        <p:nvSpPr>
          <p:cNvPr id="5" name="Slide Number Placeholder 4">
            <a:extLst>
              <a:ext uri="{FF2B5EF4-FFF2-40B4-BE49-F238E27FC236}">
                <a16:creationId xmlns:a16="http://schemas.microsoft.com/office/drawing/2014/main" id="{8CA13127-EBB9-5911-B33B-6FDB856354A5}"/>
              </a:ext>
            </a:extLst>
          </p:cNvPr>
          <p:cNvSpPr>
            <a:spLocks noGrp="1"/>
          </p:cNvSpPr>
          <p:nvPr>
            <p:ph type="sldNum" sz="quarter" idx="11"/>
          </p:nvPr>
        </p:nvSpPr>
        <p:spPr>
          <a:xfrm>
            <a:off x="8610600" y="6273800"/>
            <a:ext cx="2743200" cy="244475"/>
          </a:xfrm>
        </p:spPr>
        <p:txBody>
          <a:bodyPr wrap="square" anchor="ctr">
            <a:normAutofit/>
          </a:bodyPr>
          <a:lstStyle/>
          <a:p>
            <a:pPr algn="r" rtl="0">
              <a:spcAft>
                <a:spcPts val="600"/>
              </a:spcAft>
              <a:defRPr/>
            </a:pPr>
            <a:fld id="{3BD15210-6865-4F66-8164-C0556A8C2866}" type="slidenum">
              <a:rPr/>
              <a:pPr>
                <a:spcAft>
                  <a:spcPts val="600"/>
                </a:spcAft>
                <a:defRPr/>
              </a:pPr>
              <a:t>11</a:t>
            </a:fld>
            <a:endParaRPr lang="zh-CN" altLang="en-US"/>
          </a:p>
        </p:txBody>
      </p:sp>
      <p:graphicFrame>
        <p:nvGraphicFramePr>
          <p:cNvPr id="7" name="Content Placeholder 2">
            <a:extLst>
              <a:ext uri="{FF2B5EF4-FFF2-40B4-BE49-F238E27FC236}">
                <a16:creationId xmlns:a16="http://schemas.microsoft.com/office/drawing/2014/main" id="{6F9EA275-6610-8BE5-A7CE-140F798DF247}"/>
              </a:ext>
            </a:extLst>
          </p:cNvPr>
          <p:cNvGraphicFramePr>
            <a:graphicFrameLocks noGrp="1"/>
          </p:cNvGraphicFramePr>
          <p:nvPr>
            <p:ph idx="1"/>
            <p:extLst>
              <p:ext uri="{D42A27DB-BD31-4B8C-83A1-F6EECF244321}">
                <p14:modId xmlns:p14="http://schemas.microsoft.com/office/powerpoint/2010/main" val="3361461172"/>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969814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5295B-A680-FC2C-64B9-4291625CDDA8}"/>
              </a:ext>
            </a:extLst>
          </p:cNvPr>
          <p:cNvSpPr>
            <a:spLocks noGrp="1"/>
          </p:cNvSpPr>
          <p:nvPr>
            <p:ph type="title"/>
          </p:nvPr>
        </p:nvSpPr>
        <p:spPr>
          <a:xfrm>
            <a:off x="838200" y="365125"/>
            <a:ext cx="9228138" cy="1325563"/>
          </a:xfrm>
        </p:spPr>
        <p:txBody>
          <a:bodyPr wrap="square" anchor="ctr">
            <a:normAutofit/>
          </a:bodyPr>
          <a:lstStyle/>
          <a:p>
            <a:pPr algn="l" rtl="0"/>
            <a:r>
              <a:rPr lang="zh-CN" b="1" i="0" u="none" baseline="0"/>
              <a:t>上网安全</a:t>
            </a:r>
          </a:p>
        </p:txBody>
      </p:sp>
      <p:sp>
        <p:nvSpPr>
          <p:cNvPr id="4" name="Footer Placeholder 3">
            <a:extLst>
              <a:ext uri="{FF2B5EF4-FFF2-40B4-BE49-F238E27FC236}">
                <a16:creationId xmlns:a16="http://schemas.microsoft.com/office/drawing/2014/main" id="{586C23B7-7E21-542A-B53B-5C7CCAF26C6F}"/>
              </a:ext>
            </a:extLst>
          </p:cNvPr>
          <p:cNvSpPr>
            <a:spLocks noGrp="1"/>
          </p:cNvSpPr>
          <p:nvPr>
            <p:ph type="ftr" sz="quarter" idx="10"/>
          </p:nvPr>
        </p:nvSpPr>
        <p:spPr>
          <a:xfrm>
            <a:off x="838200" y="6273800"/>
            <a:ext cx="7526338" cy="244475"/>
          </a:xfrm>
        </p:spPr>
        <p:txBody>
          <a:bodyPr anchor="ctr">
            <a:normAutofit/>
          </a:bodyPr>
          <a:lstStyle/>
          <a:p>
            <a:pPr algn="l" rtl="0">
              <a:spcAft>
                <a:spcPts val="600"/>
              </a:spcAft>
              <a:defRPr/>
            </a:pPr>
            <a:r>
              <a:rPr lang="zh-CN" b="0" i="0" u="none" baseline="0"/>
              <a:t>西澳数字参与项目 | 社区倡导课程</a:t>
            </a:r>
          </a:p>
        </p:txBody>
      </p:sp>
      <p:sp>
        <p:nvSpPr>
          <p:cNvPr id="5" name="Slide Number Placeholder 4">
            <a:extLst>
              <a:ext uri="{FF2B5EF4-FFF2-40B4-BE49-F238E27FC236}">
                <a16:creationId xmlns:a16="http://schemas.microsoft.com/office/drawing/2014/main" id="{522D5A21-F618-3D62-70D8-74A7161E8FF3}"/>
              </a:ext>
            </a:extLst>
          </p:cNvPr>
          <p:cNvSpPr>
            <a:spLocks noGrp="1"/>
          </p:cNvSpPr>
          <p:nvPr>
            <p:ph type="sldNum" sz="quarter" idx="11"/>
          </p:nvPr>
        </p:nvSpPr>
        <p:spPr>
          <a:xfrm>
            <a:off x="8610600" y="6273800"/>
            <a:ext cx="2743200" cy="244475"/>
          </a:xfrm>
        </p:spPr>
        <p:txBody>
          <a:bodyPr wrap="square" anchor="ctr">
            <a:normAutofit/>
          </a:bodyPr>
          <a:lstStyle/>
          <a:p>
            <a:pPr algn="r" rtl="0">
              <a:spcAft>
                <a:spcPts val="600"/>
              </a:spcAft>
              <a:defRPr/>
            </a:pPr>
            <a:fld id="{3BD15210-6865-4F66-8164-C0556A8C2866}" type="slidenum">
              <a:rPr/>
              <a:pPr>
                <a:spcAft>
                  <a:spcPts val="600"/>
                </a:spcAft>
                <a:defRPr/>
              </a:pPr>
              <a:t>12</a:t>
            </a:fld>
            <a:endParaRPr lang="zh-CN" altLang="en-US"/>
          </a:p>
        </p:txBody>
      </p:sp>
      <p:graphicFrame>
        <p:nvGraphicFramePr>
          <p:cNvPr id="7" name="Content Placeholder 2">
            <a:extLst>
              <a:ext uri="{FF2B5EF4-FFF2-40B4-BE49-F238E27FC236}">
                <a16:creationId xmlns:a16="http://schemas.microsoft.com/office/drawing/2014/main" id="{65649AED-0F81-9EE0-0D50-A774C3B2B23C}"/>
              </a:ext>
            </a:extLst>
          </p:cNvPr>
          <p:cNvGraphicFramePr>
            <a:graphicFrameLocks noGrp="1"/>
          </p:cNvGraphicFramePr>
          <p:nvPr>
            <p:ph idx="1"/>
            <p:extLst>
              <p:ext uri="{D42A27DB-BD31-4B8C-83A1-F6EECF244321}">
                <p14:modId xmlns:p14="http://schemas.microsoft.com/office/powerpoint/2010/main" val="1763489226"/>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96170428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C51ED-0B0D-C233-CFE4-5A47CFFA2BC9}"/>
              </a:ext>
            </a:extLst>
          </p:cNvPr>
          <p:cNvSpPr>
            <a:spLocks noGrp="1"/>
          </p:cNvSpPr>
          <p:nvPr>
            <p:ph type="title"/>
          </p:nvPr>
        </p:nvSpPr>
        <p:spPr>
          <a:xfrm>
            <a:off x="838200" y="365126"/>
            <a:ext cx="9228138" cy="827454"/>
          </a:xfrm>
        </p:spPr>
        <p:txBody>
          <a:bodyPr wrap="square" anchor="ctr">
            <a:normAutofit/>
          </a:bodyPr>
          <a:lstStyle/>
          <a:p>
            <a:pPr algn="l" rtl="0"/>
            <a:r>
              <a:rPr lang="zh-CN" b="1" i="0" u="none" baseline="0" dirty="0"/>
              <a:t>上网注意安全</a:t>
            </a:r>
          </a:p>
        </p:txBody>
      </p:sp>
      <p:pic>
        <p:nvPicPr>
          <p:cNvPr id="6" name="Online Media 5" title="Video in Aboriginal English: Connecting safely online">
            <a:hlinkClick r:id="" action="ppaction://media"/>
            <a:extLst>
              <a:ext uri="{FF2B5EF4-FFF2-40B4-BE49-F238E27FC236}">
                <a16:creationId xmlns:a16="http://schemas.microsoft.com/office/drawing/2014/main" id="{82165119-C09D-0393-E51F-A3363144878F}"/>
              </a:ext>
            </a:extLst>
          </p:cNvPr>
          <p:cNvPicPr>
            <a:picLocks noGrp="1" noRot="1" noChangeAspect="1"/>
          </p:cNvPicPr>
          <p:nvPr>
            <p:ph idx="1"/>
            <a:videoFile r:link="rId1"/>
          </p:nvPr>
        </p:nvPicPr>
        <p:blipFill>
          <a:blip r:embed="rId4"/>
          <a:stretch>
            <a:fillRect/>
          </a:stretch>
        </p:blipFill>
        <p:spPr>
          <a:xfrm>
            <a:off x="1652162" y="1192579"/>
            <a:ext cx="8887675" cy="4999318"/>
          </a:xfrm>
          <a:prstGeom prst="rect">
            <a:avLst/>
          </a:prstGeom>
          <a:noFill/>
        </p:spPr>
      </p:pic>
      <p:sp>
        <p:nvSpPr>
          <p:cNvPr id="4" name="Footer Placeholder 3">
            <a:extLst>
              <a:ext uri="{FF2B5EF4-FFF2-40B4-BE49-F238E27FC236}">
                <a16:creationId xmlns:a16="http://schemas.microsoft.com/office/drawing/2014/main" id="{79C031B5-A161-4216-F027-420FD00AF90A}"/>
              </a:ext>
            </a:extLst>
          </p:cNvPr>
          <p:cNvSpPr>
            <a:spLocks noGrp="1"/>
          </p:cNvSpPr>
          <p:nvPr>
            <p:ph type="ftr" sz="quarter" idx="10"/>
          </p:nvPr>
        </p:nvSpPr>
        <p:spPr>
          <a:xfrm>
            <a:off x="838200" y="6273800"/>
            <a:ext cx="7526338" cy="244475"/>
          </a:xfrm>
        </p:spPr>
        <p:txBody>
          <a:bodyPr anchor="ctr">
            <a:normAutofit/>
          </a:bodyPr>
          <a:lstStyle/>
          <a:p>
            <a:pPr algn="l" rtl="0">
              <a:spcAft>
                <a:spcPts val="600"/>
              </a:spcAft>
              <a:defRPr/>
            </a:pPr>
            <a:r>
              <a:rPr lang="zh-CN" b="0" i="0" u="none" baseline="0"/>
              <a:t>西澳数字参与项目 | 社区倡导课程</a:t>
            </a:r>
          </a:p>
        </p:txBody>
      </p:sp>
      <p:sp>
        <p:nvSpPr>
          <p:cNvPr id="5" name="Slide Number Placeholder 4">
            <a:extLst>
              <a:ext uri="{FF2B5EF4-FFF2-40B4-BE49-F238E27FC236}">
                <a16:creationId xmlns:a16="http://schemas.microsoft.com/office/drawing/2014/main" id="{A4B079E0-5259-B484-6CFD-AB1C5CA175DF}"/>
              </a:ext>
            </a:extLst>
          </p:cNvPr>
          <p:cNvSpPr>
            <a:spLocks noGrp="1"/>
          </p:cNvSpPr>
          <p:nvPr>
            <p:ph type="sldNum" sz="quarter" idx="11"/>
          </p:nvPr>
        </p:nvSpPr>
        <p:spPr>
          <a:xfrm>
            <a:off x="8610600" y="6273800"/>
            <a:ext cx="2743200" cy="244475"/>
          </a:xfrm>
        </p:spPr>
        <p:txBody>
          <a:bodyPr wrap="square" anchor="ctr">
            <a:normAutofit/>
          </a:bodyPr>
          <a:lstStyle/>
          <a:p>
            <a:pPr algn="r" rtl="0">
              <a:spcAft>
                <a:spcPts val="600"/>
              </a:spcAft>
              <a:defRPr/>
            </a:pPr>
            <a:fld id="{3BD15210-6865-4F66-8164-C0556A8C2866}" type="slidenum">
              <a:rPr/>
              <a:pPr>
                <a:spcAft>
                  <a:spcPts val="600"/>
                </a:spcAft>
                <a:defRPr/>
              </a:pPr>
              <a:t>13</a:t>
            </a:fld>
            <a:endParaRPr lang="zh-CN" altLang="en-US"/>
          </a:p>
        </p:txBody>
      </p:sp>
    </p:spTree>
    <p:extLst>
      <p:ext uri="{BB962C8B-B14F-4D97-AF65-F5344CB8AC3E}">
        <p14:creationId xmlns:p14="http://schemas.microsoft.com/office/powerpoint/2010/main" val="297322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7B3EB-CE2E-9BF5-10A9-6D60796FB625}"/>
              </a:ext>
            </a:extLst>
          </p:cNvPr>
          <p:cNvSpPr>
            <a:spLocks noGrp="1"/>
          </p:cNvSpPr>
          <p:nvPr>
            <p:ph type="title"/>
          </p:nvPr>
        </p:nvSpPr>
        <p:spPr/>
        <p:txBody>
          <a:bodyPr/>
          <a:lstStyle/>
          <a:p>
            <a:pPr algn="l" rtl="0"/>
            <a:r>
              <a:rPr lang="zh-CN" b="1" i="0" u="none" baseline="0"/>
              <a:t>更多信息?</a:t>
            </a:r>
          </a:p>
        </p:txBody>
      </p:sp>
      <p:sp>
        <p:nvSpPr>
          <p:cNvPr id="3" name="Content Placeholder 2">
            <a:extLst>
              <a:ext uri="{FF2B5EF4-FFF2-40B4-BE49-F238E27FC236}">
                <a16:creationId xmlns:a16="http://schemas.microsoft.com/office/drawing/2014/main" id="{0A5B7264-939B-FD10-14A5-CBFB11958253}"/>
              </a:ext>
            </a:extLst>
          </p:cNvPr>
          <p:cNvSpPr>
            <a:spLocks noGrp="1"/>
          </p:cNvSpPr>
          <p:nvPr>
            <p:ph idx="1"/>
          </p:nvPr>
        </p:nvSpPr>
        <p:spPr/>
        <p:txBody>
          <a:bodyPr/>
          <a:lstStyle/>
          <a:p>
            <a:pPr algn="l" rtl="0"/>
            <a:r>
              <a:rPr lang="zh-CN" b="0" i="0" u="none" baseline="0">
                <a:solidFill>
                  <a:schemeClr val="tx1"/>
                </a:solidFill>
              </a:rPr>
              <a:t>请访问此处，了解有关互联网是什么以及如何使用它的更多信息：</a:t>
            </a:r>
            <a:endParaRPr lang="zh-CN" dirty="0">
              <a:solidFill>
                <a:schemeClr val="tx1"/>
              </a:solidFill>
              <a:cs typeface="Kanit"/>
            </a:endParaRPr>
          </a:p>
          <a:p>
            <a:pPr marL="0" indent="0" algn="l" rtl="0">
              <a:buNone/>
            </a:pPr>
            <a:r>
              <a:rPr lang="zh-CN" b="0" i="0" u="none" baseline="0">
                <a:hlinkClick r:id="rId3"/>
              </a:rPr>
              <a:t>https://beconnected.esafety.gov.au/topic-library/computer-basics-for-beginners/what-is-the-internet</a:t>
            </a:r>
            <a:r>
              <a:rPr lang="zh-CN" b="0" i="0" u="none" baseline="0"/>
              <a:t> </a:t>
            </a:r>
          </a:p>
        </p:txBody>
      </p:sp>
      <p:sp>
        <p:nvSpPr>
          <p:cNvPr id="4" name="Footer Placeholder 3">
            <a:extLst>
              <a:ext uri="{FF2B5EF4-FFF2-40B4-BE49-F238E27FC236}">
                <a16:creationId xmlns:a16="http://schemas.microsoft.com/office/drawing/2014/main" id="{1D1EF0CB-144E-D511-C23C-83943784137A}"/>
              </a:ext>
            </a:extLst>
          </p:cNvPr>
          <p:cNvSpPr>
            <a:spLocks noGrp="1"/>
          </p:cNvSpPr>
          <p:nvPr>
            <p:ph type="ftr" sz="quarter" idx="10"/>
          </p:nvPr>
        </p:nvSpPr>
        <p:spPr/>
        <p:txBody>
          <a:bodyPr/>
          <a:lstStyle/>
          <a:p>
            <a:pPr algn="l" rtl="0">
              <a:defRPr/>
            </a:pPr>
            <a:r>
              <a:rPr lang="zh-CN" b="0" i="0" u="none" baseline="0"/>
              <a:t>西澳数字参与项目 | 社区倡导课程</a:t>
            </a:r>
          </a:p>
        </p:txBody>
      </p:sp>
      <p:sp>
        <p:nvSpPr>
          <p:cNvPr id="5" name="Slide Number Placeholder 4">
            <a:extLst>
              <a:ext uri="{FF2B5EF4-FFF2-40B4-BE49-F238E27FC236}">
                <a16:creationId xmlns:a16="http://schemas.microsoft.com/office/drawing/2014/main" id="{38BD9E48-9530-3149-0083-8270442CAA9C}"/>
              </a:ext>
            </a:extLst>
          </p:cNvPr>
          <p:cNvSpPr>
            <a:spLocks noGrp="1"/>
          </p:cNvSpPr>
          <p:nvPr>
            <p:ph type="sldNum" sz="quarter" idx="11"/>
          </p:nvPr>
        </p:nvSpPr>
        <p:spPr/>
        <p:txBody>
          <a:bodyPr/>
          <a:lstStyle/>
          <a:p>
            <a:pPr algn="r" rtl="0">
              <a:defRPr/>
            </a:pPr>
            <a:fld id="{3BD15210-6865-4F66-8164-C0556A8C2866}" type="slidenum">
              <a:rPr/>
              <a:pPr>
                <a:defRPr/>
              </a:pPr>
              <a:t>14</a:t>
            </a:fld>
            <a:endParaRPr lang="zh-CN" altLang="en-US"/>
          </a:p>
        </p:txBody>
      </p:sp>
    </p:spTree>
    <p:extLst>
      <p:ext uri="{BB962C8B-B14F-4D97-AF65-F5344CB8AC3E}">
        <p14:creationId xmlns:p14="http://schemas.microsoft.com/office/powerpoint/2010/main" val="18985920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F7E18-1688-8976-C951-09E05FA2697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B237FFC-E306-B1E0-7F7B-FC3D92645053}"/>
              </a:ext>
            </a:extLst>
          </p:cNvPr>
          <p:cNvSpPr>
            <a:spLocks noGrp="1"/>
          </p:cNvSpPr>
          <p:nvPr>
            <p:ph type="title"/>
          </p:nvPr>
        </p:nvSpPr>
        <p:spPr/>
        <p:txBody>
          <a:bodyPr/>
          <a:lstStyle/>
          <a:p>
            <a:pPr algn="l" rtl="0"/>
            <a:r>
              <a:rPr lang="zh-CN" b="1" i="0" u="none" baseline="0" dirty="0"/>
              <a:t>课程</a:t>
            </a:r>
            <a:r>
              <a:rPr lang="zh-CN" altLang="en-US" b="1" i="0" u="none" baseline="0" dirty="0"/>
              <a:t>内容回顾</a:t>
            </a:r>
            <a:endParaRPr lang="zh-CN" b="1" i="0" u="none" baseline="0" dirty="0"/>
          </a:p>
        </p:txBody>
      </p:sp>
      <p:sp>
        <p:nvSpPr>
          <p:cNvPr id="3" name="Content Placeholder 2">
            <a:extLst>
              <a:ext uri="{FF2B5EF4-FFF2-40B4-BE49-F238E27FC236}">
                <a16:creationId xmlns:a16="http://schemas.microsoft.com/office/drawing/2014/main" id="{CCA17173-D1E0-256A-83E2-B32A3899C7DD}"/>
              </a:ext>
            </a:extLst>
          </p:cNvPr>
          <p:cNvSpPr>
            <a:spLocks noGrp="1"/>
          </p:cNvSpPr>
          <p:nvPr>
            <p:ph idx="1"/>
          </p:nvPr>
        </p:nvSpPr>
        <p:spPr/>
        <p:txBody>
          <a:bodyPr/>
          <a:lstStyle/>
          <a:p>
            <a:pPr algn="l" rtl="0">
              <a:spcBef>
                <a:spcPts val="750"/>
              </a:spcBef>
              <a:spcAft>
                <a:spcPts val="750"/>
              </a:spcAft>
              <a:buFont typeface="Arial" panose="020B0604020202020204" pitchFamily="34" charset="0"/>
              <a:buChar char="•"/>
            </a:pPr>
            <a:r>
              <a:rPr lang="zh-CN" b="0" i="0" u="none" baseline="0" dirty="0">
                <a:solidFill>
                  <a:srgbClr val="242424"/>
                </a:solidFill>
                <a:effectLst/>
              </a:rPr>
              <a:t>什么是互联网?</a:t>
            </a:r>
          </a:p>
          <a:p>
            <a:pPr algn="l" rtl="0">
              <a:spcBef>
                <a:spcPts val="750"/>
              </a:spcBef>
              <a:spcAft>
                <a:spcPts val="750"/>
              </a:spcAft>
              <a:buFont typeface="Arial" panose="020B0604020202020204" pitchFamily="34" charset="0"/>
              <a:buChar char="•"/>
            </a:pPr>
            <a:r>
              <a:rPr lang="zh-CN" b="0" i="0" u="none" baseline="0" dirty="0">
                <a:solidFill>
                  <a:srgbClr val="242424"/>
                </a:solidFill>
              </a:rPr>
              <a:t>上网安全</a:t>
            </a:r>
          </a:p>
          <a:p>
            <a:pPr algn="l" rtl="0">
              <a:spcBef>
                <a:spcPts val="750"/>
              </a:spcBef>
              <a:spcAft>
                <a:spcPts val="750"/>
              </a:spcAft>
              <a:buFont typeface="Arial" panose="020B0604020202020204" pitchFamily="34" charset="0"/>
              <a:buChar char="•"/>
            </a:pPr>
            <a:r>
              <a:rPr lang="zh-CN" b="0" i="0" u="none" baseline="0" dirty="0">
                <a:solidFill>
                  <a:srgbClr val="242424"/>
                </a:solidFill>
                <a:effectLst/>
              </a:rPr>
              <a:t>隐私和安全</a:t>
            </a:r>
          </a:p>
          <a:p>
            <a:pPr algn="l" rtl="0">
              <a:spcBef>
                <a:spcPts val="750"/>
              </a:spcBef>
              <a:spcAft>
                <a:spcPts val="750"/>
              </a:spcAft>
              <a:buFont typeface="Arial" panose="020B0604020202020204" pitchFamily="34" charset="0"/>
              <a:buChar char="•"/>
            </a:pPr>
            <a:r>
              <a:rPr lang="zh-CN" b="0" i="0" u="none" baseline="0" dirty="0">
                <a:solidFill>
                  <a:srgbClr val="242424"/>
                </a:solidFill>
              </a:rPr>
              <a:t>从哪里获</a:t>
            </a:r>
            <a:r>
              <a:rPr lang="zh-CN" altLang="en-US" b="0" i="0" u="none" baseline="0" dirty="0">
                <a:solidFill>
                  <a:srgbClr val="242424"/>
                </a:solidFill>
              </a:rPr>
              <a:t>取</a:t>
            </a:r>
            <a:r>
              <a:rPr lang="zh-CN" b="0" i="0" u="none" baseline="0" dirty="0">
                <a:solidFill>
                  <a:srgbClr val="242424"/>
                </a:solidFill>
              </a:rPr>
              <a:t>信息</a:t>
            </a:r>
            <a:endParaRPr lang="zh-CN" b="0" i="0" dirty="0">
              <a:solidFill>
                <a:srgbClr val="242424"/>
              </a:solidFill>
              <a:effectLst/>
            </a:endParaRPr>
          </a:p>
          <a:p>
            <a:pPr marL="0" indent="0" algn="l" rtl="0">
              <a:spcBef>
                <a:spcPts val="750"/>
              </a:spcBef>
              <a:spcAft>
                <a:spcPts val="750"/>
              </a:spcAft>
              <a:buNone/>
            </a:pPr>
            <a:endParaRPr lang="zh-CN" b="0" i="0" dirty="0">
              <a:solidFill>
                <a:srgbClr val="242424"/>
              </a:solidFill>
              <a:effectLst/>
              <a:latin typeface="-apple-system"/>
            </a:endParaRPr>
          </a:p>
        </p:txBody>
      </p:sp>
      <p:sp>
        <p:nvSpPr>
          <p:cNvPr id="4" name="Footer Placeholder 3">
            <a:extLst>
              <a:ext uri="{FF2B5EF4-FFF2-40B4-BE49-F238E27FC236}">
                <a16:creationId xmlns:a16="http://schemas.microsoft.com/office/drawing/2014/main" id="{878B2ABC-DC2E-3827-9BAB-4C4623F22806}"/>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sz="1000" b="0" i="0" u="none" strike="noStrike" kern="1200" cap="none" spc="0" normalizeH="0" baseline="0">
                <a:ln>
                  <a:noFill/>
                </a:ln>
                <a:solidFill>
                  <a:prstClr val="black">
                    <a:tint val="75000"/>
                  </a:prstClr>
                </a:solidFill>
                <a:effectLst/>
                <a:uLnTx/>
                <a:uFillTx/>
                <a:latin typeface="Kanit"/>
                <a:ea typeface="+mn-ea"/>
                <a:cs typeface="+mn-cs"/>
              </a:rPr>
              <a:t>西澳数字参与项目 | 社区倡导课程</a:t>
            </a:r>
          </a:p>
        </p:txBody>
      </p:sp>
      <p:sp>
        <p:nvSpPr>
          <p:cNvPr id="5" name="Slide Number Placeholder 4">
            <a:extLst>
              <a:ext uri="{FF2B5EF4-FFF2-40B4-BE49-F238E27FC236}">
                <a16:creationId xmlns:a16="http://schemas.microsoft.com/office/drawing/2014/main" id="{AB77ED1D-04EB-E6AF-1A5D-80C1B138C7B9}"/>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sz="1000" b="0" i="0" u="none" strike="noStrike" kern="1200" cap="none" spc="0" normalizeH="0" baseline="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0" lang="zh-CN" altLang="en-US" sz="1000" b="0" i="0" u="none" strike="noStrike" kern="1200" cap="none" spc="0" normalizeH="0" baseline="0" noProof="0">
              <a:ln>
                <a:noFill/>
              </a:ln>
              <a:solidFill>
                <a:srgbClr val="898989"/>
              </a:solidFill>
              <a:effectLst/>
              <a:uLnTx/>
              <a:uFillTx/>
              <a:latin typeface="Kanit" charset="-34"/>
              <a:ea typeface="+mn-ea"/>
              <a:cs typeface="+mn-cs"/>
            </a:endParaRPr>
          </a:p>
        </p:txBody>
      </p:sp>
      <p:sp>
        <p:nvSpPr>
          <p:cNvPr id="6" name="Title 1">
            <a:extLst>
              <a:ext uri="{FF2B5EF4-FFF2-40B4-BE49-F238E27FC236}">
                <a16:creationId xmlns:a16="http://schemas.microsoft.com/office/drawing/2014/main" id="{7BDF830E-0929-D9D5-0AA9-25BF581A4494}"/>
              </a:ext>
            </a:extLst>
          </p:cNvPr>
          <p:cNvSpPr txBox="1">
            <a:spLocks/>
          </p:cNvSpPr>
          <p:nvPr/>
        </p:nvSpPr>
        <p:spPr bwMode="auto">
          <a:xfrm>
            <a:off x="838200" y="3850480"/>
            <a:ext cx="9228138"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l" rtl="0" eaLnBrk="0" fontAlgn="base" hangingPunct="0">
              <a:lnSpc>
                <a:spcPct val="90000"/>
              </a:lnSpc>
              <a:spcBef>
                <a:spcPct val="0"/>
              </a:spcBef>
              <a:spcAft>
                <a:spcPct val="0"/>
              </a:spcAft>
              <a:defRPr sz="3600" b="1" kern="1200">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Kanit" charset="-34"/>
              </a:defRPr>
            </a:lvl2pPr>
            <a:lvl3pPr algn="l" rtl="0" eaLnBrk="0" fontAlgn="base" hangingPunct="0">
              <a:lnSpc>
                <a:spcPct val="90000"/>
              </a:lnSpc>
              <a:spcBef>
                <a:spcPct val="0"/>
              </a:spcBef>
              <a:spcAft>
                <a:spcPct val="0"/>
              </a:spcAft>
              <a:defRPr sz="3600" b="1">
                <a:solidFill>
                  <a:schemeClr val="tx2"/>
                </a:solidFill>
                <a:latin typeface="Kanit" charset="-34"/>
              </a:defRPr>
            </a:lvl3pPr>
            <a:lvl4pPr algn="l" rtl="0" eaLnBrk="0" fontAlgn="base" hangingPunct="0">
              <a:lnSpc>
                <a:spcPct val="90000"/>
              </a:lnSpc>
              <a:spcBef>
                <a:spcPct val="0"/>
              </a:spcBef>
              <a:spcAft>
                <a:spcPct val="0"/>
              </a:spcAft>
              <a:defRPr sz="3600" b="1">
                <a:solidFill>
                  <a:schemeClr val="tx2"/>
                </a:solidFill>
                <a:latin typeface="Kanit" charset="-34"/>
              </a:defRPr>
            </a:lvl4pPr>
            <a:lvl5pPr algn="l" rtl="0" eaLnBrk="0" fontAlgn="base" hangingPunct="0">
              <a:lnSpc>
                <a:spcPct val="90000"/>
              </a:lnSpc>
              <a:spcBef>
                <a:spcPct val="0"/>
              </a:spcBef>
              <a:spcAft>
                <a:spcPct val="0"/>
              </a:spcAft>
              <a:defRPr sz="3600" b="1">
                <a:solidFill>
                  <a:schemeClr val="tx2"/>
                </a:solidFill>
                <a:latin typeface="Kanit" charset="-34"/>
              </a:defRPr>
            </a:lvl5pPr>
            <a:lvl6pPr marL="457200" algn="l" rtl="0" fontAlgn="base">
              <a:lnSpc>
                <a:spcPct val="90000"/>
              </a:lnSpc>
              <a:spcBef>
                <a:spcPct val="0"/>
              </a:spcBef>
              <a:spcAft>
                <a:spcPct val="0"/>
              </a:spcAft>
              <a:defRPr sz="3600" b="1">
                <a:solidFill>
                  <a:schemeClr val="tx2"/>
                </a:solidFill>
                <a:latin typeface="Kanit" charset="-34"/>
              </a:defRPr>
            </a:lvl6pPr>
            <a:lvl7pPr marL="914400" algn="l" rtl="0" fontAlgn="base">
              <a:lnSpc>
                <a:spcPct val="90000"/>
              </a:lnSpc>
              <a:spcBef>
                <a:spcPct val="0"/>
              </a:spcBef>
              <a:spcAft>
                <a:spcPct val="0"/>
              </a:spcAft>
              <a:defRPr sz="3600" b="1">
                <a:solidFill>
                  <a:schemeClr val="tx2"/>
                </a:solidFill>
                <a:latin typeface="Kanit" charset="-34"/>
              </a:defRPr>
            </a:lvl7pPr>
            <a:lvl8pPr marL="1371600" algn="l" rtl="0" fontAlgn="base">
              <a:lnSpc>
                <a:spcPct val="90000"/>
              </a:lnSpc>
              <a:spcBef>
                <a:spcPct val="0"/>
              </a:spcBef>
              <a:spcAft>
                <a:spcPct val="0"/>
              </a:spcAft>
              <a:defRPr sz="3600" b="1">
                <a:solidFill>
                  <a:schemeClr val="tx2"/>
                </a:solidFill>
                <a:latin typeface="Kanit" charset="-34"/>
              </a:defRPr>
            </a:lvl8pPr>
            <a:lvl9pPr marL="1828800" algn="l" rtl="0" fontAlgn="base">
              <a:lnSpc>
                <a:spcPct val="90000"/>
              </a:lnSpc>
              <a:spcBef>
                <a:spcPct val="0"/>
              </a:spcBef>
              <a:spcAft>
                <a:spcPct val="0"/>
              </a:spcAft>
              <a:defRPr sz="3600" b="1">
                <a:solidFill>
                  <a:schemeClr val="tx2"/>
                </a:solidFill>
                <a:latin typeface="Kanit" charset="-34"/>
              </a:defRPr>
            </a:lvl9pPr>
          </a:lstStyle>
          <a:p>
            <a:pPr algn="l" rtl="0"/>
            <a:r>
              <a:rPr lang="zh-CN" b="1" i="0" u="none" baseline="0"/>
              <a:t>更多信息?</a:t>
            </a:r>
          </a:p>
        </p:txBody>
      </p:sp>
      <p:sp>
        <p:nvSpPr>
          <p:cNvPr id="7" name="Content Placeholder 2">
            <a:extLst>
              <a:ext uri="{FF2B5EF4-FFF2-40B4-BE49-F238E27FC236}">
                <a16:creationId xmlns:a16="http://schemas.microsoft.com/office/drawing/2014/main" id="{0C4612FA-0B91-8C85-D6E1-55130383680C}"/>
              </a:ext>
            </a:extLst>
          </p:cNvPr>
          <p:cNvSpPr txBox="1">
            <a:spLocks/>
          </p:cNvSpPr>
          <p:nvPr/>
        </p:nvSpPr>
        <p:spPr bwMode="auto">
          <a:xfrm>
            <a:off x="961231" y="4754562"/>
            <a:ext cx="10515600" cy="1519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228600" indent="-228600" algn="l" rtl="0" eaLnBrk="0" fontAlgn="base" hangingPunct="0">
              <a:lnSpc>
                <a:spcPct val="90000"/>
              </a:lnSpc>
              <a:spcBef>
                <a:spcPts val="1000"/>
              </a:spcBef>
              <a:spcAft>
                <a:spcPct val="0"/>
              </a:spcAft>
              <a:buFont typeface="Arial" panose="020B0604020202020204" pitchFamily="34" charset="0"/>
              <a:buChar char="•"/>
              <a:defRPr sz="2400" kern="1200">
                <a:solidFill>
                  <a:srgbClr val="595959"/>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000" kern="1200">
                <a:solidFill>
                  <a:srgbClr val="595959"/>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kern="1200">
                <a:solidFill>
                  <a:srgbClr val="595959"/>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sz="1600" kern="1200">
                <a:solidFill>
                  <a:srgbClr val="595959"/>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sz="1400" kern="1200">
                <a:solidFill>
                  <a:srgbClr val="595959"/>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l" rtl="0"/>
            <a:r>
              <a:rPr lang="zh-CN" b="0" i="0" u="none" baseline="0" dirty="0">
                <a:solidFill>
                  <a:schemeClr val="tx1"/>
                </a:solidFill>
              </a:rPr>
              <a:t>请访问此</a:t>
            </a:r>
            <a:r>
              <a:rPr lang="zh-CN" altLang="en-US" b="0" i="0" u="none" baseline="0" dirty="0">
                <a:solidFill>
                  <a:schemeClr val="tx1"/>
                </a:solidFill>
              </a:rPr>
              <a:t>网站</a:t>
            </a:r>
            <a:r>
              <a:rPr lang="zh-CN" b="0" i="0" u="none" baseline="0" dirty="0">
                <a:solidFill>
                  <a:schemeClr val="tx1"/>
                </a:solidFill>
              </a:rPr>
              <a:t>，了解有关互联网是什么以及如何使用它的更多信息：</a:t>
            </a:r>
          </a:p>
          <a:p>
            <a:pPr marL="0" indent="0" algn="l" rtl="0">
              <a:buFont typeface="Arial" panose="020B0604020202020204" pitchFamily="34" charset="0"/>
              <a:buNone/>
            </a:pPr>
            <a:r>
              <a:rPr lang="zh-CN" b="0" i="0" u="none" baseline="0" dirty="0">
                <a:hlinkClick r:id="rId3"/>
              </a:rPr>
              <a:t>https://beconnected.esafety.gov.au/topic-library/computer-basics-for-beginners/what-is-the-internet</a:t>
            </a:r>
            <a:r>
              <a:rPr lang="zh-CN" b="0" i="0" u="none" baseline="0" dirty="0"/>
              <a:t> </a:t>
            </a:r>
          </a:p>
        </p:txBody>
      </p:sp>
    </p:spTree>
    <p:extLst>
      <p:ext uri="{BB962C8B-B14F-4D97-AF65-F5344CB8AC3E}">
        <p14:creationId xmlns:p14="http://schemas.microsoft.com/office/powerpoint/2010/main" val="1530673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18E0B0-E3E1-FA87-97ED-175D6C88F3B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8F5D5D-E9F8-3946-BD25-F4A0A30D385B}"/>
              </a:ext>
            </a:extLst>
          </p:cNvPr>
          <p:cNvSpPr>
            <a:spLocks noGrp="1"/>
          </p:cNvSpPr>
          <p:nvPr>
            <p:ph type="title"/>
          </p:nvPr>
        </p:nvSpPr>
        <p:spPr/>
        <p:txBody>
          <a:bodyPr/>
          <a:lstStyle/>
          <a:p>
            <a:pPr algn="l" rtl="0"/>
            <a:r>
              <a:rPr lang="zh-CN" altLang="en-US" b="1" i="0" u="none" baseline="0" dirty="0"/>
              <a:t>感谢出席</a:t>
            </a:r>
            <a:r>
              <a:rPr lang="zh-CN" b="1" i="0" u="none" baseline="0" dirty="0"/>
              <a:t>!</a:t>
            </a:r>
          </a:p>
        </p:txBody>
      </p:sp>
      <p:sp>
        <p:nvSpPr>
          <p:cNvPr id="3" name="Text Placeholder 2">
            <a:extLst>
              <a:ext uri="{FF2B5EF4-FFF2-40B4-BE49-F238E27FC236}">
                <a16:creationId xmlns:a16="http://schemas.microsoft.com/office/drawing/2014/main" id="{84432448-A20B-7971-2628-6EC8DE7674E1}"/>
              </a:ext>
            </a:extLst>
          </p:cNvPr>
          <p:cNvSpPr>
            <a:spLocks noGrp="1"/>
          </p:cNvSpPr>
          <p:nvPr>
            <p:ph type="body" idx="1"/>
          </p:nvPr>
        </p:nvSpPr>
        <p:spPr/>
        <p:txBody>
          <a:bodyPr/>
          <a:lstStyle/>
          <a:p>
            <a:pPr algn="l" rtl="0"/>
            <a:r>
              <a:rPr lang="zh-CN" b="0" i="0" u="none" baseline="0"/>
              <a:t>下一节课时间： </a:t>
            </a:r>
          </a:p>
        </p:txBody>
      </p:sp>
      <p:sp>
        <p:nvSpPr>
          <p:cNvPr id="4" name="Footer Placeholder 3">
            <a:extLst>
              <a:ext uri="{FF2B5EF4-FFF2-40B4-BE49-F238E27FC236}">
                <a16:creationId xmlns:a16="http://schemas.microsoft.com/office/drawing/2014/main" id="{D46C3CB7-F09A-A9E0-183A-5A30A258EC3B}"/>
              </a:ext>
            </a:extLst>
          </p:cNvPr>
          <p:cNvSpPr>
            <a:spLocks noGrp="1"/>
          </p:cNvSpPr>
          <p:nvPr>
            <p:ph type="ftr" sz="quarter" idx="10"/>
          </p:nvPr>
        </p:nvSpPr>
        <p:spPr>
          <a:xfrm>
            <a:off x="838200" y="6213476"/>
            <a:ext cx="7526338" cy="246062"/>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sz="1000" b="0" i="0" u="none" strike="noStrike" kern="1200" cap="none" spc="0" normalizeH="0" baseline="0">
                <a:ln>
                  <a:noFill/>
                </a:ln>
                <a:solidFill>
                  <a:prstClr val="white">
                    <a:lumMod val="85000"/>
                  </a:prstClr>
                </a:solidFill>
                <a:effectLst/>
                <a:uLnTx/>
                <a:uFillTx/>
                <a:latin typeface="Kanit"/>
                <a:ea typeface="+mn-ea"/>
                <a:cs typeface="+mn-cs"/>
              </a:rPr>
              <a:t>西澳数字参与项目 | 社区倡导课程</a:t>
            </a:r>
          </a:p>
        </p:txBody>
      </p:sp>
      <p:sp>
        <p:nvSpPr>
          <p:cNvPr id="5" name="Slide Number Placeholder 4">
            <a:extLst>
              <a:ext uri="{FF2B5EF4-FFF2-40B4-BE49-F238E27FC236}">
                <a16:creationId xmlns:a16="http://schemas.microsoft.com/office/drawing/2014/main" id="{50D2C01E-5942-F328-B319-DF7D6AE2DA6B}"/>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E8979563-BAC4-43CF-AF63-937BB8B82500}" type="slidenum">
              <a:rPr kumimoji="0" sz="1000" b="0" i="0" u="none" strike="noStrike" kern="1200" cap="none" spc="0" normalizeH="0" baseline="0">
                <a:ln>
                  <a:noFill/>
                </a:ln>
                <a:solidFill>
                  <a:srgbClr val="D9D9D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0" lang="zh-CN" altLang="en-US" sz="1000" b="0" i="0" u="none" strike="noStrike" kern="1200" cap="none" spc="0" normalizeH="0" baseline="0" noProof="0">
              <a:ln>
                <a:noFill/>
              </a:ln>
              <a:solidFill>
                <a:srgbClr val="D9D9D9"/>
              </a:solidFill>
              <a:effectLst/>
              <a:uLnTx/>
              <a:uFillTx/>
              <a:latin typeface="Kanit" charset="-34"/>
              <a:ea typeface="+mn-ea"/>
              <a:cs typeface="+mn-cs"/>
            </a:endParaRPr>
          </a:p>
        </p:txBody>
      </p:sp>
    </p:spTree>
    <p:extLst>
      <p:ext uri="{BB962C8B-B14F-4D97-AF65-F5344CB8AC3E}">
        <p14:creationId xmlns:p14="http://schemas.microsoft.com/office/powerpoint/2010/main" val="37257246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3E8BCB1-A5F3-42EF-7732-5F9207F089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ACD279A-5F87-CD96-E3D2-BBD13C22B10D}"/>
              </a:ext>
            </a:extLst>
          </p:cNvPr>
          <p:cNvSpPr>
            <a:spLocks noGrp="1"/>
          </p:cNvSpPr>
          <p:nvPr>
            <p:ph type="title"/>
          </p:nvPr>
        </p:nvSpPr>
        <p:spPr>
          <a:xfrm>
            <a:off x="838200" y="339725"/>
            <a:ext cx="10515599" cy="696036"/>
          </a:xfrm>
        </p:spPr>
        <p:txBody>
          <a:bodyPr/>
          <a:lstStyle/>
          <a:p>
            <a:pPr algn="l" rtl="0"/>
            <a:r>
              <a:rPr lang="zh-CN" b="1" i="0" u="none" baseline="0" dirty="0"/>
              <a:t>培训师笔记：如何上网</a:t>
            </a:r>
          </a:p>
        </p:txBody>
      </p:sp>
      <p:sp>
        <p:nvSpPr>
          <p:cNvPr id="3" name="Content Placeholder 2">
            <a:extLst>
              <a:ext uri="{FF2B5EF4-FFF2-40B4-BE49-F238E27FC236}">
                <a16:creationId xmlns:a16="http://schemas.microsoft.com/office/drawing/2014/main" id="{A77A2F33-D5BB-D26F-DD80-0822DA3CDCA5}"/>
              </a:ext>
            </a:extLst>
          </p:cNvPr>
          <p:cNvSpPr>
            <a:spLocks noGrp="1"/>
          </p:cNvSpPr>
          <p:nvPr>
            <p:ph idx="1"/>
          </p:nvPr>
        </p:nvSpPr>
        <p:spPr>
          <a:xfrm>
            <a:off x="838200" y="1304830"/>
            <a:ext cx="10515600" cy="5213445"/>
          </a:xfrm>
        </p:spPr>
        <p:txBody>
          <a:bodyPr/>
          <a:lstStyle/>
          <a:p>
            <a:pPr algn="l" rtl="0"/>
            <a:r>
              <a:rPr lang="zh-CN" b="0" i="0" u="none" baseline="0" dirty="0">
                <a:solidFill>
                  <a:schemeClr val="tx1"/>
                </a:solidFill>
                <a:effectLst/>
              </a:rPr>
              <a:t>为参与者打印此</a:t>
            </a:r>
            <a:r>
              <a:rPr lang="zh-CN" b="0" i="0" u="none" baseline="0" dirty="0">
                <a:solidFill>
                  <a:schemeClr val="tx1"/>
                </a:solidFill>
              </a:rPr>
              <a:t>讲义</a:t>
            </a:r>
            <a:r>
              <a:rPr lang="zh-CN" b="0" i="0" u="none" baseline="0" dirty="0">
                <a:solidFill>
                  <a:schemeClr val="tx1"/>
                </a:solidFill>
                <a:effectLst/>
              </a:rPr>
              <a:t>：  </a:t>
            </a:r>
          </a:p>
          <a:p>
            <a:pPr lvl="1" algn="l" rtl="0"/>
            <a:r>
              <a:rPr lang="zh-CN" b="0" i="0" u="none" baseline="0" dirty="0">
                <a:solidFill>
                  <a:srgbClr val="0070C0"/>
                </a:solidFill>
                <a:effectLst/>
                <a:hlinkClick r:id="rId3">
                  <a:extLst>
                    <a:ext uri="{A12FA001-AC4F-418D-AE19-62706E023703}">
                      <ahyp:hlinkClr xmlns:ahyp="http://schemas.microsoft.com/office/drawing/2018/hyperlinkcolor" val="tx"/>
                    </a:ext>
                  </a:extLst>
                </a:hlinkClick>
              </a:rPr>
              <a:t>https://beconnected.esafety.gov.au/pluginfile.php/97558/mod_resource/content/2/index.html</a:t>
            </a:r>
            <a:r>
              <a:rPr lang="zh-CN" b="0" i="0" u="none" baseline="0" dirty="0">
                <a:solidFill>
                  <a:srgbClr val="0070C0"/>
                </a:solidFill>
                <a:effectLst/>
              </a:rPr>
              <a:t> </a:t>
            </a:r>
          </a:p>
          <a:p>
            <a:pPr algn="l" rtl="0">
              <a:spcBef>
                <a:spcPts val="750"/>
              </a:spcBef>
              <a:spcAft>
                <a:spcPts val="750"/>
              </a:spcAft>
            </a:pPr>
            <a:r>
              <a:rPr lang="zh-CN" b="0" i="0" u="none" baseline="0" dirty="0">
                <a:solidFill>
                  <a:schemeClr val="tx1"/>
                </a:solidFill>
              </a:rPr>
              <a:t>打印一份包含笔记部分的幻灯片，供您在讲课时使用</a:t>
            </a:r>
          </a:p>
          <a:p>
            <a:pPr algn="l" rtl="0">
              <a:spcBef>
                <a:spcPts val="750"/>
              </a:spcBef>
              <a:spcAft>
                <a:spcPts val="750"/>
              </a:spcAft>
            </a:pPr>
            <a:r>
              <a:rPr lang="zh-CN" b="0" i="0" u="none" baseline="0" dirty="0">
                <a:solidFill>
                  <a:schemeClr val="tx1"/>
                </a:solidFill>
                <a:effectLst/>
              </a:rPr>
              <a:t>阅读资料：</a:t>
            </a:r>
          </a:p>
          <a:p>
            <a:pPr lvl="1" algn="l" rtl="0">
              <a:spcBef>
                <a:spcPts val="750"/>
              </a:spcBef>
              <a:spcAft>
                <a:spcPts val="750"/>
              </a:spcAft>
            </a:pPr>
            <a:r>
              <a:rPr lang="zh-CN" b="0" i="0" u="none" baseline="0" dirty="0">
                <a:solidFill>
                  <a:schemeClr val="tx1"/>
                </a:solidFill>
                <a:effectLst/>
              </a:rPr>
              <a:t>浏览幻灯片，并确保您熟悉其内容，</a:t>
            </a:r>
          </a:p>
          <a:p>
            <a:pPr lvl="1" algn="l" rtl="0">
              <a:spcBef>
                <a:spcPts val="750"/>
              </a:spcBef>
              <a:spcAft>
                <a:spcPts val="750"/>
              </a:spcAft>
            </a:pPr>
            <a:r>
              <a:rPr lang="zh-CN" b="0" i="0" u="none" baseline="0" dirty="0">
                <a:solidFill>
                  <a:schemeClr val="tx1"/>
                </a:solidFill>
              </a:rPr>
              <a:t>给参加者的讲义。</a:t>
            </a:r>
          </a:p>
          <a:p>
            <a:pPr algn="l" rtl="0">
              <a:spcBef>
                <a:spcPts val="750"/>
              </a:spcBef>
              <a:spcAft>
                <a:spcPts val="750"/>
              </a:spcAft>
            </a:pPr>
            <a:r>
              <a:rPr lang="zh-CN" b="0" i="0" u="none" baseline="0" dirty="0">
                <a:solidFill>
                  <a:schemeClr val="tx1"/>
                </a:solidFill>
              </a:rPr>
              <a:t>在浏览器中加载以下视频：</a:t>
            </a:r>
            <a:r>
              <a:rPr lang="zh-CN" b="0" i="0" u="none" baseline="0" dirty="0">
                <a:solidFill>
                  <a:srgbClr val="0070C0"/>
                </a:solidFill>
                <a:hlinkClick r:id="rId4">
                  <a:extLst>
                    <a:ext uri="{A12FA001-AC4F-418D-AE19-62706E023703}">
                      <ahyp:hlinkClr xmlns:ahyp="http://schemas.microsoft.com/office/drawing/2018/hyperlinkcolor" val="tx"/>
                    </a:ext>
                  </a:extLst>
                </a:hlinkClick>
              </a:rPr>
              <a:t>https://vimeo.com/233940469   </a:t>
            </a:r>
            <a:endParaRPr lang="zh-CN" dirty="0">
              <a:solidFill>
                <a:srgbClr val="0070C0"/>
              </a:solidFill>
            </a:endParaRPr>
          </a:p>
          <a:p>
            <a:pPr algn="l" rtl="0">
              <a:spcBef>
                <a:spcPts val="750"/>
              </a:spcBef>
              <a:spcAft>
                <a:spcPts val="750"/>
              </a:spcAft>
            </a:pPr>
            <a:r>
              <a:rPr lang="zh-CN" b="0" i="0" u="none" baseline="0" dirty="0">
                <a:solidFill>
                  <a:schemeClr val="tx1"/>
                </a:solidFill>
                <a:effectLst/>
              </a:rPr>
              <a:t>如果您有任何疑问，请在课程开始前联系 </a:t>
            </a:r>
            <a:r>
              <a:rPr lang="zh-CN" b="0" i="0" u="none" baseline="0" dirty="0">
                <a:effectLst/>
                <a:hlinkClick r:id="rId5">
                  <a:extLst>
                    <a:ext uri="{A12FA001-AC4F-418D-AE19-62706E023703}">
                      <ahyp:hlinkClr xmlns:ahyp="http://schemas.microsoft.com/office/drawing/2018/hyperlinkcolor" val="tx"/>
                    </a:ext>
                  </a:extLst>
                </a:hlinkClick>
              </a:rPr>
              <a:t>Elliot</a:t>
            </a:r>
            <a:r>
              <a:rPr lang="zh-CN" b="0" i="0" u="none" baseline="0" dirty="0">
                <a:solidFill>
                  <a:srgbClr val="0E67B2"/>
                </a:solidFill>
                <a:effectLst/>
                <a:hlinkClick r:id="rId5">
                  <a:extLst>
                    <a:ext uri="{A12FA001-AC4F-418D-AE19-62706E023703}">
                      <ahyp:hlinkClr xmlns:ahyp="http://schemas.microsoft.com/office/drawing/2018/hyperlinkcolor" val="tx"/>
                    </a:ext>
                  </a:extLst>
                </a:hlinkClick>
              </a:rPr>
              <a:t>Elliot@wacoss</a:t>
            </a:r>
            <a:r>
              <a:rPr lang="zh-CN" b="0" i="0" u="none" baseline="0" dirty="0">
                <a:solidFill>
                  <a:srgbClr val="0070C0"/>
                </a:solidFill>
                <a:effectLst/>
                <a:hlinkClick r:id="rId5">
                  <a:extLst>
                    <a:ext uri="{A12FA001-AC4F-418D-AE19-62706E023703}">
                      <ahyp:hlinkClr xmlns:ahyp="http://schemas.microsoft.com/office/drawing/2018/hyperlinkcolor" val="tx"/>
                    </a:ext>
                  </a:extLst>
                </a:hlinkClick>
              </a:rPr>
              <a:t>.</a:t>
            </a:r>
            <a:r>
              <a:rPr lang="zh-CN" b="0" i="0" u="none" baseline="0" dirty="0">
                <a:solidFill>
                  <a:srgbClr val="0070C0"/>
                </a:solidFill>
                <a:hlinkClick r:id="rId5">
                  <a:extLst>
                    <a:ext uri="{A12FA001-AC4F-418D-AE19-62706E023703}">
                      <ahyp:hlinkClr xmlns:ahyp="http://schemas.microsoft.com/office/drawing/2018/hyperlinkcolor" val="tx"/>
                    </a:ext>
                  </a:extLst>
                </a:hlinkClick>
              </a:rPr>
              <a:t>org.au </a:t>
            </a:r>
          </a:p>
          <a:p>
            <a:pPr algn="l" rtl="0">
              <a:spcBef>
                <a:spcPts val="750"/>
              </a:spcBef>
              <a:spcAft>
                <a:spcPts val="750"/>
              </a:spcAft>
            </a:pPr>
            <a:r>
              <a:rPr lang="zh-CN" b="0" i="0" u="none" baseline="0" dirty="0">
                <a:solidFill>
                  <a:schemeClr val="tx1"/>
                </a:solidFill>
                <a:effectLst/>
              </a:rPr>
              <a:t>讲课之前删除/隐藏此幻灯片，并在最后一张幻灯片上更新下一节课的时间/日期。</a:t>
            </a:r>
          </a:p>
        </p:txBody>
      </p:sp>
      <p:sp>
        <p:nvSpPr>
          <p:cNvPr id="4" name="Footer Placeholder 3">
            <a:extLst>
              <a:ext uri="{FF2B5EF4-FFF2-40B4-BE49-F238E27FC236}">
                <a16:creationId xmlns:a16="http://schemas.microsoft.com/office/drawing/2014/main" id="{489407D5-7B08-6512-2F03-49CAE33FD5AF}"/>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sz="1000" b="0" i="0" u="none" strike="noStrike" kern="1200" cap="none" spc="0" normalizeH="0" baseline="0">
                <a:ln>
                  <a:noFill/>
                </a:ln>
                <a:solidFill>
                  <a:prstClr val="black">
                    <a:tint val="75000"/>
                  </a:prstClr>
                </a:solidFill>
                <a:effectLst/>
                <a:uLnTx/>
                <a:uFillTx/>
                <a:latin typeface="Kanit"/>
                <a:ea typeface="+mn-ea"/>
                <a:cs typeface="+mn-cs"/>
              </a:rPr>
              <a:t>西澳数字包容项目 | 社区倡导计划</a:t>
            </a:r>
          </a:p>
        </p:txBody>
      </p:sp>
      <p:sp>
        <p:nvSpPr>
          <p:cNvPr id="5" name="Slide Number Placeholder 4">
            <a:extLst>
              <a:ext uri="{FF2B5EF4-FFF2-40B4-BE49-F238E27FC236}">
                <a16:creationId xmlns:a16="http://schemas.microsoft.com/office/drawing/2014/main" id="{727B6D40-EE7B-B6C1-E01A-731C50D1E290}"/>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sz="1000" b="0" i="0" u="none" strike="noStrike" kern="1200" cap="none" spc="0" normalizeH="0" baseline="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zh-CN"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1339362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6641" name="Rectangle 26640">
            <a:extLst>
              <a:ext uri="{FF2B5EF4-FFF2-40B4-BE49-F238E27FC236}">
                <a16:creationId xmlns:a16="http://schemas.microsoft.com/office/drawing/2014/main" id="{F13C74B1-5B17-4795-BED0-7140497B44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noProof="0"/>
          </a:p>
        </p:txBody>
      </p:sp>
      <p:sp>
        <p:nvSpPr>
          <p:cNvPr id="26626" name="Title 1">
            <a:extLst>
              <a:ext uri="{FF2B5EF4-FFF2-40B4-BE49-F238E27FC236}">
                <a16:creationId xmlns:a16="http://schemas.microsoft.com/office/drawing/2014/main" id="{6D4D2F7F-AD9E-BF07-977B-1D817A813785}"/>
              </a:ext>
            </a:extLst>
          </p:cNvPr>
          <p:cNvSpPr>
            <a:spLocks noGrp="1" noChangeArrowheads="1"/>
          </p:cNvSpPr>
          <p:nvPr>
            <p:ph type="title"/>
          </p:nvPr>
        </p:nvSpPr>
        <p:spPr>
          <a:xfrm>
            <a:off x="640080" y="325369"/>
            <a:ext cx="8737384" cy="1956841"/>
          </a:xfrm>
        </p:spPr>
        <p:txBody>
          <a:bodyPr vert="horz" lIns="91440" tIns="45720" rIns="91440" bIns="45720" rtlCol="0" anchor="b">
            <a:normAutofit/>
          </a:bodyPr>
          <a:lstStyle/>
          <a:p>
            <a:pPr algn="l" rtl="0" eaLnBrk="1" hangingPunct="1"/>
            <a:r>
              <a:rPr lang="zh-CN" sz="4200" b="1" i="0" u="none" baseline="0">
                <a:solidFill>
                  <a:schemeClr val="tx1"/>
                </a:solidFill>
              </a:rPr>
              <a:t>对原住民的认可</a:t>
            </a:r>
          </a:p>
        </p:txBody>
      </p:sp>
      <p:sp>
        <p:nvSpPr>
          <p:cNvPr id="26643" name="sketchy line">
            <a:extLst>
              <a:ext uri="{FF2B5EF4-FFF2-40B4-BE49-F238E27FC236}">
                <a16:creationId xmlns:a16="http://schemas.microsoft.com/office/drawing/2014/main" id="{D4974D33-8DC5-464E-8C6D-BE58F0669C1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80" y="2586994"/>
            <a:ext cx="3474720" cy="18288"/>
          </a:xfrm>
          <a:custGeom>
            <a:avLst/>
            <a:gdLst>
              <a:gd name="connsiteX0" fmla="*/ 0 w 3474720"/>
              <a:gd name="connsiteY0" fmla="*/ 0 h 18288"/>
              <a:gd name="connsiteX1" fmla="*/ 694944 w 3474720"/>
              <a:gd name="connsiteY1" fmla="*/ 0 h 18288"/>
              <a:gd name="connsiteX2" fmla="*/ 1355141 w 3474720"/>
              <a:gd name="connsiteY2" fmla="*/ 0 h 18288"/>
              <a:gd name="connsiteX3" fmla="*/ 2015338 w 3474720"/>
              <a:gd name="connsiteY3" fmla="*/ 0 h 18288"/>
              <a:gd name="connsiteX4" fmla="*/ 2779776 w 3474720"/>
              <a:gd name="connsiteY4" fmla="*/ 0 h 18288"/>
              <a:gd name="connsiteX5" fmla="*/ 3474720 w 3474720"/>
              <a:gd name="connsiteY5" fmla="*/ 0 h 18288"/>
              <a:gd name="connsiteX6" fmla="*/ 3474720 w 3474720"/>
              <a:gd name="connsiteY6" fmla="*/ 18288 h 18288"/>
              <a:gd name="connsiteX7" fmla="*/ 2779776 w 3474720"/>
              <a:gd name="connsiteY7" fmla="*/ 18288 h 18288"/>
              <a:gd name="connsiteX8" fmla="*/ 2189074 w 3474720"/>
              <a:gd name="connsiteY8" fmla="*/ 18288 h 18288"/>
              <a:gd name="connsiteX9" fmla="*/ 1528877 w 3474720"/>
              <a:gd name="connsiteY9" fmla="*/ 18288 h 18288"/>
              <a:gd name="connsiteX10" fmla="*/ 868680 w 3474720"/>
              <a:gd name="connsiteY10" fmla="*/ 18288 h 18288"/>
              <a:gd name="connsiteX11" fmla="*/ 0 w 3474720"/>
              <a:gd name="connsiteY11" fmla="*/ 18288 h 18288"/>
              <a:gd name="connsiteX12" fmla="*/ 0 w 3474720"/>
              <a:gd name="connsiteY12"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3474720" h="18288" fill="none" extrusionOk="0">
                <a:moveTo>
                  <a:pt x="0" y="0"/>
                </a:moveTo>
                <a:cubicBezTo>
                  <a:pt x="224454" y="-14544"/>
                  <a:pt x="495407" y="26540"/>
                  <a:pt x="694944" y="0"/>
                </a:cubicBezTo>
                <a:cubicBezTo>
                  <a:pt x="894481" y="-26540"/>
                  <a:pt x="1130063" y="24713"/>
                  <a:pt x="1355141" y="0"/>
                </a:cubicBezTo>
                <a:cubicBezTo>
                  <a:pt x="1580219" y="-24713"/>
                  <a:pt x="1820099" y="26695"/>
                  <a:pt x="2015338" y="0"/>
                </a:cubicBezTo>
                <a:cubicBezTo>
                  <a:pt x="2210577" y="-26695"/>
                  <a:pt x="2402045" y="165"/>
                  <a:pt x="2779776" y="0"/>
                </a:cubicBezTo>
                <a:cubicBezTo>
                  <a:pt x="3157507" y="-165"/>
                  <a:pt x="3286859" y="-15571"/>
                  <a:pt x="3474720" y="0"/>
                </a:cubicBezTo>
                <a:cubicBezTo>
                  <a:pt x="3474286" y="7551"/>
                  <a:pt x="3474253" y="9822"/>
                  <a:pt x="3474720" y="18288"/>
                </a:cubicBezTo>
                <a:cubicBezTo>
                  <a:pt x="3233904" y="29845"/>
                  <a:pt x="2945134" y="-5256"/>
                  <a:pt x="2779776" y="18288"/>
                </a:cubicBezTo>
                <a:cubicBezTo>
                  <a:pt x="2614418" y="41832"/>
                  <a:pt x="2339768" y="22709"/>
                  <a:pt x="2189074" y="18288"/>
                </a:cubicBezTo>
                <a:cubicBezTo>
                  <a:pt x="2038380" y="13867"/>
                  <a:pt x="1817434" y="-4947"/>
                  <a:pt x="1528877" y="18288"/>
                </a:cubicBezTo>
                <a:cubicBezTo>
                  <a:pt x="1240320" y="41523"/>
                  <a:pt x="1042447" y="37198"/>
                  <a:pt x="868680" y="18288"/>
                </a:cubicBezTo>
                <a:cubicBezTo>
                  <a:pt x="694913" y="-622"/>
                  <a:pt x="233232" y="44909"/>
                  <a:pt x="0" y="18288"/>
                </a:cubicBezTo>
                <a:cubicBezTo>
                  <a:pt x="60" y="11696"/>
                  <a:pt x="66" y="3758"/>
                  <a:pt x="0" y="0"/>
                </a:cubicBezTo>
                <a:close/>
              </a:path>
              <a:path w="3474720" h="18288" stroke="0" extrusionOk="0">
                <a:moveTo>
                  <a:pt x="0" y="0"/>
                </a:moveTo>
                <a:cubicBezTo>
                  <a:pt x="202328" y="-14716"/>
                  <a:pt x="332722" y="-11499"/>
                  <a:pt x="625450" y="0"/>
                </a:cubicBezTo>
                <a:cubicBezTo>
                  <a:pt x="918178" y="11499"/>
                  <a:pt x="1096688" y="5123"/>
                  <a:pt x="1389888" y="0"/>
                </a:cubicBezTo>
                <a:cubicBezTo>
                  <a:pt x="1683088" y="-5123"/>
                  <a:pt x="1835981" y="-14038"/>
                  <a:pt x="1980590" y="0"/>
                </a:cubicBezTo>
                <a:cubicBezTo>
                  <a:pt x="2125199" y="14038"/>
                  <a:pt x="2396099" y="-7203"/>
                  <a:pt x="2571293" y="0"/>
                </a:cubicBezTo>
                <a:cubicBezTo>
                  <a:pt x="2746487" y="7203"/>
                  <a:pt x="3041609" y="-12036"/>
                  <a:pt x="3474720" y="0"/>
                </a:cubicBezTo>
                <a:cubicBezTo>
                  <a:pt x="3474638" y="4406"/>
                  <a:pt x="3474631" y="9982"/>
                  <a:pt x="3474720" y="18288"/>
                </a:cubicBezTo>
                <a:cubicBezTo>
                  <a:pt x="3324873" y="21876"/>
                  <a:pt x="3136771" y="12587"/>
                  <a:pt x="2814523" y="18288"/>
                </a:cubicBezTo>
                <a:cubicBezTo>
                  <a:pt x="2492275" y="23989"/>
                  <a:pt x="2294402" y="47111"/>
                  <a:pt x="2154326" y="18288"/>
                </a:cubicBezTo>
                <a:cubicBezTo>
                  <a:pt x="2014250" y="-10535"/>
                  <a:pt x="1820317" y="33903"/>
                  <a:pt x="1494130" y="18288"/>
                </a:cubicBezTo>
                <a:cubicBezTo>
                  <a:pt x="1167943" y="2673"/>
                  <a:pt x="948432" y="14868"/>
                  <a:pt x="729691" y="18288"/>
                </a:cubicBezTo>
                <a:cubicBezTo>
                  <a:pt x="510950" y="21708"/>
                  <a:pt x="264032" y="24354"/>
                  <a:pt x="0" y="18288"/>
                </a:cubicBezTo>
                <a:cubicBezTo>
                  <a:pt x="189" y="14288"/>
                  <a:pt x="-703" y="3747"/>
                  <a:pt x="0" y="0"/>
                </a:cubicBezTo>
                <a:close/>
              </a:path>
            </a:pathLst>
          </a:custGeom>
          <a:solidFill>
            <a:schemeClr val="accent2"/>
          </a:solidFill>
          <a:ln w="44450" cap="rnd">
            <a:solidFill>
              <a:schemeClr val="accent2"/>
            </a:solidFill>
            <a:round/>
            <a:extLst>
              <a:ext uri="{C807C97D-BFC1-408E-A445-0C87EB9F89A2}">
                <ask:lineSketchStyleProps xmlns:ask="http://schemas.microsoft.com/office/drawing/2018/sketchyshapes" sd="2863741219">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zh-CN" noProof="0"/>
          </a:p>
        </p:txBody>
      </p:sp>
      <p:sp>
        <p:nvSpPr>
          <p:cNvPr id="26629" name="TextBox 4">
            <a:extLst>
              <a:ext uri="{FF2B5EF4-FFF2-40B4-BE49-F238E27FC236}">
                <a16:creationId xmlns:a16="http://schemas.microsoft.com/office/drawing/2014/main" id="{573821E4-F548-7AF5-2806-BE4DBE68CA55}"/>
              </a:ext>
            </a:extLst>
          </p:cNvPr>
          <p:cNvSpPr txBox="1">
            <a:spLocks noChangeArrowheads="1"/>
          </p:cNvSpPr>
          <p:nvPr/>
        </p:nvSpPr>
        <p:spPr bwMode="auto">
          <a:xfrm>
            <a:off x="640079" y="2910066"/>
            <a:ext cx="11355977" cy="2975616"/>
          </a:xfrm>
          <a:prstGeom prst="rect">
            <a:avLst/>
          </a:prstGeom>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ormAutofit lnSpcReduction="10000"/>
          </a:bodyPr>
          <a:lstStyle>
            <a:lvl1pPr>
              <a:lnSpc>
                <a:spcPct val="90000"/>
              </a:lnSpc>
              <a:spcBef>
                <a:spcPts val="1000"/>
              </a:spcBef>
              <a:buFont typeface="Arial" panose="020B0604020202020204" pitchFamily="34" charset="0"/>
              <a:buChar char="•"/>
              <a:defRPr sz="2400">
                <a:solidFill>
                  <a:srgbClr val="595959"/>
                </a:solidFill>
                <a:latin typeface="Kanit" panose="020B0502040204020203" charset="0"/>
              </a:defRPr>
            </a:lvl1pPr>
            <a:lvl2pPr marL="742950" indent="-285750">
              <a:lnSpc>
                <a:spcPct val="90000"/>
              </a:lnSpc>
              <a:spcBef>
                <a:spcPts val="500"/>
              </a:spcBef>
              <a:buFont typeface="Arial" panose="020B0604020202020204" pitchFamily="34" charset="0"/>
              <a:buChar char="•"/>
              <a:defRPr sz="2000">
                <a:solidFill>
                  <a:srgbClr val="595959"/>
                </a:solidFill>
                <a:latin typeface="Kanit" panose="020B0502040204020203" charset="0"/>
              </a:defRPr>
            </a:lvl2pPr>
            <a:lvl3pPr marL="1143000" indent="-228600">
              <a:lnSpc>
                <a:spcPct val="90000"/>
              </a:lnSpc>
              <a:spcBef>
                <a:spcPts val="500"/>
              </a:spcBef>
              <a:buFont typeface="Arial" panose="020B0604020202020204" pitchFamily="34" charset="0"/>
              <a:buChar char="•"/>
              <a:defRPr>
                <a:solidFill>
                  <a:srgbClr val="595959"/>
                </a:solidFill>
                <a:latin typeface="Kanit" panose="020B0502040204020203" charset="0"/>
              </a:defRPr>
            </a:lvl3pPr>
            <a:lvl4pPr marL="1600200" indent="-228600">
              <a:lnSpc>
                <a:spcPct val="90000"/>
              </a:lnSpc>
              <a:spcBef>
                <a:spcPts val="500"/>
              </a:spcBef>
              <a:buFont typeface="Arial" panose="020B0604020202020204" pitchFamily="34" charset="0"/>
              <a:buChar char="•"/>
              <a:defRPr sz="1600">
                <a:solidFill>
                  <a:srgbClr val="595959"/>
                </a:solidFill>
                <a:latin typeface="Kanit" panose="020B0502040204020203" charset="0"/>
              </a:defRPr>
            </a:lvl4pPr>
            <a:lvl5pPr marL="2057400" indent="-228600">
              <a:lnSpc>
                <a:spcPct val="90000"/>
              </a:lnSpc>
              <a:spcBef>
                <a:spcPts val="500"/>
              </a:spcBef>
              <a:buFont typeface="Arial" panose="020B0604020202020204" pitchFamily="34" charset="0"/>
              <a:buChar char="•"/>
              <a:defRPr sz="1400">
                <a:solidFill>
                  <a:srgbClr val="595959"/>
                </a:solidFill>
                <a:latin typeface="Kanit" panose="020B0502040204020203"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sz="1400">
                <a:solidFill>
                  <a:srgbClr val="595959"/>
                </a:solidFill>
                <a:latin typeface="Kanit" panose="020B0502040204020203" charset="0"/>
              </a:defRPr>
            </a:lvl9pPr>
          </a:lstStyle>
          <a:p>
            <a:pPr algn="l" rtl="0" eaLnBrk="1" hangingPunct="1">
              <a:lnSpc>
                <a:spcPct val="150000"/>
              </a:lnSpc>
              <a:spcBef>
                <a:spcPct val="0"/>
              </a:spcBef>
              <a:spcAft>
                <a:spcPts val="600"/>
              </a:spcAft>
              <a:buNone/>
            </a:pPr>
            <a:r>
              <a:rPr lang="zh-CN" b="0" i="0" u="none" baseline="0" dirty="0">
                <a:solidFill>
                  <a:schemeClr val="tx1"/>
                </a:solidFill>
                <a:latin typeface="+mn-lt"/>
              </a:rPr>
              <a:t>我们知道我们身处原住民的土地。我们尊重这片土地上的原住民。</a:t>
            </a:r>
          </a:p>
          <a:p>
            <a:pPr algn="l" rtl="0" eaLnBrk="1" hangingPunct="1">
              <a:lnSpc>
                <a:spcPct val="150000"/>
              </a:lnSpc>
              <a:spcBef>
                <a:spcPct val="0"/>
              </a:spcBef>
              <a:spcAft>
                <a:spcPts val="600"/>
              </a:spcAft>
              <a:buNone/>
            </a:pPr>
            <a:r>
              <a:rPr lang="zh-CN" b="0" i="0" u="none" baseline="0" dirty="0">
                <a:solidFill>
                  <a:schemeClr val="tx1"/>
                </a:solidFill>
                <a:latin typeface="+mn-lt"/>
              </a:rPr>
              <a:t>原住民在这片土地上生活了很多年。</a:t>
            </a:r>
          </a:p>
          <a:p>
            <a:pPr algn="l" rtl="0" eaLnBrk="1" hangingPunct="1">
              <a:lnSpc>
                <a:spcPct val="150000"/>
              </a:lnSpc>
              <a:spcBef>
                <a:spcPct val="0"/>
              </a:spcBef>
              <a:spcAft>
                <a:spcPts val="600"/>
              </a:spcAft>
              <a:buNone/>
            </a:pPr>
            <a:r>
              <a:rPr lang="zh-CN" b="0" i="0" u="none" baseline="0" dirty="0">
                <a:solidFill>
                  <a:schemeClr val="tx1"/>
                </a:solidFill>
                <a:latin typeface="+mn-lt"/>
              </a:rPr>
              <a:t>我们尊重所有原住民及其长者。</a:t>
            </a:r>
          </a:p>
          <a:p>
            <a:pPr algn="l" rtl="0" eaLnBrk="1" hangingPunct="1">
              <a:lnSpc>
                <a:spcPct val="150000"/>
              </a:lnSpc>
              <a:spcBef>
                <a:spcPct val="0"/>
              </a:spcBef>
              <a:spcAft>
                <a:spcPts val="600"/>
              </a:spcAft>
              <a:buNone/>
            </a:pPr>
            <a:r>
              <a:rPr lang="zh-CN" b="0" i="0" u="none" baseline="0" dirty="0">
                <a:solidFill>
                  <a:schemeClr val="tx1"/>
                </a:solidFill>
                <a:latin typeface="+mn-lt"/>
              </a:rPr>
              <a:t>我们可以从他们的故事中学到很多东西。</a:t>
            </a:r>
          </a:p>
          <a:p>
            <a:pPr algn="l" rtl="0" eaLnBrk="1" hangingPunct="1">
              <a:lnSpc>
                <a:spcPct val="150000"/>
              </a:lnSpc>
              <a:spcBef>
                <a:spcPct val="0"/>
              </a:spcBef>
              <a:spcAft>
                <a:spcPts val="600"/>
              </a:spcAft>
              <a:buNone/>
            </a:pPr>
            <a:r>
              <a:rPr lang="zh-CN" b="0" i="0" u="none" baseline="0" dirty="0">
                <a:solidFill>
                  <a:schemeClr val="tx1"/>
                </a:solidFill>
                <a:latin typeface="+mn-lt"/>
              </a:rPr>
              <a:t>这片土地过去是、将来也永远是原住民的土地。</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B66E74-98BC-0F36-38DD-D2D378810A4A}"/>
              </a:ext>
            </a:extLst>
          </p:cNvPr>
          <p:cNvSpPr>
            <a:spLocks noGrp="1"/>
          </p:cNvSpPr>
          <p:nvPr>
            <p:ph type="title"/>
          </p:nvPr>
        </p:nvSpPr>
        <p:spPr>
          <a:xfrm>
            <a:off x="831850" y="1709738"/>
            <a:ext cx="10515600" cy="2852737"/>
          </a:xfrm>
        </p:spPr>
        <p:txBody>
          <a:bodyPr wrap="square" anchor="b">
            <a:normAutofit/>
          </a:bodyPr>
          <a:lstStyle/>
          <a:p>
            <a:pPr algn="l" rtl="0"/>
            <a:r>
              <a:rPr lang="zh-CN" b="1" i="0" u="none" baseline="0">
                <a:solidFill>
                  <a:srgbClr val="1962B2"/>
                </a:solidFill>
              </a:rPr>
              <a:t>如何上网</a:t>
            </a:r>
          </a:p>
        </p:txBody>
      </p:sp>
      <p:sp>
        <p:nvSpPr>
          <p:cNvPr id="3" name="Subtitle 2">
            <a:extLst>
              <a:ext uri="{FF2B5EF4-FFF2-40B4-BE49-F238E27FC236}">
                <a16:creationId xmlns:a16="http://schemas.microsoft.com/office/drawing/2014/main" id="{5D4D1B76-68F3-DC25-BAE9-95AD2C1317D8}"/>
              </a:ext>
            </a:extLst>
          </p:cNvPr>
          <p:cNvSpPr>
            <a:spLocks noGrp="1"/>
          </p:cNvSpPr>
          <p:nvPr>
            <p:ph type="body" idx="1"/>
          </p:nvPr>
        </p:nvSpPr>
        <p:spPr>
          <a:xfrm>
            <a:off x="831850" y="4589463"/>
            <a:ext cx="10515600" cy="1500187"/>
          </a:xfrm>
        </p:spPr>
        <p:txBody>
          <a:bodyPr wrap="square" anchor="t">
            <a:normAutofit/>
          </a:bodyPr>
          <a:lstStyle/>
          <a:p>
            <a:pPr algn="l" rtl="0"/>
            <a:r>
              <a:rPr lang="zh-CN" b="0" i="0" u="none" baseline="0"/>
              <a:t>西澳数字参与项目</a:t>
            </a:r>
          </a:p>
        </p:txBody>
      </p:sp>
      <p:sp>
        <p:nvSpPr>
          <p:cNvPr id="8" name="Footer Placeholder 3">
            <a:extLst>
              <a:ext uri="{FF2B5EF4-FFF2-40B4-BE49-F238E27FC236}">
                <a16:creationId xmlns:a16="http://schemas.microsoft.com/office/drawing/2014/main" id="{FDF9E129-CCB6-56C7-733C-4D8A9FC0CA39}"/>
              </a:ext>
            </a:extLst>
          </p:cNvPr>
          <p:cNvSpPr>
            <a:spLocks noGrp="1"/>
          </p:cNvSpPr>
          <p:nvPr>
            <p:ph type="ftr" sz="quarter" idx="10"/>
          </p:nvPr>
        </p:nvSpPr>
        <p:spPr>
          <a:xfrm>
            <a:off x="838200" y="6273800"/>
            <a:ext cx="7526338" cy="244475"/>
          </a:xfrm>
        </p:spPr>
        <p:txBody>
          <a:bodyPr/>
          <a:lstStyle/>
          <a:p>
            <a:pPr algn="l" rtl="0">
              <a:spcAft>
                <a:spcPts val="600"/>
              </a:spcAft>
              <a:defRPr/>
            </a:pPr>
            <a:r>
              <a:rPr lang="zh-CN" b="0" i="0" u="none" baseline="0">
                <a:solidFill>
                  <a:srgbClr val="1962B2"/>
                </a:solidFill>
              </a:rPr>
              <a:t>西澳数字参与项目 | 社区倡导课程</a:t>
            </a:r>
          </a:p>
        </p:txBody>
      </p:sp>
      <p:sp>
        <p:nvSpPr>
          <p:cNvPr id="10" name="Slide Number Placeholder 4">
            <a:extLst>
              <a:ext uri="{FF2B5EF4-FFF2-40B4-BE49-F238E27FC236}">
                <a16:creationId xmlns:a16="http://schemas.microsoft.com/office/drawing/2014/main" id="{7AFC8417-2AC7-2976-3221-0153F4793799}"/>
              </a:ext>
            </a:extLst>
          </p:cNvPr>
          <p:cNvSpPr>
            <a:spLocks noGrp="1"/>
          </p:cNvSpPr>
          <p:nvPr>
            <p:ph type="sldNum" sz="quarter" idx="11"/>
          </p:nvPr>
        </p:nvSpPr>
        <p:spPr>
          <a:xfrm>
            <a:off x="8610600" y="6273800"/>
            <a:ext cx="2743200" cy="244475"/>
          </a:xfrm>
        </p:spPr>
        <p:txBody>
          <a:bodyPr/>
          <a:lstStyle/>
          <a:p>
            <a:pPr algn="r" rtl="0">
              <a:spcAft>
                <a:spcPts val="600"/>
              </a:spcAft>
              <a:defRPr/>
            </a:pPr>
            <a:fld id="{ECD732CF-05B5-44F6-8B3F-52A906295270}" type="slidenum">
              <a:rPr/>
              <a:pPr>
                <a:spcAft>
                  <a:spcPts val="600"/>
                </a:spcAft>
                <a:defRPr/>
              </a:pPr>
              <a:t>4</a:t>
            </a:fld>
            <a:endParaRPr lang="zh-CN" altLang="en-US"/>
          </a:p>
        </p:txBody>
      </p:sp>
    </p:spTree>
    <p:extLst>
      <p:ext uri="{BB962C8B-B14F-4D97-AF65-F5344CB8AC3E}">
        <p14:creationId xmlns:p14="http://schemas.microsoft.com/office/powerpoint/2010/main" val="27159625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B6642D-5275-FE3E-F34E-BF9E4D7DA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DECD366-E383-5439-7983-8903BEA591DB}"/>
              </a:ext>
            </a:extLst>
          </p:cNvPr>
          <p:cNvSpPr>
            <a:spLocks noGrp="1"/>
          </p:cNvSpPr>
          <p:nvPr>
            <p:ph type="title"/>
          </p:nvPr>
        </p:nvSpPr>
        <p:spPr/>
        <p:txBody>
          <a:bodyPr/>
          <a:lstStyle/>
          <a:p>
            <a:pPr algn="l" rtl="0"/>
            <a:r>
              <a:rPr lang="zh-CN" b="1" i="0" u="none" baseline="0"/>
              <a:t>课程简介</a:t>
            </a:r>
          </a:p>
        </p:txBody>
      </p:sp>
      <p:sp>
        <p:nvSpPr>
          <p:cNvPr id="3" name="Content Placeholder 2">
            <a:extLst>
              <a:ext uri="{FF2B5EF4-FFF2-40B4-BE49-F238E27FC236}">
                <a16:creationId xmlns:a16="http://schemas.microsoft.com/office/drawing/2014/main" id="{D449D702-9D7A-2BA8-2E3E-9469727171F5}"/>
              </a:ext>
            </a:extLst>
          </p:cNvPr>
          <p:cNvSpPr>
            <a:spLocks noGrp="1"/>
          </p:cNvSpPr>
          <p:nvPr>
            <p:ph idx="1"/>
          </p:nvPr>
        </p:nvSpPr>
        <p:spPr/>
        <p:txBody>
          <a:bodyPr/>
          <a:lstStyle/>
          <a:p>
            <a:pPr algn="l" rtl="0">
              <a:spcBef>
                <a:spcPts val="750"/>
              </a:spcBef>
              <a:spcAft>
                <a:spcPts val="750"/>
              </a:spcAft>
              <a:buFont typeface="Arial" panose="020B0604020202020204" pitchFamily="34" charset="0"/>
              <a:buChar char="•"/>
            </a:pPr>
            <a:r>
              <a:rPr lang="zh-CN" b="0" i="0" u="none" baseline="0">
                <a:solidFill>
                  <a:schemeClr val="tx1"/>
                </a:solidFill>
                <a:effectLst/>
              </a:rPr>
              <a:t>什么是互联网?</a:t>
            </a:r>
          </a:p>
          <a:p>
            <a:pPr algn="l" rtl="0">
              <a:spcBef>
                <a:spcPts val="750"/>
              </a:spcBef>
              <a:spcAft>
                <a:spcPts val="750"/>
              </a:spcAft>
              <a:buFont typeface="Arial" panose="020B0604020202020204" pitchFamily="34" charset="0"/>
              <a:buChar char="•"/>
            </a:pPr>
            <a:r>
              <a:rPr lang="zh-CN" b="0" i="0" u="none" baseline="0">
                <a:solidFill>
                  <a:schemeClr val="tx1"/>
                </a:solidFill>
              </a:rPr>
              <a:t>上网安全</a:t>
            </a:r>
          </a:p>
          <a:p>
            <a:pPr algn="l" rtl="0">
              <a:spcBef>
                <a:spcPts val="750"/>
              </a:spcBef>
              <a:spcAft>
                <a:spcPts val="750"/>
              </a:spcAft>
              <a:buFont typeface="Arial" panose="020B0604020202020204" pitchFamily="34" charset="0"/>
              <a:buChar char="•"/>
            </a:pPr>
            <a:r>
              <a:rPr lang="zh-CN" b="0" i="0" u="none" baseline="0">
                <a:solidFill>
                  <a:schemeClr val="tx1"/>
                </a:solidFill>
                <a:effectLst/>
              </a:rPr>
              <a:t>隐私和安全</a:t>
            </a:r>
          </a:p>
          <a:p>
            <a:pPr marL="0" indent="0" algn="l" rtl="0">
              <a:spcBef>
                <a:spcPts val="750"/>
              </a:spcBef>
              <a:spcAft>
                <a:spcPts val="750"/>
              </a:spcAft>
              <a:buNone/>
            </a:pPr>
            <a:endParaRPr lang="zh-CN" b="0" i="0" dirty="0">
              <a:solidFill>
                <a:schemeClr val="tx1"/>
              </a:solidFill>
              <a:effectLst/>
            </a:endParaRPr>
          </a:p>
        </p:txBody>
      </p:sp>
      <p:sp>
        <p:nvSpPr>
          <p:cNvPr id="4" name="Footer Placeholder 3">
            <a:extLst>
              <a:ext uri="{FF2B5EF4-FFF2-40B4-BE49-F238E27FC236}">
                <a16:creationId xmlns:a16="http://schemas.microsoft.com/office/drawing/2014/main" id="{3116F535-33F0-3D4E-73C2-B0D1DE1164F5}"/>
              </a:ext>
            </a:extLst>
          </p:cNvPr>
          <p:cNvSpPr>
            <a:spLocks noGrp="1"/>
          </p:cNvSpPr>
          <p:nvPr>
            <p:ph type="ftr" sz="quarter"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CN" sz="1000" b="0" i="0" u="none" strike="noStrike" kern="1200" cap="none" spc="0" normalizeH="0" baseline="0">
                <a:ln>
                  <a:noFill/>
                </a:ln>
                <a:solidFill>
                  <a:prstClr val="black">
                    <a:tint val="75000"/>
                  </a:prstClr>
                </a:solidFill>
                <a:effectLst/>
                <a:uLnTx/>
                <a:uFillTx/>
                <a:latin typeface="Kanit"/>
                <a:ea typeface="+mn-ea"/>
                <a:cs typeface="+mn-cs"/>
              </a:rPr>
              <a:t>西澳数字参与项目 | 社区倡导课程</a:t>
            </a:r>
          </a:p>
        </p:txBody>
      </p:sp>
      <p:sp>
        <p:nvSpPr>
          <p:cNvPr id="5" name="Slide Number Placeholder 4">
            <a:extLst>
              <a:ext uri="{FF2B5EF4-FFF2-40B4-BE49-F238E27FC236}">
                <a16:creationId xmlns:a16="http://schemas.microsoft.com/office/drawing/2014/main" id="{9B85E4C3-47F4-941E-9B06-1A017A3F10E5}"/>
              </a:ext>
            </a:extLst>
          </p:cNvPr>
          <p:cNvSpPr>
            <a:spLocks noGrp="1"/>
          </p:cNvSpPr>
          <p:nvPr>
            <p:ph type="sldNum" sz="quarter" idx="11"/>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3BD15210-6865-4F66-8164-C0556A8C2866}" type="slidenum">
              <a:rPr kumimoji="0" sz="1000" b="0" i="0" u="none" strike="noStrike" kern="1200" cap="none" spc="0" normalizeH="0" baseline="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zh-CN" altLang="en-US" sz="1000" b="0" i="0" u="none" strike="noStrike" kern="1200" cap="none" spc="0" normalizeH="0" baseline="0" noProof="0">
              <a:ln>
                <a:noFill/>
              </a:ln>
              <a:solidFill>
                <a:srgbClr val="898989"/>
              </a:solidFill>
              <a:effectLst/>
              <a:uLnTx/>
              <a:uFillTx/>
              <a:latin typeface="Kanit" charset="-34"/>
              <a:ea typeface="+mn-ea"/>
              <a:cs typeface="+mn-cs"/>
            </a:endParaRPr>
          </a:p>
        </p:txBody>
      </p:sp>
    </p:spTree>
    <p:extLst>
      <p:ext uri="{BB962C8B-B14F-4D97-AF65-F5344CB8AC3E}">
        <p14:creationId xmlns:p14="http://schemas.microsoft.com/office/powerpoint/2010/main" val="227368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0DD8AC-681F-BA39-9B15-D2912801CA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E0340FF-CF3E-9020-9C92-B62526F1035B}"/>
              </a:ext>
            </a:extLst>
          </p:cNvPr>
          <p:cNvSpPr>
            <a:spLocks noGrp="1"/>
          </p:cNvSpPr>
          <p:nvPr>
            <p:ph type="title"/>
          </p:nvPr>
        </p:nvSpPr>
        <p:spPr>
          <a:xfrm>
            <a:off x="1011821" y="2464673"/>
            <a:ext cx="9228138" cy="1325563"/>
          </a:xfrm>
        </p:spPr>
        <p:txBody>
          <a:bodyPr vert="horz" wrap="square" lIns="91440" tIns="45720" rIns="91440" bIns="45720" numCol="1" rtlCol="0" anchor="ctr" anchorCtr="0" compatLnSpc="1">
            <a:prstTxWarp prst="textNoShape">
              <a:avLst/>
            </a:prstTxWarp>
            <a:normAutofit/>
          </a:bodyPr>
          <a:lstStyle/>
          <a:p>
            <a:pPr algn="l" rtl="0"/>
            <a:r>
              <a:rPr lang="zh-CN" sz="5400" b="1" i="0" u="none" baseline="0"/>
              <a:t>简介</a:t>
            </a:r>
          </a:p>
        </p:txBody>
      </p:sp>
      <p:pic>
        <p:nvPicPr>
          <p:cNvPr id="8" name="Graphic 7" descr="Handshake">
            <a:extLst>
              <a:ext uri="{FF2B5EF4-FFF2-40B4-BE49-F238E27FC236}">
                <a16:creationId xmlns:a16="http://schemas.microsoft.com/office/drawing/2014/main" id="{D8D73F86-D2CE-8C42-E2B9-5676586B7390}"/>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8388" y="1825625"/>
            <a:ext cx="3929223" cy="3929223"/>
          </a:xfrm>
          <a:prstGeom prst="rect">
            <a:avLst/>
          </a:prstGeom>
        </p:spPr>
      </p:pic>
      <p:sp>
        <p:nvSpPr>
          <p:cNvPr id="27" name="Footer Placeholder 4">
            <a:extLst>
              <a:ext uri="{FF2B5EF4-FFF2-40B4-BE49-F238E27FC236}">
                <a16:creationId xmlns:a16="http://schemas.microsoft.com/office/drawing/2014/main" id="{CB59D246-493E-7E05-ABD3-CD301B29AD0F}"/>
              </a:ext>
            </a:extLst>
          </p:cNvPr>
          <p:cNvSpPr>
            <a:spLocks noGrp="1"/>
          </p:cNvSpPr>
          <p:nvPr>
            <p:ph type="ftr" sz="quarter" idx="10"/>
          </p:nvPr>
        </p:nvSpPr>
        <p:spPr>
          <a:xfrm>
            <a:off x="838200" y="6273800"/>
            <a:ext cx="7526338" cy="244475"/>
          </a:xfrm>
        </p:spPr>
        <p:txBody>
          <a:bodyPr/>
          <a:lstStyle/>
          <a:p>
            <a:pPr marL="0" marR="0" lvl="0" indent="0" algn="l" defTabSz="914400" rtl="0" eaLnBrk="1" fontAlgn="auto" latinLnBrk="0" hangingPunct="1">
              <a:lnSpc>
                <a:spcPct val="100000"/>
              </a:lnSpc>
              <a:spcBef>
                <a:spcPts val="0"/>
              </a:spcBef>
              <a:spcAft>
                <a:spcPts val="600"/>
              </a:spcAft>
              <a:buClrTx/>
              <a:buSzTx/>
              <a:buFontTx/>
              <a:buNone/>
              <a:tabLst/>
              <a:defRPr/>
            </a:pPr>
            <a:r>
              <a:rPr kumimoji="0" lang="zh-CN" sz="1000" b="0" i="0" u="none" strike="noStrike" kern="1200" cap="none" spc="0" normalizeH="0" baseline="0">
                <a:ln>
                  <a:noFill/>
                </a:ln>
                <a:solidFill>
                  <a:prstClr val="black">
                    <a:tint val="75000"/>
                  </a:prstClr>
                </a:solidFill>
                <a:effectLst/>
                <a:uLnTx/>
                <a:uFillTx/>
                <a:latin typeface="Kanit"/>
                <a:ea typeface="+mn-ea"/>
                <a:cs typeface="+mn-cs"/>
              </a:rPr>
              <a:t>西澳数字参与项目 | 社区倡导课程</a:t>
            </a:r>
          </a:p>
        </p:txBody>
      </p:sp>
      <p:sp>
        <p:nvSpPr>
          <p:cNvPr id="4" name="Slide Number Placeholder 3">
            <a:extLst>
              <a:ext uri="{FF2B5EF4-FFF2-40B4-BE49-F238E27FC236}">
                <a16:creationId xmlns:a16="http://schemas.microsoft.com/office/drawing/2014/main" id="{D8291201-1C7B-1336-BA75-3C655249D170}"/>
              </a:ext>
            </a:extLst>
          </p:cNvPr>
          <p:cNvSpPr>
            <a:spLocks noGrp="1"/>
          </p:cNvSpPr>
          <p:nvPr>
            <p:ph type="sldNum" sz="quarter" idx="11"/>
          </p:nvPr>
        </p:nvSpPr>
        <p:spPr>
          <a:xfrm>
            <a:off x="8610600" y="6273800"/>
            <a:ext cx="2743200" cy="244475"/>
          </a:xfrm>
        </p:spPr>
        <p:txBody>
          <a:bodyPr vert="horz" wrap="square" lIns="91440" tIns="45720" rIns="91440" bIns="45720" numCol="1" rtlCol="0" anchor="ctr" anchorCtr="0" compatLnSpc="1">
            <a:prstTxWarp prst="textNoShape">
              <a:avLst/>
            </a:prstTxWarp>
            <a:normAutofit/>
          </a:bodyPr>
          <a:lstStyle/>
          <a:p>
            <a:pPr marL="0" marR="0" lvl="0" indent="0" algn="r" defTabSz="914400" rtl="0" eaLnBrk="1" fontAlgn="base" latinLnBrk="0" hangingPunct="1">
              <a:lnSpc>
                <a:spcPct val="100000"/>
              </a:lnSpc>
              <a:spcBef>
                <a:spcPct val="0"/>
              </a:spcBef>
              <a:spcAft>
                <a:spcPts val="600"/>
              </a:spcAft>
              <a:buClrTx/>
              <a:buSzTx/>
              <a:buFontTx/>
              <a:buNone/>
              <a:tabLst/>
              <a:defRPr/>
            </a:pPr>
            <a:fld id="{C4C527D1-A219-4ED2-A5FE-8036C7832E50}" type="slidenum">
              <a:rPr kumimoji="0" sz="1000" b="0" i="0" u="none" strike="noStrike" kern="1200" cap="none" spc="0" normalizeH="0" baseline="0">
                <a:ln>
                  <a:noFill/>
                </a:ln>
                <a:solidFill>
                  <a:srgbClr val="898989"/>
                </a:solidFill>
                <a:effectLst/>
                <a:uLnTx/>
                <a:uFillTx/>
                <a:latin typeface="Kanit" charset="-34"/>
                <a:ea typeface="+mn-ea"/>
                <a:cs typeface="+mn-cs"/>
              </a:rPr>
              <a:pPr marL="0" marR="0" lvl="0" indent="0" algn="r" defTabSz="914400" rtl="0" eaLnBrk="1" fontAlgn="base" latinLnBrk="0" hangingPunct="1">
                <a:lnSpc>
                  <a:spcPct val="100000"/>
                </a:lnSpc>
                <a:spcBef>
                  <a:spcPct val="0"/>
                </a:spcBef>
                <a:spcAft>
                  <a:spcPts val="600"/>
                </a:spcAft>
                <a:buClrTx/>
                <a:buSzTx/>
                <a:buFontTx/>
                <a:buNone/>
                <a:tabLst/>
                <a:defRPr/>
              </a:pPr>
              <a:t>6</a:t>
            </a:fld>
            <a:endParaRPr kumimoji="0" lang="zh-CN" altLang="en-US" sz="1000" b="0" i="0" u="none" strike="noStrike" kern="1200" cap="none" spc="0" normalizeH="0" baseline="0" noProof="0">
              <a:ln>
                <a:noFill/>
              </a:ln>
              <a:solidFill>
                <a:srgbClr val="898989"/>
              </a:solidFill>
              <a:effectLst/>
              <a:uLnTx/>
              <a:uFillTx/>
              <a:latin typeface="Kanit" charset="-34"/>
              <a:ea typeface="+mn-ea"/>
              <a:cs typeface="+mn-cs"/>
            </a:endParaRPr>
          </a:p>
        </p:txBody>
      </p:sp>
      <p:sp>
        <p:nvSpPr>
          <p:cNvPr id="3" name="Content Placeholder 2">
            <a:extLst>
              <a:ext uri="{FF2B5EF4-FFF2-40B4-BE49-F238E27FC236}">
                <a16:creationId xmlns:a16="http://schemas.microsoft.com/office/drawing/2014/main" id="{5CDB2D64-D19E-82A6-92D8-B3B8A1BE1153}"/>
              </a:ext>
            </a:extLst>
          </p:cNvPr>
          <p:cNvSpPr>
            <a:spLocks noGrp="1"/>
          </p:cNvSpPr>
          <p:nvPr>
            <p:ph idx="1"/>
          </p:nvPr>
        </p:nvSpPr>
        <p:spPr>
          <a:xfrm>
            <a:off x="838200" y="3878663"/>
            <a:ext cx="6781800" cy="1778559"/>
          </a:xfrm>
        </p:spPr>
        <p:txBody>
          <a:bodyPr/>
          <a:lstStyle/>
          <a:p>
            <a:pPr algn="l" rtl="0"/>
            <a:r>
              <a:rPr lang="zh-CN" b="0" i="0" u="none" baseline="0" dirty="0">
                <a:solidFill>
                  <a:schemeClr val="tx1"/>
                </a:solidFill>
              </a:rPr>
              <a:t>向小组介绍您自己</a:t>
            </a:r>
          </a:p>
          <a:p>
            <a:pPr algn="l" rtl="0">
              <a:lnSpc>
                <a:spcPct val="150000"/>
              </a:lnSpc>
            </a:pPr>
            <a:r>
              <a:rPr lang="zh-CN" b="0" i="0" u="none" baseline="0" dirty="0">
                <a:solidFill>
                  <a:schemeClr val="tx1"/>
                </a:solidFill>
              </a:rPr>
              <a:t>分享一下，当您需要在线做某事时，您会向谁寻求帮助？</a:t>
            </a:r>
          </a:p>
        </p:txBody>
      </p:sp>
    </p:spTree>
    <p:extLst>
      <p:ext uri="{BB962C8B-B14F-4D97-AF65-F5344CB8AC3E}">
        <p14:creationId xmlns:p14="http://schemas.microsoft.com/office/powerpoint/2010/main" val="19277502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829827-7FEA-BF70-BEF1-F68A0D22C2ED}"/>
              </a:ext>
            </a:extLst>
          </p:cNvPr>
          <p:cNvSpPr>
            <a:spLocks noGrp="1"/>
          </p:cNvSpPr>
          <p:nvPr>
            <p:ph type="title"/>
          </p:nvPr>
        </p:nvSpPr>
        <p:spPr>
          <a:xfrm>
            <a:off x="838200" y="365125"/>
            <a:ext cx="9228138" cy="1325563"/>
          </a:xfrm>
        </p:spPr>
        <p:txBody>
          <a:bodyPr wrap="square" anchor="ctr">
            <a:normAutofit/>
          </a:bodyPr>
          <a:lstStyle/>
          <a:p>
            <a:pPr algn="l" rtl="0"/>
            <a:r>
              <a:rPr lang="zh-CN" b="1" i="0" u="none" baseline="0"/>
              <a:t>开始使用互联网</a:t>
            </a:r>
          </a:p>
        </p:txBody>
      </p:sp>
      <p:sp>
        <p:nvSpPr>
          <p:cNvPr id="5" name="Footer Placeholder 4">
            <a:extLst>
              <a:ext uri="{FF2B5EF4-FFF2-40B4-BE49-F238E27FC236}">
                <a16:creationId xmlns:a16="http://schemas.microsoft.com/office/drawing/2014/main" id="{298E74C4-44C9-71C5-C779-43166DA4C6CF}"/>
              </a:ext>
            </a:extLst>
          </p:cNvPr>
          <p:cNvSpPr>
            <a:spLocks noGrp="1"/>
          </p:cNvSpPr>
          <p:nvPr>
            <p:ph type="ftr" sz="quarter" idx="10"/>
          </p:nvPr>
        </p:nvSpPr>
        <p:spPr>
          <a:xfrm>
            <a:off x="838200" y="6273800"/>
            <a:ext cx="7526338" cy="244475"/>
          </a:xfrm>
        </p:spPr>
        <p:txBody>
          <a:bodyPr anchor="ctr">
            <a:normAutofit/>
          </a:bodyPr>
          <a:lstStyle/>
          <a:p>
            <a:pPr algn="l" rtl="0" fontAlgn="base">
              <a:spcBef>
                <a:spcPct val="0"/>
              </a:spcBef>
              <a:spcAft>
                <a:spcPts val="600"/>
              </a:spcAft>
            </a:pPr>
            <a:r>
              <a:rPr lang="zh-CN" b="0" i="0" u="none" baseline="0"/>
              <a:t>西澳数字参与项目 | 社区倡导课程</a:t>
            </a:r>
          </a:p>
        </p:txBody>
      </p:sp>
      <p:sp>
        <p:nvSpPr>
          <p:cNvPr id="6" name="Slide Number Placeholder 5">
            <a:extLst>
              <a:ext uri="{FF2B5EF4-FFF2-40B4-BE49-F238E27FC236}">
                <a16:creationId xmlns:a16="http://schemas.microsoft.com/office/drawing/2014/main" id="{0AA29386-457D-07B9-E802-6ED89F497585}"/>
              </a:ext>
            </a:extLst>
          </p:cNvPr>
          <p:cNvSpPr>
            <a:spLocks noGrp="1"/>
          </p:cNvSpPr>
          <p:nvPr>
            <p:ph type="sldNum" sz="quarter" idx="11"/>
          </p:nvPr>
        </p:nvSpPr>
        <p:spPr>
          <a:xfrm>
            <a:off x="8610600" y="6273800"/>
            <a:ext cx="2743200" cy="244475"/>
          </a:xfrm>
        </p:spPr>
        <p:txBody>
          <a:bodyPr wrap="square" anchor="ctr">
            <a:normAutofit/>
          </a:bodyPr>
          <a:lstStyle/>
          <a:p>
            <a:pPr algn="r" rtl="0">
              <a:spcAft>
                <a:spcPts val="600"/>
              </a:spcAft>
              <a:defRPr/>
            </a:pPr>
            <a:fld id="{511E3F05-CEF4-4D87-B638-1AE1855C9A6B}" type="slidenum">
              <a:rPr/>
              <a:pPr>
                <a:spcAft>
                  <a:spcPts val="600"/>
                </a:spcAft>
                <a:defRPr/>
              </a:pPr>
              <a:t>7</a:t>
            </a:fld>
            <a:endParaRPr lang="zh-CN" altLang="en-US"/>
          </a:p>
        </p:txBody>
      </p:sp>
      <p:graphicFrame>
        <p:nvGraphicFramePr>
          <p:cNvPr id="8" name="Content Placeholder 2">
            <a:extLst>
              <a:ext uri="{FF2B5EF4-FFF2-40B4-BE49-F238E27FC236}">
                <a16:creationId xmlns:a16="http://schemas.microsoft.com/office/drawing/2014/main" id="{82FAE641-AA63-E17F-9BF6-72C75B32371C}"/>
              </a:ext>
            </a:extLst>
          </p:cNvPr>
          <p:cNvGraphicFramePr>
            <a:graphicFrameLocks noGrp="1"/>
          </p:cNvGraphicFramePr>
          <p:nvPr>
            <p:ph idx="1"/>
            <p:extLst>
              <p:ext uri="{D42A27DB-BD31-4B8C-83A1-F6EECF244321}">
                <p14:modId xmlns:p14="http://schemas.microsoft.com/office/powerpoint/2010/main" val="2293248027"/>
              </p:ext>
            </p:extLst>
          </p:nvPr>
        </p:nvGraphicFramePr>
        <p:xfrm>
          <a:off x="838200" y="1825625"/>
          <a:ext cx="10515600" cy="32829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6143156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7F28EC-2C03-AE7F-4933-FE0B3C3F48BF}"/>
              </a:ext>
            </a:extLst>
          </p:cNvPr>
          <p:cNvSpPr>
            <a:spLocks noGrp="1"/>
          </p:cNvSpPr>
          <p:nvPr>
            <p:ph type="title"/>
          </p:nvPr>
        </p:nvSpPr>
        <p:spPr/>
        <p:txBody>
          <a:bodyPr/>
          <a:lstStyle/>
          <a:p>
            <a:pPr algn="l" rtl="0"/>
            <a:r>
              <a:rPr lang="zh-CN" b="1" i="0" u="none" baseline="0"/>
              <a:t>什么是互联网?</a:t>
            </a:r>
          </a:p>
        </p:txBody>
      </p:sp>
      <p:sp>
        <p:nvSpPr>
          <p:cNvPr id="3" name="Content Placeholder 2">
            <a:extLst>
              <a:ext uri="{FF2B5EF4-FFF2-40B4-BE49-F238E27FC236}">
                <a16:creationId xmlns:a16="http://schemas.microsoft.com/office/drawing/2014/main" id="{C54B5F66-D936-B85F-B0E7-B2C1B11D7873}"/>
              </a:ext>
            </a:extLst>
          </p:cNvPr>
          <p:cNvSpPr>
            <a:spLocks noGrp="1"/>
          </p:cNvSpPr>
          <p:nvPr>
            <p:ph idx="1"/>
          </p:nvPr>
        </p:nvSpPr>
        <p:spPr>
          <a:xfrm>
            <a:off x="838200" y="2582425"/>
            <a:ext cx="10515600" cy="2526149"/>
          </a:xfrm>
        </p:spPr>
        <p:txBody>
          <a:bodyPr/>
          <a:lstStyle/>
          <a:p>
            <a:pPr marL="0" indent="0" algn="ctr" rtl="0">
              <a:buNone/>
            </a:pPr>
            <a:r>
              <a:rPr lang="zh-CN" sz="3200" b="0" i="0" u="none" baseline="0">
                <a:solidFill>
                  <a:schemeClr val="tx1"/>
                </a:solidFill>
              </a:rPr>
              <a:t>观看此视频：</a:t>
            </a:r>
          </a:p>
          <a:p>
            <a:pPr marL="0" indent="0" algn="ctr" rtl="0">
              <a:buNone/>
            </a:pPr>
            <a:r>
              <a:rPr lang="zh-CN" sz="3200" b="0" i="0" u="none" baseline="0">
                <a:hlinkClick r:id="rId3"/>
              </a:rPr>
              <a:t>https://vimeo.com/233940469</a:t>
            </a:r>
            <a:r>
              <a:rPr lang="zh-CN" sz="3200" b="0" i="0" u="none" baseline="0"/>
              <a:t> </a:t>
            </a:r>
          </a:p>
        </p:txBody>
      </p:sp>
      <p:sp>
        <p:nvSpPr>
          <p:cNvPr id="4" name="Footer Placeholder 3">
            <a:extLst>
              <a:ext uri="{FF2B5EF4-FFF2-40B4-BE49-F238E27FC236}">
                <a16:creationId xmlns:a16="http://schemas.microsoft.com/office/drawing/2014/main" id="{FC51F2AD-9FD3-218D-C1F9-140A52079BB6}"/>
              </a:ext>
            </a:extLst>
          </p:cNvPr>
          <p:cNvSpPr>
            <a:spLocks noGrp="1"/>
          </p:cNvSpPr>
          <p:nvPr>
            <p:ph type="ftr" sz="quarter" idx="10"/>
          </p:nvPr>
        </p:nvSpPr>
        <p:spPr/>
        <p:txBody>
          <a:bodyPr/>
          <a:lstStyle/>
          <a:p>
            <a:pPr algn="l" rtl="0">
              <a:defRPr/>
            </a:pPr>
            <a:r>
              <a:rPr lang="zh-CN" b="0" i="0" u="none" baseline="0"/>
              <a:t>西澳数字参与项目 | 社区倡导课程</a:t>
            </a:r>
          </a:p>
        </p:txBody>
      </p:sp>
      <p:sp>
        <p:nvSpPr>
          <p:cNvPr id="5" name="Slide Number Placeholder 4">
            <a:extLst>
              <a:ext uri="{FF2B5EF4-FFF2-40B4-BE49-F238E27FC236}">
                <a16:creationId xmlns:a16="http://schemas.microsoft.com/office/drawing/2014/main" id="{8B221ABF-C454-C61F-692C-29F5BB02BBA2}"/>
              </a:ext>
            </a:extLst>
          </p:cNvPr>
          <p:cNvSpPr>
            <a:spLocks noGrp="1"/>
          </p:cNvSpPr>
          <p:nvPr>
            <p:ph type="sldNum" sz="quarter" idx="11"/>
          </p:nvPr>
        </p:nvSpPr>
        <p:spPr/>
        <p:txBody>
          <a:bodyPr/>
          <a:lstStyle/>
          <a:p>
            <a:pPr algn="r" rtl="0">
              <a:defRPr/>
            </a:pPr>
            <a:fld id="{3BD15210-6865-4F66-8164-C0556A8C2866}" type="slidenum">
              <a:rPr/>
              <a:pPr>
                <a:defRPr/>
              </a:pPr>
              <a:t>8</a:t>
            </a:fld>
            <a:endParaRPr lang="zh-CN" altLang="en-US"/>
          </a:p>
        </p:txBody>
      </p:sp>
    </p:spTree>
    <p:extLst>
      <p:ext uri="{BB962C8B-B14F-4D97-AF65-F5344CB8AC3E}">
        <p14:creationId xmlns:p14="http://schemas.microsoft.com/office/powerpoint/2010/main" val="34426442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25CCE-82B9-7C22-EDA4-11AE85FC717B}"/>
              </a:ext>
            </a:extLst>
          </p:cNvPr>
          <p:cNvSpPr>
            <a:spLocks noGrp="1"/>
          </p:cNvSpPr>
          <p:nvPr>
            <p:ph type="title"/>
          </p:nvPr>
        </p:nvSpPr>
        <p:spPr>
          <a:xfrm>
            <a:off x="1481931" y="2766218"/>
            <a:ext cx="9228138" cy="1325563"/>
          </a:xfrm>
        </p:spPr>
        <p:txBody>
          <a:bodyPr/>
          <a:lstStyle/>
          <a:p>
            <a:pPr algn="ctr" rtl="0"/>
            <a:r>
              <a:rPr lang="zh-CN" sz="5400" b="1" i="0" u="none" baseline="0" dirty="0"/>
              <a:t>您可以使用互联网来做</a:t>
            </a:r>
            <a:r>
              <a:rPr lang="zh-CN" altLang="en-US" sz="5400" b="1" i="0" u="none" baseline="0" dirty="0"/>
              <a:t>些</a:t>
            </a:r>
            <a:r>
              <a:rPr lang="zh-CN" sz="5400" b="1" i="0" u="none" baseline="0" dirty="0"/>
              <a:t>什么？</a:t>
            </a:r>
          </a:p>
        </p:txBody>
      </p:sp>
      <p:sp>
        <p:nvSpPr>
          <p:cNvPr id="4" name="Footer Placeholder 3">
            <a:extLst>
              <a:ext uri="{FF2B5EF4-FFF2-40B4-BE49-F238E27FC236}">
                <a16:creationId xmlns:a16="http://schemas.microsoft.com/office/drawing/2014/main" id="{64C93EA6-E1FB-B5B1-115D-795538F584A9}"/>
              </a:ext>
            </a:extLst>
          </p:cNvPr>
          <p:cNvSpPr>
            <a:spLocks noGrp="1"/>
          </p:cNvSpPr>
          <p:nvPr>
            <p:ph type="ftr" sz="quarter" idx="10"/>
          </p:nvPr>
        </p:nvSpPr>
        <p:spPr/>
        <p:txBody>
          <a:bodyPr/>
          <a:lstStyle/>
          <a:p>
            <a:pPr algn="l" rtl="0">
              <a:defRPr/>
            </a:pPr>
            <a:r>
              <a:rPr lang="zh-CN" b="0" i="0" u="none" baseline="0"/>
              <a:t>西澳数字参与项目 | 社区倡导课程</a:t>
            </a:r>
          </a:p>
        </p:txBody>
      </p:sp>
      <p:sp>
        <p:nvSpPr>
          <p:cNvPr id="5" name="Slide Number Placeholder 4">
            <a:extLst>
              <a:ext uri="{FF2B5EF4-FFF2-40B4-BE49-F238E27FC236}">
                <a16:creationId xmlns:a16="http://schemas.microsoft.com/office/drawing/2014/main" id="{2622F613-9949-A0F7-D77E-9963D90F51AC}"/>
              </a:ext>
            </a:extLst>
          </p:cNvPr>
          <p:cNvSpPr>
            <a:spLocks noGrp="1"/>
          </p:cNvSpPr>
          <p:nvPr>
            <p:ph type="sldNum" sz="quarter" idx="11"/>
          </p:nvPr>
        </p:nvSpPr>
        <p:spPr/>
        <p:txBody>
          <a:bodyPr/>
          <a:lstStyle/>
          <a:p>
            <a:pPr algn="r" rtl="0">
              <a:defRPr/>
            </a:pPr>
            <a:fld id="{3BD15210-6865-4F66-8164-C0556A8C2866}" type="slidenum">
              <a:rPr/>
              <a:pPr>
                <a:defRPr/>
              </a:pPr>
              <a:t>9</a:t>
            </a:fld>
            <a:endParaRPr lang="zh-CN" altLang="en-US"/>
          </a:p>
        </p:txBody>
      </p:sp>
    </p:spTree>
    <p:extLst>
      <p:ext uri="{BB962C8B-B14F-4D97-AF65-F5344CB8AC3E}">
        <p14:creationId xmlns:p14="http://schemas.microsoft.com/office/powerpoint/2010/main" val="1208126657"/>
      </p:ext>
    </p:extLst>
  </p:cSld>
  <p:clrMapOvr>
    <a:masterClrMapping/>
  </p:clrMapOvr>
</p:sld>
</file>

<file path=ppt/theme/theme1.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10.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DIP_blu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3_DIP_gradi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DIP_blue_noacknowledg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1_DIP_white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2_DIP_gradient_noacknowledgement">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8.xml><?xml version="1.0" encoding="utf-8"?>
<a:theme xmlns:a="http://schemas.openxmlformats.org/drawingml/2006/main" name="1_DIP_white">
  <a:themeElements>
    <a:clrScheme name="Digital Inclusion Project">
      <a:dk1>
        <a:sysClr val="windowText" lastClr="000000"/>
      </a:dk1>
      <a:lt1>
        <a:sysClr val="window" lastClr="FFFFFF"/>
      </a:lt1>
      <a:dk2>
        <a:srgbClr val="0E67B2"/>
      </a:dk2>
      <a:lt2>
        <a:srgbClr val="E7E6E6"/>
      </a:lt2>
      <a:accent1>
        <a:srgbClr val="F37A6F"/>
      </a:accent1>
      <a:accent2>
        <a:srgbClr val="F8B0C9"/>
      </a:accent2>
      <a:accent3>
        <a:srgbClr val="FFD38F"/>
      </a:accent3>
      <a:accent4>
        <a:srgbClr val="F37A6F"/>
      </a:accent4>
      <a:accent5>
        <a:srgbClr val="0E67B2"/>
      </a:accent5>
      <a:accent6>
        <a:srgbClr val="70AD47"/>
      </a:accent6>
      <a:hlink>
        <a:srgbClr val="0E67B2"/>
      </a:hlink>
      <a:folHlink>
        <a:srgbClr val="F37A6F"/>
      </a:folHlink>
    </a:clrScheme>
    <a:fontScheme name="Digital Inclusion Project">
      <a:majorFont>
        <a:latin typeface="Kanit"/>
        <a:ea typeface=""/>
        <a:cs typeface=""/>
      </a:majorFont>
      <a:minorFont>
        <a:latin typeface="Kani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2cc45243-29f6-4a1c-995b-35ed14ae441a" xsi:nil="true"/>
    <lcf76f155ced4ddcb4097134ff3c332f xmlns="5e5d6256-5200-4c34-82a9-8b0b259790ba">
      <Terms xmlns="http://schemas.microsoft.com/office/infopath/2007/PartnerControls"/>
    </lcf76f155ced4ddcb4097134ff3c332f>
    <_Flow_SignoffStatus xmlns="5e5d6256-5200-4c34-82a9-8b0b259790ba"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71F0F04F5F537047B9E859B809FC98B2" ma:contentTypeVersion="18" ma:contentTypeDescription="Create a new document." ma:contentTypeScope="" ma:versionID="02c8d07715d2272605e295f54e772d67">
  <xsd:schema xmlns:xsd="http://www.w3.org/2001/XMLSchema" xmlns:xs="http://www.w3.org/2001/XMLSchema" xmlns:p="http://schemas.microsoft.com/office/2006/metadata/properties" xmlns:ns2="5e5d6256-5200-4c34-82a9-8b0b259790ba" xmlns:ns3="2cc45243-29f6-4a1c-995b-35ed14ae441a" targetNamespace="http://schemas.microsoft.com/office/2006/metadata/properties" ma:root="true" ma:fieldsID="b51ffc1035a5bdef39916f06e29bf83c" ns2:_="" ns3:_="">
    <xsd:import namespace="5e5d6256-5200-4c34-82a9-8b0b259790ba"/>
    <xsd:import namespace="2cc45243-29f6-4a1c-995b-35ed14ae441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_Flow_SignoffStatu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2:MediaServiceObjectDetectorVersions" minOccurs="0"/>
                <xsd:element ref="ns2:MediaServiceSearchProperties" minOccurs="0"/>
                <xsd:element ref="ns2:MediaLengthInSeconds"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e5d6256-5200-4c34-82a9-8b0b259790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_Flow_SignoffStatus" ma:index="12" nillable="true" ma:displayName="Sign-off status" ma:internalName="Sign_x002d_off_x0020_status">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9ccae8d7-56e3-403a-a6d6-462ef12788cf"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ternalName="MediaServiceDateTaken" ma:readOnly="true">
      <xsd:simpleType>
        <xsd:restriction base="dms:Text"/>
      </xsd:simpleType>
    </xsd:element>
    <xsd:element name="MediaServiceObjectDetectorVersions" ma:index="22" nillable="true" ma:displayName="MediaServiceObjectDetectorVersions" ma:hidden="true" ma:indexed="true" ma:internalName="MediaServiceObjectDetectorVersions"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LengthInSeconds" ma:index="24" nillable="true" ma:displayName="MediaLengthInSeconds" ma:hidden="true" ma:internalName="MediaLengthInSeconds" ma:readOnly="true">
      <xsd:simpleType>
        <xsd:restriction base="dms:Unknown"/>
      </xsd:simpleType>
    </xsd:element>
    <xsd:element name="MediaServiceLocation" ma:index="25"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2cc45243-29f6-4a1c-995b-35ed14ae441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40f9f4e8-ea84-464f-93d8-2b64c6f0791b}" ma:internalName="TaxCatchAll" ma:showField="CatchAllData" ma:web="2cc45243-29f6-4a1c-995b-35ed14ae441a">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79DD178-8E42-4EB4-9C09-9C08264450D5}">
  <ds:schemaRefs>
    <ds:schemaRef ds:uri="http://purl.org/dc/elements/1.1/"/>
    <ds:schemaRef ds:uri="http://purl.org/dc/dcmitype/"/>
    <ds:schemaRef ds:uri="http://schemas.microsoft.com/office/2006/metadata/properties"/>
    <ds:schemaRef ds:uri="http://www.w3.org/XML/1998/namespace"/>
    <ds:schemaRef ds:uri="http://schemas.microsoft.com/office/2006/documentManagement/types"/>
    <ds:schemaRef ds:uri="http://schemas.openxmlformats.org/package/2006/metadata/core-properties"/>
    <ds:schemaRef ds:uri="2cc45243-29f6-4a1c-995b-35ed14ae441a"/>
    <ds:schemaRef ds:uri="http://purl.org/dc/terms/"/>
    <ds:schemaRef ds:uri="http://schemas.microsoft.com/office/infopath/2007/PartnerControls"/>
    <ds:schemaRef ds:uri="5e5d6256-5200-4c34-82a9-8b0b259790ba"/>
  </ds:schemaRefs>
</ds:datastoreItem>
</file>

<file path=customXml/itemProps2.xml><?xml version="1.0" encoding="utf-8"?>
<ds:datastoreItem xmlns:ds="http://schemas.openxmlformats.org/officeDocument/2006/customXml" ds:itemID="{CAB0235B-FBC3-4D5A-B3B8-E8A67163C5D1}">
  <ds:schemaRefs>
    <ds:schemaRef ds:uri="http://schemas.microsoft.com/sharepoint/v3/contenttype/forms"/>
  </ds:schemaRefs>
</ds:datastoreItem>
</file>

<file path=customXml/itemProps3.xml><?xml version="1.0" encoding="utf-8"?>
<ds:datastoreItem xmlns:ds="http://schemas.openxmlformats.org/officeDocument/2006/customXml" ds:itemID="{B35C7A98-17BD-49B2-A718-770879327AA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e5d6256-5200-4c34-82a9-8b0b259790ba"/>
    <ds:schemaRef ds:uri="2cc45243-29f6-4a1c-995b-35ed14ae441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13</TotalTime>
  <Words>1987</Words>
  <Application>Microsoft Office PowerPoint</Application>
  <PresentationFormat>Widescreen</PresentationFormat>
  <Paragraphs>189</Paragraphs>
  <Slides>16</Slides>
  <Notes>16</Notes>
  <HiddenSlides>0</HiddenSlides>
  <MMClips>1</MMClips>
  <ScaleCrop>false</ScaleCrop>
  <HeadingPairs>
    <vt:vector size="6" baseType="variant">
      <vt:variant>
        <vt:lpstr>Fonts Used</vt:lpstr>
      </vt:variant>
      <vt:variant>
        <vt:i4>5</vt:i4>
      </vt:variant>
      <vt:variant>
        <vt:lpstr>Theme</vt:lpstr>
      </vt:variant>
      <vt:variant>
        <vt:i4>8</vt:i4>
      </vt:variant>
      <vt:variant>
        <vt:lpstr>Slide Titles</vt:lpstr>
      </vt:variant>
      <vt:variant>
        <vt:i4>16</vt:i4>
      </vt:variant>
    </vt:vector>
  </HeadingPairs>
  <TitlesOfParts>
    <vt:vector size="29" baseType="lpstr">
      <vt:lpstr>Kanit (Body)</vt:lpstr>
      <vt:lpstr>Calibri</vt:lpstr>
      <vt:lpstr>Arial</vt:lpstr>
      <vt:lpstr>Kanit</vt:lpstr>
      <vt:lpstr>-apple-system</vt:lpstr>
      <vt:lpstr>DIP_white</vt:lpstr>
      <vt:lpstr>1_DIP_blue</vt:lpstr>
      <vt:lpstr>3_DIP_gradient</vt:lpstr>
      <vt:lpstr>2_DIP_blue_noacknowledgment</vt:lpstr>
      <vt:lpstr>1_DIP_white_noacknowledgement</vt:lpstr>
      <vt:lpstr>2_DIP_gradient_noacknowledgement</vt:lpstr>
      <vt:lpstr>DIP_white</vt:lpstr>
      <vt:lpstr>1_DIP_white</vt:lpstr>
      <vt:lpstr>数字技能培训——上网社区倡导计划  </vt:lpstr>
      <vt:lpstr>培训师笔记：如何上网</vt:lpstr>
      <vt:lpstr>对原住民的认可</vt:lpstr>
      <vt:lpstr>如何上网</vt:lpstr>
      <vt:lpstr>课程简介</vt:lpstr>
      <vt:lpstr>简介</vt:lpstr>
      <vt:lpstr>开始使用互联网</vt:lpstr>
      <vt:lpstr>什么是互联网?</vt:lpstr>
      <vt:lpstr>您可以使用互联网来做些什么？</vt:lpstr>
      <vt:lpstr>您可以使用互联网来做些什么？</vt:lpstr>
      <vt:lpstr>网上出行</vt:lpstr>
      <vt:lpstr>上网安全</vt:lpstr>
      <vt:lpstr>上网注意安全</vt:lpstr>
      <vt:lpstr>更多信息?</vt:lpstr>
      <vt:lpstr>课程内容回顾</vt:lpstr>
      <vt:lpstr>感谢出席!</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Dongmei Chen</cp:lastModifiedBy>
  <cp:revision>2</cp:revision>
  <dcterms:created xsi:type="dcterms:W3CDTF">2025-04-28T02:22:30Z</dcterms:created>
  <dcterms:modified xsi:type="dcterms:W3CDTF">2025-09-22T07:44:15Z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0x01010071F0F04F5F537047B9E859B809FC98B2</vt:lpwstr>
  </property>
  <property fmtid="{D5CDD505-2E9C-101B-9397-08002B2CF9AE}" pid="3" name="MediaServiceImageTags">
    <vt:lpwstr/>
  </property>
</Properties>
</file>