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63317" autoAdjust="0"/>
  </p:normalViewPr>
  <p:slideViewPr>
    <p:cSldViewPr snapToGrid="0">
      <p:cViewPr>
        <p:scale>
          <a:sx n="75" d="100"/>
          <a:sy n="75" d="100"/>
        </p:scale>
        <p:origin x="144" y="-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فهرست‌های کشویی به کاربران اجازه می‌دهند یک گزینه را از فهرست گزینه‌های از پیش تعیین‌شده انتخاب کنند. این فهرست‌ها کمک می‌کنند فرم‌ها مختصر و منظم باقی بمانند.</a:t>
            </a:r>
          </a:p>
          <a:p>
            <a:pPr algn="r" rtl="1"/>
            <a:r>
              <a:rPr lang="fa-IR" sz="1400" b="1" dirty="0"/>
              <a:t>نحوه استفاده:</a:t>
            </a:r>
            <a:r>
              <a:rPr lang="fa-IR" sz="1400" dirty="0"/>
              <a:t> روی فلش کنار فهرست کشویی کلیک کنید تا گزینه‌های موجود نمایش داده شوند. روی گزینه مورد نظر کلیک کنید تا انتخاب شود. اگر از صفحه‌خوان استفاده می‌کنید، صفحه‌خوان فهرست کشویی و هر گزینه را اعلام خواهد کرد.</a:t>
            </a:r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نکات را ارائه دهید و هر مورد را توضیح دهید:</a:t>
            </a:r>
          </a:p>
          <a:p>
            <a:pPr algn="r" rtl="1"/>
            <a:r>
              <a:rPr lang="fa-IR" sz="1400" dirty="0"/>
              <a:t>کادرهایی که با ستاره (*) علامت‌گذاری شده‌اند اجباری هستند. این یعنی باید آن بخش را تکمیل کنید تا بتوانید فرم را ارسال کنید.</a:t>
            </a:r>
          </a:p>
          <a:p>
            <a:pPr algn="r" rtl="1"/>
            <a:r>
              <a:rPr lang="fa-IR" sz="1400" dirty="0"/>
              <a:t>گاهی هنگام تایپ در یک کادر متنی، رایانه یا تلفن هوشمند شما ممکن است چیزی را برای تایپ پیشنهاد دهد. به این قابلیت «تکمیل خودکار» (</a:t>
            </a:r>
            <a:r>
              <a:rPr lang="en-AU" sz="1400" dirty="0"/>
              <a:t>Auto-complete) </a:t>
            </a:r>
            <a:r>
              <a:rPr lang="fa-IR" sz="1400" dirty="0"/>
              <a:t>گفته می‌شود. قبل از پذیرش پیشنهاد مطمئن شوید درست است.</a:t>
            </a:r>
          </a:p>
          <a:p>
            <a:pPr algn="r" rtl="1"/>
            <a:r>
              <a:rPr lang="fa-IR" sz="1400" dirty="0"/>
              <a:t>ممکن است محدودیت زمانی وجود داشته باشد. قبل از شروع، همه موارد مورد نیاز را آماده کنید.</a:t>
            </a:r>
          </a:p>
          <a:p>
            <a:pPr algn="r" rtl="1"/>
            <a:r>
              <a:rPr lang="fa-IR" sz="1400" dirty="0"/>
              <a:t>برخی فرم‌ها از شما می‌خواهند یک سند مانند رزومه (</a:t>
            </a:r>
            <a:r>
              <a:rPr lang="en-AU" sz="1400" dirty="0"/>
              <a:t>CV) </a:t>
            </a:r>
            <a:r>
              <a:rPr lang="fa-IR" sz="1400" dirty="0"/>
              <a:t>بارگذاری کنید. معمولاً در فرم دستورالعمل‌هایی وجود دارد که می‌توانید برای انجام این کار دنبال کنید.</a:t>
            </a:r>
          </a:p>
          <a:p>
            <a:pPr algn="r" rtl="1"/>
            <a:r>
              <a:rPr lang="fa-IR" sz="1400" dirty="0"/>
              <a:t>از شرکت‌کنندگان بخواهید نکات و تجربه‌های خودشان را به اشتراک بگذارند.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/>
              <a:t>فرایند ارسال و اصلاح فرم‌های آنلاین را توضیح دهید: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با استفاده از پرسش‌ها تأمل کنید و به هر پرسشی که شرکت‌کنندگان ممکن است داشته باشند پاسخ دهید.</a:t>
            </a:r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به همه خوش‌آمد بگویید، خودتان را معرفی کنید و بگویید چرا اینجا هستید.</a:t>
            </a:r>
            <a:br>
              <a:rPr lang="fa-IR" sz="1400" dirty="0"/>
            </a:br>
            <a:r>
              <a:rPr lang="fa-IR" sz="1400" dirty="0"/>
              <a:t>هدف کارگاه را توضیح دهید و مروری بر آنچه در این جلسه پوشش داده خواهد شد ارائه کنید.</a:t>
            </a:r>
            <a:br>
              <a:rPr lang="fa-IR" sz="1400" dirty="0"/>
            </a:br>
            <a:r>
              <a:rPr lang="fa-IR" sz="1400" dirty="0"/>
              <a:t>بر اهمیت فرم‌ها برای کار، آموزش و زندگی تأکید کنید.</a:t>
            </a:r>
            <a:br>
              <a:rPr lang="fa-IR" sz="1400" dirty="0"/>
            </a:br>
            <a:r>
              <a:rPr lang="fa-IR" sz="1400" dirty="0"/>
              <a:t>توضیح دهید که فرم‌های آنلاین همه‌جا وجود دارند و برای کارهای زیادی استفاده می‌شوند.</a:t>
            </a:r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b="1" dirty="0"/>
              <a:t>از هر شرکت‌کننده بخواهید خودش را معرفی کند.</a:t>
            </a:r>
            <a:br>
              <a:rPr lang="fa-IR" sz="1400" dirty="0"/>
            </a:br>
            <a:r>
              <a:rPr lang="fa-IR" sz="1400" dirty="0"/>
              <a:t>آن‌ها باید نام خود و یک نکته جالب درباره خودشان را بیان کنند.</a:t>
            </a:r>
            <a:br>
              <a:rPr lang="fa-IR" sz="1400" dirty="0"/>
            </a:br>
            <a:r>
              <a:rPr lang="fa-IR" sz="1400" b="1" dirty="0"/>
              <a:t>یادآوری کنید که هر معرفی حداکثر ۳۰ ثانیه باشد تا کوتاه و جذاب بماند.</a:t>
            </a:r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algn="r" rtl="1"/>
            <a:r>
              <a:rPr lang="fa-IR" sz="1400" dirty="0"/>
              <a:t>فرم‌های آنلاین نسخه‌های دیجیتالی فرم‌های کاغذی هستند. از آن‌ها برای موارد زیر استفاده می‌شود:</a:t>
            </a:r>
            <a:br>
              <a:rPr lang="fa-IR" sz="1400" dirty="0"/>
            </a:br>
            <a:r>
              <a:rPr lang="fa-IR" sz="1400" dirty="0"/>
              <a:t>درخواست خدمات،</a:t>
            </a:r>
            <a:br>
              <a:rPr lang="fa-IR" sz="1400" dirty="0"/>
            </a:br>
            <a:r>
              <a:rPr lang="fa-IR" sz="1400" dirty="0"/>
              <a:t>خرید آنلاین،</a:t>
            </a:r>
            <a:br>
              <a:rPr lang="fa-IR" sz="1400" dirty="0"/>
            </a:br>
            <a:r>
              <a:rPr lang="fa-IR" sz="1400" dirty="0"/>
              <a:t>پر کردن نظرسنجی‌ها، یا</a:t>
            </a:r>
            <a:br>
              <a:rPr lang="fa-IR" sz="1400" dirty="0"/>
            </a:br>
            <a:r>
              <a:rPr lang="fa-IR" sz="1400" dirty="0"/>
              <a:t>ارائه اطلاعات برای اشتراک‌ها.</a:t>
            </a:r>
          </a:p>
          <a:p>
            <a:pPr algn="r" rtl="1"/>
            <a:r>
              <a:rPr lang="fa-IR" sz="1400" dirty="0"/>
              <a:t>این فرم‌ها به جمع‌آوری اطلاعات به صورت آنلاین کمک می‌کنند، مانند جزئیات تماس یا سفارش‌ها.</a:t>
            </a:r>
            <a:br>
              <a:rPr lang="fa-IR" sz="1400" dirty="0"/>
            </a:br>
            <a:r>
              <a:rPr lang="fa-IR" sz="1400" dirty="0"/>
              <a:t>دسترسی و پیگیری آن‌ها نسبت به فرم‌های کاغذی آسان‌تر است. با این حال، برای افرادی که با استفاده از اینترنت آشنا نیستند، فرم‌های آنلاین می‌توانند چالش‌برانگیز باشند.</a:t>
            </a:r>
          </a:p>
          <a:p>
            <a:pPr algn="r" rtl="1"/>
            <a:r>
              <a:rPr lang="fa-IR" sz="1400" dirty="0"/>
              <a:t>با آنلاین شدن هرچه بیشتر خدمات، دانستن نحوه استفاده از این فرم‌ها برای تعامل با آن‌ها اهمیت دارد.</a:t>
            </a:r>
            <a:br>
              <a:rPr lang="fa-IR" sz="1400" dirty="0"/>
            </a:br>
            <a:r>
              <a:rPr lang="fa-IR" sz="1400" dirty="0"/>
              <a:t>این مهارت به‌ویژه برای موارد زیر مفید است:</a:t>
            </a:r>
            <a:br>
              <a:rPr lang="fa-IR" sz="1400" dirty="0"/>
            </a:br>
            <a:r>
              <a:rPr lang="fa-IR" sz="1400" dirty="0"/>
              <a:t>درخواست خدمات دولتی،</a:t>
            </a:r>
            <a:br>
              <a:rPr lang="fa-IR" sz="1400" dirty="0"/>
            </a:br>
            <a:r>
              <a:rPr lang="fa-IR" sz="1400" dirty="0"/>
              <a:t>خرید آنلاین،</a:t>
            </a:r>
            <a:br>
              <a:rPr lang="fa-IR" sz="1400" dirty="0"/>
            </a:br>
            <a:r>
              <a:rPr lang="fa-IR" sz="1400" dirty="0"/>
              <a:t>یا شرکت در نظرسنجی‌ها.</a:t>
            </a:r>
          </a:p>
          <a:p>
            <a:pPr algn="r" rtl="1"/>
            <a:r>
              <a:rPr lang="fa-IR" sz="1400" dirty="0"/>
              <a:t>ما مراحل را با هم مرور خواهیم کرد تا انجام آن برای همه آسان‌تر شود.</a:t>
            </a:r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کادرهای متنی برای وارد کردن متن آزاد استفاده می‌شوند.</a:t>
            </a:r>
            <a:br>
              <a:rPr lang="fa-IR" sz="1400" dirty="0"/>
            </a:br>
            <a:r>
              <a:rPr lang="fa-IR" sz="1400" dirty="0"/>
              <a:t>کادرهای تک‌خطی برای اطلاعات کوتاه مانند نام‌ها هستند.</a:t>
            </a:r>
            <a:br>
              <a:rPr lang="fa-IR" sz="1400" dirty="0"/>
            </a:br>
            <a:r>
              <a:rPr lang="fa-IR" sz="1400" dirty="0"/>
              <a:t>کادرهای چندخطی برای اطلاعات طولانی‌تر مانند نظرات استفاده می‌شوند.</a:t>
            </a:r>
          </a:p>
          <a:p>
            <a:pPr algn="r" rtl="1"/>
            <a:r>
              <a:rPr lang="fa-IR" sz="1400" b="1" dirty="0"/>
              <a:t>نحوه استفاده:</a:t>
            </a:r>
            <a:r>
              <a:rPr lang="fa-IR" sz="1400" dirty="0"/>
              <a:t> داخل کادر متنی کلیک کنید تا مکان‌نما قرار گیرد، سپس اطلاعات خود را تایپ کنید. اگر از صفحه‌خوان استفاده می‌کنید، صفحه‌خوان کادر متنی و هر برچسب مرتبط با آن را اعلام خواهد کرد.</a:t>
            </a:r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دکمه‌های رادیویی به کاربران اجازه می‌دهند یک گزینه را از فهرست گزینه‌های از پیش تعیین‌شده انتخاب کنند.</a:t>
            </a:r>
            <a:br>
              <a:rPr lang="fa-IR" sz="1400" dirty="0"/>
            </a:br>
            <a:r>
              <a:rPr lang="fa-IR" sz="1400" b="1" dirty="0"/>
              <a:t>نحوه استفاده:</a:t>
            </a:r>
            <a:r>
              <a:rPr lang="fa-IR" sz="1400" dirty="0"/>
              <a:t> روی دایره کنار گزینه مورد نظر خود کلیک کنید. در هر زمان فقط یک گزینه قابل انتخاب است. اگر از صفحه‌خوان استفاده می‌کنید، صفحه‌خوان گروه دکمه‌های رادیویی و هر گزینه را اعلام خواهد کرد.</a:t>
            </a:r>
          </a:p>
          <a:p>
            <a:pPr algn="r" rtl="1"/>
            <a:r>
              <a:rPr lang="fa-IR" sz="1400" dirty="0"/>
              <a:t>چک‌باکس‌ها به کاربران اجازه می‌دهند یک یا چند گزینه را از یک فهرست انتخاب کنند. معمولاً برای پرسش‌های چندگزینه‌ای یا برای موافقت با شرایط و ضوابط استفاده می‌شوند.</a:t>
            </a:r>
            <a:br>
              <a:rPr lang="fa-IR" sz="1400" dirty="0"/>
            </a:br>
            <a:r>
              <a:rPr lang="fa-IR" sz="1400" b="1" dirty="0"/>
              <a:t>نحوه استفاده:</a:t>
            </a:r>
            <a:r>
              <a:rPr lang="fa-IR" sz="1400" dirty="0"/>
              <a:t> داخل مربع کوچک کلیک کنید تا گزینه انتخاب شود. در صورت نیاز می‌توانید چندین چک‌باکس را انتخاب کنید. اگر از صفحه‌خوان استفاده می‌کنید، صفحه‌خوان چک‌باکس و برچسب مربوط به آن را اعلام خواهد کرد.</a:t>
            </a:r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wp-content/themes/hello-child/download.php?file_url=https://goodthingsaustralia.org/wp-content/uploads/2024/05/smithfamily_online_form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fa-IR" sz="4400" dirty="0">
                <a:solidFill>
                  <a:schemeClr val="bg1"/>
                </a:solidFill>
              </a:rPr>
              <a:t>آموزش مهارت‌های دیجیتال – فرم‌های آنلاین</a:t>
            </a:r>
            <a:br>
              <a:rPr lang="fa-IR" sz="4400" dirty="0"/>
            </a:br>
            <a:r>
              <a:rPr lang="fa-IR" sz="4400" dirty="0"/>
              <a:t>برنامه قهرمانان جامعه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fa-IR" dirty="0"/>
              <a:t>فهرست‌های کشویی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/>
              <a:t>وقتی فقط می‌توانید یک گزینه را از فهرست کشویی انتخاب کنید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fa-IR" dirty="0"/>
              <a:t>نکات کاربردی</a:t>
            </a:r>
            <a:endParaRPr lang="en-AU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/>
          </a:bodyPr>
          <a:lstStyle/>
          <a:p>
            <a:pPr marL="0" indent="0" algn="r" rtl="1">
              <a:buNone/>
            </a:pPr>
            <a:r>
              <a:rPr lang="fa-IR" dirty="0"/>
              <a:t>ستاره (*) = اجباری</a:t>
            </a:r>
            <a:br>
              <a:rPr lang="fa-IR" dirty="0"/>
            </a:br>
            <a:r>
              <a:rPr lang="fa-IR" dirty="0"/>
              <a:t>متن پیشنهادی و تکمیل خودکار</a:t>
            </a:r>
            <a:br>
              <a:rPr lang="fa-IR" dirty="0"/>
            </a:br>
            <a:r>
              <a:rPr lang="fa-IR" dirty="0"/>
              <a:t>برخی فرم‌ها محدودیت زمانی دارند</a:t>
            </a:r>
            <a:br>
              <a:rPr lang="fa-IR" dirty="0"/>
            </a:br>
            <a:r>
              <a:rPr lang="fa-IR" dirty="0"/>
              <a:t>بارگذاری اسناد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fa-IR" dirty="0"/>
              <a:t>تکمیل و ارسال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 lnSpcReduction="10000"/>
          </a:bodyPr>
          <a:lstStyle/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</a:pPr>
            <a:r>
              <a:rPr lang="fa-IR" b="1" dirty="0"/>
              <a:t>ارسال و تأیید:</a:t>
            </a:r>
            <a:r>
              <a:rPr lang="fa-IR" dirty="0"/>
              <a:t> فراموش نکنید پس از پایان تکمیل فرم، روی دکمه‌های «ارسال» و «تأیید» کلیک کنید.</a:t>
            </a:r>
            <a:br>
              <a:rPr lang="fa-IR" dirty="0"/>
            </a:br>
            <a:r>
              <a:rPr lang="fa-IR" b="1" dirty="0"/>
              <a:t>ذخیره یک نسخه:</a:t>
            </a:r>
            <a:r>
              <a:rPr lang="fa-IR" dirty="0"/>
              <a:t> برخی فرم‌ها به شما امکان می‌دهند برای سوابق خود یک نسخه چاپ یا ذخیره کنید.</a:t>
            </a:r>
            <a:br>
              <a:rPr lang="fa-IR" dirty="0"/>
            </a:br>
            <a:r>
              <a:rPr lang="fa-IR" b="1" dirty="0"/>
              <a:t>اصلاحات:</a:t>
            </a:r>
            <a:r>
              <a:rPr lang="fa-IR" dirty="0"/>
              <a:t> اگر اشتباهی انجام دهید، بسیاری از فرم‌ها خطا را برجسته می‌کنند و از شما می‌خواهند پیش از ارسال مجدد آن را اصلاح کنید.</a:t>
            </a:r>
            <a:br>
              <a:rPr lang="fa-IR" dirty="0"/>
            </a:br>
            <a:r>
              <a:rPr lang="fa-IR" b="1" dirty="0"/>
              <a:t>دکمه بازگشت:</a:t>
            </a:r>
            <a:r>
              <a:rPr lang="fa-IR" dirty="0"/>
              <a:t> برای بازگشت به صفحه قبل از دکمه «بازگشت» خود فرم استفاده کنید، نه دکمه بازگشت مرورگر.</a:t>
            </a: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516078" y="2059215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325"/>
          </a:xfrm>
        </p:spPr>
        <p:txBody>
          <a:bodyPr/>
          <a:lstStyle/>
          <a:p>
            <a:r>
              <a:rPr lang="fa-IR" dirty="0"/>
              <a:t>منابع مفید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pPr algn="r" rtl="1"/>
            <a:r>
              <a:rPr lang="fa-IR" sz="2400" dirty="0"/>
              <a:t>برای دریافت اطلاعات بیشتر درباره نحوه تکمیل فرم‌های آنلاین به جزوه مراجعه کنید یا به این آدرس بروید:</a:t>
            </a:r>
            <a:br>
              <a:rPr lang="fa-IR" sz="2400" dirty="0"/>
            </a:br>
            <a:r>
              <a:rPr lang="en-AU" sz="2400" dirty="0"/>
              <a:t>https://goodthingsaustralia.org/learn-resource/smith-family-online-forms/</a:t>
            </a:r>
            <a:br>
              <a:rPr lang="en-AU" sz="2400" dirty="0"/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fa-IR" dirty="0"/>
              <a:t>پروژه شمول دیجیتال ایالت غربی استرالیا | برنامه قهرمانان جامعه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E3F05-CEF4-4D87-B638-1AE1855C9A6B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بازتاب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fa-IR" sz="2800" dirty="0"/>
              <a:t>آیا پرسشی دارید؟</a:t>
            </a:r>
            <a:br>
              <a:rPr lang="fa-IR" sz="2800" dirty="0"/>
            </a:br>
            <a:r>
              <a:rPr lang="fa-IR" sz="2800" dirty="0"/>
              <a:t>آیا درک درستی از فرم‌های آنلاین پیدا کرده‌اید؟</a:t>
            </a:r>
            <a:br>
              <a:rPr lang="fa-IR" sz="2800" dirty="0"/>
            </a:br>
            <a:r>
              <a:rPr lang="fa-IR" sz="2800" dirty="0"/>
              <a:t>کجا ممکن است یک فرم آنلاین پیدا کنید؟</a:t>
            </a:r>
            <a:br>
              <a:rPr lang="fa-IR" sz="2800" dirty="0"/>
            </a:br>
            <a:r>
              <a:rPr lang="fa-IR" sz="2800" dirty="0"/>
              <a:t>آیا می‌دانید چگونه یک فرم آنلاین را تکمیل کنید؟</a:t>
            </a:r>
            <a:endParaRPr lang="en-US" sz="28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Kani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سپاسگزاریم!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زمان جلسه بعدی: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Kani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eaLnBrk="1" hangingPunct="1"/>
            <a:r>
              <a:rPr lang="fa-IR" sz="4400" dirty="0"/>
              <a:t>سپاسگزاریم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a-IR" sz="4400" dirty="0">
                <a:solidFill>
                  <a:schemeClr val="bg1"/>
                </a:solidFill>
              </a:rPr>
              <a:t>برنامه قهرمانان جامعه</a:t>
            </a:r>
            <a:endParaRPr lang="en-AU" sz="44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یادداشت‌های مربی: تکمیل فرم‌های آنلاین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802738"/>
          </a:xfrm>
        </p:spPr>
        <p:txBody>
          <a:bodyPr/>
          <a:lstStyle/>
          <a:p>
            <a:pPr algn="r" rtl="1"/>
            <a:r>
              <a:rPr lang="fa-IR" sz="2000" dirty="0"/>
              <a:t>این جزوه را برای شرکت‌کنندگان چاپ کنید:</a:t>
            </a:r>
            <a:endParaRPr lang="en-AU" sz="2000" dirty="0"/>
          </a:p>
          <a:p>
            <a:pPr algn="r" rtl="1"/>
            <a:r>
              <a:rPr lang="fa-IR" sz="1600" dirty="0">
                <a:solidFill>
                  <a:srgbClr val="242424"/>
                </a:solidFill>
                <a:hlinkClick r:id="rId3"/>
              </a:rPr>
              <a:t>فرم‌های آنلاین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fa-IR" sz="2000" dirty="0"/>
              <a:t>یک نسخه از این اسلایدها را همراه با بخش یادداشت‌ها برای استفاده خودتان هنگام ارائه چاپ کنید.</a:t>
            </a:r>
            <a:endParaRPr lang="en-AU" sz="2000" dirty="0"/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fa-IR" sz="2000" b="0" i="0" dirty="0">
                <a:solidFill>
                  <a:srgbClr val="242424"/>
                </a:solidFill>
                <a:effectLst/>
              </a:rPr>
              <a:t>موارد زیر را مطالعه کنید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lvl="1" algn="r" rtl="1">
              <a:spcBef>
                <a:spcPts val="750"/>
              </a:spcBef>
              <a:spcAft>
                <a:spcPts val="750"/>
              </a:spcAft>
            </a:pPr>
            <a:r>
              <a:rPr lang="fa-IR" sz="1800" dirty="0"/>
              <a:t>اسلایدها را مرور کنید و مطمئن شوید با محتوای آن آشنا هستید.</a:t>
            </a:r>
            <a:r>
              <a:rPr lang="en-US" sz="18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vl="1" algn="r" rtl="1">
              <a:spcBef>
                <a:spcPts val="750"/>
              </a:spcBef>
              <a:spcAft>
                <a:spcPts val="750"/>
              </a:spcAft>
            </a:pPr>
            <a:r>
              <a:rPr lang="fa-IR" sz="1800" dirty="0"/>
              <a:t>جزوه شرکت‌کنندگان</a:t>
            </a:r>
            <a:r>
              <a:rPr lang="en-US" sz="1800" dirty="0">
                <a:solidFill>
                  <a:srgbClr val="242424"/>
                </a:solidFill>
              </a:rPr>
              <a:t>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fa-IR" sz="2000" dirty="0"/>
              <a:t>در صورت داشتن هرگونه پرسش پیش از جلسه، با </a:t>
            </a:r>
            <a:r>
              <a:rPr lang="en-AU" sz="2000" dirty="0"/>
              <a:t>Elliot </a:t>
            </a:r>
            <a:r>
              <a:rPr lang="fa-IR" sz="2000" dirty="0"/>
              <a:t>از طریق ایمیل </a:t>
            </a:r>
            <a:r>
              <a:rPr lang="en-AU" sz="2000" dirty="0"/>
              <a:t>Elliot@wacoss.org.au </a:t>
            </a:r>
            <a:r>
              <a:rPr lang="fa-IR" sz="2000" dirty="0"/>
              <a:t>تماس بگیرید.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fa-IR" sz="2000" dirty="0"/>
              <a:t>این اسلاید را پیش از ارائه حذف/مخفی کنید و زمان/تاریخ جلسه بعد را در اسلاید پایانی به‌روزرسانی نمایید.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fa-IR" sz="2000" dirty="0"/>
              <a:t>می‌توانید هر یک از تصاویر را با عکس‌هایی از جامعه خودتان هنگام استفاده از کامپیوتر یا تلفن جایگزین کنید.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endParaRPr lang="en-US" sz="20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fa-IR" dirty="0"/>
              <a:t>پروژه شمول دیجیتال ایالت غربی استرالیا | برنامه قهرمانان جامعه ۲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Kani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fa-IR" sz="4400" dirty="0">
                <a:solidFill>
                  <a:schemeClr val="tx1"/>
                </a:solidFill>
              </a:rPr>
              <a:t>قدردانی از صاحبان سرزمین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fa-IR" dirty="0"/>
              <a:t>ما می‌دانیم که ما بر روی سرزمین بومیان زندگی می‌کنیم. ما به مردم بومی این سرزمین احترام می‌گذاریم. مردم بومی سال‌های بسیاری در این سرزمین زندگی کرده‌اند.</a:t>
            </a:r>
            <a:br>
              <a:rPr lang="fa-IR" dirty="0"/>
            </a:br>
            <a:r>
              <a:rPr lang="fa-IR" dirty="0"/>
              <a:t>ما به همه مردم بومی و بزرگان آن‌ها احترام می‌گذاریم.</a:t>
            </a:r>
            <a:br>
              <a:rPr lang="fa-IR" dirty="0"/>
            </a:br>
            <a:r>
              <a:rPr lang="fa-IR" dirty="0"/>
              <a:t>ما می‌توانیم چیزهای زیادی از داستان‌های آن‌ها بیاموزیم.</a:t>
            </a:r>
            <a:br>
              <a:rPr lang="fa-IR" dirty="0"/>
            </a:br>
            <a:r>
              <a:rPr lang="fa-IR" dirty="0"/>
              <a:t>این سرزمین همیشه سرزمین بومیان بوده و همیشه سرزمین بومیان خواهد بود.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fa-IR" dirty="0">
                <a:solidFill>
                  <a:schemeClr val="tx2"/>
                </a:solidFill>
              </a:rPr>
              <a:t>فرم‌های آنلاین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fa-IR" dirty="0"/>
              <a:t>پروژه شمول دیجیتال ایالت غربی استرالیا</a:t>
            </a:r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fa-IR" dirty="0"/>
              <a:t>پروژه شمول دیجیتال ایالت غربی استرالیا | برنامه قهرمانان جامعه ۴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fa-IR" dirty="0"/>
              <a:t>در پایان این جلسه شما قادر خواهید بود درک کنید:</a:t>
            </a:r>
            <a:br>
              <a:rPr lang="fa-IR" dirty="0"/>
            </a:br>
            <a:r>
              <a:rPr lang="fa-IR" dirty="0"/>
              <a:t>فرم‌های آنلاین چه هستند،</a:t>
            </a:r>
            <a:br>
              <a:rPr lang="fa-IR" dirty="0"/>
            </a:br>
            <a:r>
              <a:rPr lang="fa-IR" dirty="0"/>
              <a:t>کجا ممکن است یک فرم آنلاین پیدا کنید، و</a:t>
            </a:r>
            <a:br>
              <a:rPr lang="fa-IR" dirty="0"/>
            </a:br>
            <a:r>
              <a:rPr lang="fa-IR" dirty="0"/>
              <a:t>چگونه یک فرم آنلاین را تکمیل کنید.</a:t>
            </a: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Kani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a-IR" sz="5400" dirty="0"/>
              <a:t>معرفی‌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pPr algn="r" rtl="1"/>
            <a:r>
              <a:rPr lang="fa-IR" dirty="0"/>
              <a:t>خودتان را به گروه معرفی کنید</a:t>
            </a:r>
          </a:p>
          <a:p>
            <a:pPr algn="r" rtl="1"/>
            <a:r>
              <a:rPr lang="fa-IR" dirty="0"/>
              <a:t>تجربه خود را درباره فرم‌های آنلاین به اشتراک بگذارید – کجا آن‌ها را دیده‌اید و برای چه کاری از آن‌ها استفاده کرده‌اید؟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fa-IR" dirty="0"/>
              <a:t>فرم‌های آنلاین</a:t>
            </a:r>
            <a:endParaRPr lang="en-AU" dirty="0"/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/>
          </a:bodyPr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fa-IR" dirty="0"/>
              <a:t>نسخه‌های دیجیتالی فرم‌های کاغذی</a:t>
            </a:r>
            <a:br>
              <a:rPr lang="fa-IR" dirty="0"/>
            </a:br>
            <a:r>
              <a:rPr lang="fa-IR" dirty="0"/>
              <a:t>درخواست یا استفاده از خدمات</a:t>
            </a:r>
            <a:br>
              <a:rPr lang="fa-IR" dirty="0"/>
            </a:br>
            <a:r>
              <a:rPr lang="fa-IR" dirty="0"/>
              <a:t>خرید آنلاین</a:t>
            </a:r>
            <a:br>
              <a:rPr lang="fa-IR" dirty="0"/>
            </a:br>
            <a:r>
              <a:rPr lang="fa-IR" dirty="0"/>
              <a:t>پر کردن نظرسنجی‌ها</a:t>
            </a:r>
            <a:br>
              <a:rPr lang="fa-IR" dirty="0"/>
            </a:br>
            <a:r>
              <a:rPr lang="fa-IR" dirty="0"/>
              <a:t>ارائه اطلاعات برای اشتراک‌ها</a:t>
            </a: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a-IR" dirty="0"/>
              <a:t>پروژه شمول دیجیتال ایالت غربی استرالیا | برنامه قهرمانان جامعه ۷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fa-IR" dirty="0"/>
              <a:t>بخش‌های فرم‌های آنلاین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156" y="2359310"/>
            <a:ext cx="3932237" cy="514197"/>
          </a:xfrm>
        </p:spPr>
        <p:txBody>
          <a:bodyPr/>
          <a:lstStyle/>
          <a:p>
            <a:r>
              <a:rPr lang="fa-IR" sz="2800" dirty="0"/>
              <a:t>کادرهای متنی: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برای اطلاعاتی مانند نام، نشانی و غیره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fa-IR" dirty="0"/>
              <a:t>دکمه‌های رادیویی و چک‌باکس‌ها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fa-IR" dirty="0"/>
              <a:t>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22313"/>
            <a:ext cx="3932237" cy="514197"/>
          </a:xfrm>
        </p:spPr>
        <p:txBody>
          <a:bodyPr/>
          <a:lstStyle/>
          <a:p>
            <a:r>
              <a:rPr lang="fa-IR" sz="2800" dirty="0"/>
              <a:t>دکمه‌های رادیویی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وقتی فقط می‌توانید یک گزینه را از یک فهرست انتخاب کنید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096000" y="2027681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/>
              <a:t>چک‌باکس‌ها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وقتی می‌توانید بیش از یک گزینه را انتخاب کنید</a:t>
            </a: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FA50D-FB96-4DFA-9A90-AD90DFDDFDB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Microsoft Office PowerPoint</Application>
  <PresentationFormat>Widescreen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Kanit</vt:lpstr>
      <vt:lpstr>Calibri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آموزش مهارت‌های دیجیتال – فرم‌های آنلاین برنامه قهرمانان جامعه</vt:lpstr>
      <vt:lpstr>یادداشت‌های مربی: تکمیل فرم‌های آنلاین</vt:lpstr>
      <vt:lpstr>قدردانی از صاحبان سرزمین</vt:lpstr>
      <vt:lpstr>فرم‌های آنلاین</vt:lpstr>
      <vt:lpstr>مرور جلسه</vt:lpstr>
      <vt:lpstr>معرفی‌</vt:lpstr>
      <vt:lpstr>فرم‌های آنلاین</vt:lpstr>
      <vt:lpstr>بخش‌های فرم‌های آنلاین</vt:lpstr>
      <vt:lpstr>دکمه‌های رادیویی و چک‌باکس‌ها  </vt:lpstr>
      <vt:lpstr>فهرست‌های کشویی</vt:lpstr>
      <vt:lpstr>نکات کاربردی</vt:lpstr>
      <vt:lpstr>تکمیل و ارسال</vt:lpstr>
      <vt:lpstr>منابع مفید</vt:lpstr>
      <vt:lpstr>بازتاب جلسه</vt:lpstr>
      <vt:lpstr>سپاسگزاریم!</vt:lpstr>
      <vt:lpstr>سپاسگزاریم برنامه قهرمانان جامعه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2025-04-28T05:19:33Z</dcterms:created>
  <dcterms:modified xsi:type="dcterms:W3CDTF">2025-09-29T02:59:02Z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