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6.xml" ContentType="application/vnd.openxmlformats-officedocument.theme+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theme/theme7.xml" ContentType="application/vnd.openxmlformats-officedocument.theme+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embedTrueTypeFonts="1" saveSubsetFonts="1">
  <p:sldMasterIdLst>
    <p:sldMasterId id="2147483676" r:id="rId4"/>
    <p:sldMasterId id="2147483732" r:id="rId5"/>
    <p:sldMasterId id="2147483771" r:id="rId6"/>
    <p:sldMasterId id="2147483745" r:id="rId7"/>
    <p:sldMasterId id="2147483693" r:id="rId8"/>
    <p:sldMasterId id="2147483758" r:id="rId9"/>
    <p:sldMasterId id="2147483784" r:id="rId10"/>
    <p:sldMasterId id="2147486483" r:id="rId11"/>
  </p:sldMasterIdLst>
  <p:notesMasterIdLst>
    <p:notesMasterId r:id="rId28"/>
  </p:notesMasterIdLst>
  <p:handoutMasterIdLst>
    <p:handoutMasterId r:id="rId29"/>
  </p:handoutMasterIdLst>
  <p:sldIdLst>
    <p:sldId id="256" r:id="rId12"/>
    <p:sldId id="559" r:id="rId13"/>
    <p:sldId id="307" r:id="rId14"/>
    <p:sldId id="551" r:id="rId15"/>
    <p:sldId id="556" r:id="rId16"/>
    <p:sldId id="557" r:id="rId17"/>
    <p:sldId id="554" r:id="rId18"/>
    <p:sldId id="555" r:id="rId19"/>
    <p:sldId id="562" r:id="rId20"/>
    <p:sldId id="563" r:id="rId21"/>
    <p:sldId id="564" r:id="rId22"/>
    <p:sldId id="574" r:id="rId23"/>
    <p:sldId id="561" r:id="rId24"/>
    <p:sldId id="560" r:id="rId25"/>
    <p:sldId id="567" r:id="rId26"/>
    <p:sldId id="566" r:id="rId27"/>
  </p:sldIdLst>
  <p:sldSz cx="12192000" cy="6858000"/>
  <p:notesSz cx="6797675" cy="9926638"/>
  <p:embeddedFontLst>
    <p:embeddedFont>
      <p:font typeface="Kanit" panose="020B0604020202020204" charset="-34"/>
      <p:regular r:id="rId30"/>
      <p:bold r:id="rId31"/>
      <p:italic r:id="rId32"/>
      <p:boldItalic r:id="rId33"/>
    </p:embeddedFont>
  </p:embeddedFontLst>
  <p:defaultTextStyle>
    <a:defPPr>
      <a:defRPr lang="en-US"/>
    </a:defPPr>
    <a:lvl1pPr algn="l" rtl="0" eaLnBrk="0" fontAlgn="base" hangingPunct="0">
      <a:spcBef>
        <a:spcPct val="0"/>
      </a:spcBef>
      <a:spcAft>
        <a:spcPct val="0"/>
      </a:spcAft>
      <a:defRPr kern="1200">
        <a:solidFill>
          <a:schemeClr val="tx1"/>
        </a:solidFill>
        <a:latin typeface="Kanit" panose="020B0502040204020203" charset="0"/>
        <a:ea typeface="+mn-ea"/>
        <a:cs typeface="+mn-cs"/>
      </a:defRPr>
    </a:lvl1pPr>
    <a:lvl2pPr marL="457200" algn="l" rtl="0" eaLnBrk="0" fontAlgn="base" hangingPunct="0">
      <a:spcBef>
        <a:spcPct val="0"/>
      </a:spcBef>
      <a:spcAft>
        <a:spcPct val="0"/>
      </a:spcAft>
      <a:defRPr kern="1200">
        <a:solidFill>
          <a:schemeClr val="tx1"/>
        </a:solidFill>
        <a:latin typeface="Kanit" panose="020B0502040204020203" charset="0"/>
        <a:ea typeface="+mn-ea"/>
        <a:cs typeface="+mn-cs"/>
      </a:defRPr>
    </a:lvl2pPr>
    <a:lvl3pPr marL="914400" algn="l" rtl="0" eaLnBrk="0" fontAlgn="base" hangingPunct="0">
      <a:spcBef>
        <a:spcPct val="0"/>
      </a:spcBef>
      <a:spcAft>
        <a:spcPct val="0"/>
      </a:spcAft>
      <a:defRPr kern="1200">
        <a:solidFill>
          <a:schemeClr val="tx1"/>
        </a:solidFill>
        <a:latin typeface="Kanit" panose="020B0502040204020203" charset="0"/>
        <a:ea typeface="+mn-ea"/>
        <a:cs typeface="+mn-cs"/>
      </a:defRPr>
    </a:lvl3pPr>
    <a:lvl4pPr marL="1371600" algn="l" rtl="0" eaLnBrk="0" fontAlgn="base" hangingPunct="0">
      <a:spcBef>
        <a:spcPct val="0"/>
      </a:spcBef>
      <a:spcAft>
        <a:spcPct val="0"/>
      </a:spcAft>
      <a:defRPr kern="1200">
        <a:solidFill>
          <a:schemeClr val="tx1"/>
        </a:solidFill>
        <a:latin typeface="Kanit" panose="020B0502040204020203" charset="0"/>
        <a:ea typeface="+mn-ea"/>
        <a:cs typeface="+mn-cs"/>
      </a:defRPr>
    </a:lvl4pPr>
    <a:lvl5pPr marL="1828800" algn="l" rtl="0" eaLnBrk="0" fontAlgn="base" hangingPunct="0">
      <a:spcBef>
        <a:spcPct val="0"/>
      </a:spcBef>
      <a:spcAft>
        <a:spcPct val="0"/>
      </a:spcAft>
      <a:defRPr kern="1200">
        <a:solidFill>
          <a:schemeClr val="tx1"/>
        </a:solidFill>
        <a:latin typeface="Kanit" panose="020B0502040204020203" charset="0"/>
        <a:ea typeface="+mn-ea"/>
        <a:cs typeface="+mn-cs"/>
      </a:defRPr>
    </a:lvl5pPr>
    <a:lvl6pPr marL="2286000" algn="l" defTabSz="914400" rtl="0" eaLnBrk="1" latinLnBrk="0" hangingPunct="1">
      <a:defRPr kern="1200">
        <a:solidFill>
          <a:schemeClr val="tx1"/>
        </a:solidFill>
        <a:latin typeface="Kanit" panose="020B0502040204020203" charset="0"/>
        <a:ea typeface="+mn-ea"/>
        <a:cs typeface="+mn-cs"/>
      </a:defRPr>
    </a:lvl6pPr>
    <a:lvl7pPr marL="2743200" algn="l" defTabSz="914400" rtl="0" eaLnBrk="1" latinLnBrk="0" hangingPunct="1">
      <a:defRPr kern="1200">
        <a:solidFill>
          <a:schemeClr val="tx1"/>
        </a:solidFill>
        <a:latin typeface="Kanit" panose="020B0502040204020203" charset="0"/>
        <a:ea typeface="+mn-ea"/>
        <a:cs typeface="+mn-cs"/>
      </a:defRPr>
    </a:lvl7pPr>
    <a:lvl8pPr marL="3200400" algn="l" defTabSz="914400" rtl="0" eaLnBrk="1" latinLnBrk="0" hangingPunct="1">
      <a:defRPr kern="1200">
        <a:solidFill>
          <a:schemeClr val="tx1"/>
        </a:solidFill>
        <a:latin typeface="Kanit" panose="020B0502040204020203" charset="0"/>
        <a:ea typeface="+mn-ea"/>
        <a:cs typeface="+mn-cs"/>
      </a:defRPr>
    </a:lvl8pPr>
    <a:lvl9pPr marL="3657600" algn="l" defTabSz="914400" rtl="0" eaLnBrk="1" latinLnBrk="0" hangingPunct="1">
      <a:defRPr kern="1200">
        <a:solidFill>
          <a:schemeClr val="tx1"/>
        </a:solidFill>
        <a:latin typeface="Kanit" panose="020B0502040204020203"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962B2"/>
    <a:srgbClr val="F4867C"/>
    <a:srgbClr val="FFD38F"/>
    <a:srgbClr val="E9E9EB"/>
    <a:srgbClr val="F5F5F5"/>
    <a:srgbClr val="F9CADB"/>
    <a:srgbClr val="B9B9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795" autoAdjust="0"/>
  </p:normalViewPr>
  <p:slideViewPr>
    <p:cSldViewPr snapToGrid="0">
      <p:cViewPr>
        <p:scale>
          <a:sx n="66" d="100"/>
          <a:sy n="66" d="100"/>
        </p:scale>
        <p:origin x="644" y="-624"/>
      </p:cViewPr>
      <p:guideLst/>
    </p:cSldViewPr>
  </p:slideViewPr>
  <p:notesTextViewPr>
    <p:cViewPr>
      <p:scale>
        <a:sx n="1" d="1"/>
        <a:sy n="1" d="1"/>
      </p:scale>
      <p:origin x="0" y="0"/>
    </p:cViewPr>
  </p:notesTextViewPr>
  <p:notesViewPr>
    <p:cSldViewPr snapToGrid="0">
      <p:cViewPr varScale="1">
        <p:scale>
          <a:sx n="80" d="100"/>
          <a:sy n="80" d="100"/>
        </p:scale>
        <p:origin x="4014" y="10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slide" Target="slides/slide15.xml"/><Relationship Id="rId21" Type="http://schemas.openxmlformats.org/officeDocument/2006/relationships/slide" Target="slides/slide10.xml"/><Relationship Id="rId34"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font" Target="fonts/font4.fntdata"/><Relationship Id="rId38"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5.xml"/><Relationship Id="rId20" Type="http://schemas.openxmlformats.org/officeDocument/2006/relationships/slide" Target="slides/slide9.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slide" Target="slides/slide13.xml"/><Relationship Id="rId32" Type="http://schemas.openxmlformats.org/officeDocument/2006/relationships/font" Target="fonts/font3.fntdata"/><Relationship Id="rId37"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notesMaster" Target="notesMasters/notesMaster1.xml"/><Relationship Id="rId36" Type="http://schemas.openxmlformats.org/officeDocument/2006/relationships/theme" Target="theme/theme1.xml"/><Relationship Id="rId10" Type="http://schemas.openxmlformats.org/officeDocument/2006/relationships/slideMaster" Target="slideMasters/slideMaster7.xml"/><Relationship Id="rId19" Type="http://schemas.openxmlformats.org/officeDocument/2006/relationships/slide" Target="slides/slide8.xml"/><Relationship Id="rId31" Type="http://schemas.openxmlformats.org/officeDocument/2006/relationships/font" Target="fonts/font2.fntdata"/><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font" Target="fonts/font1.fntdata"/><Relationship Id="rId35" Type="http://schemas.openxmlformats.org/officeDocument/2006/relationships/viewProps" Target="viewProps.xml"/><Relationship Id="rId8" Type="http://schemas.openxmlformats.org/officeDocument/2006/relationships/slideMaster" Target="slideMasters/slideMaster5.xml"/><Relationship Id="rId3" Type="http://schemas.openxmlformats.org/officeDocument/2006/relationships/customXml" Target="../customXml/item3.xml"/></Relationships>
</file>

<file path=ppt/diagrams/_rels/data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ata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ata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svg"/><Relationship Id="rId1" Type="http://schemas.openxmlformats.org/officeDocument/2006/relationships/image" Target="../media/image23.png"/><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rawing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svg"/><Relationship Id="rId1" Type="http://schemas.openxmlformats.org/officeDocument/2006/relationships/image" Target="../media/image23.png"/><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DCF394-F5FF-45F9-84BC-CA876F4CFB91}" type="doc">
      <dgm:prSet loTypeId="urn:microsoft.com/office/officeart/2018/2/layout/IconLabelList" loCatId="icon" qsTypeId="urn:microsoft.com/office/officeart/2005/8/quickstyle/simple1" qsCatId="simple" csTypeId="urn:microsoft.com/office/officeart/2005/8/colors/accent3_2" csCatId="accent3" phldr="1"/>
      <dgm:spPr/>
      <dgm:t>
        <a:bodyPr/>
        <a:lstStyle/>
        <a:p>
          <a:endParaRPr lang="en-US"/>
        </a:p>
      </dgm:t>
    </dgm:pt>
    <dgm:pt modelId="{FEEEA870-76D7-4509-BCE6-704B097A2938}">
      <dgm:prSet/>
      <dgm:spPr/>
      <dgm:t>
        <a:bodyPr/>
        <a:lstStyle/>
        <a:p>
          <a:r>
            <a:rPr lang="fa-IR" dirty="0">
              <a:latin typeface="Kanit (Body)"/>
            </a:rPr>
            <a:t>اینترنت چیست؟</a:t>
          </a:r>
          <a:endParaRPr lang="en-US" dirty="0">
            <a:latin typeface="Kanit (Body)"/>
          </a:endParaRPr>
        </a:p>
      </dgm:t>
    </dgm:pt>
    <dgm:pt modelId="{52150708-2E65-48A4-9D82-A239416039B8}" type="parTrans" cxnId="{D3BFCC9F-0BC1-4429-9BF3-D454FA4C10F9}">
      <dgm:prSet/>
      <dgm:spPr/>
      <dgm:t>
        <a:bodyPr/>
        <a:lstStyle/>
        <a:p>
          <a:endParaRPr lang="en-US"/>
        </a:p>
      </dgm:t>
    </dgm:pt>
    <dgm:pt modelId="{6CEC35EA-E9EC-4161-996E-28E0A6263917}" type="sibTrans" cxnId="{D3BFCC9F-0BC1-4429-9BF3-D454FA4C10F9}">
      <dgm:prSet/>
      <dgm:spPr/>
      <dgm:t>
        <a:bodyPr/>
        <a:lstStyle/>
        <a:p>
          <a:endParaRPr lang="en-US"/>
        </a:p>
      </dgm:t>
    </dgm:pt>
    <dgm:pt modelId="{38599437-5F9D-4B07-9FB7-EAC9D060FD23}">
      <dgm:prSet/>
      <dgm:spPr/>
      <dgm:t>
        <a:bodyPr/>
        <a:lstStyle/>
        <a:p>
          <a:r>
            <a:rPr lang="fa-IR" dirty="0">
              <a:latin typeface="Kanit (Body)"/>
            </a:rPr>
            <a:t>ملزومات دسترسی به اینترنت</a:t>
          </a:r>
          <a:endParaRPr lang="en-US" dirty="0">
            <a:latin typeface="Kanit (Body)"/>
          </a:endParaRPr>
        </a:p>
      </dgm:t>
    </dgm:pt>
    <dgm:pt modelId="{F5078FA4-9474-4EEC-847B-215B71D8A143}" type="parTrans" cxnId="{8B0D3102-9EEF-4AE9-AA87-2EE1B506F1EF}">
      <dgm:prSet/>
      <dgm:spPr/>
      <dgm:t>
        <a:bodyPr/>
        <a:lstStyle/>
        <a:p>
          <a:endParaRPr lang="en-US"/>
        </a:p>
      </dgm:t>
    </dgm:pt>
    <dgm:pt modelId="{39109E46-D5E6-419B-900F-27B0EBFC02E0}" type="sibTrans" cxnId="{8B0D3102-9EEF-4AE9-AA87-2EE1B506F1EF}">
      <dgm:prSet/>
      <dgm:spPr/>
      <dgm:t>
        <a:bodyPr/>
        <a:lstStyle/>
        <a:p>
          <a:endParaRPr lang="en-US"/>
        </a:p>
      </dgm:t>
    </dgm:pt>
    <dgm:pt modelId="{EF8DB10D-F894-4D08-95E2-CE8C4F399C44}">
      <dgm:prSet/>
      <dgm:spPr/>
      <dgm:t>
        <a:bodyPr/>
        <a:lstStyle/>
        <a:p>
          <a:r>
            <a:rPr lang="fa-IR" dirty="0">
              <a:latin typeface="Kanit (Body)"/>
            </a:rPr>
            <a:t>چگونه به اینترنت متصل شویم</a:t>
          </a:r>
          <a:endParaRPr lang="en-US" dirty="0">
            <a:latin typeface="Kanit (Body)"/>
          </a:endParaRPr>
        </a:p>
      </dgm:t>
    </dgm:pt>
    <dgm:pt modelId="{8943245C-78D1-43F7-A8BB-FD3258331148}" type="parTrans" cxnId="{0F2199E4-B6F3-418D-9ECB-22998F3666B2}">
      <dgm:prSet/>
      <dgm:spPr/>
      <dgm:t>
        <a:bodyPr/>
        <a:lstStyle/>
        <a:p>
          <a:endParaRPr lang="en-US"/>
        </a:p>
      </dgm:t>
    </dgm:pt>
    <dgm:pt modelId="{B834DB16-8214-4C53-83BF-881AD2788194}" type="sibTrans" cxnId="{0F2199E4-B6F3-418D-9ECB-22998F3666B2}">
      <dgm:prSet/>
      <dgm:spPr/>
      <dgm:t>
        <a:bodyPr/>
        <a:lstStyle/>
        <a:p>
          <a:endParaRPr lang="en-US"/>
        </a:p>
      </dgm:t>
    </dgm:pt>
    <dgm:pt modelId="{D9FD0F7E-A6A7-40D6-BC80-A29F3825B25F}" type="pres">
      <dgm:prSet presAssocID="{60DCF394-F5FF-45F9-84BC-CA876F4CFB91}" presName="root" presStyleCnt="0">
        <dgm:presLayoutVars>
          <dgm:dir/>
          <dgm:resizeHandles val="exact"/>
        </dgm:presLayoutVars>
      </dgm:prSet>
      <dgm:spPr/>
    </dgm:pt>
    <dgm:pt modelId="{7E9DB15E-4D2A-414F-A238-80DFC498251D}" type="pres">
      <dgm:prSet presAssocID="{FEEEA870-76D7-4509-BCE6-704B097A2938}" presName="compNode" presStyleCnt="0"/>
      <dgm:spPr/>
    </dgm:pt>
    <dgm:pt modelId="{E92E38AD-3FC6-45D0-B34E-688141C95EFF}" type="pres">
      <dgm:prSet presAssocID="{FEEEA870-76D7-4509-BCE6-704B097A293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ireless router"/>
        </a:ext>
      </dgm:extLst>
    </dgm:pt>
    <dgm:pt modelId="{DC236203-4A50-4863-B0A5-3B9CD8A20C95}" type="pres">
      <dgm:prSet presAssocID="{FEEEA870-76D7-4509-BCE6-704B097A2938}" presName="spaceRect" presStyleCnt="0"/>
      <dgm:spPr/>
    </dgm:pt>
    <dgm:pt modelId="{126DBFF0-F1C7-4CC1-9F31-27B0ADBBBE88}" type="pres">
      <dgm:prSet presAssocID="{FEEEA870-76D7-4509-BCE6-704B097A2938}" presName="textRect" presStyleLbl="revTx" presStyleIdx="0" presStyleCnt="3">
        <dgm:presLayoutVars>
          <dgm:chMax val="1"/>
          <dgm:chPref val="1"/>
        </dgm:presLayoutVars>
      </dgm:prSet>
      <dgm:spPr/>
    </dgm:pt>
    <dgm:pt modelId="{E718AFA4-79CA-4BBB-8A5F-BB0950E99FAA}" type="pres">
      <dgm:prSet presAssocID="{6CEC35EA-E9EC-4161-996E-28E0A6263917}" presName="sibTrans" presStyleCnt="0"/>
      <dgm:spPr/>
    </dgm:pt>
    <dgm:pt modelId="{62037760-D3CA-456F-ACCB-BA324CF9F139}" type="pres">
      <dgm:prSet presAssocID="{38599437-5F9D-4B07-9FB7-EAC9D060FD23}" presName="compNode" presStyleCnt="0"/>
      <dgm:spPr/>
    </dgm:pt>
    <dgm:pt modelId="{A8FDBED9-1FA7-4A06-B2D2-6A82CC605E2A}" type="pres">
      <dgm:prSet presAssocID="{38599437-5F9D-4B07-9FB7-EAC9D060FD23}"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Wireless"/>
        </a:ext>
      </dgm:extLst>
    </dgm:pt>
    <dgm:pt modelId="{49466965-370D-47D3-9010-BDE95403AB1B}" type="pres">
      <dgm:prSet presAssocID="{38599437-5F9D-4B07-9FB7-EAC9D060FD23}" presName="spaceRect" presStyleCnt="0"/>
      <dgm:spPr/>
    </dgm:pt>
    <dgm:pt modelId="{9ED3C6B6-CF08-4A73-A5A1-821EBB88D088}" type="pres">
      <dgm:prSet presAssocID="{38599437-5F9D-4B07-9FB7-EAC9D060FD23}" presName="textRect" presStyleLbl="revTx" presStyleIdx="1" presStyleCnt="3">
        <dgm:presLayoutVars>
          <dgm:chMax val="1"/>
          <dgm:chPref val="1"/>
        </dgm:presLayoutVars>
      </dgm:prSet>
      <dgm:spPr/>
    </dgm:pt>
    <dgm:pt modelId="{CC4EB168-4F57-4260-BEF6-3F8B07ACEB83}" type="pres">
      <dgm:prSet presAssocID="{39109E46-D5E6-419B-900F-27B0EBFC02E0}" presName="sibTrans" presStyleCnt="0"/>
      <dgm:spPr/>
    </dgm:pt>
    <dgm:pt modelId="{4EF68DEB-5ADC-4CD4-B008-2433CA5E2083}" type="pres">
      <dgm:prSet presAssocID="{EF8DB10D-F894-4D08-95E2-CE8C4F399C44}" presName="compNode" presStyleCnt="0"/>
      <dgm:spPr/>
    </dgm:pt>
    <dgm:pt modelId="{04378CDC-33C8-47C5-BEE1-1BBDA30E6621}" type="pres">
      <dgm:prSet presAssocID="{EF8DB10D-F894-4D08-95E2-CE8C4F399C44}"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Wi-Fi"/>
        </a:ext>
      </dgm:extLst>
    </dgm:pt>
    <dgm:pt modelId="{69A8023B-7569-4FD5-BDEB-F09FDD3D847C}" type="pres">
      <dgm:prSet presAssocID="{EF8DB10D-F894-4D08-95E2-CE8C4F399C44}" presName="spaceRect" presStyleCnt="0"/>
      <dgm:spPr/>
    </dgm:pt>
    <dgm:pt modelId="{433C1E45-6E43-4C65-9D78-48A7CB05B6CC}" type="pres">
      <dgm:prSet presAssocID="{EF8DB10D-F894-4D08-95E2-CE8C4F399C44}" presName="textRect" presStyleLbl="revTx" presStyleIdx="2" presStyleCnt="3">
        <dgm:presLayoutVars>
          <dgm:chMax val="1"/>
          <dgm:chPref val="1"/>
        </dgm:presLayoutVars>
      </dgm:prSet>
      <dgm:spPr/>
    </dgm:pt>
  </dgm:ptLst>
  <dgm:cxnLst>
    <dgm:cxn modelId="{8B0D3102-9EEF-4AE9-AA87-2EE1B506F1EF}" srcId="{60DCF394-F5FF-45F9-84BC-CA876F4CFB91}" destId="{38599437-5F9D-4B07-9FB7-EAC9D060FD23}" srcOrd="1" destOrd="0" parTransId="{F5078FA4-9474-4EEC-847B-215B71D8A143}" sibTransId="{39109E46-D5E6-419B-900F-27B0EBFC02E0}"/>
    <dgm:cxn modelId="{48595B49-206C-4DF5-9049-D1760B74041F}" type="presOf" srcId="{38599437-5F9D-4B07-9FB7-EAC9D060FD23}" destId="{9ED3C6B6-CF08-4A73-A5A1-821EBB88D088}" srcOrd="0" destOrd="0" presId="urn:microsoft.com/office/officeart/2018/2/layout/IconLabelList"/>
    <dgm:cxn modelId="{D3BFCC9F-0BC1-4429-9BF3-D454FA4C10F9}" srcId="{60DCF394-F5FF-45F9-84BC-CA876F4CFB91}" destId="{FEEEA870-76D7-4509-BCE6-704B097A2938}" srcOrd="0" destOrd="0" parTransId="{52150708-2E65-48A4-9D82-A239416039B8}" sibTransId="{6CEC35EA-E9EC-4161-996E-28E0A6263917}"/>
    <dgm:cxn modelId="{11C1FDA5-C2E5-4D8D-8A26-8E7E3E5E8477}" type="presOf" srcId="{FEEEA870-76D7-4509-BCE6-704B097A2938}" destId="{126DBFF0-F1C7-4CC1-9F31-27B0ADBBBE88}" srcOrd="0" destOrd="0" presId="urn:microsoft.com/office/officeart/2018/2/layout/IconLabelList"/>
    <dgm:cxn modelId="{E27BE7AE-DDA7-4E09-AC71-13948F95E9E9}" type="presOf" srcId="{60DCF394-F5FF-45F9-84BC-CA876F4CFB91}" destId="{D9FD0F7E-A6A7-40D6-BC80-A29F3825B25F}" srcOrd="0" destOrd="0" presId="urn:microsoft.com/office/officeart/2018/2/layout/IconLabelList"/>
    <dgm:cxn modelId="{910700CE-6A88-47E4-A0CE-996B159DB3F9}" type="presOf" srcId="{EF8DB10D-F894-4D08-95E2-CE8C4F399C44}" destId="{433C1E45-6E43-4C65-9D78-48A7CB05B6CC}" srcOrd="0" destOrd="0" presId="urn:microsoft.com/office/officeart/2018/2/layout/IconLabelList"/>
    <dgm:cxn modelId="{0F2199E4-B6F3-418D-9ECB-22998F3666B2}" srcId="{60DCF394-F5FF-45F9-84BC-CA876F4CFB91}" destId="{EF8DB10D-F894-4D08-95E2-CE8C4F399C44}" srcOrd="2" destOrd="0" parTransId="{8943245C-78D1-43F7-A8BB-FD3258331148}" sibTransId="{B834DB16-8214-4C53-83BF-881AD2788194}"/>
    <dgm:cxn modelId="{98309D71-A6A6-4D67-87F7-D39EF29FD24D}" type="presParOf" srcId="{D9FD0F7E-A6A7-40D6-BC80-A29F3825B25F}" destId="{7E9DB15E-4D2A-414F-A238-80DFC498251D}" srcOrd="0" destOrd="0" presId="urn:microsoft.com/office/officeart/2018/2/layout/IconLabelList"/>
    <dgm:cxn modelId="{234BF2A9-F5AD-4B36-A9AE-86481EABFFA4}" type="presParOf" srcId="{7E9DB15E-4D2A-414F-A238-80DFC498251D}" destId="{E92E38AD-3FC6-45D0-B34E-688141C95EFF}" srcOrd="0" destOrd="0" presId="urn:microsoft.com/office/officeart/2018/2/layout/IconLabelList"/>
    <dgm:cxn modelId="{C4DA6E89-7F6F-46F2-AC60-0735290B0759}" type="presParOf" srcId="{7E9DB15E-4D2A-414F-A238-80DFC498251D}" destId="{DC236203-4A50-4863-B0A5-3B9CD8A20C95}" srcOrd="1" destOrd="0" presId="urn:microsoft.com/office/officeart/2018/2/layout/IconLabelList"/>
    <dgm:cxn modelId="{AB41CA0C-3EC8-4A86-95B8-00ADBBC5F1D0}" type="presParOf" srcId="{7E9DB15E-4D2A-414F-A238-80DFC498251D}" destId="{126DBFF0-F1C7-4CC1-9F31-27B0ADBBBE88}" srcOrd="2" destOrd="0" presId="urn:microsoft.com/office/officeart/2018/2/layout/IconLabelList"/>
    <dgm:cxn modelId="{EAA5BE48-FA96-4D6E-9375-BB644CDADBB2}" type="presParOf" srcId="{D9FD0F7E-A6A7-40D6-BC80-A29F3825B25F}" destId="{E718AFA4-79CA-4BBB-8A5F-BB0950E99FAA}" srcOrd="1" destOrd="0" presId="urn:microsoft.com/office/officeart/2018/2/layout/IconLabelList"/>
    <dgm:cxn modelId="{F0ADE897-CFFE-4D2C-9906-B46C8D1A9BF8}" type="presParOf" srcId="{D9FD0F7E-A6A7-40D6-BC80-A29F3825B25F}" destId="{62037760-D3CA-456F-ACCB-BA324CF9F139}" srcOrd="2" destOrd="0" presId="urn:microsoft.com/office/officeart/2018/2/layout/IconLabelList"/>
    <dgm:cxn modelId="{A3938D2A-2CD2-4CF9-9184-B10870DC2D13}" type="presParOf" srcId="{62037760-D3CA-456F-ACCB-BA324CF9F139}" destId="{A8FDBED9-1FA7-4A06-B2D2-6A82CC605E2A}" srcOrd="0" destOrd="0" presId="urn:microsoft.com/office/officeart/2018/2/layout/IconLabelList"/>
    <dgm:cxn modelId="{F2D329C0-3DA1-4AFC-A0B2-C82AD2AB311E}" type="presParOf" srcId="{62037760-D3CA-456F-ACCB-BA324CF9F139}" destId="{49466965-370D-47D3-9010-BDE95403AB1B}" srcOrd="1" destOrd="0" presId="urn:microsoft.com/office/officeart/2018/2/layout/IconLabelList"/>
    <dgm:cxn modelId="{BBF24303-2AC5-4E77-82F3-92AE4BD3CFBA}" type="presParOf" srcId="{62037760-D3CA-456F-ACCB-BA324CF9F139}" destId="{9ED3C6B6-CF08-4A73-A5A1-821EBB88D088}" srcOrd="2" destOrd="0" presId="urn:microsoft.com/office/officeart/2018/2/layout/IconLabelList"/>
    <dgm:cxn modelId="{3E8AB271-C6CB-436B-9A9B-875FE7353FEF}" type="presParOf" srcId="{D9FD0F7E-A6A7-40D6-BC80-A29F3825B25F}" destId="{CC4EB168-4F57-4260-BEF6-3F8B07ACEB83}" srcOrd="3" destOrd="0" presId="urn:microsoft.com/office/officeart/2018/2/layout/IconLabelList"/>
    <dgm:cxn modelId="{11104F88-165D-4F2B-A439-D19F8CCA781E}" type="presParOf" srcId="{D9FD0F7E-A6A7-40D6-BC80-A29F3825B25F}" destId="{4EF68DEB-5ADC-4CD4-B008-2433CA5E2083}" srcOrd="4" destOrd="0" presId="urn:microsoft.com/office/officeart/2018/2/layout/IconLabelList"/>
    <dgm:cxn modelId="{E7112BAF-0BFB-4F73-B8C7-5EEFDFC6BB81}" type="presParOf" srcId="{4EF68DEB-5ADC-4CD4-B008-2433CA5E2083}" destId="{04378CDC-33C8-47C5-BEE1-1BBDA30E6621}" srcOrd="0" destOrd="0" presId="urn:microsoft.com/office/officeart/2018/2/layout/IconLabelList"/>
    <dgm:cxn modelId="{E7A3ACE5-5C48-405A-A360-78CAFCCCE26A}" type="presParOf" srcId="{4EF68DEB-5ADC-4CD4-B008-2433CA5E2083}" destId="{69A8023B-7569-4FD5-BDEB-F09FDD3D847C}" srcOrd="1" destOrd="0" presId="urn:microsoft.com/office/officeart/2018/2/layout/IconLabelList"/>
    <dgm:cxn modelId="{89B25F3D-A38F-4C40-B3C6-7C1D117736D8}" type="presParOf" srcId="{4EF68DEB-5ADC-4CD4-B008-2433CA5E2083}" destId="{433C1E45-6E43-4C65-9D78-48A7CB05B6CC}"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612797F-90DB-406A-A7F0-899C9A84CA74}" type="doc">
      <dgm:prSet loTypeId="urn:microsoft.com/office/officeart/2018/5/layout/IconCircleLabelList" loCatId="icon" qsTypeId="urn:microsoft.com/office/officeart/2005/8/quickstyle/simple1" qsCatId="simple" csTypeId="urn:microsoft.com/office/officeart/2005/8/colors/accent0_3" csCatId="mainScheme" phldr="1"/>
      <dgm:spPr/>
      <dgm:t>
        <a:bodyPr/>
        <a:lstStyle/>
        <a:p>
          <a:endParaRPr lang="en-US"/>
        </a:p>
      </dgm:t>
    </dgm:pt>
    <dgm:pt modelId="{DD2036F9-CC2C-409B-BB6D-28FDBF38A1E8}">
      <dgm:prSet custT="1"/>
      <dgm:spPr/>
      <dgm:t>
        <a:bodyPr/>
        <a:lstStyle/>
        <a:p>
          <a:pPr>
            <a:lnSpc>
              <a:spcPct val="100000"/>
            </a:lnSpc>
            <a:defRPr cap="all"/>
          </a:pPr>
          <a:r>
            <a:rPr lang="fa-IR" sz="2000" b="0" i="0" cap="none" baseline="0" dirty="0"/>
            <a:t>استفاده از مرورگر اینترنت</a:t>
          </a:r>
          <a:endParaRPr lang="en-US" sz="2000" cap="none" baseline="0" dirty="0"/>
        </a:p>
      </dgm:t>
    </dgm:pt>
    <dgm:pt modelId="{1CCB7C0B-89DE-4117-92CA-5366D0FFFAD8}" type="parTrans" cxnId="{14A211C3-E5CD-4FAD-B05A-51C982C0A536}">
      <dgm:prSet/>
      <dgm:spPr/>
      <dgm:t>
        <a:bodyPr/>
        <a:lstStyle/>
        <a:p>
          <a:endParaRPr lang="en-US"/>
        </a:p>
      </dgm:t>
    </dgm:pt>
    <dgm:pt modelId="{5E7B32FA-5626-4B0A-B755-A0FFCC2AA625}" type="sibTrans" cxnId="{14A211C3-E5CD-4FAD-B05A-51C982C0A536}">
      <dgm:prSet/>
      <dgm:spPr/>
      <dgm:t>
        <a:bodyPr/>
        <a:lstStyle/>
        <a:p>
          <a:endParaRPr lang="en-US"/>
        </a:p>
      </dgm:t>
    </dgm:pt>
    <dgm:pt modelId="{233AD2ED-0F79-44AE-8639-BFFA7030517B}">
      <dgm:prSet custT="1"/>
      <dgm:spPr/>
      <dgm:t>
        <a:bodyPr/>
        <a:lstStyle/>
        <a:p>
          <a:pPr>
            <a:lnSpc>
              <a:spcPct val="100000"/>
            </a:lnSpc>
            <a:defRPr cap="all"/>
          </a:pPr>
          <a:r>
            <a:rPr lang="fa-IR" sz="2000" b="0" i="0" cap="none" baseline="0" dirty="0"/>
            <a:t>جستجوی اطلاعات </a:t>
          </a:r>
          <a:endParaRPr lang="en-US" sz="2000" cap="none" baseline="0" dirty="0"/>
        </a:p>
      </dgm:t>
    </dgm:pt>
    <dgm:pt modelId="{DD693727-C7F3-4772-B4FA-BA205EAC4623}" type="parTrans" cxnId="{B137AB54-78F1-4E23-A7FA-1481B4693704}">
      <dgm:prSet/>
      <dgm:spPr/>
      <dgm:t>
        <a:bodyPr/>
        <a:lstStyle/>
        <a:p>
          <a:endParaRPr lang="en-US"/>
        </a:p>
      </dgm:t>
    </dgm:pt>
    <dgm:pt modelId="{73087D1C-629F-4AC7-9F28-0D5A597E02D9}" type="sibTrans" cxnId="{B137AB54-78F1-4E23-A7FA-1481B4693704}">
      <dgm:prSet/>
      <dgm:spPr/>
      <dgm:t>
        <a:bodyPr/>
        <a:lstStyle/>
        <a:p>
          <a:endParaRPr lang="en-US"/>
        </a:p>
      </dgm:t>
    </dgm:pt>
    <dgm:pt modelId="{F23BDDE0-0547-4B97-BD4B-B773F77E9000}">
      <dgm:prSet custT="1"/>
      <dgm:spPr/>
      <dgm:t>
        <a:bodyPr/>
        <a:lstStyle/>
        <a:p>
          <a:pPr>
            <a:lnSpc>
              <a:spcPct val="100000"/>
            </a:lnSpc>
            <a:defRPr cap="all"/>
          </a:pPr>
          <a:r>
            <a:rPr lang="en-US" sz="2000" b="0" i="0" cap="none" baseline="0" dirty="0"/>
            <a:t> </a:t>
          </a:r>
          <a:r>
            <a:rPr lang="fa-IR" sz="2000" b="0" i="0" cap="none" baseline="0" dirty="0"/>
            <a:t>وب سایت ها</a:t>
          </a:r>
          <a:endParaRPr lang="en-US" sz="2000" cap="none" baseline="0" dirty="0"/>
        </a:p>
      </dgm:t>
    </dgm:pt>
    <dgm:pt modelId="{1D841FF9-2B19-4519-B1A1-B9D04AA29F8E}" type="parTrans" cxnId="{7F1840CC-8A5B-467C-B3A5-CBF874695BBD}">
      <dgm:prSet/>
      <dgm:spPr/>
      <dgm:t>
        <a:bodyPr/>
        <a:lstStyle/>
        <a:p>
          <a:endParaRPr lang="en-US"/>
        </a:p>
      </dgm:t>
    </dgm:pt>
    <dgm:pt modelId="{A9C21E23-2641-436D-9208-6307892E2AFE}" type="sibTrans" cxnId="{7F1840CC-8A5B-467C-B3A5-CBF874695BBD}">
      <dgm:prSet/>
      <dgm:spPr/>
      <dgm:t>
        <a:bodyPr/>
        <a:lstStyle/>
        <a:p>
          <a:endParaRPr lang="en-US"/>
        </a:p>
      </dgm:t>
    </dgm:pt>
    <dgm:pt modelId="{8D6702BC-5122-4CDC-BC59-03E0ACCF0433}" type="pres">
      <dgm:prSet presAssocID="{A612797F-90DB-406A-A7F0-899C9A84CA74}" presName="root" presStyleCnt="0">
        <dgm:presLayoutVars>
          <dgm:dir/>
          <dgm:resizeHandles val="exact"/>
        </dgm:presLayoutVars>
      </dgm:prSet>
      <dgm:spPr/>
    </dgm:pt>
    <dgm:pt modelId="{8D2EC5D1-BFBB-4CCA-A89E-E443196427F0}" type="pres">
      <dgm:prSet presAssocID="{DD2036F9-CC2C-409B-BB6D-28FDBF38A1E8}" presName="compNode" presStyleCnt="0"/>
      <dgm:spPr/>
    </dgm:pt>
    <dgm:pt modelId="{C9797392-E7B9-4CEA-91B9-3A16BA64980E}" type="pres">
      <dgm:prSet presAssocID="{DD2036F9-CC2C-409B-BB6D-28FDBF38A1E8}" presName="iconBgRect" presStyleLbl="bgShp" presStyleIdx="0" presStyleCnt="3"/>
      <dgm:spPr/>
    </dgm:pt>
    <dgm:pt modelId="{E2F04202-03CF-40F1-84F2-A09657B753E3}" type="pres">
      <dgm:prSet presAssocID="{DD2036F9-CC2C-409B-BB6D-28FDBF38A1E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Monitor"/>
        </a:ext>
      </dgm:extLst>
    </dgm:pt>
    <dgm:pt modelId="{ED5BC7BD-1B56-4355-BEBB-5A5D2C5D32EC}" type="pres">
      <dgm:prSet presAssocID="{DD2036F9-CC2C-409B-BB6D-28FDBF38A1E8}" presName="spaceRect" presStyleCnt="0"/>
      <dgm:spPr/>
    </dgm:pt>
    <dgm:pt modelId="{5AA735E8-5D09-4B86-BAE9-CE6AB621A7DF}" type="pres">
      <dgm:prSet presAssocID="{DD2036F9-CC2C-409B-BB6D-28FDBF38A1E8}" presName="textRect" presStyleLbl="revTx" presStyleIdx="0" presStyleCnt="3">
        <dgm:presLayoutVars>
          <dgm:chMax val="1"/>
          <dgm:chPref val="1"/>
        </dgm:presLayoutVars>
      </dgm:prSet>
      <dgm:spPr/>
    </dgm:pt>
    <dgm:pt modelId="{B89E7FD5-F894-48DF-885B-1E49085A1092}" type="pres">
      <dgm:prSet presAssocID="{5E7B32FA-5626-4B0A-B755-A0FFCC2AA625}" presName="sibTrans" presStyleCnt="0"/>
      <dgm:spPr/>
    </dgm:pt>
    <dgm:pt modelId="{C175ACA2-7019-4A3E-B088-B577B927D783}" type="pres">
      <dgm:prSet presAssocID="{233AD2ED-0F79-44AE-8639-BFFA7030517B}" presName="compNode" presStyleCnt="0"/>
      <dgm:spPr/>
    </dgm:pt>
    <dgm:pt modelId="{E4D30F78-174F-415E-B00E-B7AA3442AA9D}" type="pres">
      <dgm:prSet presAssocID="{233AD2ED-0F79-44AE-8639-BFFA7030517B}" presName="iconBgRect" presStyleLbl="bgShp" presStyleIdx="1" presStyleCnt="3"/>
      <dgm:spPr/>
    </dgm:pt>
    <dgm:pt modelId="{E2FC64E7-F4F8-4C49-B487-CBF09731FDE9}" type="pres">
      <dgm:prSet presAssocID="{233AD2ED-0F79-44AE-8639-BFFA7030517B}"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Research"/>
        </a:ext>
      </dgm:extLst>
    </dgm:pt>
    <dgm:pt modelId="{65DBF3BB-7299-4ED3-8B91-FC461F0EAC13}" type="pres">
      <dgm:prSet presAssocID="{233AD2ED-0F79-44AE-8639-BFFA7030517B}" presName="spaceRect" presStyleCnt="0"/>
      <dgm:spPr/>
    </dgm:pt>
    <dgm:pt modelId="{949B162A-5B67-4555-8863-0076D724ED87}" type="pres">
      <dgm:prSet presAssocID="{233AD2ED-0F79-44AE-8639-BFFA7030517B}" presName="textRect" presStyleLbl="revTx" presStyleIdx="1" presStyleCnt="3">
        <dgm:presLayoutVars>
          <dgm:chMax val="1"/>
          <dgm:chPref val="1"/>
        </dgm:presLayoutVars>
      </dgm:prSet>
      <dgm:spPr/>
    </dgm:pt>
    <dgm:pt modelId="{43078975-6EEB-42F6-ADD6-40E183A7FDAD}" type="pres">
      <dgm:prSet presAssocID="{73087D1C-629F-4AC7-9F28-0D5A597E02D9}" presName="sibTrans" presStyleCnt="0"/>
      <dgm:spPr/>
    </dgm:pt>
    <dgm:pt modelId="{DEDFBE60-5588-4814-89E5-7103A6F4B12D}" type="pres">
      <dgm:prSet presAssocID="{F23BDDE0-0547-4B97-BD4B-B773F77E9000}" presName="compNode" presStyleCnt="0"/>
      <dgm:spPr/>
    </dgm:pt>
    <dgm:pt modelId="{BBD1D960-0FC3-42E1-AA57-E69590489873}" type="pres">
      <dgm:prSet presAssocID="{F23BDDE0-0547-4B97-BD4B-B773F77E9000}" presName="iconBgRect" presStyleLbl="bgShp" presStyleIdx="2" presStyleCnt="3"/>
      <dgm:spPr/>
    </dgm:pt>
    <dgm:pt modelId="{EAD16175-27CB-412D-8F8A-19402FB18A77}" type="pres">
      <dgm:prSet presAssocID="{F23BDDE0-0547-4B97-BD4B-B773F77E9000}"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Laptop"/>
        </a:ext>
      </dgm:extLst>
    </dgm:pt>
    <dgm:pt modelId="{4744F41D-0E13-44C8-A3B1-DF02F4A9F7EF}" type="pres">
      <dgm:prSet presAssocID="{F23BDDE0-0547-4B97-BD4B-B773F77E9000}" presName="spaceRect" presStyleCnt="0"/>
      <dgm:spPr/>
    </dgm:pt>
    <dgm:pt modelId="{EFBB6AAF-FD7F-4B1B-92BA-46E6162E7E47}" type="pres">
      <dgm:prSet presAssocID="{F23BDDE0-0547-4B97-BD4B-B773F77E9000}" presName="textRect" presStyleLbl="revTx" presStyleIdx="2" presStyleCnt="3">
        <dgm:presLayoutVars>
          <dgm:chMax val="1"/>
          <dgm:chPref val="1"/>
        </dgm:presLayoutVars>
      </dgm:prSet>
      <dgm:spPr/>
    </dgm:pt>
  </dgm:ptLst>
  <dgm:cxnLst>
    <dgm:cxn modelId="{731DA422-422B-4FB2-AC6D-B3998F3CD915}" type="presOf" srcId="{DD2036F9-CC2C-409B-BB6D-28FDBF38A1E8}" destId="{5AA735E8-5D09-4B86-BAE9-CE6AB621A7DF}" srcOrd="0" destOrd="0" presId="urn:microsoft.com/office/officeart/2018/5/layout/IconCircleLabelList"/>
    <dgm:cxn modelId="{B137AB54-78F1-4E23-A7FA-1481B4693704}" srcId="{A612797F-90DB-406A-A7F0-899C9A84CA74}" destId="{233AD2ED-0F79-44AE-8639-BFFA7030517B}" srcOrd="1" destOrd="0" parTransId="{DD693727-C7F3-4772-B4FA-BA205EAC4623}" sibTransId="{73087D1C-629F-4AC7-9F28-0D5A597E02D9}"/>
    <dgm:cxn modelId="{7C715B9C-95BA-4A5A-868B-56F5892728A6}" type="presOf" srcId="{A612797F-90DB-406A-A7F0-899C9A84CA74}" destId="{8D6702BC-5122-4CDC-BC59-03E0ACCF0433}" srcOrd="0" destOrd="0" presId="urn:microsoft.com/office/officeart/2018/5/layout/IconCircleLabelList"/>
    <dgm:cxn modelId="{14A211C3-E5CD-4FAD-B05A-51C982C0A536}" srcId="{A612797F-90DB-406A-A7F0-899C9A84CA74}" destId="{DD2036F9-CC2C-409B-BB6D-28FDBF38A1E8}" srcOrd="0" destOrd="0" parTransId="{1CCB7C0B-89DE-4117-92CA-5366D0FFFAD8}" sibTransId="{5E7B32FA-5626-4B0A-B755-A0FFCC2AA625}"/>
    <dgm:cxn modelId="{7F1840CC-8A5B-467C-B3A5-CBF874695BBD}" srcId="{A612797F-90DB-406A-A7F0-899C9A84CA74}" destId="{F23BDDE0-0547-4B97-BD4B-B773F77E9000}" srcOrd="2" destOrd="0" parTransId="{1D841FF9-2B19-4519-B1A1-B9D04AA29F8E}" sibTransId="{A9C21E23-2641-436D-9208-6307892E2AFE}"/>
    <dgm:cxn modelId="{3CDD06CD-6006-4A96-B229-2026AE7EF645}" type="presOf" srcId="{233AD2ED-0F79-44AE-8639-BFFA7030517B}" destId="{949B162A-5B67-4555-8863-0076D724ED87}" srcOrd="0" destOrd="0" presId="urn:microsoft.com/office/officeart/2018/5/layout/IconCircleLabelList"/>
    <dgm:cxn modelId="{1D0392DB-52EE-4FF1-95B2-8DE7697066AB}" type="presOf" srcId="{F23BDDE0-0547-4B97-BD4B-B773F77E9000}" destId="{EFBB6AAF-FD7F-4B1B-92BA-46E6162E7E47}" srcOrd="0" destOrd="0" presId="urn:microsoft.com/office/officeart/2018/5/layout/IconCircleLabelList"/>
    <dgm:cxn modelId="{C5E15919-3788-4362-9429-F97825A7A300}" type="presParOf" srcId="{8D6702BC-5122-4CDC-BC59-03E0ACCF0433}" destId="{8D2EC5D1-BFBB-4CCA-A89E-E443196427F0}" srcOrd="0" destOrd="0" presId="urn:microsoft.com/office/officeart/2018/5/layout/IconCircleLabelList"/>
    <dgm:cxn modelId="{02E047A7-72CA-487F-AF0C-8B3303F56A4E}" type="presParOf" srcId="{8D2EC5D1-BFBB-4CCA-A89E-E443196427F0}" destId="{C9797392-E7B9-4CEA-91B9-3A16BA64980E}" srcOrd="0" destOrd="0" presId="urn:microsoft.com/office/officeart/2018/5/layout/IconCircleLabelList"/>
    <dgm:cxn modelId="{F16B2CA3-215D-4AA2-956F-68ADD623109F}" type="presParOf" srcId="{8D2EC5D1-BFBB-4CCA-A89E-E443196427F0}" destId="{E2F04202-03CF-40F1-84F2-A09657B753E3}" srcOrd="1" destOrd="0" presId="urn:microsoft.com/office/officeart/2018/5/layout/IconCircleLabelList"/>
    <dgm:cxn modelId="{6D72C5F5-A2E6-4CAC-8F32-FE07A09E084D}" type="presParOf" srcId="{8D2EC5D1-BFBB-4CCA-A89E-E443196427F0}" destId="{ED5BC7BD-1B56-4355-BEBB-5A5D2C5D32EC}" srcOrd="2" destOrd="0" presId="urn:microsoft.com/office/officeart/2018/5/layout/IconCircleLabelList"/>
    <dgm:cxn modelId="{E4D89B11-978C-4AAA-ABBC-97A0E341F6DE}" type="presParOf" srcId="{8D2EC5D1-BFBB-4CCA-A89E-E443196427F0}" destId="{5AA735E8-5D09-4B86-BAE9-CE6AB621A7DF}" srcOrd="3" destOrd="0" presId="urn:microsoft.com/office/officeart/2018/5/layout/IconCircleLabelList"/>
    <dgm:cxn modelId="{0D207E8F-E934-433D-B3FC-B4D47631C1EC}" type="presParOf" srcId="{8D6702BC-5122-4CDC-BC59-03E0ACCF0433}" destId="{B89E7FD5-F894-48DF-885B-1E49085A1092}" srcOrd="1" destOrd="0" presId="urn:microsoft.com/office/officeart/2018/5/layout/IconCircleLabelList"/>
    <dgm:cxn modelId="{217FB1C2-1227-43FD-B9BD-8996AA79F9F1}" type="presParOf" srcId="{8D6702BC-5122-4CDC-BC59-03E0ACCF0433}" destId="{C175ACA2-7019-4A3E-B088-B577B927D783}" srcOrd="2" destOrd="0" presId="urn:microsoft.com/office/officeart/2018/5/layout/IconCircleLabelList"/>
    <dgm:cxn modelId="{B66F31F8-7F87-45A9-AB90-50FB20F2B768}" type="presParOf" srcId="{C175ACA2-7019-4A3E-B088-B577B927D783}" destId="{E4D30F78-174F-415E-B00E-B7AA3442AA9D}" srcOrd="0" destOrd="0" presId="urn:microsoft.com/office/officeart/2018/5/layout/IconCircleLabelList"/>
    <dgm:cxn modelId="{DA609C7B-B5B8-41BC-B158-1453C43A17C1}" type="presParOf" srcId="{C175ACA2-7019-4A3E-B088-B577B927D783}" destId="{E2FC64E7-F4F8-4C49-B487-CBF09731FDE9}" srcOrd="1" destOrd="0" presId="urn:microsoft.com/office/officeart/2018/5/layout/IconCircleLabelList"/>
    <dgm:cxn modelId="{D84DE727-80A5-436A-B66F-6A139AF925D5}" type="presParOf" srcId="{C175ACA2-7019-4A3E-B088-B577B927D783}" destId="{65DBF3BB-7299-4ED3-8B91-FC461F0EAC13}" srcOrd="2" destOrd="0" presId="urn:microsoft.com/office/officeart/2018/5/layout/IconCircleLabelList"/>
    <dgm:cxn modelId="{C4F6A1DA-948F-42E7-82A1-5EBF37757340}" type="presParOf" srcId="{C175ACA2-7019-4A3E-B088-B577B927D783}" destId="{949B162A-5B67-4555-8863-0076D724ED87}" srcOrd="3" destOrd="0" presId="urn:microsoft.com/office/officeart/2018/5/layout/IconCircleLabelList"/>
    <dgm:cxn modelId="{2C1A209A-44FB-491D-99B1-E2622598DAEA}" type="presParOf" srcId="{8D6702BC-5122-4CDC-BC59-03E0ACCF0433}" destId="{43078975-6EEB-42F6-ADD6-40E183A7FDAD}" srcOrd="3" destOrd="0" presId="urn:microsoft.com/office/officeart/2018/5/layout/IconCircleLabelList"/>
    <dgm:cxn modelId="{7B21A0AE-737F-4FB1-9C62-DB58B645644E}" type="presParOf" srcId="{8D6702BC-5122-4CDC-BC59-03E0ACCF0433}" destId="{DEDFBE60-5588-4814-89E5-7103A6F4B12D}" srcOrd="4" destOrd="0" presId="urn:microsoft.com/office/officeart/2018/5/layout/IconCircleLabelList"/>
    <dgm:cxn modelId="{215DAF81-E4AA-4B52-892B-07D939989B94}" type="presParOf" srcId="{DEDFBE60-5588-4814-89E5-7103A6F4B12D}" destId="{BBD1D960-0FC3-42E1-AA57-E69590489873}" srcOrd="0" destOrd="0" presId="urn:microsoft.com/office/officeart/2018/5/layout/IconCircleLabelList"/>
    <dgm:cxn modelId="{1400D92C-A4E7-4609-8DEC-101400782846}" type="presParOf" srcId="{DEDFBE60-5588-4814-89E5-7103A6F4B12D}" destId="{EAD16175-27CB-412D-8F8A-19402FB18A77}" srcOrd="1" destOrd="0" presId="urn:microsoft.com/office/officeart/2018/5/layout/IconCircleLabelList"/>
    <dgm:cxn modelId="{ACE63680-68F0-4154-88CC-76369622B970}" type="presParOf" srcId="{DEDFBE60-5588-4814-89E5-7103A6F4B12D}" destId="{4744F41D-0E13-44C8-A3B1-DF02F4A9F7EF}" srcOrd="2" destOrd="0" presId="urn:microsoft.com/office/officeart/2018/5/layout/IconCircleLabelList"/>
    <dgm:cxn modelId="{24BDE754-10AC-4B4D-B586-47F7032A5CE8}" type="presParOf" srcId="{DEDFBE60-5588-4814-89E5-7103A6F4B12D}" destId="{EFBB6AAF-FD7F-4B1B-92BA-46E6162E7E47}"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D80F5A9-E7EE-41C0-8221-96165DD27CC9}" type="doc">
      <dgm:prSet loTypeId="urn:microsoft.com/office/officeart/2018/5/layout/IconCircleLabelList" loCatId="icon" qsTypeId="urn:microsoft.com/office/officeart/2005/8/quickstyle/simple1" qsCatId="simple" csTypeId="urn:microsoft.com/office/officeart/2005/8/colors/accent0_3" csCatId="mainScheme" phldr="1"/>
      <dgm:spPr/>
      <dgm:t>
        <a:bodyPr/>
        <a:lstStyle/>
        <a:p>
          <a:endParaRPr lang="en-US"/>
        </a:p>
      </dgm:t>
    </dgm:pt>
    <dgm:pt modelId="{B36C2E99-3582-4285-9B48-6012DCC7D40F}">
      <dgm:prSet custT="1"/>
      <dgm:spPr/>
      <dgm:t>
        <a:bodyPr/>
        <a:lstStyle/>
        <a:p>
          <a:pPr>
            <a:lnSpc>
              <a:spcPct val="100000"/>
            </a:lnSpc>
            <a:defRPr cap="all"/>
          </a:pPr>
          <a:r>
            <a:rPr lang="fa-IR" sz="2400" cap="none" baseline="0" dirty="0"/>
            <a:t>تنظیمات امنیت و حریم خصوصی</a:t>
          </a:r>
          <a:endParaRPr lang="en-US" sz="2400" cap="none" baseline="0" dirty="0"/>
        </a:p>
      </dgm:t>
    </dgm:pt>
    <dgm:pt modelId="{61158084-A450-4C14-8DA6-39A1893850E1}" type="parTrans" cxnId="{C88C7E2D-095F-4899-A69C-4AD7F6F24B56}">
      <dgm:prSet/>
      <dgm:spPr/>
      <dgm:t>
        <a:bodyPr/>
        <a:lstStyle/>
        <a:p>
          <a:endParaRPr lang="en-US"/>
        </a:p>
      </dgm:t>
    </dgm:pt>
    <dgm:pt modelId="{FA4E1D6D-9320-45F5-B6F5-B9C90864B4AD}" type="sibTrans" cxnId="{C88C7E2D-095F-4899-A69C-4AD7F6F24B56}">
      <dgm:prSet/>
      <dgm:spPr/>
      <dgm:t>
        <a:bodyPr/>
        <a:lstStyle/>
        <a:p>
          <a:endParaRPr lang="en-US"/>
        </a:p>
      </dgm:t>
    </dgm:pt>
    <dgm:pt modelId="{1AA3871A-9697-4838-B29F-7578E8AA6A9A}">
      <dgm:prSet custT="1"/>
      <dgm:spPr/>
      <dgm:t>
        <a:bodyPr/>
        <a:lstStyle/>
        <a:p>
          <a:pPr>
            <a:lnSpc>
              <a:spcPct val="100000"/>
            </a:lnSpc>
            <a:defRPr cap="all"/>
          </a:pPr>
          <a:r>
            <a:rPr lang="fa-IR" sz="2400" cap="none" baseline="0" dirty="0"/>
            <a:t>خرید ایمن آنلاین</a:t>
          </a:r>
          <a:endParaRPr lang="en-US" sz="2400" cap="none" baseline="0" dirty="0"/>
        </a:p>
      </dgm:t>
    </dgm:pt>
    <dgm:pt modelId="{AE70ED0D-E201-4422-8372-0B2B0AD99327}" type="parTrans" cxnId="{2DF86816-90C5-40B0-9F27-8A5E33DAEEA2}">
      <dgm:prSet/>
      <dgm:spPr/>
      <dgm:t>
        <a:bodyPr/>
        <a:lstStyle/>
        <a:p>
          <a:endParaRPr lang="en-US"/>
        </a:p>
      </dgm:t>
    </dgm:pt>
    <dgm:pt modelId="{50E5C07C-3104-44C5-AAC8-5ED0B03893E3}" type="sibTrans" cxnId="{2DF86816-90C5-40B0-9F27-8A5E33DAEEA2}">
      <dgm:prSet/>
      <dgm:spPr/>
      <dgm:t>
        <a:bodyPr/>
        <a:lstStyle/>
        <a:p>
          <a:endParaRPr lang="en-US"/>
        </a:p>
      </dgm:t>
    </dgm:pt>
    <dgm:pt modelId="{531C96A5-8DAD-42C7-9530-10E3A915BBC5}">
      <dgm:prSet custT="1"/>
      <dgm:spPr/>
      <dgm:t>
        <a:bodyPr/>
        <a:lstStyle/>
        <a:p>
          <a:pPr>
            <a:lnSpc>
              <a:spcPct val="100000"/>
            </a:lnSpc>
            <a:defRPr cap="all"/>
          </a:pPr>
          <a:r>
            <a:rPr lang="fa-IR" sz="2400" cap="none" baseline="0" dirty="0"/>
            <a:t>محافظت از اطلاعات شخصی</a:t>
          </a:r>
          <a:endParaRPr lang="en-US" sz="2400" cap="none" baseline="0" dirty="0"/>
        </a:p>
      </dgm:t>
    </dgm:pt>
    <dgm:pt modelId="{39CDC299-93AA-4F5D-8BBB-FD18356C43F5}" type="parTrans" cxnId="{69CA627C-2A1B-4A60-A91D-C75D5FC4196A}">
      <dgm:prSet/>
      <dgm:spPr/>
      <dgm:t>
        <a:bodyPr/>
        <a:lstStyle/>
        <a:p>
          <a:endParaRPr lang="en-US"/>
        </a:p>
      </dgm:t>
    </dgm:pt>
    <dgm:pt modelId="{01131849-E54F-4630-876F-DFBD60EDF164}" type="sibTrans" cxnId="{69CA627C-2A1B-4A60-A91D-C75D5FC4196A}">
      <dgm:prSet/>
      <dgm:spPr/>
      <dgm:t>
        <a:bodyPr/>
        <a:lstStyle/>
        <a:p>
          <a:endParaRPr lang="en-US"/>
        </a:p>
      </dgm:t>
    </dgm:pt>
    <dgm:pt modelId="{18066DE1-E74F-4A32-AE9B-D01B774E4B37}" type="pres">
      <dgm:prSet presAssocID="{AD80F5A9-E7EE-41C0-8221-96165DD27CC9}" presName="root" presStyleCnt="0">
        <dgm:presLayoutVars>
          <dgm:dir/>
          <dgm:resizeHandles val="exact"/>
        </dgm:presLayoutVars>
      </dgm:prSet>
      <dgm:spPr/>
    </dgm:pt>
    <dgm:pt modelId="{9907D2CA-1E99-4CE9-91E4-887AF36F14B1}" type="pres">
      <dgm:prSet presAssocID="{B36C2E99-3582-4285-9B48-6012DCC7D40F}" presName="compNode" presStyleCnt="0"/>
      <dgm:spPr/>
    </dgm:pt>
    <dgm:pt modelId="{FBF2032A-1E66-455D-AE41-7B96EE103653}" type="pres">
      <dgm:prSet presAssocID="{B36C2E99-3582-4285-9B48-6012DCC7D40F}" presName="iconBgRect" presStyleLbl="bgShp" presStyleIdx="0" presStyleCnt="3"/>
      <dgm:spPr/>
    </dgm:pt>
    <dgm:pt modelId="{D31BF3A3-C589-4339-8838-9AC8825376BE}" type="pres">
      <dgm:prSet presAssocID="{B36C2E99-3582-4285-9B48-6012DCC7D40F}"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Lock"/>
        </a:ext>
      </dgm:extLst>
    </dgm:pt>
    <dgm:pt modelId="{31B2E397-D480-4C90-B403-C79B479CDFF6}" type="pres">
      <dgm:prSet presAssocID="{B36C2E99-3582-4285-9B48-6012DCC7D40F}" presName="spaceRect" presStyleCnt="0"/>
      <dgm:spPr/>
    </dgm:pt>
    <dgm:pt modelId="{AC89B2EA-AE9A-4347-A0A8-39B0260A41B8}" type="pres">
      <dgm:prSet presAssocID="{B36C2E99-3582-4285-9B48-6012DCC7D40F}" presName="textRect" presStyleLbl="revTx" presStyleIdx="0" presStyleCnt="3">
        <dgm:presLayoutVars>
          <dgm:chMax val="1"/>
          <dgm:chPref val="1"/>
        </dgm:presLayoutVars>
      </dgm:prSet>
      <dgm:spPr/>
    </dgm:pt>
    <dgm:pt modelId="{FBA6B480-85EF-43FC-984D-E08C6EED230D}" type="pres">
      <dgm:prSet presAssocID="{FA4E1D6D-9320-45F5-B6F5-B9C90864B4AD}" presName="sibTrans" presStyleCnt="0"/>
      <dgm:spPr/>
    </dgm:pt>
    <dgm:pt modelId="{B37AF598-61C3-4776-9184-3A9143460800}" type="pres">
      <dgm:prSet presAssocID="{1AA3871A-9697-4838-B29F-7578E8AA6A9A}" presName="compNode" presStyleCnt="0"/>
      <dgm:spPr/>
    </dgm:pt>
    <dgm:pt modelId="{1B3AFEE0-2918-43FE-8A72-7ED0D5FBAF51}" type="pres">
      <dgm:prSet presAssocID="{1AA3871A-9697-4838-B29F-7578E8AA6A9A}" presName="iconBgRect" presStyleLbl="bgShp" presStyleIdx="1" presStyleCnt="3"/>
      <dgm:spPr/>
    </dgm:pt>
    <dgm:pt modelId="{97E79355-3B45-4B5D-85FE-EAA9CC70ACDB}" type="pres">
      <dgm:prSet presAssocID="{1AA3871A-9697-4838-B29F-7578E8AA6A9A}"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Shopping cart"/>
        </a:ext>
      </dgm:extLst>
    </dgm:pt>
    <dgm:pt modelId="{34B47EE2-A781-4FEA-BA82-F46ACD4E3ED5}" type="pres">
      <dgm:prSet presAssocID="{1AA3871A-9697-4838-B29F-7578E8AA6A9A}" presName="spaceRect" presStyleCnt="0"/>
      <dgm:spPr/>
    </dgm:pt>
    <dgm:pt modelId="{C724CF93-EF17-4534-AA46-7FE98C9FE563}" type="pres">
      <dgm:prSet presAssocID="{1AA3871A-9697-4838-B29F-7578E8AA6A9A}" presName="textRect" presStyleLbl="revTx" presStyleIdx="1" presStyleCnt="3">
        <dgm:presLayoutVars>
          <dgm:chMax val="1"/>
          <dgm:chPref val="1"/>
        </dgm:presLayoutVars>
      </dgm:prSet>
      <dgm:spPr/>
    </dgm:pt>
    <dgm:pt modelId="{4978775A-C20D-4983-B33F-EF189EA04D56}" type="pres">
      <dgm:prSet presAssocID="{50E5C07C-3104-44C5-AAC8-5ED0B03893E3}" presName="sibTrans" presStyleCnt="0"/>
      <dgm:spPr/>
    </dgm:pt>
    <dgm:pt modelId="{1962E1D3-132B-46BB-8441-5F4DFD401A97}" type="pres">
      <dgm:prSet presAssocID="{531C96A5-8DAD-42C7-9530-10E3A915BBC5}" presName="compNode" presStyleCnt="0"/>
      <dgm:spPr/>
    </dgm:pt>
    <dgm:pt modelId="{9A44E51F-408D-4CAF-B737-F3111FAFAB61}" type="pres">
      <dgm:prSet presAssocID="{531C96A5-8DAD-42C7-9530-10E3A915BBC5}" presName="iconBgRect" presStyleLbl="bgShp" presStyleIdx="2" presStyleCnt="3"/>
      <dgm:spPr/>
    </dgm:pt>
    <dgm:pt modelId="{CEDB9783-2BE5-42BD-8BAA-6181A57C1B40}" type="pres">
      <dgm:prSet presAssocID="{531C96A5-8DAD-42C7-9530-10E3A915BBC5}"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Employee Badge"/>
        </a:ext>
      </dgm:extLst>
    </dgm:pt>
    <dgm:pt modelId="{EC3E00FB-A503-4B0B-898A-7EA76C741E86}" type="pres">
      <dgm:prSet presAssocID="{531C96A5-8DAD-42C7-9530-10E3A915BBC5}" presName="spaceRect" presStyleCnt="0"/>
      <dgm:spPr/>
    </dgm:pt>
    <dgm:pt modelId="{B1037801-B743-4873-B3C4-354BEC72544E}" type="pres">
      <dgm:prSet presAssocID="{531C96A5-8DAD-42C7-9530-10E3A915BBC5}" presName="textRect" presStyleLbl="revTx" presStyleIdx="2" presStyleCnt="3">
        <dgm:presLayoutVars>
          <dgm:chMax val="1"/>
          <dgm:chPref val="1"/>
        </dgm:presLayoutVars>
      </dgm:prSet>
      <dgm:spPr/>
    </dgm:pt>
  </dgm:ptLst>
  <dgm:cxnLst>
    <dgm:cxn modelId="{797A9909-2FAA-47D0-8091-DE18A42CBA1E}" type="presOf" srcId="{1AA3871A-9697-4838-B29F-7578E8AA6A9A}" destId="{C724CF93-EF17-4534-AA46-7FE98C9FE563}" srcOrd="0" destOrd="0" presId="urn:microsoft.com/office/officeart/2018/5/layout/IconCircleLabelList"/>
    <dgm:cxn modelId="{7858B312-B9CD-4501-AF22-DBA01FBEF19F}" type="presOf" srcId="{AD80F5A9-E7EE-41C0-8221-96165DD27CC9}" destId="{18066DE1-E74F-4A32-AE9B-D01B774E4B37}" srcOrd="0" destOrd="0" presId="urn:microsoft.com/office/officeart/2018/5/layout/IconCircleLabelList"/>
    <dgm:cxn modelId="{2DF86816-90C5-40B0-9F27-8A5E33DAEEA2}" srcId="{AD80F5A9-E7EE-41C0-8221-96165DD27CC9}" destId="{1AA3871A-9697-4838-B29F-7578E8AA6A9A}" srcOrd="1" destOrd="0" parTransId="{AE70ED0D-E201-4422-8372-0B2B0AD99327}" sibTransId="{50E5C07C-3104-44C5-AAC8-5ED0B03893E3}"/>
    <dgm:cxn modelId="{00D4162C-6583-4DA9-86CA-EF31E37F11A2}" type="presOf" srcId="{B36C2E99-3582-4285-9B48-6012DCC7D40F}" destId="{AC89B2EA-AE9A-4347-A0A8-39B0260A41B8}" srcOrd="0" destOrd="0" presId="urn:microsoft.com/office/officeart/2018/5/layout/IconCircleLabelList"/>
    <dgm:cxn modelId="{C88C7E2D-095F-4899-A69C-4AD7F6F24B56}" srcId="{AD80F5A9-E7EE-41C0-8221-96165DD27CC9}" destId="{B36C2E99-3582-4285-9B48-6012DCC7D40F}" srcOrd="0" destOrd="0" parTransId="{61158084-A450-4C14-8DA6-39A1893850E1}" sibTransId="{FA4E1D6D-9320-45F5-B6F5-B9C90864B4AD}"/>
    <dgm:cxn modelId="{E2EABF63-25C7-42D3-8A04-AB641D2DF143}" type="presOf" srcId="{531C96A5-8DAD-42C7-9530-10E3A915BBC5}" destId="{B1037801-B743-4873-B3C4-354BEC72544E}" srcOrd="0" destOrd="0" presId="urn:microsoft.com/office/officeart/2018/5/layout/IconCircleLabelList"/>
    <dgm:cxn modelId="{69CA627C-2A1B-4A60-A91D-C75D5FC4196A}" srcId="{AD80F5A9-E7EE-41C0-8221-96165DD27CC9}" destId="{531C96A5-8DAD-42C7-9530-10E3A915BBC5}" srcOrd="2" destOrd="0" parTransId="{39CDC299-93AA-4F5D-8BBB-FD18356C43F5}" sibTransId="{01131849-E54F-4630-876F-DFBD60EDF164}"/>
    <dgm:cxn modelId="{BB5002F3-5717-4B87-AD0B-414F55AC6331}" type="presParOf" srcId="{18066DE1-E74F-4A32-AE9B-D01B774E4B37}" destId="{9907D2CA-1E99-4CE9-91E4-887AF36F14B1}" srcOrd="0" destOrd="0" presId="urn:microsoft.com/office/officeart/2018/5/layout/IconCircleLabelList"/>
    <dgm:cxn modelId="{A139B304-4D12-4212-BF4B-42F47C64EC29}" type="presParOf" srcId="{9907D2CA-1E99-4CE9-91E4-887AF36F14B1}" destId="{FBF2032A-1E66-455D-AE41-7B96EE103653}" srcOrd="0" destOrd="0" presId="urn:microsoft.com/office/officeart/2018/5/layout/IconCircleLabelList"/>
    <dgm:cxn modelId="{D260C60B-5380-4B2C-AC85-2689AFCA48BC}" type="presParOf" srcId="{9907D2CA-1E99-4CE9-91E4-887AF36F14B1}" destId="{D31BF3A3-C589-4339-8838-9AC8825376BE}" srcOrd="1" destOrd="0" presId="urn:microsoft.com/office/officeart/2018/5/layout/IconCircleLabelList"/>
    <dgm:cxn modelId="{C4634E33-2B79-4B5B-8E8A-E770688A2218}" type="presParOf" srcId="{9907D2CA-1E99-4CE9-91E4-887AF36F14B1}" destId="{31B2E397-D480-4C90-B403-C79B479CDFF6}" srcOrd="2" destOrd="0" presId="urn:microsoft.com/office/officeart/2018/5/layout/IconCircleLabelList"/>
    <dgm:cxn modelId="{763723AB-1DFD-49CD-8E68-65CED4F183CF}" type="presParOf" srcId="{9907D2CA-1E99-4CE9-91E4-887AF36F14B1}" destId="{AC89B2EA-AE9A-4347-A0A8-39B0260A41B8}" srcOrd="3" destOrd="0" presId="urn:microsoft.com/office/officeart/2018/5/layout/IconCircleLabelList"/>
    <dgm:cxn modelId="{26353A31-FFD9-4E12-8F4D-B92869B93598}" type="presParOf" srcId="{18066DE1-E74F-4A32-AE9B-D01B774E4B37}" destId="{FBA6B480-85EF-43FC-984D-E08C6EED230D}" srcOrd="1" destOrd="0" presId="urn:microsoft.com/office/officeart/2018/5/layout/IconCircleLabelList"/>
    <dgm:cxn modelId="{FDEEA388-15B7-4952-81BF-3CBFA0D55CAF}" type="presParOf" srcId="{18066DE1-E74F-4A32-AE9B-D01B774E4B37}" destId="{B37AF598-61C3-4776-9184-3A9143460800}" srcOrd="2" destOrd="0" presId="urn:microsoft.com/office/officeart/2018/5/layout/IconCircleLabelList"/>
    <dgm:cxn modelId="{2D43FB6E-4BB0-4220-989E-DE1972F6875D}" type="presParOf" srcId="{B37AF598-61C3-4776-9184-3A9143460800}" destId="{1B3AFEE0-2918-43FE-8A72-7ED0D5FBAF51}" srcOrd="0" destOrd="0" presId="urn:microsoft.com/office/officeart/2018/5/layout/IconCircleLabelList"/>
    <dgm:cxn modelId="{1505EA39-3EAB-4A94-B50A-7217D3FAB1A8}" type="presParOf" srcId="{B37AF598-61C3-4776-9184-3A9143460800}" destId="{97E79355-3B45-4B5D-85FE-EAA9CC70ACDB}" srcOrd="1" destOrd="0" presId="urn:microsoft.com/office/officeart/2018/5/layout/IconCircleLabelList"/>
    <dgm:cxn modelId="{BED215F3-437E-4505-848D-3D9316E745CD}" type="presParOf" srcId="{B37AF598-61C3-4776-9184-3A9143460800}" destId="{34B47EE2-A781-4FEA-BA82-F46ACD4E3ED5}" srcOrd="2" destOrd="0" presId="urn:microsoft.com/office/officeart/2018/5/layout/IconCircleLabelList"/>
    <dgm:cxn modelId="{5952E2AD-8B0C-4A79-B78A-444E0DD6CEA9}" type="presParOf" srcId="{B37AF598-61C3-4776-9184-3A9143460800}" destId="{C724CF93-EF17-4534-AA46-7FE98C9FE563}" srcOrd="3" destOrd="0" presId="urn:microsoft.com/office/officeart/2018/5/layout/IconCircleLabelList"/>
    <dgm:cxn modelId="{4B6978F5-3F3B-4B2C-BF7C-1CC473D4A5F9}" type="presParOf" srcId="{18066DE1-E74F-4A32-AE9B-D01B774E4B37}" destId="{4978775A-C20D-4983-B33F-EF189EA04D56}" srcOrd="3" destOrd="0" presId="urn:microsoft.com/office/officeart/2018/5/layout/IconCircleLabelList"/>
    <dgm:cxn modelId="{A1BF9257-1E1E-4F7A-BBDC-FA4DAFE2C189}" type="presParOf" srcId="{18066DE1-E74F-4A32-AE9B-D01B774E4B37}" destId="{1962E1D3-132B-46BB-8441-5F4DFD401A97}" srcOrd="4" destOrd="0" presId="urn:microsoft.com/office/officeart/2018/5/layout/IconCircleLabelList"/>
    <dgm:cxn modelId="{42DA6C32-9D5F-4998-8F5C-0FBD8EEAFCC9}" type="presParOf" srcId="{1962E1D3-132B-46BB-8441-5F4DFD401A97}" destId="{9A44E51F-408D-4CAF-B737-F3111FAFAB61}" srcOrd="0" destOrd="0" presId="urn:microsoft.com/office/officeart/2018/5/layout/IconCircleLabelList"/>
    <dgm:cxn modelId="{E50288FE-EB51-4BC5-BE9B-E24BD6C0CB10}" type="presParOf" srcId="{1962E1D3-132B-46BB-8441-5F4DFD401A97}" destId="{CEDB9783-2BE5-42BD-8BAA-6181A57C1B40}" srcOrd="1" destOrd="0" presId="urn:microsoft.com/office/officeart/2018/5/layout/IconCircleLabelList"/>
    <dgm:cxn modelId="{F36736A2-F7A9-4801-A2DB-9B6CD3D82AB6}" type="presParOf" srcId="{1962E1D3-132B-46BB-8441-5F4DFD401A97}" destId="{EC3E00FB-A503-4B0B-898A-7EA76C741E86}" srcOrd="2" destOrd="0" presId="urn:microsoft.com/office/officeart/2018/5/layout/IconCircleLabelList"/>
    <dgm:cxn modelId="{23EF7C03-E109-4B29-9EAC-2DCF33498C3D}" type="presParOf" srcId="{1962E1D3-132B-46BB-8441-5F4DFD401A97}" destId="{B1037801-B743-4873-B3C4-354BEC72544E}"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2E38AD-3FC6-45D0-B34E-688141C95EFF}">
      <dsp:nvSpPr>
        <dsp:cNvPr id="0" name=""/>
        <dsp:cNvSpPr/>
      </dsp:nvSpPr>
      <dsp:spPr>
        <a:xfrm>
          <a:off x="1212569" y="453030"/>
          <a:ext cx="1300252" cy="130025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26DBFF0-F1C7-4CC1-9F31-27B0ADBBBE88}">
      <dsp:nvSpPr>
        <dsp:cNvPr id="0" name=""/>
        <dsp:cNvSpPr/>
      </dsp:nvSpPr>
      <dsp:spPr>
        <a:xfrm>
          <a:off x="417971" y="2109919"/>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90000"/>
            </a:lnSpc>
            <a:spcBef>
              <a:spcPct val="0"/>
            </a:spcBef>
            <a:spcAft>
              <a:spcPct val="35000"/>
            </a:spcAft>
            <a:buNone/>
          </a:pPr>
          <a:r>
            <a:rPr lang="fa-IR" sz="2300" kern="1200" dirty="0">
              <a:latin typeface="Kanit (Body)"/>
            </a:rPr>
            <a:t>اینترنت چیست؟</a:t>
          </a:r>
          <a:endParaRPr lang="en-US" sz="2300" kern="1200" dirty="0">
            <a:latin typeface="Kanit (Body)"/>
          </a:endParaRPr>
        </a:p>
      </dsp:txBody>
      <dsp:txXfrm>
        <a:off x="417971" y="2109919"/>
        <a:ext cx="2889450" cy="720000"/>
      </dsp:txXfrm>
    </dsp:sp>
    <dsp:sp modelId="{A8FDBED9-1FA7-4A06-B2D2-6A82CC605E2A}">
      <dsp:nvSpPr>
        <dsp:cNvPr id="0" name=""/>
        <dsp:cNvSpPr/>
      </dsp:nvSpPr>
      <dsp:spPr>
        <a:xfrm>
          <a:off x="4607673" y="453030"/>
          <a:ext cx="1300252" cy="130025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ED3C6B6-CF08-4A73-A5A1-821EBB88D088}">
      <dsp:nvSpPr>
        <dsp:cNvPr id="0" name=""/>
        <dsp:cNvSpPr/>
      </dsp:nvSpPr>
      <dsp:spPr>
        <a:xfrm>
          <a:off x="3813075" y="2109919"/>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90000"/>
            </a:lnSpc>
            <a:spcBef>
              <a:spcPct val="0"/>
            </a:spcBef>
            <a:spcAft>
              <a:spcPct val="35000"/>
            </a:spcAft>
            <a:buNone/>
          </a:pPr>
          <a:r>
            <a:rPr lang="fa-IR" sz="2300" kern="1200" dirty="0">
              <a:latin typeface="Kanit (Body)"/>
            </a:rPr>
            <a:t>ملزومات دسترسی به اینترنت</a:t>
          </a:r>
          <a:endParaRPr lang="en-US" sz="2300" kern="1200" dirty="0">
            <a:latin typeface="Kanit (Body)"/>
          </a:endParaRPr>
        </a:p>
      </dsp:txBody>
      <dsp:txXfrm>
        <a:off x="3813075" y="2109919"/>
        <a:ext cx="2889450" cy="720000"/>
      </dsp:txXfrm>
    </dsp:sp>
    <dsp:sp modelId="{04378CDC-33C8-47C5-BEE1-1BBDA30E6621}">
      <dsp:nvSpPr>
        <dsp:cNvPr id="0" name=""/>
        <dsp:cNvSpPr/>
      </dsp:nvSpPr>
      <dsp:spPr>
        <a:xfrm>
          <a:off x="8002777" y="453030"/>
          <a:ext cx="1300252" cy="130025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33C1E45-6E43-4C65-9D78-48A7CB05B6CC}">
      <dsp:nvSpPr>
        <dsp:cNvPr id="0" name=""/>
        <dsp:cNvSpPr/>
      </dsp:nvSpPr>
      <dsp:spPr>
        <a:xfrm>
          <a:off x="7208178" y="2109919"/>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90000"/>
            </a:lnSpc>
            <a:spcBef>
              <a:spcPct val="0"/>
            </a:spcBef>
            <a:spcAft>
              <a:spcPct val="35000"/>
            </a:spcAft>
            <a:buNone/>
          </a:pPr>
          <a:r>
            <a:rPr lang="fa-IR" sz="2300" kern="1200" dirty="0">
              <a:latin typeface="Kanit (Body)"/>
            </a:rPr>
            <a:t>چگونه به اینترنت متصل شویم</a:t>
          </a:r>
          <a:endParaRPr lang="en-US" sz="2300" kern="1200" dirty="0">
            <a:latin typeface="Kanit (Body)"/>
          </a:endParaRPr>
        </a:p>
      </dsp:txBody>
      <dsp:txXfrm>
        <a:off x="7208178" y="2109919"/>
        <a:ext cx="288945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797392-E7B9-4CEA-91B9-3A16BA64980E}">
      <dsp:nvSpPr>
        <dsp:cNvPr id="0" name=""/>
        <dsp:cNvSpPr/>
      </dsp:nvSpPr>
      <dsp:spPr>
        <a:xfrm>
          <a:off x="679050" y="43974"/>
          <a:ext cx="1887187" cy="1887187"/>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F04202-03CF-40F1-84F2-A09657B753E3}">
      <dsp:nvSpPr>
        <dsp:cNvPr id="0" name=""/>
        <dsp:cNvSpPr/>
      </dsp:nvSpPr>
      <dsp:spPr>
        <a:xfrm>
          <a:off x="1081237" y="446162"/>
          <a:ext cx="1082812" cy="1082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AA735E8-5D09-4B86-BAE9-CE6AB621A7DF}">
      <dsp:nvSpPr>
        <dsp:cNvPr id="0" name=""/>
        <dsp:cNvSpPr/>
      </dsp:nvSpPr>
      <dsp:spPr>
        <a:xfrm>
          <a:off x="75768" y="2518975"/>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fa-IR" sz="2000" b="0" i="0" kern="1200" cap="none" baseline="0" dirty="0"/>
            <a:t>استفاده از مرورگر اینترنت</a:t>
          </a:r>
          <a:endParaRPr lang="en-US" sz="2000" kern="1200" cap="none" baseline="0" dirty="0"/>
        </a:p>
      </dsp:txBody>
      <dsp:txXfrm>
        <a:off x="75768" y="2518975"/>
        <a:ext cx="3093750" cy="720000"/>
      </dsp:txXfrm>
    </dsp:sp>
    <dsp:sp modelId="{E4D30F78-174F-415E-B00E-B7AA3442AA9D}">
      <dsp:nvSpPr>
        <dsp:cNvPr id="0" name=""/>
        <dsp:cNvSpPr/>
      </dsp:nvSpPr>
      <dsp:spPr>
        <a:xfrm>
          <a:off x="4314206" y="43974"/>
          <a:ext cx="1887187" cy="1887187"/>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FC64E7-F4F8-4C49-B487-CBF09731FDE9}">
      <dsp:nvSpPr>
        <dsp:cNvPr id="0" name=""/>
        <dsp:cNvSpPr/>
      </dsp:nvSpPr>
      <dsp:spPr>
        <a:xfrm>
          <a:off x="4716393" y="446162"/>
          <a:ext cx="1082812" cy="1082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49B162A-5B67-4555-8863-0076D724ED87}">
      <dsp:nvSpPr>
        <dsp:cNvPr id="0" name=""/>
        <dsp:cNvSpPr/>
      </dsp:nvSpPr>
      <dsp:spPr>
        <a:xfrm>
          <a:off x="3710925" y="2518975"/>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fa-IR" sz="2000" b="0" i="0" kern="1200" cap="none" baseline="0" dirty="0"/>
            <a:t>جستجوی اطلاعات </a:t>
          </a:r>
          <a:endParaRPr lang="en-US" sz="2000" kern="1200" cap="none" baseline="0" dirty="0"/>
        </a:p>
      </dsp:txBody>
      <dsp:txXfrm>
        <a:off x="3710925" y="2518975"/>
        <a:ext cx="3093750" cy="720000"/>
      </dsp:txXfrm>
    </dsp:sp>
    <dsp:sp modelId="{BBD1D960-0FC3-42E1-AA57-E69590489873}">
      <dsp:nvSpPr>
        <dsp:cNvPr id="0" name=""/>
        <dsp:cNvSpPr/>
      </dsp:nvSpPr>
      <dsp:spPr>
        <a:xfrm>
          <a:off x="7949362" y="43974"/>
          <a:ext cx="1887187" cy="1887187"/>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D16175-27CB-412D-8F8A-19402FB18A77}">
      <dsp:nvSpPr>
        <dsp:cNvPr id="0" name=""/>
        <dsp:cNvSpPr/>
      </dsp:nvSpPr>
      <dsp:spPr>
        <a:xfrm>
          <a:off x="8351550" y="446162"/>
          <a:ext cx="1082812" cy="108281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FBB6AAF-FD7F-4B1B-92BA-46E6162E7E47}">
      <dsp:nvSpPr>
        <dsp:cNvPr id="0" name=""/>
        <dsp:cNvSpPr/>
      </dsp:nvSpPr>
      <dsp:spPr>
        <a:xfrm>
          <a:off x="7346081" y="2518975"/>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en-US" sz="2000" b="0" i="0" kern="1200" cap="none" baseline="0" dirty="0"/>
            <a:t> </a:t>
          </a:r>
          <a:r>
            <a:rPr lang="fa-IR" sz="2000" b="0" i="0" kern="1200" cap="none" baseline="0" dirty="0"/>
            <a:t>وب سایت ها</a:t>
          </a:r>
          <a:endParaRPr lang="en-US" sz="2000" kern="1200" cap="none" baseline="0" dirty="0"/>
        </a:p>
      </dsp:txBody>
      <dsp:txXfrm>
        <a:off x="7346081" y="2518975"/>
        <a:ext cx="3093750" cy="720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F2032A-1E66-455D-AE41-7B96EE103653}">
      <dsp:nvSpPr>
        <dsp:cNvPr id="0" name=""/>
        <dsp:cNvSpPr/>
      </dsp:nvSpPr>
      <dsp:spPr>
        <a:xfrm>
          <a:off x="762300" y="21474"/>
          <a:ext cx="1852875" cy="1852875"/>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1BF3A3-C589-4339-8838-9AC8825376BE}">
      <dsp:nvSpPr>
        <dsp:cNvPr id="0" name=""/>
        <dsp:cNvSpPr/>
      </dsp:nvSpPr>
      <dsp:spPr>
        <a:xfrm>
          <a:off x="1157175" y="416349"/>
          <a:ext cx="1063125" cy="10631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89B2EA-AE9A-4347-A0A8-39B0260A41B8}">
      <dsp:nvSpPr>
        <dsp:cNvPr id="0" name=""/>
        <dsp:cNvSpPr/>
      </dsp:nvSpPr>
      <dsp:spPr>
        <a:xfrm>
          <a:off x="169987" y="2451475"/>
          <a:ext cx="3037500" cy="81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fa-IR" sz="2400" kern="1200" cap="none" baseline="0" dirty="0"/>
            <a:t>تنظیمات امنیت و حریم خصوصی</a:t>
          </a:r>
          <a:endParaRPr lang="en-US" sz="2400" kern="1200" cap="none" baseline="0" dirty="0"/>
        </a:p>
      </dsp:txBody>
      <dsp:txXfrm>
        <a:off x="169987" y="2451475"/>
        <a:ext cx="3037500" cy="810000"/>
      </dsp:txXfrm>
    </dsp:sp>
    <dsp:sp modelId="{1B3AFEE0-2918-43FE-8A72-7ED0D5FBAF51}">
      <dsp:nvSpPr>
        <dsp:cNvPr id="0" name=""/>
        <dsp:cNvSpPr/>
      </dsp:nvSpPr>
      <dsp:spPr>
        <a:xfrm>
          <a:off x="4331362" y="21474"/>
          <a:ext cx="1852875" cy="1852875"/>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7E79355-3B45-4B5D-85FE-EAA9CC70ACDB}">
      <dsp:nvSpPr>
        <dsp:cNvPr id="0" name=""/>
        <dsp:cNvSpPr/>
      </dsp:nvSpPr>
      <dsp:spPr>
        <a:xfrm>
          <a:off x="4726237" y="416349"/>
          <a:ext cx="1063125" cy="10631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724CF93-EF17-4534-AA46-7FE98C9FE563}">
      <dsp:nvSpPr>
        <dsp:cNvPr id="0" name=""/>
        <dsp:cNvSpPr/>
      </dsp:nvSpPr>
      <dsp:spPr>
        <a:xfrm>
          <a:off x="3739050" y="2451475"/>
          <a:ext cx="3037500" cy="81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fa-IR" sz="2400" kern="1200" cap="none" baseline="0" dirty="0"/>
            <a:t>خرید ایمن آنلاین</a:t>
          </a:r>
          <a:endParaRPr lang="en-US" sz="2400" kern="1200" cap="none" baseline="0" dirty="0"/>
        </a:p>
      </dsp:txBody>
      <dsp:txXfrm>
        <a:off x="3739050" y="2451475"/>
        <a:ext cx="3037500" cy="810000"/>
      </dsp:txXfrm>
    </dsp:sp>
    <dsp:sp modelId="{9A44E51F-408D-4CAF-B737-F3111FAFAB61}">
      <dsp:nvSpPr>
        <dsp:cNvPr id="0" name=""/>
        <dsp:cNvSpPr/>
      </dsp:nvSpPr>
      <dsp:spPr>
        <a:xfrm>
          <a:off x="7900425" y="21474"/>
          <a:ext cx="1852875" cy="1852875"/>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EDB9783-2BE5-42BD-8BAA-6181A57C1B40}">
      <dsp:nvSpPr>
        <dsp:cNvPr id="0" name=""/>
        <dsp:cNvSpPr/>
      </dsp:nvSpPr>
      <dsp:spPr>
        <a:xfrm>
          <a:off x="8295300" y="416349"/>
          <a:ext cx="1063125" cy="106312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1037801-B743-4873-B3C4-354BEC72544E}">
      <dsp:nvSpPr>
        <dsp:cNvPr id="0" name=""/>
        <dsp:cNvSpPr/>
      </dsp:nvSpPr>
      <dsp:spPr>
        <a:xfrm>
          <a:off x="7308112" y="2451475"/>
          <a:ext cx="3037500" cy="81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fa-IR" sz="2400" kern="1200" cap="none" baseline="0" dirty="0"/>
            <a:t>محافظت از اطلاعات شخصی</a:t>
          </a:r>
          <a:endParaRPr lang="en-US" sz="2400" kern="1200" cap="none" baseline="0" dirty="0"/>
        </a:p>
      </dsp:txBody>
      <dsp:txXfrm>
        <a:off x="7308112" y="2451475"/>
        <a:ext cx="3037500" cy="810000"/>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1E23A5-C634-4226-2AA6-3645DE74EC7C}"/>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r>
              <a:rPr lang="en-US"/>
              <a:t>Youth Involvement Council</a:t>
            </a:r>
            <a:endParaRPr lang="en-AU"/>
          </a:p>
        </p:txBody>
      </p:sp>
      <p:sp>
        <p:nvSpPr>
          <p:cNvPr id="3" name="Date Placeholder 2">
            <a:extLst>
              <a:ext uri="{FF2B5EF4-FFF2-40B4-BE49-F238E27FC236}">
                <a16:creationId xmlns:a16="http://schemas.microsoft.com/office/drawing/2014/main" id="{FCEB7D73-9E99-D904-FF8B-2FC0624B9477}"/>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r>
              <a:rPr lang="en-AU"/>
              <a:t>11/11/2024</a:t>
            </a:r>
          </a:p>
        </p:txBody>
      </p:sp>
      <p:sp>
        <p:nvSpPr>
          <p:cNvPr id="4" name="Footer Placeholder 3">
            <a:extLst>
              <a:ext uri="{FF2B5EF4-FFF2-40B4-BE49-F238E27FC236}">
                <a16:creationId xmlns:a16="http://schemas.microsoft.com/office/drawing/2014/main" id="{9ED38932-FD9D-FAD1-B493-AB638ECD53AD}"/>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r>
              <a:rPr lang="en-US"/>
              <a:t>WA Digital Inclusion Project – CRC Champion - Pilot - Training. digitalinclusion@wacoss.org.au</a:t>
            </a:r>
            <a:endParaRPr lang="en-AU"/>
          </a:p>
        </p:txBody>
      </p:sp>
      <p:sp>
        <p:nvSpPr>
          <p:cNvPr id="5" name="Slide Number Placeholder 4">
            <a:extLst>
              <a:ext uri="{FF2B5EF4-FFF2-40B4-BE49-F238E27FC236}">
                <a16:creationId xmlns:a16="http://schemas.microsoft.com/office/drawing/2014/main" id="{A3BA1A54-4AA7-6D21-57B1-CB0B3C925CBD}"/>
              </a:ext>
            </a:extLst>
          </p:cNvPr>
          <p:cNvSpPr>
            <a:spLocks noGrp="1"/>
          </p:cNvSpPr>
          <p:nvPr>
            <p:ph type="sldNum" sz="quarter" idx="3"/>
          </p:nvPr>
        </p:nvSpPr>
        <p:spPr>
          <a:xfrm>
            <a:off x="3850443" y="9428584"/>
            <a:ext cx="2945659" cy="49805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BD4AB9D1-D40E-4FE1-B3C6-3943EA2B9113}" type="slidenum">
              <a:rPr lang="en-AU" altLang="en-US"/>
              <a:pPr>
                <a:defRPr/>
              </a:pPr>
              <a:t>‹#›</a:t>
            </a:fld>
            <a:endParaRPr lang="en-AU"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BC45613-2B78-DE8A-7EB3-2BA5B3CB2C1B}"/>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r>
              <a:rPr lang="en-US"/>
              <a:t>Youth Involvement Council</a:t>
            </a:r>
            <a:endParaRPr lang="en-AU"/>
          </a:p>
        </p:txBody>
      </p:sp>
      <p:sp>
        <p:nvSpPr>
          <p:cNvPr id="3" name="Date Placeholder 2">
            <a:extLst>
              <a:ext uri="{FF2B5EF4-FFF2-40B4-BE49-F238E27FC236}">
                <a16:creationId xmlns:a16="http://schemas.microsoft.com/office/drawing/2014/main" id="{E413E168-A53B-9C2F-FA05-EBBCCB06D53D}"/>
              </a:ext>
            </a:extLst>
          </p:cNvPr>
          <p:cNvSpPr>
            <a:spLocks noGrp="1"/>
          </p:cNvSpPr>
          <p:nvPr>
            <p:ph type="dt" idx="1"/>
          </p:nvPr>
        </p:nvSpPr>
        <p:spPr>
          <a:xfrm>
            <a:off x="3850443" y="0"/>
            <a:ext cx="2945659" cy="498056"/>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r>
              <a:rPr lang="en-AU"/>
              <a:t>11/11/2024	</a:t>
            </a:r>
          </a:p>
        </p:txBody>
      </p:sp>
      <p:sp>
        <p:nvSpPr>
          <p:cNvPr id="4" name="Slide Image Placeholder 3">
            <a:extLst>
              <a:ext uri="{FF2B5EF4-FFF2-40B4-BE49-F238E27FC236}">
                <a16:creationId xmlns:a16="http://schemas.microsoft.com/office/drawing/2014/main" id="{F2282288-45D2-D2DF-0B53-AD624DAEBFE5}"/>
              </a:ext>
            </a:extLst>
          </p:cNvPr>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pPr lvl="0"/>
            <a:endParaRPr lang="en-AU" noProof="0"/>
          </a:p>
        </p:txBody>
      </p:sp>
      <p:sp>
        <p:nvSpPr>
          <p:cNvPr id="5" name="Notes Placeholder 4">
            <a:extLst>
              <a:ext uri="{FF2B5EF4-FFF2-40B4-BE49-F238E27FC236}">
                <a16:creationId xmlns:a16="http://schemas.microsoft.com/office/drawing/2014/main" id="{EC744FBF-1B2F-A88A-D326-4FBA9E19E047}"/>
              </a:ext>
            </a:extLst>
          </p:cNvPr>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Footer Placeholder 5">
            <a:extLst>
              <a:ext uri="{FF2B5EF4-FFF2-40B4-BE49-F238E27FC236}">
                <a16:creationId xmlns:a16="http://schemas.microsoft.com/office/drawing/2014/main" id="{9A6242C4-0024-4AC5-A7DF-7002D5F1BAE7}"/>
              </a:ext>
            </a:extLst>
          </p:cNvPr>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r>
              <a:rPr lang="en-US"/>
              <a:t>WA Digital Inclusion Project – Project CRC Champion - Pilot - Training</a:t>
            </a:r>
            <a:endParaRPr lang="en-AU"/>
          </a:p>
        </p:txBody>
      </p:sp>
      <p:sp>
        <p:nvSpPr>
          <p:cNvPr id="7" name="Slide Number Placeholder 6">
            <a:extLst>
              <a:ext uri="{FF2B5EF4-FFF2-40B4-BE49-F238E27FC236}">
                <a16:creationId xmlns:a16="http://schemas.microsoft.com/office/drawing/2014/main" id="{EC4C9484-8AD6-D3AA-5383-F8A388DEFB3C}"/>
              </a:ext>
            </a:extLst>
          </p:cNvPr>
          <p:cNvSpPr>
            <a:spLocks noGrp="1"/>
          </p:cNvSpPr>
          <p:nvPr>
            <p:ph type="sldNum" sz="quarter" idx="5"/>
          </p:nvPr>
        </p:nvSpPr>
        <p:spPr>
          <a:xfrm>
            <a:off x="3850443" y="9428584"/>
            <a:ext cx="2945659" cy="49805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0D6E2039-60C8-43C7-8691-7B55BCC41598}"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Tree>
    <p:extLst>
      <p:ext uri="{BB962C8B-B14F-4D97-AF65-F5344CB8AC3E}">
        <p14:creationId xmlns:p14="http://schemas.microsoft.com/office/powerpoint/2010/main" val="18612527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fa-IR" sz="1400" dirty="0"/>
              <a:t>مواردی را که در این فهرست پیدا نشدند، یا هر پیشنهاد دیگری که شرکت‌کنندگان مطرح می‌کنند، مورد بحث قرار دهید.</a:t>
            </a:r>
          </a:p>
        </p:txBody>
      </p:sp>
    </p:spTree>
    <p:extLst>
      <p:ext uri="{BB962C8B-B14F-4D97-AF65-F5344CB8AC3E}">
        <p14:creationId xmlns:p14="http://schemas.microsoft.com/office/powerpoint/2010/main" val="32355006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200025"/>
            <a:ext cx="5953125" cy="3349625"/>
          </a:xfrm>
        </p:spPr>
      </p:sp>
      <p:sp>
        <p:nvSpPr>
          <p:cNvPr id="3" name="Notes Placeholder 2"/>
          <p:cNvSpPr>
            <a:spLocks noGrp="1"/>
          </p:cNvSpPr>
          <p:nvPr>
            <p:ph type="body" idx="1"/>
          </p:nvPr>
        </p:nvSpPr>
        <p:spPr>
          <a:xfrm>
            <a:off x="422275" y="3710394"/>
            <a:ext cx="5953124" cy="3908614"/>
          </a:xfrm>
        </p:spPr>
        <p:txBody>
          <a:bodyPr/>
          <a:lstStyle/>
          <a:p>
            <a:pPr algn="r" rtl="1"/>
            <a:r>
              <a:rPr lang="fa-IR" b="1" dirty="0"/>
              <a:t>استفاده از مرورگر وب:</a:t>
            </a:r>
            <a:br>
              <a:rPr lang="fa-IR" dirty="0"/>
            </a:br>
            <a:r>
              <a:rPr lang="fa-IR" dirty="0"/>
              <a:t>ابتدا با استفاده از مرورگر وب شروع کنید. مرورگر وب برنامه‌ای است که به شما امکان می‌دهد وب‌سایت‌ها را در اینترنت مشاهده کنید. مرورگرهای رایج عبارتند از </a:t>
            </a:r>
            <a:r>
              <a:rPr lang="en-AU" dirty="0"/>
              <a:t>Chrome، Firefox </a:t>
            </a:r>
            <a:r>
              <a:rPr lang="fa-IR" dirty="0"/>
              <a:t>و </a:t>
            </a:r>
            <a:r>
              <a:rPr lang="en-AU" dirty="0"/>
              <a:t>Safari.</a:t>
            </a:r>
            <a:br>
              <a:rPr lang="en-AU" dirty="0"/>
            </a:br>
            <a:r>
              <a:rPr lang="fa-IR" dirty="0"/>
              <a:t>برای باز کردن مرورگر وب، آیکون آن را در دستگاه خود پیدا کرده و روی آن کلیک کنید. پس از باز شدن، می‌توانید آدرس یک وب‌سایت یا عبارت مورد جست‌وجو را در نوار آدرس بالا تایپ کنید.</a:t>
            </a:r>
            <a:br>
              <a:rPr lang="fa-IR" dirty="0"/>
            </a:br>
            <a:r>
              <a:rPr lang="fa-IR" dirty="0"/>
              <a:t>برای مثال، اگر می‌خواهید به وب‌سایت اخبار </a:t>
            </a:r>
            <a:r>
              <a:rPr lang="en-AU" dirty="0"/>
              <a:t>ABC </a:t>
            </a:r>
            <a:r>
              <a:rPr lang="fa-IR" dirty="0"/>
              <a:t>بروید، می‌توانید «</a:t>
            </a:r>
            <a:r>
              <a:rPr lang="en-AU" dirty="0"/>
              <a:t>www.abc.net.au» </a:t>
            </a:r>
            <a:r>
              <a:rPr lang="fa-IR" dirty="0"/>
              <a:t>را در نوار آدرس تایپ کرده و دکمه </a:t>
            </a:r>
            <a:r>
              <a:rPr lang="en-AU" dirty="0"/>
              <a:t>Enter </a:t>
            </a:r>
            <a:r>
              <a:rPr lang="fa-IR" dirty="0"/>
              <a:t>را فشار دهید.</a:t>
            </a:r>
            <a:br>
              <a:rPr lang="fa-IR" dirty="0"/>
            </a:br>
            <a:r>
              <a:rPr lang="fa-IR" dirty="0"/>
              <a:t>بپرسید: آیا تا به حال از مرورگر وب استفاده کرده‌اید؟ تجربه شما چگونه بوده است؟</a:t>
            </a:r>
          </a:p>
          <a:p>
            <a:pPr algn="r" rtl="1"/>
            <a:r>
              <a:rPr lang="fa-IR" b="1" dirty="0"/>
              <a:t>جست‌وجوی اطلاعات:</a:t>
            </a:r>
            <a:br>
              <a:rPr lang="fa-IR" dirty="0"/>
            </a:br>
            <a:r>
              <a:rPr lang="fa-IR" dirty="0"/>
              <a:t>در مرحله بعد، درباره جست‌وجوی اطلاعات صحبت کنید. می‌توانید از موتورهای جست‌وجو مانند </a:t>
            </a:r>
            <a:r>
              <a:rPr lang="en-AU" dirty="0"/>
              <a:t>Google </a:t>
            </a:r>
            <a:r>
              <a:rPr lang="fa-IR" dirty="0"/>
              <a:t>یا </a:t>
            </a:r>
            <a:r>
              <a:rPr lang="en-AU" dirty="0"/>
              <a:t>Bing </a:t>
            </a:r>
            <a:r>
              <a:rPr lang="fa-IR" dirty="0"/>
              <a:t>برای یافتن اطلاعات در اینترنت استفاده کنید.</a:t>
            </a:r>
            <a:br>
              <a:rPr lang="fa-IR" dirty="0"/>
            </a:br>
            <a:r>
              <a:rPr lang="fa-IR" dirty="0"/>
              <a:t>برای جست‌وجو کافی است پرسش یا کلمات کلیدی خود را در نوار جست‌وجو تایپ کرده و دکمه </a:t>
            </a:r>
            <a:r>
              <a:rPr lang="en-AU" dirty="0"/>
              <a:t>Enter </a:t>
            </a:r>
            <a:r>
              <a:rPr lang="fa-IR" dirty="0"/>
              <a:t>را فشار دهید. موتور جست‌وجو فهرستی از وب‌سایت‌هایی را به شما نشان می‌دهد که ممکن است اطلاعات مورد نیاز شما را داشته باشند.</a:t>
            </a:r>
            <a:br>
              <a:rPr lang="fa-IR" dirty="0"/>
            </a:br>
            <a:r>
              <a:rPr lang="fa-IR" dirty="0"/>
              <a:t>برای مثال، اگر می‌خواهید دستور پخت اسپاگتی بولونیز را پیدا کنید، می‌توانید «</a:t>
            </a:r>
            <a:r>
              <a:rPr lang="en-AU" dirty="0"/>
              <a:t>spaghetti </a:t>
            </a:r>
            <a:r>
              <a:rPr lang="en-AU" dirty="0" err="1"/>
              <a:t>bolognese</a:t>
            </a:r>
            <a:r>
              <a:rPr lang="en-AU" dirty="0"/>
              <a:t> recipe» </a:t>
            </a:r>
            <a:r>
              <a:rPr lang="fa-IR" dirty="0"/>
              <a:t>را در نوار جست‌وجو تایپ کنید.</a:t>
            </a:r>
            <a:br>
              <a:rPr lang="fa-IR" dirty="0"/>
            </a:br>
            <a:r>
              <a:rPr lang="fa-IR" dirty="0"/>
              <a:t>بپرسید: شما تا به حال چه چیزهایی را به صورت آنلاین جست‌وجو کرده‌اید؟</a:t>
            </a:r>
          </a:p>
          <a:p>
            <a:pPr algn="r" rtl="1"/>
            <a:r>
              <a:rPr lang="fa-IR" b="1" dirty="0"/>
              <a:t>وب‌سایت‌ها:</a:t>
            </a:r>
            <a:br>
              <a:rPr lang="fa-IR" dirty="0"/>
            </a:br>
            <a:r>
              <a:rPr lang="fa-IR" dirty="0"/>
              <a:t>در نهایت، بیایید نگاهی به برخی وب‌سایت‌ها و کاربردهای آن‌ها بیندازیم.</a:t>
            </a:r>
          </a:p>
          <a:p>
            <a:pPr algn="r" rtl="1"/>
            <a:r>
              <a:rPr lang="fa-IR" dirty="0"/>
              <a:t>وب‌سایت‌های خبری مانند </a:t>
            </a:r>
            <a:r>
              <a:rPr lang="en-AU" dirty="0"/>
              <a:t>ABC News </a:t>
            </a:r>
            <a:r>
              <a:rPr lang="fa-IR" dirty="0"/>
              <a:t>یا </a:t>
            </a:r>
            <a:r>
              <a:rPr lang="en-AU" dirty="0"/>
              <a:t>The Guardian </a:t>
            </a:r>
            <a:r>
              <a:rPr lang="fa-IR" dirty="0"/>
              <a:t>به شما امکان می‌دهند آخرین اخبار را بخوانید.</a:t>
            </a:r>
          </a:p>
          <a:p>
            <a:pPr algn="r" rtl="1"/>
            <a:r>
              <a:rPr lang="fa-IR" dirty="0"/>
              <a:t>وب‌سایت‌های شبکه‌های اجتماعی مانند </a:t>
            </a:r>
            <a:r>
              <a:rPr lang="en-AU" dirty="0"/>
              <a:t>Facebook </a:t>
            </a:r>
            <a:r>
              <a:rPr lang="fa-IR" dirty="0"/>
              <a:t>و </a:t>
            </a:r>
            <a:r>
              <a:rPr lang="en-AU" dirty="0"/>
              <a:t>Instagram </a:t>
            </a:r>
            <a:r>
              <a:rPr lang="fa-IR" dirty="0"/>
              <a:t>به شما کمک می‌کنند با دیگران در ارتباط بمانید.</a:t>
            </a:r>
          </a:p>
          <a:p>
            <a:pPr algn="r" rtl="1"/>
            <a:r>
              <a:rPr lang="fa-IR" dirty="0"/>
              <a:t>وب‌سایت‌های دولتی مانند </a:t>
            </a:r>
            <a:r>
              <a:rPr lang="en-AU" dirty="0" err="1"/>
              <a:t>myGov</a:t>
            </a:r>
            <a:r>
              <a:rPr lang="en-AU" dirty="0"/>
              <a:t> </a:t>
            </a:r>
            <a:r>
              <a:rPr lang="fa-IR" dirty="0"/>
              <a:t>امکان دسترسی به خدماتی مانند </a:t>
            </a:r>
            <a:r>
              <a:rPr lang="en-AU" dirty="0"/>
              <a:t>Medicare </a:t>
            </a:r>
            <a:r>
              <a:rPr lang="fa-IR" dirty="0"/>
              <a:t>و </a:t>
            </a:r>
            <a:r>
              <a:rPr lang="en-AU" dirty="0"/>
              <a:t>Centrelink </a:t>
            </a:r>
            <a:r>
              <a:rPr lang="fa-IR" dirty="0"/>
              <a:t>را فراهم می‌کنند.</a:t>
            </a:r>
          </a:p>
          <a:p>
            <a:pPr algn="r" rtl="1"/>
            <a:r>
              <a:rPr lang="fa-IR" dirty="0"/>
              <a:t>وب‌سایت‌های خرید مانند </a:t>
            </a:r>
            <a:r>
              <a:rPr lang="en-AU" dirty="0"/>
              <a:t>eBay </a:t>
            </a:r>
            <a:r>
              <a:rPr lang="fa-IR" dirty="0"/>
              <a:t>و </a:t>
            </a:r>
            <a:r>
              <a:rPr lang="en-AU" dirty="0"/>
              <a:t>Amazon </a:t>
            </a:r>
            <a:r>
              <a:rPr lang="fa-IR" dirty="0"/>
              <a:t>به شما اجازه می‌دهند کالاها را به صورت آنلاین خریداری کنید.</a:t>
            </a:r>
          </a:p>
          <a:p>
            <a:pPr algn="r" rtl="1"/>
            <a:r>
              <a:rPr lang="fa-IR" dirty="0"/>
              <a:t>این‌ها تنها چند نمونه هستند. برای تقریباً هر چیزی که فکر کنید وب‌سایتی وجود دارد!</a:t>
            </a:r>
            <a:br>
              <a:rPr lang="fa-IR" dirty="0"/>
            </a:br>
            <a:r>
              <a:rPr lang="fa-IR" dirty="0"/>
              <a:t>بپرسید: شما چه وب‌سایت‌هایی را شنیده‌اید یا قبلاً استفاده کرده‌اید؟</a:t>
            </a:r>
          </a:p>
        </p:txBody>
      </p:sp>
    </p:spTree>
    <p:extLst>
      <p:ext uri="{BB962C8B-B14F-4D97-AF65-F5344CB8AC3E}">
        <p14:creationId xmlns:p14="http://schemas.microsoft.com/office/powerpoint/2010/main" val="11577343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288925"/>
            <a:ext cx="5953125" cy="3349625"/>
          </a:xfrm>
        </p:spPr>
      </p:sp>
      <p:sp>
        <p:nvSpPr>
          <p:cNvPr id="3" name="Notes Placeholder 2"/>
          <p:cNvSpPr>
            <a:spLocks noGrp="1"/>
          </p:cNvSpPr>
          <p:nvPr>
            <p:ph type="body" idx="1"/>
          </p:nvPr>
        </p:nvSpPr>
        <p:spPr>
          <a:xfrm>
            <a:off x="422275" y="3799294"/>
            <a:ext cx="5953124" cy="3908614"/>
          </a:xfrm>
        </p:spPr>
        <p:txBody>
          <a:bodyPr/>
          <a:lstStyle/>
          <a:p>
            <a:pPr algn="r" rtl="1"/>
            <a:r>
              <a:rPr lang="fa-IR" b="1" dirty="0"/>
              <a:t>مدیریت تنظیمات امنیت و حریم خصوصی:</a:t>
            </a:r>
            <a:endParaRPr lang="fa-IR" dirty="0"/>
          </a:p>
          <a:p>
            <a:pPr algn="r" rtl="1"/>
            <a:r>
              <a:rPr lang="fa-IR" b="1" dirty="0"/>
              <a:t>گذرواژه‌های قوی و ایمن:</a:t>
            </a:r>
            <a:br>
              <a:rPr lang="fa-IR" dirty="0"/>
            </a:br>
            <a:r>
              <a:rPr lang="fa-IR" dirty="0"/>
              <a:t>ابتدا درباره گذرواژه‌ها صحبت کنید. یک گذرواژه قوی اولین خط دفاعی شما در فضای آنلاین است. به جای یک گذرواژه کوتاه، بهتر است از یک عبارت عبور (</a:t>
            </a:r>
            <a:r>
              <a:rPr lang="en-AU" dirty="0"/>
              <a:t>Passphrase) </a:t>
            </a:r>
            <a:r>
              <a:rPr lang="fa-IR" dirty="0"/>
              <a:t>استفاده کنید – رشته‌ای طولانی از کلمات که به راحتی به خاطر سپرده می‌شود.</a:t>
            </a:r>
            <a:br>
              <a:rPr lang="fa-IR" dirty="0"/>
            </a:br>
            <a:r>
              <a:rPr lang="fa-IR" dirty="0"/>
              <a:t>یک عبارت عبور مناسب می‌تواند چیزی شبیه به «</a:t>
            </a:r>
            <a:r>
              <a:rPr lang="en-AU" dirty="0" err="1"/>
              <a:t>SunnyBeachSwimmingEnjoy</a:t>
            </a:r>
            <a:r>
              <a:rPr lang="en-AU" dirty="0"/>
              <a:t>» </a:t>
            </a:r>
            <a:r>
              <a:rPr lang="fa-IR" dirty="0"/>
              <a:t>یا «</a:t>
            </a:r>
            <a:r>
              <a:rPr lang="en-AU" dirty="0" err="1"/>
              <a:t>mydoglovestorunafterfastcars</a:t>
            </a:r>
            <a:r>
              <a:rPr lang="en-AU" dirty="0"/>
              <a:t>» </a:t>
            </a:r>
            <a:r>
              <a:rPr lang="fa-IR" dirty="0"/>
              <a:t>باشد. این‌ها حدس‌زدن را برای دیگران بسیار دشوارتر می‌کنند اما برای شما به راحتی قابل یادآوری هستند.</a:t>
            </a:r>
            <a:br>
              <a:rPr lang="fa-IR" dirty="0"/>
            </a:br>
            <a:r>
              <a:rPr lang="fa-IR" dirty="0"/>
              <a:t>همچنین مهم است که از یک گذرواژه مشابه برای حساب‌های مختلف استفاده نکنید.</a:t>
            </a:r>
          </a:p>
          <a:p>
            <a:pPr algn="r" rtl="1"/>
            <a:r>
              <a:rPr lang="fa-IR" b="1" dirty="0"/>
              <a:t>حساب‌های شبکه‌های اجتماعی:</a:t>
            </a:r>
            <a:br>
              <a:rPr lang="fa-IR" dirty="0"/>
            </a:br>
            <a:r>
              <a:rPr lang="fa-IR" dirty="0"/>
              <a:t>هنگام ایجاد یا استفاده از حساب شبکه‌های اجتماعی، مهم است مطمئن شوید که افراد گیرنده اطلاعات شما را می‌شناسید و به آن‌ها اعتماد دارید.</a:t>
            </a:r>
            <a:br>
              <a:rPr lang="fa-IR" dirty="0"/>
            </a:br>
            <a:r>
              <a:rPr lang="fa-IR" dirty="0"/>
              <a:t>در پلتفرم‌هایی مانند فیس‌بوک، می‌توانید انتخاب کنید چه کسانی پست‌های شما را ببینند – فقط دوستان شما یا همه. ایمن‌تر است که اطلاعات شخصی را فقط با کسانی به اشتراک بگذارید که آن‌ها را می‌شناسید و به آن‌ها اعتماد دارید.</a:t>
            </a:r>
            <a:br>
              <a:rPr lang="fa-IR" dirty="0"/>
            </a:br>
            <a:r>
              <a:rPr lang="fa-IR" dirty="0"/>
              <a:t>افراد ناشناس ممکن است اگر اطلاعات زیادی آنلاین منتشر کنید، شما را فریب دهند. برای مثال، اگر برنامه تعطیلات خود را منتشر کنید، ممکن است کسی بفهمد خانه شما خالی است.</a:t>
            </a:r>
            <a:br>
              <a:rPr lang="fa-IR" dirty="0"/>
            </a:br>
            <a:r>
              <a:rPr lang="fa-IR" dirty="0"/>
              <a:t>به شرکت‌کنندگان نشان دهید چگونه این تنظیمات را تغییر دهند: به پروفایل خود بروید، «</a:t>
            </a:r>
            <a:r>
              <a:rPr lang="en-AU" dirty="0"/>
              <a:t>Settings» </a:t>
            </a:r>
            <a:r>
              <a:rPr lang="fa-IR" dirty="0"/>
              <a:t>یا «</a:t>
            </a:r>
            <a:r>
              <a:rPr lang="en-AU" dirty="0"/>
              <a:t>Privacy» </a:t>
            </a:r>
            <a:r>
              <a:rPr lang="fa-IR" dirty="0"/>
              <a:t>را پیدا کنید و به دنبال گزینه‌هایی مانند «چه کسانی می‌توانند پست‌های من را ببینند؟» یا «چه کسانی می‌توانند برای من درخواست دوستی بفرستند؟» بگردید.</a:t>
            </a:r>
            <a:br>
              <a:rPr lang="fa-IR" dirty="0"/>
            </a:br>
            <a:r>
              <a:rPr lang="fa-IR" dirty="0"/>
              <a:t>بپرسید: آیا تا به حال تنظیمات امنیتی یا حریم خصوصی خود را تغییر داده‌اید؟ تجربه شما چگونه بود؟</a:t>
            </a:r>
          </a:p>
          <a:p>
            <a:pPr algn="r" rtl="1"/>
            <a:r>
              <a:rPr lang="fa-IR" b="1" dirty="0"/>
              <a:t>خرید امن آنلاین:</a:t>
            </a:r>
            <a:br>
              <a:rPr lang="fa-IR" dirty="0"/>
            </a:br>
            <a:r>
              <a:rPr lang="fa-IR" dirty="0"/>
              <a:t>در مرحله بعد درباره خرید امن در اینترنت صحبت کنید. هنگام خرید آنلاین، مهم است مطمئن شوید وب‌سایت معتبر است.</a:t>
            </a:r>
            <a:br>
              <a:rPr lang="fa-IR" dirty="0"/>
            </a:br>
            <a:r>
              <a:rPr lang="fa-IR" b="1" dirty="0"/>
              <a:t>نکات:</a:t>
            </a:r>
          </a:p>
          <a:p>
            <a:pPr algn="r" rtl="1"/>
            <a:r>
              <a:rPr lang="fa-IR" dirty="0"/>
              <a:t>از وب‌سایت‌های شناخته‌شده مانند </a:t>
            </a:r>
            <a:r>
              <a:rPr lang="en-AU" dirty="0"/>
              <a:t>Amazon </a:t>
            </a:r>
            <a:r>
              <a:rPr lang="fa-IR" dirty="0"/>
              <a:t>یا فروشگاه‌های معتبر استفاده کنید.</a:t>
            </a:r>
          </a:p>
          <a:p>
            <a:pPr algn="r" rtl="1"/>
            <a:r>
              <a:rPr lang="fa-IR" dirty="0"/>
              <a:t>پیش از خرید، نظرات و رتبه‌بندی فروشنده را بررسی کنید.</a:t>
            </a:r>
          </a:p>
          <a:p>
            <a:pPr algn="r" rtl="1"/>
            <a:r>
              <a:rPr lang="fa-IR" dirty="0"/>
              <a:t>از پیشنهادهایی که خیلی خوب به نظر می‌رسند دوری کنید – اغلب واقعی نیستند.</a:t>
            </a:r>
          </a:p>
          <a:p>
            <a:pPr algn="r" rtl="1"/>
            <a:r>
              <a:rPr lang="fa-IR" dirty="0"/>
              <a:t>از روش‌های پرداخت امن که از خریدار محافظت می‌کنند استفاده کنید. برای مثال کارت‌های اعتباری یا خدمات پرداخت مانند </a:t>
            </a:r>
            <a:r>
              <a:rPr lang="en-AU" dirty="0"/>
              <a:t>PayPal.</a:t>
            </a:r>
            <a:br>
              <a:rPr lang="en-AU" dirty="0"/>
            </a:br>
            <a:r>
              <a:rPr lang="fa-IR" b="1" dirty="0"/>
              <a:t>بپرسید: </a:t>
            </a:r>
            <a:r>
              <a:rPr lang="fa-IR" dirty="0"/>
              <a:t>آیا تاکنون آنلاین خرید کرده‌اید؟ تجربه شما چگونه بود؟</a:t>
            </a:r>
          </a:p>
          <a:p>
            <a:pPr algn="r" rtl="1"/>
            <a:r>
              <a:rPr lang="fa-IR" b="1" dirty="0"/>
              <a:t>محافظت از اطلاعات شخصی:</a:t>
            </a:r>
            <a:br>
              <a:rPr lang="fa-IR" dirty="0"/>
            </a:br>
            <a:r>
              <a:rPr lang="fa-IR" dirty="0"/>
              <a:t>در نهایت درباره محافظت از اطلاعات شخصی صحبت کنید. مراقب باشید چه چیزی را آنلاین به اشتراک می‌گذارید. این موارد را تا زمانی که مطمئن نیستید وب‌سایت معتبر است، ارائه ندهید:</a:t>
            </a:r>
          </a:p>
          <a:p>
            <a:pPr algn="r" rtl="1"/>
            <a:r>
              <a:rPr lang="fa-IR" dirty="0"/>
              <a:t>نام کامل،</a:t>
            </a:r>
          </a:p>
          <a:p>
            <a:pPr algn="r" rtl="1"/>
            <a:r>
              <a:rPr lang="fa-IR" dirty="0"/>
              <a:t>نشانی،</a:t>
            </a:r>
          </a:p>
          <a:p>
            <a:pPr algn="r" rtl="1"/>
            <a:r>
              <a:rPr lang="fa-IR" dirty="0"/>
              <a:t>شماره تلفن،</a:t>
            </a:r>
          </a:p>
          <a:p>
            <a:pPr algn="r" rtl="1"/>
            <a:r>
              <a:rPr lang="fa-IR" dirty="0"/>
              <a:t>یا اطلاعات مالی.</a:t>
            </a:r>
          </a:p>
          <a:p>
            <a:pPr algn="r" rtl="1"/>
            <a:r>
              <a:rPr lang="fa-IR" b="1" dirty="0"/>
              <a:t>نمونه‌ها:</a:t>
            </a:r>
          </a:p>
          <a:p>
            <a:pPr algn="r" rtl="1"/>
            <a:r>
              <a:rPr lang="fa-IR" dirty="0"/>
              <a:t>اگر وب‌سایتی شماره کارت اعتباری شما را خواست، مطمئن شوید که سایت امن است و واقعاً لازم است این اطلاعات را ارائه کنید.</a:t>
            </a:r>
          </a:p>
          <a:p>
            <a:pPr algn="r" rtl="1"/>
            <a:r>
              <a:rPr lang="fa-IR" dirty="0"/>
              <a:t>با ایمیل‌ها یا پیامک‌هایی که درخواست اطلاعات شخصی می‌کنند محتاط باشید – ممکن است حملات فیشینگ باشند و بخواهند اطلاعات شما را سرقت کنند.</a:t>
            </a:r>
          </a:p>
          <a:p>
            <a:pPr algn="r" rtl="1"/>
            <a:r>
              <a:rPr lang="fa-IR" dirty="0"/>
              <a:t>دقت کنید چه اطلاعاتی در شبکه‌های اجتماعی به اشتراک می‌گذارید و با چه کسانی به اشتراک می‌گذارید.</a:t>
            </a:r>
          </a:p>
          <a:p>
            <a:pPr algn="r" rtl="1"/>
            <a:r>
              <a:rPr lang="fa-IR" b="1" dirty="0"/>
              <a:t>بپرسید: </a:t>
            </a:r>
            <a:r>
              <a:rPr lang="fa-IR" dirty="0"/>
              <a:t>آیا زمانی پیش آمده که از شما خواسته شود اطلاعات شخصی را به صورت آنلاین ارائه دهید؟ چگونه تصمیم گرفتید این اطلاعات را به اشتراک بگذارید یا نه؟</a:t>
            </a:r>
          </a:p>
        </p:txBody>
      </p:sp>
    </p:spTree>
    <p:extLst>
      <p:ext uri="{BB962C8B-B14F-4D97-AF65-F5344CB8AC3E}">
        <p14:creationId xmlns:p14="http://schemas.microsoft.com/office/powerpoint/2010/main" val="28148558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fa-IR" sz="1400" dirty="0"/>
              <a:t>این ویدیو را تماشا کنید – اگر جلسه قبل آن را پخش کرده‌اید، ممکن است بخواهید این بار از آن عبور کنید.</a:t>
            </a:r>
            <a:br>
              <a:rPr lang="fa-IR" sz="1400" dirty="0"/>
            </a:br>
            <a:r>
              <a:rPr lang="fa-IR" sz="1400" dirty="0"/>
              <a:t>تماشای دوباره آن مفید است و به تقویت درک شما از ایمن ماندن در فضای آنلاین کمک می‌کند.</a:t>
            </a:r>
          </a:p>
        </p:txBody>
      </p:sp>
    </p:spTree>
    <p:extLst>
      <p:ext uri="{BB962C8B-B14F-4D97-AF65-F5344CB8AC3E}">
        <p14:creationId xmlns:p14="http://schemas.microsoft.com/office/powerpoint/2010/main" val="15184546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0484690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D245EF-4971-1348-396D-EAC8D54D6C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E9B9D5-8A43-D12E-FB35-13DDB21EE8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4ADD6A-A9AD-6298-E096-9EB026D047A4}"/>
              </a:ext>
            </a:extLst>
          </p:cNvPr>
          <p:cNvSpPr>
            <a:spLocks noGrp="1"/>
          </p:cNvSpPr>
          <p:nvPr>
            <p:ph type="body" idx="1"/>
          </p:nvPr>
        </p:nvSpPr>
        <p:spPr/>
        <p:txBody>
          <a:bodyPr/>
          <a:lstStyle/>
          <a:p>
            <a:pPr algn="r" rtl="1"/>
            <a:r>
              <a:rPr lang="fa-IR" sz="1400" dirty="0"/>
              <a:t>اهداف جلسه را مرور کنید و مطمئن شوید همه می‌دانند اینترنت چیست و چگونه به آن دسترسی پیدا کنند.</a:t>
            </a:r>
            <a:br>
              <a:rPr lang="fa-IR" sz="1400" dirty="0"/>
            </a:br>
            <a:r>
              <a:rPr lang="fa-IR" sz="1400" dirty="0"/>
              <a:t>به آن‌ها اطلاع دهید که در یک کارگاه آینده درباره ایمنی در فضای آنلاین صحبت خواهید کرد.</a:t>
            </a:r>
          </a:p>
        </p:txBody>
      </p:sp>
    </p:spTree>
    <p:extLst>
      <p:ext uri="{BB962C8B-B14F-4D97-AF65-F5344CB8AC3E}">
        <p14:creationId xmlns:p14="http://schemas.microsoft.com/office/powerpoint/2010/main" val="42003197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Tree>
    <p:extLst>
      <p:ext uri="{BB962C8B-B14F-4D97-AF65-F5344CB8AC3E}">
        <p14:creationId xmlns:p14="http://schemas.microsoft.com/office/powerpoint/2010/main" val="26154765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0041649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E4B3C5EB-2EE6-8616-6FC8-5FA33F56996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89B7C18F-FC6F-4508-B9FF-631F60AF2B3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Tree>
    <p:extLst>
      <p:ext uri="{BB962C8B-B14F-4D97-AF65-F5344CB8AC3E}">
        <p14:creationId xmlns:p14="http://schemas.microsoft.com/office/powerpoint/2010/main" val="6805394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BC1917-B491-201D-E87D-A2876140D8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CBBB45-6371-A077-6000-E3AFB64729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D980F7-92D5-952E-4D79-B9B8A63E7791}"/>
              </a:ext>
            </a:extLst>
          </p:cNvPr>
          <p:cNvSpPr>
            <a:spLocks noGrp="1"/>
          </p:cNvSpPr>
          <p:nvPr>
            <p:ph type="body" idx="1"/>
          </p:nvPr>
        </p:nvSpPr>
        <p:spPr/>
        <p:txBody>
          <a:bodyPr/>
          <a:lstStyle/>
          <a:p>
            <a:pPr algn="r" rtl="1"/>
            <a:r>
              <a:rPr lang="fa-IR" sz="1400" dirty="0"/>
              <a:t>به همه خوش‌آمد بگویید و خودتان را معرفی کنید.</a:t>
            </a:r>
            <a:br>
              <a:rPr lang="fa-IR" sz="1400" dirty="0"/>
            </a:br>
            <a:r>
              <a:rPr lang="fa-IR" sz="1400" dirty="0"/>
              <a:t>هدف کارگاه را توضیح دهید – ارائه یک مرور کلی درباره چگونگی استفاده از اینترنت.</a:t>
            </a:r>
            <a:br>
              <a:rPr lang="fa-IR" sz="1400" dirty="0"/>
            </a:br>
            <a:r>
              <a:rPr lang="fa-IR" sz="1400" dirty="0"/>
              <a:t>بر اهمیت استفاده از اینترنت برای زندگی و کار تأکید کنید.</a:t>
            </a:r>
            <a:br>
              <a:rPr lang="fa-IR" sz="1400" dirty="0"/>
            </a:br>
            <a:r>
              <a:rPr lang="fa-IR" sz="1400" dirty="0"/>
              <a:t>ذکر کنید که در این جلسه درباره چگونگی دسترسی و استفاده ایمن از اینترنت صحبت خواهید کرد.</a:t>
            </a:r>
            <a:br>
              <a:rPr lang="fa-IR" sz="1400" dirty="0"/>
            </a:br>
            <a:r>
              <a:rPr lang="fa-IR" sz="1400" dirty="0"/>
              <a:t>به آن‌ها یادآوری کنید که در جلسات آموزشی آینده شرکت کنند تا درباره ایمنی آنلاین بیشتر بیاموزند.</a:t>
            </a:r>
          </a:p>
        </p:txBody>
      </p:sp>
    </p:spTree>
    <p:extLst>
      <p:ext uri="{BB962C8B-B14F-4D97-AF65-F5344CB8AC3E}">
        <p14:creationId xmlns:p14="http://schemas.microsoft.com/office/powerpoint/2010/main" val="955161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1CD898-51A7-A7FF-7186-726F1C4466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66E473-3FCC-4375-7DBE-2E878CB0B2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B7881D-9DA2-83F8-D930-0BF6F9D24547}"/>
              </a:ext>
            </a:extLst>
          </p:cNvPr>
          <p:cNvSpPr>
            <a:spLocks noGrp="1"/>
          </p:cNvSpPr>
          <p:nvPr>
            <p:ph type="body" idx="1"/>
          </p:nvPr>
        </p:nvSpPr>
        <p:spPr/>
        <p:txBody>
          <a:bodyPr/>
          <a:lstStyle/>
          <a:p>
            <a:pPr algn="r" rtl="1"/>
            <a:r>
              <a:rPr lang="fa-IR" sz="1400" dirty="0"/>
              <a:t>ابتدا خودتان را معرفی کنید و سپس از گروه بخواهید خودشان را معرفی کنند.</a:t>
            </a:r>
            <a:br>
              <a:rPr lang="fa-IR" sz="1400" dirty="0"/>
            </a:br>
            <a:r>
              <a:rPr lang="fa-IR" sz="1400" b="1" dirty="0"/>
              <a:t>از هر شرکت‌کننده بخواهید</a:t>
            </a:r>
          </a:p>
          <a:p>
            <a:pPr marL="285750" indent="-285750" algn="r" rtl="1">
              <a:buFont typeface="Arial" panose="020B0604020202020204" pitchFamily="34" charset="0"/>
              <a:buChar char="•"/>
            </a:pPr>
            <a:r>
              <a:rPr lang="fa-IR" sz="1400" dirty="0"/>
              <a:t> نام خود و</a:t>
            </a:r>
          </a:p>
          <a:p>
            <a:pPr marL="285750" indent="-285750" algn="r" rtl="1">
              <a:buFont typeface="Arial" panose="020B0604020202020204" pitchFamily="34" charset="0"/>
              <a:buChar char="•"/>
            </a:pPr>
            <a:r>
              <a:rPr lang="fa-IR" sz="1400" dirty="0"/>
              <a:t>یک نکته جالب درباره خودشان را بگویند.</a:t>
            </a:r>
          </a:p>
          <a:p>
            <a:pPr marL="0" indent="0" algn="r" rtl="1">
              <a:buFont typeface="Arial" panose="020B0604020202020204" pitchFamily="34" charset="0"/>
              <a:buNone/>
            </a:pPr>
            <a:r>
              <a:rPr lang="fa-IR" sz="1400" b="1" dirty="0"/>
              <a:t>یادآوری کنید که هر معرفی حداکثر ۳۰ ثانیه باشد تا کوتاه و جذاب بماند.</a:t>
            </a:r>
          </a:p>
        </p:txBody>
      </p:sp>
    </p:spTree>
    <p:extLst>
      <p:ext uri="{BB962C8B-B14F-4D97-AF65-F5344CB8AC3E}">
        <p14:creationId xmlns:p14="http://schemas.microsoft.com/office/powerpoint/2010/main" val="850651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355600"/>
            <a:ext cx="5953125" cy="3349625"/>
          </a:xfrm>
        </p:spPr>
      </p:sp>
      <p:sp>
        <p:nvSpPr>
          <p:cNvPr id="3" name="Notes Placeholder 2"/>
          <p:cNvSpPr>
            <a:spLocks noGrp="1"/>
          </p:cNvSpPr>
          <p:nvPr>
            <p:ph type="body" idx="1"/>
          </p:nvPr>
        </p:nvSpPr>
        <p:spPr>
          <a:xfrm>
            <a:off x="422275" y="3862794"/>
            <a:ext cx="6024245" cy="5708244"/>
          </a:xfrm>
        </p:spPr>
        <p:txBody>
          <a:bodyPr/>
          <a:lstStyle/>
          <a:p>
            <a:pPr algn="r" rtl="1"/>
            <a:r>
              <a:rPr lang="fa-IR" b="1" dirty="0"/>
              <a:t>اینترنت چیست و چه کاری انجام می‌دهد؟</a:t>
            </a:r>
            <a:br>
              <a:rPr lang="fa-IR" dirty="0"/>
            </a:br>
            <a:r>
              <a:rPr lang="fa-IR" dirty="0"/>
              <a:t>اینترنت مانند یک شبکه عظیم است که کامپیوترها را در سراسر جهان به هم متصل می‌کند. تصور کنید اینترنت مانند یک کتابخانه بزرگ، مرکز خرید، و باشگاه اجتماعی است که همگی در یک جا جمع شده‌اند.</a:t>
            </a:r>
          </a:p>
          <a:p>
            <a:pPr algn="r" rtl="1"/>
            <a:r>
              <a:rPr lang="fa-IR" dirty="0"/>
              <a:t>کارهایی که می‌توانید در اینترنت انجام دهید:</a:t>
            </a:r>
          </a:p>
          <a:p>
            <a:pPr algn="r" rtl="1"/>
            <a:r>
              <a:rPr lang="fa-IR" b="1" dirty="0"/>
              <a:t>گفت‌وگو با دیگران:</a:t>
            </a:r>
            <a:r>
              <a:rPr lang="fa-IR" dirty="0"/>
              <a:t> ایمیل بفرستید، از شبکه‌های اجتماعی استفاده کنید یا تماس تصویری برقرار کنید.</a:t>
            </a:r>
          </a:p>
          <a:p>
            <a:pPr algn="r" rtl="1"/>
            <a:r>
              <a:rPr lang="fa-IR" b="1" dirty="0"/>
              <a:t>پیدا کردن معلومات:</a:t>
            </a:r>
            <a:r>
              <a:rPr lang="fa-IR" dirty="0"/>
              <a:t> اخبار بخوانید، حقایق را جست‌وجو کنید یا چیزهای جدید یاد بگیرید.</a:t>
            </a:r>
          </a:p>
          <a:p>
            <a:pPr algn="r" rtl="1"/>
            <a:r>
              <a:rPr lang="fa-IR" b="1" dirty="0"/>
              <a:t>سرگرمی:</a:t>
            </a:r>
            <a:r>
              <a:rPr lang="fa-IR" dirty="0"/>
              <a:t> ویدیو تماشا کنید، موسیقی گوش دهید یا بازی کنید.</a:t>
            </a:r>
          </a:p>
          <a:p>
            <a:pPr algn="r" rtl="1"/>
            <a:r>
              <a:rPr lang="fa-IR" b="1" dirty="0"/>
              <a:t>خرید:</a:t>
            </a:r>
            <a:r>
              <a:rPr lang="fa-IR" dirty="0"/>
              <a:t> چیزهایی بخرید، امور بانکی انجام دهید یا قبض‌ها را پرداخت کنید.</a:t>
            </a:r>
          </a:p>
          <a:p>
            <a:pPr algn="r" rtl="1"/>
            <a:r>
              <a:rPr lang="fa-IR" b="1" dirty="0"/>
              <a:t>استفاده از خدمات:</a:t>
            </a:r>
            <a:r>
              <a:rPr lang="fa-IR" dirty="0"/>
              <a:t> به خدمات دولتی دسترسی پیدا کنید یا وقت ملاقات رزرو کنید.</a:t>
            </a:r>
          </a:p>
          <a:p>
            <a:pPr algn="r" rtl="1"/>
            <a:r>
              <a:rPr lang="fa-IR" b="1" dirty="0"/>
              <a:t>چه چیزهایی برای استفاده از اینترنت لازم دارید؟</a:t>
            </a:r>
            <a:br>
              <a:rPr lang="fa-IR" dirty="0"/>
            </a:br>
            <a:r>
              <a:rPr lang="fa-IR" dirty="0"/>
              <a:t>برای استفاده از اینترنت، شما به این موارد نیاز دارید:</a:t>
            </a:r>
          </a:p>
          <a:p>
            <a:pPr algn="r" rtl="1"/>
            <a:r>
              <a:rPr lang="fa-IR" b="1" dirty="0"/>
              <a:t>یک دستگاه:</a:t>
            </a:r>
            <a:r>
              <a:rPr lang="fa-IR" dirty="0"/>
              <a:t> این می‌تواند کامپیوتر، لپ‌تاپ، تبلت یا تلفن هوشمند باشد.</a:t>
            </a:r>
          </a:p>
          <a:p>
            <a:pPr algn="r" rtl="1"/>
            <a:r>
              <a:rPr lang="fa-IR" b="1" dirty="0"/>
              <a:t>یک اتصال اینترنت:</a:t>
            </a:r>
            <a:r>
              <a:rPr lang="fa-IR" dirty="0"/>
              <a:t> این اتصال می‌تواند وای‌فای (اینترنت بی‌سیم) یا دیتای موبایل (اینترنت از شرکت تلفن همراه شما) باشد.</a:t>
            </a:r>
          </a:p>
          <a:p>
            <a:pPr algn="r" rtl="1"/>
            <a:r>
              <a:rPr lang="fa-IR" b="1" dirty="0"/>
              <a:t>یک مرورگر وب:</a:t>
            </a:r>
            <a:r>
              <a:rPr lang="fa-IR" dirty="0"/>
              <a:t> برنامه‌ای مانند </a:t>
            </a:r>
            <a:r>
              <a:rPr lang="en-AU" dirty="0"/>
              <a:t>Chrome، Firefox </a:t>
            </a:r>
            <a:r>
              <a:rPr lang="fa-IR" dirty="0"/>
              <a:t>یا </a:t>
            </a:r>
            <a:r>
              <a:rPr lang="en-AU" dirty="0"/>
              <a:t>Safari </a:t>
            </a:r>
            <a:r>
              <a:rPr lang="fa-IR" dirty="0"/>
              <a:t>که به شما اجازه می‌دهد وب‌سایت‌ها را مشاهده کنید.</a:t>
            </a:r>
          </a:p>
          <a:p>
            <a:pPr algn="r" rtl="1"/>
            <a:r>
              <a:rPr lang="fa-IR" b="1" dirty="0"/>
              <a:t>چگونه به اینترنت وصل شویم؟</a:t>
            </a:r>
          </a:p>
          <a:p>
            <a:pPr algn="r" rtl="1"/>
            <a:r>
              <a:rPr lang="fa-IR" b="1" dirty="0"/>
              <a:t>وای‌فای :</a:t>
            </a:r>
            <a:br>
              <a:rPr lang="en-AU" dirty="0"/>
            </a:br>
            <a:r>
              <a:rPr lang="fa-IR" dirty="0"/>
              <a:t>وای‌فای روشی برای اتصال به اینترنت بدون استفاده از کابل است.</a:t>
            </a:r>
            <a:br>
              <a:rPr lang="fa-IR" dirty="0"/>
            </a:br>
            <a:r>
              <a:rPr lang="fa-IR" dirty="0"/>
              <a:t>برای این کار نیاز دارید به:</a:t>
            </a:r>
          </a:p>
          <a:p>
            <a:pPr algn="r" rtl="1"/>
            <a:r>
              <a:rPr lang="fa-IR" dirty="0"/>
              <a:t>یک روتر وای‌فای (جعبه‌ای که سیگنال اینترنت را پخش می‌کند)،</a:t>
            </a:r>
          </a:p>
          <a:p>
            <a:pPr algn="r" rtl="1"/>
            <a:r>
              <a:rPr lang="fa-IR" dirty="0"/>
              <a:t>یک شرکت ارائه‌دهنده خدمات اینترنت (</a:t>
            </a:r>
            <a:r>
              <a:rPr lang="en-AU" dirty="0"/>
              <a:t>ISP) </a:t>
            </a:r>
            <a:r>
              <a:rPr lang="fa-IR" dirty="0"/>
              <a:t>که دسترسی اینترنت را برای شما فراهم می‌کند.</a:t>
            </a:r>
          </a:p>
          <a:p>
            <a:pPr algn="r" rtl="1"/>
            <a:r>
              <a:rPr lang="fa-IR" dirty="0"/>
              <a:t>برای اتصال، نام وای‌فای (</a:t>
            </a:r>
            <a:r>
              <a:rPr lang="en-AU" dirty="0"/>
              <a:t>SSID) </a:t>
            </a:r>
            <a:r>
              <a:rPr lang="fa-IR" dirty="0"/>
              <a:t>را در دستگاه خود پیدا کرده و رمز عبور را وارد کنید.</a:t>
            </a:r>
          </a:p>
          <a:p>
            <a:pPr algn="r" rtl="1"/>
            <a:r>
              <a:rPr lang="fa-IR" b="1" dirty="0"/>
              <a:t>دیتای موبایل:</a:t>
            </a:r>
            <a:br>
              <a:rPr lang="fa-IR" dirty="0"/>
            </a:br>
            <a:r>
              <a:rPr lang="fa-IR" dirty="0"/>
              <a:t>دیتای موبایل به شما اجازه می‌دهد از طریق شبکه تلفن همراه به اینترنت وصل شوید.</a:t>
            </a:r>
            <a:br>
              <a:rPr lang="fa-IR" dirty="0"/>
            </a:br>
            <a:r>
              <a:rPr lang="fa-IR" dirty="0"/>
              <a:t>مطمئن شوید دستگاه شما دارای سیم‌کارت با بسته اینترنتی فعال باشد.</a:t>
            </a:r>
            <a:br>
              <a:rPr lang="fa-IR" dirty="0"/>
            </a:br>
            <a:r>
              <a:rPr lang="fa-IR" dirty="0"/>
              <a:t>در تنظیمات دستگاه، دیتای موبایل را روشن کنید تا متصل شوید.</a:t>
            </a:r>
          </a:p>
          <a:p>
            <a:pPr algn="r" rtl="1"/>
            <a:r>
              <a:rPr lang="fa-IR" dirty="0"/>
              <a:t>امیدوارم این توضیحات باعث شود موضوع برایتان ساده‌تر شود! اگر باز هم کمک لازم دارید، به من اطلاع دهید.</a:t>
            </a:r>
          </a:p>
        </p:txBody>
      </p:sp>
    </p:spTree>
    <p:extLst>
      <p:ext uri="{BB962C8B-B14F-4D97-AF65-F5344CB8AC3E}">
        <p14:creationId xmlns:p14="http://schemas.microsoft.com/office/powerpoint/2010/main" val="14506662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Tree>
    <p:extLst>
      <p:ext uri="{BB962C8B-B14F-4D97-AF65-F5344CB8AC3E}">
        <p14:creationId xmlns:p14="http://schemas.microsoft.com/office/powerpoint/2010/main" val="34965639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721224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71C1203F-F38C-7213-CDBF-1E33C3CAB1A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17E52515-783A-60A1-AC69-40C9D28EDC9B}"/>
              </a:ext>
            </a:extLst>
          </p:cNvPr>
          <p:cNvSpPr>
            <a:spLocks noGrp="1"/>
          </p:cNvSpPr>
          <p:nvPr>
            <p:ph type="sldNum" sz="quarter" idx="11"/>
          </p:nvPr>
        </p:nvSpPr>
        <p:spPr/>
        <p:txBody>
          <a:bodyPr/>
          <a:lstStyle>
            <a:lvl1pPr>
              <a:defRPr/>
            </a:lvl1pPr>
          </a:lstStyle>
          <a:p>
            <a:pPr>
              <a:defRPr/>
            </a:pPr>
            <a:fld id="{FDFBAD88-BE51-4D38-9030-A5048BD821E0}" type="slidenum">
              <a:rPr lang="en-AU" altLang="en-US"/>
              <a:pPr>
                <a:defRPr/>
              </a:pPr>
              <a:t>‹#›</a:t>
            </a:fld>
            <a:endParaRPr lang="en-AU" altLang="en-US"/>
          </a:p>
        </p:txBody>
      </p:sp>
    </p:spTree>
    <p:extLst>
      <p:ext uri="{BB962C8B-B14F-4D97-AF65-F5344CB8AC3E}">
        <p14:creationId xmlns:p14="http://schemas.microsoft.com/office/powerpoint/2010/main" val="126021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1BFC07E4-C3A4-BD59-8234-A5F74A0A847F}"/>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6" name="Slide Number Placeholder 5">
            <a:extLst>
              <a:ext uri="{FF2B5EF4-FFF2-40B4-BE49-F238E27FC236}">
                <a16:creationId xmlns:a16="http://schemas.microsoft.com/office/drawing/2014/main" id="{1562EAE5-7A85-2642-BC0D-DC7123215C70}"/>
              </a:ext>
            </a:extLst>
          </p:cNvPr>
          <p:cNvSpPr>
            <a:spLocks noGrp="1"/>
          </p:cNvSpPr>
          <p:nvPr>
            <p:ph type="sldNum" sz="quarter" idx="11"/>
          </p:nvPr>
        </p:nvSpPr>
        <p:spPr/>
        <p:txBody>
          <a:bodyPr/>
          <a:lstStyle>
            <a:lvl1pPr>
              <a:defRPr/>
            </a:lvl1pPr>
          </a:lstStyle>
          <a:p>
            <a:pPr>
              <a:defRPr/>
            </a:pPr>
            <a:fld id="{5B097261-AB5A-4C34-B9F2-CE1C1D3F8165}" type="slidenum">
              <a:rPr lang="en-AU" altLang="en-US"/>
              <a:pPr>
                <a:defRPr/>
              </a:pPr>
              <a:t>‹#›</a:t>
            </a:fld>
            <a:endParaRPr lang="en-AU" altLang="en-US"/>
          </a:p>
        </p:txBody>
      </p:sp>
    </p:spTree>
    <p:extLst>
      <p:ext uri="{BB962C8B-B14F-4D97-AF65-F5344CB8AC3E}">
        <p14:creationId xmlns:p14="http://schemas.microsoft.com/office/powerpoint/2010/main" val="2869257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1E22E099-A929-4223-877C-AB7A9C7C1C1A}"/>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5" name="Slide Number Placeholder 5">
            <a:extLst>
              <a:ext uri="{FF2B5EF4-FFF2-40B4-BE49-F238E27FC236}">
                <a16:creationId xmlns:a16="http://schemas.microsoft.com/office/drawing/2014/main" id="{1E0F2A9F-9239-A9C6-09CA-09AEC0976A78}"/>
              </a:ext>
            </a:extLst>
          </p:cNvPr>
          <p:cNvSpPr>
            <a:spLocks noGrp="1"/>
          </p:cNvSpPr>
          <p:nvPr>
            <p:ph type="sldNum" sz="quarter" idx="11"/>
          </p:nvPr>
        </p:nvSpPr>
        <p:spPr/>
        <p:txBody>
          <a:bodyPr/>
          <a:lstStyle>
            <a:lvl1pPr>
              <a:defRPr/>
            </a:lvl1pPr>
          </a:lstStyle>
          <a:p>
            <a:pPr>
              <a:defRPr/>
            </a:pPr>
            <a:fld id="{0C3B135C-95D8-49A5-B1B7-72A392E65814}" type="slidenum">
              <a:rPr lang="en-AU" altLang="en-US"/>
              <a:pPr>
                <a:defRPr/>
              </a:pPr>
              <a:t>‹#›</a:t>
            </a:fld>
            <a:endParaRPr lang="en-AU" altLang="en-US"/>
          </a:p>
        </p:txBody>
      </p:sp>
    </p:spTree>
    <p:extLst>
      <p:ext uri="{BB962C8B-B14F-4D97-AF65-F5344CB8AC3E}">
        <p14:creationId xmlns:p14="http://schemas.microsoft.com/office/powerpoint/2010/main" val="29565456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F8C5F973-A628-B774-A28B-1B63BE171004}"/>
              </a:ext>
            </a:extLst>
          </p:cNvPr>
          <p:cNvSpPr>
            <a:spLocks noGrp="1"/>
          </p:cNvSpPr>
          <p:nvPr>
            <p:ph type="ftr" sz="quarter" idx="10"/>
          </p:nvPr>
        </p:nvSpPr>
        <p:spPr>
          <a:xfrm>
            <a:off x="838200" y="6275388"/>
            <a:ext cx="6854825" cy="236537"/>
          </a:xfrm>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5" name="Slide Number Placeholder 5">
            <a:extLst>
              <a:ext uri="{FF2B5EF4-FFF2-40B4-BE49-F238E27FC236}">
                <a16:creationId xmlns:a16="http://schemas.microsoft.com/office/drawing/2014/main" id="{FA530ADA-612A-5213-78B5-6B97E118E1ED}"/>
              </a:ext>
            </a:extLst>
          </p:cNvPr>
          <p:cNvSpPr>
            <a:spLocks noGrp="1"/>
          </p:cNvSpPr>
          <p:nvPr>
            <p:ph type="sldNum" sz="quarter" idx="11"/>
          </p:nvPr>
        </p:nvSpPr>
        <p:spPr>
          <a:xfrm>
            <a:off x="7899400" y="6275388"/>
            <a:ext cx="2406650" cy="236537"/>
          </a:xfrm>
        </p:spPr>
        <p:txBody>
          <a:bodyPr/>
          <a:lstStyle>
            <a:lvl1pPr>
              <a:defRPr/>
            </a:lvl1pPr>
          </a:lstStyle>
          <a:p>
            <a:pPr>
              <a:defRPr/>
            </a:pPr>
            <a:fld id="{017FC871-EA39-4CE8-B56A-B420E7636603}" type="slidenum">
              <a:rPr lang="en-AU" altLang="en-US"/>
              <a:pPr>
                <a:defRPr/>
              </a:pPr>
              <a:t>‹#›</a:t>
            </a:fld>
            <a:endParaRPr lang="en-AU" altLang="en-US"/>
          </a:p>
        </p:txBody>
      </p:sp>
    </p:spTree>
    <p:extLst>
      <p:ext uri="{BB962C8B-B14F-4D97-AF65-F5344CB8AC3E}">
        <p14:creationId xmlns:p14="http://schemas.microsoft.com/office/powerpoint/2010/main" val="7126672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5296D1FC-779E-EE88-C5A3-6B91D49023BD}"/>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54BFBC40-8F42-4DC6-BB17-F7273E7EC166}"/>
              </a:ext>
            </a:extLst>
          </p:cNvPr>
          <p:cNvSpPr>
            <a:spLocks noGrp="1"/>
          </p:cNvSpPr>
          <p:nvPr>
            <p:ph type="sldNum" sz="quarter" idx="11"/>
          </p:nvPr>
        </p:nvSpPr>
        <p:spPr/>
        <p:txBody>
          <a:bodyPr/>
          <a:lstStyle>
            <a:lvl1pPr>
              <a:defRPr/>
            </a:lvl1pPr>
          </a:lstStyle>
          <a:p>
            <a:pPr>
              <a:defRPr/>
            </a:pPr>
            <a:fld id="{886E6E1D-8E7D-44ED-A4F5-C3BD169B5746}" type="slidenum">
              <a:rPr lang="en-AU" altLang="en-US"/>
              <a:pPr>
                <a:defRPr/>
              </a:pPr>
              <a:t>‹#›</a:t>
            </a:fld>
            <a:endParaRPr lang="en-AU" altLang="en-US"/>
          </a:p>
        </p:txBody>
      </p:sp>
    </p:spTree>
    <p:extLst>
      <p:ext uri="{BB962C8B-B14F-4D97-AF65-F5344CB8AC3E}">
        <p14:creationId xmlns:p14="http://schemas.microsoft.com/office/powerpoint/2010/main" val="19228184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1B9AF5C3-C92C-F168-3F19-F6BA844F565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B8124024-1A60-1CE9-3960-C9FED641F86D}"/>
              </a:ext>
            </a:extLst>
          </p:cNvPr>
          <p:cNvSpPr>
            <a:spLocks noGrp="1"/>
          </p:cNvSpPr>
          <p:nvPr>
            <p:ph type="sldNum" sz="quarter" idx="11"/>
          </p:nvPr>
        </p:nvSpPr>
        <p:spPr/>
        <p:txBody>
          <a:bodyPr/>
          <a:lstStyle>
            <a:lvl1pPr>
              <a:defRPr/>
            </a:lvl1pPr>
          </a:lstStyle>
          <a:p>
            <a:pPr>
              <a:defRPr/>
            </a:pPr>
            <a:fld id="{0A31E44B-B963-423F-8172-990928AF2B84}" type="slidenum">
              <a:rPr lang="en-AU" altLang="en-US"/>
              <a:pPr>
                <a:defRPr/>
              </a:pPr>
              <a:t>‹#›</a:t>
            </a:fld>
            <a:endParaRPr lang="en-AU" altLang="en-US"/>
          </a:p>
        </p:txBody>
      </p:sp>
    </p:spTree>
    <p:extLst>
      <p:ext uri="{BB962C8B-B14F-4D97-AF65-F5344CB8AC3E}">
        <p14:creationId xmlns:p14="http://schemas.microsoft.com/office/powerpoint/2010/main" val="755828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4F0A1E8B-AC3E-3291-F4EF-000ED97B5C5E}"/>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00143284-FCFD-F2D3-F165-5A5300E2A4DE}"/>
              </a:ext>
            </a:extLst>
          </p:cNvPr>
          <p:cNvSpPr>
            <a:spLocks noGrp="1"/>
          </p:cNvSpPr>
          <p:nvPr>
            <p:ph type="sldNum" sz="quarter" idx="11"/>
          </p:nvPr>
        </p:nvSpPr>
        <p:spPr/>
        <p:txBody>
          <a:bodyPr/>
          <a:lstStyle>
            <a:lvl1pPr>
              <a:defRPr/>
            </a:lvl1pPr>
          </a:lstStyle>
          <a:p>
            <a:pPr>
              <a:defRPr/>
            </a:pPr>
            <a:fld id="{F8EF17D5-A82E-47BA-A9A3-36F64F7ADD9A}" type="slidenum">
              <a:rPr lang="en-AU" altLang="en-US"/>
              <a:pPr>
                <a:defRPr/>
              </a:pPr>
              <a:t>‹#›</a:t>
            </a:fld>
            <a:endParaRPr lang="en-AU" altLang="en-US"/>
          </a:p>
        </p:txBody>
      </p:sp>
    </p:spTree>
    <p:extLst>
      <p:ext uri="{BB962C8B-B14F-4D97-AF65-F5344CB8AC3E}">
        <p14:creationId xmlns:p14="http://schemas.microsoft.com/office/powerpoint/2010/main" val="468868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7832854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1DF1E2D9-5295-4A66-6916-6B40D470A32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DF3E2EAB-9E8A-34BB-E3B1-138A75DF3578}"/>
              </a:ext>
            </a:extLst>
          </p:cNvPr>
          <p:cNvSpPr>
            <a:spLocks noGrp="1"/>
          </p:cNvSpPr>
          <p:nvPr>
            <p:ph type="sldNum" sz="quarter" idx="11"/>
          </p:nvPr>
        </p:nvSpPr>
        <p:spPr/>
        <p:txBody>
          <a:bodyPr/>
          <a:lstStyle>
            <a:lvl1pPr>
              <a:defRPr/>
            </a:lvl1pPr>
          </a:lstStyle>
          <a:p>
            <a:pPr>
              <a:defRPr/>
            </a:pPr>
            <a:fld id="{3CC9AF4E-62BB-46E2-9162-30650D4FD585}" type="slidenum">
              <a:rPr lang="en-AU" altLang="en-US"/>
              <a:pPr>
                <a:defRPr/>
              </a:pPr>
              <a:t>‹#›</a:t>
            </a:fld>
            <a:endParaRPr lang="en-AU" altLang="en-US"/>
          </a:p>
        </p:txBody>
      </p:sp>
    </p:spTree>
    <p:extLst>
      <p:ext uri="{BB962C8B-B14F-4D97-AF65-F5344CB8AC3E}">
        <p14:creationId xmlns:p14="http://schemas.microsoft.com/office/powerpoint/2010/main" val="34398636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CC5268B8-7AD0-EB0C-EC0D-05F4EEB9A0B7}"/>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5686C75F-120C-3068-75BE-B0716431F4C5}"/>
              </a:ext>
            </a:extLst>
          </p:cNvPr>
          <p:cNvSpPr>
            <a:spLocks noGrp="1"/>
          </p:cNvSpPr>
          <p:nvPr>
            <p:ph type="sldNum" sz="quarter" idx="11"/>
          </p:nvPr>
        </p:nvSpPr>
        <p:spPr/>
        <p:txBody>
          <a:bodyPr/>
          <a:lstStyle>
            <a:lvl1pPr>
              <a:defRPr/>
            </a:lvl1pPr>
          </a:lstStyle>
          <a:p>
            <a:pPr>
              <a:defRPr/>
            </a:pPr>
            <a:fld id="{1CD564C0-AD6B-46FC-9DC4-29320E75609B}" type="slidenum">
              <a:rPr lang="en-AU" altLang="en-US"/>
              <a:pPr>
                <a:defRPr/>
              </a:pPr>
              <a:t>‹#›</a:t>
            </a:fld>
            <a:endParaRPr lang="en-AU" altLang="en-US"/>
          </a:p>
        </p:txBody>
      </p:sp>
    </p:spTree>
    <p:extLst>
      <p:ext uri="{BB962C8B-B14F-4D97-AF65-F5344CB8AC3E}">
        <p14:creationId xmlns:p14="http://schemas.microsoft.com/office/powerpoint/2010/main" val="41086529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D690C9A8-BB7F-16DB-C3DB-37CE7136ED1F}"/>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3F196E8B-ADF1-312E-6ABD-1B6C0A973340}"/>
              </a:ext>
            </a:extLst>
          </p:cNvPr>
          <p:cNvSpPr>
            <a:spLocks noGrp="1"/>
          </p:cNvSpPr>
          <p:nvPr>
            <p:ph type="sldNum" sz="quarter" idx="11"/>
          </p:nvPr>
        </p:nvSpPr>
        <p:spPr/>
        <p:txBody>
          <a:bodyPr/>
          <a:lstStyle>
            <a:lvl1pPr>
              <a:defRPr/>
            </a:lvl1pPr>
          </a:lstStyle>
          <a:p>
            <a:pPr>
              <a:defRPr/>
            </a:pPr>
            <a:fld id="{C114D69A-02AB-4368-AF1C-6D7D24B735EA}" type="slidenum">
              <a:rPr lang="en-AU" altLang="en-US"/>
              <a:pPr>
                <a:defRPr/>
              </a:pPr>
              <a:t>‹#›</a:t>
            </a:fld>
            <a:endParaRPr lang="en-AU" altLang="en-US"/>
          </a:p>
        </p:txBody>
      </p:sp>
    </p:spTree>
    <p:extLst>
      <p:ext uri="{BB962C8B-B14F-4D97-AF65-F5344CB8AC3E}">
        <p14:creationId xmlns:p14="http://schemas.microsoft.com/office/powerpoint/2010/main" val="1607770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522CAA0B-FC1B-BB22-0C65-06E4DAD268E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6744EBE1-FDC4-28CE-5992-FF892E368912}"/>
              </a:ext>
            </a:extLst>
          </p:cNvPr>
          <p:cNvSpPr>
            <a:spLocks noGrp="1"/>
          </p:cNvSpPr>
          <p:nvPr>
            <p:ph type="sldNum" sz="quarter" idx="11"/>
          </p:nvPr>
        </p:nvSpPr>
        <p:spPr/>
        <p:txBody>
          <a:bodyPr/>
          <a:lstStyle>
            <a:lvl1pPr>
              <a:defRPr/>
            </a:lvl1pPr>
          </a:lstStyle>
          <a:p>
            <a:pPr>
              <a:defRPr/>
            </a:pPr>
            <a:fld id="{3BD15210-6865-4F66-8164-C0556A8C2866}" type="slidenum">
              <a:rPr lang="en-AU" altLang="en-US"/>
              <a:pPr>
                <a:defRPr/>
              </a:pPr>
              <a:t>‹#›</a:t>
            </a:fld>
            <a:endParaRPr lang="en-AU" altLang="en-US"/>
          </a:p>
        </p:txBody>
      </p:sp>
    </p:spTree>
    <p:extLst>
      <p:ext uri="{BB962C8B-B14F-4D97-AF65-F5344CB8AC3E}">
        <p14:creationId xmlns:p14="http://schemas.microsoft.com/office/powerpoint/2010/main" val="8091044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B3C4869D-EDA1-6285-46EC-368A63A8C05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1892EC90-32CA-B4FD-A402-79730F55B184}"/>
              </a:ext>
            </a:extLst>
          </p:cNvPr>
          <p:cNvSpPr>
            <a:spLocks noGrp="1"/>
          </p:cNvSpPr>
          <p:nvPr>
            <p:ph type="sldNum" sz="quarter" idx="11"/>
          </p:nvPr>
        </p:nvSpPr>
        <p:spPr/>
        <p:txBody>
          <a:bodyPr/>
          <a:lstStyle>
            <a:lvl1pPr>
              <a:defRPr/>
            </a:lvl1pPr>
          </a:lstStyle>
          <a:p>
            <a:pPr>
              <a:defRPr/>
            </a:pPr>
            <a:fld id="{674DFD16-4D30-4185-AAA8-6AB9346BE2DF}" type="slidenum">
              <a:rPr lang="en-AU" altLang="en-US"/>
              <a:pPr>
                <a:defRPr/>
              </a:pPr>
              <a:t>‹#›</a:t>
            </a:fld>
            <a:endParaRPr lang="en-AU" altLang="en-US"/>
          </a:p>
        </p:txBody>
      </p:sp>
    </p:spTree>
    <p:extLst>
      <p:ext uri="{BB962C8B-B14F-4D97-AF65-F5344CB8AC3E}">
        <p14:creationId xmlns:p14="http://schemas.microsoft.com/office/powerpoint/2010/main" val="34965239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0B283AC8-DA30-466F-2A71-5E7099C389E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D98DE7F6-FF0A-9FE6-37D8-6BCF63ACCA2B}"/>
              </a:ext>
            </a:extLst>
          </p:cNvPr>
          <p:cNvSpPr>
            <a:spLocks noGrp="1"/>
          </p:cNvSpPr>
          <p:nvPr>
            <p:ph type="sldNum" sz="quarter" idx="11"/>
          </p:nvPr>
        </p:nvSpPr>
        <p:spPr/>
        <p:txBody>
          <a:bodyPr/>
          <a:lstStyle>
            <a:lvl1pPr>
              <a:defRPr/>
            </a:lvl1pPr>
          </a:lstStyle>
          <a:p>
            <a:pPr>
              <a:defRPr/>
            </a:pPr>
            <a:fld id="{49AB87A3-4801-4EEA-A002-A83EEFC249AF}" type="slidenum">
              <a:rPr lang="en-AU" altLang="en-US"/>
              <a:pPr>
                <a:defRPr/>
              </a:pPr>
              <a:t>‹#›</a:t>
            </a:fld>
            <a:endParaRPr lang="en-AU" altLang="en-US"/>
          </a:p>
        </p:txBody>
      </p:sp>
    </p:spTree>
    <p:extLst>
      <p:ext uri="{BB962C8B-B14F-4D97-AF65-F5344CB8AC3E}">
        <p14:creationId xmlns:p14="http://schemas.microsoft.com/office/powerpoint/2010/main" val="28737318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E7A2539F-1016-CCDE-0707-05AF0BED2D5D}"/>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4D361373-DEB0-B066-2806-D56C8A0C9521}"/>
              </a:ext>
            </a:extLst>
          </p:cNvPr>
          <p:cNvSpPr>
            <a:spLocks noGrp="1"/>
          </p:cNvSpPr>
          <p:nvPr>
            <p:ph type="sldNum" sz="quarter" idx="11"/>
          </p:nvPr>
        </p:nvSpPr>
        <p:spPr/>
        <p:txBody>
          <a:bodyPr/>
          <a:lstStyle>
            <a:lvl1pPr>
              <a:defRPr/>
            </a:lvl1pPr>
          </a:lstStyle>
          <a:p>
            <a:pPr>
              <a:defRPr/>
            </a:pPr>
            <a:fld id="{402B992E-7408-4498-B551-A3BF29110723}" type="slidenum">
              <a:rPr lang="en-AU" altLang="en-US"/>
              <a:pPr>
                <a:defRPr/>
              </a:pPr>
              <a:t>‹#›</a:t>
            </a:fld>
            <a:endParaRPr lang="en-AU" altLang="en-US"/>
          </a:p>
        </p:txBody>
      </p:sp>
    </p:spTree>
    <p:extLst>
      <p:ext uri="{BB962C8B-B14F-4D97-AF65-F5344CB8AC3E}">
        <p14:creationId xmlns:p14="http://schemas.microsoft.com/office/powerpoint/2010/main" val="136859065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46BBD4D6-08B7-329A-BDCF-5A049E63B8C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5CD6C18E-4528-CA42-9409-201B842AD951}"/>
              </a:ext>
            </a:extLst>
          </p:cNvPr>
          <p:cNvSpPr>
            <a:spLocks noGrp="1"/>
          </p:cNvSpPr>
          <p:nvPr>
            <p:ph type="sldNum" sz="quarter" idx="11"/>
          </p:nvPr>
        </p:nvSpPr>
        <p:spPr/>
        <p:txBody>
          <a:bodyPr/>
          <a:lstStyle>
            <a:lvl1pPr>
              <a:defRPr/>
            </a:lvl1pPr>
          </a:lstStyle>
          <a:p>
            <a:pPr>
              <a:defRPr/>
            </a:pPr>
            <a:fld id="{98D7FF75-CC46-45DF-9F63-037124CBCA8B}" type="slidenum">
              <a:rPr lang="en-AU" altLang="en-US"/>
              <a:pPr>
                <a:defRPr/>
              </a:pPr>
              <a:t>‹#›</a:t>
            </a:fld>
            <a:endParaRPr lang="en-AU" altLang="en-US"/>
          </a:p>
        </p:txBody>
      </p:sp>
    </p:spTree>
    <p:extLst>
      <p:ext uri="{BB962C8B-B14F-4D97-AF65-F5344CB8AC3E}">
        <p14:creationId xmlns:p14="http://schemas.microsoft.com/office/powerpoint/2010/main" val="15582139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45D0499D-FBD6-517B-1B32-0007CA0274C7}"/>
              </a:ext>
            </a:extLst>
          </p:cNvPr>
          <p:cNvSpPr>
            <a:spLocks noGrp="1"/>
          </p:cNvSpPr>
          <p:nvPr>
            <p:ph type="ftr" sz="quarter" idx="10"/>
          </p:nvPr>
        </p:nvSpPr>
        <p:spPr>
          <a:xfrm>
            <a:off x="838200" y="627538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3FEC50E9-B89A-7491-D427-04E035F9F937}"/>
              </a:ext>
            </a:extLst>
          </p:cNvPr>
          <p:cNvSpPr>
            <a:spLocks noGrp="1"/>
          </p:cNvSpPr>
          <p:nvPr>
            <p:ph type="sldNum" sz="quarter" idx="11"/>
          </p:nvPr>
        </p:nvSpPr>
        <p:spPr>
          <a:xfrm>
            <a:off x="7899400" y="6275388"/>
            <a:ext cx="2406650" cy="236537"/>
          </a:xfrm>
        </p:spPr>
        <p:txBody>
          <a:bodyPr/>
          <a:lstStyle>
            <a:lvl1pPr>
              <a:defRPr/>
            </a:lvl1pPr>
          </a:lstStyle>
          <a:p>
            <a:pPr>
              <a:defRPr/>
            </a:pPr>
            <a:fld id="{AD314243-E650-4559-A462-A4C9647C4B0D}" type="slidenum">
              <a:rPr lang="en-AU" altLang="en-US"/>
              <a:pPr>
                <a:defRPr/>
              </a:pPr>
              <a:t>‹#›</a:t>
            </a:fld>
            <a:endParaRPr lang="en-AU" altLang="en-US"/>
          </a:p>
        </p:txBody>
      </p:sp>
    </p:spTree>
    <p:extLst>
      <p:ext uri="{BB962C8B-B14F-4D97-AF65-F5344CB8AC3E}">
        <p14:creationId xmlns:p14="http://schemas.microsoft.com/office/powerpoint/2010/main" val="339067513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096064AC-3F7A-B5DB-CC18-8E28E0C0052D}"/>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BF89E4B-5A98-DFAE-DEA7-B9AD1E5FEF9E}"/>
              </a:ext>
            </a:extLst>
          </p:cNvPr>
          <p:cNvSpPr>
            <a:spLocks noGrp="1"/>
          </p:cNvSpPr>
          <p:nvPr>
            <p:ph type="sldNum" sz="quarter" idx="11"/>
          </p:nvPr>
        </p:nvSpPr>
        <p:spPr/>
        <p:txBody>
          <a:bodyPr/>
          <a:lstStyle>
            <a:lvl1pPr>
              <a:defRPr/>
            </a:lvl1pPr>
          </a:lstStyle>
          <a:p>
            <a:pPr>
              <a:defRPr/>
            </a:pPr>
            <a:fld id="{581EC164-9014-4366-96F3-8CDCF36BA6ED}" type="slidenum">
              <a:rPr lang="en-AU" altLang="en-US"/>
              <a:pPr>
                <a:defRPr/>
              </a:pPr>
              <a:t>‹#›</a:t>
            </a:fld>
            <a:endParaRPr lang="en-AU" altLang="en-US"/>
          </a:p>
        </p:txBody>
      </p:sp>
    </p:spTree>
    <p:extLst>
      <p:ext uri="{BB962C8B-B14F-4D97-AF65-F5344CB8AC3E}">
        <p14:creationId xmlns:p14="http://schemas.microsoft.com/office/powerpoint/2010/main" val="369383281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EF873F54-0041-46FE-5E3B-074B6108E46C}"/>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AC01493-7E1A-7911-91FC-8782A39CE588}"/>
              </a:ext>
            </a:extLst>
          </p:cNvPr>
          <p:cNvSpPr>
            <a:spLocks noGrp="1"/>
          </p:cNvSpPr>
          <p:nvPr>
            <p:ph type="sldNum" sz="quarter" idx="11"/>
          </p:nvPr>
        </p:nvSpPr>
        <p:spPr/>
        <p:txBody>
          <a:bodyPr/>
          <a:lstStyle>
            <a:lvl1pPr>
              <a:defRPr/>
            </a:lvl1pPr>
          </a:lstStyle>
          <a:p>
            <a:pPr>
              <a:defRPr/>
            </a:pPr>
            <a:fld id="{48F332DC-77CE-4432-8FEF-82D531AF0781}" type="slidenum">
              <a:rPr lang="en-AU" altLang="en-US"/>
              <a:pPr>
                <a:defRPr/>
              </a:pPr>
              <a:t>‹#›</a:t>
            </a:fld>
            <a:endParaRPr lang="en-AU" altLang="en-US"/>
          </a:p>
        </p:txBody>
      </p:sp>
    </p:spTree>
    <p:extLst>
      <p:ext uri="{BB962C8B-B14F-4D97-AF65-F5344CB8AC3E}">
        <p14:creationId xmlns:p14="http://schemas.microsoft.com/office/powerpoint/2010/main" val="6918728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3BFDBD71-161B-EE8E-E394-A34AE3A0B16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A1F27AD3-4732-8A00-F9CD-A06114F43A80}"/>
              </a:ext>
            </a:extLst>
          </p:cNvPr>
          <p:cNvSpPr>
            <a:spLocks noGrp="1"/>
          </p:cNvSpPr>
          <p:nvPr>
            <p:ph type="sldNum" sz="quarter" idx="11"/>
          </p:nvPr>
        </p:nvSpPr>
        <p:spPr/>
        <p:txBody>
          <a:bodyPr/>
          <a:lstStyle>
            <a:lvl1pPr>
              <a:defRPr/>
            </a:lvl1pPr>
          </a:lstStyle>
          <a:p>
            <a:pPr>
              <a:defRPr/>
            </a:pPr>
            <a:fld id="{ECD732CF-05B5-44F6-8B3F-52A906295270}" type="slidenum">
              <a:rPr lang="en-AU" altLang="en-US"/>
              <a:pPr>
                <a:defRPr/>
              </a:pPr>
              <a:t>‹#›</a:t>
            </a:fld>
            <a:endParaRPr lang="en-AU" altLang="en-US"/>
          </a:p>
        </p:txBody>
      </p:sp>
    </p:spTree>
    <p:extLst>
      <p:ext uri="{BB962C8B-B14F-4D97-AF65-F5344CB8AC3E}">
        <p14:creationId xmlns:p14="http://schemas.microsoft.com/office/powerpoint/2010/main" val="113666356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40328123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11AD7B87-2433-4A52-10B0-FCB5F7D2BB4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3460C09E-B24B-5A20-DE9B-ECAD4CEC5DEE}"/>
              </a:ext>
            </a:extLst>
          </p:cNvPr>
          <p:cNvSpPr>
            <a:spLocks noGrp="1"/>
          </p:cNvSpPr>
          <p:nvPr>
            <p:ph type="sldNum" sz="quarter" idx="11"/>
          </p:nvPr>
        </p:nvSpPr>
        <p:spPr/>
        <p:txBody>
          <a:bodyPr/>
          <a:lstStyle>
            <a:lvl1pPr>
              <a:defRPr/>
            </a:lvl1pPr>
          </a:lstStyle>
          <a:p>
            <a:pPr>
              <a:defRPr/>
            </a:pPr>
            <a:fld id="{12F1AFEE-7C65-44DA-B85E-194D2AF0EB82}" type="slidenum">
              <a:rPr lang="en-AU" altLang="en-US"/>
              <a:pPr>
                <a:defRPr/>
              </a:pPr>
              <a:t>‹#›</a:t>
            </a:fld>
            <a:endParaRPr lang="en-AU" altLang="en-US"/>
          </a:p>
        </p:txBody>
      </p:sp>
    </p:spTree>
    <p:extLst>
      <p:ext uri="{BB962C8B-B14F-4D97-AF65-F5344CB8AC3E}">
        <p14:creationId xmlns:p14="http://schemas.microsoft.com/office/powerpoint/2010/main" val="3110203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0AC59D59-D4E3-5C3D-2B07-EF05E9A1153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89F8B6D-801C-EAF4-CC35-2D8217664DA4}"/>
              </a:ext>
            </a:extLst>
          </p:cNvPr>
          <p:cNvSpPr>
            <a:spLocks noGrp="1"/>
          </p:cNvSpPr>
          <p:nvPr>
            <p:ph type="sldNum" sz="quarter" idx="11"/>
          </p:nvPr>
        </p:nvSpPr>
        <p:spPr/>
        <p:txBody>
          <a:bodyPr/>
          <a:lstStyle>
            <a:lvl1pPr>
              <a:defRPr/>
            </a:lvl1pPr>
          </a:lstStyle>
          <a:p>
            <a:pPr>
              <a:defRPr/>
            </a:pPr>
            <a:fld id="{408DB2E2-8C70-4A36-A6FE-DBB1E9CE1F68}" type="slidenum">
              <a:rPr lang="en-AU" altLang="en-US"/>
              <a:pPr>
                <a:defRPr/>
              </a:pPr>
              <a:t>‹#›</a:t>
            </a:fld>
            <a:endParaRPr lang="en-AU" altLang="en-US"/>
          </a:p>
        </p:txBody>
      </p:sp>
    </p:spTree>
    <p:extLst>
      <p:ext uri="{BB962C8B-B14F-4D97-AF65-F5344CB8AC3E}">
        <p14:creationId xmlns:p14="http://schemas.microsoft.com/office/powerpoint/2010/main" val="283671450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FB74B894-A5CF-E7E4-C4C1-8D87C5FCF725}"/>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92C0CF1F-87D1-A910-C5FA-8AAB15D5256D}"/>
              </a:ext>
            </a:extLst>
          </p:cNvPr>
          <p:cNvSpPr>
            <a:spLocks noGrp="1"/>
          </p:cNvSpPr>
          <p:nvPr>
            <p:ph type="sldNum" sz="quarter" idx="11"/>
          </p:nvPr>
        </p:nvSpPr>
        <p:spPr/>
        <p:txBody>
          <a:bodyPr/>
          <a:lstStyle>
            <a:lvl1pPr>
              <a:defRPr/>
            </a:lvl1pPr>
          </a:lstStyle>
          <a:p>
            <a:pPr>
              <a:defRPr/>
            </a:pPr>
            <a:fld id="{41449407-9490-413C-9DB8-4A46AC5FDD0C}" type="slidenum">
              <a:rPr lang="en-AU" altLang="en-US"/>
              <a:pPr>
                <a:defRPr/>
              </a:pPr>
              <a:t>‹#›</a:t>
            </a:fld>
            <a:endParaRPr lang="en-AU" altLang="en-US"/>
          </a:p>
        </p:txBody>
      </p:sp>
    </p:spTree>
    <p:extLst>
      <p:ext uri="{BB962C8B-B14F-4D97-AF65-F5344CB8AC3E}">
        <p14:creationId xmlns:p14="http://schemas.microsoft.com/office/powerpoint/2010/main" val="15147481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20684DE8-3A36-655E-A745-638174C80630}"/>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5D0C3980-55B6-7B2E-89F0-190B5C67CA37}"/>
              </a:ext>
            </a:extLst>
          </p:cNvPr>
          <p:cNvSpPr>
            <a:spLocks noGrp="1"/>
          </p:cNvSpPr>
          <p:nvPr>
            <p:ph type="sldNum" sz="quarter" idx="11"/>
          </p:nvPr>
        </p:nvSpPr>
        <p:spPr/>
        <p:txBody>
          <a:bodyPr/>
          <a:lstStyle>
            <a:lvl1pPr>
              <a:defRPr/>
            </a:lvl1pPr>
          </a:lstStyle>
          <a:p>
            <a:pPr>
              <a:defRPr/>
            </a:pPr>
            <a:fld id="{1DC0FC14-46E2-4FE7-9E7A-FC5FD30A318C}" type="slidenum">
              <a:rPr lang="en-AU" altLang="en-US"/>
              <a:pPr>
                <a:defRPr/>
              </a:pPr>
              <a:t>‹#›</a:t>
            </a:fld>
            <a:endParaRPr lang="en-AU" altLang="en-US"/>
          </a:p>
        </p:txBody>
      </p:sp>
    </p:spTree>
    <p:extLst>
      <p:ext uri="{BB962C8B-B14F-4D97-AF65-F5344CB8AC3E}">
        <p14:creationId xmlns:p14="http://schemas.microsoft.com/office/powerpoint/2010/main" val="35394053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75965C17-9037-9747-9902-B6902072DDA0}"/>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5117D911-B5ED-1A94-E84F-B24C8933035E}"/>
              </a:ext>
            </a:extLst>
          </p:cNvPr>
          <p:cNvSpPr>
            <a:spLocks noGrp="1"/>
          </p:cNvSpPr>
          <p:nvPr>
            <p:ph type="sldNum" sz="quarter" idx="11"/>
          </p:nvPr>
        </p:nvSpPr>
        <p:spPr/>
        <p:txBody>
          <a:bodyPr/>
          <a:lstStyle>
            <a:lvl1pPr>
              <a:defRPr/>
            </a:lvl1pPr>
          </a:lstStyle>
          <a:p>
            <a:pPr>
              <a:defRPr/>
            </a:pPr>
            <a:fld id="{A7A886FD-A8B0-4419-A8DB-EAAD3F5523C2}" type="slidenum">
              <a:rPr lang="en-AU" altLang="en-US"/>
              <a:pPr>
                <a:defRPr/>
              </a:pPr>
              <a:t>‹#›</a:t>
            </a:fld>
            <a:endParaRPr lang="en-AU" altLang="en-US"/>
          </a:p>
        </p:txBody>
      </p:sp>
    </p:spTree>
    <p:extLst>
      <p:ext uri="{BB962C8B-B14F-4D97-AF65-F5344CB8AC3E}">
        <p14:creationId xmlns:p14="http://schemas.microsoft.com/office/powerpoint/2010/main" val="256408177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00D2EFC1-BCBE-3C66-DE44-FFC008993255}"/>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CF8EF1A0-86BF-040C-3242-628CA6BE729D}"/>
              </a:ext>
            </a:extLst>
          </p:cNvPr>
          <p:cNvSpPr>
            <a:spLocks noGrp="1"/>
          </p:cNvSpPr>
          <p:nvPr>
            <p:ph type="sldNum" sz="quarter" idx="11"/>
          </p:nvPr>
        </p:nvSpPr>
        <p:spPr/>
        <p:txBody>
          <a:bodyPr/>
          <a:lstStyle>
            <a:lvl1pPr>
              <a:defRPr/>
            </a:lvl1pPr>
          </a:lstStyle>
          <a:p>
            <a:pPr>
              <a:defRPr/>
            </a:pPr>
            <a:fld id="{2BC54F63-3537-416B-93EC-7EF5006F3BBC}" type="slidenum">
              <a:rPr lang="en-AU" altLang="en-US"/>
              <a:pPr>
                <a:defRPr/>
              </a:pPr>
              <a:t>‹#›</a:t>
            </a:fld>
            <a:endParaRPr lang="en-AU" altLang="en-US"/>
          </a:p>
        </p:txBody>
      </p:sp>
    </p:spTree>
    <p:extLst>
      <p:ext uri="{BB962C8B-B14F-4D97-AF65-F5344CB8AC3E}">
        <p14:creationId xmlns:p14="http://schemas.microsoft.com/office/powerpoint/2010/main" val="85373729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3EFAA2CC-7D25-7ECE-CC98-B38CC7CA085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2B2001AF-C30E-E963-E098-3735CD0311CF}"/>
              </a:ext>
            </a:extLst>
          </p:cNvPr>
          <p:cNvSpPr>
            <a:spLocks noGrp="1"/>
          </p:cNvSpPr>
          <p:nvPr>
            <p:ph type="sldNum" sz="quarter" idx="11"/>
          </p:nvPr>
        </p:nvSpPr>
        <p:spPr/>
        <p:txBody>
          <a:bodyPr/>
          <a:lstStyle>
            <a:lvl1pPr>
              <a:defRPr/>
            </a:lvl1pPr>
          </a:lstStyle>
          <a:p>
            <a:pPr>
              <a:defRPr/>
            </a:pPr>
            <a:fld id="{17E86B18-5835-4479-A9B5-6BDB8B017D28}" type="slidenum">
              <a:rPr lang="en-AU" altLang="en-US"/>
              <a:pPr>
                <a:defRPr/>
              </a:pPr>
              <a:t>‹#›</a:t>
            </a:fld>
            <a:endParaRPr lang="en-AU" altLang="en-US"/>
          </a:p>
        </p:txBody>
      </p:sp>
    </p:spTree>
    <p:extLst>
      <p:ext uri="{BB962C8B-B14F-4D97-AF65-F5344CB8AC3E}">
        <p14:creationId xmlns:p14="http://schemas.microsoft.com/office/powerpoint/2010/main" val="13258832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760CEC6F-5C04-F898-CA14-24C5B0112E1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2DE8F37F-3620-C618-7AB8-F7D549E6DB86}"/>
              </a:ext>
            </a:extLst>
          </p:cNvPr>
          <p:cNvSpPr>
            <a:spLocks noGrp="1"/>
          </p:cNvSpPr>
          <p:nvPr>
            <p:ph type="sldNum" sz="quarter" idx="11"/>
          </p:nvPr>
        </p:nvSpPr>
        <p:spPr/>
        <p:txBody>
          <a:bodyPr/>
          <a:lstStyle>
            <a:lvl1pPr>
              <a:defRPr/>
            </a:lvl1pPr>
          </a:lstStyle>
          <a:p>
            <a:pPr>
              <a:defRPr/>
            </a:pPr>
            <a:fld id="{B518C40F-4FCC-4AFF-A86C-B96DA062AEA2}" type="slidenum">
              <a:rPr lang="en-AU" altLang="en-US"/>
              <a:pPr>
                <a:defRPr/>
              </a:pPr>
              <a:t>‹#›</a:t>
            </a:fld>
            <a:endParaRPr lang="en-AU" altLang="en-US"/>
          </a:p>
        </p:txBody>
      </p:sp>
    </p:spTree>
    <p:extLst>
      <p:ext uri="{BB962C8B-B14F-4D97-AF65-F5344CB8AC3E}">
        <p14:creationId xmlns:p14="http://schemas.microsoft.com/office/powerpoint/2010/main" val="15166219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6CBEE7BE-4EDD-3B0C-A621-0D14EB100365}"/>
              </a:ext>
            </a:extLst>
          </p:cNvPr>
          <p:cNvSpPr>
            <a:spLocks noGrp="1"/>
          </p:cNvSpPr>
          <p:nvPr>
            <p:ph type="ftr" sz="quarter" idx="10"/>
          </p:nvPr>
        </p:nvSpPr>
        <p:spPr>
          <a:xfrm>
            <a:off x="838200" y="627538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771F4F99-84EC-F892-0BCB-6D193789F4E9}"/>
              </a:ext>
            </a:extLst>
          </p:cNvPr>
          <p:cNvSpPr>
            <a:spLocks noGrp="1"/>
          </p:cNvSpPr>
          <p:nvPr>
            <p:ph type="sldNum" sz="quarter" idx="11"/>
          </p:nvPr>
        </p:nvSpPr>
        <p:spPr>
          <a:xfrm>
            <a:off x="7899400" y="6275388"/>
            <a:ext cx="2406650" cy="236537"/>
          </a:xfrm>
        </p:spPr>
        <p:txBody>
          <a:bodyPr/>
          <a:lstStyle>
            <a:lvl1pPr>
              <a:defRPr/>
            </a:lvl1pPr>
          </a:lstStyle>
          <a:p>
            <a:pPr>
              <a:defRPr/>
            </a:pPr>
            <a:fld id="{A0CBE679-98E8-440A-808A-49BE0FB27F84}" type="slidenum">
              <a:rPr lang="en-AU" altLang="en-US"/>
              <a:pPr>
                <a:defRPr/>
              </a:pPr>
              <a:t>‹#›</a:t>
            </a:fld>
            <a:endParaRPr lang="en-AU" altLang="en-US"/>
          </a:p>
        </p:txBody>
      </p:sp>
    </p:spTree>
    <p:extLst>
      <p:ext uri="{BB962C8B-B14F-4D97-AF65-F5344CB8AC3E}">
        <p14:creationId xmlns:p14="http://schemas.microsoft.com/office/powerpoint/2010/main" val="248907908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95F9D620-7F1E-6F0E-F31C-30ACC0919CFF}"/>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1DEC565-0E02-000B-A6AA-D462020FDEA8}"/>
              </a:ext>
            </a:extLst>
          </p:cNvPr>
          <p:cNvSpPr>
            <a:spLocks noGrp="1"/>
          </p:cNvSpPr>
          <p:nvPr>
            <p:ph type="sldNum" sz="quarter" idx="11"/>
          </p:nvPr>
        </p:nvSpPr>
        <p:spPr/>
        <p:txBody>
          <a:bodyPr/>
          <a:lstStyle>
            <a:lvl1pPr>
              <a:defRPr/>
            </a:lvl1pPr>
          </a:lstStyle>
          <a:p>
            <a:pPr>
              <a:defRPr/>
            </a:pPr>
            <a:fld id="{AB1A3FE7-1B1E-4643-93A5-4711ADB21D10}" type="slidenum">
              <a:rPr lang="en-AU" altLang="en-US"/>
              <a:pPr>
                <a:defRPr/>
              </a:pPr>
              <a:t>‹#›</a:t>
            </a:fld>
            <a:endParaRPr lang="en-AU" altLang="en-US"/>
          </a:p>
        </p:txBody>
      </p:sp>
    </p:spTree>
    <p:extLst>
      <p:ext uri="{BB962C8B-B14F-4D97-AF65-F5344CB8AC3E}">
        <p14:creationId xmlns:p14="http://schemas.microsoft.com/office/powerpoint/2010/main" val="239590543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540094B9-A980-0DCA-0C9D-7312569ED84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A4AE14FB-865B-28F0-6560-685A1D76A17D}"/>
              </a:ext>
            </a:extLst>
          </p:cNvPr>
          <p:cNvSpPr>
            <a:spLocks noGrp="1"/>
          </p:cNvSpPr>
          <p:nvPr>
            <p:ph type="sldNum" sz="quarter" idx="11"/>
          </p:nvPr>
        </p:nvSpPr>
        <p:spPr/>
        <p:txBody>
          <a:bodyPr/>
          <a:lstStyle>
            <a:lvl1pPr>
              <a:defRPr/>
            </a:lvl1pPr>
          </a:lstStyle>
          <a:p>
            <a:pPr>
              <a:defRPr/>
            </a:pPr>
            <a:fld id="{80C6861F-6367-46FA-8F95-443315425D16}" type="slidenum">
              <a:rPr lang="en-AU" altLang="en-US"/>
              <a:pPr>
                <a:defRPr/>
              </a:pPr>
              <a:t>‹#›</a:t>
            </a:fld>
            <a:endParaRPr lang="en-AU" altLang="en-US"/>
          </a:p>
        </p:txBody>
      </p:sp>
    </p:spTree>
    <p:extLst>
      <p:ext uri="{BB962C8B-B14F-4D97-AF65-F5344CB8AC3E}">
        <p14:creationId xmlns:p14="http://schemas.microsoft.com/office/powerpoint/2010/main" val="144369727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24B378F5-7EE8-C7EB-4C3A-4FD9AF1190E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3483A677-4412-50BC-E73D-7C99C3330CCD}"/>
              </a:ext>
            </a:extLst>
          </p:cNvPr>
          <p:cNvSpPr>
            <a:spLocks noGrp="1"/>
          </p:cNvSpPr>
          <p:nvPr>
            <p:ph type="sldNum" sz="quarter" idx="11"/>
          </p:nvPr>
        </p:nvSpPr>
        <p:spPr/>
        <p:txBody>
          <a:bodyPr/>
          <a:lstStyle>
            <a:lvl1pPr>
              <a:defRPr/>
            </a:lvl1pPr>
          </a:lstStyle>
          <a:p>
            <a:pPr>
              <a:defRPr/>
            </a:pPr>
            <a:fld id="{E8979563-BAC4-43CF-AF63-937BB8B82500}" type="slidenum">
              <a:rPr lang="en-AU" altLang="en-US"/>
              <a:pPr>
                <a:defRPr/>
              </a:pPr>
              <a:t>‹#›</a:t>
            </a:fld>
            <a:endParaRPr lang="en-AU" altLang="en-US"/>
          </a:p>
        </p:txBody>
      </p:sp>
    </p:spTree>
    <p:extLst>
      <p:ext uri="{BB962C8B-B14F-4D97-AF65-F5344CB8AC3E}">
        <p14:creationId xmlns:p14="http://schemas.microsoft.com/office/powerpoint/2010/main" val="1094213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75975744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56825622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DCF931C7-42C7-BDC5-EC63-1915EC9868E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4EA1860C-2FED-8636-032D-BF325AAE46E5}"/>
              </a:ext>
            </a:extLst>
          </p:cNvPr>
          <p:cNvSpPr>
            <a:spLocks noGrp="1"/>
          </p:cNvSpPr>
          <p:nvPr>
            <p:ph type="sldNum" sz="quarter" idx="11"/>
          </p:nvPr>
        </p:nvSpPr>
        <p:spPr/>
        <p:txBody>
          <a:bodyPr/>
          <a:lstStyle>
            <a:lvl1pPr>
              <a:defRPr/>
            </a:lvl1pPr>
          </a:lstStyle>
          <a:p>
            <a:pPr>
              <a:defRPr/>
            </a:pPr>
            <a:fld id="{644CC99C-C983-48AF-AD54-7F0509E51DBE}" type="slidenum">
              <a:rPr lang="en-AU" altLang="en-US"/>
              <a:pPr>
                <a:defRPr/>
              </a:pPr>
              <a:t>‹#›</a:t>
            </a:fld>
            <a:endParaRPr lang="en-AU" altLang="en-US"/>
          </a:p>
        </p:txBody>
      </p:sp>
    </p:spTree>
    <p:extLst>
      <p:ext uri="{BB962C8B-B14F-4D97-AF65-F5344CB8AC3E}">
        <p14:creationId xmlns:p14="http://schemas.microsoft.com/office/powerpoint/2010/main" val="129113424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F606FAD8-D1B9-5229-DDCC-0C8E6DDAA57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2ADA78D5-7B59-50B3-2837-1CDEEF0D531E}"/>
              </a:ext>
            </a:extLst>
          </p:cNvPr>
          <p:cNvSpPr>
            <a:spLocks noGrp="1"/>
          </p:cNvSpPr>
          <p:nvPr>
            <p:ph type="sldNum" sz="quarter" idx="11"/>
          </p:nvPr>
        </p:nvSpPr>
        <p:spPr/>
        <p:txBody>
          <a:bodyPr/>
          <a:lstStyle>
            <a:lvl1pPr>
              <a:defRPr/>
            </a:lvl1pPr>
          </a:lstStyle>
          <a:p>
            <a:pPr>
              <a:defRPr/>
            </a:pPr>
            <a:fld id="{A843DBB5-839D-48CE-9D8E-10CB3AD09227}" type="slidenum">
              <a:rPr lang="en-AU" altLang="en-US"/>
              <a:pPr>
                <a:defRPr/>
              </a:pPr>
              <a:t>‹#›</a:t>
            </a:fld>
            <a:endParaRPr lang="en-AU" altLang="en-US"/>
          </a:p>
        </p:txBody>
      </p:sp>
    </p:spTree>
    <p:extLst>
      <p:ext uri="{BB962C8B-B14F-4D97-AF65-F5344CB8AC3E}">
        <p14:creationId xmlns:p14="http://schemas.microsoft.com/office/powerpoint/2010/main" val="40502994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754CBABF-95C0-1915-E22B-45B88D180C10}"/>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62750A77-D781-9F9D-9705-DC63190D83AD}"/>
              </a:ext>
            </a:extLst>
          </p:cNvPr>
          <p:cNvSpPr>
            <a:spLocks noGrp="1"/>
          </p:cNvSpPr>
          <p:nvPr>
            <p:ph type="sldNum" sz="quarter" idx="11"/>
          </p:nvPr>
        </p:nvSpPr>
        <p:spPr/>
        <p:txBody>
          <a:bodyPr/>
          <a:lstStyle>
            <a:lvl1pPr>
              <a:defRPr/>
            </a:lvl1pPr>
          </a:lstStyle>
          <a:p>
            <a:pPr>
              <a:defRPr/>
            </a:pPr>
            <a:fld id="{CFBE88EA-9044-4FE8-BC6D-5D56C618BD9B}" type="slidenum">
              <a:rPr lang="en-AU" altLang="en-US"/>
              <a:pPr>
                <a:defRPr/>
              </a:pPr>
              <a:t>‹#›</a:t>
            </a:fld>
            <a:endParaRPr lang="en-AU" altLang="en-US"/>
          </a:p>
        </p:txBody>
      </p:sp>
    </p:spTree>
    <p:extLst>
      <p:ext uri="{BB962C8B-B14F-4D97-AF65-F5344CB8AC3E}">
        <p14:creationId xmlns:p14="http://schemas.microsoft.com/office/powerpoint/2010/main" val="290541052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0CB4F4C7-D8CE-1DC9-590E-0CBF91D7C50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A1796840-5347-5AC6-F572-7ED586FB4C83}"/>
              </a:ext>
            </a:extLst>
          </p:cNvPr>
          <p:cNvSpPr>
            <a:spLocks noGrp="1"/>
          </p:cNvSpPr>
          <p:nvPr>
            <p:ph type="sldNum" sz="quarter" idx="11"/>
          </p:nvPr>
        </p:nvSpPr>
        <p:spPr/>
        <p:txBody>
          <a:bodyPr/>
          <a:lstStyle>
            <a:lvl1pPr>
              <a:defRPr/>
            </a:lvl1pPr>
          </a:lstStyle>
          <a:p>
            <a:pPr>
              <a:defRPr/>
            </a:pPr>
            <a:fld id="{95013B9E-AA8D-4DF1-BF4B-4B18D887EDD5}" type="slidenum">
              <a:rPr lang="en-AU" altLang="en-US"/>
              <a:pPr>
                <a:defRPr/>
              </a:pPr>
              <a:t>‹#›</a:t>
            </a:fld>
            <a:endParaRPr lang="en-AU" altLang="en-US"/>
          </a:p>
        </p:txBody>
      </p:sp>
    </p:spTree>
    <p:extLst>
      <p:ext uri="{BB962C8B-B14F-4D97-AF65-F5344CB8AC3E}">
        <p14:creationId xmlns:p14="http://schemas.microsoft.com/office/powerpoint/2010/main" val="148463021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150E5123-AC7F-0EB3-3DD4-9F2765B2E97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0CB439D4-B446-E115-B5EB-42E2788C0D86}"/>
              </a:ext>
            </a:extLst>
          </p:cNvPr>
          <p:cNvSpPr>
            <a:spLocks noGrp="1"/>
          </p:cNvSpPr>
          <p:nvPr>
            <p:ph type="sldNum" sz="quarter" idx="11"/>
          </p:nvPr>
        </p:nvSpPr>
        <p:spPr/>
        <p:txBody>
          <a:bodyPr/>
          <a:lstStyle>
            <a:lvl1pPr>
              <a:defRPr/>
            </a:lvl1pPr>
          </a:lstStyle>
          <a:p>
            <a:pPr>
              <a:defRPr/>
            </a:pPr>
            <a:fld id="{9C9DB87B-244B-4F91-994C-EC601E1731CC}" type="slidenum">
              <a:rPr lang="en-AU" altLang="en-US"/>
              <a:pPr>
                <a:defRPr/>
              </a:pPr>
              <a:t>‹#›</a:t>
            </a:fld>
            <a:endParaRPr lang="en-AU" altLang="en-US"/>
          </a:p>
        </p:txBody>
      </p:sp>
    </p:spTree>
    <p:extLst>
      <p:ext uri="{BB962C8B-B14F-4D97-AF65-F5344CB8AC3E}">
        <p14:creationId xmlns:p14="http://schemas.microsoft.com/office/powerpoint/2010/main" val="88150893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45D023FB-C35D-4CAC-EAB5-DFE68E51F13F}"/>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1D81AB48-65F5-84F7-FC83-74DD900D8521}"/>
              </a:ext>
            </a:extLst>
          </p:cNvPr>
          <p:cNvSpPr>
            <a:spLocks noGrp="1"/>
          </p:cNvSpPr>
          <p:nvPr>
            <p:ph type="sldNum" sz="quarter" idx="11"/>
          </p:nvPr>
        </p:nvSpPr>
        <p:spPr/>
        <p:txBody>
          <a:bodyPr/>
          <a:lstStyle>
            <a:lvl1pPr>
              <a:defRPr/>
            </a:lvl1pPr>
          </a:lstStyle>
          <a:p>
            <a:pPr>
              <a:defRPr/>
            </a:pPr>
            <a:fld id="{A91AE439-E5DE-426B-A786-C248ECB12936}" type="slidenum">
              <a:rPr lang="en-AU" altLang="en-US"/>
              <a:pPr>
                <a:defRPr/>
              </a:pPr>
              <a:t>‹#›</a:t>
            </a:fld>
            <a:endParaRPr lang="en-AU" altLang="en-US"/>
          </a:p>
        </p:txBody>
      </p:sp>
    </p:spTree>
    <p:extLst>
      <p:ext uri="{BB962C8B-B14F-4D97-AF65-F5344CB8AC3E}">
        <p14:creationId xmlns:p14="http://schemas.microsoft.com/office/powerpoint/2010/main" val="413944937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0FBCC49C-21A9-BC7E-76E5-627BE6C9C5D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336223C9-F7C6-2CD9-9495-9299E3C85277}"/>
              </a:ext>
            </a:extLst>
          </p:cNvPr>
          <p:cNvSpPr>
            <a:spLocks noGrp="1"/>
          </p:cNvSpPr>
          <p:nvPr>
            <p:ph type="sldNum" sz="quarter" idx="11"/>
          </p:nvPr>
        </p:nvSpPr>
        <p:spPr/>
        <p:txBody>
          <a:bodyPr/>
          <a:lstStyle>
            <a:lvl1pPr>
              <a:defRPr/>
            </a:lvl1pPr>
          </a:lstStyle>
          <a:p>
            <a:pPr>
              <a:defRPr/>
            </a:pPr>
            <a:fld id="{8C700286-EE1F-4895-92A3-E1070E4E22DC}" type="slidenum">
              <a:rPr lang="en-AU" altLang="en-US"/>
              <a:pPr>
                <a:defRPr/>
              </a:pPr>
              <a:t>‹#›</a:t>
            </a:fld>
            <a:endParaRPr lang="en-AU" altLang="en-US"/>
          </a:p>
        </p:txBody>
      </p:sp>
    </p:spTree>
    <p:extLst>
      <p:ext uri="{BB962C8B-B14F-4D97-AF65-F5344CB8AC3E}">
        <p14:creationId xmlns:p14="http://schemas.microsoft.com/office/powerpoint/2010/main" val="281974899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B9AE84D1-045D-E66A-0F34-E7D83FF0C935}"/>
              </a:ext>
            </a:extLst>
          </p:cNvPr>
          <p:cNvSpPr>
            <a:spLocks noGrp="1"/>
          </p:cNvSpPr>
          <p:nvPr>
            <p:ph type="ftr" sz="quarter" idx="10"/>
          </p:nvPr>
        </p:nvSpPr>
        <p:spPr>
          <a:xfrm>
            <a:off x="838200" y="6461125"/>
            <a:ext cx="6854825" cy="236538"/>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8A127E89-33A8-5EF2-3A9F-92B187F58E7D}"/>
              </a:ext>
            </a:extLst>
          </p:cNvPr>
          <p:cNvSpPr>
            <a:spLocks noGrp="1"/>
          </p:cNvSpPr>
          <p:nvPr>
            <p:ph type="sldNum" sz="quarter" idx="11"/>
          </p:nvPr>
        </p:nvSpPr>
        <p:spPr>
          <a:xfrm>
            <a:off x="7899400" y="6461125"/>
            <a:ext cx="2406650" cy="236538"/>
          </a:xfrm>
        </p:spPr>
        <p:txBody>
          <a:bodyPr/>
          <a:lstStyle>
            <a:lvl1pPr>
              <a:defRPr/>
            </a:lvl1pPr>
          </a:lstStyle>
          <a:p>
            <a:pPr>
              <a:defRPr/>
            </a:pPr>
            <a:fld id="{5DD0F2DF-7E57-4C05-8A36-EB810733536A}" type="slidenum">
              <a:rPr lang="en-AU" altLang="en-US"/>
              <a:pPr>
                <a:defRPr/>
              </a:pPr>
              <a:t>‹#›</a:t>
            </a:fld>
            <a:endParaRPr lang="en-AU" altLang="en-US"/>
          </a:p>
        </p:txBody>
      </p:sp>
    </p:spTree>
    <p:extLst>
      <p:ext uri="{BB962C8B-B14F-4D97-AF65-F5344CB8AC3E}">
        <p14:creationId xmlns:p14="http://schemas.microsoft.com/office/powerpoint/2010/main" val="201103024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780D49A8-311B-80B2-C060-D4E4D26D01D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3C18FB0-7F0D-668D-8757-4AF63DDFFAB2}"/>
              </a:ext>
            </a:extLst>
          </p:cNvPr>
          <p:cNvSpPr>
            <a:spLocks noGrp="1"/>
          </p:cNvSpPr>
          <p:nvPr>
            <p:ph type="sldNum" sz="quarter" idx="11"/>
          </p:nvPr>
        </p:nvSpPr>
        <p:spPr/>
        <p:txBody>
          <a:bodyPr/>
          <a:lstStyle>
            <a:lvl1pPr>
              <a:defRPr/>
            </a:lvl1pPr>
          </a:lstStyle>
          <a:p>
            <a:pPr>
              <a:defRPr/>
            </a:pPr>
            <a:fld id="{AF7A2199-516D-4B78-B8A7-8065D1619F84}" type="slidenum">
              <a:rPr lang="en-AU" altLang="en-US"/>
              <a:pPr>
                <a:defRPr/>
              </a:pPr>
              <a:t>‹#›</a:t>
            </a:fld>
            <a:endParaRPr lang="en-AU" altLang="en-US"/>
          </a:p>
        </p:txBody>
      </p:sp>
    </p:spTree>
    <p:extLst>
      <p:ext uri="{BB962C8B-B14F-4D97-AF65-F5344CB8AC3E}">
        <p14:creationId xmlns:p14="http://schemas.microsoft.com/office/powerpoint/2010/main" val="3435443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A17EC41C-D749-914C-23D6-B29D49967A0C}"/>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04969D9E-2741-F982-ABF1-13B64FFF39A5}"/>
              </a:ext>
            </a:extLst>
          </p:cNvPr>
          <p:cNvSpPr>
            <a:spLocks noGrp="1"/>
          </p:cNvSpPr>
          <p:nvPr>
            <p:ph type="sldNum" sz="quarter" idx="11"/>
          </p:nvPr>
        </p:nvSpPr>
        <p:spPr/>
        <p:txBody>
          <a:bodyPr/>
          <a:lstStyle>
            <a:lvl1pPr>
              <a:defRPr/>
            </a:lvl1pPr>
          </a:lstStyle>
          <a:p>
            <a:pPr>
              <a:defRPr/>
            </a:pPr>
            <a:fld id="{5D834F31-63CD-4BB0-9F9E-B240BA518BE4}" type="slidenum">
              <a:rPr lang="en-AU" altLang="en-US"/>
              <a:pPr>
                <a:defRPr/>
              </a:pPr>
              <a:t>‹#›</a:t>
            </a:fld>
            <a:endParaRPr lang="en-AU" altLang="en-US"/>
          </a:p>
        </p:txBody>
      </p:sp>
    </p:spTree>
    <p:extLst>
      <p:ext uri="{BB962C8B-B14F-4D97-AF65-F5344CB8AC3E}">
        <p14:creationId xmlns:p14="http://schemas.microsoft.com/office/powerpoint/2010/main" val="274595677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5EE1B7DF-52EC-832E-2536-31E325953818}"/>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5AD6636-C7AE-B525-C90C-766EE8A2BAF8}"/>
              </a:ext>
            </a:extLst>
          </p:cNvPr>
          <p:cNvSpPr>
            <a:spLocks noGrp="1"/>
          </p:cNvSpPr>
          <p:nvPr>
            <p:ph type="sldNum" sz="quarter" idx="11"/>
          </p:nvPr>
        </p:nvSpPr>
        <p:spPr/>
        <p:txBody>
          <a:bodyPr/>
          <a:lstStyle>
            <a:lvl1pPr>
              <a:defRPr/>
            </a:lvl1pPr>
          </a:lstStyle>
          <a:p>
            <a:pPr>
              <a:defRPr/>
            </a:pPr>
            <a:fld id="{8BCAD3CB-A917-42DA-B109-8BB3138EC5A0}" type="slidenum">
              <a:rPr lang="en-AU" altLang="en-US"/>
              <a:pPr>
                <a:defRPr/>
              </a:pPr>
              <a:t>‹#›</a:t>
            </a:fld>
            <a:endParaRPr lang="en-AU" altLang="en-US"/>
          </a:p>
        </p:txBody>
      </p:sp>
    </p:spTree>
    <p:extLst>
      <p:ext uri="{BB962C8B-B14F-4D97-AF65-F5344CB8AC3E}">
        <p14:creationId xmlns:p14="http://schemas.microsoft.com/office/powerpoint/2010/main" val="111471663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4A27FFAA-64F7-277F-7B83-5BE7090AF8C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902982C-095B-5BAC-E10C-673B33D5BCB7}"/>
              </a:ext>
            </a:extLst>
          </p:cNvPr>
          <p:cNvSpPr>
            <a:spLocks noGrp="1"/>
          </p:cNvSpPr>
          <p:nvPr>
            <p:ph type="sldNum" sz="quarter" idx="11"/>
          </p:nvPr>
        </p:nvSpPr>
        <p:spPr/>
        <p:txBody>
          <a:bodyPr/>
          <a:lstStyle>
            <a:lvl1pPr>
              <a:defRPr/>
            </a:lvl1pPr>
          </a:lstStyle>
          <a:p>
            <a:pPr>
              <a:defRPr/>
            </a:pPr>
            <a:fld id="{375FEC68-CACC-4F48-B5F5-E7FC72DA771E}" type="slidenum">
              <a:rPr lang="en-AU" altLang="en-US"/>
              <a:pPr>
                <a:defRPr/>
              </a:pPr>
              <a:t>‹#›</a:t>
            </a:fld>
            <a:endParaRPr lang="en-AU" altLang="en-US"/>
          </a:p>
        </p:txBody>
      </p:sp>
    </p:spTree>
    <p:extLst>
      <p:ext uri="{BB962C8B-B14F-4D97-AF65-F5344CB8AC3E}">
        <p14:creationId xmlns:p14="http://schemas.microsoft.com/office/powerpoint/2010/main" val="109733733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73103593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E0BA4C44-1D72-9EF0-920A-141DDAB72E9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BFFB6CA0-750C-A48C-3A32-B11A6F9C5079}"/>
              </a:ext>
            </a:extLst>
          </p:cNvPr>
          <p:cNvSpPr>
            <a:spLocks noGrp="1"/>
          </p:cNvSpPr>
          <p:nvPr>
            <p:ph type="sldNum" sz="quarter" idx="11"/>
          </p:nvPr>
        </p:nvSpPr>
        <p:spPr/>
        <p:txBody>
          <a:bodyPr/>
          <a:lstStyle>
            <a:lvl1pPr>
              <a:defRPr/>
            </a:lvl1pPr>
          </a:lstStyle>
          <a:p>
            <a:pPr>
              <a:defRPr/>
            </a:pPr>
            <a:fld id="{D38658D8-01DA-4081-BFE8-329E6740CCE9}" type="slidenum">
              <a:rPr lang="en-AU" altLang="en-US"/>
              <a:pPr>
                <a:defRPr/>
              </a:pPr>
              <a:t>‹#›</a:t>
            </a:fld>
            <a:endParaRPr lang="en-AU" altLang="en-US"/>
          </a:p>
        </p:txBody>
      </p:sp>
    </p:spTree>
    <p:extLst>
      <p:ext uri="{BB962C8B-B14F-4D97-AF65-F5344CB8AC3E}">
        <p14:creationId xmlns:p14="http://schemas.microsoft.com/office/powerpoint/2010/main" val="391998626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CAC84F12-50A4-CC0D-CF7D-580671AD5CD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4830291F-7157-A766-F525-6AE68D6FE4AF}"/>
              </a:ext>
            </a:extLst>
          </p:cNvPr>
          <p:cNvSpPr>
            <a:spLocks noGrp="1"/>
          </p:cNvSpPr>
          <p:nvPr>
            <p:ph type="sldNum" sz="quarter" idx="11"/>
          </p:nvPr>
        </p:nvSpPr>
        <p:spPr/>
        <p:txBody>
          <a:bodyPr/>
          <a:lstStyle>
            <a:lvl1pPr>
              <a:defRPr/>
            </a:lvl1pPr>
          </a:lstStyle>
          <a:p>
            <a:pPr>
              <a:defRPr/>
            </a:pPr>
            <a:fld id="{E7606D8F-024E-44E9-9ACD-51965AA581F0}" type="slidenum">
              <a:rPr lang="en-AU" altLang="en-US"/>
              <a:pPr>
                <a:defRPr/>
              </a:pPr>
              <a:t>‹#›</a:t>
            </a:fld>
            <a:endParaRPr lang="en-AU" altLang="en-US"/>
          </a:p>
        </p:txBody>
      </p:sp>
    </p:spTree>
    <p:extLst>
      <p:ext uri="{BB962C8B-B14F-4D97-AF65-F5344CB8AC3E}">
        <p14:creationId xmlns:p14="http://schemas.microsoft.com/office/powerpoint/2010/main" val="407258257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3F76C19D-472A-1CDE-5C48-FFEB7A5FE93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997E60AD-E4E0-6FF1-DC38-2B9E318732EF}"/>
              </a:ext>
            </a:extLst>
          </p:cNvPr>
          <p:cNvSpPr>
            <a:spLocks noGrp="1"/>
          </p:cNvSpPr>
          <p:nvPr>
            <p:ph type="sldNum" sz="quarter" idx="11"/>
          </p:nvPr>
        </p:nvSpPr>
        <p:spPr/>
        <p:txBody>
          <a:bodyPr/>
          <a:lstStyle>
            <a:lvl1pPr>
              <a:defRPr/>
            </a:lvl1pPr>
          </a:lstStyle>
          <a:p>
            <a:pPr>
              <a:defRPr/>
            </a:pPr>
            <a:fld id="{226E44CA-1C5E-4D0B-BF6D-7424DCC64712}" type="slidenum">
              <a:rPr lang="en-AU" altLang="en-US"/>
              <a:pPr>
                <a:defRPr/>
              </a:pPr>
              <a:t>‹#›</a:t>
            </a:fld>
            <a:endParaRPr lang="en-AU" altLang="en-US"/>
          </a:p>
        </p:txBody>
      </p:sp>
    </p:spTree>
    <p:extLst>
      <p:ext uri="{BB962C8B-B14F-4D97-AF65-F5344CB8AC3E}">
        <p14:creationId xmlns:p14="http://schemas.microsoft.com/office/powerpoint/2010/main" val="284479916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F100B4C-80BD-E6E7-336A-06E59F24C23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2CE1BDFC-C723-5E39-C4DA-072C495C6E7F}"/>
              </a:ext>
            </a:extLst>
          </p:cNvPr>
          <p:cNvSpPr>
            <a:spLocks noGrp="1"/>
          </p:cNvSpPr>
          <p:nvPr>
            <p:ph type="sldNum" sz="quarter" idx="11"/>
          </p:nvPr>
        </p:nvSpPr>
        <p:spPr/>
        <p:txBody>
          <a:bodyPr/>
          <a:lstStyle>
            <a:lvl1pPr>
              <a:defRPr/>
            </a:lvl1pPr>
          </a:lstStyle>
          <a:p>
            <a:pPr>
              <a:defRPr/>
            </a:pPr>
            <a:fld id="{EA8DE8CF-B7BE-4A23-84DB-7F3C36AB460E}" type="slidenum">
              <a:rPr lang="en-AU" altLang="en-US"/>
              <a:pPr>
                <a:defRPr/>
              </a:pPr>
              <a:t>‹#›</a:t>
            </a:fld>
            <a:endParaRPr lang="en-AU" altLang="en-US"/>
          </a:p>
        </p:txBody>
      </p:sp>
    </p:spTree>
    <p:extLst>
      <p:ext uri="{BB962C8B-B14F-4D97-AF65-F5344CB8AC3E}">
        <p14:creationId xmlns:p14="http://schemas.microsoft.com/office/powerpoint/2010/main" val="76782248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F8A33B0E-4933-ADC6-5F32-C18BE75B2D8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B222456E-25C1-CE75-A2E5-3D61E028C6D3}"/>
              </a:ext>
            </a:extLst>
          </p:cNvPr>
          <p:cNvSpPr>
            <a:spLocks noGrp="1"/>
          </p:cNvSpPr>
          <p:nvPr>
            <p:ph type="sldNum" sz="quarter" idx="11"/>
          </p:nvPr>
        </p:nvSpPr>
        <p:spPr/>
        <p:txBody>
          <a:bodyPr/>
          <a:lstStyle>
            <a:lvl1pPr>
              <a:defRPr/>
            </a:lvl1pPr>
          </a:lstStyle>
          <a:p>
            <a:pPr>
              <a:defRPr/>
            </a:pPr>
            <a:fld id="{8B8016BD-11DC-40B9-AC11-BFEBA31540E1}" type="slidenum">
              <a:rPr lang="en-AU" altLang="en-US"/>
              <a:pPr>
                <a:defRPr/>
              </a:pPr>
              <a:t>‹#›</a:t>
            </a:fld>
            <a:endParaRPr lang="en-AU" altLang="en-US"/>
          </a:p>
        </p:txBody>
      </p:sp>
    </p:spTree>
    <p:extLst>
      <p:ext uri="{BB962C8B-B14F-4D97-AF65-F5344CB8AC3E}">
        <p14:creationId xmlns:p14="http://schemas.microsoft.com/office/powerpoint/2010/main" val="264556245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F0B6E46F-5128-9B55-FB71-4602DCFE933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E307CEDE-4BFB-35C0-A98B-CF16574C4DA9}"/>
              </a:ext>
            </a:extLst>
          </p:cNvPr>
          <p:cNvSpPr>
            <a:spLocks noGrp="1"/>
          </p:cNvSpPr>
          <p:nvPr>
            <p:ph type="sldNum" sz="quarter" idx="11"/>
          </p:nvPr>
        </p:nvSpPr>
        <p:spPr/>
        <p:txBody>
          <a:bodyPr/>
          <a:lstStyle>
            <a:lvl1pPr>
              <a:defRPr/>
            </a:lvl1pPr>
          </a:lstStyle>
          <a:p>
            <a:pPr>
              <a:defRPr/>
            </a:pPr>
            <a:fld id="{E166B1C5-984C-4A70-9B6B-5AC5C4861D87}" type="slidenum">
              <a:rPr lang="en-AU" altLang="en-US"/>
              <a:pPr>
                <a:defRPr/>
              </a:pPr>
              <a:t>‹#›</a:t>
            </a:fld>
            <a:endParaRPr lang="en-AU" altLang="en-US"/>
          </a:p>
        </p:txBody>
      </p:sp>
    </p:spTree>
    <p:extLst>
      <p:ext uri="{BB962C8B-B14F-4D97-AF65-F5344CB8AC3E}">
        <p14:creationId xmlns:p14="http://schemas.microsoft.com/office/powerpoint/2010/main" val="337348018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0ED59AFC-3244-38EB-0D59-FA646226B227}"/>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FA0B5CD9-1F5E-2F69-BEB0-159C5510DA43}"/>
              </a:ext>
            </a:extLst>
          </p:cNvPr>
          <p:cNvSpPr>
            <a:spLocks noGrp="1"/>
          </p:cNvSpPr>
          <p:nvPr>
            <p:ph type="sldNum" sz="quarter" idx="11"/>
          </p:nvPr>
        </p:nvSpPr>
        <p:spPr/>
        <p:txBody>
          <a:bodyPr/>
          <a:lstStyle>
            <a:lvl1pPr>
              <a:defRPr/>
            </a:lvl1pPr>
          </a:lstStyle>
          <a:p>
            <a:pPr>
              <a:defRPr/>
            </a:pPr>
            <a:fld id="{9DC8E4F4-5672-4D18-B486-53632CE6442B}" type="slidenum">
              <a:rPr lang="en-AU" altLang="en-US"/>
              <a:pPr>
                <a:defRPr/>
              </a:pPr>
              <a:t>‹#›</a:t>
            </a:fld>
            <a:endParaRPr lang="en-AU" altLang="en-US"/>
          </a:p>
        </p:txBody>
      </p:sp>
    </p:spTree>
    <p:extLst>
      <p:ext uri="{BB962C8B-B14F-4D97-AF65-F5344CB8AC3E}">
        <p14:creationId xmlns:p14="http://schemas.microsoft.com/office/powerpoint/2010/main" val="276560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4B45C6D4-4A38-D580-CAF6-38A6E33BF81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C8B2D26D-2B0A-B873-B87D-59CF676E88B3}"/>
              </a:ext>
            </a:extLst>
          </p:cNvPr>
          <p:cNvSpPr>
            <a:spLocks noGrp="1"/>
          </p:cNvSpPr>
          <p:nvPr>
            <p:ph type="sldNum" sz="quarter" idx="11"/>
          </p:nvPr>
        </p:nvSpPr>
        <p:spPr/>
        <p:txBody>
          <a:bodyPr/>
          <a:lstStyle>
            <a:lvl1pPr>
              <a:defRPr/>
            </a:lvl1pPr>
          </a:lstStyle>
          <a:p>
            <a:pPr>
              <a:defRPr/>
            </a:pPr>
            <a:fld id="{0F4753C7-05C7-46FF-8453-DFDC43819469}" type="slidenum">
              <a:rPr lang="en-AU" altLang="en-US"/>
              <a:pPr>
                <a:defRPr/>
              </a:pPr>
              <a:t>‹#›</a:t>
            </a:fld>
            <a:endParaRPr lang="en-AU" altLang="en-US"/>
          </a:p>
        </p:txBody>
      </p:sp>
    </p:spTree>
    <p:extLst>
      <p:ext uri="{BB962C8B-B14F-4D97-AF65-F5344CB8AC3E}">
        <p14:creationId xmlns:p14="http://schemas.microsoft.com/office/powerpoint/2010/main" val="218766730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497B12AD-21BE-CB93-2DD7-625F9C5EE727}"/>
              </a:ext>
            </a:extLst>
          </p:cNvPr>
          <p:cNvSpPr>
            <a:spLocks noGrp="1"/>
          </p:cNvSpPr>
          <p:nvPr>
            <p:ph type="ftr" sz="quarter" idx="10"/>
          </p:nvPr>
        </p:nvSpPr>
        <p:spPr>
          <a:xfrm>
            <a:off x="838200" y="648493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5F1BE689-EE3E-40A3-CA1F-93DE14EE3277}"/>
              </a:ext>
            </a:extLst>
          </p:cNvPr>
          <p:cNvSpPr>
            <a:spLocks noGrp="1"/>
          </p:cNvSpPr>
          <p:nvPr>
            <p:ph type="sldNum" sz="quarter" idx="11"/>
          </p:nvPr>
        </p:nvSpPr>
        <p:spPr>
          <a:xfrm>
            <a:off x="7899400" y="6484938"/>
            <a:ext cx="2406650" cy="236537"/>
          </a:xfrm>
        </p:spPr>
        <p:txBody>
          <a:bodyPr/>
          <a:lstStyle>
            <a:lvl1pPr>
              <a:defRPr/>
            </a:lvl1pPr>
          </a:lstStyle>
          <a:p>
            <a:pPr>
              <a:defRPr/>
            </a:pPr>
            <a:fld id="{6C6F975D-1C7D-4297-B5C7-237EB8BB0504}" type="slidenum">
              <a:rPr lang="en-AU" altLang="en-US"/>
              <a:pPr>
                <a:defRPr/>
              </a:pPr>
              <a:t>‹#›</a:t>
            </a:fld>
            <a:endParaRPr lang="en-AU" altLang="en-US"/>
          </a:p>
        </p:txBody>
      </p:sp>
    </p:spTree>
    <p:extLst>
      <p:ext uri="{BB962C8B-B14F-4D97-AF65-F5344CB8AC3E}">
        <p14:creationId xmlns:p14="http://schemas.microsoft.com/office/powerpoint/2010/main" val="50415340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0280CA9E-CF1C-9879-3BEE-92529C5879D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010501C0-25DF-673B-C497-B3578AD41E53}"/>
              </a:ext>
            </a:extLst>
          </p:cNvPr>
          <p:cNvSpPr>
            <a:spLocks noGrp="1"/>
          </p:cNvSpPr>
          <p:nvPr>
            <p:ph type="sldNum" sz="quarter" idx="11"/>
          </p:nvPr>
        </p:nvSpPr>
        <p:spPr/>
        <p:txBody>
          <a:bodyPr/>
          <a:lstStyle>
            <a:lvl1pPr>
              <a:defRPr/>
            </a:lvl1pPr>
          </a:lstStyle>
          <a:p>
            <a:pPr>
              <a:defRPr/>
            </a:pPr>
            <a:fld id="{F8039373-DC9E-4140-BD74-79677DCC11F4}" type="slidenum">
              <a:rPr lang="en-AU" altLang="en-US"/>
              <a:pPr>
                <a:defRPr/>
              </a:pPr>
              <a:t>‹#›</a:t>
            </a:fld>
            <a:endParaRPr lang="en-AU" altLang="en-US"/>
          </a:p>
        </p:txBody>
      </p:sp>
    </p:spTree>
    <p:extLst>
      <p:ext uri="{BB962C8B-B14F-4D97-AF65-F5344CB8AC3E}">
        <p14:creationId xmlns:p14="http://schemas.microsoft.com/office/powerpoint/2010/main" val="32940590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EE3D3099-7375-52E2-0937-DC48179D159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08DDCD0A-7339-3B75-43FF-79731C537126}"/>
              </a:ext>
            </a:extLst>
          </p:cNvPr>
          <p:cNvSpPr>
            <a:spLocks noGrp="1"/>
          </p:cNvSpPr>
          <p:nvPr>
            <p:ph type="sldNum" sz="quarter" idx="11"/>
          </p:nvPr>
        </p:nvSpPr>
        <p:spPr/>
        <p:txBody>
          <a:bodyPr/>
          <a:lstStyle>
            <a:lvl1pPr>
              <a:defRPr/>
            </a:lvl1pPr>
          </a:lstStyle>
          <a:p>
            <a:pPr>
              <a:defRPr/>
            </a:pPr>
            <a:fld id="{A6236244-F2C7-4B34-912A-0A26187E9F6A}" type="slidenum">
              <a:rPr lang="en-AU" altLang="en-US"/>
              <a:pPr>
                <a:defRPr/>
              </a:pPr>
              <a:t>‹#›</a:t>
            </a:fld>
            <a:endParaRPr lang="en-AU" altLang="en-US"/>
          </a:p>
        </p:txBody>
      </p:sp>
    </p:spTree>
    <p:extLst>
      <p:ext uri="{BB962C8B-B14F-4D97-AF65-F5344CB8AC3E}">
        <p14:creationId xmlns:p14="http://schemas.microsoft.com/office/powerpoint/2010/main" val="240568490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F4C83681-44DD-7280-1397-7B4AC6879D7C}"/>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76F06013-064F-28EB-7596-EFE29333C8A7}"/>
              </a:ext>
            </a:extLst>
          </p:cNvPr>
          <p:cNvSpPr>
            <a:spLocks noGrp="1"/>
          </p:cNvSpPr>
          <p:nvPr>
            <p:ph type="sldNum" sz="quarter" idx="11"/>
          </p:nvPr>
        </p:nvSpPr>
        <p:spPr/>
        <p:txBody>
          <a:bodyPr/>
          <a:lstStyle>
            <a:lvl1pPr>
              <a:defRPr/>
            </a:lvl1pPr>
          </a:lstStyle>
          <a:p>
            <a:pPr>
              <a:defRPr/>
            </a:pPr>
            <a:fld id="{BCF85A96-F80E-4F0F-8C23-855F96EBF1F8}" type="slidenum">
              <a:rPr lang="en-AU" altLang="en-US"/>
              <a:pPr>
                <a:defRPr/>
              </a:pPr>
              <a:t>‹#›</a:t>
            </a:fld>
            <a:endParaRPr lang="en-AU" altLang="en-US"/>
          </a:p>
        </p:txBody>
      </p:sp>
    </p:spTree>
    <p:extLst>
      <p:ext uri="{BB962C8B-B14F-4D97-AF65-F5344CB8AC3E}">
        <p14:creationId xmlns:p14="http://schemas.microsoft.com/office/powerpoint/2010/main" val="59567423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15161112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DEE56C58-59BA-45AD-6710-CF9564430B3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2D62D372-8764-2B01-EB7A-0AD2F88F5680}"/>
              </a:ext>
            </a:extLst>
          </p:cNvPr>
          <p:cNvSpPr>
            <a:spLocks noGrp="1"/>
          </p:cNvSpPr>
          <p:nvPr>
            <p:ph type="sldNum" sz="quarter" idx="11"/>
          </p:nvPr>
        </p:nvSpPr>
        <p:spPr/>
        <p:txBody>
          <a:bodyPr/>
          <a:lstStyle>
            <a:lvl1pPr>
              <a:defRPr/>
            </a:lvl1pPr>
          </a:lstStyle>
          <a:p>
            <a:pPr>
              <a:defRPr/>
            </a:pPr>
            <a:fld id="{233A942F-804F-45C7-9F63-98334BFD577C}" type="slidenum">
              <a:rPr lang="en-AU" altLang="en-US"/>
              <a:pPr>
                <a:defRPr/>
              </a:pPr>
              <a:t>‹#›</a:t>
            </a:fld>
            <a:endParaRPr lang="en-AU" altLang="en-US"/>
          </a:p>
        </p:txBody>
      </p:sp>
    </p:spTree>
    <p:extLst>
      <p:ext uri="{BB962C8B-B14F-4D97-AF65-F5344CB8AC3E}">
        <p14:creationId xmlns:p14="http://schemas.microsoft.com/office/powerpoint/2010/main" val="161020968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F8BF5A65-C9DE-5E83-1BE0-D435FCAC25B0}"/>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2FE503DB-A3E3-279E-D28A-E124142888E5}"/>
              </a:ext>
            </a:extLst>
          </p:cNvPr>
          <p:cNvSpPr>
            <a:spLocks noGrp="1"/>
          </p:cNvSpPr>
          <p:nvPr>
            <p:ph type="sldNum" sz="quarter" idx="11"/>
          </p:nvPr>
        </p:nvSpPr>
        <p:spPr/>
        <p:txBody>
          <a:bodyPr/>
          <a:lstStyle>
            <a:lvl1pPr>
              <a:defRPr/>
            </a:lvl1pPr>
          </a:lstStyle>
          <a:p>
            <a:pPr>
              <a:defRPr/>
            </a:pPr>
            <a:fld id="{66CB0D8B-D00B-4ECC-A8D3-334E6A4365DF}" type="slidenum">
              <a:rPr lang="en-AU" altLang="en-US"/>
              <a:pPr>
                <a:defRPr/>
              </a:pPr>
              <a:t>‹#›</a:t>
            </a:fld>
            <a:endParaRPr lang="en-AU" altLang="en-US"/>
          </a:p>
        </p:txBody>
      </p:sp>
    </p:spTree>
    <p:extLst>
      <p:ext uri="{BB962C8B-B14F-4D97-AF65-F5344CB8AC3E}">
        <p14:creationId xmlns:p14="http://schemas.microsoft.com/office/powerpoint/2010/main" val="239875197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58A9C128-B68F-5D39-75E2-0BDC1FAB6C6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3D308EFE-C940-2130-46FD-96D333AE5D46}"/>
              </a:ext>
            </a:extLst>
          </p:cNvPr>
          <p:cNvSpPr>
            <a:spLocks noGrp="1"/>
          </p:cNvSpPr>
          <p:nvPr>
            <p:ph type="sldNum" sz="quarter" idx="11"/>
          </p:nvPr>
        </p:nvSpPr>
        <p:spPr/>
        <p:txBody>
          <a:bodyPr/>
          <a:lstStyle>
            <a:lvl1pPr>
              <a:defRPr/>
            </a:lvl1pPr>
          </a:lstStyle>
          <a:p>
            <a:pPr>
              <a:defRPr/>
            </a:pPr>
            <a:fld id="{ACEEB8D0-E753-4489-BFF2-9280B7A36B3D}" type="slidenum">
              <a:rPr lang="en-AU" altLang="en-US"/>
              <a:pPr>
                <a:defRPr/>
              </a:pPr>
              <a:t>‹#›</a:t>
            </a:fld>
            <a:endParaRPr lang="en-AU" altLang="en-US"/>
          </a:p>
        </p:txBody>
      </p:sp>
    </p:spTree>
    <p:extLst>
      <p:ext uri="{BB962C8B-B14F-4D97-AF65-F5344CB8AC3E}">
        <p14:creationId xmlns:p14="http://schemas.microsoft.com/office/powerpoint/2010/main" val="116165495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1F3F4030-8999-1729-1E96-C8734134ED7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FC2A559A-860C-03EA-3E89-F3D348B5D83A}"/>
              </a:ext>
            </a:extLst>
          </p:cNvPr>
          <p:cNvSpPr>
            <a:spLocks noGrp="1"/>
          </p:cNvSpPr>
          <p:nvPr>
            <p:ph type="sldNum" sz="quarter" idx="11"/>
          </p:nvPr>
        </p:nvSpPr>
        <p:spPr/>
        <p:txBody>
          <a:bodyPr/>
          <a:lstStyle>
            <a:lvl1pPr>
              <a:defRPr/>
            </a:lvl1pPr>
          </a:lstStyle>
          <a:p>
            <a:pPr>
              <a:defRPr/>
            </a:pPr>
            <a:fld id="{8601F32D-1C82-4E2B-A3DE-1A3863E373B1}" type="slidenum">
              <a:rPr lang="en-AU" altLang="en-US"/>
              <a:pPr>
                <a:defRPr/>
              </a:pPr>
              <a:t>‹#›</a:t>
            </a:fld>
            <a:endParaRPr lang="en-AU" altLang="en-US"/>
          </a:p>
        </p:txBody>
      </p:sp>
    </p:spTree>
    <p:extLst>
      <p:ext uri="{BB962C8B-B14F-4D97-AF65-F5344CB8AC3E}">
        <p14:creationId xmlns:p14="http://schemas.microsoft.com/office/powerpoint/2010/main" val="3639413543"/>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2937A95B-7A2D-697C-13D3-2616F5C7B11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4FF63840-3D94-48B2-E0A1-BF6C7AFBF275}"/>
              </a:ext>
            </a:extLst>
          </p:cNvPr>
          <p:cNvSpPr>
            <a:spLocks noGrp="1"/>
          </p:cNvSpPr>
          <p:nvPr>
            <p:ph type="sldNum" sz="quarter" idx="11"/>
          </p:nvPr>
        </p:nvSpPr>
        <p:spPr/>
        <p:txBody>
          <a:bodyPr/>
          <a:lstStyle>
            <a:lvl1pPr>
              <a:defRPr/>
            </a:lvl1pPr>
          </a:lstStyle>
          <a:p>
            <a:pPr>
              <a:defRPr/>
            </a:pPr>
            <a:fld id="{CCA7D395-A8C5-4715-B34B-47689CEB283D}" type="slidenum">
              <a:rPr lang="en-AU" altLang="en-US"/>
              <a:pPr>
                <a:defRPr/>
              </a:pPr>
              <a:t>‹#›</a:t>
            </a:fld>
            <a:endParaRPr lang="en-AU" altLang="en-US"/>
          </a:p>
        </p:txBody>
      </p:sp>
    </p:spTree>
    <p:extLst>
      <p:ext uri="{BB962C8B-B14F-4D97-AF65-F5344CB8AC3E}">
        <p14:creationId xmlns:p14="http://schemas.microsoft.com/office/powerpoint/2010/main" val="1298715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92296E1E-ED53-EA64-A382-E4FE14533C3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7406801E-CA78-FFAD-3365-625547714A70}"/>
              </a:ext>
            </a:extLst>
          </p:cNvPr>
          <p:cNvSpPr>
            <a:spLocks noGrp="1"/>
          </p:cNvSpPr>
          <p:nvPr>
            <p:ph type="sldNum" sz="quarter" idx="11"/>
          </p:nvPr>
        </p:nvSpPr>
        <p:spPr/>
        <p:txBody>
          <a:bodyPr/>
          <a:lstStyle>
            <a:lvl1pPr>
              <a:defRPr/>
            </a:lvl1pPr>
          </a:lstStyle>
          <a:p>
            <a:pPr>
              <a:defRPr/>
            </a:pPr>
            <a:fld id="{C4C527D1-A219-4ED2-A5FE-8036C7832E50}" type="slidenum">
              <a:rPr lang="en-AU" altLang="en-US"/>
              <a:pPr>
                <a:defRPr/>
              </a:pPr>
              <a:t>‹#›</a:t>
            </a:fld>
            <a:endParaRPr lang="en-AU" altLang="en-US"/>
          </a:p>
        </p:txBody>
      </p:sp>
    </p:spTree>
    <p:extLst>
      <p:ext uri="{BB962C8B-B14F-4D97-AF65-F5344CB8AC3E}">
        <p14:creationId xmlns:p14="http://schemas.microsoft.com/office/powerpoint/2010/main" val="335983008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E6D0B38E-5170-ECD5-7131-E6D273A529D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ED284EF6-4F5E-BC0F-C616-0E95D1757006}"/>
              </a:ext>
            </a:extLst>
          </p:cNvPr>
          <p:cNvSpPr>
            <a:spLocks noGrp="1"/>
          </p:cNvSpPr>
          <p:nvPr>
            <p:ph type="sldNum" sz="quarter" idx="11"/>
          </p:nvPr>
        </p:nvSpPr>
        <p:spPr/>
        <p:txBody>
          <a:bodyPr/>
          <a:lstStyle>
            <a:lvl1pPr>
              <a:defRPr/>
            </a:lvl1pPr>
          </a:lstStyle>
          <a:p>
            <a:pPr>
              <a:defRPr/>
            </a:pPr>
            <a:fld id="{A1CE2073-0755-4847-A1DE-BFB1F9B8402D}" type="slidenum">
              <a:rPr lang="en-AU" altLang="en-US"/>
              <a:pPr>
                <a:defRPr/>
              </a:pPr>
              <a:t>‹#›</a:t>
            </a:fld>
            <a:endParaRPr lang="en-AU" altLang="en-US"/>
          </a:p>
        </p:txBody>
      </p:sp>
    </p:spTree>
    <p:extLst>
      <p:ext uri="{BB962C8B-B14F-4D97-AF65-F5344CB8AC3E}">
        <p14:creationId xmlns:p14="http://schemas.microsoft.com/office/powerpoint/2010/main" val="242695786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A389DFB2-997E-B2BF-FA94-7E287108189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1D19FB3D-2BB6-F4D8-8061-058EDFB6BEE3}"/>
              </a:ext>
            </a:extLst>
          </p:cNvPr>
          <p:cNvSpPr>
            <a:spLocks noGrp="1"/>
          </p:cNvSpPr>
          <p:nvPr>
            <p:ph type="sldNum" sz="quarter" idx="11"/>
          </p:nvPr>
        </p:nvSpPr>
        <p:spPr/>
        <p:txBody>
          <a:bodyPr/>
          <a:lstStyle>
            <a:lvl1pPr>
              <a:defRPr/>
            </a:lvl1pPr>
          </a:lstStyle>
          <a:p>
            <a:pPr>
              <a:defRPr/>
            </a:pPr>
            <a:fld id="{480BF771-92C2-4B55-B826-B7EC585D2DB3}" type="slidenum">
              <a:rPr lang="en-AU" altLang="en-US"/>
              <a:pPr>
                <a:defRPr/>
              </a:pPr>
              <a:t>‹#›</a:t>
            </a:fld>
            <a:endParaRPr lang="en-AU" altLang="en-US"/>
          </a:p>
        </p:txBody>
      </p:sp>
    </p:spTree>
    <p:extLst>
      <p:ext uri="{BB962C8B-B14F-4D97-AF65-F5344CB8AC3E}">
        <p14:creationId xmlns:p14="http://schemas.microsoft.com/office/powerpoint/2010/main" val="79814816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40444453-D57F-BEC1-BC27-26AD041C77D0}"/>
              </a:ext>
            </a:extLst>
          </p:cNvPr>
          <p:cNvSpPr>
            <a:spLocks noGrp="1"/>
          </p:cNvSpPr>
          <p:nvPr>
            <p:ph type="ftr" sz="quarter" idx="10"/>
          </p:nvPr>
        </p:nvSpPr>
        <p:spPr>
          <a:xfrm>
            <a:off x="838200" y="648493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416E318-B4C6-C62C-6069-A65C973A9CB9}"/>
              </a:ext>
            </a:extLst>
          </p:cNvPr>
          <p:cNvSpPr>
            <a:spLocks noGrp="1"/>
          </p:cNvSpPr>
          <p:nvPr>
            <p:ph type="sldNum" sz="quarter" idx="11"/>
          </p:nvPr>
        </p:nvSpPr>
        <p:spPr>
          <a:xfrm>
            <a:off x="7899400" y="6484938"/>
            <a:ext cx="2406650" cy="236537"/>
          </a:xfrm>
        </p:spPr>
        <p:txBody>
          <a:bodyPr/>
          <a:lstStyle>
            <a:lvl1pPr>
              <a:defRPr/>
            </a:lvl1pPr>
          </a:lstStyle>
          <a:p>
            <a:pPr>
              <a:defRPr/>
            </a:pPr>
            <a:fld id="{C22E3B33-18CF-4495-9E17-9013209668BA}" type="slidenum">
              <a:rPr lang="en-AU" altLang="en-US"/>
              <a:pPr>
                <a:defRPr/>
              </a:pPr>
              <a:t>‹#›</a:t>
            </a:fld>
            <a:endParaRPr lang="en-AU" altLang="en-US"/>
          </a:p>
        </p:txBody>
      </p:sp>
    </p:spTree>
    <p:extLst>
      <p:ext uri="{BB962C8B-B14F-4D97-AF65-F5344CB8AC3E}">
        <p14:creationId xmlns:p14="http://schemas.microsoft.com/office/powerpoint/2010/main" val="337186538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ACEA3C19-8ACB-C73C-676B-FCDEACE252C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DF2F69E7-F336-D881-1BFF-208EF66592A4}"/>
              </a:ext>
            </a:extLst>
          </p:cNvPr>
          <p:cNvSpPr>
            <a:spLocks noGrp="1"/>
          </p:cNvSpPr>
          <p:nvPr>
            <p:ph type="sldNum" sz="quarter" idx="11"/>
          </p:nvPr>
        </p:nvSpPr>
        <p:spPr/>
        <p:txBody>
          <a:bodyPr/>
          <a:lstStyle>
            <a:lvl1pPr>
              <a:defRPr/>
            </a:lvl1pPr>
          </a:lstStyle>
          <a:p>
            <a:pPr>
              <a:defRPr/>
            </a:pPr>
            <a:fld id="{77A7C8A9-411A-4A02-8875-8A298F3C57BF}" type="slidenum">
              <a:rPr lang="en-AU" altLang="en-US"/>
              <a:pPr>
                <a:defRPr/>
              </a:pPr>
              <a:t>‹#›</a:t>
            </a:fld>
            <a:endParaRPr lang="en-AU" altLang="en-US"/>
          </a:p>
        </p:txBody>
      </p:sp>
    </p:spTree>
    <p:extLst>
      <p:ext uri="{BB962C8B-B14F-4D97-AF65-F5344CB8AC3E}">
        <p14:creationId xmlns:p14="http://schemas.microsoft.com/office/powerpoint/2010/main" val="379132140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12521B2D-ACA5-0F74-C30A-AAC90BB5923F}"/>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23708D68-704F-CD5F-979E-4FAF907BD116}"/>
              </a:ext>
            </a:extLst>
          </p:cNvPr>
          <p:cNvSpPr>
            <a:spLocks noGrp="1"/>
          </p:cNvSpPr>
          <p:nvPr>
            <p:ph type="sldNum" sz="quarter" idx="11"/>
          </p:nvPr>
        </p:nvSpPr>
        <p:spPr/>
        <p:txBody>
          <a:bodyPr/>
          <a:lstStyle>
            <a:lvl1pPr>
              <a:defRPr/>
            </a:lvl1pPr>
          </a:lstStyle>
          <a:p>
            <a:pPr>
              <a:defRPr/>
            </a:pPr>
            <a:fld id="{8519D2FA-2775-4BCC-B142-0D6FAE6A190D}" type="slidenum">
              <a:rPr lang="en-AU" altLang="en-US"/>
              <a:pPr>
                <a:defRPr/>
              </a:pPr>
              <a:t>‹#›</a:t>
            </a:fld>
            <a:endParaRPr lang="en-AU" altLang="en-US"/>
          </a:p>
        </p:txBody>
      </p:sp>
    </p:spTree>
    <p:extLst>
      <p:ext uri="{BB962C8B-B14F-4D97-AF65-F5344CB8AC3E}">
        <p14:creationId xmlns:p14="http://schemas.microsoft.com/office/powerpoint/2010/main" val="143469141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1377C01F-C0CF-369B-2E8E-390DC1751557}"/>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55165FA-7DEF-8820-BBC1-A5E030496F8A}"/>
              </a:ext>
            </a:extLst>
          </p:cNvPr>
          <p:cNvSpPr>
            <a:spLocks noGrp="1"/>
          </p:cNvSpPr>
          <p:nvPr>
            <p:ph type="sldNum" sz="quarter" idx="11"/>
          </p:nvPr>
        </p:nvSpPr>
        <p:spPr/>
        <p:txBody>
          <a:bodyPr/>
          <a:lstStyle>
            <a:lvl1pPr>
              <a:defRPr/>
            </a:lvl1pPr>
          </a:lstStyle>
          <a:p>
            <a:pPr>
              <a:defRPr/>
            </a:pPr>
            <a:fld id="{6D806A0C-9A81-4164-BBD9-108E0B441BDE}" type="slidenum">
              <a:rPr lang="en-AU" altLang="en-US"/>
              <a:pPr>
                <a:defRPr/>
              </a:pPr>
              <a:t>‹#›</a:t>
            </a:fld>
            <a:endParaRPr lang="en-AU" altLang="en-US"/>
          </a:p>
        </p:txBody>
      </p:sp>
    </p:spTree>
    <p:extLst>
      <p:ext uri="{BB962C8B-B14F-4D97-AF65-F5344CB8AC3E}">
        <p14:creationId xmlns:p14="http://schemas.microsoft.com/office/powerpoint/2010/main" val="162234731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505906609"/>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9CD1F29B-921D-98F9-E12B-A6D7172C6998}"/>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C440FFA2-D99B-54D2-A51E-1BF378479A83}"/>
              </a:ext>
            </a:extLst>
          </p:cNvPr>
          <p:cNvSpPr>
            <a:spLocks noGrp="1"/>
          </p:cNvSpPr>
          <p:nvPr>
            <p:ph type="sldNum" sz="quarter" idx="11"/>
          </p:nvPr>
        </p:nvSpPr>
        <p:spPr/>
        <p:txBody>
          <a:bodyPr/>
          <a:lstStyle>
            <a:lvl1pPr>
              <a:defRPr/>
            </a:lvl1pPr>
          </a:lstStyle>
          <a:p>
            <a:pPr>
              <a:defRPr/>
            </a:pPr>
            <a:fld id="{D9A4D1A7-7217-47BF-969F-900A37AB9311}" type="slidenum">
              <a:rPr lang="en-AU" altLang="en-US"/>
              <a:pPr>
                <a:defRPr/>
              </a:pPr>
              <a:t>‹#›</a:t>
            </a:fld>
            <a:endParaRPr lang="en-AU" altLang="en-US"/>
          </a:p>
        </p:txBody>
      </p:sp>
    </p:spTree>
    <p:extLst>
      <p:ext uri="{BB962C8B-B14F-4D97-AF65-F5344CB8AC3E}">
        <p14:creationId xmlns:p14="http://schemas.microsoft.com/office/powerpoint/2010/main" val="49419402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0AAA0B51-06A6-EA38-EDE0-5335B0BAEDD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47E255E6-FEB9-CCFF-4B44-BED93CF0F707}"/>
              </a:ext>
            </a:extLst>
          </p:cNvPr>
          <p:cNvSpPr>
            <a:spLocks noGrp="1"/>
          </p:cNvSpPr>
          <p:nvPr>
            <p:ph type="sldNum" sz="quarter" idx="11"/>
          </p:nvPr>
        </p:nvSpPr>
        <p:spPr/>
        <p:txBody>
          <a:bodyPr/>
          <a:lstStyle>
            <a:lvl1pPr>
              <a:defRPr/>
            </a:lvl1pPr>
          </a:lstStyle>
          <a:p>
            <a:pPr>
              <a:defRPr/>
            </a:pPr>
            <a:fld id="{ED596B2F-C324-4733-AADF-589841D96290}" type="slidenum">
              <a:rPr lang="en-AU" altLang="en-US"/>
              <a:pPr>
                <a:defRPr/>
              </a:pPr>
              <a:t>‹#›</a:t>
            </a:fld>
            <a:endParaRPr lang="en-AU" altLang="en-US"/>
          </a:p>
        </p:txBody>
      </p:sp>
    </p:spTree>
    <p:extLst>
      <p:ext uri="{BB962C8B-B14F-4D97-AF65-F5344CB8AC3E}">
        <p14:creationId xmlns:p14="http://schemas.microsoft.com/office/powerpoint/2010/main" val="3304056740"/>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3AAAAD07-19C6-59EB-5000-EE33F0B1CA2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6C3FE920-FAAE-E769-B9FB-AC13EC9C36C4}"/>
              </a:ext>
            </a:extLst>
          </p:cNvPr>
          <p:cNvSpPr>
            <a:spLocks noGrp="1"/>
          </p:cNvSpPr>
          <p:nvPr>
            <p:ph type="sldNum" sz="quarter" idx="11"/>
          </p:nvPr>
        </p:nvSpPr>
        <p:spPr/>
        <p:txBody>
          <a:bodyPr/>
          <a:lstStyle>
            <a:lvl1pPr>
              <a:defRPr/>
            </a:lvl1pPr>
          </a:lstStyle>
          <a:p>
            <a:pPr>
              <a:defRPr/>
            </a:pPr>
            <a:fld id="{7222D752-311C-4718-A809-99DC7CB85D62}" type="slidenum">
              <a:rPr lang="en-AU" altLang="en-US"/>
              <a:pPr>
                <a:defRPr/>
              </a:pPr>
              <a:t>‹#›</a:t>
            </a:fld>
            <a:endParaRPr lang="en-AU" altLang="en-US"/>
          </a:p>
        </p:txBody>
      </p:sp>
    </p:spTree>
    <p:extLst>
      <p:ext uri="{BB962C8B-B14F-4D97-AF65-F5344CB8AC3E}">
        <p14:creationId xmlns:p14="http://schemas.microsoft.com/office/powerpoint/2010/main" val="2723320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40E3F92C-90CC-1371-CEE4-7774ABDAE4E8}"/>
              </a:ext>
            </a:extLst>
          </p:cNvPr>
          <p:cNvSpPr>
            <a:spLocks noGrp="1"/>
          </p:cNvSpPr>
          <p:nvPr>
            <p:ph type="ftr" sz="quarter" idx="10"/>
          </p:nvPr>
        </p:nvSpPr>
        <p:spPr/>
        <p:txBody>
          <a:bodyPr/>
          <a:lstStyle>
            <a:lvl1pPr>
              <a:defRPr>
                <a:latin typeface="+mn-lt"/>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3" name="Slide Number Placeholder 5">
            <a:extLst>
              <a:ext uri="{FF2B5EF4-FFF2-40B4-BE49-F238E27FC236}">
                <a16:creationId xmlns:a16="http://schemas.microsoft.com/office/drawing/2014/main" id="{FDFD925C-CC8B-D4E7-E9C9-5EFD68468D0A}"/>
              </a:ext>
            </a:extLst>
          </p:cNvPr>
          <p:cNvSpPr>
            <a:spLocks noGrp="1"/>
          </p:cNvSpPr>
          <p:nvPr>
            <p:ph type="sldNum" sz="quarter" idx="11"/>
          </p:nvPr>
        </p:nvSpPr>
        <p:spPr/>
        <p:txBody>
          <a:bodyPr/>
          <a:lstStyle>
            <a:lvl1pPr>
              <a:defRPr/>
            </a:lvl1pPr>
          </a:lstStyle>
          <a:p>
            <a:pPr>
              <a:defRPr/>
            </a:pPr>
            <a:fld id="{D792F3CA-451B-4D05-9488-E945476C0D9B}" type="slidenum">
              <a:rPr lang="en-AU" altLang="en-US"/>
              <a:pPr>
                <a:defRPr/>
              </a:pPr>
              <a:t>‹#›</a:t>
            </a:fld>
            <a:endParaRPr lang="en-AU" altLang="en-US"/>
          </a:p>
        </p:txBody>
      </p:sp>
    </p:spTree>
    <p:extLst>
      <p:ext uri="{BB962C8B-B14F-4D97-AF65-F5344CB8AC3E}">
        <p14:creationId xmlns:p14="http://schemas.microsoft.com/office/powerpoint/2010/main" val="3527342546"/>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6132CC63-816B-985A-3CA7-FD748E53E1F7}"/>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78DE92BE-0185-C397-D4F2-81B8ECE23E73}"/>
              </a:ext>
            </a:extLst>
          </p:cNvPr>
          <p:cNvSpPr>
            <a:spLocks noGrp="1"/>
          </p:cNvSpPr>
          <p:nvPr>
            <p:ph type="sldNum" sz="quarter" idx="11"/>
          </p:nvPr>
        </p:nvSpPr>
        <p:spPr/>
        <p:txBody>
          <a:bodyPr/>
          <a:lstStyle>
            <a:lvl1pPr>
              <a:defRPr/>
            </a:lvl1pPr>
          </a:lstStyle>
          <a:p>
            <a:pPr>
              <a:defRPr/>
            </a:pPr>
            <a:fld id="{8CEE0F26-61A1-40B5-8AAE-A66DC345B3A0}" type="slidenum">
              <a:rPr lang="en-AU" altLang="en-US"/>
              <a:pPr>
                <a:defRPr/>
              </a:pPr>
              <a:t>‹#›</a:t>
            </a:fld>
            <a:endParaRPr lang="en-AU" altLang="en-US"/>
          </a:p>
        </p:txBody>
      </p:sp>
    </p:spTree>
    <p:extLst>
      <p:ext uri="{BB962C8B-B14F-4D97-AF65-F5344CB8AC3E}">
        <p14:creationId xmlns:p14="http://schemas.microsoft.com/office/powerpoint/2010/main" val="404737312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2CC177EC-627C-F808-62A7-90CA0B133535}"/>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3F379153-37FD-E26A-F97F-4B445265C168}"/>
              </a:ext>
            </a:extLst>
          </p:cNvPr>
          <p:cNvSpPr>
            <a:spLocks noGrp="1"/>
          </p:cNvSpPr>
          <p:nvPr>
            <p:ph type="sldNum" sz="quarter" idx="11"/>
          </p:nvPr>
        </p:nvSpPr>
        <p:spPr/>
        <p:txBody>
          <a:bodyPr/>
          <a:lstStyle>
            <a:lvl1pPr>
              <a:defRPr/>
            </a:lvl1pPr>
          </a:lstStyle>
          <a:p>
            <a:pPr>
              <a:defRPr/>
            </a:pPr>
            <a:fld id="{85791578-3BFA-409D-82D7-7C18F4B3E5A7}" type="slidenum">
              <a:rPr lang="en-AU" altLang="en-US"/>
              <a:pPr>
                <a:defRPr/>
              </a:pPr>
              <a:t>‹#›</a:t>
            </a:fld>
            <a:endParaRPr lang="en-AU" altLang="en-US"/>
          </a:p>
        </p:txBody>
      </p:sp>
    </p:spTree>
    <p:extLst>
      <p:ext uri="{BB962C8B-B14F-4D97-AF65-F5344CB8AC3E}">
        <p14:creationId xmlns:p14="http://schemas.microsoft.com/office/powerpoint/2010/main" val="4047357571"/>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36802F19-11B6-1C8C-F77B-B5DDEDA5A208}"/>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B826A083-1F86-9961-465C-9EAF8FE0ECC4}"/>
              </a:ext>
            </a:extLst>
          </p:cNvPr>
          <p:cNvSpPr>
            <a:spLocks noGrp="1"/>
          </p:cNvSpPr>
          <p:nvPr>
            <p:ph type="sldNum" sz="quarter" idx="11"/>
          </p:nvPr>
        </p:nvSpPr>
        <p:spPr/>
        <p:txBody>
          <a:bodyPr/>
          <a:lstStyle>
            <a:lvl1pPr>
              <a:defRPr/>
            </a:lvl1pPr>
          </a:lstStyle>
          <a:p>
            <a:pPr>
              <a:defRPr/>
            </a:pPr>
            <a:fld id="{41482438-C6AA-435A-A5F7-935379DA2A91}" type="slidenum">
              <a:rPr lang="en-AU" altLang="en-US"/>
              <a:pPr>
                <a:defRPr/>
              </a:pPr>
              <a:t>‹#›</a:t>
            </a:fld>
            <a:endParaRPr lang="en-AU" altLang="en-US"/>
          </a:p>
        </p:txBody>
      </p:sp>
    </p:spTree>
    <p:extLst>
      <p:ext uri="{BB962C8B-B14F-4D97-AF65-F5344CB8AC3E}">
        <p14:creationId xmlns:p14="http://schemas.microsoft.com/office/powerpoint/2010/main" val="73303287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7E4DD5D1-655B-A412-1FA4-956A4EFD92A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AD708EDE-A39F-BFEC-ED32-60E5B0E0BA6D}"/>
              </a:ext>
            </a:extLst>
          </p:cNvPr>
          <p:cNvSpPr>
            <a:spLocks noGrp="1"/>
          </p:cNvSpPr>
          <p:nvPr>
            <p:ph type="sldNum" sz="quarter" idx="11"/>
          </p:nvPr>
        </p:nvSpPr>
        <p:spPr/>
        <p:txBody>
          <a:bodyPr/>
          <a:lstStyle>
            <a:lvl1pPr>
              <a:defRPr/>
            </a:lvl1pPr>
          </a:lstStyle>
          <a:p>
            <a:pPr>
              <a:defRPr/>
            </a:pPr>
            <a:fld id="{5E086880-0336-4114-8A0E-822D73BEC727}" type="slidenum">
              <a:rPr lang="en-AU" altLang="en-US"/>
              <a:pPr>
                <a:defRPr/>
              </a:pPr>
              <a:t>‹#›</a:t>
            </a:fld>
            <a:endParaRPr lang="en-AU" altLang="en-US"/>
          </a:p>
        </p:txBody>
      </p:sp>
    </p:spTree>
    <p:extLst>
      <p:ext uri="{BB962C8B-B14F-4D97-AF65-F5344CB8AC3E}">
        <p14:creationId xmlns:p14="http://schemas.microsoft.com/office/powerpoint/2010/main" val="3353573309"/>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DB3EA660-CC1C-F30A-4BFF-B9CDBC737FDB}"/>
              </a:ext>
            </a:extLst>
          </p:cNvPr>
          <p:cNvSpPr>
            <a:spLocks noGrp="1"/>
          </p:cNvSpPr>
          <p:nvPr>
            <p:ph type="ftr" sz="quarter" idx="10"/>
          </p:nvPr>
        </p:nvSpPr>
        <p:spPr>
          <a:xfrm>
            <a:off x="838200" y="627538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8E306CA3-CC28-22EB-B79C-BBEFC3231345}"/>
              </a:ext>
            </a:extLst>
          </p:cNvPr>
          <p:cNvSpPr>
            <a:spLocks noGrp="1"/>
          </p:cNvSpPr>
          <p:nvPr>
            <p:ph type="sldNum" sz="quarter" idx="11"/>
          </p:nvPr>
        </p:nvSpPr>
        <p:spPr>
          <a:xfrm>
            <a:off x="7899400" y="6275388"/>
            <a:ext cx="2406650" cy="236537"/>
          </a:xfrm>
        </p:spPr>
        <p:txBody>
          <a:bodyPr/>
          <a:lstStyle>
            <a:lvl1pPr>
              <a:defRPr/>
            </a:lvl1pPr>
          </a:lstStyle>
          <a:p>
            <a:pPr>
              <a:defRPr/>
            </a:pPr>
            <a:fld id="{8DD93084-53EE-4DD2-910C-A5C2B108F1BA}" type="slidenum">
              <a:rPr lang="en-AU" altLang="en-US"/>
              <a:pPr>
                <a:defRPr/>
              </a:pPr>
              <a:t>‹#›</a:t>
            </a:fld>
            <a:endParaRPr lang="en-AU" altLang="en-US"/>
          </a:p>
        </p:txBody>
      </p:sp>
    </p:spTree>
    <p:extLst>
      <p:ext uri="{BB962C8B-B14F-4D97-AF65-F5344CB8AC3E}">
        <p14:creationId xmlns:p14="http://schemas.microsoft.com/office/powerpoint/2010/main" val="1070169153"/>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71C1203F-F38C-7213-CDBF-1E33C3CAB1A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17E52515-783A-60A1-AC69-40C9D28EDC9B}"/>
              </a:ext>
            </a:extLst>
          </p:cNvPr>
          <p:cNvSpPr>
            <a:spLocks noGrp="1"/>
          </p:cNvSpPr>
          <p:nvPr>
            <p:ph type="sldNum" sz="quarter" idx="11"/>
          </p:nvPr>
        </p:nvSpPr>
        <p:spPr/>
        <p:txBody>
          <a:bodyPr/>
          <a:lstStyle>
            <a:lvl1pPr>
              <a:defRPr/>
            </a:lvl1pPr>
          </a:lstStyle>
          <a:p>
            <a:pPr>
              <a:defRPr/>
            </a:pPr>
            <a:fld id="{FDFBAD88-BE51-4D38-9030-A5048BD821E0}" type="slidenum">
              <a:rPr lang="en-AU" altLang="en-US"/>
              <a:pPr>
                <a:defRPr/>
              </a:pPr>
              <a:t>‹#›</a:t>
            </a:fld>
            <a:endParaRPr lang="en-AU" altLang="en-US"/>
          </a:p>
        </p:txBody>
      </p:sp>
    </p:spTree>
    <p:extLst>
      <p:ext uri="{BB962C8B-B14F-4D97-AF65-F5344CB8AC3E}">
        <p14:creationId xmlns:p14="http://schemas.microsoft.com/office/powerpoint/2010/main" val="3160429832"/>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522CAA0B-FC1B-BB22-0C65-06E4DAD268E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6744EBE1-FDC4-28CE-5992-FF892E368912}"/>
              </a:ext>
            </a:extLst>
          </p:cNvPr>
          <p:cNvSpPr>
            <a:spLocks noGrp="1"/>
          </p:cNvSpPr>
          <p:nvPr>
            <p:ph type="sldNum" sz="quarter" idx="11"/>
          </p:nvPr>
        </p:nvSpPr>
        <p:spPr/>
        <p:txBody>
          <a:bodyPr/>
          <a:lstStyle>
            <a:lvl1pPr>
              <a:defRPr/>
            </a:lvl1pPr>
          </a:lstStyle>
          <a:p>
            <a:pPr>
              <a:defRPr/>
            </a:pPr>
            <a:fld id="{3BD15210-6865-4F66-8164-C0556A8C2866}" type="slidenum">
              <a:rPr lang="en-AU" altLang="en-US"/>
              <a:pPr>
                <a:defRPr/>
              </a:pPr>
              <a:t>‹#›</a:t>
            </a:fld>
            <a:endParaRPr lang="en-AU" altLang="en-US"/>
          </a:p>
        </p:txBody>
      </p:sp>
    </p:spTree>
    <p:extLst>
      <p:ext uri="{BB962C8B-B14F-4D97-AF65-F5344CB8AC3E}">
        <p14:creationId xmlns:p14="http://schemas.microsoft.com/office/powerpoint/2010/main" val="2315503953"/>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0AC59D59-D4E3-5C3D-2B07-EF05E9A1153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89F8B6D-801C-EAF4-CC35-2D8217664DA4}"/>
              </a:ext>
            </a:extLst>
          </p:cNvPr>
          <p:cNvSpPr>
            <a:spLocks noGrp="1"/>
          </p:cNvSpPr>
          <p:nvPr>
            <p:ph type="sldNum" sz="quarter" idx="11"/>
          </p:nvPr>
        </p:nvSpPr>
        <p:spPr/>
        <p:txBody>
          <a:bodyPr/>
          <a:lstStyle>
            <a:lvl1pPr>
              <a:defRPr/>
            </a:lvl1pPr>
          </a:lstStyle>
          <a:p>
            <a:pPr>
              <a:defRPr/>
            </a:pPr>
            <a:fld id="{408DB2E2-8C70-4A36-A6FE-DBB1E9CE1F68}" type="slidenum">
              <a:rPr lang="en-AU" altLang="en-US"/>
              <a:pPr>
                <a:defRPr/>
              </a:pPr>
              <a:t>‹#›</a:t>
            </a:fld>
            <a:endParaRPr lang="en-AU" altLang="en-US"/>
          </a:p>
        </p:txBody>
      </p:sp>
    </p:spTree>
    <p:extLst>
      <p:ext uri="{BB962C8B-B14F-4D97-AF65-F5344CB8AC3E}">
        <p14:creationId xmlns:p14="http://schemas.microsoft.com/office/powerpoint/2010/main" val="256839588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1063806953"/>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A17EC41C-D749-914C-23D6-B29D49967A0C}"/>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04969D9E-2741-F982-ABF1-13B64FFF39A5}"/>
              </a:ext>
            </a:extLst>
          </p:cNvPr>
          <p:cNvSpPr>
            <a:spLocks noGrp="1"/>
          </p:cNvSpPr>
          <p:nvPr>
            <p:ph type="sldNum" sz="quarter" idx="11"/>
          </p:nvPr>
        </p:nvSpPr>
        <p:spPr/>
        <p:txBody>
          <a:bodyPr/>
          <a:lstStyle>
            <a:lvl1pPr>
              <a:defRPr/>
            </a:lvl1pPr>
          </a:lstStyle>
          <a:p>
            <a:pPr>
              <a:defRPr/>
            </a:pPr>
            <a:fld id="{5D834F31-63CD-4BB0-9F9E-B240BA518BE4}" type="slidenum">
              <a:rPr lang="en-AU" altLang="en-US"/>
              <a:pPr>
                <a:defRPr/>
              </a:pPr>
              <a:t>‹#›</a:t>
            </a:fld>
            <a:endParaRPr lang="en-AU" altLang="en-US"/>
          </a:p>
        </p:txBody>
      </p:sp>
    </p:spTree>
    <p:extLst>
      <p:ext uri="{BB962C8B-B14F-4D97-AF65-F5344CB8AC3E}">
        <p14:creationId xmlns:p14="http://schemas.microsoft.com/office/powerpoint/2010/main" val="1545094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5530ED0C-9A6B-432E-934D-C9331E8B9A9F}"/>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6" name="Slide Number Placeholder 5">
            <a:extLst>
              <a:ext uri="{FF2B5EF4-FFF2-40B4-BE49-F238E27FC236}">
                <a16:creationId xmlns:a16="http://schemas.microsoft.com/office/drawing/2014/main" id="{0E2C7F92-7DFE-B64E-4ACC-7AE81326424C}"/>
              </a:ext>
            </a:extLst>
          </p:cNvPr>
          <p:cNvSpPr>
            <a:spLocks noGrp="1"/>
          </p:cNvSpPr>
          <p:nvPr>
            <p:ph type="sldNum" sz="quarter" idx="11"/>
          </p:nvPr>
        </p:nvSpPr>
        <p:spPr/>
        <p:txBody>
          <a:bodyPr/>
          <a:lstStyle>
            <a:lvl1pPr>
              <a:defRPr/>
            </a:lvl1pPr>
          </a:lstStyle>
          <a:p>
            <a:pPr>
              <a:defRPr/>
            </a:pPr>
            <a:fld id="{511E3F05-CEF4-4D87-B638-1AE1855C9A6B}" type="slidenum">
              <a:rPr lang="en-AU" altLang="en-US"/>
              <a:pPr>
                <a:defRPr/>
              </a:pPr>
              <a:t>‹#›</a:t>
            </a:fld>
            <a:endParaRPr lang="en-AU" altLang="en-US"/>
          </a:p>
        </p:txBody>
      </p:sp>
    </p:spTree>
    <p:extLst>
      <p:ext uri="{BB962C8B-B14F-4D97-AF65-F5344CB8AC3E}">
        <p14:creationId xmlns:p14="http://schemas.microsoft.com/office/powerpoint/2010/main" val="430846041"/>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4B45C6D4-4A38-D580-CAF6-38A6E33BF81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C8B2D26D-2B0A-B873-B87D-59CF676E88B3}"/>
              </a:ext>
            </a:extLst>
          </p:cNvPr>
          <p:cNvSpPr>
            <a:spLocks noGrp="1"/>
          </p:cNvSpPr>
          <p:nvPr>
            <p:ph type="sldNum" sz="quarter" idx="11"/>
          </p:nvPr>
        </p:nvSpPr>
        <p:spPr/>
        <p:txBody>
          <a:bodyPr/>
          <a:lstStyle>
            <a:lvl1pPr>
              <a:defRPr/>
            </a:lvl1pPr>
          </a:lstStyle>
          <a:p>
            <a:pPr>
              <a:defRPr/>
            </a:pPr>
            <a:fld id="{0F4753C7-05C7-46FF-8453-DFDC43819469}" type="slidenum">
              <a:rPr lang="en-AU" altLang="en-US"/>
              <a:pPr>
                <a:defRPr/>
              </a:pPr>
              <a:t>‹#›</a:t>
            </a:fld>
            <a:endParaRPr lang="en-AU" altLang="en-US"/>
          </a:p>
        </p:txBody>
      </p:sp>
    </p:spTree>
    <p:extLst>
      <p:ext uri="{BB962C8B-B14F-4D97-AF65-F5344CB8AC3E}">
        <p14:creationId xmlns:p14="http://schemas.microsoft.com/office/powerpoint/2010/main" val="2597006487"/>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92296E1E-ED53-EA64-A382-E4FE14533C3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7406801E-CA78-FFAD-3365-625547714A70}"/>
              </a:ext>
            </a:extLst>
          </p:cNvPr>
          <p:cNvSpPr>
            <a:spLocks noGrp="1"/>
          </p:cNvSpPr>
          <p:nvPr>
            <p:ph type="sldNum" sz="quarter" idx="11"/>
          </p:nvPr>
        </p:nvSpPr>
        <p:spPr/>
        <p:txBody>
          <a:bodyPr/>
          <a:lstStyle>
            <a:lvl1pPr>
              <a:defRPr/>
            </a:lvl1pPr>
          </a:lstStyle>
          <a:p>
            <a:pPr>
              <a:defRPr/>
            </a:pPr>
            <a:fld id="{C4C527D1-A219-4ED2-A5FE-8036C7832E50}" type="slidenum">
              <a:rPr lang="en-AU" altLang="en-US"/>
              <a:pPr>
                <a:defRPr/>
              </a:pPr>
              <a:t>‹#›</a:t>
            </a:fld>
            <a:endParaRPr lang="en-AU" altLang="en-US"/>
          </a:p>
        </p:txBody>
      </p:sp>
    </p:spTree>
    <p:extLst>
      <p:ext uri="{BB962C8B-B14F-4D97-AF65-F5344CB8AC3E}">
        <p14:creationId xmlns:p14="http://schemas.microsoft.com/office/powerpoint/2010/main" val="949087816"/>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40E3F92C-90CC-1371-CEE4-7774ABDAE4E8}"/>
              </a:ext>
            </a:extLst>
          </p:cNvPr>
          <p:cNvSpPr>
            <a:spLocks noGrp="1"/>
          </p:cNvSpPr>
          <p:nvPr>
            <p:ph type="ftr" sz="quarter" idx="10"/>
          </p:nvPr>
        </p:nvSpPr>
        <p:spPr/>
        <p:txBody>
          <a:bodyPr/>
          <a:lstStyle>
            <a:lvl1pPr>
              <a:defRPr>
                <a:latin typeface="+mn-lt"/>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3" name="Slide Number Placeholder 5">
            <a:extLst>
              <a:ext uri="{FF2B5EF4-FFF2-40B4-BE49-F238E27FC236}">
                <a16:creationId xmlns:a16="http://schemas.microsoft.com/office/drawing/2014/main" id="{FDFD925C-CC8B-D4E7-E9C9-5EFD68468D0A}"/>
              </a:ext>
            </a:extLst>
          </p:cNvPr>
          <p:cNvSpPr>
            <a:spLocks noGrp="1"/>
          </p:cNvSpPr>
          <p:nvPr>
            <p:ph type="sldNum" sz="quarter" idx="11"/>
          </p:nvPr>
        </p:nvSpPr>
        <p:spPr/>
        <p:txBody>
          <a:bodyPr/>
          <a:lstStyle>
            <a:lvl1pPr>
              <a:defRPr/>
            </a:lvl1pPr>
          </a:lstStyle>
          <a:p>
            <a:pPr>
              <a:defRPr/>
            </a:pPr>
            <a:fld id="{D792F3CA-451B-4D05-9488-E945476C0D9B}" type="slidenum">
              <a:rPr lang="en-AU" altLang="en-US"/>
              <a:pPr>
                <a:defRPr/>
              </a:pPr>
              <a:t>‹#›</a:t>
            </a:fld>
            <a:endParaRPr lang="en-AU" altLang="en-US"/>
          </a:p>
        </p:txBody>
      </p:sp>
    </p:spTree>
    <p:extLst>
      <p:ext uri="{BB962C8B-B14F-4D97-AF65-F5344CB8AC3E}">
        <p14:creationId xmlns:p14="http://schemas.microsoft.com/office/powerpoint/2010/main" val="2631218883"/>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5530ED0C-9A6B-432E-934D-C9331E8B9A9F}"/>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6" name="Slide Number Placeholder 5">
            <a:extLst>
              <a:ext uri="{FF2B5EF4-FFF2-40B4-BE49-F238E27FC236}">
                <a16:creationId xmlns:a16="http://schemas.microsoft.com/office/drawing/2014/main" id="{0E2C7F92-7DFE-B64E-4ACC-7AE81326424C}"/>
              </a:ext>
            </a:extLst>
          </p:cNvPr>
          <p:cNvSpPr>
            <a:spLocks noGrp="1"/>
          </p:cNvSpPr>
          <p:nvPr>
            <p:ph type="sldNum" sz="quarter" idx="11"/>
          </p:nvPr>
        </p:nvSpPr>
        <p:spPr/>
        <p:txBody>
          <a:bodyPr/>
          <a:lstStyle>
            <a:lvl1pPr>
              <a:defRPr/>
            </a:lvl1pPr>
          </a:lstStyle>
          <a:p>
            <a:pPr>
              <a:defRPr/>
            </a:pPr>
            <a:fld id="{511E3F05-CEF4-4D87-B638-1AE1855C9A6B}" type="slidenum">
              <a:rPr lang="en-AU" altLang="en-US"/>
              <a:pPr>
                <a:defRPr/>
              </a:pPr>
              <a:t>‹#›</a:t>
            </a:fld>
            <a:endParaRPr lang="en-AU" altLang="en-US"/>
          </a:p>
        </p:txBody>
      </p:sp>
    </p:spTree>
    <p:extLst>
      <p:ext uri="{BB962C8B-B14F-4D97-AF65-F5344CB8AC3E}">
        <p14:creationId xmlns:p14="http://schemas.microsoft.com/office/powerpoint/2010/main" val="1677795896"/>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1BFC07E4-C3A4-BD59-8234-A5F74A0A847F}"/>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6" name="Slide Number Placeholder 5">
            <a:extLst>
              <a:ext uri="{FF2B5EF4-FFF2-40B4-BE49-F238E27FC236}">
                <a16:creationId xmlns:a16="http://schemas.microsoft.com/office/drawing/2014/main" id="{1562EAE5-7A85-2642-BC0D-DC7123215C70}"/>
              </a:ext>
            </a:extLst>
          </p:cNvPr>
          <p:cNvSpPr>
            <a:spLocks noGrp="1"/>
          </p:cNvSpPr>
          <p:nvPr>
            <p:ph type="sldNum" sz="quarter" idx="11"/>
          </p:nvPr>
        </p:nvSpPr>
        <p:spPr/>
        <p:txBody>
          <a:bodyPr/>
          <a:lstStyle>
            <a:lvl1pPr>
              <a:defRPr/>
            </a:lvl1pPr>
          </a:lstStyle>
          <a:p>
            <a:pPr>
              <a:defRPr/>
            </a:pPr>
            <a:fld id="{5B097261-AB5A-4C34-B9F2-CE1C1D3F8165}" type="slidenum">
              <a:rPr lang="en-AU" altLang="en-US"/>
              <a:pPr>
                <a:defRPr/>
              </a:pPr>
              <a:t>‹#›</a:t>
            </a:fld>
            <a:endParaRPr lang="en-AU" altLang="en-US"/>
          </a:p>
        </p:txBody>
      </p:sp>
    </p:spTree>
    <p:extLst>
      <p:ext uri="{BB962C8B-B14F-4D97-AF65-F5344CB8AC3E}">
        <p14:creationId xmlns:p14="http://schemas.microsoft.com/office/powerpoint/2010/main" val="1037128689"/>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1E22E099-A929-4223-877C-AB7A9C7C1C1A}"/>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5" name="Slide Number Placeholder 5">
            <a:extLst>
              <a:ext uri="{FF2B5EF4-FFF2-40B4-BE49-F238E27FC236}">
                <a16:creationId xmlns:a16="http://schemas.microsoft.com/office/drawing/2014/main" id="{1E0F2A9F-9239-A9C6-09CA-09AEC0976A78}"/>
              </a:ext>
            </a:extLst>
          </p:cNvPr>
          <p:cNvSpPr>
            <a:spLocks noGrp="1"/>
          </p:cNvSpPr>
          <p:nvPr>
            <p:ph type="sldNum" sz="quarter" idx="11"/>
          </p:nvPr>
        </p:nvSpPr>
        <p:spPr/>
        <p:txBody>
          <a:bodyPr/>
          <a:lstStyle>
            <a:lvl1pPr>
              <a:defRPr/>
            </a:lvl1pPr>
          </a:lstStyle>
          <a:p>
            <a:pPr>
              <a:defRPr/>
            </a:pPr>
            <a:fld id="{0C3B135C-95D8-49A5-B1B7-72A392E65814}" type="slidenum">
              <a:rPr lang="en-AU" altLang="en-US"/>
              <a:pPr>
                <a:defRPr/>
              </a:pPr>
              <a:t>‹#›</a:t>
            </a:fld>
            <a:endParaRPr lang="en-AU" altLang="en-US"/>
          </a:p>
        </p:txBody>
      </p:sp>
    </p:spTree>
    <p:extLst>
      <p:ext uri="{BB962C8B-B14F-4D97-AF65-F5344CB8AC3E}">
        <p14:creationId xmlns:p14="http://schemas.microsoft.com/office/powerpoint/2010/main" val="4136194128"/>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F8C5F973-A628-B774-A28B-1B63BE171004}"/>
              </a:ext>
            </a:extLst>
          </p:cNvPr>
          <p:cNvSpPr>
            <a:spLocks noGrp="1"/>
          </p:cNvSpPr>
          <p:nvPr>
            <p:ph type="ftr" sz="quarter" idx="10"/>
          </p:nvPr>
        </p:nvSpPr>
        <p:spPr>
          <a:xfrm>
            <a:off x="838200" y="6275388"/>
            <a:ext cx="6854825" cy="236537"/>
          </a:xfrm>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5" name="Slide Number Placeholder 5">
            <a:extLst>
              <a:ext uri="{FF2B5EF4-FFF2-40B4-BE49-F238E27FC236}">
                <a16:creationId xmlns:a16="http://schemas.microsoft.com/office/drawing/2014/main" id="{FA530ADA-612A-5213-78B5-6B97E118E1ED}"/>
              </a:ext>
            </a:extLst>
          </p:cNvPr>
          <p:cNvSpPr>
            <a:spLocks noGrp="1"/>
          </p:cNvSpPr>
          <p:nvPr>
            <p:ph type="sldNum" sz="quarter" idx="11"/>
          </p:nvPr>
        </p:nvSpPr>
        <p:spPr>
          <a:xfrm>
            <a:off x="7899400" y="6275388"/>
            <a:ext cx="2406650" cy="236537"/>
          </a:xfrm>
        </p:spPr>
        <p:txBody>
          <a:bodyPr/>
          <a:lstStyle>
            <a:lvl1pPr>
              <a:defRPr/>
            </a:lvl1pPr>
          </a:lstStyle>
          <a:p>
            <a:pPr>
              <a:defRPr/>
            </a:pPr>
            <a:fld id="{017FC871-EA39-4CE8-B56A-B420E7636603}" type="slidenum">
              <a:rPr lang="en-AU" altLang="en-US"/>
              <a:pPr>
                <a:defRPr/>
              </a:pPr>
              <a:t>‹#›</a:t>
            </a:fld>
            <a:endParaRPr lang="en-AU" altLang="en-US"/>
          </a:p>
        </p:txBody>
      </p:sp>
    </p:spTree>
    <p:extLst>
      <p:ext uri="{BB962C8B-B14F-4D97-AF65-F5344CB8AC3E}">
        <p14:creationId xmlns:p14="http://schemas.microsoft.com/office/powerpoint/2010/main" val="2940101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image" Target="../media/image4.pn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3.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6" Type="http://schemas.openxmlformats.org/officeDocument/2006/relationships/image" Target="../media/image5.png"/><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3.png"/><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6" Type="http://schemas.openxmlformats.org/officeDocument/2006/relationships/image" Target="../media/image4.png"/><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5" Type="http://schemas.openxmlformats.org/officeDocument/2006/relationships/image" Target="../media/image3.png"/><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6" Type="http://schemas.openxmlformats.org/officeDocument/2006/relationships/image" Target="../media/image3.png"/><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5" Type="http://schemas.openxmlformats.org/officeDocument/2006/relationships/image" Target="../media/image2.png"/><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image" Target="../media/image1.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8.xml"/><Relationship Id="rId13" Type="http://schemas.openxmlformats.org/officeDocument/2006/relationships/theme" Target="../theme/theme6.xml"/><Relationship Id="rId3" Type="http://schemas.openxmlformats.org/officeDocument/2006/relationships/slideLayout" Target="../slideLayouts/slideLayout63.xml"/><Relationship Id="rId7" Type="http://schemas.openxmlformats.org/officeDocument/2006/relationships/slideLayout" Target="../slideLayouts/slideLayout67.xml"/><Relationship Id="rId12" Type="http://schemas.openxmlformats.org/officeDocument/2006/relationships/slideLayout" Target="../slideLayouts/slideLayout72.xml"/><Relationship Id="rId2" Type="http://schemas.openxmlformats.org/officeDocument/2006/relationships/slideLayout" Target="../slideLayouts/slideLayout62.xml"/><Relationship Id="rId16" Type="http://schemas.openxmlformats.org/officeDocument/2006/relationships/image" Target="../media/image5.png"/><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5" Type="http://schemas.openxmlformats.org/officeDocument/2006/relationships/slideLayout" Target="../slideLayouts/slideLayout65.xml"/><Relationship Id="rId15" Type="http://schemas.openxmlformats.org/officeDocument/2006/relationships/image" Target="../media/image3.png"/><Relationship Id="rId10" Type="http://schemas.openxmlformats.org/officeDocument/2006/relationships/slideLayout" Target="../slideLayouts/slideLayout70.xml"/><Relationship Id="rId4" Type="http://schemas.openxmlformats.org/officeDocument/2006/relationships/slideLayout" Target="../slideLayouts/slideLayout64.xml"/><Relationship Id="rId9" Type="http://schemas.openxmlformats.org/officeDocument/2006/relationships/slideLayout" Target="../slideLayouts/slideLayout69.xml"/><Relationship Id="rId14" Type="http://schemas.openxmlformats.org/officeDocument/2006/relationships/image" Target="../media/image2.pn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0.xml"/><Relationship Id="rId13" Type="http://schemas.openxmlformats.org/officeDocument/2006/relationships/theme" Target="../theme/theme7.xml"/><Relationship Id="rId3" Type="http://schemas.openxmlformats.org/officeDocument/2006/relationships/slideLayout" Target="../slideLayouts/slideLayout75.xml"/><Relationship Id="rId7" Type="http://schemas.openxmlformats.org/officeDocument/2006/relationships/slideLayout" Target="../slideLayouts/slideLayout79.xml"/><Relationship Id="rId12" Type="http://schemas.openxmlformats.org/officeDocument/2006/relationships/slideLayout" Target="../slideLayouts/slideLayout84.xml"/><Relationship Id="rId2" Type="http://schemas.openxmlformats.org/officeDocument/2006/relationships/slideLayout" Target="../slideLayouts/slideLayout74.xml"/><Relationship Id="rId16" Type="http://schemas.openxmlformats.org/officeDocument/2006/relationships/image" Target="../media/image3.png"/><Relationship Id="rId1" Type="http://schemas.openxmlformats.org/officeDocument/2006/relationships/slideLayout" Target="../slideLayouts/slideLayout73.xml"/><Relationship Id="rId6" Type="http://schemas.openxmlformats.org/officeDocument/2006/relationships/slideLayout" Target="../slideLayouts/slideLayout78.xml"/><Relationship Id="rId11" Type="http://schemas.openxmlformats.org/officeDocument/2006/relationships/slideLayout" Target="../slideLayouts/slideLayout83.xml"/><Relationship Id="rId5" Type="http://schemas.openxmlformats.org/officeDocument/2006/relationships/slideLayout" Target="../slideLayouts/slideLayout77.xml"/><Relationship Id="rId15" Type="http://schemas.openxmlformats.org/officeDocument/2006/relationships/image" Target="../media/image2.png"/><Relationship Id="rId10" Type="http://schemas.openxmlformats.org/officeDocument/2006/relationships/slideLayout" Target="../slideLayouts/slideLayout82.xml"/><Relationship Id="rId4" Type="http://schemas.openxmlformats.org/officeDocument/2006/relationships/slideLayout" Target="../slideLayouts/slideLayout76.xml"/><Relationship Id="rId9" Type="http://schemas.openxmlformats.org/officeDocument/2006/relationships/slideLayout" Target="../slideLayouts/slideLayout81.xml"/><Relationship Id="rId14" Type="http://schemas.openxmlformats.org/officeDocument/2006/relationships/image" Target="../media/image1.pn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2.xml"/><Relationship Id="rId13" Type="http://schemas.openxmlformats.org/officeDocument/2006/relationships/theme" Target="../theme/theme8.xml"/><Relationship Id="rId3" Type="http://schemas.openxmlformats.org/officeDocument/2006/relationships/slideLayout" Target="../slideLayouts/slideLayout87.xml"/><Relationship Id="rId7" Type="http://schemas.openxmlformats.org/officeDocument/2006/relationships/slideLayout" Target="../slideLayouts/slideLayout91.xml"/><Relationship Id="rId12" Type="http://schemas.openxmlformats.org/officeDocument/2006/relationships/slideLayout" Target="../slideLayouts/slideLayout96.xml"/><Relationship Id="rId2" Type="http://schemas.openxmlformats.org/officeDocument/2006/relationships/slideLayout" Target="../slideLayouts/slideLayout86.xml"/><Relationship Id="rId16" Type="http://schemas.openxmlformats.org/officeDocument/2006/relationships/image" Target="../media/image3.png"/><Relationship Id="rId1" Type="http://schemas.openxmlformats.org/officeDocument/2006/relationships/slideLayout" Target="../slideLayouts/slideLayout85.xml"/><Relationship Id="rId6" Type="http://schemas.openxmlformats.org/officeDocument/2006/relationships/slideLayout" Target="../slideLayouts/slideLayout90.xml"/><Relationship Id="rId11" Type="http://schemas.openxmlformats.org/officeDocument/2006/relationships/slideLayout" Target="../slideLayouts/slideLayout95.xml"/><Relationship Id="rId5" Type="http://schemas.openxmlformats.org/officeDocument/2006/relationships/slideLayout" Target="../slideLayouts/slideLayout89.xml"/><Relationship Id="rId15" Type="http://schemas.openxmlformats.org/officeDocument/2006/relationships/image" Target="../media/image2.png"/><Relationship Id="rId10" Type="http://schemas.openxmlformats.org/officeDocument/2006/relationships/slideLayout" Target="../slideLayouts/slideLayout94.xml"/><Relationship Id="rId4" Type="http://schemas.openxmlformats.org/officeDocument/2006/relationships/slideLayout" Target="../slideLayouts/slideLayout88.xml"/><Relationship Id="rId9" Type="http://schemas.openxmlformats.org/officeDocument/2006/relationships/slideLayout" Target="../slideLayouts/slideLayout93.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59F746D-6C32-A2E1-9739-6D93F4E440AC}"/>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1027" name="Text Placeholder 2">
            <a:extLst>
              <a:ext uri="{FF2B5EF4-FFF2-40B4-BE49-F238E27FC236}">
                <a16:creationId xmlns:a16="http://schemas.microsoft.com/office/drawing/2014/main" id="{117C9A34-F6AB-D390-2FE5-64330312F576}"/>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9FEE54DD-286C-A08E-74B0-A1C7E2F2E5CE}"/>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r>
              <a:rPr lang="en-AU" dirty="0"/>
              <a:t>WA Digital Inclusion Project | CRC Champion Program | Partner Training</a:t>
            </a:r>
          </a:p>
        </p:txBody>
      </p:sp>
      <p:pic>
        <p:nvPicPr>
          <p:cNvPr id="1029" name="Picture 6">
            <a:extLst>
              <a:ext uri="{FF2B5EF4-FFF2-40B4-BE49-F238E27FC236}">
                <a16:creationId xmlns:a16="http://schemas.microsoft.com/office/drawing/2014/main" id="{9533864C-6C75-92BF-51FB-0ACF02B3323F}"/>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561638" y="230188"/>
            <a:ext cx="1389062"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7">
            <a:extLst>
              <a:ext uri="{FF2B5EF4-FFF2-40B4-BE49-F238E27FC236}">
                <a16:creationId xmlns:a16="http://schemas.microsoft.com/office/drawing/2014/main" id="{9D5E5F31-F250-3258-6A00-2ED2E479F7B4}"/>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8">
            <a:extLst>
              <a:ext uri="{FF2B5EF4-FFF2-40B4-BE49-F238E27FC236}">
                <a16:creationId xmlns:a16="http://schemas.microsoft.com/office/drawing/2014/main" id="{4165ED21-0A4B-DC1D-089C-8F1BA1C9BA7B}"/>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ED9485DB-5382-683C-6F23-4E89524E7DD0}"/>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Kanit" charset="-34"/>
              </a:defRPr>
            </a:lvl1pPr>
          </a:lstStyle>
          <a:p>
            <a:pPr>
              <a:defRPr/>
            </a:pPr>
            <a:fld id="{F4418AFC-861C-4982-80A4-5A4606EFC09B}"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sldLayoutIdLst>
    <p:sldLayoutId id="2147486399" r:id="rId1"/>
    <p:sldLayoutId id="2147486400" r:id="rId2"/>
    <p:sldLayoutId id="2147486401" r:id="rId3"/>
    <p:sldLayoutId id="2147486469" r:id="rId4"/>
    <p:sldLayoutId id="2147486402" r:id="rId5"/>
    <p:sldLayoutId id="2147486403" r:id="rId6"/>
    <p:sldLayoutId id="2147486404" r:id="rId7"/>
    <p:sldLayoutId id="2147486405" r:id="rId8"/>
    <p:sldLayoutId id="2147486406" r:id="rId9"/>
    <p:sldLayoutId id="2147486407" r:id="rId10"/>
    <p:sldLayoutId id="2147486408" r:id="rId11"/>
    <p:sldLayoutId id="2147486470" r:id="rId12"/>
  </p:sldLayoutIdLst>
  <p:hf hdr="0" dt="0"/>
  <p:txStyles>
    <p:title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EF335776-66E4-E248-335D-4AAD1E17CA27}"/>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2051" name="Text Placeholder 2">
            <a:extLst>
              <a:ext uri="{FF2B5EF4-FFF2-40B4-BE49-F238E27FC236}">
                <a16:creationId xmlns:a16="http://schemas.microsoft.com/office/drawing/2014/main" id="{B5806A9B-4DB1-CCDD-30A3-9F8923832134}"/>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067D0B10-0B0A-CC1F-B328-7159B1F00726}"/>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rgbClr val="FFFFFF"/>
                </a:solidFill>
                <a:latin typeface="+mn-lt"/>
              </a:defRPr>
            </a:lvl1pPr>
          </a:lstStyle>
          <a:p>
            <a:pPr fontAlgn="base">
              <a:spcBef>
                <a:spcPct val="0"/>
              </a:spcBef>
              <a:spcAft>
                <a:spcPts val="600"/>
              </a:spcAft>
            </a:pPr>
            <a:r>
              <a:rPr lang="en-US" altLang="en-US">
                <a:cs typeface="Arial" panose="020B0604020202020204" pitchFamily="34" charset="0"/>
              </a:rPr>
              <a:t>WA Digital Inclusion Project | </a:t>
            </a:r>
            <a:r>
              <a:rPr lang="en-AU" altLang="en-US">
                <a:cs typeface="Arial" panose="020B0604020202020204" pitchFamily="34" charset="0"/>
              </a:rPr>
              <a:t>CRC Champion Program | Partner Training</a:t>
            </a:r>
            <a:endParaRPr lang="en-US" altLang="en-US">
              <a:cs typeface="Arial" panose="020B0604020202020204" pitchFamily="34" charset="0"/>
            </a:endParaRPr>
          </a:p>
        </p:txBody>
      </p:sp>
      <p:pic>
        <p:nvPicPr>
          <p:cNvPr id="2053" name="Picture 7">
            <a:extLst>
              <a:ext uri="{FF2B5EF4-FFF2-40B4-BE49-F238E27FC236}">
                <a16:creationId xmlns:a16="http://schemas.microsoft.com/office/drawing/2014/main" id="{F151F2C9-2F2D-67E0-E89C-6A7306182C90}"/>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8">
            <a:extLst>
              <a:ext uri="{FF2B5EF4-FFF2-40B4-BE49-F238E27FC236}">
                <a16:creationId xmlns:a16="http://schemas.microsoft.com/office/drawing/2014/main" id="{6DAF97BC-3278-8E55-74B4-1B3DC20E39D2}"/>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60307E9B-4C47-318E-6A76-338190D47B90}"/>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D9D9D9"/>
                </a:solidFill>
                <a:latin typeface="Kanit" charset="-34"/>
              </a:defRPr>
            </a:lvl1pPr>
          </a:lstStyle>
          <a:p>
            <a:pPr>
              <a:defRPr/>
            </a:pPr>
            <a:fld id="{1B304148-1175-4D79-8512-E82E1E2935DB}" type="slidenum">
              <a:rPr lang="en-AU" altLang="en-US"/>
              <a:pPr>
                <a:defRPr/>
              </a:pPr>
              <a:t>‹#›</a:t>
            </a:fld>
            <a:endParaRPr lang="en-AU" altLang="en-US"/>
          </a:p>
        </p:txBody>
      </p:sp>
      <p:pic>
        <p:nvPicPr>
          <p:cNvPr id="2057" name="Picture 10">
            <a:extLst>
              <a:ext uri="{FF2B5EF4-FFF2-40B4-BE49-F238E27FC236}">
                <a16:creationId xmlns:a16="http://schemas.microsoft.com/office/drawing/2014/main" id="{D282926F-EAA9-80BF-972C-C63411F50D54}"/>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561638" y="231775"/>
            <a:ext cx="1385887" cy="61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409" r:id="rId1"/>
    <p:sldLayoutId id="2147486410" r:id="rId2"/>
    <p:sldLayoutId id="2147486411" r:id="rId3"/>
    <p:sldLayoutId id="2147486471" r:id="rId4"/>
    <p:sldLayoutId id="2147486412" r:id="rId5"/>
    <p:sldLayoutId id="2147486413" r:id="rId6"/>
    <p:sldLayoutId id="2147486414" r:id="rId7"/>
    <p:sldLayoutId id="2147486415" r:id="rId8"/>
    <p:sldLayoutId id="2147486416" r:id="rId9"/>
    <p:sldLayoutId id="2147486417" r:id="rId10"/>
    <p:sldLayoutId id="2147486418" r:id="rId11"/>
    <p:sldLayoutId id="2147486472" r:id="rId12"/>
  </p:sldLayoutIdLst>
  <p:hf hdr="0" dt="0"/>
  <p:txStyles>
    <p:titleStyle>
      <a:lvl1pPr algn="l" rtl="0" eaLnBrk="0" fontAlgn="base" hangingPunct="0">
        <a:lnSpc>
          <a:spcPct val="90000"/>
        </a:lnSpc>
        <a:spcBef>
          <a:spcPct val="0"/>
        </a:spcBef>
        <a:spcAft>
          <a:spcPct val="0"/>
        </a:spcAft>
        <a:defRPr sz="3600" b="1" kern="1200">
          <a:solidFill>
            <a:srgbClr val="FFD38F"/>
          </a:solidFill>
          <a:latin typeface="+mj-lt"/>
          <a:ea typeface="+mj-ea"/>
          <a:cs typeface="+mj-cs"/>
        </a:defRPr>
      </a:lvl1pPr>
      <a:lvl2pPr algn="l" rtl="0" eaLnBrk="0" fontAlgn="base" hangingPunct="0">
        <a:lnSpc>
          <a:spcPct val="90000"/>
        </a:lnSpc>
        <a:spcBef>
          <a:spcPct val="0"/>
        </a:spcBef>
        <a:spcAft>
          <a:spcPct val="0"/>
        </a:spcAft>
        <a:defRPr sz="3600" b="1">
          <a:solidFill>
            <a:srgbClr val="FFD38F"/>
          </a:solidFill>
          <a:latin typeface="Kanit" charset="-34"/>
        </a:defRPr>
      </a:lvl2pPr>
      <a:lvl3pPr algn="l" rtl="0" eaLnBrk="0" fontAlgn="base" hangingPunct="0">
        <a:lnSpc>
          <a:spcPct val="90000"/>
        </a:lnSpc>
        <a:spcBef>
          <a:spcPct val="0"/>
        </a:spcBef>
        <a:spcAft>
          <a:spcPct val="0"/>
        </a:spcAft>
        <a:defRPr sz="3600" b="1">
          <a:solidFill>
            <a:srgbClr val="FFD38F"/>
          </a:solidFill>
          <a:latin typeface="Kanit" charset="-34"/>
        </a:defRPr>
      </a:lvl3pPr>
      <a:lvl4pPr algn="l" rtl="0" eaLnBrk="0" fontAlgn="base" hangingPunct="0">
        <a:lnSpc>
          <a:spcPct val="90000"/>
        </a:lnSpc>
        <a:spcBef>
          <a:spcPct val="0"/>
        </a:spcBef>
        <a:spcAft>
          <a:spcPct val="0"/>
        </a:spcAft>
        <a:defRPr sz="3600" b="1">
          <a:solidFill>
            <a:srgbClr val="FFD38F"/>
          </a:solidFill>
          <a:latin typeface="Kanit" charset="-34"/>
        </a:defRPr>
      </a:lvl4pPr>
      <a:lvl5pPr algn="l" rtl="0" eaLnBrk="0" fontAlgn="base" hangingPunct="0">
        <a:lnSpc>
          <a:spcPct val="90000"/>
        </a:lnSpc>
        <a:spcBef>
          <a:spcPct val="0"/>
        </a:spcBef>
        <a:spcAft>
          <a:spcPct val="0"/>
        </a:spcAft>
        <a:defRPr sz="3600" b="1">
          <a:solidFill>
            <a:srgbClr val="FFD38F"/>
          </a:solidFill>
          <a:latin typeface="Kanit" charset="-34"/>
        </a:defRPr>
      </a:lvl5pPr>
      <a:lvl6pPr marL="457200" algn="l" rtl="0" fontAlgn="base">
        <a:lnSpc>
          <a:spcPct val="90000"/>
        </a:lnSpc>
        <a:spcBef>
          <a:spcPct val="0"/>
        </a:spcBef>
        <a:spcAft>
          <a:spcPct val="0"/>
        </a:spcAft>
        <a:defRPr sz="3600" b="1">
          <a:solidFill>
            <a:srgbClr val="FFD38F"/>
          </a:solidFill>
          <a:latin typeface="Kanit" charset="-34"/>
        </a:defRPr>
      </a:lvl6pPr>
      <a:lvl7pPr marL="914400" algn="l" rtl="0" fontAlgn="base">
        <a:lnSpc>
          <a:spcPct val="90000"/>
        </a:lnSpc>
        <a:spcBef>
          <a:spcPct val="0"/>
        </a:spcBef>
        <a:spcAft>
          <a:spcPct val="0"/>
        </a:spcAft>
        <a:defRPr sz="3600" b="1">
          <a:solidFill>
            <a:srgbClr val="FFD38F"/>
          </a:solidFill>
          <a:latin typeface="Kanit" charset="-34"/>
        </a:defRPr>
      </a:lvl7pPr>
      <a:lvl8pPr marL="1371600" algn="l" rtl="0" fontAlgn="base">
        <a:lnSpc>
          <a:spcPct val="90000"/>
        </a:lnSpc>
        <a:spcBef>
          <a:spcPct val="0"/>
        </a:spcBef>
        <a:spcAft>
          <a:spcPct val="0"/>
        </a:spcAft>
        <a:defRPr sz="3600" b="1">
          <a:solidFill>
            <a:srgbClr val="FFD38F"/>
          </a:solidFill>
          <a:latin typeface="Kanit" charset="-34"/>
        </a:defRPr>
      </a:lvl8pPr>
      <a:lvl9pPr marL="1828800" algn="l" rtl="0" fontAlgn="base">
        <a:lnSpc>
          <a:spcPct val="90000"/>
        </a:lnSpc>
        <a:spcBef>
          <a:spcPct val="0"/>
        </a:spcBef>
        <a:spcAft>
          <a:spcPct val="0"/>
        </a:spcAft>
        <a:defRPr sz="3600" b="1">
          <a:solidFill>
            <a:srgbClr val="FFD38F"/>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chemeClr val="bg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bg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bg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chemeClr val="bg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F37A6F"/>
            </a:gs>
            <a:gs pos="52000">
              <a:srgbClr val="F8B0C9"/>
            </a:gs>
            <a:gs pos="100000">
              <a:srgbClr val="FFD38F"/>
            </a:gs>
          </a:gsLst>
          <a:lin ang="4200000"/>
        </a:gradFill>
        <a:effectLst/>
      </p:bgPr>
    </p:bg>
    <p:spTree>
      <p:nvGrpSpPr>
        <p:cNvPr id="1" name=""/>
        <p:cNvGrpSpPr/>
        <p:nvPr/>
      </p:nvGrpSpPr>
      <p:grpSpPr>
        <a:xfrm>
          <a:off x="0" y="0"/>
          <a:ext cx="0" cy="0"/>
          <a:chOff x="0" y="0"/>
          <a:chExt cx="0" cy="0"/>
        </a:xfrm>
      </p:grpSpPr>
      <p:sp>
        <p:nvSpPr>
          <p:cNvPr id="3074" name="Title Placeholder 1">
            <a:extLst>
              <a:ext uri="{FF2B5EF4-FFF2-40B4-BE49-F238E27FC236}">
                <a16:creationId xmlns:a16="http://schemas.microsoft.com/office/drawing/2014/main" id="{094B6FEC-3EC4-ECD2-3228-95B0A23B4A48}"/>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3075" name="Text Placeholder 2">
            <a:extLst>
              <a:ext uri="{FF2B5EF4-FFF2-40B4-BE49-F238E27FC236}">
                <a16:creationId xmlns:a16="http://schemas.microsoft.com/office/drawing/2014/main" id="{69F679E3-AE11-BFA7-062D-B6A7AA18F3E1}"/>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F4576AA8-D2E0-0DC9-039B-4C0D616CF491}"/>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bg1"/>
                </a:solidFill>
                <a:latin typeface="+mn-lt"/>
              </a:defRPr>
            </a:lvl1pPr>
          </a:lstStyle>
          <a:p>
            <a:pPr>
              <a:defRPr/>
            </a:pPr>
            <a:r>
              <a:rPr lang="en-AU"/>
              <a:t>WA Digital Inclusion Project | CRC Champion Program | Partner Training</a:t>
            </a:r>
          </a:p>
        </p:txBody>
      </p:sp>
      <p:pic>
        <p:nvPicPr>
          <p:cNvPr id="3077" name="Picture 7">
            <a:extLst>
              <a:ext uri="{FF2B5EF4-FFF2-40B4-BE49-F238E27FC236}">
                <a16:creationId xmlns:a16="http://schemas.microsoft.com/office/drawing/2014/main" id="{5CB56A92-3366-7807-C76A-3E7F59C556DC}"/>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8">
            <a:extLst>
              <a:ext uri="{FF2B5EF4-FFF2-40B4-BE49-F238E27FC236}">
                <a16:creationId xmlns:a16="http://schemas.microsoft.com/office/drawing/2014/main" id="{BC0E7DA3-B623-F86C-19CA-1BE648782825}"/>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0067E034-AD45-9534-DC80-D0C5A46E3557}"/>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chemeClr val="bg1"/>
                </a:solidFill>
                <a:latin typeface="Kanit" charset="-34"/>
              </a:defRPr>
            </a:lvl1pPr>
          </a:lstStyle>
          <a:p>
            <a:pPr>
              <a:defRPr/>
            </a:pPr>
            <a:fld id="{53FA412E-38BE-4F79-B553-EDE76D44228E}" type="slidenum">
              <a:rPr lang="en-AU" altLang="en-US"/>
              <a:pPr>
                <a:defRPr/>
              </a:pPr>
              <a:t>‹#›</a:t>
            </a:fld>
            <a:endParaRPr lang="en-AU" altLang="en-US"/>
          </a:p>
        </p:txBody>
      </p:sp>
      <p:pic>
        <p:nvPicPr>
          <p:cNvPr id="3081" name="Picture 11">
            <a:extLst>
              <a:ext uri="{FF2B5EF4-FFF2-40B4-BE49-F238E27FC236}">
                <a16:creationId xmlns:a16="http://schemas.microsoft.com/office/drawing/2014/main" id="{1AD27560-4A8C-0B5D-F73E-D80513178A0A}"/>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558463" y="230188"/>
            <a:ext cx="139223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419" r:id="rId1"/>
    <p:sldLayoutId id="2147486420" r:id="rId2"/>
    <p:sldLayoutId id="2147486421" r:id="rId3"/>
    <p:sldLayoutId id="2147486473" r:id="rId4"/>
    <p:sldLayoutId id="2147486422" r:id="rId5"/>
    <p:sldLayoutId id="2147486423" r:id="rId6"/>
    <p:sldLayoutId id="2147486424" r:id="rId7"/>
    <p:sldLayoutId id="2147486425" r:id="rId8"/>
    <p:sldLayoutId id="2147486426" r:id="rId9"/>
    <p:sldLayoutId id="2147486427" r:id="rId10"/>
    <p:sldLayoutId id="2147486428" r:id="rId11"/>
    <p:sldLayoutId id="2147486474" r:id="rId12"/>
  </p:sldLayoutIdLst>
  <p:hf hdr="0" dt="0"/>
  <p:txStyles>
    <p:titleStyle>
      <a:lvl1pPr algn="l" rtl="0" eaLnBrk="0" fontAlgn="base" hangingPunct="0">
        <a:lnSpc>
          <a:spcPct val="90000"/>
        </a:lnSpc>
        <a:spcBef>
          <a:spcPct val="0"/>
        </a:spcBef>
        <a:spcAft>
          <a:spcPct val="0"/>
        </a:spcAft>
        <a:defRPr sz="3600" b="1" kern="1200">
          <a:solidFill>
            <a:schemeClr val="bg1"/>
          </a:solidFill>
          <a:latin typeface="+mj-lt"/>
          <a:ea typeface="+mj-ea"/>
          <a:cs typeface="+mj-cs"/>
        </a:defRPr>
      </a:lvl1pPr>
      <a:lvl2pPr algn="l" rtl="0" eaLnBrk="0" fontAlgn="base" hangingPunct="0">
        <a:lnSpc>
          <a:spcPct val="90000"/>
        </a:lnSpc>
        <a:spcBef>
          <a:spcPct val="0"/>
        </a:spcBef>
        <a:spcAft>
          <a:spcPct val="0"/>
        </a:spcAft>
        <a:defRPr sz="3600" b="1">
          <a:solidFill>
            <a:schemeClr val="bg1"/>
          </a:solidFill>
          <a:latin typeface="Kanit" charset="-34"/>
        </a:defRPr>
      </a:lvl2pPr>
      <a:lvl3pPr algn="l" rtl="0" eaLnBrk="0" fontAlgn="base" hangingPunct="0">
        <a:lnSpc>
          <a:spcPct val="90000"/>
        </a:lnSpc>
        <a:spcBef>
          <a:spcPct val="0"/>
        </a:spcBef>
        <a:spcAft>
          <a:spcPct val="0"/>
        </a:spcAft>
        <a:defRPr sz="3600" b="1">
          <a:solidFill>
            <a:schemeClr val="bg1"/>
          </a:solidFill>
          <a:latin typeface="Kanit" charset="-34"/>
        </a:defRPr>
      </a:lvl3pPr>
      <a:lvl4pPr algn="l" rtl="0" eaLnBrk="0" fontAlgn="base" hangingPunct="0">
        <a:lnSpc>
          <a:spcPct val="90000"/>
        </a:lnSpc>
        <a:spcBef>
          <a:spcPct val="0"/>
        </a:spcBef>
        <a:spcAft>
          <a:spcPct val="0"/>
        </a:spcAft>
        <a:defRPr sz="3600" b="1">
          <a:solidFill>
            <a:schemeClr val="bg1"/>
          </a:solidFill>
          <a:latin typeface="Kanit" charset="-34"/>
        </a:defRPr>
      </a:lvl4pPr>
      <a:lvl5pPr algn="l" rtl="0" eaLnBrk="0" fontAlgn="base" hangingPunct="0">
        <a:lnSpc>
          <a:spcPct val="90000"/>
        </a:lnSpc>
        <a:spcBef>
          <a:spcPct val="0"/>
        </a:spcBef>
        <a:spcAft>
          <a:spcPct val="0"/>
        </a:spcAft>
        <a:defRPr sz="3600" b="1">
          <a:solidFill>
            <a:schemeClr val="bg1"/>
          </a:solidFill>
          <a:latin typeface="Kanit" charset="-34"/>
        </a:defRPr>
      </a:lvl5pPr>
      <a:lvl6pPr marL="457200" algn="l" rtl="0" fontAlgn="base">
        <a:lnSpc>
          <a:spcPct val="90000"/>
        </a:lnSpc>
        <a:spcBef>
          <a:spcPct val="0"/>
        </a:spcBef>
        <a:spcAft>
          <a:spcPct val="0"/>
        </a:spcAft>
        <a:defRPr sz="3600" b="1">
          <a:solidFill>
            <a:schemeClr val="bg1"/>
          </a:solidFill>
          <a:latin typeface="Kanit" charset="-34"/>
        </a:defRPr>
      </a:lvl6pPr>
      <a:lvl7pPr marL="914400" algn="l" rtl="0" fontAlgn="base">
        <a:lnSpc>
          <a:spcPct val="90000"/>
        </a:lnSpc>
        <a:spcBef>
          <a:spcPct val="0"/>
        </a:spcBef>
        <a:spcAft>
          <a:spcPct val="0"/>
        </a:spcAft>
        <a:defRPr sz="3600" b="1">
          <a:solidFill>
            <a:schemeClr val="bg1"/>
          </a:solidFill>
          <a:latin typeface="Kanit" charset="-34"/>
        </a:defRPr>
      </a:lvl7pPr>
      <a:lvl8pPr marL="1371600" algn="l" rtl="0" fontAlgn="base">
        <a:lnSpc>
          <a:spcPct val="90000"/>
        </a:lnSpc>
        <a:spcBef>
          <a:spcPct val="0"/>
        </a:spcBef>
        <a:spcAft>
          <a:spcPct val="0"/>
        </a:spcAft>
        <a:defRPr sz="3600" b="1">
          <a:solidFill>
            <a:schemeClr val="bg1"/>
          </a:solidFill>
          <a:latin typeface="Kanit" charset="-34"/>
        </a:defRPr>
      </a:lvl8pPr>
      <a:lvl9pPr marL="1828800" algn="l" rtl="0" fontAlgn="base">
        <a:lnSpc>
          <a:spcPct val="90000"/>
        </a:lnSpc>
        <a:spcBef>
          <a:spcPct val="0"/>
        </a:spcBef>
        <a:spcAft>
          <a:spcPct val="0"/>
        </a:spcAft>
        <a:defRPr sz="3600" b="1">
          <a:solidFill>
            <a:schemeClr val="bg1"/>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chemeClr val="tx2"/>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2"/>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2"/>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chemeClr val="tx2"/>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4098" name="Title Placeholder 1">
            <a:extLst>
              <a:ext uri="{FF2B5EF4-FFF2-40B4-BE49-F238E27FC236}">
                <a16:creationId xmlns:a16="http://schemas.microsoft.com/office/drawing/2014/main" id="{19DAA380-C6C8-55EE-9CD6-4351CC370B3D}"/>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4099" name="Text Placeholder 2">
            <a:extLst>
              <a:ext uri="{FF2B5EF4-FFF2-40B4-BE49-F238E27FC236}">
                <a16:creationId xmlns:a16="http://schemas.microsoft.com/office/drawing/2014/main" id="{50A75EEA-97FA-5F14-F937-1871C5ACDCC0}"/>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C6183DA5-1571-96CF-09EA-0DFE625E7E2D}"/>
              </a:ext>
            </a:extLst>
          </p:cNvPr>
          <p:cNvSpPr>
            <a:spLocks noGrp="1"/>
          </p:cNvSpPr>
          <p:nvPr>
            <p:ph type="ftr" sz="quarter" idx="3"/>
          </p:nvPr>
        </p:nvSpPr>
        <p:spPr>
          <a:xfrm>
            <a:off x="838200" y="6459538"/>
            <a:ext cx="7526338" cy="246062"/>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bg1">
                    <a:lumMod val="85000"/>
                  </a:schemeClr>
                </a:solidFill>
                <a:latin typeface="+mn-lt"/>
              </a:defRPr>
            </a:lvl1pPr>
          </a:lstStyle>
          <a:p>
            <a:pPr>
              <a:defRPr/>
            </a:pPr>
            <a:r>
              <a:rPr lang="en-AU"/>
              <a:t>WA Digital Inclusion Project | CRC Champion Program | Partner Training</a:t>
            </a:r>
          </a:p>
        </p:txBody>
      </p:sp>
      <p:pic>
        <p:nvPicPr>
          <p:cNvPr id="4101" name="Picture 7">
            <a:extLst>
              <a:ext uri="{FF2B5EF4-FFF2-40B4-BE49-F238E27FC236}">
                <a16:creationId xmlns:a16="http://schemas.microsoft.com/office/drawing/2014/main" id="{DF8A1D36-7380-639E-4F28-D3B6308A8BA6}"/>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8">
            <a:extLst>
              <a:ext uri="{FF2B5EF4-FFF2-40B4-BE49-F238E27FC236}">
                <a16:creationId xmlns:a16="http://schemas.microsoft.com/office/drawing/2014/main" id="{FC100B84-0CE9-48E3-8D59-2E602EC42944}"/>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1F41F970-3158-B4C8-78F7-D91EF512A0BA}"/>
              </a:ext>
            </a:extLst>
          </p:cNvPr>
          <p:cNvSpPr>
            <a:spLocks noGrp="1"/>
          </p:cNvSpPr>
          <p:nvPr>
            <p:ph type="sldNum" sz="quarter" idx="4"/>
          </p:nvPr>
        </p:nvSpPr>
        <p:spPr>
          <a:xfrm>
            <a:off x="8610600" y="6459538"/>
            <a:ext cx="2743200" cy="246062"/>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D9D9D9"/>
                </a:solidFill>
                <a:latin typeface="Kanit" charset="-34"/>
              </a:defRPr>
            </a:lvl1pPr>
          </a:lstStyle>
          <a:p>
            <a:pPr>
              <a:defRPr/>
            </a:pPr>
            <a:fld id="{BDE20F75-37B3-4CBD-9D09-91F29247B8C8}" type="slidenum">
              <a:rPr lang="en-AU" altLang="en-US"/>
              <a:pPr>
                <a:defRPr/>
              </a:pPr>
              <a:t>‹#›</a:t>
            </a:fld>
            <a:endParaRPr lang="en-AU" altLang="en-US"/>
          </a:p>
        </p:txBody>
      </p:sp>
      <p:pic>
        <p:nvPicPr>
          <p:cNvPr id="4104" name="Picture 10">
            <a:extLst>
              <a:ext uri="{FF2B5EF4-FFF2-40B4-BE49-F238E27FC236}">
                <a16:creationId xmlns:a16="http://schemas.microsoft.com/office/drawing/2014/main" id="{AFA632AB-AD60-92F9-8B93-68FB83E7F9A7}"/>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561638" y="231775"/>
            <a:ext cx="1385887" cy="61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429" r:id="rId1"/>
    <p:sldLayoutId id="2147486430" r:id="rId2"/>
    <p:sldLayoutId id="2147486431" r:id="rId3"/>
    <p:sldLayoutId id="2147486475" r:id="rId4"/>
    <p:sldLayoutId id="2147486432" r:id="rId5"/>
    <p:sldLayoutId id="2147486433" r:id="rId6"/>
    <p:sldLayoutId id="2147486434" r:id="rId7"/>
    <p:sldLayoutId id="2147486435" r:id="rId8"/>
    <p:sldLayoutId id="2147486436" r:id="rId9"/>
    <p:sldLayoutId id="2147486437" r:id="rId10"/>
    <p:sldLayoutId id="2147486438" r:id="rId11"/>
    <p:sldLayoutId id="2147486476" r:id="rId12"/>
  </p:sldLayoutIdLst>
  <p:hf hdr="0" dt="0"/>
  <p:txStyles>
    <p:titleStyle>
      <a:lvl1pPr algn="l" rtl="0" eaLnBrk="0" fontAlgn="base" hangingPunct="0">
        <a:lnSpc>
          <a:spcPct val="90000"/>
        </a:lnSpc>
        <a:spcBef>
          <a:spcPct val="0"/>
        </a:spcBef>
        <a:spcAft>
          <a:spcPct val="0"/>
        </a:spcAft>
        <a:defRPr sz="3600" b="1" kern="1200">
          <a:solidFill>
            <a:srgbClr val="FFD38F"/>
          </a:solidFill>
          <a:latin typeface="+mj-lt"/>
          <a:ea typeface="+mj-ea"/>
          <a:cs typeface="+mj-cs"/>
        </a:defRPr>
      </a:lvl1pPr>
      <a:lvl2pPr algn="l" rtl="0" eaLnBrk="0" fontAlgn="base" hangingPunct="0">
        <a:lnSpc>
          <a:spcPct val="90000"/>
        </a:lnSpc>
        <a:spcBef>
          <a:spcPct val="0"/>
        </a:spcBef>
        <a:spcAft>
          <a:spcPct val="0"/>
        </a:spcAft>
        <a:defRPr sz="3600" b="1">
          <a:solidFill>
            <a:srgbClr val="FFD38F"/>
          </a:solidFill>
          <a:latin typeface="Kanit" charset="-34"/>
        </a:defRPr>
      </a:lvl2pPr>
      <a:lvl3pPr algn="l" rtl="0" eaLnBrk="0" fontAlgn="base" hangingPunct="0">
        <a:lnSpc>
          <a:spcPct val="90000"/>
        </a:lnSpc>
        <a:spcBef>
          <a:spcPct val="0"/>
        </a:spcBef>
        <a:spcAft>
          <a:spcPct val="0"/>
        </a:spcAft>
        <a:defRPr sz="3600" b="1">
          <a:solidFill>
            <a:srgbClr val="FFD38F"/>
          </a:solidFill>
          <a:latin typeface="Kanit" charset="-34"/>
        </a:defRPr>
      </a:lvl3pPr>
      <a:lvl4pPr algn="l" rtl="0" eaLnBrk="0" fontAlgn="base" hangingPunct="0">
        <a:lnSpc>
          <a:spcPct val="90000"/>
        </a:lnSpc>
        <a:spcBef>
          <a:spcPct val="0"/>
        </a:spcBef>
        <a:spcAft>
          <a:spcPct val="0"/>
        </a:spcAft>
        <a:defRPr sz="3600" b="1">
          <a:solidFill>
            <a:srgbClr val="FFD38F"/>
          </a:solidFill>
          <a:latin typeface="Kanit" charset="-34"/>
        </a:defRPr>
      </a:lvl4pPr>
      <a:lvl5pPr algn="l" rtl="0" eaLnBrk="0" fontAlgn="base" hangingPunct="0">
        <a:lnSpc>
          <a:spcPct val="90000"/>
        </a:lnSpc>
        <a:spcBef>
          <a:spcPct val="0"/>
        </a:spcBef>
        <a:spcAft>
          <a:spcPct val="0"/>
        </a:spcAft>
        <a:defRPr sz="3600" b="1">
          <a:solidFill>
            <a:srgbClr val="FFD38F"/>
          </a:solidFill>
          <a:latin typeface="Kanit" charset="-34"/>
        </a:defRPr>
      </a:lvl5pPr>
      <a:lvl6pPr marL="457200" algn="l" rtl="0" fontAlgn="base">
        <a:lnSpc>
          <a:spcPct val="90000"/>
        </a:lnSpc>
        <a:spcBef>
          <a:spcPct val="0"/>
        </a:spcBef>
        <a:spcAft>
          <a:spcPct val="0"/>
        </a:spcAft>
        <a:defRPr sz="3600" b="1">
          <a:solidFill>
            <a:srgbClr val="FFD38F"/>
          </a:solidFill>
          <a:latin typeface="Kanit" charset="-34"/>
        </a:defRPr>
      </a:lvl6pPr>
      <a:lvl7pPr marL="914400" algn="l" rtl="0" fontAlgn="base">
        <a:lnSpc>
          <a:spcPct val="90000"/>
        </a:lnSpc>
        <a:spcBef>
          <a:spcPct val="0"/>
        </a:spcBef>
        <a:spcAft>
          <a:spcPct val="0"/>
        </a:spcAft>
        <a:defRPr sz="3600" b="1">
          <a:solidFill>
            <a:srgbClr val="FFD38F"/>
          </a:solidFill>
          <a:latin typeface="Kanit" charset="-34"/>
        </a:defRPr>
      </a:lvl7pPr>
      <a:lvl8pPr marL="1371600" algn="l" rtl="0" fontAlgn="base">
        <a:lnSpc>
          <a:spcPct val="90000"/>
        </a:lnSpc>
        <a:spcBef>
          <a:spcPct val="0"/>
        </a:spcBef>
        <a:spcAft>
          <a:spcPct val="0"/>
        </a:spcAft>
        <a:defRPr sz="3600" b="1">
          <a:solidFill>
            <a:srgbClr val="FFD38F"/>
          </a:solidFill>
          <a:latin typeface="Kanit" charset="-34"/>
        </a:defRPr>
      </a:lvl8pPr>
      <a:lvl9pPr marL="1828800" algn="l" rtl="0" fontAlgn="base">
        <a:lnSpc>
          <a:spcPct val="90000"/>
        </a:lnSpc>
        <a:spcBef>
          <a:spcPct val="0"/>
        </a:spcBef>
        <a:spcAft>
          <a:spcPct val="0"/>
        </a:spcAft>
        <a:defRPr sz="3600" b="1">
          <a:solidFill>
            <a:srgbClr val="FFD38F"/>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chemeClr val="bg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bg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bg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chemeClr val="bg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Title Placeholder 1">
            <a:extLst>
              <a:ext uri="{FF2B5EF4-FFF2-40B4-BE49-F238E27FC236}">
                <a16:creationId xmlns:a16="http://schemas.microsoft.com/office/drawing/2014/main" id="{F04BD1A0-F7DB-C59C-8249-0362CC85BC33}"/>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5123" name="Text Placeholder 2">
            <a:extLst>
              <a:ext uri="{FF2B5EF4-FFF2-40B4-BE49-F238E27FC236}">
                <a16:creationId xmlns:a16="http://schemas.microsoft.com/office/drawing/2014/main" id="{84D4BFB0-402B-958E-E752-9345C1E54B5C}"/>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610009F3-2631-8ACB-EC64-BC237BD7A934}"/>
              </a:ext>
            </a:extLst>
          </p:cNvPr>
          <p:cNvSpPr>
            <a:spLocks noGrp="1"/>
          </p:cNvSpPr>
          <p:nvPr>
            <p:ph type="ftr" sz="quarter" idx="3"/>
          </p:nvPr>
        </p:nvSpPr>
        <p:spPr>
          <a:xfrm>
            <a:off x="838200" y="64770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r>
              <a:rPr lang="en-AU"/>
              <a:t>WA Digital Inclusion Project | CRC Champion Program | Partner Training</a:t>
            </a:r>
          </a:p>
        </p:txBody>
      </p:sp>
      <p:pic>
        <p:nvPicPr>
          <p:cNvPr id="5125" name="Picture 6">
            <a:extLst>
              <a:ext uri="{FF2B5EF4-FFF2-40B4-BE49-F238E27FC236}">
                <a16:creationId xmlns:a16="http://schemas.microsoft.com/office/drawing/2014/main" id="{6790D7D6-334D-1347-0DC1-80BD3E6D354D}"/>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561638" y="230188"/>
            <a:ext cx="1389062"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7">
            <a:extLst>
              <a:ext uri="{FF2B5EF4-FFF2-40B4-BE49-F238E27FC236}">
                <a16:creationId xmlns:a16="http://schemas.microsoft.com/office/drawing/2014/main" id="{7E3E8C84-DF10-EC86-D561-7189E6D6D1A8}"/>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8">
            <a:extLst>
              <a:ext uri="{FF2B5EF4-FFF2-40B4-BE49-F238E27FC236}">
                <a16:creationId xmlns:a16="http://schemas.microsoft.com/office/drawing/2014/main" id="{68F4273E-0AC8-2725-29EE-C86E25769E9C}"/>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1A25AC56-2325-8F85-ADA6-9FEFD8EB5EFC}"/>
              </a:ext>
            </a:extLst>
          </p:cNvPr>
          <p:cNvSpPr>
            <a:spLocks noGrp="1"/>
          </p:cNvSpPr>
          <p:nvPr>
            <p:ph type="sldNum" sz="quarter" idx="4"/>
          </p:nvPr>
        </p:nvSpPr>
        <p:spPr>
          <a:xfrm>
            <a:off x="8610600" y="64770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Kanit" charset="-34"/>
              </a:defRPr>
            </a:lvl1pPr>
          </a:lstStyle>
          <a:p>
            <a:pPr>
              <a:defRPr/>
            </a:pPr>
            <a:fld id="{DA48D004-B801-4596-96B0-B7048528551C}"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sldLayoutIdLst>
    <p:sldLayoutId id="2147486439" r:id="rId1"/>
    <p:sldLayoutId id="2147486440" r:id="rId2"/>
    <p:sldLayoutId id="2147486441" r:id="rId3"/>
    <p:sldLayoutId id="2147486477" r:id="rId4"/>
    <p:sldLayoutId id="2147486442" r:id="rId5"/>
    <p:sldLayoutId id="2147486443" r:id="rId6"/>
    <p:sldLayoutId id="2147486444" r:id="rId7"/>
    <p:sldLayoutId id="2147486445" r:id="rId8"/>
    <p:sldLayoutId id="2147486446" r:id="rId9"/>
    <p:sldLayoutId id="2147486447" r:id="rId10"/>
    <p:sldLayoutId id="2147486448" r:id="rId11"/>
    <p:sldLayoutId id="2147486478" r:id="rId12"/>
  </p:sldLayoutIdLst>
  <p:hf hdr="0" dt="0"/>
  <p:txStyles>
    <p:title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F37A6F"/>
            </a:gs>
            <a:gs pos="52000">
              <a:srgbClr val="F8B0C9"/>
            </a:gs>
            <a:gs pos="100000">
              <a:srgbClr val="FFD38F"/>
            </a:gs>
          </a:gsLst>
          <a:lin ang="4200000"/>
        </a:gradFill>
        <a:effectLst/>
      </p:bgPr>
    </p:bg>
    <p:spTree>
      <p:nvGrpSpPr>
        <p:cNvPr id="1" name=""/>
        <p:cNvGrpSpPr/>
        <p:nvPr/>
      </p:nvGrpSpPr>
      <p:grpSpPr>
        <a:xfrm>
          <a:off x="0" y="0"/>
          <a:ext cx="0" cy="0"/>
          <a:chOff x="0" y="0"/>
          <a:chExt cx="0" cy="0"/>
        </a:xfrm>
      </p:grpSpPr>
      <p:sp>
        <p:nvSpPr>
          <p:cNvPr id="6146" name="Title Placeholder 1">
            <a:extLst>
              <a:ext uri="{FF2B5EF4-FFF2-40B4-BE49-F238E27FC236}">
                <a16:creationId xmlns:a16="http://schemas.microsoft.com/office/drawing/2014/main" id="{8CEB4F63-DFC7-B552-DC17-E14C75AE4F65}"/>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6147" name="Text Placeholder 2">
            <a:extLst>
              <a:ext uri="{FF2B5EF4-FFF2-40B4-BE49-F238E27FC236}">
                <a16:creationId xmlns:a16="http://schemas.microsoft.com/office/drawing/2014/main" id="{0584965F-CB7F-898F-1E7C-3C8E45640023}"/>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42CA068B-8328-B7C9-5B5D-EB9CBC131D80}"/>
              </a:ext>
            </a:extLst>
          </p:cNvPr>
          <p:cNvSpPr>
            <a:spLocks noGrp="1"/>
          </p:cNvSpPr>
          <p:nvPr>
            <p:ph type="ftr" sz="quarter" idx="3"/>
          </p:nvPr>
        </p:nvSpPr>
        <p:spPr>
          <a:xfrm>
            <a:off x="838200" y="64770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bg1"/>
                </a:solidFill>
                <a:latin typeface="+mn-lt"/>
              </a:defRPr>
            </a:lvl1pPr>
          </a:lstStyle>
          <a:p>
            <a:pPr>
              <a:defRPr/>
            </a:pPr>
            <a:r>
              <a:rPr lang="en-AU"/>
              <a:t>WA Digital Inclusion Project | CRC Champion Program | Partner Training</a:t>
            </a:r>
          </a:p>
        </p:txBody>
      </p:sp>
      <p:pic>
        <p:nvPicPr>
          <p:cNvPr id="6149" name="Picture 7">
            <a:extLst>
              <a:ext uri="{FF2B5EF4-FFF2-40B4-BE49-F238E27FC236}">
                <a16:creationId xmlns:a16="http://schemas.microsoft.com/office/drawing/2014/main" id="{9663D53D-F494-F4D6-A347-C26B65B9697F}"/>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8">
            <a:extLst>
              <a:ext uri="{FF2B5EF4-FFF2-40B4-BE49-F238E27FC236}">
                <a16:creationId xmlns:a16="http://schemas.microsoft.com/office/drawing/2014/main" id="{48CC8243-24C6-607A-92B6-78D7312CC2A8}"/>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01632C92-C400-7CFA-3B73-768DD2A4DE04}"/>
              </a:ext>
            </a:extLst>
          </p:cNvPr>
          <p:cNvSpPr>
            <a:spLocks noGrp="1"/>
          </p:cNvSpPr>
          <p:nvPr>
            <p:ph type="sldNum" sz="quarter" idx="4"/>
          </p:nvPr>
        </p:nvSpPr>
        <p:spPr>
          <a:xfrm>
            <a:off x="8610600" y="64770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chemeClr val="bg1"/>
                </a:solidFill>
                <a:latin typeface="Kanit" charset="-34"/>
              </a:defRPr>
            </a:lvl1pPr>
          </a:lstStyle>
          <a:p>
            <a:pPr>
              <a:defRPr/>
            </a:pPr>
            <a:fld id="{3B871BD0-B33A-4332-BA47-A3EE7728D329}" type="slidenum">
              <a:rPr lang="en-AU" altLang="en-US"/>
              <a:pPr>
                <a:defRPr/>
              </a:pPr>
              <a:t>‹#›</a:t>
            </a:fld>
            <a:endParaRPr lang="en-AU" altLang="en-US"/>
          </a:p>
        </p:txBody>
      </p:sp>
      <p:pic>
        <p:nvPicPr>
          <p:cNvPr id="6152" name="Picture 9">
            <a:extLst>
              <a:ext uri="{FF2B5EF4-FFF2-40B4-BE49-F238E27FC236}">
                <a16:creationId xmlns:a16="http://schemas.microsoft.com/office/drawing/2014/main" id="{76D07D94-07F3-23B2-AD5E-C95573284A70}"/>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558463" y="230188"/>
            <a:ext cx="139223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449" r:id="rId1"/>
    <p:sldLayoutId id="2147486450" r:id="rId2"/>
    <p:sldLayoutId id="2147486451" r:id="rId3"/>
    <p:sldLayoutId id="2147486479" r:id="rId4"/>
    <p:sldLayoutId id="2147486452" r:id="rId5"/>
    <p:sldLayoutId id="2147486453" r:id="rId6"/>
    <p:sldLayoutId id="2147486454" r:id="rId7"/>
    <p:sldLayoutId id="2147486455" r:id="rId8"/>
    <p:sldLayoutId id="2147486456" r:id="rId9"/>
    <p:sldLayoutId id="2147486457" r:id="rId10"/>
    <p:sldLayoutId id="2147486458" r:id="rId11"/>
    <p:sldLayoutId id="2147486480" r:id="rId12"/>
  </p:sldLayoutIdLst>
  <p:hf hdr="0" dt="0"/>
  <p:txStyles>
    <p:titleStyle>
      <a:lvl1pPr algn="l" rtl="0" eaLnBrk="0" fontAlgn="base" hangingPunct="0">
        <a:lnSpc>
          <a:spcPct val="90000"/>
        </a:lnSpc>
        <a:spcBef>
          <a:spcPct val="0"/>
        </a:spcBef>
        <a:spcAft>
          <a:spcPct val="0"/>
        </a:spcAft>
        <a:defRPr sz="3600" b="1" kern="1200">
          <a:solidFill>
            <a:schemeClr val="bg1"/>
          </a:solidFill>
          <a:latin typeface="+mj-lt"/>
          <a:ea typeface="+mj-ea"/>
          <a:cs typeface="+mj-cs"/>
        </a:defRPr>
      </a:lvl1pPr>
      <a:lvl2pPr algn="l" rtl="0" eaLnBrk="0" fontAlgn="base" hangingPunct="0">
        <a:lnSpc>
          <a:spcPct val="90000"/>
        </a:lnSpc>
        <a:spcBef>
          <a:spcPct val="0"/>
        </a:spcBef>
        <a:spcAft>
          <a:spcPct val="0"/>
        </a:spcAft>
        <a:defRPr sz="3600" b="1">
          <a:solidFill>
            <a:schemeClr val="bg1"/>
          </a:solidFill>
          <a:latin typeface="Kanit" charset="-34"/>
        </a:defRPr>
      </a:lvl2pPr>
      <a:lvl3pPr algn="l" rtl="0" eaLnBrk="0" fontAlgn="base" hangingPunct="0">
        <a:lnSpc>
          <a:spcPct val="90000"/>
        </a:lnSpc>
        <a:spcBef>
          <a:spcPct val="0"/>
        </a:spcBef>
        <a:spcAft>
          <a:spcPct val="0"/>
        </a:spcAft>
        <a:defRPr sz="3600" b="1">
          <a:solidFill>
            <a:schemeClr val="bg1"/>
          </a:solidFill>
          <a:latin typeface="Kanit" charset="-34"/>
        </a:defRPr>
      </a:lvl3pPr>
      <a:lvl4pPr algn="l" rtl="0" eaLnBrk="0" fontAlgn="base" hangingPunct="0">
        <a:lnSpc>
          <a:spcPct val="90000"/>
        </a:lnSpc>
        <a:spcBef>
          <a:spcPct val="0"/>
        </a:spcBef>
        <a:spcAft>
          <a:spcPct val="0"/>
        </a:spcAft>
        <a:defRPr sz="3600" b="1">
          <a:solidFill>
            <a:schemeClr val="bg1"/>
          </a:solidFill>
          <a:latin typeface="Kanit" charset="-34"/>
        </a:defRPr>
      </a:lvl4pPr>
      <a:lvl5pPr algn="l" rtl="0" eaLnBrk="0" fontAlgn="base" hangingPunct="0">
        <a:lnSpc>
          <a:spcPct val="90000"/>
        </a:lnSpc>
        <a:spcBef>
          <a:spcPct val="0"/>
        </a:spcBef>
        <a:spcAft>
          <a:spcPct val="0"/>
        </a:spcAft>
        <a:defRPr sz="3600" b="1">
          <a:solidFill>
            <a:schemeClr val="bg1"/>
          </a:solidFill>
          <a:latin typeface="Kanit" charset="-34"/>
        </a:defRPr>
      </a:lvl5pPr>
      <a:lvl6pPr marL="457200" algn="l" rtl="0" fontAlgn="base">
        <a:lnSpc>
          <a:spcPct val="90000"/>
        </a:lnSpc>
        <a:spcBef>
          <a:spcPct val="0"/>
        </a:spcBef>
        <a:spcAft>
          <a:spcPct val="0"/>
        </a:spcAft>
        <a:defRPr sz="3600" b="1">
          <a:solidFill>
            <a:schemeClr val="bg1"/>
          </a:solidFill>
          <a:latin typeface="Kanit" charset="-34"/>
        </a:defRPr>
      </a:lvl6pPr>
      <a:lvl7pPr marL="914400" algn="l" rtl="0" fontAlgn="base">
        <a:lnSpc>
          <a:spcPct val="90000"/>
        </a:lnSpc>
        <a:spcBef>
          <a:spcPct val="0"/>
        </a:spcBef>
        <a:spcAft>
          <a:spcPct val="0"/>
        </a:spcAft>
        <a:defRPr sz="3600" b="1">
          <a:solidFill>
            <a:schemeClr val="bg1"/>
          </a:solidFill>
          <a:latin typeface="Kanit" charset="-34"/>
        </a:defRPr>
      </a:lvl7pPr>
      <a:lvl8pPr marL="1371600" algn="l" rtl="0" fontAlgn="base">
        <a:lnSpc>
          <a:spcPct val="90000"/>
        </a:lnSpc>
        <a:spcBef>
          <a:spcPct val="0"/>
        </a:spcBef>
        <a:spcAft>
          <a:spcPct val="0"/>
        </a:spcAft>
        <a:defRPr sz="3600" b="1">
          <a:solidFill>
            <a:schemeClr val="bg1"/>
          </a:solidFill>
          <a:latin typeface="Kanit" charset="-34"/>
        </a:defRPr>
      </a:lvl8pPr>
      <a:lvl9pPr marL="1828800" algn="l" rtl="0" fontAlgn="base">
        <a:lnSpc>
          <a:spcPct val="90000"/>
        </a:lnSpc>
        <a:spcBef>
          <a:spcPct val="0"/>
        </a:spcBef>
        <a:spcAft>
          <a:spcPct val="0"/>
        </a:spcAft>
        <a:defRPr sz="3600" b="1">
          <a:solidFill>
            <a:schemeClr val="bg1"/>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chemeClr val="tx2"/>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2"/>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2"/>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chemeClr val="tx2"/>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350B2DFB-F921-A3BD-4166-633D4A62D48E}"/>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7171" name="Text Placeholder 2">
            <a:extLst>
              <a:ext uri="{FF2B5EF4-FFF2-40B4-BE49-F238E27FC236}">
                <a16:creationId xmlns:a16="http://schemas.microsoft.com/office/drawing/2014/main" id="{0E04E603-3F7E-A7E5-5095-3B056965A4D9}"/>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3A9C2487-429A-61C6-09F5-683BA2C2DE18}"/>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r>
              <a:rPr lang="en-AU"/>
              <a:t>WA Digital Inclusion Project | CRC Champion Program | Partner Training</a:t>
            </a:r>
          </a:p>
        </p:txBody>
      </p:sp>
      <p:pic>
        <p:nvPicPr>
          <p:cNvPr id="7173" name="Picture 6">
            <a:extLst>
              <a:ext uri="{FF2B5EF4-FFF2-40B4-BE49-F238E27FC236}">
                <a16:creationId xmlns:a16="http://schemas.microsoft.com/office/drawing/2014/main" id="{8E54DD4E-F98F-7A1D-EE23-84359343C334}"/>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561638" y="230188"/>
            <a:ext cx="1389062"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7">
            <a:extLst>
              <a:ext uri="{FF2B5EF4-FFF2-40B4-BE49-F238E27FC236}">
                <a16:creationId xmlns:a16="http://schemas.microsoft.com/office/drawing/2014/main" id="{EE1F7F68-A6CC-9E50-CD4B-58374156B81D}"/>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8">
            <a:extLst>
              <a:ext uri="{FF2B5EF4-FFF2-40B4-BE49-F238E27FC236}">
                <a16:creationId xmlns:a16="http://schemas.microsoft.com/office/drawing/2014/main" id="{4A102C35-1351-E297-08DD-C0D2F3808BB3}"/>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2017665E-EB2D-1F29-27DF-22C82403DE05}"/>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Kanit" charset="-34"/>
              </a:defRPr>
            </a:lvl1pPr>
          </a:lstStyle>
          <a:p>
            <a:pPr>
              <a:defRPr/>
            </a:pPr>
            <a:fld id="{DA8C01AA-87BC-4F26-A33B-759EEC5B56CF}"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sldLayoutIdLst>
    <p:sldLayoutId id="2147486459" r:id="rId1"/>
    <p:sldLayoutId id="2147486460" r:id="rId2"/>
    <p:sldLayoutId id="2147486461" r:id="rId3"/>
    <p:sldLayoutId id="2147486481" r:id="rId4"/>
    <p:sldLayoutId id="2147486462" r:id="rId5"/>
    <p:sldLayoutId id="2147486463" r:id="rId6"/>
    <p:sldLayoutId id="2147486464" r:id="rId7"/>
    <p:sldLayoutId id="2147486465" r:id="rId8"/>
    <p:sldLayoutId id="2147486466" r:id="rId9"/>
    <p:sldLayoutId id="2147486467" r:id="rId10"/>
    <p:sldLayoutId id="2147486468" r:id="rId11"/>
    <p:sldLayoutId id="2147486482" r:id="rId12"/>
  </p:sldLayoutIdLst>
  <p:hf hdr="0" dt="0"/>
  <p:txStyles>
    <p:title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59F746D-6C32-A2E1-9739-6D93F4E440AC}"/>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1027" name="Text Placeholder 2">
            <a:extLst>
              <a:ext uri="{FF2B5EF4-FFF2-40B4-BE49-F238E27FC236}">
                <a16:creationId xmlns:a16="http://schemas.microsoft.com/office/drawing/2014/main" id="{117C9A34-F6AB-D390-2FE5-64330312F576}"/>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9FEE54DD-286C-A08E-74B0-A1C7E2F2E5CE}"/>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r>
              <a:rPr lang="en-AU"/>
              <a:t>WA Digital Inclusion Project | CRC Champion Program | Partner Training</a:t>
            </a:r>
          </a:p>
        </p:txBody>
      </p:sp>
      <p:pic>
        <p:nvPicPr>
          <p:cNvPr id="1029" name="Picture 6">
            <a:extLst>
              <a:ext uri="{FF2B5EF4-FFF2-40B4-BE49-F238E27FC236}">
                <a16:creationId xmlns:a16="http://schemas.microsoft.com/office/drawing/2014/main" id="{9533864C-6C75-92BF-51FB-0ACF02B3323F}"/>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561638" y="230188"/>
            <a:ext cx="1389062"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7">
            <a:extLst>
              <a:ext uri="{FF2B5EF4-FFF2-40B4-BE49-F238E27FC236}">
                <a16:creationId xmlns:a16="http://schemas.microsoft.com/office/drawing/2014/main" id="{9D5E5F31-F250-3258-6A00-2ED2E479F7B4}"/>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8">
            <a:extLst>
              <a:ext uri="{FF2B5EF4-FFF2-40B4-BE49-F238E27FC236}">
                <a16:creationId xmlns:a16="http://schemas.microsoft.com/office/drawing/2014/main" id="{4165ED21-0A4B-DC1D-089C-8F1BA1C9BA7B}"/>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ED9485DB-5382-683C-6F23-4E89524E7DD0}"/>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Kanit" charset="-34"/>
              </a:defRPr>
            </a:lvl1pPr>
          </a:lstStyle>
          <a:p>
            <a:pPr>
              <a:defRPr/>
            </a:pPr>
            <a:fld id="{F4418AFC-861C-4982-80A4-5A4606EFC09B}" type="slidenum">
              <a:rPr lang="en-AU" altLang="en-US"/>
              <a:pPr>
                <a:defRPr/>
              </a:pPr>
              <a:t>‹#›</a:t>
            </a:fld>
            <a:endParaRPr lang="en-AU" altLang="en-US"/>
          </a:p>
        </p:txBody>
      </p:sp>
    </p:spTree>
    <p:extLst>
      <p:ext uri="{BB962C8B-B14F-4D97-AF65-F5344CB8AC3E}">
        <p14:creationId xmlns:p14="http://schemas.microsoft.com/office/powerpoint/2010/main" val="1950861741"/>
      </p:ext>
    </p:extLst>
  </p:cSld>
  <p:clrMap bg1="lt1" tx1="dk1" bg2="lt2" tx2="dk2" accent1="accent1" accent2="accent2" accent3="accent3" accent4="accent4" accent5="accent5" accent6="accent6" hlink="hlink" folHlink="folHlink"/>
  <p:sldLayoutIdLst>
    <p:sldLayoutId id="2147486484" r:id="rId1"/>
    <p:sldLayoutId id="2147486485" r:id="rId2"/>
    <p:sldLayoutId id="2147486486" r:id="rId3"/>
    <p:sldLayoutId id="2147486487" r:id="rId4"/>
    <p:sldLayoutId id="2147486488" r:id="rId5"/>
    <p:sldLayoutId id="2147486489" r:id="rId6"/>
    <p:sldLayoutId id="2147486490" r:id="rId7"/>
    <p:sldLayoutId id="2147486491" r:id="rId8"/>
    <p:sldLayoutId id="2147486492" r:id="rId9"/>
    <p:sldLayoutId id="2147486493" r:id="rId10"/>
    <p:sldLayoutId id="2147486494" r:id="rId11"/>
    <p:sldLayoutId id="2147486495" r:id="rId12"/>
  </p:sldLayoutIdLst>
  <p:hf hdr="0" dt="0"/>
  <p:txStyles>
    <p:title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6.xml"/><Relationship Id="rId5" Type="http://schemas.openxmlformats.org/officeDocument/2006/relationships/image" Target="../media/image8.png"/><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ideo" Target="https://player.vimeo.com/video/808895933?app_id=122963" TargetMode="External"/><Relationship Id="rId4" Type="http://schemas.openxmlformats.org/officeDocument/2006/relationships/image" Target="../media/image29.jpeg"/></Relationships>
</file>

<file path=ppt/slides/_rels/slide14.xml.rels><?xml version="1.0" encoding="UTF-8" standalone="yes"?>
<Relationships xmlns="http://schemas.openxmlformats.org/package/2006/relationships"><Relationship Id="rId3" Type="http://schemas.openxmlformats.org/officeDocument/2006/relationships/hyperlink" Target="https://beconnected.esafety.gov.au/topic-library/computer-basics-for-beginners/what-is-the-internet"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beconnected.esafety.gov.au/topic-library/computer-basics-for-beginners/what-is-the-internet"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9.xml"/></Relationships>
</file>

<file path=ppt/slides/_rels/slide2.xml.rels><?xml version="1.0" encoding="UTF-8" standalone="yes"?>
<Relationships xmlns="http://schemas.openxmlformats.org/package/2006/relationships"><Relationship Id="rId3" Type="http://schemas.openxmlformats.org/officeDocument/2006/relationships/hyperlink" Target="https://beconnected.esafety.gov.au/pluginfile.php/97558/mod_resource/content/2/index.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vimeo.com/233940469"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image" Target="../media/image10.svg"/></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vimeo.com/233940469"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0DFEDC6A-CB56-12C1-39C2-8E6D897A25D6}"/>
              </a:ext>
            </a:extLst>
          </p:cNvPr>
          <p:cNvSpPr>
            <a:spLocks noGrp="1" noChangeArrowheads="1"/>
          </p:cNvSpPr>
          <p:nvPr>
            <p:ph type="title"/>
          </p:nvPr>
        </p:nvSpPr>
        <p:spPr>
          <a:xfrm>
            <a:off x="2636520" y="3946650"/>
            <a:ext cx="9204960" cy="1361354"/>
          </a:xfrm>
        </p:spPr>
        <p:txBody>
          <a:bodyPr/>
          <a:lstStyle/>
          <a:p>
            <a:pPr algn="r" rtl="1" eaLnBrk="1" hangingPunct="1"/>
            <a:r>
              <a:rPr lang="fa-IR" sz="4400" dirty="0">
                <a:solidFill>
                  <a:srgbClr val="FFFFFF"/>
                </a:solidFill>
              </a:rPr>
              <a:t>آموزش مهارت‌های دیجیتال – دسترسی به اینترنت</a:t>
            </a:r>
            <a:br>
              <a:rPr lang="fa-IR" sz="4400" dirty="0"/>
            </a:br>
            <a:r>
              <a:rPr lang="fa-IR" sz="4400" dirty="0"/>
              <a:t>برنامه قهرمانان جامعه</a:t>
            </a:r>
            <a:endParaRPr lang="en-AU" sz="4400" noProof="0" dirty="0">
              <a:cs typeface="Arial"/>
            </a:endParaRPr>
          </a:p>
        </p:txBody>
      </p:sp>
      <p:sp>
        <p:nvSpPr>
          <p:cNvPr id="24579" name="Subtitle 2">
            <a:extLst>
              <a:ext uri="{FF2B5EF4-FFF2-40B4-BE49-F238E27FC236}">
                <a16:creationId xmlns:a16="http://schemas.microsoft.com/office/drawing/2014/main" id="{C0E9410B-5ACC-66C1-6630-1BE6902C30D3}"/>
              </a:ext>
            </a:extLst>
          </p:cNvPr>
          <p:cNvSpPr>
            <a:spLocks noGrp="1" noChangeArrowheads="1"/>
          </p:cNvSpPr>
          <p:nvPr>
            <p:ph type="body" idx="1"/>
          </p:nvPr>
        </p:nvSpPr>
        <p:spPr>
          <a:xfrm>
            <a:off x="2651760" y="5284061"/>
            <a:ext cx="4987145" cy="555625"/>
          </a:xfrm>
        </p:spPr>
        <p:txBody>
          <a:bodyPr/>
          <a:lstStyle/>
          <a:p>
            <a:pPr algn="r" rtl="1" eaLnBrk="1" hangingPunct="1"/>
            <a:r>
              <a:rPr lang="en-AU" i="1" noProof="0" dirty="0">
                <a:latin typeface="+mj-lt"/>
                <a:cs typeface="Arial" panose="020B0604020202020204" pitchFamily="34" charset="0"/>
              </a:rPr>
              <a:t>2025</a:t>
            </a:r>
          </a:p>
        </p:txBody>
      </p:sp>
      <p:pic>
        <p:nvPicPr>
          <p:cNvPr id="24580" name="Picture 4">
            <a:extLst>
              <a:ext uri="{FF2B5EF4-FFF2-40B4-BE49-F238E27FC236}">
                <a16:creationId xmlns:a16="http://schemas.microsoft.com/office/drawing/2014/main" id="{3AF11155-EE0D-59CE-D684-3124361398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388" y="644525"/>
            <a:ext cx="4372856" cy="19548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1" name="Picture 5">
            <a:extLst>
              <a:ext uri="{FF2B5EF4-FFF2-40B4-BE49-F238E27FC236}">
                <a16:creationId xmlns:a16="http://schemas.microsoft.com/office/drawing/2014/main" id="{0BBB8E80-B9DD-B42C-FBBE-C0ED0D60CFD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85313" y="6054725"/>
            <a:ext cx="219868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2" name="Picture 3">
            <a:extLst>
              <a:ext uri="{FF2B5EF4-FFF2-40B4-BE49-F238E27FC236}">
                <a16:creationId xmlns:a16="http://schemas.microsoft.com/office/drawing/2014/main" id="{AED33FA3-139A-890C-2B90-383038A3C77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0850" y="6021388"/>
            <a:ext cx="1427163"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3C67E-65EE-C319-06E1-79EC9CC630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208320-4B60-0656-888F-97803E1462B7}"/>
              </a:ext>
            </a:extLst>
          </p:cNvPr>
          <p:cNvSpPr>
            <a:spLocks noGrp="1"/>
          </p:cNvSpPr>
          <p:nvPr>
            <p:ph type="title"/>
          </p:nvPr>
        </p:nvSpPr>
        <p:spPr/>
        <p:txBody>
          <a:bodyPr/>
          <a:lstStyle/>
          <a:p>
            <a:pPr algn="r" rtl="1"/>
            <a:r>
              <a:rPr lang="fa-IR" dirty="0"/>
              <a:t>از اینترنت برای چه کارهایی می‌توانید استفاده کنید؟</a:t>
            </a:r>
            <a:endParaRPr lang="en-AU" dirty="0"/>
          </a:p>
        </p:txBody>
      </p:sp>
      <p:sp>
        <p:nvSpPr>
          <p:cNvPr id="3" name="Content Placeholder 2">
            <a:extLst>
              <a:ext uri="{FF2B5EF4-FFF2-40B4-BE49-F238E27FC236}">
                <a16:creationId xmlns:a16="http://schemas.microsoft.com/office/drawing/2014/main" id="{107B5091-06A2-3393-BE96-1C67B5B00D3B}"/>
              </a:ext>
            </a:extLst>
          </p:cNvPr>
          <p:cNvSpPr>
            <a:spLocks noGrp="1"/>
          </p:cNvSpPr>
          <p:nvPr>
            <p:ph idx="1"/>
          </p:nvPr>
        </p:nvSpPr>
        <p:spPr>
          <a:xfrm>
            <a:off x="838200" y="1825624"/>
            <a:ext cx="10515600" cy="4072757"/>
          </a:xfrm>
        </p:spPr>
        <p:txBody>
          <a:bodyPr/>
          <a:lstStyle/>
          <a:p>
            <a:pPr marL="0" indent="0" algn="r" rtl="1">
              <a:buNone/>
            </a:pPr>
            <a:r>
              <a:rPr lang="fa-IR" dirty="0"/>
              <a:t>چند مورد از این‌ها را پیدا کردید؟ چه چیزهای دیگری در فهرست شماست؟</a:t>
            </a:r>
            <a:br>
              <a:rPr lang="fa-IR" dirty="0"/>
            </a:br>
            <a:r>
              <a:rPr lang="fa-IR" dirty="0"/>
              <a:t>• بانکداری</a:t>
            </a:r>
            <a:br>
              <a:rPr lang="fa-IR" dirty="0"/>
            </a:br>
            <a:r>
              <a:rPr lang="fa-IR" dirty="0"/>
              <a:t>• سنترلینک</a:t>
            </a:r>
            <a:br>
              <a:rPr lang="fa-IR" dirty="0"/>
            </a:br>
            <a:r>
              <a:rPr lang="fa-IR" dirty="0"/>
              <a:t>• مدیکر</a:t>
            </a:r>
            <a:br>
              <a:rPr lang="fa-IR" dirty="0"/>
            </a:br>
            <a:r>
              <a:rPr lang="fa-IR" dirty="0"/>
              <a:t>• اداره مالیات استرالیا</a:t>
            </a:r>
            <a:br>
              <a:rPr lang="fa-IR" dirty="0"/>
            </a:br>
            <a:r>
              <a:rPr lang="fa-IR" dirty="0"/>
              <a:t>• ایمیل</a:t>
            </a:r>
            <a:br>
              <a:rPr lang="fa-IR" dirty="0"/>
            </a:br>
            <a:r>
              <a:rPr lang="fa-IR" dirty="0"/>
              <a:t>• تماس ویدیویی</a:t>
            </a:r>
            <a:br>
              <a:rPr lang="fa-IR" dirty="0"/>
            </a:br>
            <a:r>
              <a:rPr lang="fa-IR" dirty="0"/>
              <a:t>• ارتباط با دوستان و اعضای خانواده‌ای که ممکن است دور از شما زندگی کنند</a:t>
            </a:r>
            <a:br>
              <a:rPr lang="fa-IR" dirty="0"/>
            </a:br>
            <a:r>
              <a:rPr lang="fa-IR" dirty="0"/>
              <a:t>• اشتراک‌گذاری عکس‌ها</a:t>
            </a:r>
            <a:endParaRPr lang="en-AU" dirty="0">
              <a:solidFill>
                <a:schemeClr val="tx1"/>
              </a:solidFill>
            </a:endParaRPr>
          </a:p>
        </p:txBody>
      </p:sp>
      <p:sp>
        <p:nvSpPr>
          <p:cNvPr id="4" name="Footer Placeholder 3">
            <a:extLst>
              <a:ext uri="{FF2B5EF4-FFF2-40B4-BE49-F238E27FC236}">
                <a16:creationId xmlns:a16="http://schemas.microsoft.com/office/drawing/2014/main" id="{93A5BEEF-BF9B-0EEC-6148-52AF7747AB36}"/>
              </a:ext>
            </a:extLst>
          </p:cNvPr>
          <p:cNvSpPr>
            <a:spLocks noGrp="1"/>
          </p:cNvSpPr>
          <p:nvPr>
            <p:ph type="ftr" sz="quarter" idx="10"/>
          </p:nvPr>
        </p:nvSpPr>
        <p:spPr/>
        <p:txBody>
          <a:bodyPr/>
          <a:lstStyle/>
          <a:p>
            <a:pPr lvl="0" algn="r" rtl="1">
              <a:defRPr/>
            </a:pPr>
            <a:r>
              <a:rPr lang="fa-IR" dirty="0"/>
              <a:t>پروژه شمول دیجیتال ایالت غربی استرالیا | برنامه قهرمانان جامعه</a:t>
            </a:r>
            <a:endParaRPr lang="en-AU" dirty="0">
              <a:solidFill>
                <a:prstClr val="black">
                  <a:tint val="75000"/>
                </a:prstClr>
              </a:solidFill>
            </a:endParaRPr>
          </a:p>
        </p:txBody>
      </p:sp>
      <p:sp>
        <p:nvSpPr>
          <p:cNvPr id="5" name="Slide Number Placeholder 4">
            <a:extLst>
              <a:ext uri="{FF2B5EF4-FFF2-40B4-BE49-F238E27FC236}">
                <a16:creationId xmlns:a16="http://schemas.microsoft.com/office/drawing/2014/main" id="{B0613839-10E2-FEDE-6A32-5EF678BD7406}"/>
              </a:ext>
            </a:extLst>
          </p:cNvPr>
          <p:cNvSpPr>
            <a:spLocks noGrp="1"/>
          </p:cNvSpPr>
          <p:nvPr>
            <p:ph type="sldNum" sz="quarter" idx="11"/>
          </p:nvPr>
        </p:nvSpPr>
        <p:spPr/>
        <p:txBody>
          <a:bodyPr/>
          <a:lstStyle/>
          <a:p>
            <a:pPr>
              <a:defRPr/>
            </a:pPr>
            <a:fld id="{3BD15210-6865-4F66-8164-C0556A8C2866}" type="slidenum">
              <a:rPr lang="en-AU" altLang="en-US" smtClean="0"/>
              <a:pPr>
                <a:defRPr/>
              </a:pPr>
              <a:t>10</a:t>
            </a:fld>
            <a:endParaRPr lang="en-AU" altLang="en-US"/>
          </a:p>
        </p:txBody>
      </p:sp>
    </p:spTree>
    <p:extLst>
      <p:ext uri="{BB962C8B-B14F-4D97-AF65-F5344CB8AC3E}">
        <p14:creationId xmlns:p14="http://schemas.microsoft.com/office/powerpoint/2010/main" val="3250316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CCB00-A349-97B9-1C2F-5410654DCAF7}"/>
              </a:ext>
            </a:extLst>
          </p:cNvPr>
          <p:cNvSpPr>
            <a:spLocks noGrp="1"/>
          </p:cNvSpPr>
          <p:nvPr>
            <p:ph type="title"/>
          </p:nvPr>
        </p:nvSpPr>
        <p:spPr>
          <a:xfrm>
            <a:off x="838200" y="365125"/>
            <a:ext cx="9228138" cy="1325563"/>
          </a:xfrm>
        </p:spPr>
        <p:txBody>
          <a:bodyPr wrap="square" anchor="ctr">
            <a:normAutofit/>
          </a:bodyPr>
          <a:lstStyle/>
          <a:p>
            <a:pPr algn="r" rtl="1"/>
            <a:r>
              <a:rPr lang="fa-IR" dirty="0"/>
              <a:t>چگونه در فضای آنلاین گشت‌وگذار کنیم</a:t>
            </a:r>
            <a:endParaRPr lang="en-AU" dirty="0"/>
          </a:p>
        </p:txBody>
      </p:sp>
      <p:sp>
        <p:nvSpPr>
          <p:cNvPr id="4" name="Footer Placeholder 3">
            <a:extLst>
              <a:ext uri="{FF2B5EF4-FFF2-40B4-BE49-F238E27FC236}">
                <a16:creationId xmlns:a16="http://schemas.microsoft.com/office/drawing/2014/main" id="{532B90AF-1381-7036-7F53-ABF90BB53771}"/>
              </a:ext>
            </a:extLst>
          </p:cNvPr>
          <p:cNvSpPr>
            <a:spLocks noGrp="1"/>
          </p:cNvSpPr>
          <p:nvPr>
            <p:ph type="ftr" sz="quarter" idx="10"/>
          </p:nvPr>
        </p:nvSpPr>
        <p:spPr>
          <a:xfrm>
            <a:off x="838200" y="6273800"/>
            <a:ext cx="7526338" cy="244475"/>
          </a:xfrm>
        </p:spPr>
        <p:txBody>
          <a:bodyPr anchor="ctr">
            <a:normAutofit/>
          </a:bodyPr>
          <a:lstStyle/>
          <a:p>
            <a:pPr lvl="0" algn="r" rtl="1">
              <a:defRPr/>
            </a:pPr>
            <a:r>
              <a:rPr lang="fa-IR" dirty="0"/>
              <a:t>پروژه شمول دیجیتال ایالت غربی استرالیا | برنامه قهرمانان جامعه</a:t>
            </a:r>
            <a:endParaRPr lang="en-AU" dirty="0">
              <a:solidFill>
                <a:prstClr val="black">
                  <a:tint val="75000"/>
                </a:prstClr>
              </a:solidFill>
            </a:endParaRPr>
          </a:p>
        </p:txBody>
      </p:sp>
      <p:sp>
        <p:nvSpPr>
          <p:cNvPr id="5" name="Slide Number Placeholder 4">
            <a:extLst>
              <a:ext uri="{FF2B5EF4-FFF2-40B4-BE49-F238E27FC236}">
                <a16:creationId xmlns:a16="http://schemas.microsoft.com/office/drawing/2014/main" id="{8CA13127-EBB9-5911-B33B-6FDB856354A5}"/>
              </a:ext>
            </a:extLst>
          </p:cNvPr>
          <p:cNvSpPr>
            <a:spLocks noGrp="1"/>
          </p:cNvSpPr>
          <p:nvPr>
            <p:ph type="sldNum" sz="quarter" idx="11"/>
          </p:nvPr>
        </p:nvSpPr>
        <p:spPr>
          <a:xfrm>
            <a:off x="8610600" y="6273800"/>
            <a:ext cx="2743200" cy="244475"/>
          </a:xfrm>
        </p:spPr>
        <p:txBody>
          <a:bodyPr wrap="square" anchor="ctr">
            <a:normAutofit/>
          </a:bodyPr>
          <a:lstStyle/>
          <a:p>
            <a:pPr>
              <a:spcAft>
                <a:spcPts val="600"/>
              </a:spcAft>
              <a:defRPr/>
            </a:pPr>
            <a:fld id="{3BD15210-6865-4F66-8164-C0556A8C2866}" type="slidenum">
              <a:rPr lang="en-AU" altLang="en-US" smtClean="0"/>
              <a:pPr>
                <a:spcAft>
                  <a:spcPts val="600"/>
                </a:spcAft>
                <a:defRPr/>
              </a:pPr>
              <a:t>11</a:t>
            </a:fld>
            <a:endParaRPr lang="en-AU" altLang="en-US"/>
          </a:p>
        </p:txBody>
      </p:sp>
      <p:graphicFrame>
        <p:nvGraphicFramePr>
          <p:cNvPr id="7" name="Content Placeholder 2">
            <a:extLst>
              <a:ext uri="{FF2B5EF4-FFF2-40B4-BE49-F238E27FC236}">
                <a16:creationId xmlns:a16="http://schemas.microsoft.com/office/drawing/2014/main" id="{6F9EA275-6610-8BE5-A7CE-140F798DF247}"/>
              </a:ext>
            </a:extLst>
          </p:cNvPr>
          <p:cNvGraphicFramePr>
            <a:graphicFrameLocks noGrp="1"/>
          </p:cNvGraphicFramePr>
          <p:nvPr>
            <p:ph idx="1"/>
            <p:extLst>
              <p:ext uri="{D42A27DB-BD31-4B8C-83A1-F6EECF244321}">
                <p14:modId xmlns:p14="http://schemas.microsoft.com/office/powerpoint/2010/main" val="2584454849"/>
              </p:ext>
            </p:extLst>
          </p:nvPr>
        </p:nvGraphicFramePr>
        <p:xfrm>
          <a:off x="838200" y="1825625"/>
          <a:ext cx="10515600" cy="3282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69814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5295B-A680-FC2C-64B9-4291625CDDA8}"/>
              </a:ext>
            </a:extLst>
          </p:cNvPr>
          <p:cNvSpPr>
            <a:spLocks noGrp="1"/>
          </p:cNvSpPr>
          <p:nvPr>
            <p:ph type="title"/>
          </p:nvPr>
        </p:nvSpPr>
        <p:spPr>
          <a:xfrm>
            <a:off x="838200" y="365125"/>
            <a:ext cx="9228138" cy="1325563"/>
          </a:xfrm>
        </p:spPr>
        <p:txBody>
          <a:bodyPr wrap="square" anchor="ctr">
            <a:normAutofit/>
          </a:bodyPr>
          <a:lstStyle/>
          <a:p>
            <a:r>
              <a:rPr lang="fa-IR" dirty="0"/>
              <a:t>امنیت فضای آنلاین</a:t>
            </a:r>
            <a:endParaRPr lang="en-AU" dirty="0"/>
          </a:p>
        </p:txBody>
      </p:sp>
      <p:sp>
        <p:nvSpPr>
          <p:cNvPr id="4" name="Footer Placeholder 3">
            <a:extLst>
              <a:ext uri="{FF2B5EF4-FFF2-40B4-BE49-F238E27FC236}">
                <a16:creationId xmlns:a16="http://schemas.microsoft.com/office/drawing/2014/main" id="{586C23B7-7E21-542A-B53B-5C7CCAF26C6F}"/>
              </a:ext>
            </a:extLst>
          </p:cNvPr>
          <p:cNvSpPr>
            <a:spLocks noGrp="1"/>
          </p:cNvSpPr>
          <p:nvPr>
            <p:ph type="ftr" sz="quarter" idx="10"/>
          </p:nvPr>
        </p:nvSpPr>
        <p:spPr>
          <a:xfrm>
            <a:off x="838200" y="6273800"/>
            <a:ext cx="7526338" cy="244475"/>
          </a:xfrm>
        </p:spPr>
        <p:txBody>
          <a:bodyPr anchor="ctr">
            <a:normAutofit/>
          </a:bodyPr>
          <a:lstStyle/>
          <a:p>
            <a:pPr lvl="0" algn="r" rtl="1">
              <a:defRPr/>
            </a:pPr>
            <a:r>
              <a:rPr lang="fa-IR" dirty="0"/>
              <a:t>پروژه شمول دیجیتال ایالت غربی استرالیا | برنامه قهرمانان جامعه</a:t>
            </a:r>
            <a:endParaRPr lang="en-AU" dirty="0">
              <a:solidFill>
                <a:prstClr val="black">
                  <a:tint val="75000"/>
                </a:prstClr>
              </a:solidFill>
            </a:endParaRPr>
          </a:p>
        </p:txBody>
      </p:sp>
      <p:sp>
        <p:nvSpPr>
          <p:cNvPr id="5" name="Slide Number Placeholder 4">
            <a:extLst>
              <a:ext uri="{FF2B5EF4-FFF2-40B4-BE49-F238E27FC236}">
                <a16:creationId xmlns:a16="http://schemas.microsoft.com/office/drawing/2014/main" id="{522D5A21-F618-3D62-70D8-74A7161E8FF3}"/>
              </a:ext>
            </a:extLst>
          </p:cNvPr>
          <p:cNvSpPr>
            <a:spLocks noGrp="1"/>
          </p:cNvSpPr>
          <p:nvPr>
            <p:ph type="sldNum" sz="quarter" idx="11"/>
          </p:nvPr>
        </p:nvSpPr>
        <p:spPr>
          <a:xfrm>
            <a:off x="8610600" y="6273800"/>
            <a:ext cx="2743200" cy="244475"/>
          </a:xfrm>
        </p:spPr>
        <p:txBody>
          <a:bodyPr wrap="square" anchor="ctr">
            <a:normAutofit/>
          </a:bodyPr>
          <a:lstStyle/>
          <a:p>
            <a:pPr>
              <a:spcAft>
                <a:spcPts val="600"/>
              </a:spcAft>
              <a:defRPr/>
            </a:pPr>
            <a:fld id="{3BD15210-6865-4F66-8164-C0556A8C2866}" type="slidenum">
              <a:rPr lang="en-AU" altLang="en-US" smtClean="0"/>
              <a:pPr>
                <a:spcAft>
                  <a:spcPts val="600"/>
                </a:spcAft>
                <a:defRPr/>
              </a:pPr>
              <a:t>12</a:t>
            </a:fld>
            <a:endParaRPr lang="en-AU" altLang="en-US"/>
          </a:p>
        </p:txBody>
      </p:sp>
      <p:graphicFrame>
        <p:nvGraphicFramePr>
          <p:cNvPr id="7" name="Content Placeholder 2">
            <a:extLst>
              <a:ext uri="{FF2B5EF4-FFF2-40B4-BE49-F238E27FC236}">
                <a16:creationId xmlns:a16="http://schemas.microsoft.com/office/drawing/2014/main" id="{65649AED-0F81-9EE0-0D50-A774C3B2B23C}"/>
              </a:ext>
            </a:extLst>
          </p:cNvPr>
          <p:cNvGraphicFramePr>
            <a:graphicFrameLocks noGrp="1"/>
          </p:cNvGraphicFramePr>
          <p:nvPr>
            <p:ph idx="1"/>
            <p:extLst>
              <p:ext uri="{D42A27DB-BD31-4B8C-83A1-F6EECF244321}">
                <p14:modId xmlns:p14="http://schemas.microsoft.com/office/powerpoint/2010/main" val="34578196"/>
              </p:ext>
            </p:extLst>
          </p:nvPr>
        </p:nvGraphicFramePr>
        <p:xfrm>
          <a:off x="838200" y="1825625"/>
          <a:ext cx="10515600" cy="3282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61704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C51ED-0B0D-C233-CFE4-5A47CFFA2BC9}"/>
              </a:ext>
            </a:extLst>
          </p:cNvPr>
          <p:cNvSpPr>
            <a:spLocks noGrp="1"/>
          </p:cNvSpPr>
          <p:nvPr>
            <p:ph type="title"/>
          </p:nvPr>
        </p:nvSpPr>
        <p:spPr>
          <a:xfrm>
            <a:off x="838200" y="365125"/>
            <a:ext cx="9228138" cy="1325563"/>
          </a:xfrm>
        </p:spPr>
        <p:txBody>
          <a:bodyPr wrap="square" anchor="ctr">
            <a:normAutofit/>
          </a:bodyPr>
          <a:lstStyle/>
          <a:p>
            <a:r>
              <a:rPr lang="fa-IR" dirty="0"/>
              <a:t>در فضای مجازی ایمن بمانید</a:t>
            </a:r>
            <a:endParaRPr lang="en-AU" dirty="0"/>
          </a:p>
        </p:txBody>
      </p:sp>
      <p:pic>
        <p:nvPicPr>
          <p:cNvPr id="6" name="Online Media 5" title="Video in Aboriginal English: Connecting safely online">
            <a:hlinkClick r:id="" action="ppaction://media"/>
            <a:extLst>
              <a:ext uri="{FF2B5EF4-FFF2-40B4-BE49-F238E27FC236}">
                <a16:creationId xmlns:a16="http://schemas.microsoft.com/office/drawing/2014/main" id="{82165119-C09D-0393-E51F-A3363144878F}"/>
              </a:ext>
            </a:extLst>
          </p:cNvPr>
          <p:cNvPicPr>
            <a:picLocks noGrp="1" noRot="1" noChangeAspect="1"/>
          </p:cNvPicPr>
          <p:nvPr>
            <p:ph idx="1"/>
            <a:videoFile r:link="rId1"/>
          </p:nvPr>
        </p:nvPicPr>
        <p:blipFill>
          <a:blip r:embed="rId4"/>
          <a:stretch>
            <a:fillRect/>
          </a:stretch>
        </p:blipFill>
        <p:spPr>
          <a:xfrm>
            <a:off x="1652162" y="1192579"/>
            <a:ext cx="8887675" cy="4999318"/>
          </a:xfrm>
          <a:prstGeom prst="rect">
            <a:avLst/>
          </a:prstGeom>
          <a:noFill/>
        </p:spPr>
      </p:pic>
      <p:sp>
        <p:nvSpPr>
          <p:cNvPr id="4" name="Footer Placeholder 3">
            <a:extLst>
              <a:ext uri="{FF2B5EF4-FFF2-40B4-BE49-F238E27FC236}">
                <a16:creationId xmlns:a16="http://schemas.microsoft.com/office/drawing/2014/main" id="{79C031B5-A161-4216-F027-420FD00AF90A}"/>
              </a:ext>
            </a:extLst>
          </p:cNvPr>
          <p:cNvSpPr>
            <a:spLocks noGrp="1"/>
          </p:cNvSpPr>
          <p:nvPr>
            <p:ph type="ftr" sz="quarter" idx="10"/>
          </p:nvPr>
        </p:nvSpPr>
        <p:spPr>
          <a:xfrm>
            <a:off x="838200" y="6273800"/>
            <a:ext cx="7526338" cy="244475"/>
          </a:xfrm>
        </p:spPr>
        <p:txBody>
          <a:bodyPr anchor="ctr">
            <a:normAutofit/>
          </a:bodyPr>
          <a:lstStyle/>
          <a:p>
            <a:pPr lvl="0" algn="r" rtl="1">
              <a:defRPr/>
            </a:pPr>
            <a:r>
              <a:rPr lang="fa-IR" dirty="0"/>
              <a:t>پروژه شمول دیجیتال ایالت غربی استرالیا | برنامه قهرمانان جامعه</a:t>
            </a:r>
            <a:endParaRPr lang="en-AU" dirty="0">
              <a:solidFill>
                <a:prstClr val="black">
                  <a:tint val="75000"/>
                </a:prstClr>
              </a:solidFill>
            </a:endParaRPr>
          </a:p>
        </p:txBody>
      </p:sp>
      <p:sp>
        <p:nvSpPr>
          <p:cNvPr id="5" name="Slide Number Placeholder 4">
            <a:extLst>
              <a:ext uri="{FF2B5EF4-FFF2-40B4-BE49-F238E27FC236}">
                <a16:creationId xmlns:a16="http://schemas.microsoft.com/office/drawing/2014/main" id="{A4B079E0-5259-B484-6CFD-AB1C5CA175DF}"/>
              </a:ext>
            </a:extLst>
          </p:cNvPr>
          <p:cNvSpPr>
            <a:spLocks noGrp="1"/>
          </p:cNvSpPr>
          <p:nvPr>
            <p:ph type="sldNum" sz="quarter" idx="11"/>
          </p:nvPr>
        </p:nvSpPr>
        <p:spPr>
          <a:xfrm>
            <a:off x="8610600" y="6273800"/>
            <a:ext cx="2743200" cy="244475"/>
          </a:xfrm>
        </p:spPr>
        <p:txBody>
          <a:bodyPr wrap="square" anchor="ctr">
            <a:normAutofit/>
          </a:bodyPr>
          <a:lstStyle/>
          <a:p>
            <a:pPr>
              <a:spcAft>
                <a:spcPts val="600"/>
              </a:spcAft>
              <a:defRPr/>
            </a:pPr>
            <a:fld id="{3BD15210-6865-4F66-8164-C0556A8C2866}" type="slidenum">
              <a:rPr lang="en-AU" altLang="en-US" smtClean="0"/>
              <a:pPr>
                <a:spcAft>
                  <a:spcPts val="600"/>
                </a:spcAft>
                <a:defRPr/>
              </a:pPr>
              <a:t>13</a:t>
            </a:fld>
            <a:endParaRPr lang="en-AU" altLang="en-US"/>
          </a:p>
        </p:txBody>
      </p:sp>
    </p:spTree>
    <p:extLst>
      <p:ext uri="{BB962C8B-B14F-4D97-AF65-F5344CB8AC3E}">
        <p14:creationId xmlns:p14="http://schemas.microsoft.com/office/powerpoint/2010/main" val="2973222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7B3EB-CE2E-9BF5-10A9-6D60796FB625}"/>
              </a:ext>
            </a:extLst>
          </p:cNvPr>
          <p:cNvSpPr>
            <a:spLocks noGrp="1"/>
          </p:cNvSpPr>
          <p:nvPr>
            <p:ph type="title"/>
          </p:nvPr>
        </p:nvSpPr>
        <p:spPr/>
        <p:txBody>
          <a:bodyPr/>
          <a:lstStyle/>
          <a:p>
            <a:pPr algn="r" rtl="1"/>
            <a:r>
              <a:rPr lang="fa-IR" dirty="0"/>
              <a:t>به اطلاعات بیشتری نیاز دارید؟</a:t>
            </a:r>
            <a:endParaRPr lang="en-AU" dirty="0"/>
          </a:p>
        </p:txBody>
      </p:sp>
      <p:sp>
        <p:nvSpPr>
          <p:cNvPr id="3" name="Content Placeholder 2">
            <a:extLst>
              <a:ext uri="{FF2B5EF4-FFF2-40B4-BE49-F238E27FC236}">
                <a16:creationId xmlns:a16="http://schemas.microsoft.com/office/drawing/2014/main" id="{0A5B7264-939B-FD10-14A5-CBFB11958253}"/>
              </a:ext>
            </a:extLst>
          </p:cNvPr>
          <p:cNvSpPr>
            <a:spLocks noGrp="1"/>
          </p:cNvSpPr>
          <p:nvPr>
            <p:ph idx="1"/>
          </p:nvPr>
        </p:nvSpPr>
        <p:spPr/>
        <p:txBody>
          <a:bodyPr/>
          <a:lstStyle/>
          <a:p>
            <a:pPr algn="r" rtl="1"/>
            <a:r>
              <a:rPr lang="fa-IR" dirty="0"/>
              <a:t>برای دریافت اطلاعات بیشتر درباره اینکه اینترنت چیست و چگونه از آن استفاده کنید، به اینجا مراجعه کنید:</a:t>
            </a:r>
          </a:p>
          <a:p>
            <a:pPr algn="r" rtl="1"/>
            <a:r>
              <a:rPr lang="en-AU" dirty="0">
                <a:hlinkClick r:id="rId3"/>
              </a:rPr>
              <a:t>https://beconnected.esafety.gov.au/topic-library/computer-basics-for-beginners/what-is-the-internet</a:t>
            </a:r>
            <a:r>
              <a:rPr lang="en-AU" dirty="0"/>
              <a:t> </a:t>
            </a:r>
          </a:p>
        </p:txBody>
      </p:sp>
      <p:sp>
        <p:nvSpPr>
          <p:cNvPr id="4" name="Footer Placeholder 3">
            <a:extLst>
              <a:ext uri="{FF2B5EF4-FFF2-40B4-BE49-F238E27FC236}">
                <a16:creationId xmlns:a16="http://schemas.microsoft.com/office/drawing/2014/main" id="{1D1EF0CB-144E-D511-C23C-83943784137A}"/>
              </a:ext>
            </a:extLst>
          </p:cNvPr>
          <p:cNvSpPr>
            <a:spLocks noGrp="1"/>
          </p:cNvSpPr>
          <p:nvPr>
            <p:ph type="ftr" sz="quarter" idx="10"/>
          </p:nvPr>
        </p:nvSpPr>
        <p:spPr/>
        <p:txBody>
          <a:bodyPr/>
          <a:lstStyle/>
          <a:p>
            <a:pPr lvl="0" algn="r" rtl="1">
              <a:defRPr/>
            </a:pPr>
            <a:r>
              <a:rPr lang="fa-IR" dirty="0"/>
              <a:t>پروژه شمول دیجیتال ایالت غربی استرالیا | برنامه قهرمانان جامعه</a:t>
            </a:r>
            <a:endParaRPr lang="en-AU" dirty="0">
              <a:solidFill>
                <a:prstClr val="black">
                  <a:tint val="75000"/>
                </a:prstClr>
              </a:solidFill>
            </a:endParaRPr>
          </a:p>
        </p:txBody>
      </p:sp>
      <p:sp>
        <p:nvSpPr>
          <p:cNvPr id="5" name="Slide Number Placeholder 4">
            <a:extLst>
              <a:ext uri="{FF2B5EF4-FFF2-40B4-BE49-F238E27FC236}">
                <a16:creationId xmlns:a16="http://schemas.microsoft.com/office/drawing/2014/main" id="{38BD9E48-9530-3149-0083-8270442CAA9C}"/>
              </a:ext>
            </a:extLst>
          </p:cNvPr>
          <p:cNvSpPr>
            <a:spLocks noGrp="1"/>
          </p:cNvSpPr>
          <p:nvPr>
            <p:ph type="sldNum" sz="quarter" idx="11"/>
          </p:nvPr>
        </p:nvSpPr>
        <p:spPr/>
        <p:txBody>
          <a:bodyPr/>
          <a:lstStyle/>
          <a:p>
            <a:pPr>
              <a:defRPr/>
            </a:pPr>
            <a:fld id="{3BD15210-6865-4F66-8164-C0556A8C2866}" type="slidenum">
              <a:rPr lang="en-AU" altLang="en-US" smtClean="0"/>
              <a:pPr>
                <a:defRPr/>
              </a:pPr>
              <a:t>14</a:t>
            </a:fld>
            <a:endParaRPr lang="en-AU" altLang="en-US"/>
          </a:p>
        </p:txBody>
      </p:sp>
    </p:spTree>
    <p:extLst>
      <p:ext uri="{BB962C8B-B14F-4D97-AF65-F5344CB8AC3E}">
        <p14:creationId xmlns:p14="http://schemas.microsoft.com/office/powerpoint/2010/main" val="18985920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F7E18-1688-8976-C951-09E05FA269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237FFC-E306-B1E0-7F7B-FC3D92645053}"/>
              </a:ext>
            </a:extLst>
          </p:cNvPr>
          <p:cNvSpPr>
            <a:spLocks noGrp="1"/>
          </p:cNvSpPr>
          <p:nvPr>
            <p:ph type="title"/>
          </p:nvPr>
        </p:nvSpPr>
        <p:spPr/>
        <p:txBody>
          <a:bodyPr/>
          <a:lstStyle/>
          <a:p>
            <a:pPr algn="r" rtl="1"/>
            <a:r>
              <a:rPr lang="fa-IR" dirty="0"/>
              <a:t>مرور جلسه – بازتاب</a:t>
            </a:r>
            <a:endParaRPr lang="en-AU" dirty="0"/>
          </a:p>
        </p:txBody>
      </p:sp>
      <p:sp>
        <p:nvSpPr>
          <p:cNvPr id="3" name="Content Placeholder 2">
            <a:extLst>
              <a:ext uri="{FF2B5EF4-FFF2-40B4-BE49-F238E27FC236}">
                <a16:creationId xmlns:a16="http://schemas.microsoft.com/office/drawing/2014/main" id="{CCA17173-D1E0-256A-83E2-B32A3899C7DD}"/>
              </a:ext>
            </a:extLst>
          </p:cNvPr>
          <p:cNvSpPr>
            <a:spLocks noGrp="1"/>
          </p:cNvSpPr>
          <p:nvPr>
            <p:ph idx="1"/>
          </p:nvPr>
        </p:nvSpPr>
        <p:spPr/>
        <p:txBody>
          <a:bodyPr/>
          <a:lstStyle/>
          <a:p>
            <a:pPr marL="0" indent="0" algn="r" rtl="1">
              <a:spcBef>
                <a:spcPts val="750"/>
              </a:spcBef>
              <a:spcAft>
                <a:spcPts val="750"/>
              </a:spcAft>
              <a:buNone/>
            </a:pPr>
            <a:r>
              <a:rPr lang="fa-IR" dirty="0"/>
              <a:t>• اینترنت چیست؟</a:t>
            </a:r>
            <a:br>
              <a:rPr lang="fa-IR" dirty="0"/>
            </a:br>
            <a:r>
              <a:rPr lang="fa-IR" dirty="0"/>
              <a:t>• ایمنی در فضای آنلاین</a:t>
            </a:r>
            <a:br>
              <a:rPr lang="fa-IR" dirty="0"/>
            </a:br>
            <a:r>
              <a:rPr lang="fa-IR" dirty="0"/>
              <a:t>• حریم خصوصی و امنیت</a:t>
            </a:r>
            <a:br>
              <a:rPr lang="fa-IR" dirty="0"/>
            </a:br>
            <a:r>
              <a:rPr lang="fa-IR" dirty="0"/>
              <a:t>• کجا می‌توان معلومات به‌دست آورد</a:t>
            </a:r>
            <a:endParaRPr lang="en-US" b="0" i="0" dirty="0">
              <a:solidFill>
                <a:srgbClr val="242424"/>
              </a:solidFill>
              <a:effectLst/>
              <a:latin typeface="-apple-system"/>
            </a:endParaRPr>
          </a:p>
        </p:txBody>
      </p:sp>
      <p:sp>
        <p:nvSpPr>
          <p:cNvPr id="4" name="Footer Placeholder 3">
            <a:extLst>
              <a:ext uri="{FF2B5EF4-FFF2-40B4-BE49-F238E27FC236}">
                <a16:creationId xmlns:a16="http://schemas.microsoft.com/office/drawing/2014/main" id="{878B2ABC-DC2E-3827-9BAB-4C4623F22806}"/>
              </a:ext>
            </a:extLst>
          </p:cNvPr>
          <p:cNvSpPr>
            <a:spLocks noGrp="1"/>
          </p:cNvSpPr>
          <p:nvPr>
            <p:ph type="ftr" sz="quarter" idx="10"/>
          </p:nvPr>
        </p:nvSpPr>
        <p:spPr/>
        <p:txBody>
          <a:bodyPr/>
          <a:lstStyle/>
          <a:p>
            <a:pPr lvl="0" algn="r" rtl="1">
              <a:defRPr/>
            </a:pPr>
            <a:r>
              <a:rPr lang="fa-IR" dirty="0"/>
              <a:t>پروژه شمول دیجیتال ایالت غربی استرالیا | برنامه قهرمانان جامعه</a:t>
            </a:r>
            <a:endParaRPr lang="en-AU" dirty="0">
              <a:solidFill>
                <a:prstClr val="black">
                  <a:tint val="75000"/>
                </a:prstClr>
              </a:solidFill>
            </a:endParaRPr>
          </a:p>
        </p:txBody>
      </p:sp>
      <p:sp>
        <p:nvSpPr>
          <p:cNvPr id="5" name="Slide Number Placeholder 4">
            <a:extLst>
              <a:ext uri="{FF2B5EF4-FFF2-40B4-BE49-F238E27FC236}">
                <a16:creationId xmlns:a16="http://schemas.microsoft.com/office/drawing/2014/main" id="{AB77ED1D-04EB-E6AF-1A5D-80C1B138C7B9}"/>
              </a:ext>
            </a:extLst>
          </p:cNvPr>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BD15210-6865-4F66-8164-C0556A8C2866}" type="slidenum">
              <a:rPr kumimoji="0" lang="en-AU" altLang="en-US" sz="1000" b="0" i="0" u="none" strike="noStrike" kern="1200" cap="none" spc="0" normalizeH="0" baseline="0" noProof="0" smtClean="0">
                <a:ln>
                  <a:noFill/>
                </a:ln>
                <a:solidFill>
                  <a:srgbClr val="898989"/>
                </a:solidFill>
                <a:effectLst/>
                <a:uLnTx/>
                <a:uFillTx/>
                <a:latin typeface="Kanit" charset="-3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AU" altLang="en-US" sz="1000" b="0" i="0" u="none" strike="noStrike" kern="1200" cap="none" spc="0" normalizeH="0" baseline="0" noProof="0">
              <a:ln>
                <a:noFill/>
              </a:ln>
              <a:solidFill>
                <a:srgbClr val="898989"/>
              </a:solidFill>
              <a:effectLst/>
              <a:uLnTx/>
              <a:uFillTx/>
              <a:latin typeface="Kanit" charset="-34"/>
              <a:ea typeface="+mn-ea"/>
              <a:cs typeface="+mn-cs"/>
            </a:endParaRPr>
          </a:p>
        </p:txBody>
      </p:sp>
      <p:sp>
        <p:nvSpPr>
          <p:cNvPr id="6" name="Title 1">
            <a:extLst>
              <a:ext uri="{FF2B5EF4-FFF2-40B4-BE49-F238E27FC236}">
                <a16:creationId xmlns:a16="http://schemas.microsoft.com/office/drawing/2014/main" id="{7BDF830E-0929-D9D5-0AA9-25BF581A4494}"/>
              </a:ext>
            </a:extLst>
          </p:cNvPr>
          <p:cNvSpPr txBox="1">
            <a:spLocks/>
          </p:cNvSpPr>
          <p:nvPr/>
        </p:nvSpPr>
        <p:spPr bwMode="auto">
          <a:xfrm>
            <a:off x="838200" y="3850480"/>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a:lstStyle>
          <a:p>
            <a:pPr algn="r" rtl="1"/>
            <a:r>
              <a:rPr lang="fa-IR" dirty="0"/>
              <a:t>آیا اطلاعات بیشتری می‌خواهید؟</a:t>
            </a:r>
            <a:endParaRPr lang="en-AU" dirty="0"/>
          </a:p>
        </p:txBody>
      </p:sp>
      <p:sp>
        <p:nvSpPr>
          <p:cNvPr id="7" name="Content Placeholder 2">
            <a:extLst>
              <a:ext uri="{FF2B5EF4-FFF2-40B4-BE49-F238E27FC236}">
                <a16:creationId xmlns:a16="http://schemas.microsoft.com/office/drawing/2014/main" id="{0C4612FA-0B91-8C85-D6E1-55130383680C}"/>
              </a:ext>
            </a:extLst>
          </p:cNvPr>
          <p:cNvSpPr txBox="1">
            <a:spLocks/>
          </p:cNvSpPr>
          <p:nvPr/>
        </p:nvSpPr>
        <p:spPr bwMode="auto">
          <a:xfrm>
            <a:off x="961231" y="4754562"/>
            <a:ext cx="10515600" cy="151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rtl="1"/>
            <a:r>
              <a:rPr lang="fa-IR" dirty="0"/>
              <a:t>برای دریافت اطلاعات بیشتر درباره اینکه اینترنت چیست و چگونه از آن استفاده کنید، به اینجا مراجعه کنید:</a:t>
            </a:r>
          </a:p>
          <a:p>
            <a:r>
              <a:rPr lang="en-AU" dirty="0">
                <a:hlinkClick r:id="rId3"/>
              </a:rPr>
              <a:t>https://beconnected.esafety.gov.au/topic-library/computer-basics-for-beginners/what-is-the-internet</a:t>
            </a:r>
            <a:r>
              <a:rPr lang="en-AU" dirty="0"/>
              <a:t> </a:t>
            </a:r>
          </a:p>
        </p:txBody>
      </p:sp>
    </p:spTree>
    <p:extLst>
      <p:ext uri="{BB962C8B-B14F-4D97-AF65-F5344CB8AC3E}">
        <p14:creationId xmlns:p14="http://schemas.microsoft.com/office/powerpoint/2010/main" val="15306739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18E0B0-E3E1-FA87-97ED-175D6C88F3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8F5D5D-E9F8-3946-BD25-F4A0A30D385B}"/>
              </a:ext>
            </a:extLst>
          </p:cNvPr>
          <p:cNvSpPr>
            <a:spLocks noGrp="1"/>
          </p:cNvSpPr>
          <p:nvPr>
            <p:ph type="title"/>
          </p:nvPr>
        </p:nvSpPr>
        <p:spPr/>
        <p:txBody>
          <a:bodyPr/>
          <a:lstStyle/>
          <a:p>
            <a:r>
              <a:rPr lang="fa-IR" dirty="0"/>
              <a:t>سپاسگزاریم!</a:t>
            </a:r>
            <a:endParaRPr lang="en-AU" dirty="0"/>
          </a:p>
        </p:txBody>
      </p:sp>
      <p:sp>
        <p:nvSpPr>
          <p:cNvPr id="3" name="Text Placeholder 2">
            <a:extLst>
              <a:ext uri="{FF2B5EF4-FFF2-40B4-BE49-F238E27FC236}">
                <a16:creationId xmlns:a16="http://schemas.microsoft.com/office/drawing/2014/main" id="{84432448-A20B-7971-2628-6EC8DE7674E1}"/>
              </a:ext>
            </a:extLst>
          </p:cNvPr>
          <p:cNvSpPr>
            <a:spLocks noGrp="1"/>
          </p:cNvSpPr>
          <p:nvPr>
            <p:ph type="body" idx="1"/>
          </p:nvPr>
        </p:nvSpPr>
        <p:spPr/>
        <p:txBody>
          <a:bodyPr/>
          <a:lstStyle/>
          <a:p>
            <a:pPr algn="l"/>
            <a:r>
              <a:rPr lang="fa-IR" dirty="0"/>
              <a:t>زمان جلسه بعدی:</a:t>
            </a:r>
            <a:endParaRPr lang="en-AU" dirty="0"/>
          </a:p>
        </p:txBody>
      </p:sp>
      <p:sp>
        <p:nvSpPr>
          <p:cNvPr id="4" name="Footer Placeholder 3">
            <a:extLst>
              <a:ext uri="{FF2B5EF4-FFF2-40B4-BE49-F238E27FC236}">
                <a16:creationId xmlns:a16="http://schemas.microsoft.com/office/drawing/2014/main" id="{D46C3CB7-F09A-A9E0-183A-5A30A258EC3B}"/>
              </a:ext>
            </a:extLst>
          </p:cNvPr>
          <p:cNvSpPr>
            <a:spLocks noGrp="1"/>
          </p:cNvSpPr>
          <p:nvPr>
            <p:ph type="ftr" sz="quarter" idx="10"/>
          </p:nvPr>
        </p:nvSpPr>
        <p:spPr/>
        <p:txBody>
          <a:bodyPr/>
          <a:lstStyle/>
          <a:p>
            <a:pPr lvl="0" algn="r" rtl="1">
              <a:defRPr/>
            </a:pPr>
            <a:r>
              <a:rPr lang="fa-IR" dirty="0"/>
              <a:t>پروژه شمول دیجیتال ایالت غربی استرالیا | برنامه قهرمانان جامعه</a:t>
            </a:r>
            <a:endParaRPr kumimoji="0" lang="en-AU" sz="1000" b="0" i="0" u="none" strike="noStrike" kern="1200" cap="none" spc="0" normalizeH="0" baseline="0" noProof="0" dirty="0">
              <a:ln>
                <a:noFill/>
              </a:ln>
              <a:solidFill>
                <a:prstClr val="white">
                  <a:lumMod val="85000"/>
                </a:prstClr>
              </a:solidFill>
              <a:effectLst/>
              <a:uLnTx/>
              <a:uFillTx/>
              <a:latin typeface="Kanit"/>
              <a:ea typeface="+mn-ea"/>
              <a:cs typeface="+mn-cs"/>
            </a:endParaRPr>
          </a:p>
        </p:txBody>
      </p:sp>
      <p:sp>
        <p:nvSpPr>
          <p:cNvPr id="5" name="Slide Number Placeholder 4">
            <a:extLst>
              <a:ext uri="{FF2B5EF4-FFF2-40B4-BE49-F238E27FC236}">
                <a16:creationId xmlns:a16="http://schemas.microsoft.com/office/drawing/2014/main" id="{50D2C01E-5942-F328-B319-DF7D6AE2DA6B}"/>
              </a:ext>
            </a:extLst>
          </p:cNvPr>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8979563-BAC4-43CF-AF63-937BB8B82500}" type="slidenum">
              <a:rPr kumimoji="0" lang="en-AU" altLang="en-US" sz="1000" b="0" i="0" u="none" strike="noStrike" kern="1200" cap="none" spc="0" normalizeH="0" baseline="0" noProof="0" smtClean="0">
                <a:ln>
                  <a:noFill/>
                </a:ln>
                <a:solidFill>
                  <a:srgbClr val="D9D9D9"/>
                </a:solidFill>
                <a:effectLst/>
                <a:uLnTx/>
                <a:uFillTx/>
                <a:latin typeface="Kanit" charset="-3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AU" altLang="en-US" sz="1000" b="0" i="0" u="none" strike="noStrike" kern="1200" cap="none" spc="0" normalizeH="0" baseline="0" noProof="0">
              <a:ln>
                <a:noFill/>
              </a:ln>
              <a:solidFill>
                <a:srgbClr val="D9D9D9"/>
              </a:solidFill>
              <a:effectLst/>
              <a:uLnTx/>
              <a:uFillTx/>
              <a:latin typeface="Kanit" charset="-34"/>
              <a:ea typeface="+mn-ea"/>
              <a:cs typeface="+mn-cs"/>
            </a:endParaRPr>
          </a:p>
        </p:txBody>
      </p:sp>
    </p:spTree>
    <p:extLst>
      <p:ext uri="{BB962C8B-B14F-4D97-AF65-F5344CB8AC3E}">
        <p14:creationId xmlns:p14="http://schemas.microsoft.com/office/powerpoint/2010/main" val="3725724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8BCB1-A5F3-42EF-7732-5F9207F089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CD279A-5F87-CD96-E3D2-BBD13C22B10D}"/>
              </a:ext>
            </a:extLst>
          </p:cNvPr>
          <p:cNvSpPr>
            <a:spLocks noGrp="1"/>
          </p:cNvSpPr>
          <p:nvPr>
            <p:ph type="title"/>
          </p:nvPr>
        </p:nvSpPr>
        <p:spPr>
          <a:xfrm>
            <a:off x="0" y="22936"/>
            <a:ext cx="10515599" cy="696036"/>
          </a:xfrm>
        </p:spPr>
        <p:txBody>
          <a:bodyPr/>
          <a:lstStyle/>
          <a:p>
            <a:pPr algn="r" rtl="1"/>
            <a:r>
              <a:rPr lang="fa-IR" dirty="0"/>
              <a:t>یادداشت‌های مربی: چگونه به اینترنت دسترسی پیدا کنیم</a:t>
            </a:r>
            <a:endParaRPr lang="en-AU" dirty="0"/>
          </a:p>
        </p:txBody>
      </p:sp>
      <p:sp>
        <p:nvSpPr>
          <p:cNvPr id="3" name="Content Placeholder 2">
            <a:extLst>
              <a:ext uri="{FF2B5EF4-FFF2-40B4-BE49-F238E27FC236}">
                <a16:creationId xmlns:a16="http://schemas.microsoft.com/office/drawing/2014/main" id="{A77A2F33-D5BB-D26F-DD80-0822DA3CDCA5}"/>
              </a:ext>
            </a:extLst>
          </p:cNvPr>
          <p:cNvSpPr>
            <a:spLocks noGrp="1"/>
          </p:cNvSpPr>
          <p:nvPr>
            <p:ph idx="1"/>
          </p:nvPr>
        </p:nvSpPr>
        <p:spPr>
          <a:xfrm>
            <a:off x="838200" y="696036"/>
            <a:ext cx="10515600" cy="5213445"/>
          </a:xfrm>
        </p:spPr>
        <p:txBody>
          <a:bodyPr/>
          <a:lstStyle/>
          <a:p>
            <a:pPr algn="r" rtl="1"/>
            <a:r>
              <a:rPr lang="fa-IR" dirty="0"/>
              <a:t>این جزوه را برای شرکت‌کنندگان چاپ کنید:</a:t>
            </a:r>
            <a:r>
              <a:rPr lang="en-US" b="0" i="0" dirty="0">
                <a:solidFill>
                  <a:schemeClr val="tx1"/>
                </a:solidFill>
                <a:effectLst/>
              </a:rPr>
              <a:t> </a:t>
            </a:r>
          </a:p>
          <a:p>
            <a:pPr lvl="1" algn="r" rtl="1"/>
            <a:r>
              <a:rPr lang="en-US" b="0" i="0" dirty="0">
                <a:solidFill>
                  <a:srgbClr val="0070C0"/>
                </a:solidFill>
                <a:effectLst/>
                <a:hlinkClick r:id="rId3">
                  <a:extLst>
                    <a:ext uri="{A12FA001-AC4F-418D-AE19-62706E023703}">
                      <ahyp:hlinkClr xmlns:ahyp="http://schemas.microsoft.com/office/drawing/2018/hyperlinkcolor" val="tx"/>
                    </a:ext>
                  </a:extLst>
                </a:hlinkClick>
              </a:rPr>
              <a:t>https://beconnected.esafety.gov.au/pluginfile.php/97558/mod_resource/content/2/index.html</a:t>
            </a:r>
            <a:r>
              <a:rPr lang="en-US" b="0" i="0" dirty="0">
                <a:solidFill>
                  <a:srgbClr val="0070C0"/>
                </a:solidFill>
                <a:effectLst/>
              </a:rPr>
              <a:t> </a:t>
            </a:r>
          </a:p>
          <a:p>
            <a:pPr algn="r" rtl="1">
              <a:spcBef>
                <a:spcPts val="750"/>
              </a:spcBef>
              <a:spcAft>
                <a:spcPts val="750"/>
              </a:spcAft>
            </a:pPr>
            <a:r>
              <a:rPr lang="fa-IR" dirty="0"/>
              <a:t>یک نسخه از این اسلایدها را همراه با بخش یادداشت‌ها برای استفاده‌ی خودتان هنگام ارائه چاپ کنید.</a:t>
            </a:r>
          </a:p>
          <a:p>
            <a:pPr algn="r" rtl="1">
              <a:spcBef>
                <a:spcPts val="750"/>
              </a:spcBef>
              <a:spcAft>
                <a:spcPts val="750"/>
              </a:spcAft>
            </a:pPr>
            <a:r>
              <a:rPr lang="fa-IR" b="0" i="0" dirty="0">
                <a:solidFill>
                  <a:schemeClr val="tx1"/>
                </a:solidFill>
                <a:effectLst/>
              </a:rPr>
              <a:t>موارد زیر را </a:t>
            </a:r>
            <a:r>
              <a:rPr lang="fa-IR" dirty="0"/>
              <a:t>مطالعه کنید</a:t>
            </a:r>
            <a:r>
              <a:rPr lang="en-US" b="0" i="0" dirty="0">
                <a:solidFill>
                  <a:schemeClr val="tx1"/>
                </a:solidFill>
                <a:effectLst/>
              </a:rPr>
              <a:t>:</a:t>
            </a:r>
          </a:p>
          <a:p>
            <a:pPr lvl="1" algn="r" rtl="1">
              <a:spcBef>
                <a:spcPts val="750"/>
              </a:spcBef>
              <a:spcAft>
                <a:spcPts val="750"/>
              </a:spcAft>
            </a:pPr>
            <a:r>
              <a:rPr lang="fa-IR" dirty="0"/>
              <a:t>اسلایدها را مرور کنید و مطمئن شوید با محتوای آن آشنا هستید،</a:t>
            </a:r>
            <a:r>
              <a:rPr lang="en-US" b="0" i="0" dirty="0">
                <a:solidFill>
                  <a:schemeClr val="tx1"/>
                </a:solidFill>
                <a:effectLst/>
              </a:rPr>
              <a:t>,</a:t>
            </a:r>
          </a:p>
          <a:p>
            <a:pPr lvl="1" algn="r" rtl="1">
              <a:spcBef>
                <a:spcPts val="750"/>
              </a:spcBef>
              <a:spcAft>
                <a:spcPts val="750"/>
              </a:spcAft>
            </a:pPr>
            <a:r>
              <a:rPr lang="fa-IR" dirty="0"/>
              <a:t>جزوه‌</a:t>
            </a:r>
            <a:r>
              <a:rPr lang="en-AU" dirty="0"/>
              <a:t> </a:t>
            </a:r>
            <a:r>
              <a:rPr lang="fa-IR" dirty="0"/>
              <a:t>ی شرکت‌</a:t>
            </a:r>
            <a:r>
              <a:rPr lang="en-AU" dirty="0"/>
              <a:t> </a:t>
            </a:r>
            <a:r>
              <a:rPr lang="fa-IR" dirty="0"/>
              <a:t>کنندگان </a:t>
            </a:r>
            <a:r>
              <a:rPr lang="en-US" dirty="0">
                <a:solidFill>
                  <a:schemeClr val="tx1"/>
                </a:solidFill>
              </a:rPr>
              <a:t>.</a:t>
            </a:r>
          </a:p>
          <a:p>
            <a:pPr algn="r" rtl="1">
              <a:spcBef>
                <a:spcPts val="750"/>
              </a:spcBef>
              <a:spcAft>
                <a:spcPts val="750"/>
              </a:spcAft>
            </a:pPr>
            <a:r>
              <a:rPr lang="fa-IR" dirty="0"/>
              <a:t>ویدیوی زیر را در مرورگر بارگذاری کنید:</a:t>
            </a:r>
            <a:r>
              <a:rPr lang="en-AU" dirty="0">
                <a:solidFill>
                  <a:srgbClr val="0070C0"/>
                </a:solidFill>
                <a:hlinkClick r:id="rId4">
                  <a:extLst>
                    <a:ext uri="{A12FA001-AC4F-418D-AE19-62706E023703}">
                      <ahyp:hlinkClr xmlns:ahyp="http://schemas.microsoft.com/office/drawing/2018/hyperlinkcolor" val="tx"/>
                    </a:ext>
                  </a:extLst>
                </a:hlinkClick>
              </a:rPr>
              <a:t>https://vimeo.com/233940469</a:t>
            </a:r>
            <a:r>
              <a:rPr lang="en-AU" dirty="0">
                <a:solidFill>
                  <a:srgbClr val="0070C0"/>
                </a:solidFill>
              </a:rPr>
              <a:t> </a:t>
            </a:r>
            <a:endParaRPr lang="en-US" dirty="0">
              <a:solidFill>
                <a:srgbClr val="0070C0"/>
              </a:solidFill>
            </a:endParaRPr>
          </a:p>
          <a:p>
            <a:pPr algn="r" rtl="1">
              <a:spcBef>
                <a:spcPts val="750"/>
              </a:spcBef>
              <a:spcAft>
                <a:spcPts val="750"/>
              </a:spcAft>
            </a:pPr>
            <a:r>
              <a:rPr lang="fa-IR" dirty="0"/>
              <a:t>در صورت داشتن هرگونه پرسش پیش از جلسه، با </a:t>
            </a:r>
            <a:r>
              <a:rPr lang="en-AU" dirty="0"/>
              <a:t>Elliot </a:t>
            </a:r>
            <a:r>
              <a:rPr lang="fa-IR" dirty="0"/>
              <a:t>از طریق ایمیل </a:t>
            </a:r>
            <a:r>
              <a:rPr lang="en-AU" dirty="0"/>
              <a:t>Elliot@wacoss.org.au </a:t>
            </a:r>
            <a:r>
              <a:rPr lang="fa-IR" dirty="0"/>
              <a:t> تماس بگیرید.</a:t>
            </a:r>
          </a:p>
          <a:p>
            <a:pPr algn="r" rtl="1">
              <a:spcBef>
                <a:spcPts val="750"/>
              </a:spcBef>
              <a:spcAft>
                <a:spcPts val="750"/>
              </a:spcAft>
            </a:pPr>
            <a:r>
              <a:rPr lang="fa-IR" dirty="0"/>
              <a:t>این اسلاید را پیش از ارائه حذف/مخفی کنید و زمان/تاریخ جلسه بعد را در اسلاید پایانی به‌روزرسانی نمایید.</a:t>
            </a:r>
            <a:r>
              <a:rPr lang="en-US" b="0" i="0" dirty="0">
                <a:solidFill>
                  <a:schemeClr val="tx1"/>
                </a:solidFill>
                <a:effectLst/>
              </a:rPr>
              <a:t>.</a:t>
            </a:r>
          </a:p>
        </p:txBody>
      </p:sp>
      <p:sp>
        <p:nvSpPr>
          <p:cNvPr id="4" name="Footer Placeholder 3">
            <a:extLst>
              <a:ext uri="{FF2B5EF4-FFF2-40B4-BE49-F238E27FC236}">
                <a16:creationId xmlns:a16="http://schemas.microsoft.com/office/drawing/2014/main" id="{489407D5-7B08-6512-2F03-49CAE33FD5AF}"/>
              </a:ext>
            </a:extLst>
          </p:cNvPr>
          <p:cNvSpPr>
            <a:spLocks noGrp="1"/>
          </p:cNvSpPr>
          <p:nvPr>
            <p:ph type="ftr" sz="quarter" idx="10"/>
          </p:nvPr>
        </p:nvSpPr>
        <p:spPr/>
        <p:txBody>
          <a:bodyPr/>
          <a:lstStyle/>
          <a:p>
            <a:pPr lvl="0" algn="r" rtl="1">
              <a:defRPr/>
            </a:pPr>
            <a:r>
              <a:rPr lang="fa-IR" dirty="0"/>
              <a:t>پروژه شمول دیجیتال ایالت غربی استرالیا | برنامه قهرمانان جامعه</a:t>
            </a:r>
            <a:endParaRPr kumimoji="0" lang="en-AU" sz="1000" b="0" i="0" u="none" strike="noStrike" kern="1200" cap="none" spc="0" normalizeH="0" baseline="0" noProof="0" dirty="0">
              <a:ln>
                <a:noFill/>
              </a:ln>
              <a:solidFill>
                <a:prstClr val="black">
                  <a:tint val="75000"/>
                </a:prstClr>
              </a:solidFill>
              <a:effectLst/>
              <a:uLnTx/>
              <a:uFillTx/>
              <a:latin typeface="Kanit"/>
              <a:ea typeface="+mn-ea"/>
              <a:cs typeface="+mn-cs"/>
            </a:endParaRPr>
          </a:p>
        </p:txBody>
      </p:sp>
      <p:sp>
        <p:nvSpPr>
          <p:cNvPr id="5" name="Slide Number Placeholder 4">
            <a:extLst>
              <a:ext uri="{FF2B5EF4-FFF2-40B4-BE49-F238E27FC236}">
                <a16:creationId xmlns:a16="http://schemas.microsoft.com/office/drawing/2014/main" id="{727B6D40-EE7B-B6C1-E01A-731C50D1E290}"/>
              </a:ext>
            </a:extLst>
          </p:cNvPr>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BD15210-6865-4F66-8164-C0556A8C2866}" type="slidenum">
              <a:rPr kumimoji="0" lang="en-AU" altLang="en-US" sz="1000" b="0" i="0" u="none" strike="noStrike" kern="1200" cap="none" spc="0" normalizeH="0" baseline="0" noProof="0" smtClean="0">
                <a:ln>
                  <a:noFill/>
                </a:ln>
                <a:solidFill>
                  <a:srgbClr val="898989"/>
                </a:solidFill>
                <a:effectLst/>
                <a:uLnTx/>
                <a:uFillTx/>
                <a:latin typeface="Kanit" charset="-3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AU" altLang="en-US" sz="1000" b="0" i="0" u="none" strike="noStrike" kern="1200" cap="none" spc="0" normalizeH="0" baseline="0" noProof="0">
              <a:ln>
                <a:noFill/>
              </a:ln>
              <a:solidFill>
                <a:srgbClr val="898989"/>
              </a:solidFill>
              <a:effectLst/>
              <a:uLnTx/>
              <a:uFillTx/>
              <a:latin typeface="Kanit" charset="-34"/>
              <a:ea typeface="+mn-ea"/>
              <a:cs typeface="+mn-cs"/>
            </a:endParaRPr>
          </a:p>
        </p:txBody>
      </p:sp>
    </p:spTree>
    <p:extLst>
      <p:ext uri="{BB962C8B-B14F-4D97-AF65-F5344CB8AC3E}">
        <p14:creationId xmlns:p14="http://schemas.microsoft.com/office/powerpoint/2010/main" val="2133936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641" name="Rectangle 26640">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noProof="0"/>
          </a:p>
        </p:txBody>
      </p:sp>
      <p:sp>
        <p:nvSpPr>
          <p:cNvPr id="26626" name="Title 1">
            <a:extLst>
              <a:ext uri="{FF2B5EF4-FFF2-40B4-BE49-F238E27FC236}">
                <a16:creationId xmlns:a16="http://schemas.microsoft.com/office/drawing/2014/main" id="{6D4D2F7F-AD9E-BF07-977B-1D817A813785}"/>
              </a:ext>
            </a:extLst>
          </p:cNvPr>
          <p:cNvSpPr>
            <a:spLocks noGrp="1" noChangeArrowheads="1"/>
          </p:cNvSpPr>
          <p:nvPr>
            <p:ph type="title"/>
          </p:nvPr>
        </p:nvSpPr>
        <p:spPr>
          <a:xfrm>
            <a:off x="640080" y="325369"/>
            <a:ext cx="8737384" cy="1956841"/>
          </a:xfrm>
        </p:spPr>
        <p:txBody>
          <a:bodyPr vert="horz" lIns="91440" tIns="45720" rIns="91440" bIns="45720" rtlCol="0" anchor="b">
            <a:normAutofit/>
          </a:bodyPr>
          <a:lstStyle/>
          <a:p>
            <a:pPr algn="r" rtl="1" eaLnBrk="1" hangingPunct="1"/>
            <a:r>
              <a:rPr lang="fa-IR" sz="4400" dirty="0">
                <a:solidFill>
                  <a:schemeClr val="tx1"/>
                </a:solidFill>
              </a:rPr>
              <a:t>قدردانی از صاحبان سرزمین</a:t>
            </a:r>
            <a:endParaRPr lang="en-AU" sz="4200" noProof="0" dirty="0">
              <a:solidFill>
                <a:schemeClr val="tx1"/>
              </a:solidFill>
            </a:endParaRPr>
          </a:p>
        </p:txBody>
      </p:sp>
      <p:sp>
        <p:nvSpPr>
          <p:cNvPr id="26643"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noProof="0"/>
          </a:p>
        </p:txBody>
      </p:sp>
      <p:sp>
        <p:nvSpPr>
          <p:cNvPr id="26629" name="TextBox 4">
            <a:extLst>
              <a:ext uri="{FF2B5EF4-FFF2-40B4-BE49-F238E27FC236}">
                <a16:creationId xmlns:a16="http://schemas.microsoft.com/office/drawing/2014/main" id="{573821E4-F548-7AF5-2806-BE4DBE68CA55}"/>
              </a:ext>
            </a:extLst>
          </p:cNvPr>
          <p:cNvSpPr txBox="1">
            <a:spLocks noChangeArrowheads="1"/>
          </p:cNvSpPr>
          <p:nvPr/>
        </p:nvSpPr>
        <p:spPr bwMode="auto">
          <a:xfrm>
            <a:off x="640079" y="2910066"/>
            <a:ext cx="11355977" cy="2975616"/>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ormAutofit/>
          </a:bodyPr>
          <a:lstStyle>
            <a:lvl1pPr>
              <a:lnSpc>
                <a:spcPct val="90000"/>
              </a:lnSpc>
              <a:spcBef>
                <a:spcPts val="1000"/>
              </a:spcBef>
              <a:buFont typeface="Arial" panose="020B0604020202020204" pitchFamily="34" charset="0"/>
              <a:buChar char="•"/>
              <a:defRPr sz="2400">
                <a:solidFill>
                  <a:srgbClr val="595959"/>
                </a:solidFill>
                <a:latin typeface="Kanit" panose="020B0502040204020203" charset="0"/>
              </a:defRPr>
            </a:lvl1pPr>
            <a:lvl2pPr marL="742950" indent="-285750">
              <a:lnSpc>
                <a:spcPct val="90000"/>
              </a:lnSpc>
              <a:spcBef>
                <a:spcPts val="500"/>
              </a:spcBef>
              <a:buFont typeface="Arial" panose="020B0604020202020204" pitchFamily="34" charset="0"/>
              <a:buChar char="•"/>
              <a:defRPr sz="2000">
                <a:solidFill>
                  <a:srgbClr val="595959"/>
                </a:solidFill>
                <a:latin typeface="Kanit" panose="020B0502040204020203" charset="0"/>
              </a:defRPr>
            </a:lvl2pPr>
            <a:lvl3pPr marL="1143000" indent="-228600">
              <a:lnSpc>
                <a:spcPct val="90000"/>
              </a:lnSpc>
              <a:spcBef>
                <a:spcPts val="500"/>
              </a:spcBef>
              <a:buFont typeface="Arial" panose="020B0604020202020204" pitchFamily="34" charset="0"/>
              <a:buChar char="•"/>
              <a:defRPr>
                <a:solidFill>
                  <a:srgbClr val="595959"/>
                </a:solidFill>
                <a:latin typeface="Kanit" panose="020B0502040204020203" charset="0"/>
              </a:defRPr>
            </a:lvl3pPr>
            <a:lvl4pPr marL="1600200" indent="-228600">
              <a:lnSpc>
                <a:spcPct val="90000"/>
              </a:lnSpc>
              <a:spcBef>
                <a:spcPts val="500"/>
              </a:spcBef>
              <a:buFont typeface="Arial" panose="020B0604020202020204" pitchFamily="34" charset="0"/>
              <a:buChar char="•"/>
              <a:defRPr sz="1600">
                <a:solidFill>
                  <a:srgbClr val="595959"/>
                </a:solidFill>
                <a:latin typeface="Kanit" panose="020B0502040204020203" charset="0"/>
              </a:defRPr>
            </a:lvl4pPr>
            <a:lvl5pPr marL="2057400" indent="-228600">
              <a:lnSpc>
                <a:spcPct val="90000"/>
              </a:lnSpc>
              <a:spcBef>
                <a:spcPts val="500"/>
              </a:spcBef>
              <a:buFont typeface="Arial" panose="020B0604020202020204" pitchFamily="34" charset="0"/>
              <a:buChar char="•"/>
              <a:defRPr sz="1400">
                <a:solidFill>
                  <a:srgbClr val="595959"/>
                </a:solidFill>
                <a:latin typeface="Kanit" panose="020B0502040204020203"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1400">
                <a:solidFill>
                  <a:srgbClr val="595959"/>
                </a:solidFill>
                <a:latin typeface="Kanit" panose="020B0502040204020203"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1400">
                <a:solidFill>
                  <a:srgbClr val="595959"/>
                </a:solidFill>
                <a:latin typeface="Kanit" panose="020B0502040204020203"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1400">
                <a:solidFill>
                  <a:srgbClr val="595959"/>
                </a:solidFill>
                <a:latin typeface="Kanit" panose="020B0502040204020203"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1400">
                <a:solidFill>
                  <a:srgbClr val="595959"/>
                </a:solidFill>
                <a:latin typeface="Kanit" panose="020B0502040204020203" charset="0"/>
              </a:defRPr>
            </a:lvl9pPr>
          </a:lstStyle>
          <a:p>
            <a:pPr algn="r" rtl="1" eaLnBrk="1" hangingPunct="1">
              <a:lnSpc>
                <a:spcPct val="150000"/>
              </a:lnSpc>
              <a:spcBef>
                <a:spcPct val="0"/>
              </a:spcBef>
              <a:spcAft>
                <a:spcPts val="600"/>
              </a:spcAft>
              <a:buNone/>
            </a:pPr>
            <a:r>
              <a:rPr lang="fa-IR" dirty="0"/>
              <a:t>ما می‌دانیم که ما بر روی سرزمین بومیان زندگی می‌کنیم. ما به مردم بومی این سرزمین احترام می‌گذاریم. مردم بومی سال‌های بسیاری در این سرزمین زندگی کرده‌اند.</a:t>
            </a:r>
            <a:br>
              <a:rPr lang="fa-IR" dirty="0"/>
            </a:br>
            <a:r>
              <a:rPr lang="fa-IR" dirty="0"/>
              <a:t>ما به همه‌ی مردم بومی و بزرگان آن‌ها احترام می‌گذاریم.</a:t>
            </a:r>
            <a:br>
              <a:rPr lang="fa-IR" dirty="0"/>
            </a:br>
            <a:r>
              <a:rPr lang="fa-IR" dirty="0"/>
              <a:t>ما می‌توانیم چیزهای زیادی از داستان‌های آن‌ها بیاموزیم.</a:t>
            </a:r>
            <a:br>
              <a:rPr lang="fa-IR" dirty="0"/>
            </a:br>
            <a:r>
              <a:rPr lang="fa-IR" dirty="0"/>
              <a:t>این سرزمین همیشه سرزمین بومیان بوده و همیشه سرزمین بومیان خواهد بود.</a:t>
            </a:r>
            <a:endParaRPr lang="en-US" noProof="0" dirty="0">
              <a:solidFill>
                <a:schemeClr val="tx1"/>
              </a:solidFill>
              <a:latin typeface="+mn-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66E74-98BC-0F36-38DD-D2D378810A4A}"/>
              </a:ext>
            </a:extLst>
          </p:cNvPr>
          <p:cNvSpPr>
            <a:spLocks noGrp="1"/>
          </p:cNvSpPr>
          <p:nvPr>
            <p:ph type="title"/>
          </p:nvPr>
        </p:nvSpPr>
        <p:spPr>
          <a:xfrm>
            <a:off x="831850" y="1709738"/>
            <a:ext cx="10515600" cy="2852737"/>
          </a:xfrm>
        </p:spPr>
        <p:txBody>
          <a:bodyPr wrap="square" anchor="b">
            <a:normAutofit/>
          </a:bodyPr>
          <a:lstStyle/>
          <a:p>
            <a:pPr algn="r" rtl="1"/>
            <a:r>
              <a:rPr lang="fa-IR" dirty="0">
                <a:solidFill>
                  <a:schemeClr val="tx2"/>
                </a:solidFill>
              </a:rPr>
              <a:t>چگونه به اینترنت دسترسی پیدا کنیم</a:t>
            </a:r>
            <a:endParaRPr lang="en-AU" dirty="0">
              <a:solidFill>
                <a:schemeClr val="tx2"/>
              </a:solidFill>
            </a:endParaRPr>
          </a:p>
        </p:txBody>
      </p:sp>
      <p:sp>
        <p:nvSpPr>
          <p:cNvPr id="3" name="Subtitle 2">
            <a:extLst>
              <a:ext uri="{FF2B5EF4-FFF2-40B4-BE49-F238E27FC236}">
                <a16:creationId xmlns:a16="http://schemas.microsoft.com/office/drawing/2014/main" id="{5D4D1B76-68F3-DC25-BAE9-95AD2C1317D8}"/>
              </a:ext>
            </a:extLst>
          </p:cNvPr>
          <p:cNvSpPr>
            <a:spLocks noGrp="1"/>
          </p:cNvSpPr>
          <p:nvPr>
            <p:ph type="body" idx="1"/>
          </p:nvPr>
        </p:nvSpPr>
        <p:spPr>
          <a:xfrm>
            <a:off x="831850" y="4589463"/>
            <a:ext cx="10515600" cy="1500187"/>
          </a:xfrm>
        </p:spPr>
        <p:txBody>
          <a:bodyPr wrap="square" anchor="t">
            <a:normAutofit/>
          </a:bodyPr>
          <a:lstStyle/>
          <a:p>
            <a:pPr algn="r" rtl="1"/>
            <a:r>
              <a:rPr lang="fa-IR" dirty="0"/>
              <a:t>پروژه شمول دیجیتال ایالت غربی استرالیا</a:t>
            </a:r>
            <a:endParaRPr lang="en-AU" dirty="0"/>
          </a:p>
        </p:txBody>
      </p:sp>
      <p:sp>
        <p:nvSpPr>
          <p:cNvPr id="8" name="Footer Placeholder 3">
            <a:extLst>
              <a:ext uri="{FF2B5EF4-FFF2-40B4-BE49-F238E27FC236}">
                <a16:creationId xmlns:a16="http://schemas.microsoft.com/office/drawing/2014/main" id="{FDF9E129-CCB6-56C7-733C-4D8A9FC0CA39}"/>
              </a:ext>
            </a:extLst>
          </p:cNvPr>
          <p:cNvSpPr>
            <a:spLocks noGrp="1"/>
          </p:cNvSpPr>
          <p:nvPr>
            <p:ph type="ftr" sz="quarter" idx="10"/>
          </p:nvPr>
        </p:nvSpPr>
        <p:spPr>
          <a:xfrm>
            <a:off x="838200" y="6273800"/>
            <a:ext cx="7526338" cy="244475"/>
          </a:xfrm>
        </p:spPr>
        <p:txBody>
          <a:bodyPr/>
          <a:lstStyle/>
          <a:p>
            <a:pPr lvl="0" algn="r" rtl="1">
              <a:defRPr/>
            </a:pPr>
            <a:r>
              <a:rPr lang="fa-IR" dirty="0"/>
              <a:t>پروژه شمول دیجیتال ایالت غربی استرالیا | برنامه قهرمانان جامعه</a:t>
            </a:r>
            <a:endParaRPr lang="en-AU" dirty="0">
              <a:solidFill>
                <a:prstClr val="black">
                  <a:tint val="75000"/>
                </a:prstClr>
              </a:solidFill>
            </a:endParaRPr>
          </a:p>
        </p:txBody>
      </p:sp>
      <p:sp>
        <p:nvSpPr>
          <p:cNvPr id="10" name="Slide Number Placeholder 4">
            <a:extLst>
              <a:ext uri="{FF2B5EF4-FFF2-40B4-BE49-F238E27FC236}">
                <a16:creationId xmlns:a16="http://schemas.microsoft.com/office/drawing/2014/main" id="{7AFC8417-2AC7-2976-3221-0153F4793799}"/>
              </a:ext>
            </a:extLst>
          </p:cNvPr>
          <p:cNvSpPr>
            <a:spLocks noGrp="1"/>
          </p:cNvSpPr>
          <p:nvPr>
            <p:ph type="sldNum" sz="quarter" idx="11"/>
          </p:nvPr>
        </p:nvSpPr>
        <p:spPr>
          <a:xfrm>
            <a:off x="8610600" y="6273800"/>
            <a:ext cx="2743200" cy="244475"/>
          </a:xfrm>
        </p:spPr>
        <p:txBody>
          <a:bodyPr/>
          <a:lstStyle/>
          <a:p>
            <a:pPr>
              <a:spcAft>
                <a:spcPts val="600"/>
              </a:spcAft>
              <a:defRPr/>
            </a:pPr>
            <a:fld id="{ECD732CF-05B5-44F6-8B3F-52A906295270}" type="slidenum">
              <a:rPr lang="en-AU" altLang="en-US"/>
              <a:pPr>
                <a:spcAft>
                  <a:spcPts val="600"/>
                </a:spcAft>
                <a:defRPr/>
              </a:pPr>
              <a:t>4</a:t>
            </a:fld>
            <a:endParaRPr lang="en-AU" altLang="en-US"/>
          </a:p>
        </p:txBody>
      </p:sp>
    </p:spTree>
    <p:extLst>
      <p:ext uri="{BB962C8B-B14F-4D97-AF65-F5344CB8AC3E}">
        <p14:creationId xmlns:p14="http://schemas.microsoft.com/office/powerpoint/2010/main" val="2715962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B6642D-5275-FE3E-F34E-BF9E4D7DA9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ECD366-E383-5439-7983-8903BEA591DB}"/>
              </a:ext>
            </a:extLst>
          </p:cNvPr>
          <p:cNvSpPr>
            <a:spLocks noGrp="1"/>
          </p:cNvSpPr>
          <p:nvPr>
            <p:ph type="title"/>
          </p:nvPr>
        </p:nvSpPr>
        <p:spPr/>
        <p:txBody>
          <a:bodyPr/>
          <a:lstStyle/>
          <a:p>
            <a:r>
              <a:rPr lang="fa-IR" dirty="0"/>
              <a:t>مرور جلسه</a:t>
            </a:r>
            <a:endParaRPr lang="en-AU" dirty="0"/>
          </a:p>
        </p:txBody>
      </p:sp>
      <p:sp>
        <p:nvSpPr>
          <p:cNvPr id="3" name="Content Placeholder 2">
            <a:extLst>
              <a:ext uri="{FF2B5EF4-FFF2-40B4-BE49-F238E27FC236}">
                <a16:creationId xmlns:a16="http://schemas.microsoft.com/office/drawing/2014/main" id="{D449D702-9D7A-2BA8-2E3E-9469727171F5}"/>
              </a:ext>
            </a:extLst>
          </p:cNvPr>
          <p:cNvSpPr>
            <a:spLocks noGrp="1"/>
          </p:cNvSpPr>
          <p:nvPr>
            <p:ph idx="1"/>
          </p:nvPr>
        </p:nvSpPr>
        <p:spPr/>
        <p:txBody>
          <a:bodyPr/>
          <a:lstStyle/>
          <a:p>
            <a:pPr marL="0" indent="0" algn="r" rtl="1">
              <a:spcBef>
                <a:spcPts val="750"/>
              </a:spcBef>
              <a:spcAft>
                <a:spcPts val="750"/>
              </a:spcAft>
              <a:buNone/>
            </a:pPr>
            <a:r>
              <a:rPr lang="fa-IR" dirty="0"/>
              <a:t>• اینترنت چیست؟</a:t>
            </a:r>
            <a:br>
              <a:rPr lang="fa-IR" dirty="0"/>
            </a:br>
            <a:r>
              <a:rPr lang="fa-IR" dirty="0"/>
              <a:t>• ایمنی در فضای آنلاین</a:t>
            </a:r>
            <a:br>
              <a:rPr lang="fa-IR" dirty="0"/>
            </a:br>
            <a:r>
              <a:rPr lang="fa-IR" dirty="0"/>
              <a:t>• حریم خصوصی و امنیت</a:t>
            </a:r>
            <a:endParaRPr lang="en-US" b="0" i="0" dirty="0">
              <a:solidFill>
                <a:schemeClr val="tx1"/>
              </a:solidFill>
              <a:effectLst/>
            </a:endParaRPr>
          </a:p>
        </p:txBody>
      </p:sp>
      <p:sp>
        <p:nvSpPr>
          <p:cNvPr id="4" name="Footer Placeholder 3">
            <a:extLst>
              <a:ext uri="{FF2B5EF4-FFF2-40B4-BE49-F238E27FC236}">
                <a16:creationId xmlns:a16="http://schemas.microsoft.com/office/drawing/2014/main" id="{3116F535-33F0-3D4E-73C2-B0D1DE1164F5}"/>
              </a:ext>
            </a:extLst>
          </p:cNvPr>
          <p:cNvSpPr>
            <a:spLocks noGrp="1"/>
          </p:cNvSpPr>
          <p:nvPr>
            <p:ph type="ftr" sz="quarter" idx="10"/>
          </p:nvPr>
        </p:nvSpPr>
        <p:spPr/>
        <p:txBody>
          <a:bodyPr/>
          <a:lstStyle/>
          <a:p>
            <a:pPr lvl="0" algn="r" rtl="1">
              <a:defRPr/>
            </a:pPr>
            <a:r>
              <a:rPr lang="fa-IR" dirty="0"/>
              <a:t>پروژه شمول دیجیتال ایالت غربی استرالیا | برنامه قهرمانان جامعه</a:t>
            </a:r>
            <a:endParaRPr lang="en-AU" dirty="0">
              <a:solidFill>
                <a:prstClr val="black">
                  <a:tint val="75000"/>
                </a:prstClr>
              </a:solidFill>
            </a:endParaRPr>
          </a:p>
        </p:txBody>
      </p:sp>
      <p:sp>
        <p:nvSpPr>
          <p:cNvPr id="5" name="Slide Number Placeholder 4">
            <a:extLst>
              <a:ext uri="{FF2B5EF4-FFF2-40B4-BE49-F238E27FC236}">
                <a16:creationId xmlns:a16="http://schemas.microsoft.com/office/drawing/2014/main" id="{9B85E4C3-47F4-941E-9B06-1A017A3F10E5}"/>
              </a:ext>
            </a:extLst>
          </p:cNvPr>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BD15210-6865-4F66-8164-C0556A8C2866}" type="slidenum">
              <a:rPr kumimoji="0" lang="en-AU" altLang="en-US" sz="1000" b="0" i="0" u="none" strike="noStrike" kern="1200" cap="none" spc="0" normalizeH="0" baseline="0" noProof="0" smtClean="0">
                <a:ln>
                  <a:noFill/>
                </a:ln>
                <a:solidFill>
                  <a:srgbClr val="898989"/>
                </a:solidFill>
                <a:effectLst/>
                <a:uLnTx/>
                <a:uFillTx/>
                <a:latin typeface="Kanit" charset="-3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AU" altLang="en-US" sz="1000" b="0" i="0" u="none" strike="noStrike" kern="1200" cap="none" spc="0" normalizeH="0" baseline="0" noProof="0">
              <a:ln>
                <a:noFill/>
              </a:ln>
              <a:solidFill>
                <a:srgbClr val="898989"/>
              </a:solidFill>
              <a:effectLst/>
              <a:uLnTx/>
              <a:uFillTx/>
              <a:latin typeface="Kanit" charset="-34"/>
              <a:ea typeface="+mn-ea"/>
              <a:cs typeface="+mn-cs"/>
            </a:endParaRPr>
          </a:p>
        </p:txBody>
      </p:sp>
    </p:spTree>
    <p:extLst>
      <p:ext uri="{BB962C8B-B14F-4D97-AF65-F5344CB8AC3E}">
        <p14:creationId xmlns:p14="http://schemas.microsoft.com/office/powerpoint/2010/main" val="2273682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DD8AC-681F-BA39-9B15-D2912801CA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0340FF-CF3E-9020-9C92-B62526F1035B}"/>
              </a:ext>
            </a:extLst>
          </p:cNvPr>
          <p:cNvSpPr>
            <a:spLocks noGrp="1"/>
          </p:cNvSpPr>
          <p:nvPr>
            <p:ph type="title"/>
          </p:nvPr>
        </p:nvSpPr>
        <p:spPr>
          <a:xfrm>
            <a:off x="1011821" y="2464673"/>
            <a:ext cx="9228138" cy="1325563"/>
          </a:xfrm>
        </p:spPr>
        <p:txBody>
          <a:bodyPr vert="horz" wrap="square" lIns="91440" tIns="45720" rIns="91440" bIns="45720" numCol="1" rtlCol="0" anchor="ctr" anchorCtr="0" compatLnSpc="1">
            <a:prstTxWarp prst="textNoShape">
              <a:avLst/>
            </a:prstTxWarp>
            <a:normAutofit/>
          </a:bodyPr>
          <a:lstStyle/>
          <a:p>
            <a:r>
              <a:rPr lang="fa-IR" sz="5400" dirty="0"/>
              <a:t>معرفی‌</a:t>
            </a:r>
            <a:endParaRPr lang="en-AU" sz="5400" noProof="0" dirty="0"/>
          </a:p>
        </p:txBody>
      </p:sp>
      <p:pic>
        <p:nvPicPr>
          <p:cNvPr id="8" name="Graphic 7" descr="Handshake">
            <a:extLst>
              <a:ext uri="{FF2B5EF4-FFF2-40B4-BE49-F238E27FC236}">
                <a16:creationId xmlns:a16="http://schemas.microsoft.com/office/drawing/2014/main" id="{D8D73F86-D2CE-8C42-E2B9-5676586B739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98388" y="1825625"/>
            <a:ext cx="3929223" cy="3929223"/>
          </a:xfrm>
          <a:prstGeom prst="rect">
            <a:avLst/>
          </a:prstGeom>
        </p:spPr>
      </p:pic>
      <p:sp>
        <p:nvSpPr>
          <p:cNvPr id="27" name="Footer Placeholder 4">
            <a:extLst>
              <a:ext uri="{FF2B5EF4-FFF2-40B4-BE49-F238E27FC236}">
                <a16:creationId xmlns:a16="http://schemas.microsoft.com/office/drawing/2014/main" id="{CB59D246-493E-7E05-ABD3-CD301B29AD0F}"/>
              </a:ext>
            </a:extLst>
          </p:cNvPr>
          <p:cNvSpPr>
            <a:spLocks noGrp="1"/>
          </p:cNvSpPr>
          <p:nvPr>
            <p:ph type="ftr" sz="quarter" idx="10"/>
          </p:nvPr>
        </p:nvSpPr>
        <p:spPr>
          <a:xfrm>
            <a:off x="838200" y="6273800"/>
            <a:ext cx="7526338" cy="244475"/>
          </a:xfrm>
        </p:spPr>
        <p:txBody>
          <a:bodyPr/>
          <a:lstStyle/>
          <a:p>
            <a:pPr lvl="0" algn="r" rtl="1">
              <a:defRPr/>
            </a:pPr>
            <a:r>
              <a:rPr lang="fa-IR" dirty="0"/>
              <a:t>پروژه شمول دیجیتال ایالت غربی استرالیا | برنامه قهرمانان جامعه</a:t>
            </a:r>
            <a:endParaRPr lang="en-AU" dirty="0">
              <a:solidFill>
                <a:prstClr val="black">
                  <a:tint val="75000"/>
                </a:prstClr>
              </a:solidFill>
            </a:endParaRPr>
          </a:p>
        </p:txBody>
      </p:sp>
      <p:sp>
        <p:nvSpPr>
          <p:cNvPr id="4" name="Slide Number Placeholder 3">
            <a:extLst>
              <a:ext uri="{FF2B5EF4-FFF2-40B4-BE49-F238E27FC236}">
                <a16:creationId xmlns:a16="http://schemas.microsoft.com/office/drawing/2014/main" id="{D8291201-1C7B-1336-BA75-3C655249D170}"/>
              </a:ext>
            </a:extLst>
          </p:cNvPr>
          <p:cNvSpPr>
            <a:spLocks noGrp="1"/>
          </p:cNvSpPr>
          <p:nvPr>
            <p:ph type="sldNum" sz="quarter" idx="11"/>
          </p:nvPr>
        </p:nvSpPr>
        <p:spPr>
          <a:xfrm>
            <a:off x="8610600" y="6273800"/>
            <a:ext cx="2743200" cy="244475"/>
          </a:xfrm>
        </p:spPr>
        <p:txBody>
          <a:bodyPr vert="horz" wrap="square" lIns="91440" tIns="45720" rIns="91440" bIns="45720" numCol="1" rtlCol="0" anchor="ctr" anchorCtr="0" compatLnSpc="1">
            <a:prstTxWarp prst="textNoShape">
              <a:avLst/>
            </a:prstTxWarp>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C4C527D1-A219-4ED2-A5FE-8036C7832E50}" type="slidenum">
              <a:rPr kumimoji="0" lang="en-AU" altLang="en-US" sz="1000" b="0" i="0" u="none" strike="noStrike" kern="1200" cap="none" spc="0" normalizeH="0" baseline="0" noProof="0">
                <a:ln>
                  <a:noFill/>
                </a:ln>
                <a:solidFill>
                  <a:srgbClr val="898989"/>
                </a:solidFill>
                <a:effectLst/>
                <a:uLnTx/>
                <a:uFillTx/>
                <a:latin typeface="Kanit" charset="-34"/>
                <a:ea typeface="+mn-ea"/>
                <a:cs typeface="+mn-cs"/>
              </a:rPr>
              <a:pPr marL="0" marR="0" lvl="0" indent="0" algn="r" defTabSz="914400" rtl="0" eaLnBrk="1" fontAlgn="base" latinLnBrk="0" hangingPunct="1">
                <a:lnSpc>
                  <a:spcPct val="100000"/>
                </a:lnSpc>
                <a:spcBef>
                  <a:spcPct val="0"/>
                </a:spcBef>
                <a:spcAft>
                  <a:spcPts val="600"/>
                </a:spcAft>
                <a:buClrTx/>
                <a:buSzTx/>
                <a:buFontTx/>
                <a:buNone/>
                <a:tabLst/>
                <a:defRPr/>
              </a:pPr>
              <a:t>6</a:t>
            </a:fld>
            <a:endParaRPr kumimoji="0" lang="en-AU" altLang="en-US" sz="1000" b="0" i="0" u="none" strike="noStrike" kern="1200" cap="none" spc="0" normalizeH="0" baseline="0" noProof="0" dirty="0">
              <a:ln>
                <a:noFill/>
              </a:ln>
              <a:solidFill>
                <a:srgbClr val="898989"/>
              </a:solidFill>
              <a:effectLst/>
              <a:uLnTx/>
              <a:uFillTx/>
              <a:latin typeface="Kanit" charset="-34"/>
              <a:ea typeface="+mn-ea"/>
              <a:cs typeface="+mn-cs"/>
            </a:endParaRPr>
          </a:p>
        </p:txBody>
      </p:sp>
      <p:sp>
        <p:nvSpPr>
          <p:cNvPr id="3" name="Content Placeholder 2">
            <a:extLst>
              <a:ext uri="{FF2B5EF4-FFF2-40B4-BE49-F238E27FC236}">
                <a16:creationId xmlns:a16="http://schemas.microsoft.com/office/drawing/2014/main" id="{5CDB2D64-D19E-82A6-92D8-B3B8A1BE1153}"/>
              </a:ext>
            </a:extLst>
          </p:cNvPr>
          <p:cNvSpPr>
            <a:spLocks noGrp="1"/>
          </p:cNvSpPr>
          <p:nvPr>
            <p:ph idx="1"/>
          </p:nvPr>
        </p:nvSpPr>
        <p:spPr>
          <a:xfrm>
            <a:off x="838200" y="3878663"/>
            <a:ext cx="5120473" cy="1778559"/>
          </a:xfrm>
        </p:spPr>
        <p:txBody>
          <a:bodyPr/>
          <a:lstStyle/>
          <a:p>
            <a:pPr marL="0" indent="0" algn="r" rtl="1">
              <a:buNone/>
            </a:pPr>
            <a:r>
              <a:rPr lang="fa-IR" dirty="0"/>
              <a:t>• خودتان را به گروه معرفی کنید</a:t>
            </a:r>
            <a:br>
              <a:rPr lang="fa-IR" dirty="0"/>
            </a:br>
            <a:r>
              <a:rPr lang="fa-IR" dirty="0"/>
              <a:t>• این مطلب را به اشتراک بگذارید که وقتی نیاز به انجام امورآنلاین دارید، به چه کسی برای کمک مراجعه می‌کنید؟</a:t>
            </a:r>
            <a:endParaRPr lang="en-AU" dirty="0">
              <a:solidFill>
                <a:schemeClr val="tx1"/>
              </a:solidFill>
            </a:endParaRPr>
          </a:p>
        </p:txBody>
      </p:sp>
    </p:spTree>
    <p:extLst>
      <p:ext uri="{BB962C8B-B14F-4D97-AF65-F5344CB8AC3E}">
        <p14:creationId xmlns:p14="http://schemas.microsoft.com/office/powerpoint/2010/main" val="1927750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29827-7FEA-BF70-BEF1-F68A0D22C2ED}"/>
              </a:ext>
            </a:extLst>
          </p:cNvPr>
          <p:cNvSpPr>
            <a:spLocks noGrp="1"/>
          </p:cNvSpPr>
          <p:nvPr>
            <p:ph type="title"/>
          </p:nvPr>
        </p:nvSpPr>
        <p:spPr>
          <a:xfrm>
            <a:off x="838200" y="365125"/>
            <a:ext cx="9228138" cy="1325563"/>
          </a:xfrm>
        </p:spPr>
        <p:txBody>
          <a:bodyPr wrap="square" anchor="ctr">
            <a:normAutofit/>
          </a:bodyPr>
          <a:lstStyle/>
          <a:p>
            <a:pPr algn="r" rtl="1"/>
            <a:r>
              <a:rPr lang="fa-IR" dirty="0"/>
              <a:t>شروع کار با اینترنت</a:t>
            </a:r>
            <a:endParaRPr lang="en-AU" dirty="0"/>
          </a:p>
        </p:txBody>
      </p:sp>
      <p:sp>
        <p:nvSpPr>
          <p:cNvPr id="5" name="Footer Placeholder 4">
            <a:extLst>
              <a:ext uri="{FF2B5EF4-FFF2-40B4-BE49-F238E27FC236}">
                <a16:creationId xmlns:a16="http://schemas.microsoft.com/office/drawing/2014/main" id="{298E74C4-44C9-71C5-C779-43166DA4C6CF}"/>
              </a:ext>
            </a:extLst>
          </p:cNvPr>
          <p:cNvSpPr>
            <a:spLocks noGrp="1"/>
          </p:cNvSpPr>
          <p:nvPr>
            <p:ph type="ftr" sz="quarter" idx="10"/>
          </p:nvPr>
        </p:nvSpPr>
        <p:spPr>
          <a:xfrm>
            <a:off x="838200" y="6273800"/>
            <a:ext cx="7526338" cy="244475"/>
          </a:xfrm>
        </p:spPr>
        <p:txBody>
          <a:bodyPr anchor="ctr">
            <a:normAutofit/>
          </a:bodyPr>
          <a:lstStyle/>
          <a:p>
            <a:pPr lvl="0" algn="r" rtl="1">
              <a:defRPr/>
            </a:pPr>
            <a:r>
              <a:rPr lang="fa-IR" dirty="0"/>
              <a:t>پروژه شمول دیجیتال ایالت غربی استرالیا | برنامه قهرمانان جامعه</a:t>
            </a:r>
            <a:endParaRPr lang="en-AU" dirty="0">
              <a:solidFill>
                <a:prstClr val="black">
                  <a:tint val="75000"/>
                </a:prstClr>
              </a:solidFill>
            </a:endParaRPr>
          </a:p>
        </p:txBody>
      </p:sp>
      <p:sp>
        <p:nvSpPr>
          <p:cNvPr id="6" name="Slide Number Placeholder 5">
            <a:extLst>
              <a:ext uri="{FF2B5EF4-FFF2-40B4-BE49-F238E27FC236}">
                <a16:creationId xmlns:a16="http://schemas.microsoft.com/office/drawing/2014/main" id="{0AA29386-457D-07B9-E802-6ED89F497585}"/>
              </a:ext>
            </a:extLst>
          </p:cNvPr>
          <p:cNvSpPr>
            <a:spLocks noGrp="1"/>
          </p:cNvSpPr>
          <p:nvPr>
            <p:ph type="sldNum" sz="quarter" idx="11"/>
          </p:nvPr>
        </p:nvSpPr>
        <p:spPr>
          <a:xfrm>
            <a:off x="8610600" y="6273800"/>
            <a:ext cx="2743200" cy="244475"/>
          </a:xfrm>
        </p:spPr>
        <p:txBody>
          <a:bodyPr wrap="square" anchor="ctr">
            <a:normAutofit/>
          </a:bodyPr>
          <a:lstStyle/>
          <a:p>
            <a:pPr>
              <a:spcAft>
                <a:spcPts val="600"/>
              </a:spcAft>
              <a:defRPr/>
            </a:pPr>
            <a:fld id="{511E3F05-CEF4-4D87-B638-1AE1855C9A6B}" type="slidenum">
              <a:rPr lang="en-AU" altLang="en-US" smtClean="0"/>
              <a:pPr>
                <a:spcAft>
                  <a:spcPts val="600"/>
                </a:spcAft>
                <a:defRPr/>
              </a:pPr>
              <a:t>7</a:t>
            </a:fld>
            <a:endParaRPr lang="en-AU" altLang="en-US"/>
          </a:p>
        </p:txBody>
      </p:sp>
      <p:graphicFrame>
        <p:nvGraphicFramePr>
          <p:cNvPr id="8" name="Content Placeholder 2">
            <a:extLst>
              <a:ext uri="{FF2B5EF4-FFF2-40B4-BE49-F238E27FC236}">
                <a16:creationId xmlns:a16="http://schemas.microsoft.com/office/drawing/2014/main" id="{82FAE641-AA63-E17F-9BF6-72C75B32371C}"/>
              </a:ext>
            </a:extLst>
          </p:cNvPr>
          <p:cNvGraphicFramePr>
            <a:graphicFrameLocks noGrp="1"/>
          </p:cNvGraphicFramePr>
          <p:nvPr>
            <p:ph idx="1"/>
            <p:extLst>
              <p:ext uri="{D42A27DB-BD31-4B8C-83A1-F6EECF244321}">
                <p14:modId xmlns:p14="http://schemas.microsoft.com/office/powerpoint/2010/main" val="2759491163"/>
              </p:ext>
            </p:extLst>
          </p:nvPr>
        </p:nvGraphicFramePr>
        <p:xfrm>
          <a:off x="838200" y="1825625"/>
          <a:ext cx="10515600" cy="3282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14315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F28EC-2C03-AE7F-4933-FE0B3C3F48BF}"/>
              </a:ext>
            </a:extLst>
          </p:cNvPr>
          <p:cNvSpPr>
            <a:spLocks noGrp="1"/>
          </p:cNvSpPr>
          <p:nvPr>
            <p:ph type="title"/>
          </p:nvPr>
        </p:nvSpPr>
        <p:spPr/>
        <p:txBody>
          <a:bodyPr/>
          <a:lstStyle/>
          <a:p>
            <a:r>
              <a:rPr lang="fa-IR" dirty="0"/>
              <a:t>اینترنت چیست؟</a:t>
            </a:r>
            <a:endParaRPr lang="en-AU" dirty="0"/>
          </a:p>
        </p:txBody>
      </p:sp>
      <p:sp>
        <p:nvSpPr>
          <p:cNvPr id="3" name="Content Placeholder 2">
            <a:extLst>
              <a:ext uri="{FF2B5EF4-FFF2-40B4-BE49-F238E27FC236}">
                <a16:creationId xmlns:a16="http://schemas.microsoft.com/office/drawing/2014/main" id="{C54B5F66-D936-B85F-B0E7-B2C1B11D7873}"/>
              </a:ext>
            </a:extLst>
          </p:cNvPr>
          <p:cNvSpPr>
            <a:spLocks noGrp="1"/>
          </p:cNvSpPr>
          <p:nvPr>
            <p:ph idx="1"/>
          </p:nvPr>
        </p:nvSpPr>
        <p:spPr>
          <a:xfrm>
            <a:off x="838200" y="2582425"/>
            <a:ext cx="10515600" cy="2526149"/>
          </a:xfrm>
        </p:spPr>
        <p:txBody>
          <a:bodyPr/>
          <a:lstStyle/>
          <a:p>
            <a:pPr marL="0" indent="0" algn="ctr" rtl="1">
              <a:buNone/>
            </a:pPr>
            <a:r>
              <a:rPr lang="fa-IR" sz="3200" dirty="0">
                <a:solidFill>
                  <a:schemeClr val="tx1"/>
                </a:solidFill>
              </a:rPr>
              <a:t>این ویدئو را تماشا کنید</a:t>
            </a:r>
            <a:r>
              <a:rPr lang="en-AU" sz="3200" dirty="0">
                <a:solidFill>
                  <a:schemeClr val="tx1"/>
                </a:solidFill>
              </a:rPr>
              <a:t>:</a:t>
            </a:r>
          </a:p>
          <a:p>
            <a:pPr marL="0" indent="0" algn="ctr">
              <a:buNone/>
            </a:pPr>
            <a:r>
              <a:rPr lang="en-AU" sz="3200" dirty="0">
                <a:hlinkClick r:id="rId3"/>
              </a:rPr>
              <a:t>https://vimeo.com/233940469</a:t>
            </a:r>
            <a:r>
              <a:rPr lang="en-AU" sz="3200" dirty="0"/>
              <a:t> </a:t>
            </a:r>
          </a:p>
        </p:txBody>
      </p:sp>
      <p:sp>
        <p:nvSpPr>
          <p:cNvPr id="4" name="Footer Placeholder 3">
            <a:extLst>
              <a:ext uri="{FF2B5EF4-FFF2-40B4-BE49-F238E27FC236}">
                <a16:creationId xmlns:a16="http://schemas.microsoft.com/office/drawing/2014/main" id="{FC51F2AD-9FD3-218D-C1F9-140A52079BB6}"/>
              </a:ext>
            </a:extLst>
          </p:cNvPr>
          <p:cNvSpPr>
            <a:spLocks noGrp="1"/>
          </p:cNvSpPr>
          <p:nvPr>
            <p:ph type="ftr" sz="quarter" idx="10"/>
          </p:nvPr>
        </p:nvSpPr>
        <p:spPr/>
        <p:txBody>
          <a:bodyPr/>
          <a:lstStyle/>
          <a:p>
            <a:pPr lvl="0" algn="r" rtl="1">
              <a:defRPr/>
            </a:pPr>
            <a:r>
              <a:rPr lang="fa-IR" dirty="0"/>
              <a:t>پروژه شمول دیجیتال ایالت غربی استرالیا | برنامه قهرمانان جامعه</a:t>
            </a:r>
            <a:endParaRPr lang="en-AU" dirty="0">
              <a:solidFill>
                <a:prstClr val="black">
                  <a:tint val="75000"/>
                </a:prstClr>
              </a:solidFill>
            </a:endParaRPr>
          </a:p>
        </p:txBody>
      </p:sp>
      <p:sp>
        <p:nvSpPr>
          <p:cNvPr id="5" name="Slide Number Placeholder 4">
            <a:extLst>
              <a:ext uri="{FF2B5EF4-FFF2-40B4-BE49-F238E27FC236}">
                <a16:creationId xmlns:a16="http://schemas.microsoft.com/office/drawing/2014/main" id="{8B221ABF-C454-C61F-692C-29F5BB02BBA2}"/>
              </a:ext>
            </a:extLst>
          </p:cNvPr>
          <p:cNvSpPr>
            <a:spLocks noGrp="1"/>
          </p:cNvSpPr>
          <p:nvPr>
            <p:ph type="sldNum" sz="quarter" idx="11"/>
          </p:nvPr>
        </p:nvSpPr>
        <p:spPr/>
        <p:txBody>
          <a:bodyPr/>
          <a:lstStyle/>
          <a:p>
            <a:pPr>
              <a:defRPr/>
            </a:pPr>
            <a:fld id="{3BD15210-6865-4F66-8164-C0556A8C2866}" type="slidenum">
              <a:rPr lang="en-AU" altLang="en-US" smtClean="0"/>
              <a:pPr>
                <a:defRPr/>
              </a:pPr>
              <a:t>8</a:t>
            </a:fld>
            <a:endParaRPr lang="en-AU" altLang="en-US"/>
          </a:p>
        </p:txBody>
      </p:sp>
    </p:spTree>
    <p:extLst>
      <p:ext uri="{BB962C8B-B14F-4D97-AF65-F5344CB8AC3E}">
        <p14:creationId xmlns:p14="http://schemas.microsoft.com/office/powerpoint/2010/main" val="3442644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25CCE-82B9-7C22-EDA4-11AE85FC717B}"/>
              </a:ext>
            </a:extLst>
          </p:cNvPr>
          <p:cNvSpPr>
            <a:spLocks noGrp="1"/>
          </p:cNvSpPr>
          <p:nvPr>
            <p:ph type="title"/>
          </p:nvPr>
        </p:nvSpPr>
        <p:spPr>
          <a:xfrm>
            <a:off x="1481931" y="2766218"/>
            <a:ext cx="9228138" cy="1325563"/>
          </a:xfrm>
        </p:spPr>
        <p:txBody>
          <a:bodyPr/>
          <a:lstStyle/>
          <a:p>
            <a:pPr algn="ctr"/>
            <a:r>
              <a:rPr lang="fa-IR" sz="5400" dirty="0"/>
              <a:t>از اینترنت برای چه کارهایی می‌توانید استفاده کنید؟</a:t>
            </a:r>
            <a:endParaRPr lang="en-AU" sz="5400" dirty="0"/>
          </a:p>
        </p:txBody>
      </p:sp>
      <p:sp>
        <p:nvSpPr>
          <p:cNvPr id="4" name="Footer Placeholder 3">
            <a:extLst>
              <a:ext uri="{FF2B5EF4-FFF2-40B4-BE49-F238E27FC236}">
                <a16:creationId xmlns:a16="http://schemas.microsoft.com/office/drawing/2014/main" id="{64C93EA6-E1FB-B5B1-115D-795538F584A9}"/>
              </a:ext>
            </a:extLst>
          </p:cNvPr>
          <p:cNvSpPr>
            <a:spLocks noGrp="1"/>
          </p:cNvSpPr>
          <p:nvPr>
            <p:ph type="ftr" sz="quarter" idx="10"/>
          </p:nvPr>
        </p:nvSpPr>
        <p:spPr/>
        <p:txBody>
          <a:bodyPr/>
          <a:lstStyle/>
          <a:p>
            <a:pPr lvl="0" algn="r" rtl="1">
              <a:defRPr/>
            </a:pPr>
            <a:r>
              <a:rPr lang="fa-IR" dirty="0"/>
              <a:t>پروژه شمول دیجیتال ایالت غربی استرالیا | برنامه قهرمانان جامعه</a:t>
            </a:r>
            <a:endParaRPr lang="en-AU" dirty="0">
              <a:solidFill>
                <a:prstClr val="black">
                  <a:tint val="75000"/>
                </a:prstClr>
              </a:solidFill>
            </a:endParaRPr>
          </a:p>
        </p:txBody>
      </p:sp>
      <p:sp>
        <p:nvSpPr>
          <p:cNvPr id="5" name="Slide Number Placeholder 4">
            <a:extLst>
              <a:ext uri="{FF2B5EF4-FFF2-40B4-BE49-F238E27FC236}">
                <a16:creationId xmlns:a16="http://schemas.microsoft.com/office/drawing/2014/main" id="{2622F613-9949-A0F7-D77E-9963D90F51AC}"/>
              </a:ext>
            </a:extLst>
          </p:cNvPr>
          <p:cNvSpPr>
            <a:spLocks noGrp="1"/>
          </p:cNvSpPr>
          <p:nvPr>
            <p:ph type="sldNum" sz="quarter" idx="11"/>
          </p:nvPr>
        </p:nvSpPr>
        <p:spPr/>
        <p:txBody>
          <a:bodyPr/>
          <a:lstStyle/>
          <a:p>
            <a:pPr>
              <a:defRPr/>
            </a:pPr>
            <a:fld id="{3BD15210-6865-4F66-8164-C0556A8C2866}" type="slidenum">
              <a:rPr lang="en-AU" altLang="en-US" smtClean="0"/>
              <a:pPr>
                <a:defRPr/>
              </a:pPr>
              <a:t>9</a:t>
            </a:fld>
            <a:endParaRPr lang="en-AU" altLang="en-US"/>
          </a:p>
        </p:txBody>
      </p:sp>
    </p:spTree>
    <p:extLst>
      <p:ext uri="{BB962C8B-B14F-4D97-AF65-F5344CB8AC3E}">
        <p14:creationId xmlns:p14="http://schemas.microsoft.com/office/powerpoint/2010/main" val="1208126657"/>
      </p:ext>
    </p:extLst>
  </p:cSld>
  <p:clrMapOvr>
    <a:masterClrMapping/>
  </p:clrMapOvr>
</p:sld>
</file>

<file path=ppt/theme/theme1.xml><?xml version="1.0" encoding="utf-8"?>
<a:theme xmlns:a="http://schemas.openxmlformats.org/drawingml/2006/main" name="DIP_white">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DIP_blue">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DIP_gradient">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DIP_blue_noacknowledgment">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_DIP_white_noacknowledgement">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2_DIP_gradient_noacknowledgement">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DIP_white">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1_DIP_white">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F0F04F5F537047B9E859B809FC98B2" ma:contentTypeVersion="18" ma:contentTypeDescription="Create a new document." ma:contentTypeScope="" ma:versionID="02c8d07715d2272605e295f54e772d67">
  <xsd:schema xmlns:xsd="http://www.w3.org/2001/XMLSchema" xmlns:xs="http://www.w3.org/2001/XMLSchema" xmlns:p="http://schemas.microsoft.com/office/2006/metadata/properties" xmlns:ns2="5e5d6256-5200-4c34-82a9-8b0b259790ba" xmlns:ns3="2cc45243-29f6-4a1c-995b-35ed14ae441a" targetNamespace="http://schemas.microsoft.com/office/2006/metadata/properties" ma:root="true" ma:fieldsID="b51ffc1035a5bdef39916f06e29bf83c" ns2:_="" ns3:_="">
    <xsd:import namespace="5e5d6256-5200-4c34-82a9-8b0b259790ba"/>
    <xsd:import namespace="2cc45243-29f6-4a1c-995b-35ed14ae441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_Flow_SignoffStatu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ObjectDetectorVersions" minOccurs="0"/>
                <xsd:element ref="ns2:MediaServiceSearchProperties"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5d6256-5200-4c34-82a9-8b0b259790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_Flow_SignoffStatus" ma:index="12" nillable="true" ma:displayName="Sign-off status" ma:internalName="Sign_x002d_off_x0020_status">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9ccae8d7-56e3-403a-a6d6-462ef12788cf"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cc45243-29f6-4a1c-995b-35ed14ae441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40f9f4e8-ea84-464f-93d8-2b64c6f0791b}" ma:internalName="TaxCatchAll" ma:showField="CatchAllData" ma:web="2cc45243-29f6-4a1c-995b-35ed14ae441a">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2cc45243-29f6-4a1c-995b-35ed14ae441a" xsi:nil="true"/>
    <lcf76f155ced4ddcb4097134ff3c332f xmlns="5e5d6256-5200-4c34-82a9-8b0b259790ba">
      <Terms xmlns="http://schemas.microsoft.com/office/infopath/2007/PartnerControls"/>
    </lcf76f155ced4ddcb4097134ff3c332f>
    <_Flow_SignoffStatus xmlns="5e5d6256-5200-4c34-82a9-8b0b259790b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35C7A98-17BD-49B2-A718-770879327A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e5d6256-5200-4c34-82a9-8b0b259790ba"/>
    <ds:schemaRef ds:uri="2cc45243-29f6-4a1c-995b-35ed14ae441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79DD178-8E42-4EB4-9C09-9C08264450D5}">
  <ds:schemaRefs>
    <ds:schemaRef ds:uri="http://purl.org/dc/elements/1.1/"/>
    <ds:schemaRef ds:uri="http://purl.org/dc/dcmitype/"/>
    <ds:schemaRef ds:uri="http://schemas.microsoft.com/office/2006/metadata/properties"/>
    <ds:schemaRef ds:uri="http://www.w3.org/XML/1998/namespace"/>
    <ds:schemaRef ds:uri="http://schemas.microsoft.com/office/2006/documentManagement/types"/>
    <ds:schemaRef ds:uri="http://schemas.openxmlformats.org/package/2006/metadata/core-properties"/>
    <ds:schemaRef ds:uri="2cc45243-29f6-4a1c-995b-35ed14ae441a"/>
    <ds:schemaRef ds:uri="http://purl.org/dc/terms/"/>
    <ds:schemaRef ds:uri="http://schemas.microsoft.com/office/infopath/2007/PartnerControls"/>
    <ds:schemaRef ds:uri="5e5d6256-5200-4c34-82a9-8b0b259790ba"/>
  </ds:schemaRefs>
</ds:datastoreItem>
</file>

<file path=customXml/itemProps3.xml><?xml version="1.0" encoding="utf-8"?>
<ds:datastoreItem xmlns:ds="http://schemas.openxmlformats.org/officeDocument/2006/customXml" ds:itemID="{CAB0235B-FBC3-4D5A-B3B8-E8A67163C5D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2229</Words>
  <Application>Microsoft Office PowerPoint</Application>
  <PresentationFormat>Widescreen</PresentationFormat>
  <Paragraphs>129</Paragraphs>
  <Slides>16</Slides>
  <Notes>16</Notes>
  <HiddenSlides>0</HiddenSlides>
  <MMClips>1</MMClips>
  <ScaleCrop>false</ScaleCrop>
  <HeadingPairs>
    <vt:vector size="6" baseType="variant">
      <vt:variant>
        <vt:lpstr>Fonts Used</vt:lpstr>
      </vt:variant>
      <vt:variant>
        <vt:i4>5</vt:i4>
      </vt:variant>
      <vt:variant>
        <vt:lpstr>Theme</vt:lpstr>
      </vt:variant>
      <vt:variant>
        <vt:i4>8</vt:i4>
      </vt:variant>
      <vt:variant>
        <vt:lpstr>Slide Titles</vt:lpstr>
      </vt:variant>
      <vt:variant>
        <vt:i4>16</vt:i4>
      </vt:variant>
    </vt:vector>
  </HeadingPairs>
  <TitlesOfParts>
    <vt:vector size="29" baseType="lpstr">
      <vt:lpstr>Arial</vt:lpstr>
      <vt:lpstr>Kanit (Body)</vt:lpstr>
      <vt:lpstr>Kanit</vt:lpstr>
      <vt:lpstr>Calibri</vt:lpstr>
      <vt:lpstr>-apple-system</vt:lpstr>
      <vt:lpstr>DIP_white</vt:lpstr>
      <vt:lpstr>1_DIP_blue</vt:lpstr>
      <vt:lpstr>3_DIP_gradient</vt:lpstr>
      <vt:lpstr>2_DIP_blue_noacknowledgment</vt:lpstr>
      <vt:lpstr>1_DIP_white_noacknowledgement</vt:lpstr>
      <vt:lpstr>2_DIP_gradient_noacknowledgement</vt:lpstr>
      <vt:lpstr>DIP_white</vt:lpstr>
      <vt:lpstr>1_DIP_white</vt:lpstr>
      <vt:lpstr>آموزش مهارت‌های دیجیتال – دسترسی به اینترنت برنامه قهرمانان جامعه</vt:lpstr>
      <vt:lpstr>یادداشت‌های مربی: چگونه به اینترنت دسترسی پیدا کنیم</vt:lpstr>
      <vt:lpstr>قدردانی از صاحبان سرزمین</vt:lpstr>
      <vt:lpstr>چگونه به اینترنت دسترسی پیدا کنیم</vt:lpstr>
      <vt:lpstr>مرور جلسه</vt:lpstr>
      <vt:lpstr>معرفی‌</vt:lpstr>
      <vt:lpstr>شروع کار با اینترنت</vt:lpstr>
      <vt:lpstr>اینترنت چیست؟</vt:lpstr>
      <vt:lpstr>از اینترنت برای چه کارهایی می‌توانید استفاده کنید؟</vt:lpstr>
      <vt:lpstr>از اینترنت برای چه کارهایی می‌توانید استفاده کنید؟</vt:lpstr>
      <vt:lpstr>چگونه در فضای آنلاین گشت‌وگذار کنیم</vt:lpstr>
      <vt:lpstr>امنیت فضای آنلاین</vt:lpstr>
      <vt:lpstr>در فضای مجازی ایمن بمانید</vt:lpstr>
      <vt:lpstr>به اطلاعات بیشتری نیاز دارید؟</vt:lpstr>
      <vt:lpstr>مرور جلسه – بازتاب</vt:lpstr>
      <vt:lpstr>سپاسگزاریم!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2025-04-28T02:22:30Z</dcterms:created>
  <dcterms:modified xsi:type="dcterms:W3CDTF">2025-09-29T02:58:20Z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0x01010071F0F04F5F537047B9E859B809FC98B2</vt:lpwstr>
  </property>
  <property fmtid="{D5CDD505-2E9C-101B-9397-08002B2CF9AE}" pid="3" name="MediaServiceImageTags">
    <vt:lpwstr/>
  </property>
</Properties>
</file>