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76" r:id="rId4"/>
    <p:sldMasterId id="2147483732" r:id="rId5"/>
    <p:sldMasterId id="2147483771" r:id="rId6"/>
    <p:sldMasterId id="2147483745" r:id="rId7"/>
    <p:sldMasterId id="2147483693" r:id="rId8"/>
    <p:sldMasterId id="2147483758" r:id="rId9"/>
    <p:sldMasterId id="2147483784" r:id="rId10"/>
  </p:sldMasterIdLst>
  <p:notesMasterIdLst>
    <p:notesMasterId r:id="rId40"/>
  </p:notesMasterIdLst>
  <p:handoutMasterIdLst>
    <p:handoutMasterId r:id="rId41"/>
  </p:handoutMasterIdLst>
  <p:sldIdLst>
    <p:sldId id="438" r:id="rId11"/>
    <p:sldId id="480" r:id="rId12"/>
    <p:sldId id="478" r:id="rId13"/>
    <p:sldId id="488" r:id="rId14"/>
    <p:sldId id="462" r:id="rId15"/>
    <p:sldId id="395" r:id="rId16"/>
    <p:sldId id="493" r:id="rId17"/>
    <p:sldId id="501" r:id="rId18"/>
    <p:sldId id="494" r:id="rId19"/>
    <p:sldId id="496" r:id="rId20"/>
    <p:sldId id="497" r:id="rId21"/>
    <p:sldId id="498" r:id="rId22"/>
    <p:sldId id="499" r:id="rId23"/>
    <p:sldId id="500" r:id="rId24"/>
    <p:sldId id="502" r:id="rId25"/>
    <p:sldId id="485" r:id="rId26"/>
    <p:sldId id="491" r:id="rId27"/>
    <p:sldId id="503" r:id="rId28"/>
    <p:sldId id="369" r:id="rId29"/>
    <p:sldId id="431" r:id="rId30"/>
    <p:sldId id="442" r:id="rId31"/>
    <p:sldId id="435" r:id="rId32"/>
    <p:sldId id="449" r:id="rId33"/>
    <p:sldId id="447" r:id="rId34"/>
    <p:sldId id="465" r:id="rId35"/>
    <p:sldId id="403" r:id="rId36"/>
    <p:sldId id="466" r:id="rId37"/>
    <p:sldId id="412" r:id="rId38"/>
    <p:sldId id="457" r:id="rId39"/>
  </p:sldIdLst>
  <p:sldSz cx="12192000" cy="6858000"/>
  <p:notesSz cx="7315200" cy="9601200"/>
  <p:embeddedFontLst>
    <p:embeddedFont>
      <p:font typeface="Kanit" panose="020B0604020202020204" charset="-34"/>
      <p:regular r:id="rId42"/>
      <p:bold r:id="rId43"/>
      <p:italic r:id="rId44"/>
      <p:boldItalic r:id="rId45"/>
    </p:embeddedFont>
    <p:embeddedFont>
      <p:font typeface="Nyala" panose="02000504070300020003" pitchFamily="2" charset="0"/>
      <p:regular r:id="rId46"/>
    </p:embeddedFont>
  </p:embeddedFontLst>
  <p:defaultTextStyle>
    <a:defPPr rtl="0">
      <a:defRPr lang="ti-ET"/>
    </a:defPPr>
    <a:lvl1pPr algn="l" rtl="0" eaLnBrk="0" fontAlgn="base" hangingPunct="0">
      <a:spcBef>
        <a:spcPct val="0"/>
      </a:spcBef>
      <a:spcAft>
        <a:spcPct val="0"/>
      </a:spcAft>
      <a:defRPr kern="1200">
        <a:solidFill>
          <a:schemeClr val="tx1"/>
        </a:solidFill>
        <a:latin typeface="Kanit" panose="020B0502040204020203" charset="0"/>
        <a:ea typeface="+mn-ea"/>
        <a:cs typeface="+mn-cs"/>
      </a:defRPr>
    </a:lvl1pPr>
    <a:lvl2pPr marL="457200" algn="l" rtl="0" eaLnBrk="0" fontAlgn="base" hangingPunct="0">
      <a:spcBef>
        <a:spcPct val="0"/>
      </a:spcBef>
      <a:spcAft>
        <a:spcPct val="0"/>
      </a:spcAft>
      <a:defRPr kern="1200">
        <a:solidFill>
          <a:schemeClr val="tx1"/>
        </a:solidFill>
        <a:latin typeface="Kanit" panose="020B0502040204020203" charset="0"/>
        <a:ea typeface="+mn-ea"/>
        <a:cs typeface="+mn-cs"/>
      </a:defRPr>
    </a:lvl2pPr>
    <a:lvl3pPr marL="914400" algn="l" rtl="0" eaLnBrk="0" fontAlgn="base" hangingPunct="0">
      <a:spcBef>
        <a:spcPct val="0"/>
      </a:spcBef>
      <a:spcAft>
        <a:spcPct val="0"/>
      </a:spcAft>
      <a:defRPr kern="1200">
        <a:solidFill>
          <a:schemeClr val="tx1"/>
        </a:solidFill>
        <a:latin typeface="Kanit" panose="020B0502040204020203" charset="0"/>
        <a:ea typeface="+mn-ea"/>
        <a:cs typeface="+mn-cs"/>
      </a:defRPr>
    </a:lvl3pPr>
    <a:lvl4pPr marL="1371600" algn="l" rtl="0" eaLnBrk="0" fontAlgn="base" hangingPunct="0">
      <a:spcBef>
        <a:spcPct val="0"/>
      </a:spcBef>
      <a:spcAft>
        <a:spcPct val="0"/>
      </a:spcAft>
      <a:defRPr kern="1200">
        <a:solidFill>
          <a:schemeClr val="tx1"/>
        </a:solidFill>
        <a:latin typeface="Kanit" panose="020B0502040204020203" charset="0"/>
        <a:ea typeface="+mn-ea"/>
        <a:cs typeface="+mn-cs"/>
      </a:defRPr>
    </a:lvl4pPr>
    <a:lvl5pPr marL="1828800" algn="l" rtl="0" eaLnBrk="0" fontAlgn="base" hangingPunct="0">
      <a:spcBef>
        <a:spcPct val="0"/>
      </a:spcBef>
      <a:spcAft>
        <a:spcPct val="0"/>
      </a:spcAft>
      <a:defRPr kern="1200">
        <a:solidFill>
          <a:schemeClr val="tx1"/>
        </a:solidFill>
        <a:latin typeface="Kanit" panose="020B0502040204020203" charset="0"/>
        <a:ea typeface="+mn-ea"/>
        <a:cs typeface="+mn-cs"/>
      </a:defRPr>
    </a:lvl5pPr>
    <a:lvl6pPr marL="2286000" algn="l" defTabSz="914400" rtl="0" eaLnBrk="1" latinLnBrk="0" hangingPunct="1">
      <a:defRPr kern="1200">
        <a:solidFill>
          <a:schemeClr val="tx1"/>
        </a:solidFill>
        <a:latin typeface="Kanit" panose="020B0502040204020203" charset="0"/>
        <a:ea typeface="+mn-ea"/>
        <a:cs typeface="+mn-cs"/>
      </a:defRPr>
    </a:lvl6pPr>
    <a:lvl7pPr marL="2743200" algn="l" defTabSz="914400" rtl="0" eaLnBrk="1" latinLnBrk="0" hangingPunct="1">
      <a:defRPr kern="1200">
        <a:solidFill>
          <a:schemeClr val="tx1"/>
        </a:solidFill>
        <a:latin typeface="Kanit" panose="020B0502040204020203" charset="0"/>
        <a:ea typeface="+mn-ea"/>
        <a:cs typeface="+mn-cs"/>
      </a:defRPr>
    </a:lvl7pPr>
    <a:lvl8pPr marL="3200400" algn="l" defTabSz="914400" rtl="0" eaLnBrk="1" latinLnBrk="0" hangingPunct="1">
      <a:defRPr kern="1200">
        <a:solidFill>
          <a:schemeClr val="tx1"/>
        </a:solidFill>
        <a:latin typeface="Kanit" panose="020B0502040204020203" charset="0"/>
        <a:ea typeface="+mn-ea"/>
        <a:cs typeface="+mn-cs"/>
      </a:defRPr>
    </a:lvl8pPr>
    <a:lvl9pPr marL="3657600" algn="l" defTabSz="914400" rtl="0" eaLnBrk="1" latinLnBrk="0" hangingPunct="1">
      <a:defRPr kern="1200">
        <a:solidFill>
          <a:schemeClr val="tx1"/>
        </a:solidFill>
        <a:latin typeface="Kanit" panose="020B0502040204020203"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5B0D912-4E66-3C8E-6A46-BD257BBB9B74}" name="Kris Harris" initials="KH" userId="S-1-5-21-3963734279-2476985188-547957764-2229" providerId="AD"/>
  <p188:author id="{25732DAA-4FB8-079B-C37F-B424301A7BEC}" name="Zeina Jamaleddine" initials="ZJ" userId="S::zeina@wacoss.org.au::efd4763c-cc18-471b-9b7f-8b9d017c5f19" providerId="AD"/>
  <p188:author id="{48152CDA-5FC8-B396-B703-0B4143992B81}" name="Elliot Sawers" initials="ES" userId="S::elliot@wacoss.org.au::36ae3a19-e087-4af7-8662-a2d2d9393d1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62B2"/>
    <a:srgbClr val="E9E9EB"/>
    <a:srgbClr val="F5F5F5"/>
    <a:srgbClr val="FBFF63"/>
    <a:srgbClr val="FFFFFF"/>
    <a:srgbClr val="F9CADB"/>
    <a:srgbClr val="FFD38F"/>
    <a:srgbClr val="F4867C"/>
    <a:srgbClr val="B9B9B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6FE78C-ACE1-B18B-2FE5-51BB0290D544}" v="4" dt="2025-11-19T03:42:01.122"/>
  </p1510:revLst>
</p1510:revInfo>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0352" autoAdjust="0"/>
  </p:normalViewPr>
  <p:slideViewPr>
    <p:cSldViewPr snapToGrid="0">
      <p:cViewPr varScale="1">
        <p:scale>
          <a:sx n="63" d="100"/>
          <a:sy n="63" d="100"/>
        </p:scale>
        <p:origin x="2316" y="354"/>
      </p:cViewPr>
      <p:guideLst>
        <p:guide orient="horz" pos="2160"/>
        <p:guide pos="3840"/>
      </p:guideLst>
    </p:cSldViewPr>
  </p:slideViewPr>
  <p:notesTextViewPr>
    <p:cViewPr>
      <p:scale>
        <a:sx n="125" d="100"/>
        <a:sy n="125" d="100"/>
      </p:scale>
      <p:origin x="0" y="0"/>
    </p:cViewPr>
  </p:notesTextViewPr>
  <p:notesViewPr>
    <p:cSldViewPr snapToGrid="0">
      <p:cViewPr varScale="1">
        <p:scale>
          <a:sx n="78" d="100"/>
          <a:sy n="78" d="100"/>
        </p:scale>
        <p:origin x="3852"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font" Target="fonts/font1.fntdata"/><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notesMaster" Target="notesMasters/notesMaster1.xml"/><Relationship Id="rId45" Type="http://schemas.openxmlformats.org/officeDocument/2006/relationships/font" Target="fonts/font4.fntdata"/><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font" Target="fonts/font3.fntdata"/><Relationship Id="rId52"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font" Target="fonts/font2.fntdata"/><Relationship Id="rId48" Type="http://schemas.openxmlformats.org/officeDocument/2006/relationships/viewProps" Target="viewProps.xml"/><Relationship Id="rId8" Type="http://schemas.openxmlformats.org/officeDocument/2006/relationships/slideMaster" Target="slideMasters/slideMaster5.xml"/><Relationship Id="rId51" Type="http://schemas.microsoft.com/office/2015/10/relationships/revisionInfo" Target="revisionInfo.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font" Target="fonts/font5.fntdata"/><Relationship Id="rId20" Type="http://schemas.openxmlformats.org/officeDocument/2006/relationships/slide" Target="slides/slide10.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s>
</file>

<file path=ppt/diagrams/_rels/data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ata2.xml.rels><?xml version="1.0" encoding="UTF-8" standalone="yes"?>
<Relationships xmlns="http://schemas.openxmlformats.org/package/2006/relationships"><Relationship Id="rId3" Type="http://schemas.openxmlformats.org/officeDocument/2006/relationships/image" Target="../media/image66.svg"/><Relationship Id="rId2" Type="http://schemas.openxmlformats.org/officeDocument/2006/relationships/image" Target="../media/image65.png"/><Relationship Id="rId1" Type="http://schemas.openxmlformats.org/officeDocument/2006/relationships/hyperlink" Target="mailto:digitalinclusion@wacoss.org.au" TargetMode="External"/><Relationship Id="rId5" Type="http://schemas.openxmlformats.org/officeDocument/2006/relationships/image" Target="../media/image68.svg"/><Relationship Id="rId4" Type="http://schemas.openxmlformats.org/officeDocument/2006/relationships/image" Target="../media/image67.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10" Type="http://schemas.openxmlformats.org/officeDocument/2006/relationships/image" Target="../media/image41.svg"/><Relationship Id="rId4" Type="http://schemas.openxmlformats.org/officeDocument/2006/relationships/image" Target="../media/image35.svg"/><Relationship Id="rId9" Type="http://schemas.openxmlformats.org/officeDocument/2006/relationships/image" Target="../media/image40.png"/></Relationships>
</file>

<file path=ppt/diagrams/_rels/drawing2.xml.rels><?xml version="1.0" encoding="UTF-8" standalone="yes"?>
<Relationships xmlns="http://schemas.openxmlformats.org/package/2006/relationships"><Relationship Id="rId3" Type="http://schemas.openxmlformats.org/officeDocument/2006/relationships/hyperlink" Target="mailto:digitalinclusion@wacoss.org.au" TargetMode="External"/><Relationship Id="rId2" Type="http://schemas.openxmlformats.org/officeDocument/2006/relationships/image" Target="../media/image66.svg"/><Relationship Id="rId1" Type="http://schemas.openxmlformats.org/officeDocument/2006/relationships/image" Target="../media/image65.png"/><Relationship Id="rId5" Type="http://schemas.openxmlformats.org/officeDocument/2006/relationships/image" Target="../media/image68.svg"/><Relationship Id="rId4" Type="http://schemas.openxmlformats.org/officeDocument/2006/relationships/image" Target="../media/image67.png"/></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99B003-F11A-4926-ABE9-5524A342D186}" type="doc">
      <dgm:prSet loTypeId="urn:microsoft.com/office/officeart/2005/8/layout/vList4" loCatId="list" qsTypeId="urn:microsoft.com/office/officeart/2005/8/quickstyle/simple2" qsCatId="simple" csTypeId="urn:microsoft.com/office/officeart/2005/8/colors/accent1_1" csCatId="accent1" phldr="1"/>
      <dgm:spPr/>
      <dgm:t>
        <a:bodyPr/>
        <a:lstStyle/>
        <a:p>
          <a:endParaRPr lang="en-US"/>
        </a:p>
      </dgm:t>
    </dgm:pt>
    <dgm:pt modelId="{9D729D0D-47C2-4BFD-87D1-E1E9967249B2}">
      <dgm:prSet custT="1"/>
      <dgm:spPr/>
      <dgm:t>
        <a:bodyPr/>
        <a:lstStyle/>
        <a:p>
          <a:r>
            <a:rPr lang="ti" sz="3200" dirty="0">
              <a:latin typeface="Arial" panose="020B0604020202020204" pitchFamily="34" charset="0"/>
              <a:cs typeface="Arial" panose="020B0604020202020204" pitchFamily="34" charset="0"/>
            </a:rPr>
            <a:t>ካብ ጥርጡር ጻውዒት ቴለፎን ተጠንቀቑ።</a:t>
          </a:r>
          <a:endParaRPr lang="en-US" sz="3200" dirty="0">
            <a:latin typeface="Arial" panose="020B0604020202020204" pitchFamily="34" charset="0"/>
            <a:cs typeface="Arial" panose="020B0604020202020204" pitchFamily="34" charset="0"/>
          </a:endParaRPr>
        </a:p>
      </dgm:t>
    </dgm:pt>
    <dgm:pt modelId="{7069163A-8172-4E3B-A3DD-D619991CD6FB}" type="parTrans" cxnId="{212F0088-EFF1-4678-A0FB-AC56A78DBFCE}">
      <dgm:prSet/>
      <dgm:spPr/>
      <dgm:t>
        <a:bodyPr/>
        <a:lstStyle/>
        <a:p>
          <a:endParaRPr lang="en-US"/>
        </a:p>
      </dgm:t>
    </dgm:pt>
    <dgm:pt modelId="{BFF115A8-0660-49D7-AE06-A0BA5FE67A9A}" type="sibTrans" cxnId="{212F0088-EFF1-4678-A0FB-AC56A78DBFCE}">
      <dgm:prSet/>
      <dgm:spPr/>
      <dgm:t>
        <a:bodyPr/>
        <a:lstStyle/>
        <a:p>
          <a:endParaRPr lang="en-US"/>
        </a:p>
      </dgm:t>
    </dgm:pt>
    <dgm:pt modelId="{A3E92916-4D93-4809-9225-15B3112F1074}">
      <dgm:prSet custT="1"/>
      <dgm:spPr/>
      <dgm:t>
        <a:bodyPr/>
        <a:lstStyle/>
        <a:p>
          <a:r>
            <a:rPr lang="ti" sz="3200" dirty="0">
              <a:latin typeface="Arial" panose="020B0604020202020204" pitchFamily="34" charset="0"/>
              <a:cs typeface="Arial" panose="020B0604020202020204" pitchFamily="34" charset="0"/>
            </a:rPr>
            <a:t>ኣብ ዝመጸኩም ጽሑፋት ተጠንቀቑ።</a:t>
          </a:r>
          <a:endParaRPr lang="en-US" sz="3200" dirty="0">
            <a:latin typeface="Arial" panose="020B0604020202020204" pitchFamily="34" charset="0"/>
            <a:cs typeface="Arial" panose="020B0604020202020204" pitchFamily="34" charset="0"/>
          </a:endParaRPr>
        </a:p>
      </dgm:t>
    </dgm:pt>
    <dgm:pt modelId="{55B065AB-D5B8-4404-8E8D-941D60A2F689}" type="parTrans" cxnId="{9F0248D2-C037-4828-9283-C58EBF812CBD}">
      <dgm:prSet/>
      <dgm:spPr/>
      <dgm:t>
        <a:bodyPr/>
        <a:lstStyle/>
        <a:p>
          <a:endParaRPr lang="en-US"/>
        </a:p>
      </dgm:t>
    </dgm:pt>
    <dgm:pt modelId="{5CAD5647-C600-42C6-A415-72A116D6E3AE}" type="sibTrans" cxnId="{9F0248D2-C037-4828-9283-C58EBF812CBD}">
      <dgm:prSet/>
      <dgm:spPr/>
      <dgm:t>
        <a:bodyPr/>
        <a:lstStyle/>
        <a:p>
          <a:endParaRPr lang="en-US"/>
        </a:p>
      </dgm:t>
    </dgm:pt>
    <dgm:pt modelId="{F39BADAF-1865-446B-B930-307E213A64C4}">
      <dgm:prSet custT="1"/>
      <dgm:spPr/>
      <dgm:t>
        <a:bodyPr/>
        <a:lstStyle/>
        <a:p>
          <a:r>
            <a:rPr lang="ti" sz="3200" dirty="0">
              <a:latin typeface="Arial" panose="020B0604020202020204" pitchFamily="34" charset="0"/>
              <a:cs typeface="Arial" panose="020B0604020202020204" pitchFamily="34" charset="0"/>
            </a:rPr>
            <a:t>መሕለፊ ቃል(ፓስዎርድ) ጥንኩር ግበርዎ።</a:t>
          </a:r>
          <a:endParaRPr lang="en-US" sz="3200" dirty="0">
            <a:latin typeface="Arial" panose="020B0604020202020204" pitchFamily="34" charset="0"/>
            <a:cs typeface="Arial" panose="020B0604020202020204" pitchFamily="34" charset="0"/>
          </a:endParaRPr>
        </a:p>
      </dgm:t>
    </dgm:pt>
    <dgm:pt modelId="{60F4F320-A8E8-4A6B-9B87-EE8687FBE509}" type="parTrans" cxnId="{EE347C78-EE3A-40AF-A354-14E622E82D40}">
      <dgm:prSet/>
      <dgm:spPr/>
      <dgm:t>
        <a:bodyPr/>
        <a:lstStyle/>
        <a:p>
          <a:endParaRPr lang="en-US"/>
        </a:p>
      </dgm:t>
    </dgm:pt>
    <dgm:pt modelId="{430271A6-8CB8-4E84-A5E7-D64D0CD99995}" type="sibTrans" cxnId="{EE347C78-EE3A-40AF-A354-14E622E82D40}">
      <dgm:prSet/>
      <dgm:spPr/>
      <dgm:t>
        <a:bodyPr/>
        <a:lstStyle/>
        <a:p>
          <a:endParaRPr lang="en-US"/>
        </a:p>
      </dgm:t>
    </dgm:pt>
    <dgm:pt modelId="{710092A0-59EF-47C4-BDA7-6B6096719E31}">
      <dgm:prSet custT="1"/>
      <dgm:spPr/>
      <dgm:t>
        <a:bodyPr/>
        <a:lstStyle/>
        <a:p>
          <a:r>
            <a:rPr lang="ti" sz="3200" dirty="0">
              <a:latin typeface="Arial" panose="020B0604020202020204" pitchFamily="34" charset="0"/>
              <a:cs typeface="Arial" panose="020B0604020202020204" pitchFamily="34" charset="0"/>
            </a:rPr>
            <a:t>ኣብ ማሕበራዊ ሚድያ ተጠንቀቑ።</a:t>
          </a:r>
          <a:endParaRPr lang="en-US" sz="3200" dirty="0">
            <a:latin typeface="Arial" panose="020B0604020202020204" pitchFamily="34" charset="0"/>
            <a:cs typeface="Arial" panose="020B0604020202020204" pitchFamily="34" charset="0"/>
          </a:endParaRPr>
        </a:p>
      </dgm:t>
    </dgm:pt>
    <dgm:pt modelId="{73A1F630-F756-48E1-BA4A-238F24753C71}" type="parTrans" cxnId="{96762296-465D-4ACD-B5DB-1A44B3A1D956}">
      <dgm:prSet/>
      <dgm:spPr/>
      <dgm:t>
        <a:bodyPr/>
        <a:lstStyle/>
        <a:p>
          <a:endParaRPr lang="en-US"/>
        </a:p>
      </dgm:t>
    </dgm:pt>
    <dgm:pt modelId="{FE925AFA-BA3B-47BB-8CAA-08AD9F6FCC51}" type="sibTrans" cxnId="{96762296-465D-4ACD-B5DB-1A44B3A1D956}">
      <dgm:prSet/>
      <dgm:spPr/>
      <dgm:t>
        <a:bodyPr/>
        <a:lstStyle/>
        <a:p>
          <a:endParaRPr lang="en-US"/>
        </a:p>
      </dgm:t>
    </dgm:pt>
    <dgm:pt modelId="{DD2C6A6F-28C8-470E-961E-52D9A02ED6BB}">
      <dgm:prSet custT="1"/>
      <dgm:spPr/>
      <dgm:t>
        <a:bodyPr/>
        <a:lstStyle/>
        <a:p>
          <a:r>
            <a:rPr lang="ti" sz="3200" dirty="0">
              <a:latin typeface="Arial" panose="020B0604020202020204" pitchFamily="34" charset="0"/>
              <a:cs typeface="Arial" panose="020B0604020202020204" pitchFamily="34" charset="0"/>
            </a:rPr>
            <a:t>ንውሽጣዊ ስምዒትኩም ተኣማመኑ!</a:t>
          </a:r>
          <a:endParaRPr lang="en-US" sz="3200" dirty="0">
            <a:latin typeface="Arial" panose="020B0604020202020204" pitchFamily="34" charset="0"/>
            <a:cs typeface="Arial" panose="020B0604020202020204" pitchFamily="34" charset="0"/>
          </a:endParaRPr>
        </a:p>
      </dgm:t>
    </dgm:pt>
    <dgm:pt modelId="{B7037046-D50E-408C-9CB6-440793783D7B}" type="parTrans" cxnId="{456C2D0F-D707-436C-87FF-C76848904F26}">
      <dgm:prSet/>
      <dgm:spPr/>
      <dgm:t>
        <a:bodyPr/>
        <a:lstStyle/>
        <a:p>
          <a:endParaRPr lang="en-US"/>
        </a:p>
      </dgm:t>
    </dgm:pt>
    <dgm:pt modelId="{2A93D2E0-ADEC-4B05-8F0E-6EDA2E493169}" type="sibTrans" cxnId="{456C2D0F-D707-436C-87FF-C76848904F26}">
      <dgm:prSet/>
      <dgm:spPr/>
      <dgm:t>
        <a:bodyPr/>
        <a:lstStyle/>
        <a:p>
          <a:endParaRPr lang="en-US"/>
        </a:p>
      </dgm:t>
    </dgm:pt>
    <dgm:pt modelId="{6B30A877-3D2D-4D81-A6D6-53806CE9D42C}" type="pres">
      <dgm:prSet presAssocID="{4A99B003-F11A-4926-ABE9-5524A342D186}" presName="linear" presStyleCnt="0">
        <dgm:presLayoutVars>
          <dgm:dir/>
          <dgm:resizeHandles val="exact"/>
        </dgm:presLayoutVars>
      </dgm:prSet>
      <dgm:spPr/>
    </dgm:pt>
    <dgm:pt modelId="{46C73D1B-C4E4-4F41-BB72-EFD00FB02681}" type="pres">
      <dgm:prSet presAssocID="{9D729D0D-47C2-4BFD-87D1-E1E9967249B2}" presName="comp" presStyleCnt="0"/>
      <dgm:spPr/>
    </dgm:pt>
    <dgm:pt modelId="{54B023B5-32C1-4C05-9D7A-BB002CE7A04A}" type="pres">
      <dgm:prSet presAssocID="{9D729D0D-47C2-4BFD-87D1-E1E9967249B2}" presName="box" presStyleLbl="node1" presStyleIdx="0" presStyleCnt="5"/>
      <dgm:spPr/>
    </dgm:pt>
    <dgm:pt modelId="{BAEF3D1B-0756-42BC-9ED3-260E50F677D7}" type="pres">
      <dgm:prSet presAssocID="{9D729D0D-47C2-4BFD-87D1-E1E9967249B2}" presName="img" presStyleLbl="fgImgPlace1" presStyleIdx="0" presStyleCnt="5" custScaleX="32071"/>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peaker Phone"/>
        </a:ext>
      </dgm:extLst>
    </dgm:pt>
    <dgm:pt modelId="{A1FAEB8F-6297-4AD9-A507-6809AC537C9C}" type="pres">
      <dgm:prSet presAssocID="{9D729D0D-47C2-4BFD-87D1-E1E9967249B2}" presName="text" presStyleLbl="node1" presStyleIdx="0" presStyleCnt="5">
        <dgm:presLayoutVars>
          <dgm:bulletEnabled val="1"/>
        </dgm:presLayoutVars>
      </dgm:prSet>
      <dgm:spPr/>
    </dgm:pt>
    <dgm:pt modelId="{98D871C6-D197-4910-85ED-47823D08537B}" type="pres">
      <dgm:prSet presAssocID="{BFF115A8-0660-49D7-AE06-A0BA5FE67A9A}" presName="spacer" presStyleCnt="0"/>
      <dgm:spPr/>
    </dgm:pt>
    <dgm:pt modelId="{23795126-0012-4E83-AA03-CCE8F47F4103}" type="pres">
      <dgm:prSet presAssocID="{A3E92916-4D93-4809-9225-15B3112F1074}" presName="comp" presStyleCnt="0"/>
      <dgm:spPr/>
    </dgm:pt>
    <dgm:pt modelId="{178DC6FE-89D3-408B-88F2-20759E00DBBA}" type="pres">
      <dgm:prSet presAssocID="{A3E92916-4D93-4809-9225-15B3112F1074}" presName="box" presStyleLbl="node1" presStyleIdx="1" presStyleCnt="5"/>
      <dgm:spPr/>
    </dgm:pt>
    <dgm:pt modelId="{4B91D0AB-2730-4236-B748-6833ED4F4B54}" type="pres">
      <dgm:prSet presAssocID="{A3E92916-4D93-4809-9225-15B3112F1074}" presName="img" presStyleLbl="fgImgPlace1" presStyleIdx="1" presStyleCnt="5" custScaleX="32071"/>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at bubble with solid fill"/>
        </a:ext>
      </dgm:extLst>
    </dgm:pt>
    <dgm:pt modelId="{40307156-447F-425C-8EED-EE5D6D3CF711}" type="pres">
      <dgm:prSet presAssocID="{A3E92916-4D93-4809-9225-15B3112F1074}" presName="text" presStyleLbl="node1" presStyleIdx="1" presStyleCnt="5">
        <dgm:presLayoutVars>
          <dgm:bulletEnabled val="1"/>
        </dgm:presLayoutVars>
      </dgm:prSet>
      <dgm:spPr/>
    </dgm:pt>
    <dgm:pt modelId="{AB92D2E8-D83E-4C80-BC8E-88CC92859400}" type="pres">
      <dgm:prSet presAssocID="{5CAD5647-C600-42C6-A415-72A116D6E3AE}" presName="spacer" presStyleCnt="0"/>
      <dgm:spPr/>
    </dgm:pt>
    <dgm:pt modelId="{EE494D05-0880-44AC-99A2-680280E1AA1D}" type="pres">
      <dgm:prSet presAssocID="{F39BADAF-1865-446B-B930-307E213A64C4}" presName="comp" presStyleCnt="0"/>
      <dgm:spPr/>
    </dgm:pt>
    <dgm:pt modelId="{E95C95A0-DDDC-4ED8-8598-8C7F051A61FE}" type="pres">
      <dgm:prSet presAssocID="{F39BADAF-1865-446B-B930-307E213A64C4}" presName="box" presStyleLbl="node1" presStyleIdx="2" presStyleCnt="5"/>
      <dgm:spPr/>
    </dgm:pt>
    <dgm:pt modelId="{D60167EC-5ADC-4989-8E86-6F8C8F43C456}" type="pres">
      <dgm:prSet presAssocID="{F39BADAF-1865-446B-B930-307E213A64C4}" presName="img" presStyleLbl="fgImgPlace1" presStyleIdx="2" presStyleCnt="5" custScaleX="3207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Lock"/>
        </a:ext>
      </dgm:extLst>
    </dgm:pt>
    <dgm:pt modelId="{4F07A2A5-2F95-456A-886C-337A473FF897}" type="pres">
      <dgm:prSet presAssocID="{F39BADAF-1865-446B-B930-307E213A64C4}" presName="text" presStyleLbl="node1" presStyleIdx="2" presStyleCnt="5">
        <dgm:presLayoutVars>
          <dgm:bulletEnabled val="1"/>
        </dgm:presLayoutVars>
      </dgm:prSet>
      <dgm:spPr/>
    </dgm:pt>
    <dgm:pt modelId="{6AE67088-242E-4E83-BF0B-78EDA1BF7E86}" type="pres">
      <dgm:prSet presAssocID="{430271A6-8CB8-4E84-A5E7-D64D0CD99995}" presName="spacer" presStyleCnt="0"/>
      <dgm:spPr/>
    </dgm:pt>
    <dgm:pt modelId="{98A3A676-C8D7-45BF-B92E-5E995045DB42}" type="pres">
      <dgm:prSet presAssocID="{710092A0-59EF-47C4-BDA7-6B6096719E31}" presName="comp" presStyleCnt="0"/>
      <dgm:spPr/>
    </dgm:pt>
    <dgm:pt modelId="{561811EC-775A-4496-82B1-CC3CAF5C205C}" type="pres">
      <dgm:prSet presAssocID="{710092A0-59EF-47C4-BDA7-6B6096719E31}" presName="box" presStyleLbl="node1" presStyleIdx="3" presStyleCnt="5"/>
      <dgm:spPr/>
    </dgm:pt>
    <dgm:pt modelId="{AA150A43-D475-41F6-A89D-BF4C2CEDBFCF}" type="pres">
      <dgm:prSet presAssocID="{710092A0-59EF-47C4-BDA7-6B6096719E31}" presName="img" presStyleLbl="fgImgPlace1" presStyleIdx="3" presStyleCnt="5" custScaleX="32071"/>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ocial Network"/>
        </a:ext>
      </dgm:extLst>
    </dgm:pt>
    <dgm:pt modelId="{7C2907B7-0FE2-4058-BA2B-F8D108246FDA}" type="pres">
      <dgm:prSet presAssocID="{710092A0-59EF-47C4-BDA7-6B6096719E31}" presName="text" presStyleLbl="node1" presStyleIdx="3" presStyleCnt="5">
        <dgm:presLayoutVars>
          <dgm:bulletEnabled val="1"/>
        </dgm:presLayoutVars>
      </dgm:prSet>
      <dgm:spPr/>
    </dgm:pt>
    <dgm:pt modelId="{D1A15192-D6E7-40F2-A577-5DA7C657F328}" type="pres">
      <dgm:prSet presAssocID="{FE925AFA-BA3B-47BB-8CAA-08AD9F6FCC51}" presName="spacer" presStyleCnt="0"/>
      <dgm:spPr/>
    </dgm:pt>
    <dgm:pt modelId="{66CB51E6-FC97-4CF6-A8EA-A4511991FC36}" type="pres">
      <dgm:prSet presAssocID="{DD2C6A6F-28C8-470E-961E-52D9A02ED6BB}" presName="comp" presStyleCnt="0"/>
      <dgm:spPr/>
    </dgm:pt>
    <dgm:pt modelId="{AD195CA1-41C9-4BA9-A9A4-CE7F787675A5}" type="pres">
      <dgm:prSet presAssocID="{DD2C6A6F-28C8-470E-961E-52D9A02ED6BB}" presName="box" presStyleLbl="node1" presStyleIdx="4" presStyleCnt="5" custLinFactNeighborX="5346" custLinFactNeighborY="369"/>
      <dgm:spPr/>
    </dgm:pt>
    <dgm:pt modelId="{C7BDB26F-B5AB-4320-89C5-6FC229AF8361}" type="pres">
      <dgm:prSet presAssocID="{DD2C6A6F-28C8-470E-961E-52D9A02ED6BB}" presName="img" presStyleLbl="fgImgPlace1" presStyleIdx="4" presStyleCnt="5" custScaleX="32071"/>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tomach"/>
        </a:ext>
      </dgm:extLst>
    </dgm:pt>
    <dgm:pt modelId="{4F434124-B19B-406A-B408-743127FB09F7}" type="pres">
      <dgm:prSet presAssocID="{DD2C6A6F-28C8-470E-961E-52D9A02ED6BB}" presName="text" presStyleLbl="node1" presStyleIdx="4" presStyleCnt="5">
        <dgm:presLayoutVars>
          <dgm:bulletEnabled val="1"/>
        </dgm:presLayoutVars>
      </dgm:prSet>
      <dgm:spPr/>
    </dgm:pt>
  </dgm:ptLst>
  <dgm:cxnLst>
    <dgm:cxn modelId="{456C2D0F-D707-436C-87FF-C76848904F26}" srcId="{4A99B003-F11A-4926-ABE9-5524A342D186}" destId="{DD2C6A6F-28C8-470E-961E-52D9A02ED6BB}" srcOrd="4" destOrd="0" parTransId="{B7037046-D50E-408C-9CB6-440793783D7B}" sibTransId="{2A93D2E0-ADEC-4B05-8F0E-6EDA2E493169}"/>
    <dgm:cxn modelId="{BDBC443D-657B-420B-8B1B-1D1738884DBE}" type="presOf" srcId="{A3E92916-4D93-4809-9225-15B3112F1074}" destId="{178DC6FE-89D3-408B-88F2-20759E00DBBA}" srcOrd="0" destOrd="0" presId="urn:microsoft.com/office/officeart/2005/8/layout/vList4"/>
    <dgm:cxn modelId="{50239644-7FD5-43F0-B523-F39EB45D7FD7}" type="presOf" srcId="{DD2C6A6F-28C8-470E-961E-52D9A02ED6BB}" destId="{AD195CA1-41C9-4BA9-A9A4-CE7F787675A5}" srcOrd="0" destOrd="0" presId="urn:microsoft.com/office/officeart/2005/8/layout/vList4"/>
    <dgm:cxn modelId="{EE347C78-EE3A-40AF-A354-14E622E82D40}" srcId="{4A99B003-F11A-4926-ABE9-5524A342D186}" destId="{F39BADAF-1865-446B-B930-307E213A64C4}" srcOrd="2" destOrd="0" parTransId="{60F4F320-A8E8-4A6B-9B87-EE8687FBE509}" sibTransId="{430271A6-8CB8-4E84-A5E7-D64D0CD99995}"/>
    <dgm:cxn modelId="{61EA815A-03E1-4032-BEAF-000F584B149D}" type="presOf" srcId="{710092A0-59EF-47C4-BDA7-6B6096719E31}" destId="{7C2907B7-0FE2-4058-BA2B-F8D108246FDA}" srcOrd="1" destOrd="0" presId="urn:microsoft.com/office/officeart/2005/8/layout/vList4"/>
    <dgm:cxn modelId="{212F0088-EFF1-4678-A0FB-AC56A78DBFCE}" srcId="{4A99B003-F11A-4926-ABE9-5524A342D186}" destId="{9D729D0D-47C2-4BFD-87D1-E1E9967249B2}" srcOrd="0" destOrd="0" parTransId="{7069163A-8172-4E3B-A3DD-D619991CD6FB}" sibTransId="{BFF115A8-0660-49D7-AE06-A0BA5FE67A9A}"/>
    <dgm:cxn modelId="{96762296-465D-4ACD-B5DB-1A44B3A1D956}" srcId="{4A99B003-F11A-4926-ABE9-5524A342D186}" destId="{710092A0-59EF-47C4-BDA7-6B6096719E31}" srcOrd="3" destOrd="0" parTransId="{73A1F630-F756-48E1-BA4A-238F24753C71}" sibTransId="{FE925AFA-BA3B-47BB-8CAA-08AD9F6FCC51}"/>
    <dgm:cxn modelId="{F82FB79F-0A1F-4E34-BEB4-DCDD6E8D317B}" type="presOf" srcId="{F39BADAF-1865-446B-B930-307E213A64C4}" destId="{E95C95A0-DDDC-4ED8-8598-8C7F051A61FE}" srcOrd="0" destOrd="0" presId="urn:microsoft.com/office/officeart/2005/8/layout/vList4"/>
    <dgm:cxn modelId="{93DEE2C4-5016-43BF-B151-F2AF137DC350}" type="presOf" srcId="{9D729D0D-47C2-4BFD-87D1-E1E9967249B2}" destId="{54B023B5-32C1-4C05-9D7A-BB002CE7A04A}" srcOrd="0" destOrd="0" presId="urn:microsoft.com/office/officeart/2005/8/layout/vList4"/>
    <dgm:cxn modelId="{879135D0-5D8D-4210-A0BE-0062E5F4D57B}" type="presOf" srcId="{710092A0-59EF-47C4-BDA7-6B6096719E31}" destId="{561811EC-775A-4496-82B1-CC3CAF5C205C}" srcOrd="0" destOrd="0" presId="urn:microsoft.com/office/officeart/2005/8/layout/vList4"/>
    <dgm:cxn modelId="{C154E4D1-D112-44F4-B5AD-1969AF38FACD}" type="presOf" srcId="{4A99B003-F11A-4926-ABE9-5524A342D186}" destId="{6B30A877-3D2D-4D81-A6D6-53806CE9D42C}" srcOrd="0" destOrd="0" presId="urn:microsoft.com/office/officeart/2005/8/layout/vList4"/>
    <dgm:cxn modelId="{9F0248D2-C037-4828-9283-C58EBF812CBD}" srcId="{4A99B003-F11A-4926-ABE9-5524A342D186}" destId="{A3E92916-4D93-4809-9225-15B3112F1074}" srcOrd="1" destOrd="0" parTransId="{55B065AB-D5B8-4404-8E8D-941D60A2F689}" sibTransId="{5CAD5647-C600-42C6-A415-72A116D6E3AE}"/>
    <dgm:cxn modelId="{609C03DB-1F83-4239-A90E-8AC947ED4F5D}" type="presOf" srcId="{A3E92916-4D93-4809-9225-15B3112F1074}" destId="{40307156-447F-425C-8EED-EE5D6D3CF711}" srcOrd="1" destOrd="0" presId="urn:microsoft.com/office/officeart/2005/8/layout/vList4"/>
    <dgm:cxn modelId="{A2687FDB-7C06-49BF-A4E4-751C935AA549}" type="presOf" srcId="{9D729D0D-47C2-4BFD-87D1-E1E9967249B2}" destId="{A1FAEB8F-6297-4AD9-A507-6809AC537C9C}" srcOrd="1" destOrd="0" presId="urn:microsoft.com/office/officeart/2005/8/layout/vList4"/>
    <dgm:cxn modelId="{583758E5-3797-49A4-A0A0-25090C6E23BA}" type="presOf" srcId="{F39BADAF-1865-446B-B930-307E213A64C4}" destId="{4F07A2A5-2F95-456A-886C-337A473FF897}" srcOrd="1" destOrd="0" presId="urn:microsoft.com/office/officeart/2005/8/layout/vList4"/>
    <dgm:cxn modelId="{CA3BAAEB-88F8-4400-B126-F917EB1DB58C}" type="presOf" srcId="{DD2C6A6F-28C8-470E-961E-52D9A02ED6BB}" destId="{4F434124-B19B-406A-B408-743127FB09F7}" srcOrd="1" destOrd="0" presId="urn:microsoft.com/office/officeart/2005/8/layout/vList4"/>
    <dgm:cxn modelId="{F4083722-7E2D-46D6-BB8D-F9165E23E7DE}" type="presParOf" srcId="{6B30A877-3D2D-4D81-A6D6-53806CE9D42C}" destId="{46C73D1B-C4E4-4F41-BB72-EFD00FB02681}" srcOrd="0" destOrd="0" presId="urn:microsoft.com/office/officeart/2005/8/layout/vList4"/>
    <dgm:cxn modelId="{79D44D79-4D01-492E-B716-4A60B0420A71}" type="presParOf" srcId="{46C73D1B-C4E4-4F41-BB72-EFD00FB02681}" destId="{54B023B5-32C1-4C05-9D7A-BB002CE7A04A}" srcOrd="0" destOrd="0" presId="urn:microsoft.com/office/officeart/2005/8/layout/vList4"/>
    <dgm:cxn modelId="{E3481E3C-1E63-4FF9-9844-C06E8E04B30B}" type="presParOf" srcId="{46C73D1B-C4E4-4F41-BB72-EFD00FB02681}" destId="{BAEF3D1B-0756-42BC-9ED3-260E50F677D7}" srcOrd="1" destOrd="0" presId="urn:microsoft.com/office/officeart/2005/8/layout/vList4"/>
    <dgm:cxn modelId="{8FF0EC34-4196-45D7-9D34-A8E27293CCFC}" type="presParOf" srcId="{46C73D1B-C4E4-4F41-BB72-EFD00FB02681}" destId="{A1FAEB8F-6297-4AD9-A507-6809AC537C9C}" srcOrd="2" destOrd="0" presId="urn:microsoft.com/office/officeart/2005/8/layout/vList4"/>
    <dgm:cxn modelId="{4B535F63-019B-4834-8AF4-A8EDE75842E9}" type="presParOf" srcId="{6B30A877-3D2D-4D81-A6D6-53806CE9D42C}" destId="{98D871C6-D197-4910-85ED-47823D08537B}" srcOrd="1" destOrd="0" presId="urn:microsoft.com/office/officeart/2005/8/layout/vList4"/>
    <dgm:cxn modelId="{A84051E9-E325-48C2-944C-C6EFDADAB577}" type="presParOf" srcId="{6B30A877-3D2D-4D81-A6D6-53806CE9D42C}" destId="{23795126-0012-4E83-AA03-CCE8F47F4103}" srcOrd="2" destOrd="0" presId="urn:microsoft.com/office/officeart/2005/8/layout/vList4"/>
    <dgm:cxn modelId="{EA177640-B57A-484A-9955-CA7AEF90A98C}" type="presParOf" srcId="{23795126-0012-4E83-AA03-CCE8F47F4103}" destId="{178DC6FE-89D3-408B-88F2-20759E00DBBA}" srcOrd="0" destOrd="0" presId="urn:microsoft.com/office/officeart/2005/8/layout/vList4"/>
    <dgm:cxn modelId="{230388B4-4589-449C-8278-83379343DC29}" type="presParOf" srcId="{23795126-0012-4E83-AA03-CCE8F47F4103}" destId="{4B91D0AB-2730-4236-B748-6833ED4F4B54}" srcOrd="1" destOrd="0" presId="urn:microsoft.com/office/officeart/2005/8/layout/vList4"/>
    <dgm:cxn modelId="{37E32F1A-2A3F-4A8E-B6F2-5406D89691A3}" type="presParOf" srcId="{23795126-0012-4E83-AA03-CCE8F47F4103}" destId="{40307156-447F-425C-8EED-EE5D6D3CF711}" srcOrd="2" destOrd="0" presId="urn:microsoft.com/office/officeart/2005/8/layout/vList4"/>
    <dgm:cxn modelId="{9638A7BD-B532-4196-9FFF-032F8685220A}" type="presParOf" srcId="{6B30A877-3D2D-4D81-A6D6-53806CE9D42C}" destId="{AB92D2E8-D83E-4C80-BC8E-88CC92859400}" srcOrd="3" destOrd="0" presId="urn:microsoft.com/office/officeart/2005/8/layout/vList4"/>
    <dgm:cxn modelId="{B481CEEA-386F-4443-8A33-33C3A9FA27F5}" type="presParOf" srcId="{6B30A877-3D2D-4D81-A6D6-53806CE9D42C}" destId="{EE494D05-0880-44AC-99A2-680280E1AA1D}" srcOrd="4" destOrd="0" presId="urn:microsoft.com/office/officeart/2005/8/layout/vList4"/>
    <dgm:cxn modelId="{44363D4C-63CF-4E6D-952F-5C82443E69E1}" type="presParOf" srcId="{EE494D05-0880-44AC-99A2-680280E1AA1D}" destId="{E95C95A0-DDDC-4ED8-8598-8C7F051A61FE}" srcOrd="0" destOrd="0" presId="urn:microsoft.com/office/officeart/2005/8/layout/vList4"/>
    <dgm:cxn modelId="{05437DF2-F88E-4034-AD35-7A41BC61E67C}" type="presParOf" srcId="{EE494D05-0880-44AC-99A2-680280E1AA1D}" destId="{D60167EC-5ADC-4989-8E86-6F8C8F43C456}" srcOrd="1" destOrd="0" presId="urn:microsoft.com/office/officeart/2005/8/layout/vList4"/>
    <dgm:cxn modelId="{87061950-C7E3-45FC-ADF1-B23F0C0C0F57}" type="presParOf" srcId="{EE494D05-0880-44AC-99A2-680280E1AA1D}" destId="{4F07A2A5-2F95-456A-886C-337A473FF897}" srcOrd="2" destOrd="0" presId="urn:microsoft.com/office/officeart/2005/8/layout/vList4"/>
    <dgm:cxn modelId="{0727E3DD-FC9F-4A08-B366-D56A7197A52B}" type="presParOf" srcId="{6B30A877-3D2D-4D81-A6D6-53806CE9D42C}" destId="{6AE67088-242E-4E83-BF0B-78EDA1BF7E86}" srcOrd="5" destOrd="0" presId="urn:microsoft.com/office/officeart/2005/8/layout/vList4"/>
    <dgm:cxn modelId="{CCF3072C-D738-49D3-89A2-B876434B7BB4}" type="presParOf" srcId="{6B30A877-3D2D-4D81-A6D6-53806CE9D42C}" destId="{98A3A676-C8D7-45BF-B92E-5E995045DB42}" srcOrd="6" destOrd="0" presId="urn:microsoft.com/office/officeart/2005/8/layout/vList4"/>
    <dgm:cxn modelId="{128789A2-0715-4E71-B113-F351F6716599}" type="presParOf" srcId="{98A3A676-C8D7-45BF-B92E-5E995045DB42}" destId="{561811EC-775A-4496-82B1-CC3CAF5C205C}" srcOrd="0" destOrd="0" presId="urn:microsoft.com/office/officeart/2005/8/layout/vList4"/>
    <dgm:cxn modelId="{0087BD09-E0B4-44F3-9860-2648107E8617}" type="presParOf" srcId="{98A3A676-C8D7-45BF-B92E-5E995045DB42}" destId="{AA150A43-D475-41F6-A89D-BF4C2CEDBFCF}" srcOrd="1" destOrd="0" presId="urn:microsoft.com/office/officeart/2005/8/layout/vList4"/>
    <dgm:cxn modelId="{3498063B-A76A-43BC-992D-800CB8925963}" type="presParOf" srcId="{98A3A676-C8D7-45BF-B92E-5E995045DB42}" destId="{7C2907B7-0FE2-4058-BA2B-F8D108246FDA}" srcOrd="2" destOrd="0" presId="urn:microsoft.com/office/officeart/2005/8/layout/vList4"/>
    <dgm:cxn modelId="{DF87AC33-523A-4328-81A6-E87745673334}" type="presParOf" srcId="{6B30A877-3D2D-4D81-A6D6-53806CE9D42C}" destId="{D1A15192-D6E7-40F2-A577-5DA7C657F328}" srcOrd="7" destOrd="0" presId="urn:microsoft.com/office/officeart/2005/8/layout/vList4"/>
    <dgm:cxn modelId="{47304C6E-7E84-4BED-92D5-BBEC1C7AF990}" type="presParOf" srcId="{6B30A877-3D2D-4D81-A6D6-53806CE9D42C}" destId="{66CB51E6-FC97-4CF6-A8EA-A4511991FC36}" srcOrd="8" destOrd="0" presId="urn:microsoft.com/office/officeart/2005/8/layout/vList4"/>
    <dgm:cxn modelId="{43FAE5A2-5161-45FB-AD62-4EF7D7001687}" type="presParOf" srcId="{66CB51E6-FC97-4CF6-A8EA-A4511991FC36}" destId="{AD195CA1-41C9-4BA9-A9A4-CE7F787675A5}" srcOrd="0" destOrd="0" presId="urn:microsoft.com/office/officeart/2005/8/layout/vList4"/>
    <dgm:cxn modelId="{52FE02FD-97F6-4AF9-970F-A0581919194D}" type="presParOf" srcId="{66CB51E6-FC97-4CF6-A8EA-A4511991FC36}" destId="{C7BDB26F-B5AB-4320-89C5-6FC229AF8361}" srcOrd="1" destOrd="0" presId="urn:microsoft.com/office/officeart/2005/8/layout/vList4"/>
    <dgm:cxn modelId="{A0A68653-8B8E-454B-85CF-4F1A943394AB}" type="presParOf" srcId="{66CB51E6-FC97-4CF6-A8EA-A4511991FC36}" destId="{4F434124-B19B-406A-B408-743127FB09F7}"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32E59DF-0C51-488C-9375-7A530A249043}"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rtlCol="0"/>
        <a:lstStyle/>
        <a:p>
          <a:pPr rtl="0"/>
          <a:endParaRPr lang="en-US"/>
        </a:p>
      </dgm:t>
    </dgm:pt>
    <dgm:pt modelId="{6F531086-4AB3-4DE6-9248-DE11315E13C1}">
      <dgm:prSet custT="1"/>
      <dgm:spPr/>
      <dgm:t>
        <a:bodyPr rtlCol="0"/>
        <a:lstStyle/>
        <a:p>
          <a:pPr rtl="0"/>
          <a:r>
            <a:rPr lang="ti" sz="3200" u="sng">
              <a:latin typeface="Arial" panose="020B0604020202020204" pitchFamily="34" charset="0"/>
              <a:cs typeface="Arial" panose="020B0604020202020204" pitchFamily="34" charset="0"/>
              <a:hlinkClick xmlns:r="http://schemas.openxmlformats.org/officeDocument/2006/relationships" r:id="rId1"/>
            </a:rPr>
            <a:t>digitalinclusion</a:t>
          </a:r>
          <a:endParaRPr lang="en-US" sz="3200" u="sng" dirty="0">
            <a:latin typeface="Arial" panose="020B0604020202020204" pitchFamily="34" charset="0"/>
            <a:cs typeface="Arial" panose="020B0604020202020204" pitchFamily="34" charset="0"/>
            <a:hlinkClick xmlns:r="http://schemas.openxmlformats.org/officeDocument/2006/relationships" r:id="rId1"/>
          </a:endParaRPr>
        </a:p>
        <a:p>
          <a:pPr rtl="0"/>
          <a:r>
            <a:rPr lang="ti" sz="3200" u="sng">
              <a:latin typeface="Arial" panose="020B0604020202020204" pitchFamily="34" charset="0"/>
              <a:cs typeface="Arial" panose="020B0604020202020204" pitchFamily="34" charset="0"/>
              <a:hlinkClick xmlns:r="http://schemas.openxmlformats.org/officeDocument/2006/relationships" r:id="rId1"/>
            </a:rPr>
            <a:t>@wacoss.org.au</a:t>
          </a:r>
          <a:endParaRPr lang="en-US" sz="3200" dirty="0">
            <a:latin typeface="Arial" panose="020B0604020202020204" pitchFamily="34" charset="0"/>
            <a:cs typeface="Arial" panose="020B0604020202020204" pitchFamily="34" charset="0"/>
          </a:endParaRPr>
        </a:p>
      </dgm:t>
    </dgm:pt>
    <dgm:pt modelId="{A3BDDA09-8630-459B-83C3-63E0C0545B0C}" type="parTrans" cxnId="{D0FB3A34-25FF-4847-9586-01A30F3D383F}">
      <dgm:prSet/>
      <dgm:spPr/>
      <dgm:t>
        <a:bodyPr rtlCol="0"/>
        <a:lstStyle/>
        <a:p>
          <a:pPr rtl="0"/>
          <a:endParaRPr lang="en-US"/>
        </a:p>
      </dgm:t>
    </dgm:pt>
    <dgm:pt modelId="{5B2884BF-3797-4C00-B45B-BFFA76B6CB65}" type="sibTrans" cxnId="{D0FB3A34-25FF-4847-9586-01A30F3D383F}">
      <dgm:prSet/>
      <dgm:spPr/>
      <dgm:t>
        <a:bodyPr rtlCol="0"/>
        <a:lstStyle/>
        <a:p>
          <a:pPr rtl="0"/>
          <a:endParaRPr lang="en-US"/>
        </a:p>
      </dgm:t>
    </dgm:pt>
    <dgm:pt modelId="{D21B2B4F-D462-4564-A02E-6D2EC7068EBC}">
      <dgm:prSet custT="1"/>
      <dgm:spPr/>
      <dgm:t>
        <a:bodyPr rtlCol="0"/>
        <a:lstStyle/>
        <a:p>
          <a:pPr rtl="0"/>
          <a:r>
            <a:rPr lang="ti" sz="3200">
              <a:latin typeface="Arial" panose="020B0604020202020204" pitchFamily="34" charset="0"/>
              <a:cs typeface="Arial" panose="020B0604020202020204" pitchFamily="34" charset="0"/>
            </a:rPr>
            <a:t>08 6381 5300</a:t>
          </a:r>
        </a:p>
      </dgm:t>
    </dgm:pt>
    <dgm:pt modelId="{A98CE5F0-9743-489F-9CD5-4531B9EF859A}" type="parTrans" cxnId="{43C1BFFD-50A8-4EFA-AA92-C1B7F95BB31C}">
      <dgm:prSet/>
      <dgm:spPr/>
      <dgm:t>
        <a:bodyPr rtlCol="0"/>
        <a:lstStyle/>
        <a:p>
          <a:pPr rtl="0"/>
          <a:endParaRPr lang="en-US"/>
        </a:p>
      </dgm:t>
    </dgm:pt>
    <dgm:pt modelId="{51717C74-02F8-4C56-8BA7-788C1DEC9B7F}" type="sibTrans" cxnId="{43C1BFFD-50A8-4EFA-AA92-C1B7F95BB31C}">
      <dgm:prSet/>
      <dgm:spPr/>
      <dgm:t>
        <a:bodyPr rtlCol="0"/>
        <a:lstStyle/>
        <a:p>
          <a:pPr rtl="0"/>
          <a:endParaRPr lang="en-US"/>
        </a:p>
      </dgm:t>
    </dgm:pt>
    <dgm:pt modelId="{1CBFF3E2-CF2C-4FEF-8990-18DDB16D0817}" type="pres">
      <dgm:prSet presAssocID="{732E59DF-0C51-488C-9375-7A530A249043}" presName="root" presStyleCnt="0">
        <dgm:presLayoutVars>
          <dgm:dir/>
          <dgm:resizeHandles val="exact"/>
        </dgm:presLayoutVars>
      </dgm:prSet>
      <dgm:spPr/>
    </dgm:pt>
    <dgm:pt modelId="{27CD87C6-F1F5-4431-A190-3C37C7780626}" type="pres">
      <dgm:prSet presAssocID="{6F531086-4AB3-4DE6-9248-DE11315E13C1}" presName="compNode" presStyleCnt="0"/>
      <dgm:spPr/>
    </dgm:pt>
    <dgm:pt modelId="{5668DB02-9AA0-4821-905F-305E474EE034}" type="pres">
      <dgm:prSet presAssocID="{6F531086-4AB3-4DE6-9248-DE11315E13C1}" presName="bgRect" presStyleLbl="bgShp" presStyleIdx="0" presStyleCnt="2"/>
      <dgm:spPr/>
    </dgm:pt>
    <dgm:pt modelId="{71ADD909-EC85-4787-891E-5A72D906C3F9}" type="pres">
      <dgm:prSet presAssocID="{6F531086-4AB3-4DE6-9248-DE11315E13C1}" presName="iconRect" presStyleLbl="node1" presStyleIdx="0" presStyleCnt="2"/>
      <dgm:spPr>
        <a:blipFill>
          <a:blip xmlns:r="http://schemas.openxmlformats.org/officeDocument/2006/relationships"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Email"/>
        </a:ext>
      </dgm:extLst>
    </dgm:pt>
    <dgm:pt modelId="{8F3C08D3-17C2-4CF5-A41F-F97F462BACD0}" type="pres">
      <dgm:prSet presAssocID="{6F531086-4AB3-4DE6-9248-DE11315E13C1}" presName="spaceRect" presStyleCnt="0"/>
      <dgm:spPr/>
    </dgm:pt>
    <dgm:pt modelId="{D40F1C8C-B98E-4555-967E-7C31150164B8}" type="pres">
      <dgm:prSet presAssocID="{6F531086-4AB3-4DE6-9248-DE11315E13C1}" presName="parTx" presStyleLbl="revTx" presStyleIdx="0" presStyleCnt="2">
        <dgm:presLayoutVars>
          <dgm:chMax val="0"/>
          <dgm:chPref val="0"/>
        </dgm:presLayoutVars>
      </dgm:prSet>
      <dgm:spPr/>
    </dgm:pt>
    <dgm:pt modelId="{2B5FCC69-E52A-45E9-A802-2ECB90885F2F}" type="pres">
      <dgm:prSet presAssocID="{5B2884BF-3797-4C00-B45B-BFFA76B6CB65}" presName="sibTrans" presStyleCnt="0"/>
      <dgm:spPr/>
    </dgm:pt>
    <dgm:pt modelId="{6ED7E4C5-A1C0-43A0-A3D2-654DCA27E89F}" type="pres">
      <dgm:prSet presAssocID="{D21B2B4F-D462-4564-A02E-6D2EC7068EBC}" presName="compNode" presStyleCnt="0"/>
      <dgm:spPr/>
    </dgm:pt>
    <dgm:pt modelId="{526148A1-EC0A-4E19-90EA-C3904B2BF228}" type="pres">
      <dgm:prSet presAssocID="{D21B2B4F-D462-4564-A02E-6D2EC7068EBC}" presName="bgRect" presStyleLbl="bgShp" presStyleIdx="1" presStyleCnt="2"/>
      <dgm:spPr/>
    </dgm:pt>
    <dgm:pt modelId="{FC079F8F-B11F-467B-86BF-4FA69D0C0885}" type="pres">
      <dgm:prSet presAssocID="{D21B2B4F-D462-4564-A02E-6D2EC7068EBC}"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Receiver"/>
        </a:ext>
      </dgm:extLst>
    </dgm:pt>
    <dgm:pt modelId="{088B57FA-4524-4E53-BAA2-32E85891E646}" type="pres">
      <dgm:prSet presAssocID="{D21B2B4F-D462-4564-A02E-6D2EC7068EBC}" presName="spaceRect" presStyleCnt="0"/>
      <dgm:spPr/>
    </dgm:pt>
    <dgm:pt modelId="{599ED821-900F-4138-A70C-9278FEA6591B}" type="pres">
      <dgm:prSet presAssocID="{D21B2B4F-D462-4564-A02E-6D2EC7068EBC}" presName="parTx" presStyleLbl="revTx" presStyleIdx="1" presStyleCnt="2">
        <dgm:presLayoutVars>
          <dgm:chMax val="0"/>
          <dgm:chPref val="0"/>
        </dgm:presLayoutVars>
      </dgm:prSet>
      <dgm:spPr/>
    </dgm:pt>
  </dgm:ptLst>
  <dgm:cxnLst>
    <dgm:cxn modelId="{D0FB3A34-25FF-4847-9586-01A30F3D383F}" srcId="{732E59DF-0C51-488C-9375-7A530A249043}" destId="{6F531086-4AB3-4DE6-9248-DE11315E13C1}" srcOrd="0" destOrd="0" parTransId="{A3BDDA09-8630-459B-83C3-63E0C0545B0C}" sibTransId="{5B2884BF-3797-4C00-B45B-BFFA76B6CB65}"/>
    <dgm:cxn modelId="{8E4FF464-7B3A-47A9-886F-C14620562132}" type="presOf" srcId="{732E59DF-0C51-488C-9375-7A530A249043}" destId="{1CBFF3E2-CF2C-4FEF-8990-18DDB16D0817}" srcOrd="0" destOrd="0" presId="urn:microsoft.com/office/officeart/2018/2/layout/IconVerticalSolidList"/>
    <dgm:cxn modelId="{A88EDCC1-7714-4C59-A400-D6D5F4E1536A}" type="presOf" srcId="{6F531086-4AB3-4DE6-9248-DE11315E13C1}" destId="{D40F1C8C-B98E-4555-967E-7C31150164B8}" srcOrd="0" destOrd="0" presId="urn:microsoft.com/office/officeart/2018/2/layout/IconVerticalSolidList"/>
    <dgm:cxn modelId="{39BD93D5-006C-4870-BF59-5B5D020F8B8A}" type="presOf" srcId="{D21B2B4F-D462-4564-A02E-6D2EC7068EBC}" destId="{599ED821-900F-4138-A70C-9278FEA6591B}" srcOrd="0" destOrd="0" presId="urn:microsoft.com/office/officeart/2018/2/layout/IconVerticalSolidList"/>
    <dgm:cxn modelId="{43C1BFFD-50A8-4EFA-AA92-C1B7F95BB31C}" srcId="{732E59DF-0C51-488C-9375-7A530A249043}" destId="{D21B2B4F-D462-4564-A02E-6D2EC7068EBC}" srcOrd="1" destOrd="0" parTransId="{A98CE5F0-9743-489F-9CD5-4531B9EF859A}" sibTransId="{51717C74-02F8-4C56-8BA7-788C1DEC9B7F}"/>
    <dgm:cxn modelId="{4BA8E069-8DEA-435B-B4A4-D0CF8232ED4F}" type="presParOf" srcId="{1CBFF3E2-CF2C-4FEF-8990-18DDB16D0817}" destId="{27CD87C6-F1F5-4431-A190-3C37C7780626}" srcOrd="0" destOrd="0" presId="urn:microsoft.com/office/officeart/2018/2/layout/IconVerticalSolidList"/>
    <dgm:cxn modelId="{937B63F2-7266-4844-A338-ABCDB38D6650}" type="presParOf" srcId="{27CD87C6-F1F5-4431-A190-3C37C7780626}" destId="{5668DB02-9AA0-4821-905F-305E474EE034}" srcOrd="0" destOrd="0" presId="urn:microsoft.com/office/officeart/2018/2/layout/IconVerticalSolidList"/>
    <dgm:cxn modelId="{9FF2BA25-6BA1-4120-8854-FFEC1401FBE3}" type="presParOf" srcId="{27CD87C6-F1F5-4431-A190-3C37C7780626}" destId="{71ADD909-EC85-4787-891E-5A72D906C3F9}" srcOrd="1" destOrd="0" presId="urn:microsoft.com/office/officeart/2018/2/layout/IconVerticalSolidList"/>
    <dgm:cxn modelId="{79682BC2-7ABB-482F-8706-3E22DB43F951}" type="presParOf" srcId="{27CD87C6-F1F5-4431-A190-3C37C7780626}" destId="{8F3C08D3-17C2-4CF5-A41F-F97F462BACD0}" srcOrd="2" destOrd="0" presId="urn:microsoft.com/office/officeart/2018/2/layout/IconVerticalSolidList"/>
    <dgm:cxn modelId="{F820B78D-EEAF-43B4-B0FF-8E480742B181}" type="presParOf" srcId="{27CD87C6-F1F5-4431-A190-3C37C7780626}" destId="{D40F1C8C-B98E-4555-967E-7C31150164B8}" srcOrd="3" destOrd="0" presId="urn:microsoft.com/office/officeart/2018/2/layout/IconVerticalSolidList"/>
    <dgm:cxn modelId="{9FF41618-4929-40AD-9672-5B3253DDFEFF}" type="presParOf" srcId="{1CBFF3E2-CF2C-4FEF-8990-18DDB16D0817}" destId="{2B5FCC69-E52A-45E9-A802-2ECB90885F2F}" srcOrd="1" destOrd="0" presId="urn:microsoft.com/office/officeart/2018/2/layout/IconVerticalSolidList"/>
    <dgm:cxn modelId="{638F47A2-F450-4D3B-854B-2EA74D175191}" type="presParOf" srcId="{1CBFF3E2-CF2C-4FEF-8990-18DDB16D0817}" destId="{6ED7E4C5-A1C0-43A0-A3D2-654DCA27E89F}" srcOrd="2" destOrd="0" presId="urn:microsoft.com/office/officeart/2018/2/layout/IconVerticalSolidList"/>
    <dgm:cxn modelId="{962D0733-CDE8-4612-88DF-D7801ED7C215}" type="presParOf" srcId="{6ED7E4C5-A1C0-43A0-A3D2-654DCA27E89F}" destId="{526148A1-EC0A-4E19-90EA-C3904B2BF228}" srcOrd="0" destOrd="0" presId="urn:microsoft.com/office/officeart/2018/2/layout/IconVerticalSolidList"/>
    <dgm:cxn modelId="{416C0BD8-5E68-488C-9AA8-E6AD32556DD7}" type="presParOf" srcId="{6ED7E4C5-A1C0-43A0-A3D2-654DCA27E89F}" destId="{FC079F8F-B11F-467B-86BF-4FA69D0C0885}" srcOrd="1" destOrd="0" presId="urn:microsoft.com/office/officeart/2018/2/layout/IconVerticalSolidList"/>
    <dgm:cxn modelId="{E7BD5782-F617-4E7A-8A85-06EDE4865E2F}" type="presParOf" srcId="{6ED7E4C5-A1C0-43A0-A3D2-654DCA27E89F}" destId="{088B57FA-4524-4E53-BAA2-32E85891E646}" srcOrd="2" destOrd="0" presId="urn:microsoft.com/office/officeart/2018/2/layout/IconVerticalSolidList"/>
    <dgm:cxn modelId="{6A4B1EAA-22D3-4AE4-8421-E56BAF15F6E3}" type="presParOf" srcId="{6ED7E4C5-A1C0-43A0-A3D2-654DCA27E89F}" destId="{599ED821-900F-4138-A70C-9278FEA6591B}"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B023B5-32C1-4C05-9D7A-BB002CE7A04A}">
      <dsp:nvSpPr>
        <dsp:cNvPr id="0" name=""/>
        <dsp:cNvSpPr/>
      </dsp:nvSpPr>
      <dsp:spPr>
        <a:xfrm>
          <a:off x="0" y="0"/>
          <a:ext cx="9867573" cy="925490"/>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ti" sz="3200" kern="1200" dirty="0">
              <a:latin typeface="Arial" panose="020B0604020202020204" pitchFamily="34" charset="0"/>
              <a:cs typeface="Arial" panose="020B0604020202020204" pitchFamily="34" charset="0"/>
            </a:rPr>
            <a:t>ካብ ጥርጡር ጻውዒት ቴለፎን ተጠንቀቑ።</a:t>
          </a:r>
          <a:endParaRPr lang="en-US" sz="3200" kern="1200" dirty="0">
            <a:latin typeface="Arial" panose="020B0604020202020204" pitchFamily="34" charset="0"/>
            <a:cs typeface="Arial" panose="020B0604020202020204" pitchFamily="34" charset="0"/>
          </a:endParaRPr>
        </a:p>
      </dsp:txBody>
      <dsp:txXfrm>
        <a:off x="2066063" y="0"/>
        <a:ext cx="7801509" cy="925490"/>
      </dsp:txXfrm>
    </dsp:sp>
    <dsp:sp modelId="{BAEF3D1B-0756-42BC-9ED3-260E50F677D7}">
      <dsp:nvSpPr>
        <dsp:cNvPr id="0" name=""/>
        <dsp:cNvSpPr/>
      </dsp:nvSpPr>
      <dsp:spPr>
        <a:xfrm>
          <a:off x="762843" y="92549"/>
          <a:ext cx="632925" cy="740392"/>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3">
          <a:scrgbClr r="0" g="0" b="0"/>
        </a:lnRef>
        <a:fillRef idx="1">
          <a:scrgbClr r="0" g="0" b="0"/>
        </a:fillRef>
        <a:effectRef idx="1">
          <a:scrgbClr r="0" g="0" b="0"/>
        </a:effectRef>
        <a:fontRef idx="minor"/>
      </dsp:style>
    </dsp:sp>
    <dsp:sp modelId="{178DC6FE-89D3-408B-88F2-20759E00DBBA}">
      <dsp:nvSpPr>
        <dsp:cNvPr id="0" name=""/>
        <dsp:cNvSpPr/>
      </dsp:nvSpPr>
      <dsp:spPr>
        <a:xfrm>
          <a:off x="0" y="1018039"/>
          <a:ext cx="9867573" cy="925490"/>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ti" sz="3200" kern="1200" dirty="0">
              <a:latin typeface="Arial" panose="020B0604020202020204" pitchFamily="34" charset="0"/>
              <a:cs typeface="Arial" panose="020B0604020202020204" pitchFamily="34" charset="0"/>
            </a:rPr>
            <a:t>ኣብ ዝመጸኩም ጽሑፋት ተጠንቀቑ።</a:t>
          </a:r>
          <a:endParaRPr lang="en-US" sz="3200" kern="1200" dirty="0">
            <a:latin typeface="Arial" panose="020B0604020202020204" pitchFamily="34" charset="0"/>
            <a:cs typeface="Arial" panose="020B0604020202020204" pitchFamily="34" charset="0"/>
          </a:endParaRPr>
        </a:p>
      </dsp:txBody>
      <dsp:txXfrm>
        <a:off x="2066063" y="1018039"/>
        <a:ext cx="7801509" cy="925490"/>
      </dsp:txXfrm>
    </dsp:sp>
    <dsp:sp modelId="{4B91D0AB-2730-4236-B748-6833ED4F4B54}">
      <dsp:nvSpPr>
        <dsp:cNvPr id="0" name=""/>
        <dsp:cNvSpPr/>
      </dsp:nvSpPr>
      <dsp:spPr>
        <a:xfrm>
          <a:off x="762843" y="1110588"/>
          <a:ext cx="632925" cy="740392"/>
        </a:xfrm>
        <a:prstGeom prst="roundRect">
          <a:avLst>
            <a:gd name="adj" fmla="val 10000"/>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9050" cap="flat" cmpd="sng" algn="ctr">
          <a:noFill/>
          <a:prstDash val="solid"/>
          <a:miter lim="800000"/>
        </a:ln>
        <a:effectLst/>
      </dsp:spPr>
      <dsp:style>
        <a:lnRef idx="3">
          <a:scrgbClr r="0" g="0" b="0"/>
        </a:lnRef>
        <a:fillRef idx="1">
          <a:scrgbClr r="0" g="0" b="0"/>
        </a:fillRef>
        <a:effectRef idx="1">
          <a:scrgbClr r="0" g="0" b="0"/>
        </a:effectRef>
        <a:fontRef idx="minor"/>
      </dsp:style>
    </dsp:sp>
    <dsp:sp modelId="{E95C95A0-DDDC-4ED8-8598-8C7F051A61FE}">
      <dsp:nvSpPr>
        <dsp:cNvPr id="0" name=""/>
        <dsp:cNvSpPr/>
      </dsp:nvSpPr>
      <dsp:spPr>
        <a:xfrm>
          <a:off x="0" y="2036078"/>
          <a:ext cx="9867573" cy="925490"/>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ti" sz="3200" kern="1200" dirty="0">
              <a:latin typeface="Arial" panose="020B0604020202020204" pitchFamily="34" charset="0"/>
              <a:cs typeface="Arial" panose="020B0604020202020204" pitchFamily="34" charset="0"/>
            </a:rPr>
            <a:t>መሕለፊ ቃል(ፓስዎርድ) ጥንኩር ግበርዎ።</a:t>
          </a:r>
          <a:endParaRPr lang="en-US" sz="3200" kern="1200" dirty="0">
            <a:latin typeface="Arial" panose="020B0604020202020204" pitchFamily="34" charset="0"/>
            <a:cs typeface="Arial" panose="020B0604020202020204" pitchFamily="34" charset="0"/>
          </a:endParaRPr>
        </a:p>
      </dsp:txBody>
      <dsp:txXfrm>
        <a:off x="2066063" y="2036078"/>
        <a:ext cx="7801509" cy="925490"/>
      </dsp:txXfrm>
    </dsp:sp>
    <dsp:sp modelId="{D60167EC-5ADC-4989-8E86-6F8C8F43C456}">
      <dsp:nvSpPr>
        <dsp:cNvPr id="0" name=""/>
        <dsp:cNvSpPr/>
      </dsp:nvSpPr>
      <dsp:spPr>
        <a:xfrm>
          <a:off x="762843" y="2128627"/>
          <a:ext cx="632925" cy="740392"/>
        </a:xfrm>
        <a:prstGeom prst="roundRect">
          <a:avLst>
            <a:gd name="adj" fmla="val 10000"/>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3">
          <a:scrgbClr r="0" g="0" b="0"/>
        </a:lnRef>
        <a:fillRef idx="1">
          <a:scrgbClr r="0" g="0" b="0"/>
        </a:fillRef>
        <a:effectRef idx="1">
          <a:scrgbClr r="0" g="0" b="0"/>
        </a:effectRef>
        <a:fontRef idx="minor"/>
      </dsp:style>
    </dsp:sp>
    <dsp:sp modelId="{561811EC-775A-4496-82B1-CC3CAF5C205C}">
      <dsp:nvSpPr>
        <dsp:cNvPr id="0" name=""/>
        <dsp:cNvSpPr/>
      </dsp:nvSpPr>
      <dsp:spPr>
        <a:xfrm>
          <a:off x="0" y="3054117"/>
          <a:ext cx="9867573" cy="925490"/>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ti" sz="3200" kern="1200" dirty="0">
              <a:latin typeface="Arial" panose="020B0604020202020204" pitchFamily="34" charset="0"/>
              <a:cs typeface="Arial" panose="020B0604020202020204" pitchFamily="34" charset="0"/>
            </a:rPr>
            <a:t>ኣብ ማሕበራዊ ሚድያ ተጠንቀቑ።</a:t>
          </a:r>
          <a:endParaRPr lang="en-US" sz="3200" kern="1200" dirty="0">
            <a:latin typeface="Arial" panose="020B0604020202020204" pitchFamily="34" charset="0"/>
            <a:cs typeface="Arial" panose="020B0604020202020204" pitchFamily="34" charset="0"/>
          </a:endParaRPr>
        </a:p>
      </dsp:txBody>
      <dsp:txXfrm>
        <a:off x="2066063" y="3054117"/>
        <a:ext cx="7801509" cy="925490"/>
      </dsp:txXfrm>
    </dsp:sp>
    <dsp:sp modelId="{AA150A43-D475-41F6-A89D-BF4C2CEDBFCF}">
      <dsp:nvSpPr>
        <dsp:cNvPr id="0" name=""/>
        <dsp:cNvSpPr/>
      </dsp:nvSpPr>
      <dsp:spPr>
        <a:xfrm>
          <a:off x="762843" y="3146666"/>
          <a:ext cx="632925" cy="740392"/>
        </a:xfrm>
        <a:prstGeom prst="roundRect">
          <a:avLst>
            <a:gd name="adj" fmla="val 10000"/>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noFill/>
          <a:prstDash val="solid"/>
          <a:miter lim="800000"/>
        </a:ln>
        <a:effectLst/>
      </dsp:spPr>
      <dsp:style>
        <a:lnRef idx="3">
          <a:scrgbClr r="0" g="0" b="0"/>
        </a:lnRef>
        <a:fillRef idx="1">
          <a:scrgbClr r="0" g="0" b="0"/>
        </a:fillRef>
        <a:effectRef idx="1">
          <a:scrgbClr r="0" g="0" b="0"/>
        </a:effectRef>
        <a:fontRef idx="minor"/>
      </dsp:style>
    </dsp:sp>
    <dsp:sp modelId="{AD195CA1-41C9-4BA9-A9A4-CE7F787675A5}">
      <dsp:nvSpPr>
        <dsp:cNvPr id="0" name=""/>
        <dsp:cNvSpPr/>
      </dsp:nvSpPr>
      <dsp:spPr>
        <a:xfrm>
          <a:off x="0" y="4075571"/>
          <a:ext cx="9867573" cy="925490"/>
        </a:xfrm>
        <a:prstGeom prst="roundRect">
          <a:avLst>
            <a:gd name="adj" fmla="val 10000"/>
          </a:avLst>
        </a:prstGeom>
        <a:solidFill>
          <a:schemeClr val="lt1">
            <a:hueOff val="0"/>
            <a:satOff val="0"/>
            <a:lumOff val="0"/>
            <a:alphaOff val="0"/>
          </a:schemeClr>
        </a:solidFill>
        <a:ln w="19050" cap="flat" cmpd="sng" algn="ctr">
          <a:solidFill>
            <a:schemeClr val="accent1">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ti" sz="3200" kern="1200" dirty="0">
              <a:latin typeface="Arial" panose="020B0604020202020204" pitchFamily="34" charset="0"/>
              <a:cs typeface="Arial" panose="020B0604020202020204" pitchFamily="34" charset="0"/>
            </a:rPr>
            <a:t>ንውሽጣዊ ስምዒትኩም ተኣማመኑ!</a:t>
          </a:r>
          <a:endParaRPr lang="en-US" sz="3200" kern="1200" dirty="0">
            <a:latin typeface="Arial" panose="020B0604020202020204" pitchFamily="34" charset="0"/>
            <a:cs typeface="Arial" panose="020B0604020202020204" pitchFamily="34" charset="0"/>
          </a:endParaRPr>
        </a:p>
      </dsp:txBody>
      <dsp:txXfrm>
        <a:off x="2066063" y="4075571"/>
        <a:ext cx="7801509" cy="925490"/>
      </dsp:txXfrm>
    </dsp:sp>
    <dsp:sp modelId="{C7BDB26F-B5AB-4320-89C5-6FC229AF8361}">
      <dsp:nvSpPr>
        <dsp:cNvPr id="0" name=""/>
        <dsp:cNvSpPr/>
      </dsp:nvSpPr>
      <dsp:spPr>
        <a:xfrm>
          <a:off x="762843" y="4164705"/>
          <a:ext cx="632925" cy="740392"/>
        </a:xfrm>
        <a:prstGeom prst="roundRect">
          <a:avLst>
            <a:gd name="adj" fmla="val 10000"/>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no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68DB02-9AA0-4821-905F-305E474EE034}">
      <dsp:nvSpPr>
        <dsp:cNvPr id="0" name=""/>
        <dsp:cNvSpPr/>
      </dsp:nvSpPr>
      <dsp:spPr>
        <a:xfrm>
          <a:off x="0" y="913006"/>
          <a:ext cx="5849557" cy="16855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1ADD909-EC85-4787-891E-5A72D906C3F9}">
      <dsp:nvSpPr>
        <dsp:cNvPr id="0" name=""/>
        <dsp:cNvSpPr/>
      </dsp:nvSpPr>
      <dsp:spPr>
        <a:xfrm>
          <a:off x="509878" y="1292255"/>
          <a:ext cx="927052" cy="927052"/>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40F1C8C-B98E-4555-967E-7C31150164B8}">
      <dsp:nvSpPr>
        <dsp:cNvPr id="0" name=""/>
        <dsp:cNvSpPr/>
      </dsp:nvSpPr>
      <dsp:spPr>
        <a:xfrm>
          <a:off x="1946810" y="913006"/>
          <a:ext cx="3902746" cy="168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87" tIns="178387" rIns="178387" bIns="178387" numCol="1" spcCol="1270" rtlCol="0" anchor="ctr" anchorCtr="0">
          <a:noAutofit/>
        </a:bodyPr>
        <a:lstStyle/>
        <a:p>
          <a:pPr marL="0" lvl="0" indent="0" algn="l" defTabSz="1422400" rtl="0">
            <a:lnSpc>
              <a:spcPct val="90000"/>
            </a:lnSpc>
            <a:spcBef>
              <a:spcPct val="0"/>
            </a:spcBef>
            <a:spcAft>
              <a:spcPct val="35000"/>
            </a:spcAft>
            <a:buNone/>
          </a:pPr>
          <a:r>
            <a:rPr lang="ti" sz="3200" u="sng" kern="1200">
              <a:latin typeface="Arial" panose="020B0604020202020204" pitchFamily="34" charset="0"/>
              <a:cs typeface="Arial" panose="020B0604020202020204" pitchFamily="34" charset="0"/>
              <a:hlinkClick xmlns:r="http://schemas.openxmlformats.org/officeDocument/2006/relationships" r:id="rId3"/>
            </a:rPr>
            <a:t>digitalinclusion</a:t>
          </a:r>
          <a:endParaRPr lang="en-US" sz="3200" u="sng" kern="1200" dirty="0">
            <a:latin typeface="Arial" panose="020B0604020202020204" pitchFamily="34" charset="0"/>
            <a:cs typeface="Arial" panose="020B0604020202020204" pitchFamily="34" charset="0"/>
            <a:hlinkClick xmlns:r="http://schemas.openxmlformats.org/officeDocument/2006/relationships" r:id="rId3"/>
          </a:endParaRPr>
        </a:p>
        <a:p>
          <a:pPr marL="0" lvl="0" indent="0" algn="l" defTabSz="1422400" rtl="0">
            <a:lnSpc>
              <a:spcPct val="90000"/>
            </a:lnSpc>
            <a:spcBef>
              <a:spcPct val="0"/>
            </a:spcBef>
            <a:spcAft>
              <a:spcPct val="35000"/>
            </a:spcAft>
            <a:buNone/>
          </a:pPr>
          <a:r>
            <a:rPr lang="ti" sz="3200" u="sng" kern="1200">
              <a:latin typeface="Arial" panose="020B0604020202020204" pitchFamily="34" charset="0"/>
              <a:cs typeface="Arial" panose="020B0604020202020204" pitchFamily="34" charset="0"/>
              <a:hlinkClick xmlns:r="http://schemas.openxmlformats.org/officeDocument/2006/relationships" r:id="rId3"/>
            </a:rPr>
            <a:t>@wacoss.org.au</a:t>
          </a:r>
          <a:endParaRPr lang="en-US" sz="3200" kern="1200" dirty="0">
            <a:latin typeface="Arial" panose="020B0604020202020204" pitchFamily="34" charset="0"/>
            <a:cs typeface="Arial" panose="020B0604020202020204" pitchFamily="34" charset="0"/>
          </a:endParaRPr>
        </a:p>
      </dsp:txBody>
      <dsp:txXfrm>
        <a:off x="1946810" y="913006"/>
        <a:ext cx="3902746" cy="1685550"/>
      </dsp:txXfrm>
    </dsp:sp>
    <dsp:sp modelId="{526148A1-EC0A-4E19-90EA-C3904B2BF228}">
      <dsp:nvSpPr>
        <dsp:cNvPr id="0" name=""/>
        <dsp:cNvSpPr/>
      </dsp:nvSpPr>
      <dsp:spPr>
        <a:xfrm>
          <a:off x="0" y="3019944"/>
          <a:ext cx="5849557" cy="168555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079F8F-B11F-467B-86BF-4FA69D0C0885}">
      <dsp:nvSpPr>
        <dsp:cNvPr id="0" name=""/>
        <dsp:cNvSpPr/>
      </dsp:nvSpPr>
      <dsp:spPr>
        <a:xfrm>
          <a:off x="509878" y="3399193"/>
          <a:ext cx="927052" cy="927052"/>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99ED821-900F-4138-A70C-9278FEA6591B}">
      <dsp:nvSpPr>
        <dsp:cNvPr id="0" name=""/>
        <dsp:cNvSpPr/>
      </dsp:nvSpPr>
      <dsp:spPr>
        <a:xfrm>
          <a:off x="1946810" y="3019944"/>
          <a:ext cx="3902746" cy="16855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8387" tIns="178387" rIns="178387" bIns="178387" numCol="1" spcCol="1270" rtlCol="0" anchor="ctr" anchorCtr="0">
          <a:noAutofit/>
        </a:bodyPr>
        <a:lstStyle/>
        <a:p>
          <a:pPr marL="0" lvl="0" indent="0" algn="l" defTabSz="1422400" rtl="0">
            <a:lnSpc>
              <a:spcPct val="90000"/>
            </a:lnSpc>
            <a:spcBef>
              <a:spcPct val="0"/>
            </a:spcBef>
            <a:spcAft>
              <a:spcPct val="35000"/>
            </a:spcAft>
            <a:buNone/>
          </a:pPr>
          <a:r>
            <a:rPr lang="ti" sz="3200" kern="1200">
              <a:latin typeface="Arial" panose="020B0604020202020204" pitchFamily="34" charset="0"/>
              <a:cs typeface="Arial" panose="020B0604020202020204" pitchFamily="34" charset="0"/>
            </a:rPr>
            <a:t>08 6381 5300</a:t>
          </a:r>
        </a:p>
      </dsp:txBody>
      <dsp:txXfrm>
        <a:off x="1946810" y="3019944"/>
        <a:ext cx="3902746" cy="1685550"/>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A1E23A5-C634-4226-2AA6-3645DE74EC7C}"/>
              </a:ext>
            </a:extLst>
          </p:cNvPr>
          <p:cNvSpPr>
            <a:spLocks noGrp="1"/>
          </p:cNvSpPr>
          <p:nvPr>
            <p:ph type="hdr" sz="quarter"/>
          </p:nvPr>
        </p:nvSpPr>
        <p:spPr>
          <a:xfrm>
            <a:off x="0" y="0"/>
            <a:ext cx="3169920" cy="48172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rtl="0">
              <a:defRPr/>
            </a:pPr>
            <a:endParaRPr lang="en-AU"/>
          </a:p>
        </p:txBody>
      </p:sp>
      <p:sp>
        <p:nvSpPr>
          <p:cNvPr id="3" name="Date Placeholder 2">
            <a:extLst>
              <a:ext uri="{FF2B5EF4-FFF2-40B4-BE49-F238E27FC236}">
                <a16:creationId xmlns:a16="http://schemas.microsoft.com/office/drawing/2014/main" id="{FCEB7D73-9E99-D904-FF8B-2FC0624B9477}"/>
              </a:ext>
            </a:extLst>
          </p:cNvPr>
          <p:cNvSpPr>
            <a:spLocks noGrp="1"/>
          </p:cNvSpPr>
          <p:nvPr>
            <p:ph type="dt" sz="quarter" idx="1"/>
          </p:nvPr>
        </p:nvSpPr>
        <p:spPr>
          <a:xfrm>
            <a:off x="4143588" y="0"/>
            <a:ext cx="3169920" cy="48172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rtl="0">
              <a:defRPr/>
            </a:pPr>
            <a:fld id="{8054F693-6193-4B47-B5B6-F0AEEE933F5D}" type="datetimeFigureOut">
              <a:rPr lang="en-AU"/>
              <a:pPr rtl="0">
                <a:defRPr/>
              </a:pPr>
              <a:t>18/11/2025</a:t>
            </a:fld>
            <a:endParaRPr lang="en-AU"/>
          </a:p>
        </p:txBody>
      </p:sp>
      <p:sp>
        <p:nvSpPr>
          <p:cNvPr id="4" name="Footer Placeholder 3">
            <a:extLst>
              <a:ext uri="{FF2B5EF4-FFF2-40B4-BE49-F238E27FC236}">
                <a16:creationId xmlns:a16="http://schemas.microsoft.com/office/drawing/2014/main" id="{9ED38932-FD9D-FAD1-B493-AB638ECD53AD}"/>
              </a:ext>
            </a:extLst>
          </p:cNvPr>
          <p:cNvSpPr>
            <a:spLocks noGrp="1"/>
          </p:cNvSpPr>
          <p:nvPr>
            <p:ph type="ftr" sz="quarter" idx="2"/>
          </p:nvPr>
        </p:nvSpPr>
        <p:spPr>
          <a:xfrm>
            <a:off x="0" y="9119475"/>
            <a:ext cx="3169920" cy="48172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rtl="0">
              <a:defRPr/>
            </a:pPr>
            <a:r>
              <a:rPr lang="ti"/>
              <a:t>WA Digital Inclusion Project | Community Champion's Session</a:t>
            </a:r>
            <a:endParaRPr lang="en-AU"/>
          </a:p>
        </p:txBody>
      </p:sp>
      <p:sp>
        <p:nvSpPr>
          <p:cNvPr id="5" name="Slide Number Placeholder 4">
            <a:extLst>
              <a:ext uri="{FF2B5EF4-FFF2-40B4-BE49-F238E27FC236}">
                <a16:creationId xmlns:a16="http://schemas.microsoft.com/office/drawing/2014/main" id="{A3BA1A54-4AA7-6D21-57B1-CB0B3C925CBD}"/>
              </a:ext>
            </a:extLst>
          </p:cNvPr>
          <p:cNvSpPr>
            <a:spLocks noGrp="1"/>
          </p:cNvSpPr>
          <p:nvPr>
            <p:ph type="sldNum" sz="quarter" idx="3"/>
          </p:nvPr>
        </p:nvSpPr>
        <p:spPr>
          <a:xfrm>
            <a:off x="4143588" y="9119475"/>
            <a:ext cx="3169920" cy="481727"/>
          </a:xfrm>
          <a:prstGeom prst="rect">
            <a:avLst/>
          </a:prstGeom>
        </p:spPr>
        <p:txBody>
          <a:bodyPr vert="horz" wrap="square" lIns="91440" tIns="45720" rIns="91440" bIns="45720" numCol="1" rtlCol="0" anchor="b" anchorCtr="0" compatLnSpc="1">
            <a:prstTxWarp prst="textNoShape">
              <a:avLst/>
            </a:prstTxWarp>
          </a:bodyPr>
          <a:lstStyle>
            <a:lvl1pPr algn="r" eaLnBrk="1" hangingPunct="1">
              <a:defRPr sz="1200">
                <a:latin typeface="Calibri" panose="020F0502020204030204" pitchFamily="34" charset="0"/>
              </a:defRPr>
            </a:lvl1pPr>
          </a:lstStyle>
          <a:p>
            <a:pPr rtl="0">
              <a:defRPr/>
            </a:pPr>
            <a:fld id="{BD4AB9D1-D40E-4FE1-B3C6-3943EA2B9113}" type="slidenum">
              <a:rPr lang="en-AU" altLang="en-US"/>
              <a:pPr>
                <a:defRPr/>
              </a:pPr>
              <a:t>‹#›</a:t>
            </a:fld>
            <a:endParaRPr lang="en-AU"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C45613-2B78-DE8A-7EB3-2BA5B3CB2C1B}"/>
              </a:ext>
            </a:extLst>
          </p:cNvPr>
          <p:cNvSpPr>
            <a:spLocks noGrp="1"/>
          </p:cNvSpPr>
          <p:nvPr>
            <p:ph type="hdr" sz="quarter"/>
          </p:nvPr>
        </p:nvSpPr>
        <p:spPr>
          <a:xfrm>
            <a:off x="0" y="0"/>
            <a:ext cx="3169920" cy="48172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rtl="0">
              <a:defRPr/>
            </a:pPr>
            <a:endParaRPr lang="en-AU"/>
          </a:p>
        </p:txBody>
      </p:sp>
      <p:sp>
        <p:nvSpPr>
          <p:cNvPr id="3" name="Date Placeholder 2">
            <a:extLst>
              <a:ext uri="{FF2B5EF4-FFF2-40B4-BE49-F238E27FC236}">
                <a16:creationId xmlns:a16="http://schemas.microsoft.com/office/drawing/2014/main" id="{E413E168-A53B-9C2F-FA05-EBBCCB06D53D}"/>
              </a:ext>
            </a:extLst>
          </p:cNvPr>
          <p:cNvSpPr>
            <a:spLocks noGrp="1"/>
          </p:cNvSpPr>
          <p:nvPr>
            <p:ph type="dt" idx="1"/>
          </p:nvPr>
        </p:nvSpPr>
        <p:spPr>
          <a:xfrm>
            <a:off x="4143588" y="0"/>
            <a:ext cx="3169920" cy="481728"/>
          </a:xfrm>
          <a:prstGeom prst="rect">
            <a:avLst/>
          </a:prstGeom>
        </p:spPr>
        <p:txBody>
          <a:bodyPr vert="horz" lIns="91440" tIns="45720" rIns="91440" bIns="45720" rtlCol="0"/>
          <a:lstStyle>
            <a:lvl1pPr algn="r" eaLnBrk="1" fontAlgn="auto" hangingPunct="1">
              <a:spcBef>
                <a:spcPts val="0"/>
              </a:spcBef>
              <a:spcAft>
                <a:spcPts val="0"/>
              </a:spcAft>
              <a:defRPr sz="1200">
                <a:latin typeface="+mn-lt"/>
              </a:defRPr>
            </a:lvl1pPr>
          </a:lstStyle>
          <a:p>
            <a:pPr rtl="0">
              <a:defRPr/>
            </a:pPr>
            <a:fld id="{C605D427-F06B-4C7F-A77C-8BBD2BED15AB}" type="datetimeFigureOut">
              <a:rPr lang="en-AU"/>
              <a:pPr rtl="0">
                <a:defRPr/>
              </a:pPr>
              <a:t>18/11/2025</a:t>
            </a:fld>
            <a:endParaRPr lang="en-AU"/>
          </a:p>
        </p:txBody>
      </p:sp>
      <p:sp>
        <p:nvSpPr>
          <p:cNvPr id="4" name="Slide Image Placeholder 3">
            <a:extLst>
              <a:ext uri="{FF2B5EF4-FFF2-40B4-BE49-F238E27FC236}">
                <a16:creationId xmlns:a16="http://schemas.microsoft.com/office/drawing/2014/main" id="{F2282288-45D2-D2DF-0B53-AD624DAEBFE5}"/>
              </a:ext>
            </a:extLst>
          </p:cNvPr>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pPr lvl="0" rtl="0"/>
            <a:endParaRPr lang="en-AU" noProof="0"/>
          </a:p>
        </p:txBody>
      </p:sp>
      <p:sp>
        <p:nvSpPr>
          <p:cNvPr id="5" name="Notes Placeholder 4">
            <a:extLst>
              <a:ext uri="{FF2B5EF4-FFF2-40B4-BE49-F238E27FC236}">
                <a16:creationId xmlns:a16="http://schemas.microsoft.com/office/drawing/2014/main" id="{EC744FBF-1B2F-A88A-D326-4FBA9E19E047}"/>
              </a:ext>
            </a:extLst>
          </p:cNvPr>
          <p:cNvSpPr>
            <a:spLocks noGrp="1"/>
          </p:cNvSpPr>
          <p:nvPr>
            <p:ph type="body" sz="quarter" idx="3"/>
          </p:nvPr>
        </p:nvSpPr>
        <p:spPr>
          <a:xfrm>
            <a:off x="731521" y="4620577"/>
            <a:ext cx="5852160" cy="3780473"/>
          </a:xfrm>
          <a:prstGeom prst="rect">
            <a:avLst/>
          </a:prstGeom>
        </p:spPr>
        <p:txBody>
          <a:bodyPr vert="horz" lIns="91440" tIns="45720" rIns="91440" bIns="45720" rtlCol="0"/>
          <a:lstStyle/>
          <a:p>
            <a:pPr lvl="0" rtl="0"/>
            <a:r>
              <a:rPr lang="ti" noProof="0"/>
              <a:t>Edit Master text styles</a:t>
            </a:r>
          </a:p>
          <a:p>
            <a:pPr lvl="1" rtl="0"/>
            <a:r>
              <a:rPr lang="ti" noProof="0"/>
              <a:t>Second level</a:t>
            </a:r>
          </a:p>
          <a:p>
            <a:pPr lvl="2" rtl="0"/>
            <a:r>
              <a:rPr lang="ti" noProof="0"/>
              <a:t>Third level</a:t>
            </a:r>
          </a:p>
          <a:p>
            <a:pPr lvl="3" rtl="0"/>
            <a:r>
              <a:rPr lang="ti" noProof="0"/>
              <a:t>Fourth level</a:t>
            </a:r>
          </a:p>
          <a:p>
            <a:pPr lvl="4" rtl="0"/>
            <a:r>
              <a:rPr lang="ti" noProof="0"/>
              <a:t>Fifth level</a:t>
            </a:r>
            <a:endParaRPr lang="en-AU" noProof="0"/>
          </a:p>
        </p:txBody>
      </p:sp>
      <p:sp>
        <p:nvSpPr>
          <p:cNvPr id="6" name="Footer Placeholder 5">
            <a:extLst>
              <a:ext uri="{FF2B5EF4-FFF2-40B4-BE49-F238E27FC236}">
                <a16:creationId xmlns:a16="http://schemas.microsoft.com/office/drawing/2014/main" id="{9A6242C4-0024-4AC5-A7DF-7002D5F1BAE7}"/>
              </a:ext>
            </a:extLst>
          </p:cNvPr>
          <p:cNvSpPr>
            <a:spLocks noGrp="1"/>
          </p:cNvSpPr>
          <p:nvPr>
            <p:ph type="ftr" sz="quarter" idx="4"/>
          </p:nvPr>
        </p:nvSpPr>
        <p:spPr>
          <a:xfrm>
            <a:off x="0" y="9119475"/>
            <a:ext cx="3169920" cy="48172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rtl="0">
              <a:defRPr/>
            </a:pPr>
            <a:r>
              <a:rPr lang="ti"/>
              <a:t>WA Digital Inclusion Project | Community Champion's Session</a:t>
            </a:r>
            <a:endParaRPr lang="en-AU"/>
          </a:p>
        </p:txBody>
      </p:sp>
      <p:sp>
        <p:nvSpPr>
          <p:cNvPr id="7" name="Slide Number Placeholder 6">
            <a:extLst>
              <a:ext uri="{FF2B5EF4-FFF2-40B4-BE49-F238E27FC236}">
                <a16:creationId xmlns:a16="http://schemas.microsoft.com/office/drawing/2014/main" id="{EC4C9484-8AD6-D3AA-5383-F8A388DEFB3C}"/>
              </a:ext>
            </a:extLst>
          </p:cNvPr>
          <p:cNvSpPr>
            <a:spLocks noGrp="1"/>
          </p:cNvSpPr>
          <p:nvPr>
            <p:ph type="sldNum" sz="quarter" idx="5"/>
          </p:nvPr>
        </p:nvSpPr>
        <p:spPr>
          <a:xfrm>
            <a:off x="4143588" y="9119475"/>
            <a:ext cx="3169920" cy="481727"/>
          </a:xfrm>
          <a:prstGeom prst="rect">
            <a:avLst/>
          </a:prstGeom>
        </p:spPr>
        <p:txBody>
          <a:bodyPr vert="horz" wrap="square" lIns="91440" tIns="45720" rIns="91440" bIns="45720" numCol="1" rtlCol="0" anchor="b" anchorCtr="0" compatLnSpc="1">
            <a:prstTxWarp prst="textNoShape">
              <a:avLst/>
            </a:prstTxWarp>
          </a:bodyPr>
          <a:lstStyle>
            <a:lvl1pPr algn="r" eaLnBrk="1" hangingPunct="1">
              <a:defRPr sz="1200">
                <a:latin typeface="Calibri" panose="020F0502020204030204" pitchFamily="34" charset="0"/>
              </a:defRPr>
            </a:lvl1pPr>
          </a:lstStyle>
          <a:p>
            <a:pPr rtl="0">
              <a:defRPr/>
            </a:pPr>
            <a:fld id="{0D6E2039-60C8-43C7-8691-7B55BCC41598}" type="slidenum">
              <a:rPr lang="en-AU" altLang="en-US"/>
              <a:pPr>
                <a:defRPr/>
              </a:pPr>
              <a:t>‹#›</a:t>
            </a:fld>
            <a:endParaRPr lang="en-AU" altLang="en-US"/>
          </a:p>
        </p:txBody>
      </p:sp>
    </p:spTree>
    <p:extLst>
      <p:ext uri="{BB962C8B-B14F-4D97-AF65-F5344CB8AC3E}">
        <p14:creationId xmlns:p14="http://schemas.microsoft.com/office/powerpoint/2010/main" val="2774789010"/>
      </p:ext>
    </p:extLst>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digitalinclusionwa.org.au/"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12763"/>
            <a:ext cx="5759450" cy="3240087"/>
          </a:xfrm>
        </p:spPr>
      </p:sp>
      <p:sp>
        <p:nvSpPr>
          <p:cNvPr id="3" name="Notes Placeholder 2"/>
          <p:cNvSpPr>
            <a:spLocks noGrp="1"/>
          </p:cNvSpPr>
          <p:nvPr>
            <p:ph type="body" idx="1"/>
          </p:nvPr>
        </p:nvSpPr>
        <p:spPr>
          <a:xfrm>
            <a:off x="731519" y="3958313"/>
            <a:ext cx="5852160" cy="3780473"/>
          </a:xfrm>
        </p:spPr>
        <p:txBody>
          <a:bodyPr rtlCol="0"/>
          <a:lstStyle/>
          <a:p>
            <a:pPr rtl="0"/>
            <a:r>
              <a:rPr lang="ti" sz="1400" dirty="0">
                <a:latin typeface="Arial" panose="020B0604020202020204" pitchFamily="34" charset="0"/>
                <a:cs typeface="Arial" panose="020B0604020202020204" pitchFamily="34" charset="0"/>
              </a:rPr>
              <a:t>ኩሉኹም ናብቲ ስልጠና እንቋዕ ደሓን መጻእኩም በልዎም እሞ ምቹእ ክኾኑ ግበሩ።</a:t>
            </a:r>
          </a:p>
          <a:p>
            <a:pPr rtl="0"/>
            <a:r>
              <a:rPr lang="ti" sz="1400" dirty="0">
                <a:latin typeface="Arial" panose="020B0604020202020204" pitchFamily="34" charset="0"/>
                <a:cs typeface="Arial" panose="020B0604020202020204" pitchFamily="34" charset="0"/>
              </a:rPr>
              <a:t>ንኹሉ ሰብ እዞም ዝስዕቡ ነገራት ኣቕርቡ፦</a:t>
            </a:r>
          </a:p>
          <a:p>
            <a:pPr rtl="0"/>
            <a:endParaRPr lang="en-AU"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ti" sz="1400" dirty="0">
                <a:latin typeface="Arial" panose="020B0604020202020204" pitchFamily="34" charset="0"/>
                <a:cs typeface="Arial" panose="020B0604020202020204" pitchFamily="34" charset="0"/>
              </a:rPr>
              <a:t>ቅዳሕ ናይቲ ተሳታፊ ፓክ (ነቶም ስላይዳት ዘጠቓለለ)</a:t>
            </a:r>
          </a:p>
          <a:p>
            <a:pPr marL="171450" indent="-1714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ti" sz="1400" dirty="0">
                <a:latin typeface="Arial" panose="020B0604020202020204" pitchFamily="34" charset="0"/>
                <a:cs typeface="Arial" panose="020B0604020202020204" pitchFamily="34" charset="0"/>
              </a:rPr>
              <a:t>ብርዒ</a:t>
            </a:r>
          </a:p>
          <a:p>
            <a:pPr marL="171450" indent="-1714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ti" sz="1400" dirty="0">
                <a:latin typeface="Arial" panose="020B0604020202020204" pitchFamily="34" charset="0"/>
                <a:cs typeface="Arial" panose="020B0604020202020204" pitchFamily="34" charset="0"/>
              </a:rPr>
              <a:t>በረርቲ ወረቓቕቲ ወይ ማግኔታት ነቕርብ።</a:t>
            </a:r>
          </a:p>
        </p:txBody>
      </p:sp>
    </p:spTree>
    <p:extLst>
      <p:ext uri="{BB962C8B-B14F-4D97-AF65-F5344CB8AC3E}">
        <p14:creationId xmlns:p14="http://schemas.microsoft.com/office/powerpoint/2010/main" val="6079748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1D86B-053A-ADAD-691A-714A9F7A2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56EECCD-BBCB-3719-C014-7802E64C06A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FDFA32-C7D2-08BD-93A8-FF90B42159A9}"/>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4800465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573BD4-A6A8-7251-D139-4B07FA55E00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CF75422-A51B-7B03-A393-3510F1B10B7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FF8E7FF-9898-50E3-CCAF-C52B2DC02FB6}"/>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4881321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C07CEA-833E-4A81-D1CC-05B89FD8AA0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95B575-FF2E-96ED-7BED-F9D78F59F37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A7BD05-D750-34B6-F287-DEC62D103B26}"/>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3305283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95E0A8-C7E1-31F3-F448-75B2921A3DC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3A2342B-743A-24A7-1B55-A126C0F1D1B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1E5CE0A-AFBE-2FEF-3F7C-CC90F241A898}"/>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112446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4B9AF-0F6A-ABE9-5B50-77D70B1BE83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5193EF2-7B03-D40A-1BCE-43C6948BB96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EB29D1-39D3-F39D-A484-CC0C2B50638F}"/>
              </a:ext>
            </a:extLst>
          </p:cNvPr>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2591914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90525"/>
            <a:ext cx="5953125" cy="3349625"/>
          </a:xfrm>
        </p:spPr>
      </p:sp>
      <p:sp>
        <p:nvSpPr>
          <p:cNvPr id="3" name="Notes Placeholder 2"/>
          <p:cNvSpPr>
            <a:spLocks noGrp="1"/>
          </p:cNvSpPr>
          <p:nvPr>
            <p:ph type="body" idx="1"/>
          </p:nvPr>
        </p:nvSpPr>
        <p:spPr>
          <a:xfrm>
            <a:off x="422276" y="3873501"/>
            <a:ext cx="5953125" cy="5461000"/>
          </a:xfrm>
        </p:spPr>
        <p:txBody>
          <a:bodyPr/>
          <a:lstStyle/>
          <a:p>
            <a:pPr marL="0" indent="0" algn="l" rtl="0">
              <a:spcBef>
                <a:spcPts val="0"/>
              </a:spcBef>
              <a:buFont typeface="Arial" panose="020B0604020202020204" pitchFamily="34" charset="0"/>
              <a:buNone/>
            </a:pPr>
            <a:r>
              <a:rPr lang="ti" sz="1400" b="1" i="0" noProof="0" dirty="0">
                <a:solidFill>
                  <a:srgbClr val="111111"/>
                </a:solidFill>
                <a:effectLst/>
                <a:latin typeface="Arial" panose="020B0604020202020204" pitchFamily="34" charset="0"/>
                <a:cs typeface="Arial" panose="020B0604020202020204" pitchFamily="34" charset="0"/>
              </a:rPr>
              <a:t>ምኽሪ 1 - ሓደ ሰብ ደዊሉ ውልቃዊ ሓበሬታ እንተሓቲቱ</a:t>
            </a:r>
            <a:r>
              <a:rPr lang="en-US" sz="1200" b="1" kern="1200" dirty="0">
                <a:solidFill>
                  <a:schemeClr val="tx1"/>
                </a:solidFill>
                <a:effectLst/>
                <a:latin typeface="+mn-lt"/>
                <a:ea typeface="+mn-ea"/>
                <a:cs typeface="+mn-cs"/>
              </a:rPr>
              <a:t>ኹ</a:t>
            </a:r>
            <a:r>
              <a:rPr lang="ti" sz="1400" b="1" i="0" noProof="0" dirty="0">
                <a:solidFill>
                  <a:srgbClr val="111111"/>
                </a:solidFill>
                <a:effectLst/>
                <a:latin typeface="Arial" panose="020B0604020202020204" pitchFamily="34" charset="0"/>
                <a:cs typeface="Arial" panose="020B0604020202020204" pitchFamily="34" charset="0"/>
              </a:rPr>
              <a:t>ም፦</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indent="-285750" algn="l" rtl="0">
              <a:spcBef>
                <a:spcPts val="0"/>
              </a:spcBef>
              <a:buFont typeface="Arial" panose="020B0604020202020204" pitchFamily="34" charset="0"/>
              <a:buChar char="•"/>
            </a:pPr>
            <a:r>
              <a:rPr lang="ti" sz="1400" b="0" i="0" noProof="0" dirty="0">
                <a:solidFill>
                  <a:srgbClr val="111111"/>
                </a:solidFill>
                <a:effectLst/>
                <a:latin typeface="Arial" panose="020B0604020202020204" pitchFamily="34" charset="0"/>
                <a:cs typeface="Arial" panose="020B0604020202020204" pitchFamily="34" charset="0"/>
              </a:rPr>
              <a:t>ሓበሬታኦም ጽሒፍኩም ቴለፎን ዕጸውዎ። “ክትድውለለይ ስለ ዘይሓተትኩኻ፣ ሕጂ ቴለፎን ክዓጽዎ’የ” ክትብሉ ትኽእሉ ኢኹም</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indent="-285750" algn="l" rtl="0">
              <a:spcBef>
                <a:spcPts val="0"/>
              </a:spcBef>
              <a:buFont typeface="Arial" panose="020B0604020202020204" pitchFamily="34" charset="0"/>
              <a:buChar char="•"/>
            </a:pPr>
            <a:r>
              <a:rPr lang="ti" sz="1400" b="0" i="0" noProof="0" dirty="0">
                <a:solidFill>
                  <a:srgbClr val="111111"/>
                </a:solidFill>
                <a:effectLst/>
                <a:latin typeface="Arial" panose="020B0604020202020204" pitchFamily="34" charset="0"/>
                <a:cs typeface="Arial" panose="020B0604020202020204" pitchFamily="34" charset="0"/>
              </a:rPr>
              <a:t>እቲ ሓቀኛ ቁጽሪ ተሌፎኖም ካብ መርበብ ሓበሬታኦም ርኸቡ። ኣብኡ ዳግማይ ደውሉሎም</a:t>
            </a:r>
            <a:r>
              <a:rPr lang="ti" sz="1400" dirty="0">
                <a:solidFill>
                  <a:srgbClr val="111111"/>
                </a:solidFill>
                <a:latin typeface="Arial" panose="020B0604020202020204" pitchFamily="34" charset="0"/>
                <a:cs typeface="Arial" panose="020B0604020202020204" pitchFamily="34" charset="0"/>
              </a:rPr>
              <a:t>።</a:t>
            </a:r>
          </a:p>
          <a:p>
            <a:pPr marL="285750" indent="-285750" algn="l" rtl="0">
              <a:spcBef>
                <a:spcPts val="0"/>
              </a:spcBef>
              <a:buFont typeface="Arial" panose="020B0604020202020204" pitchFamily="34" charset="0"/>
              <a:buChar char="•"/>
            </a:pPr>
            <a:endParaRPr lang="en-AU" sz="1600" b="0" i="0" noProof="0" dirty="0">
              <a:solidFill>
                <a:srgbClr val="111111"/>
              </a:solidFill>
              <a:effectLst/>
              <a:latin typeface="Arial" panose="020B0604020202020204" pitchFamily="34" charset="0"/>
              <a:cs typeface="Arial" panose="020B0604020202020204" pitchFamily="34" charset="0"/>
            </a:endParaRPr>
          </a:p>
          <a:p>
            <a:pPr marL="0" indent="0" algn="l" rtl="0">
              <a:spcBef>
                <a:spcPts val="0"/>
              </a:spcBef>
              <a:buFont typeface="Arial" panose="020B0604020202020204" pitchFamily="34" charset="0"/>
              <a:buNone/>
            </a:pPr>
            <a:r>
              <a:rPr lang="ti" sz="1400" b="1" i="0" noProof="0" dirty="0">
                <a:solidFill>
                  <a:srgbClr val="111111"/>
                </a:solidFill>
                <a:effectLst/>
                <a:latin typeface="Arial" panose="020B0604020202020204" pitchFamily="34" charset="0"/>
                <a:cs typeface="Arial" panose="020B0604020202020204" pitchFamily="34" charset="0"/>
              </a:rPr>
              <a:t>ምኽሪ 2 - ኣብ ጽሑፋትን ኢመይላትን ጥንቁቕ ኩኑ</a:t>
            </a:r>
          </a:p>
          <a:p>
            <a:pPr marL="285750" indent="-285750" algn="l" rtl="0">
              <a:spcBef>
                <a:spcPts val="0"/>
              </a:spcBef>
              <a:buFont typeface="Arial" panose="020B0604020202020204" pitchFamily="34" charset="0"/>
              <a:buChar char="•"/>
            </a:pPr>
            <a:r>
              <a:rPr lang="ti" sz="1400" b="0" i="0" noProof="0" dirty="0">
                <a:solidFill>
                  <a:srgbClr val="111111"/>
                </a:solidFill>
                <a:effectLst/>
                <a:latin typeface="Arial" panose="020B0604020202020204" pitchFamily="34" charset="0"/>
                <a:cs typeface="Arial" panose="020B0604020202020204" pitchFamily="34" charset="0"/>
              </a:rPr>
              <a:t>ጽሑፍ ወይ ኢመይል ዘይልሙድ እንተመሲሉ ወይ ገንዘብ ዝሓትት እንተኾይኑ፦</a:t>
            </a:r>
          </a:p>
          <a:p>
            <a:pPr marL="285750" indent="-285750" algn="l" rtl="0">
              <a:spcBef>
                <a:spcPts val="0"/>
              </a:spcBef>
              <a:buFont typeface="Arial" panose="020B0604020202020204" pitchFamily="34" charset="0"/>
              <a:buChar char="•"/>
            </a:pPr>
            <a:r>
              <a:rPr lang="ti" sz="1400" b="0" i="0" noProof="0" dirty="0">
                <a:solidFill>
                  <a:srgbClr val="111111"/>
                </a:solidFill>
                <a:effectLst/>
                <a:latin typeface="Arial" panose="020B0604020202020204" pitchFamily="34" charset="0"/>
                <a:cs typeface="Arial" panose="020B0604020202020204" pitchFamily="34" charset="0"/>
              </a:rPr>
              <a:t>ንዓርክኹም ወይ ኣባል ስድራቤትኩም ናብቲ ድሮ ዘለኩም ቁጽሪ ደውሉ። ነቲ ሓበሬታ ከረጋግጹ ሕተትዎም።</a:t>
            </a:r>
          </a:p>
          <a:p>
            <a:pPr marL="0" indent="0" algn="l" rtl="0">
              <a:spcBef>
                <a:spcPts val="0"/>
              </a:spcBef>
              <a:buFont typeface="Arial" panose="020B0604020202020204" pitchFamily="34" charset="0"/>
              <a:buNone/>
            </a:pPr>
            <a:endParaRPr lang="en-AU" sz="1400" b="0" i="0" noProof="0" dirty="0">
              <a:solidFill>
                <a:srgbClr val="111111"/>
              </a:solidFill>
              <a:effectLst/>
              <a:latin typeface="Arial" panose="020B0604020202020204" pitchFamily="34" charset="0"/>
              <a:cs typeface="Arial" panose="020B0604020202020204" pitchFamily="34" charset="0"/>
            </a:endParaRPr>
          </a:p>
          <a:p>
            <a:pPr algn="l" rtl="0">
              <a:spcBef>
                <a:spcPts val="0"/>
              </a:spcBef>
            </a:pPr>
            <a:r>
              <a:rPr lang="ti" sz="1400" b="1" i="0" noProof="0" dirty="0">
                <a:solidFill>
                  <a:srgbClr val="111111"/>
                </a:solidFill>
                <a:effectLst/>
                <a:latin typeface="Arial" panose="020B0604020202020204" pitchFamily="34" charset="0"/>
                <a:cs typeface="Arial" panose="020B0604020202020204" pitchFamily="34" charset="0"/>
              </a:rPr>
              <a:t>ምኽሪ 3- መሕለፊ ቃልኩም(ፓስዎርድ) ኣሐይልዎ፦</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marR="0" lvl="0" indent="-285750" algn="l" defTabSz="914400" rtl="0" eaLnBrk="0" fontAlgn="base" latinLnBrk="0" hangingPunct="0">
              <a:spcBef>
                <a:spcPts val="0"/>
              </a:spcBef>
              <a:spcAft>
                <a:spcPct val="0"/>
              </a:spcAft>
              <a:buClrTx/>
              <a:buSzTx/>
              <a:buFont typeface="Arial" panose="020B0604020202020204" pitchFamily="34" charset="0"/>
              <a:buChar char="•"/>
              <a:tabLst/>
              <a:defRPr/>
            </a:pPr>
            <a:r>
              <a:rPr lang="ti" sz="1400" b="0" i="0" noProof="0" dirty="0">
                <a:solidFill>
                  <a:srgbClr val="111111"/>
                </a:solidFill>
                <a:effectLst/>
                <a:latin typeface="Arial" panose="020B0604020202020204" pitchFamily="34" charset="0"/>
                <a:cs typeface="Arial" panose="020B0604020202020204" pitchFamily="34" charset="0"/>
              </a:rPr>
              <a:t>መሕለፊ ቃልኩም ነዊሕን ንምግማት ኣጸጋምን ግበርዎ። </a:t>
            </a:r>
          </a:p>
          <a:p>
            <a:pPr marL="285750" marR="0" lvl="0" indent="-285750" algn="l" defTabSz="914400" rtl="0" eaLnBrk="0" fontAlgn="base" latinLnBrk="0" hangingPunct="0">
              <a:spcBef>
                <a:spcPts val="0"/>
              </a:spcBef>
              <a:spcAft>
                <a:spcPct val="0"/>
              </a:spcAft>
              <a:buClrTx/>
              <a:buSzTx/>
              <a:buFont typeface="Arial" panose="020B0604020202020204" pitchFamily="34" charset="0"/>
              <a:buChar char="•"/>
              <a:tabLst/>
              <a:defRPr/>
            </a:pPr>
            <a:r>
              <a:rPr lang="ti" sz="1400" dirty="0">
                <a:solidFill>
                  <a:srgbClr val="111111"/>
                </a:solidFill>
                <a:latin typeface="Arial" panose="020B0604020202020204" pitchFamily="34" charset="0"/>
                <a:cs typeface="Arial" panose="020B0604020202020204" pitchFamily="34" charset="0"/>
              </a:rPr>
              <a:t>ስምኩም ወይ ከም ‘ፓስዎርድ’ ዝኣመሰሉ ቃላት ኣይትጠቐሙ።</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indent="-285750" algn="l" rtl="0">
              <a:spcBef>
                <a:spcPts val="0"/>
              </a:spcBef>
              <a:buFont typeface="Arial" panose="020B0604020202020204" pitchFamily="34" charset="0"/>
              <a:buChar char="•"/>
            </a:pPr>
            <a:r>
              <a:rPr lang="ti" sz="1400" b="0" i="0" noProof="0" dirty="0">
                <a:solidFill>
                  <a:srgbClr val="111111"/>
                </a:solidFill>
                <a:effectLst/>
                <a:latin typeface="Arial" panose="020B0604020202020204" pitchFamily="34" charset="0"/>
                <a:cs typeface="Arial" panose="020B0604020202020204" pitchFamily="34" charset="0"/>
              </a:rPr>
              <a:t>ዓበይቲ ፊደላት፣ ንኣሽቱ ፊደላት፣ ቁጽርታትን ፍሉያት ፊደላትን ኣወሃህዱ።</a:t>
            </a:r>
          </a:p>
          <a:p>
            <a:pPr marL="285750" indent="-285750" algn="l" rtl="0">
              <a:spcBef>
                <a:spcPts val="0"/>
              </a:spcBef>
              <a:buFont typeface="Arial" panose="020B0604020202020204" pitchFamily="34" charset="0"/>
              <a:buChar char="•"/>
            </a:pPr>
            <a:endParaRPr lang="en-AU" sz="1600" dirty="0">
              <a:solidFill>
                <a:srgbClr val="111111"/>
              </a:solidFill>
              <a:latin typeface="Arial" panose="020B0604020202020204" pitchFamily="34" charset="0"/>
              <a:cs typeface="Arial" panose="020B0604020202020204" pitchFamily="34" charset="0"/>
            </a:endParaRPr>
          </a:p>
          <a:p>
            <a:pPr algn="l" rtl="0">
              <a:spcBef>
                <a:spcPts val="0"/>
              </a:spcBef>
            </a:pPr>
            <a:r>
              <a:rPr lang="ti" sz="1400" b="1" i="0" noProof="0" dirty="0">
                <a:solidFill>
                  <a:srgbClr val="111111"/>
                </a:solidFill>
                <a:effectLst/>
                <a:latin typeface="Arial" panose="020B0604020202020204" pitchFamily="34" charset="0"/>
                <a:cs typeface="Arial" panose="020B0604020202020204" pitchFamily="34" charset="0"/>
              </a:rPr>
              <a:t>ምኽሪ 4 - ኣብ ማሕበራዊ መራኸቢታት እተካፍልዎ ነገራት ኣስተውዕሉ፦</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indent="-285750" algn="l" rtl="0">
              <a:spcBef>
                <a:spcPts val="0"/>
              </a:spcBef>
              <a:buFont typeface="Arial" panose="020B0604020202020204" pitchFamily="34" charset="0"/>
              <a:buChar char="•"/>
            </a:pPr>
            <a:r>
              <a:rPr lang="ti" sz="1400" b="0" i="0" noProof="0" dirty="0">
                <a:solidFill>
                  <a:srgbClr val="111111"/>
                </a:solidFill>
                <a:effectLst/>
                <a:latin typeface="Arial" panose="020B0604020202020204" pitchFamily="34" charset="0"/>
                <a:cs typeface="Arial" panose="020B0604020202020204" pitchFamily="34" charset="0"/>
              </a:rPr>
              <a:t>ቅድሚ ውልቃዊ ዝርዝር ሓበሬታ ኣብ ኢንተርነት ምልጣፍኩም ክልተ ግዜ ሕሰቡ።</a:t>
            </a:r>
          </a:p>
          <a:p>
            <a:pPr marL="285750" indent="-285750" algn="l" rtl="0">
              <a:spcBef>
                <a:spcPts val="0"/>
              </a:spcBef>
              <a:buFont typeface="Arial" panose="020B0604020202020204" pitchFamily="34" charset="0"/>
              <a:buChar char="•"/>
            </a:pPr>
            <a:r>
              <a:rPr lang="ti" sz="1400" b="0" i="0" noProof="0" dirty="0">
                <a:solidFill>
                  <a:srgbClr val="111111"/>
                </a:solidFill>
                <a:effectLst/>
                <a:latin typeface="Arial" panose="020B0604020202020204" pitchFamily="34" charset="0"/>
                <a:cs typeface="Arial" panose="020B0604020202020204" pitchFamily="34" charset="0"/>
              </a:rPr>
              <a:t>ስእልታት ብኣጋጣሚ ውልቃዊ ሓበሬታ ኣብ ውሽጦም ከምዘይብሎም ፈትሹ።</a:t>
            </a:r>
          </a:p>
          <a:p>
            <a:pPr marL="285750" indent="-285750" algn="l" rtl="0">
              <a:spcBef>
                <a:spcPts val="0"/>
              </a:spcBef>
              <a:buFont typeface="Arial" panose="020B0604020202020204" pitchFamily="34" charset="0"/>
              <a:buChar char="•"/>
            </a:pPr>
            <a:endParaRPr lang="en-AU" sz="1600" b="1" i="0" noProof="0" dirty="0">
              <a:solidFill>
                <a:srgbClr val="111111"/>
              </a:solidFill>
              <a:effectLst/>
              <a:latin typeface="Arial" panose="020B0604020202020204" pitchFamily="34" charset="0"/>
              <a:cs typeface="Arial" panose="020B0604020202020204" pitchFamily="34" charset="0"/>
            </a:endParaRPr>
          </a:p>
          <a:p>
            <a:pPr algn="l" rtl="0">
              <a:spcBef>
                <a:spcPts val="0"/>
              </a:spcBef>
              <a:buFont typeface="Arial" panose="020B0604020202020204" pitchFamily="34" charset="0"/>
              <a:buNone/>
            </a:pPr>
            <a:r>
              <a:rPr lang="ti" sz="1400" b="1" i="0" noProof="0" dirty="0">
                <a:solidFill>
                  <a:srgbClr val="111111"/>
                </a:solidFill>
                <a:effectLst/>
                <a:latin typeface="Arial" panose="020B0604020202020204" pitchFamily="34" charset="0"/>
                <a:cs typeface="Arial" panose="020B0604020202020204" pitchFamily="34" charset="0"/>
              </a:rPr>
              <a:t>ምኽሪ 5 - ንውሽጣዊ ስምዒትኹም ተኣማመኑ፦</a:t>
            </a:r>
            <a:endParaRPr lang="en-AU" sz="1400" b="0" i="0" noProof="0" dirty="0">
              <a:solidFill>
                <a:srgbClr val="111111"/>
              </a:solidFill>
              <a:effectLst/>
              <a:latin typeface="Arial" panose="020B0604020202020204" pitchFamily="34" charset="0"/>
              <a:cs typeface="Arial" panose="020B0604020202020204" pitchFamily="34" charset="0"/>
            </a:endParaRPr>
          </a:p>
          <a:p>
            <a:pPr marL="285750" indent="-285750" algn="l" rtl="0">
              <a:spcBef>
                <a:spcPts val="0"/>
              </a:spcBef>
              <a:buFont typeface="Arial" panose="020B0604020202020204" pitchFamily="34" charset="0"/>
              <a:buChar char="•"/>
            </a:pPr>
            <a:r>
              <a:rPr lang="ti" sz="1400" b="0" i="0" noProof="0" dirty="0">
                <a:solidFill>
                  <a:srgbClr val="111111"/>
                </a:solidFill>
                <a:effectLst/>
                <a:latin typeface="Arial" panose="020B0604020202020204" pitchFamily="34" charset="0"/>
                <a:cs typeface="Arial" panose="020B0604020202020204" pitchFamily="34" charset="0"/>
              </a:rPr>
              <a:t>ኣብ ጥርጡር መላግቦታት(ሊንክስ) ኣይትጠውቑ።</a:t>
            </a:r>
          </a:p>
          <a:p>
            <a:pPr marL="285750" indent="-285750" algn="l" rtl="0">
              <a:spcBef>
                <a:spcPts val="0"/>
              </a:spcBef>
              <a:buFont typeface="Arial" panose="020B0604020202020204" pitchFamily="34" charset="0"/>
              <a:buChar char="•"/>
            </a:pPr>
            <a:r>
              <a:rPr lang="ti" sz="1400" b="0" i="0" noProof="0" dirty="0">
                <a:solidFill>
                  <a:srgbClr val="111111"/>
                </a:solidFill>
                <a:effectLst/>
                <a:latin typeface="Arial" panose="020B0604020202020204" pitchFamily="34" charset="0"/>
                <a:cs typeface="Arial" panose="020B0604020202020204" pitchFamily="34" charset="0"/>
              </a:rPr>
              <a:t>ኣብ ኢንተርነት ዘለዉ ዘይትፈልጥዎም ሰባት ተጠንቀቑ። </a:t>
            </a:r>
          </a:p>
          <a:p>
            <a:pPr marL="285750" indent="-285750" algn="l" rtl="0">
              <a:spcBef>
                <a:spcPts val="0"/>
              </a:spcBef>
              <a:buFont typeface="Arial" panose="020B0604020202020204" pitchFamily="34" charset="0"/>
              <a:buChar char="•"/>
            </a:pPr>
            <a:r>
              <a:rPr lang="ti" sz="1400" b="0" i="0" noProof="0" dirty="0">
                <a:solidFill>
                  <a:srgbClr val="111111"/>
                </a:solidFill>
                <a:effectLst/>
                <a:latin typeface="Arial" panose="020B0604020202020204" pitchFamily="34" charset="0"/>
                <a:cs typeface="Arial" panose="020B0604020202020204" pitchFamily="34" charset="0"/>
              </a:rPr>
              <a:t>ንቑሓት ኩኑ ስነ-ኣእምሮኣዊ ስሚዕትኩም ድማ ተኸተሉ።</a:t>
            </a:r>
            <a:endParaRPr lang="en-AU" sz="1400" noProof="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0916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65125"/>
            <a:ext cx="5759450" cy="3240088"/>
          </a:xfrm>
        </p:spPr>
      </p:sp>
      <p:sp>
        <p:nvSpPr>
          <p:cNvPr id="3" name="Notes Placeholder 2"/>
          <p:cNvSpPr>
            <a:spLocks noGrp="1"/>
          </p:cNvSpPr>
          <p:nvPr>
            <p:ph type="body" idx="1"/>
          </p:nvPr>
        </p:nvSpPr>
        <p:spPr>
          <a:xfrm>
            <a:off x="731519" y="3932693"/>
            <a:ext cx="5852160" cy="3780473"/>
          </a:xfrm>
        </p:spPr>
        <p:txBody>
          <a:bodyPr rtlCol="0"/>
          <a:lstStyle/>
          <a:p>
            <a:pPr rtl="0"/>
            <a:r>
              <a:rPr lang="ti" sz="1400" dirty="0">
                <a:latin typeface="Arial" panose="020B0604020202020204" pitchFamily="34" charset="0"/>
                <a:cs typeface="Arial" panose="020B0604020202020204" pitchFamily="34" charset="0"/>
              </a:rPr>
              <a:t>ነቲ ጉጅለ ኣየናይ ናይ ብሓቂ ይመስሎምን ስለምንታይን ሕተትዎም?</a:t>
            </a:r>
          </a:p>
          <a:p>
            <a:pPr rtl="0"/>
            <a:endParaRPr lang="en-AU" sz="1400" dirty="0">
              <a:latin typeface="Arial" panose="020B0604020202020204" pitchFamily="34" charset="0"/>
              <a:cs typeface="Arial" panose="020B0604020202020204" pitchFamily="34" charset="0"/>
            </a:endParaRPr>
          </a:p>
          <a:p>
            <a:pPr rtl="0"/>
            <a:r>
              <a:rPr lang="ti" sz="1400" dirty="0">
                <a:latin typeface="Arial" panose="020B0604020202020204" pitchFamily="34" charset="0"/>
                <a:cs typeface="Arial" panose="020B0604020202020204" pitchFamily="34" charset="0"/>
              </a:rPr>
              <a:t>እቲ ዝቕጽል ስላይድ መልሲ ክህቦም እዩ!</a:t>
            </a:r>
          </a:p>
        </p:txBody>
      </p:sp>
    </p:spTree>
    <p:extLst>
      <p:ext uri="{BB962C8B-B14F-4D97-AF65-F5344CB8AC3E}">
        <p14:creationId xmlns:p14="http://schemas.microsoft.com/office/powerpoint/2010/main" val="5281764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28613"/>
            <a:ext cx="5759450" cy="3240087"/>
          </a:xfrm>
        </p:spPr>
      </p:sp>
      <p:sp>
        <p:nvSpPr>
          <p:cNvPr id="3" name="Notes Placeholder 2"/>
          <p:cNvSpPr>
            <a:spLocks noGrp="1"/>
          </p:cNvSpPr>
          <p:nvPr>
            <p:ph type="body" idx="1"/>
          </p:nvPr>
        </p:nvSpPr>
        <p:spPr>
          <a:xfrm>
            <a:off x="731519" y="3809857"/>
            <a:ext cx="5852160" cy="3780473"/>
          </a:xfrm>
        </p:spPr>
        <p:txBody>
          <a:bodyPr rtlCol="0"/>
          <a:lstStyle/>
          <a:p>
            <a:pPr rtl="0"/>
            <a:r>
              <a:rPr lang="ti" sz="1400" dirty="0">
                <a:latin typeface="Arial" panose="020B0604020202020204" pitchFamily="34" charset="0"/>
                <a:cs typeface="Arial" panose="020B0604020202020204" pitchFamily="34" charset="0"/>
              </a:rPr>
              <a:t>እቲ ናይ </a:t>
            </a:r>
            <a:r>
              <a:rPr lang="en-AU" sz="1400" dirty="0" err="1">
                <a:latin typeface="Arial" panose="020B0604020202020204" pitchFamily="34" charset="0"/>
                <a:cs typeface="Arial" panose="020B0604020202020204" pitchFamily="34" charset="0"/>
              </a:rPr>
              <a:t>AusPost</a:t>
            </a:r>
            <a:r>
              <a:rPr lang="ti" sz="1400" dirty="0">
                <a:latin typeface="Arial" panose="020B0604020202020204" pitchFamily="34" charset="0"/>
                <a:cs typeface="Arial" panose="020B0604020202020204" pitchFamily="34" charset="0"/>
              </a:rPr>
              <a:t> ስክሪን ሾት እቲ እንኮ ሕጋዊ እዩ - ከመይ ጌርና ክንፈልጥ ንኽእል?</a:t>
            </a:r>
          </a:p>
          <a:p>
            <a:pPr rtl="0"/>
            <a:endParaRPr lang="en-AU" sz="1400" dirty="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ti" sz="1400" dirty="0">
                <a:latin typeface="Arial" panose="020B0604020202020204" pitchFamily="34" charset="0"/>
                <a:cs typeface="Arial" panose="020B0604020202020204" pitchFamily="34" charset="0"/>
              </a:rPr>
              <a:t>ኣብ WA መኽፈሊ የብልናን ስለዚ እቲ ቀዳማይ ከም ናይ ሓሶት ክረአ ቀሊል’ዩ። ‘ክሬዲትኩም ሓለው’ ብምባል’ውን ከፈራርሕኹም ይፍትኑ።</a:t>
            </a:r>
          </a:p>
          <a:p>
            <a:pPr marL="285750" indent="-2857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ti" sz="1400" dirty="0">
                <a:latin typeface="Arial" panose="020B0604020202020204" pitchFamily="34" charset="0"/>
                <a:cs typeface="Arial" panose="020B0604020202020204" pitchFamily="34" charset="0"/>
              </a:rPr>
              <a:t>እቲ ናይ መወዳእታ ፍርሒ ንምፍጣርን ንምችኳልን ‘ተወሳኺ ክፍሊት’ ይጥቀሙ። </a:t>
            </a:r>
          </a:p>
          <a:p>
            <a:pPr marL="285750" indent="-2857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ti" sz="1400" dirty="0">
                <a:latin typeface="Arial" panose="020B0604020202020204" pitchFamily="34" charset="0"/>
                <a:cs typeface="Arial" panose="020B0604020202020204" pitchFamily="34" charset="0"/>
              </a:rPr>
              <a:t>እቲ ናይ DHL ዝኾነ ስጉምቲ ክትወስዱ ኣይሓተኩምን’ዩ። ከምኡውን ካብ ድኳን (ኣብዚ ጉዳይ እዚ </a:t>
            </a:r>
            <a:r>
              <a:rPr lang="en-AU" sz="1400" dirty="0">
                <a:latin typeface="Arial" panose="020B0604020202020204" pitchFamily="34" charset="0"/>
                <a:cs typeface="Arial" panose="020B0604020202020204" pitchFamily="34" charset="0"/>
              </a:rPr>
              <a:t>Kmart</a:t>
            </a:r>
            <a:r>
              <a:rPr lang="ti" sz="1400" dirty="0">
                <a:latin typeface="Arial" panose="020B0604020202020204" pitchFamily="34" charset="0"/>
                <a:cs typeface="Arial" panose="020B0604020202020204" pitchFamily="34" charset="0"/>
              </a:rPr>
              <a:t>) ዝኣዘዝኩም እንተኾይንኩም ክትፈልጡ ኢኹም።</a:t>
            </a:r>
          </a:p>
        </p:txBody>
      </p:sp>
    </p:spTree>
    <p:extLst>
      <p:ext uri="{BB962C8B-B14F-4D97-AF65-F5344CB8AC3E}">
        <p14:creationId xmlns:p14="http://schemas.microsoft.com/office/powerpoint/2010/main" val="27423064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365125"/>
            <a:ext cx="5953125" cy="3349625"/>
          </a:xfrm>
        </p:spPr>
      </p:sp>
      <p:sp>
        <p:nvSpPr>
          <p:cNvPr id="3" name="Notes Placeholder 2"/>
          <p:cNvSpPr>
            <a:spLocks noGrp="1"/>
          </p:cNvSpPr>
          <p:nvPr>
            <p:ph type="body" idx="1"/>
          </p:nvPr>
        </p:nvSpPr>
        <p:spPr>
          <a:xfrm>
            <a:off x="422274" y="3938995"/>
            <a:ext cx="5953125" cy="3908614"/>
          </a:xfrm>
        </p:spPr>
        <p:txBody>
          <a:bodyPr/>
          <a:lstStyle/>
          <a:p>
            <a:pPr marL="0" indent="0" rtl="0">
              <a:spcBef>
                <a:spcPts val="0"/>
              </a:spcBef>
              <a:buFont typeface="Arial" panose="020B0604020202020204" pitchFamily="34" charset="0"/>
              <a:buNone/>
            </a:pPr>
            <a:r>
              <a:rPr lang="ti" sz="1400" b="1" dirty="0">
                <a:latin typeface="Arial" panose="020B0604020202020204" pitchFamily="34" charset="0"/>
                <a:cs typeface="Arial" panose="020B0604020202020204" pitchFamily="34" charset="0"/>
              </a:rPr>
              <a:t>ብመንገዲ እቶም መልእኽትታት ኣንብቡ።</a:t>
            </a:r>
          </a:p>
          <a:p>
            <a:pPr marL="0" indent="0" rtl="0">
              <a:spcBef>
                <a:spcPts val="0"/>
              </a:spcBef>
              <a:buFont typeface="Arial" panose="020B0604020202020204" pitchFamily="34" charset="0"/>
              <a:buNone/>
            </a:pPr>
            <a:endParaRPr lang="en-AU" sz="800" dirty="0">
              <a:latin typeface="Arial" panose="020B0604020202020204" pitchFamily="34" charset="0"/>
              <a:cs typeface="Arial" panose="020B0604020202020204" pitchFamily="34" charset="0"/>
            </a:endParaRPr>
          </a:p>
          <a:p>
            <a:pPr marL="0" indent="0" rtl="0">
              <a:spcBef>
                <a:spcPts val="0"/>
              </a:spcBef>
              <a:buFont typeface="Arial" panose="020B0604020202020204" pitchFamily="34" charset="0"/>
              <a:buNone/>
            </a:pPr>
            <a:r>
              <a:rPr lang="ti" sz="1400" dirty="0">
                <a:latin typeface="Arial" panose="020B0604020202020204" pitchFamily="34" charset="0"/>
                <a:cs typeface="Arial" panose="020B0604020202020204" pitchFamily="34" charset="0"/>
              </a:rPr>
              <a:t>መልእኽቲ ሓደ፦</a:t>
            </a:r>
          </a:p>
          <a:p>
            <a:pPr marL="285750" indent="-285750" rtl="0">
              <a:spcBef>
                <a:spcPts val="0"/>
              </a:spcBef>
              <a:buFont typeface="Arial" panose="020B0604020202020204" pitchFamily="34" charset="0"/>
              <a:buChar char="•"/>
            </a:pPr>
            <a:r>
              <a:rPr lang="ti" sz="1400" dirty="0">
                <a:latin typeface="Arial" panose="020B0604020202020204" pitchFamily="34" charset="0"/>
                <a:cs typeface="Arial" panose="020B0604020202020204" pitchFamily="34" charset="0"/>
              </a:rPr>
              <a:t>ተዓሺጉ ብፖስታ ዝለኣኽ(ፓርሰል) ትጽበዩ ከምዘለኹም ከእምነኩም ይፍትን። </a:t>
            </a:r>
          </a:p>
          <a:p>
            <a:pPr marL="285750" indent="-285750" rtl="0">
              <a:spcBef>
                <a:spcPts val="0"/>
              </a:spcBef>
              <a:buFont typeface="Arial" panose="020B0604020202020204" pitchFamily="34" charset="0"/>
              <a:buChar char="•"/>
            </a:pPr>
            <a:r>
              <a:rPr lang="ti" sz="1400" dirty="0">
                <a:latin typeface="Arial" panose="020B0604020202020204" pitchFamily="34" charset="0"/>
                <a:cs typeface="Arial" panose="020B0604020202020204" pitchFamily="34" charset="0"/>
              </a:rPr>
              <a:t>ኣድራሻ መርበብ ሓበሬታ ርኣዩ፣ (.vip) ሕጋዊ ኣይኮነን።</a:t>
            </a:r>
          </a:p>
          <a:p>
            <a:pPr marL="0" indent="0" rtl="0">
              <a:spcBef>
                <a:spcPts val="0"/>
              </a:spcBef>
              <a:buFont typeface="Arial" panose="020B0604020202020204" pitchFamily="34" charset="0"/>
              <a:buNone/>
            </a:pPr>
            <a:endParaRPr lang="en-AU" sz="900" dirty="0">
              <a:latin typeface="Arial" panose="020B0604020202020204" pitchFamily="34" charset="0"/>
              <a:cs typeface="Arial" panose="020B0604020202020204" pitchFamily="34" charset="0"/>
            </a:endParaRPr>
          </a:p>
          <a:p>
            <a:pPr marL="0" indent="0" rtl="0">
              <a:spcBef>
                <a:spcPts val="0"/>
              </a:spcBef>
              <a:buFont typeface="Arial" panose="020B0604020202020204" pitchFamily="34" charset="0"/>
              <a:buNone/>
            </a:pPr>
            <a:r>
              <a:rPr lang="ti" sz="1400" dirty="0">
                <a:latin typeface="Arial" panose="020B0604020202020204" pitchFamily="34" charset="0"/>
                <a:cs typeface="Arial" panose="020B0604020202020204" pitchFamily="34" charset="0"/>
              </a:rPr>
              <a:t>መልእኽቲ ክልተ፦</a:t>
            </a:r>
          </a:p>
          <a:p>
            <a:pPr marL="285750" indent="-285750" rtl="0">
              <a:spcBef>
                <a:spcPts val="0"/>
              </a:spcBef>
              <a:buFont typeface="Arial" panose="020B0604020202020204" pitchFamily="34" charset="0"/>
              <a:buChar char="•"/>
            </a:pPr>
            <a:r>
              <a:rPr lang="ti" sz="1400" dirty="0">
                <a:latin typeface="Arial" panose="020B0604020202020204" pitchFamily="34" charset="0"/>
                <a:cs typeface="Arial" panose="020B0604020202020204" pitchFamily="34" charset="0"/>
              </a:rPr>
              <a:t>ካልእ ኣብ WA ዘይንረኽቦ ናይ ክፍሊት ሕሳብ።</a:t>
            </a:r>
          </a:p>
          <a:p>
            <a:pPr marL="285750" indent="-285750" rtl="0">
              <a:spcBef>
                <a:spcPts val="0"/>
              </a:spcBef>
              <a:buFont typeface="Arial" panose="020B0604020202020204" pitchFamily="34" charset="0"/>
              <a:buChar char="•"/>
            </a:pPr>
            <a:r>
              <a:rPr lang="ti" sz="1400" dirty="0">
                <a:latin typeface="Arial" panose="020B0604020202020204" pitchFamily="34" charset="0"/>
                <a:cs typeface="Arial" panose="020B0604020202020204" pitchFamily="34" charset="0"/>
              </a:rPr>
              <a:t>ከምኡ’ውን እቲ ክፍሊት ‘ገና ዘይተኸፈለ’ ምዃኑ ብምጥቃስ ከቸኩሉኹም ይፍትኑ።</a:t>
            </a:r>
          </a:p>
          <a:p>
            <a:pPr marL="285750" indent="-285750" rtl="0">
              <a:spcBef>
                <a:spcPts val="0"/>
              </a:spcBef>
              <a:buFont typeface="Arial" panose="020B0604020202020204" pitchFamily="34" charset="0"/>
              <a:buChar char="•"/>
            </a:pPr>
            <a:r>
              <a:rPr lang="ti" sz="1400" dirty="0">
                <a:latin typeface="Arial" panose="020B0604020202020204" pitchFamily="34" charset="0"/>
                <a:cs typeface="Arial" panose="020B0604020202020204" pitchFamily="34" charset="0"/>
              </a:rPr>
              <a:t>ኣድራሻ መርበብ ሓበሬታ ርኣዩ (.info)</a:t>
            </a:r>
          </a:p>
          <a:p>
            <a:pPr marL="0" indent="0" rtl="0">
              <a:spcBef>
                <a:spcPts val="0"/>
              </a:spcBef>
              <a:buFont typeface="Arial" panose="020B0604020202020204" pitchFamily="34" charset="0"/>
              <a:buNone/>
            </a:pPr>
            <a:endParaRPr lang="en-AU" sz="900" dirty="0">
              <a:latin typeface="Arial" panose="020B0604020202020204" pitchFamily="34" charset="0"/>
              <a:cs typeface="Arial" panose="020B0604020202020204" pitchFamily="34" charset="0"/>
            </a:endParaRPr>
          </a:p>
          <a:p>
            <a:pPr marL="0" indent="0" rtl="0">
              <a:spcBef>
                <a:spcPts val="0"/>
              </a:spcBef>
              <a:buFont typeface="Arial" panose="020B0604020202020204" pitchFamily="34" charset="0"/>
              <a:buNone/>
            </a:pPr>
            <a:r>
              <a:rPr lang="ti" sz="1400" dirty="0">
                <a:latin typeface="Arial" panose="020B0604020202020204" pitchFamily="34" charset="0"/>
                <a:cs typeface="Arial" panose="020B0604020202020204" pitchFamily="34" charset="0"/>
              </a:rPr>
              <a:t>መልእኽቲ ሰለስተ፦</a:t>
            </a:r>
          </a:p>
          <a:p>
            <a:pPr marL="285750" indent="-285750" rtl="0">
              <a:spcBef>
                <a:spcPts val="0"/>
              </a:spcBef>
              <a:buFont typeface="Arial" panose="020B0604020202020204" pitchFamily="34" charset="0"/>
              <a:buChar char="•"/>
            </a:pPr>
            <a:r>
              <a:rPr lang="ti" sz="1400" dirty="0">
                <a:latin typeface="Arial" panose="020B0604020202020204" pitchFamily="34" charset="0"/>
                <a:cs typeface="Arial" panose="020B0604020202020204" pitchFamily="34" charset="0"/>
              </a:rPr>
              <a:t>‘ግዜኡ ክውዳእ ቀሪቡ’ዩ’ ከምኡ’ውን ‘ቀልጢፍካ ተበጀው’ ዝብሉ ሓረጋት ይጥቀሙ።</a:t>
            </a:r>
          </a:p>
          <a:p>
            <a:pPr marL="285750" marR="0" lvl="0" indent="-285750" algn="l" defTabSz="914400" rtl="0" eaLnBrk="0" fontAlgn="base" latinLnBrk="0" hangingPunct="0">
              <a:spcBef>
                <a:spcPts val="0"/>
              </a:spcBef>
              <a:spcAft>
                <a:spcPct val="0"/>
              </a:spcAft>
              <a:buClrTx/>
              <a:buSzTx/>
              <a:buFont typeface="Arial" panose="020B0604020202020204" pitchFamily="34" charset="0"/>
              <a:buChar char="•"/>
              <a:tabLst/>
              <a:defRPr/>
            </a:pPr>
            <a:r>
              <a:rPr lang="ti" sz="1400" dirty="0">
                <a:latin typeface="Arial" panose="020B0604020202020204" pitchFamily="34" charset="0"/>
                <a:cs typeface="Arial" panose="020B0604020202020204" pitchFamily="34" charset="0"/>
              </a:rPr>
              <a:t>ኣድራሻ መርበብ ሓበሬታ ርኣዩ (coles-su.life)</a:t>
            </a:r>
          </a:p>
          <a:p>
            <a:pPr marL="0" indent="0" rtl="0">
              <a:spcBef>
                <a:spcPts val="0"/>
              </a:spcBef>
              <a:buFont typeface="Arial" panose="020B0604020202020204" pitchFamily="34" charset="0"/>
              <a:buNone/>
            </a:pPr>
            <a:endParaRPr lang="en-AU" sz="900" dirty="0">
              <a:latin typeface="Arial" panose="020B0604020202020204" pitchFamily="34" charset="0"/>
              <a:cs typeface="Arial" panose="020B0604020202020204" pitchFamily="34" charset="0"/>
            </a:endParaRPr>
          </a:p>
          <a:p>
            <a:pPr marL="0" indent="0" rtl="0">
              <a:spcBef>
                <a:spcPts val="0"/>
              </a:spcBef>
              <a:buFont typeface="Arial" panose="020B0604020202020204" pitchFamily="34" charset="0"/>
              <a:buNone/>
            </a:pPr>
            <a:r>
              <a:rPr lang="ti" sz="1400" dirty="0">
                <a:latin typeface="Arial" panose="020B0604020202020204" pitchFamily="34" charset="0"/>
                <a:cs typeface="Arial" panose="020B0604020202020204" pitchFamily="34" charset="0"/>
              </a:rPr>
              <a:t>መልእኽቲ ኣርባዕተ፦</a:t>
            </a:r>
          </a:p>
          <a:p>
            <a:pPr marL="285750" indent="-285750" rtl="0">
              <a:spcBef>
                <a:spcPts val="0"/>
              </a:spcBef>
              <a:buFont typeface="Arial" panose="020B0604020202020204" pitchFamily="34" charset="0"/>
              <a:buChar char="•"/>
            </a:pPr>
            <a:r>
              <a:rPr lang="ti" sz="1400" dirty="0">
                <a:latin typeface="Arial" panose="020B0604020202020204" pitchFamily="34" charset="0"/>
                <a:cs typeface="Arial" panose="020B0604020202020204" pitchFamily="34" charset="0"/>
              </a:rPr>
              <a:t>ዳግማይ ይኽፈል፣ እዚ ግን ንምፍርራሕ "ድሕሪ ግዜ ዝተኸፍለ መቕጻዕቲ" ኢሉ የደናግጸኹም።</a:t>
            </a:r>
          </a:p>
          <a:p>
            <a:pPr marL="285750" marR="0" lvl="0" indent="-285750" algn="l" defTabSz="914400" rtl="0" eaLnBrk="0" fontAlgn="base" latinLnBrk="0" hangingPunct="0">
              <a:spcBef>
                <a:spcPts val="0"/>
              </a:spcBef>
              <a:spcAft>
                <a:spcPct val="0"/>
              </a:spcAft>
              <a:buClrTx/>
              <a:buSzTx/>
              <a:buFont typeface="Arial" panose="020B0604020202020204" pitchFamily="34" charset="0"/>
              <a:buChar char="•"/>
              <a:tabLst/>
              <a:defRPr/>
            </a:pPr>
            <a:r>
              <a:rPr lang="ti" sz="1400" dirty="0">
                <a:latin typeface="Arial" panose="020B0604020202020204" pitchFamily="34" charset="0"/>
                <a:cs typeface="Arial" panose="020B0604020202020204" pitchFamily="34" charset="0"/>
              </a:rPr>
              <a:t>ኣድራሻ መርበብ ሓበሬታ ርኣዩ (.click)</a:t>
            </a:r>
          </a:p>
          <a:p>
            <a:pPr marL="0" indent="0" rtl="0">
              <a:spcBef>
                <a:spcPts val="0"/>
              </a:spcBef>
              <a:buFont typeface="Arial" panose="020B0604020202020204" pitchFamily="34" charset="0"/>
              <a:buNone/>
            </a:pPr>
            <a:endParaRPr lang="en-AU" sz="900" dirty="0">
              <a:latin typeface="Arial" panose="020B0604020202020204" pitchFamily="34" charset="0"/>
              <a:cs typeface="Arial" panose="020B0604020202020204" pitchFamily="34" charset="0"/>
            </a:endParaRPr>
          </a:p>
          <a:p>
            <a:pPr marL="0" indent="0" rtl="0">
              <a:spcBef>
                <a:spcPts val="0"/>
              </a:spcBef>
              <a:buFont typeface="Arial" panose="020B0604020202020204" pitchFamily="34" charset="0"/>
              <a:buNone/>
            </a:pPr>
            <a:r>
              <a:rPr lang="ti" sz="1400" b="1" dirty="0">
                <a:latin typeface="Arial" panose="020B0604020202020204" pitchFamily="34" charset="0"/>
                <a:cs typeface="Arial" panose="020B0604020202020204" pitchFamily="34" charset="0"/>
              </a:rPr>
              <a:t>መታለልቲ ነዚ ዝስዕብ ክገብሩ ከም ዝኽእሉ ኣስታው</a:t>
            </a:r>
            <a:r>
              <a:rPr lang="en-US" sz="1400" b="1" dirty="0">
                <a:latin typeface="Arial" panose="020B0604020202020204" pitchFamily="34" charset="0"/>
                <a:cs typeface="Arial" panose="020B0604020202020204" pitchFamily="34" charset="0"/>
              </a:rPr>
              <a:t>ሱ</a:t>
            </a:r>
            <a:r>
              <a:rPr lang="ti" sz="1400" b="1" dirty="0">
                <a:latin typeface="Arial" panose="020B0604020202020204" pitchFamily="34" charset="0"/>
                <a:cs typeface="Arial" panose="020B0604020202020204" pitchFamily="34" charset="0"/>
              </a:rPr>
              <a:t>፦</a:t>
            </a:r>
          </a:p>
          <a:p>
            <a:pPr marL="285750" indent="-285750" rtl="0">
              <a:spcBef>
                <a:spcPts val="0"/>
              </a:spcBef>
              <a:buFont typeface="Arial" panose="020B0604020202020204" pitchFamily="34" charset="0"/>
              <a:buChar char="•"/>
            </a:pPr>
            <a:r>
              <a:rPr lang="ti" sz="1400" dirty="0">
                <a:latin typeface="Arial" panose="020B0604020202020204" pitchFamily="34" charset="0"/>
                <a:cs typeface="Arial" panose="020B0604020202020204" pitchFamily="34" charset="0"/>
              </a:rPr>
              <a:t>ከቸኩሉኹም ወይ ናይ ህጹጽነት ስምዒት ክፈጥሩልኩም ይፍትኑ።</a:t>
            </a:r>
          </a:p>
          <a:p>
            <a:pPr marL="285750" indent="-285750" rtl="0">
              <a:spcBef>
                <a:spcPts val="0"/>
              </a:spcBef>
              <a:buFont typeface="Arial" panose="020B0604020202020204" pitchFamily="34" charset="0"/>
              <a:buChar char="•"/>
            </a:pPr>
            <a:r>
              <a:rPr lang="ti" sz="1400" dirty="0">
                <a:latin typeface="Arial" panose="020B0604020202020204" pitchFamily="34" charset="0"/>
                <a:cs typeface="Arial" panose="020B0604020202020204" pitchFamily="34" charset="0"/>
              </a:rPr>
              <a:t>ንልቓሕኹም ወይ ንገለ ዓይነት ክፍሊትኹም ብምፍርራሕ የጨንቕኹም።</a:t>
            </a:r>
          </a:p>
          <a:p>
            <a:pPr marL="0" indent="0" rtl="0">
              <a:spcBef>
                <a:spcPts val="0"/>
              </a:spcBef>
              <a:buFont typeface="Arial" panose="020B0604020202020204" pitchFamily="34" charset="0"/>
              <a:buNone/>
            </a:pPr>
            <a:endParaRPr lang="en-AU" sz="900" b="1" dirty="0">
              <a:latin typeface="Arial" panose="020B0604020202020204" pitchFamily="34" charset="0"/>
              <a:cs typeface="Arial" panose="020B0604020202020204" pitchFamily="34" charset="0"/>
            </a:endParaRPr>
          </a:p>
          <a:p>
            <a:pPr marL="0" indent="0" rtl="0">
              <a:spcBef>
                <a:spcPts val="0"/>
              </a:spcBef>
              <a:buFont typeface="Arial"/>
              <a:buNone/>
            </a:pPr>
            <a:r>
              <a:rPr lang="ti" sz="1400" b="1" dirty="0">
                <a:latin typeface="Arial" panose="020B0604020202020204" pitchFamily="34" charset="0"/>
                <a:cs typeface="Arial" panose="020B0604020202020204" pitchFamily="34" charset="0"/>
              </a:rPr>
              <a:t>ኩሉ ግዜ ውሑስ ንምዃን፦</a:t>
            </a:r>
          </a:p>
          <a:p>
            <a:pPr marL="171450" indent="-171450" rtl="0">
              <a:spcBef>
                <a:spcPts val="0"/>
              </a:spcBef>
              <a:buFont typeface="Arial"/>
              <a:buChar char="•"/>
            </a:pPr>
            <a:r>
              <a:rPr lang="ti" sz="1400" dirty="0">
                <a:latin typeface="Arial" panose="020B0604020202020204" pitchFamily="34" charset="0"/>
                <a:cs typeface="Arial" panose="020B0604020202020204" pitchFamily="34" charset="0"/>
              </a:rPr>
              <a:t>ቅድሚ ስጉምቲ ምውሳድኩም ደው ኢልኩም ኣጻርዩ</a:t>
            </a:r>
          </a:p>
          <a:p>
            <a:pPr marL="171450" indent="-171450" rtl="0">
              <a:spcBef>
                <a:spcPts val="0"/>
              </a:spcBef>
              <a:buFont typeface="Arial"/>
              <a:buChar char="•"/>
            </a:pPr>
            <a:r>
              <a:rPr lang="ti" sz="1400" dirty="0">
                <a:latin typeface="Arial" panose="020B0604020202020204" pitchFamily="34" charset="0"/>
                <a:cs typeface="Arial" panose="020B0604020202020204" pitchFamily="34" charset="0"/>
              </a:rPr>
              <a:t>ኩሉ ግዜ መልእኽትታት ደጊምኩም ኣረጋግጹ</a:t>
            </a:r>
            <a:r>
              <a:rPr lang="en-US" sz="1400" dirty="0">
                <a:latin typeface="Arial" panose="020B0604020202020204" pitchFamily="34" charset="0"/>
                <a:cs typeface="Arial" panose="020B0604020202020204" pitchFamily="34" charset="0"/>
              </a:rPr>
              <a:t>፣</a:t>
            </a:r>
            <a:r>
              <a:rPr lang="ti" sz="1400" dirty="0">
                <a:latin typeface="Arial" panose="020B0604020202020204" pitchFamily="34" charset="0"/>
                <a:cs typeface="Arial" panose="020B0604020202020204" pitchFamily="34" charset="0"/>
              </a:rPr>
              <a:t> ከምኡውን ዝጥርጠሩ መላግቦታት ምጥዋቕ ኣወግዱ።</a:t>
            </a:r>
          </a:p>
        </p:txBody>
      </p:sp>
    </p:spTree>
    <p:extLst>
      <p:ext uri="{BB962C8B-B14F-4D97-AF65-F5344CB8AC3E}">
        <p14:creationId xmlns:p14="http://schemas.microsoft.com/office/powerpoint/2010/main" val="3152149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14338"/>
            <a:ext cx="5759450" cy="3240087"/>
          </a:xfrm>
        </p:spPr>
      </p:sp>
      <p:sp>
        <p:nvSpPr>
          <p:cNvPr id="3" name="Notes Placeholder 2"/>
          <p:cNvSpPr>
            <a:spLocks noGrp="1"/>
          </p:cNvSpPr>
          <p:nvPr>
            <p:ph type="body" idx="1"/>
          </p:nvPr>
        </p:nvSpPr>
        <p:spPr>
          <a:xfrm>
            <a:off x="731519" y="3944977"/>
            <a:ext cx="5852160" cy="3780473"/>
          </a:xfrm>
        </p:spPr>
        <p:txBody>
          <a:bodyPr rtlCol="0"/>
          <a:lstStyle/>
          <a:p>
            <a:pPr rtl="0"/>
            <a:r>
              <a:rPr lang="ti" sz="1400" dirty="0">
                <a:latin typeface="Arial" panose="020B0604020202020204" pitchFamily="34" charset="0"/>
                <a:cs typeface="Arial" panose="020B0604020202020204" pitchFamily="34" charset="0"/>
              </a:rPr>
              <a:t>ኣብ ኣይፎን፣ ስፓም ጽሑፍ ሪፖርት ንምግባር፦</a:t>
            </a:r>
          </a:p>
          <a:p>
            <a:pPr marL="228600" indent="-228600" algn="l" rtl="0">
              <a:buFont typeface="+mj-lt"/>
              <a:buAutoNum type="arabicPeriod"/>
            </a:pPr>
            <a:r>
              <a:rPr lang="ti" sz="1400" b="0" i="0" dirty="0">
                <a:solidFill>
                  <a:srgbClr val="111111"/>
                </a:solidFill>
                <a:effectLst/>
                <a:latin typeface="Arial" panose="020B0604020202020204" pitchFamily="34" charset="0"/>
                <a:cs typeface="Arial" panose="020B0604020202020204" pitchFamily="34" charset="0"/>
              </a:rPr>
              <a:t>ነቲ መልእኽቲ ክፈትዎ።</a:t>
            </a:r>
          </a:p>
          <a:p>
            <a:pPr marL="228600" indent="-228600" algn="l" rtl="0">
              <a:buFont typeface="+mj-lt"/>
              <a:buAutoNum type="arabicPeriod"/>
            </a:pPr>
            <a:r>
              <a:rPr lang="ti" sz="1400" b="0" i="0" dirty="0">
                <a:solidFill>
                  <a:srgbClr val="111111"/>
                </a:solidFill>
                <a:effectLst/>
                <a:latin typeface="Arial" panose="020B0604020202020204" pitchFamily="34" charset="0"/>
                <a:cs typeface="Arial" panose="020B0604020202020204" pitchFamily="34" charset="0"/>
              </a:rPr>
              <a:t>ኣብ ትሕቲ እቲ ናይ ስፓም መልእኽቲ “ስፓም ሪፖርት” ንኽኡ።</a:t>
            </a:r>
          </a:p>
          <a:p>
            <a:pPr marL="228600" indent="-228600" algn="l" rtl="0">
              <a:buFont typeface="+mj-lt"/>
              <a:buAutoNum type="arabicPeriod"/>
            </a:pPr>
            <a:r>
              <a:rPr lang="ti" sz="1400" b="0" i="0" dirty="0">
                <a:solidFill>
                  <a:srgbClr val="111111"/>
                </a:solidFill>
                <a:effectLst/>
                <a:latin typeface="Arial" panose="020B0604020202020204" pitchFamily="34" charset="0"/>
                <a:cs typeface="Arial" panose="020B0604020202020204" pitchFamily="34" charset="0"/>
              </a:rPr>
              <a:t>“ደምስስን ሪፖርት ስፓም” ንኽኡ። እዚ ድማ ነቲ ጽሑፍ ካብ ስልክ</a:t>
            </a:r>
            <a:r>
              <a:rPr lang="en-US" sz="1400" dirty="0" err="1">
                <a:solidFill>
                  <a:srgbClr val="FF0000"/>
                </a:solidFill>
                <a:latin typeface="Arial" panose="020B0604020202020204" pitchFamily="34" charset="0"/>
                <a:cs typeface="Arial" panose="020B0604020202020204" pitchFamily="34" charset="0"/>
              </a:rPr>
              <a:t>ኹም</a:t>
            </a:r>
            <a:r>
              <a:rPr lang="ti" sz="1400" b="0" i="0" dirty="0">
                <a:solidFill>
                  <a:srgbClr val="111111"/>
                </a:solidFill>
                <a:effectLst/>
                <a:latin typeface="Arial" panose="020B0604020202020204" pitchFamily="34" charset="0"/>
                <a:cs typeface="Arial" panose="020B0604020202020204" pitchFamily="34" charset="0"/>
              </a:rPr>
              <a:t> ኣውጺኡ ነቲ ሓበሬታ ናብ Appleን ኣገልግሎት ስልክ</a:t>
            </a:r>
            <a:r>
              <a:rPr lang="en-US" sz="1400" dirty="0" err="1">
                <a:solidFill>
                  <a:srgbClr val="FF0000"/>
                </a:solidFill>
                <a:latin typeface="Arial" panose="020B0604020202020204" pitchFamily="34" charset="0"/>
                <a:cs typeface="Arial" panose="020B0604020202020204" pitchFamily="34" charset="0"/>
              </a:rPr>
              <a:t>ኹም</a:t>
            </a:r>
            <a:r>
              <a:rPr lang="ti" sz="1400" b="0" i="0" dirty="0">
                <a:solidFill>
                  <a:srgbClr val="111111"/>
                </a:solidFill>
                <a:effectLst/>
                <a:latin typeface="Arial" panose="020B0604020202020204" pitchFamily="34" charset="0"/>
                <a:cs typeface="Arial" panose="020B0604020202020204" pitchFamily="34" charset="0"/>
              </a:rPr>
              <a:t>ን ይሰዶ።</a:t>
            </a:r>
          </a:p>
          <a:p>
            <a:pPr rtl="0"/>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20510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E4B3C5EB-2EE6-8616-6FC8-5FA33F56996C}"/>
              </a:ext>
            </a:extLst>
          </p:cNvPr>
          <p:cNvSpPr>
            <a:spLocks noGrp="1" noRot="1" noChangeAspect="1" noChangeArrowheads="1" noTextEdit="1"/>
          </p:cNvSpPr>
          <p:nvPr>
            <p:ph type="sldImg"/>
          </p:nvPr>
        </p:nvSpPr>
        <p:spPr bwMode="auto">
          <a:xfrm>
            <a:off x="777875" y="427038"/>
            <a:ext cx="5759450" cy="324008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89B7C18F-FC6F-4508-B9FF-631F60AF2B3B}"/>
              </a:ext>
            </a:extLst>
          </p:cNvPr>
          <p:cNvSpPr>
            <a:spLocks noGrp="1" noChangeArrowheads="1"/>
          </p:cNvSpPr>
          <p:nvPr>
            <p:ph type="body" idx="1"/>
          </p:nvPr>
        </p:nvSpPr>
        <p:spPr bwMode="auto">
          <a:xfrm>
            <a:off x="731518" y="4044298"/>
            <a:ext cx="5852160" cy="378047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rtlCol="0" anchor="t" anchorCtr="0" compatLnSpc="1">
            <a:prstTxWarp prst="textNoShape">
              <a:avLst/>
            </a:prstTxWarp>
          </a:bodyPr>
          <a:lstStyle/>
          <a:p>
            <a:pPr rtl="0"/>
            <a:r>
              <a:rPr lang="ti" sz="1400" dirty="0">
                <a:latin typeface="Arial" panose="020B0604020202020204" pitchFamily="34" charset="0"/>
                <a:cs typeface="Arial" panose="020B0604020202020204" pitchFamily="34" charset="0"/>
              </a:rPr>
              <a:t>ቅድሚ እቲ ፕረዘንቴሽን ምጅማርኩም፦ </a:t>
            </a:r>
          </a:p>
          <a:p>
            <a:pPr marL="285750" indent="-285750" rtl="0">
              <a:buFont typeface="Arial" panose="020B0604020202020204" pitchFamily="34" charset="0"/>
              <a:buChar char="•"/>
            </a:pPr>
            <a:r>
              <a:rPr lang="ti" sz="1400" dirty="0">
                <a:latin typeface="Arial" panose="020B0604020202020204" pitchFamily="34" charset="0"/>
                <a:cs typeface="Arial" panose="020B0604020202020204" pitchFamily="34" charset="0"/>
              </a:rPr>
              <a:t>ነዚ ስላይድ ብምንባብ ንሃገር ኣፍልጦ ሃቡ።</a:t>
            </a:r>
          </a:p>
          <a:p>
            <a:pPr rtl="0"/>
            <a:endParaRPr lang="en-US" sz="1400" dirty="0">
              <a:latin typeface="Arial" panose="020B0604020202020204" pitchFamily="34" charset="0"/>
              <a:cs typeface="Arial" panose="020B0604020202020204" pitchFamily="34" charset="0"/>
            </a:endParaRPr>
          </a:p>
          <a:p>
            <a:pPr rtl="0"/>
            <a:r>
              <a:rPr lang="ti" sz="1400" dirty="0">
                <a:latin typeface="Arial" panose="020B0604020202020204" pitchFamily="34" charset="0"/>
                <a:cs typeface="Arial" panose="020B0604020202020204" pitchFamily="34" charset="0"/>
              </a:rPr>
              <a:t>እዚ ኣብ ነፍሲ ወከፍ ስልጠና ክግበር ኣዝዩ ኣገዳሲ እዩ።</a:t>
            </a:r>
          </a:p>
        </p:txBody>
      </p:sp>
    </p:spTree>
    <p:extLst>
      <p:ext uri="{BB962C8B-B14F-4D97-AF65-F5344CB8AC3E}">
        <p14:creationId xmlns:p14="http://schemas.microsoft.com/office/powerpoint/2010/main" val="30690281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65125"/>
            <a:ext cx="5759450" cy="3240088"/>
          </a:xfrm>
        </p:spPr>
      </p:sp>
      <p:sp>
        <p:nvSpPr>
          <p:cNvPr id="3" name="Notes Placeholder 2"/>
          <p:cNvSpPr>
            <a:spLocks noGrp="1"/>
          </p:cNvSpPr>
          <p:nvPr>
            <p:ph type="body" idx="1"/>
          </p:nvPr>
        </p:nvSpPr>
        <p:spPr>
          <a:xfrm>
            <a:off x="731519" y="3858991"/>
            <a:ext cx="5852160" cy="3780473"/>
          </a:xfrm>
        </p:spPr>
        <p:txBody>
          <a:bodyPr rtlCol="0"/>
          <a:lstStyle/>
          <a:p>
            <a:pPr rtl="0"/>
            <a:r>
              <a:rPr lang="ti" sz="1400" dirty="0">
                <a:latin typeface="Arial" panose="020B0604020202020204" pitchFamily="34" charset="0"/>
                <a:cs typeface="Arial" panose="020B0604020202020204" pitchFamily="34" charset="0"/>
              </a:rPr>
              <a:t>ኣብ ኣንድሮይድ፣ ስፓም ጽሑፍ ሪፖርት ንምግባር፦</a:t>
            </a:r>
          </a:p>
          <a:p>
            <a:pPr marL="228600" indent="-228600" algn="l" rtl="0">
              <a:buFont typeface="+mj-lt"/>
              <a:buAutoNum type="arabicPeriod"/>
            </a:pPr>
            <a:r>
              <a:rPr lang="ti" sz="1400" b="0" i="0" dirty="0">
                <a:solidFill>
                  <a:srgbClr val="111111"/>
                </a:solidFill>
                <a:effectLst/>
                <a:latin typeface="Arial" panose="020B0604020202020204" pitchFamily="34" charset="0"/>
                <a:cs typeface="Arial" panose="020B0604020202020204" pitchFamily="34" charset="0"/>
              </a:rPr>
              <a:t>ነቲ መልእኽቲ ክፈትዎ።</a:t>
            </a:r>
          </a:p>
          <a:p>
            <a:pPr marL="228600" marR="0" lvl="0" indent="-228600" algn="l" defTabSz="914400" rtl="0" eaLnBrk="0" fontAlgn="base" latinLnBrk="0" hangingPunct="0">
              <a:lnSpc>
                <a:spcPct val="100000"/>
              </a:lnSpc>
              <a:spcBef>
                <a:spcPct val="30000"/>
              </a:spcBef>
              <a:spcAft>
                <a:spcPct val="0"/>
              </a:spcAft>
              <a:buClrTx/>
              <a:buSzTx/>
              <a:buFont typeface="+mj-lt"/>
              <a:buAutoNum type="arabicPeriod"/>
              <a:tabLst/>
              <a:defRPr/>
            </a:pPr>
            <a:r>
              <a:rPr lang="ti" sz="1400" b="0" i="0" dirty="0">
                <a:solidFill>
                  <a:srgbClr val="111111"/>
                </a:solidFill>
                <a:effectLst/>
                <a:latin typeface="Arial" panose="020B0604020202020204" pitchFamily="34" charset="0"/>
                <a:cs typeface="Arial" panose="020B0604020202020204" pitchFamily="34" charset="0"/>
              </a:rPr>
              <a:t>ኣብ ልዕሊ እቲ ናይ ስፓም መልእኽቲ </a:t>
            </a:r>
            <a:r>
              <a:rPr lang="am-ET" sz="1800" kern="100" dirty="0">
                <a:solidFill>
                  <a:srgbClr val="FF0000"/>
                </a:solidFill>
                <a:effectLst/>
                <a:latin typeface="Nyala" panose="02000504070300020003" pitchFamily="2" charset="0"/>
                <a:ea typeface="Aptos" panose="020B0004020202020204" pitchFamily="34" charset="0"/>
                <a:cs typeface="Nyala" panose="02000504070300020003" pitchFamily="2" charset="0"/>
              </a:rPr>
              <a:t>‘</a:t>
            </a:r>
            <a:r>
              <a:rPr lang="en-US" sz="1800" kern="100" dirty="0" err="1">
                <a:solidFill>
                  <a:srgbClr val="FF0000"/>
                </a:solidFill>
                <a:effectLst/>
                <a:latin typeface="Nyala" panose="02000504070300020003" pitchFamily="2" charset="0"/>
                <a:ea typeface="Aptos" panose="020B0004020202020204" pitchFamily="34" charset="0"/>
                <a:cs typeface="Nyala" panose="02000504070300020003" pitchFamily="2" charset="0"/>
              </a:rPr>
              <a:t>ምዕጋትን</a:t>
            </a:r>
            <a:r>
              <a:rPr lang="en-US" sz="1800" kern="100" dirty="0">
                <a:solidFill>
                  <a:srgbClr val="FF0000"/>
                </a:solidFill>
                <a:effectLst/>
                <a:latin typeface="Nyala" panose="02000504070300020003" pitchFamily="2" charset="0"/>
                <a:ea typeface="Aptos" panose="020B0004020202020204" pitchFamily="34" charset="0"/>
                <a:cs typeface="Nyala" panose="02000504070300020003" pitchFamily="2" charset="0"/>
              </a:rPr>
              <a:t> </a:t>
            </a:r>
            <a:r>
              <a:rPr lang="en-US" sz="1800" kern="100" dirty="0" err="1">
                <a:solidFill>
                  <a:srgbClr val="FF0000"/>
                </a:solidFill>
                <a:effectLst/>
                <a:latin typeface="Nyala" panose="02000504070300020003" pitchFamily="2" charset="0"/>
                <a:ea typeface="Aptos" panose="020B0004020202020204" pitchFamily="34" charset="0"/>
                <a:cs typeface="Nyala" panose="02000504070300020003" pitchFamily="2" charset="0"/>
              </a:rPr>
              <a:t>ምሕባርን</a:t>
            </a:r>
            <a:r>
              <a:rPr lang="en-US" sz="1800" kern="100" dirty="0">
                <a:solidFill>
                  <a:srgbClr val="FF0000"/>
                </a:solidFill>
                <a:effectLst/>
                <a:latin typeface="Aptos" panose="020B0004020202020204" pitchFamily="34" charset="0"/>
                <a:ea typeface="Aptos" panose="020B0004020202020204" pitchFamily="34" charset="0"/>
                <a:cs typeface="Mangal" panose="02040503050203030202" pitchFamily="18" charset="0"/>
              </a:rPr>
              <a:t> </a:t>
            </a:r>
            <a:r>
              <a:rPr lang="en-US" sz="1800" kern="100" dirty="0" err="1">
                <a:solidFill>
                  <a:srgbClr val="FF0000"/>
                </a:solidFill>
                <a:effectLst/>
                <a:latin typeface="Nyala" panose="02000504070300020003" pitchFamily="2" charset="0"/>
                <a:ea typeface="Aptos" panose="020B0004020202020204" pitchFamily="34" charset="0"/>
                <a:cs typeface="Nyala" panose="02000504070300020003" pitchFamily="2" charset="0"/>
              </a:rPr>
              <a:t>ምትላል</a:t>
            </a:r>
            <a:r>
              <a:rPr lang="am-ET" sz="1800" kern="100" dirty="0">
                <a:solidFill>
                  <a:srgbClr val="FF0000"/>
                </a:solidFill>
                <a:effectLst/>
                <a:latin typeface="Nyala" panose="02000504070300020003" pitchFamily="2" charset="0"/>
                <a:ea typeface="Aptos" panose="020B0004020202020204" pitchFamily="34" charset="0"/>
                <a:cs typeface="Mangal" panose="02040503050203030202" pitchFamily="18" charset="0"/>
              </a:rPr>
              <a:t>’</a:t>
            </a:r>
            <a:r>
              <a:rPr lang="en-AU" sz="1800" b="0" i="0" kern="100" dirty="0">
                <a:solidFill>
                  <a:schemeClr val="tx1"/>
                </a:solidFill>
                <a:effectLst/>
                <a:latin typeface="Aptos" panose="020B0004020202020204" pitchFamily="34" charset="0"/>
                <a:ea typeface="Aptos" panose="020B0004020202020204" pitchFamily="34" charset="0"/>
                <a:cs typeface="Mangal" panose="02040503050203030202" pitchFamily="18" charset="0"/>
              </a:rPr>
              <a:t> </a:t>
            </a:r>
            <a:r>
              <a:rPr lang="en-US" sz="1400" b="0" i="0" dirty="0">
                <a:solidFill>
                  <a:srgbClr val="111111"/>
                </a:solidFill>
                <a:effectLst/>
                <a:latin typeface="Arial" panose="020B0604020202020204" pitchFamily="34" charset="0"/>
                <a:cs typeface="Arial" panose="020B0604020202020204" pitchFamily="34" charset="0"/>
              </a:rPr>
              <a:t>ን</a:t>
            </a:r>
            <a:r>
              <a:rPr lang="ti" sz="1400" b="0" i="0" dirty="0">
                <a:solidFill>
                  <a:srgbClr val="111111"/>
                </a:solidFill>
                <a:effectLst/>
                <a:latin typeface="Arial" panose="020B0604020202020204" pitchFamily="34" charset="0"/>
                <a:cs typeface="Arial" panose="020B0604020202020204" pitchFamily="34" charset="0"/>
              </a:rPr>
              <a:t>ኽ</a:t>
            </a:r>
            <a:r>
              <a:rPr lang="en-US" sz="1400" b="0" i="0" dirty="0">
                <a:solidFill>
                  <a:srgbClr val="111111"/>
                </a:solidFill>
                <a:effectLst/>
                <a:latin typeface="Arial" panose="020B0604020202020204" pitchFamily="34" charset="0"/>
                <a:cs typeface="Arial" panose="020B0604020202020204" pitchFamily="34" charset="0"/>
              </a:rPr>
              <a:t>ኡ።</a:t>
            </a:r>
            <a:endParaRPr lang="ti" sz="1400" b="0" i="0" dirty="0">
              <a:solidFill>
                <a:srgbClr val="111111"/>
              </a:solidFill>
              <a:effectLst/>
              <a:latin typeface="Arial" panose="020B0604020202020204" pitchFamily="34" charset="0"/>
              <a:cs typeface="Arial" panose="020B0604020202020204" pitchFamily="34" charset="0"/>
            </a:endParaRPr>
          </a:p>
          <a:p>
            <a:pPr marL="228600" indent="-228600" algn="l" rtl="0">
              <a:buFont typeface="+mj-lt"/>
              <a:buAutoNum type="arabicPeriod"/>
            </a:pPr>
            <a:r>
              <a:rPr lang="ti" sz="1400" b="0" i="0" dirty="0">
                <a:solidFill>
                  <a:srgbClr val="111111"/>
                </a:solidFill>
                <a:effectLst/>
                <a:latin typeface="Arial" panose="020B0604020202020204" pitchFamily="34" charset="0"/>
                <a:cs typeface="Arial" panose="020B0604020202020204" pitchFamily="34" charset="0"/>
              </a:rPr>
              <a:t>“ደምስስን ሪፖርት ስፓም” ንኽኡ። እዚ ድማ ነቲ ጽሑፍ ካብ ስልክ</a:t>
            </a:r>
            <a:r>
              <a:rPr lang="am-ET" sz="1400" b="0" i="0" dirty="0">
                <a:solidFill>
                  <a:srgbClr val="111111"/>
                </a:solidFill>
                <a:effectLst/>
                <a:latin typeface="Nyala"/>
                <a:cs typeface="Arial" panose="020B0604020202020204" pitchFamily="34" charset="0"/>
              </a:rPr>
              <a:t>ኹ</a:t>
            </a:r>
            <a:r>
              <a:rPr lang="en-US" sz="1400" b="0" i="0" dirty="0">
                <a:solidFill>
                  <a:srgbClr val="111111"/>
                </a:solidFill>
                <a:effectLst/>
                <a:latin typeface="Nyala"/>
                <a:cs typeface="Arial" panose="020B0604020202020204" pitchFamily="34" charset="0"/>
              </a:rPr>
              <a:t>ም</a:t>
            </a:r>
            <a:r>
              <a:rPr lang="ti" sz="1400" b="0" i="0" dirty="0">
                <a:solidFill>
                  <a:srgbClr val="111111"/>
                </a:solidFill>
                <a:effectLst/>
                <a:latin typeface="Arial" panose="020B0604020202020204" pitchFamily="34" charset="0"/>
                <a:cs typeface="Arial" panose="020B0604020202020204" pitchFamily="34" charset="0"/>
              </a:rPr>
              <a:t> ኣውጺኡ ነቲ ሓበሬታ ናብ Appleን ኣገልግሎት ስልክ</a:t>
            </a:r>
            <a:r>
              <a:rPr lang="am-ET" sz="1400" b="0" i="0" dirty="0">
                <a:solidFill>
                  <a:srgbClr val="111111"/>
                </a:solidFill>
                <a:effectLst/>
                <a:latin typeface="+mn-lt"/>
                <a:cs typeface="Arial" panose="020B0604020202020204" pitchFamily="34" charset="0"/>
              </a:rPr>
              <a:t>ኹ</a:t>
            </a:r>
            <a:r>
              <a:rPr lang="en-US" sz="1400" b="0" i="0" dirty="0">
                <a:solidFill>
                  <a:srgbClr val="111111"/>
                </a:solidFill>
                <a:effectLst/>
                <a:latin typeface="Nyala"/>
                <a:cs typeface="Arial" panose="020B0604020202020204" pitchFamily="34" charset="0"/>
              </a:rPr>
              <a:t>ም</a:t>
            </a:r>
            <a:r>
              <a:rPr lang="ti" sz="1400" b="0" i="0" dirty="0">
                <a:solidFill>
                  <a:srgbClr val="111111"/>
                </a:solidFill>
                <a:effectLst/>
                <a:latin typeface="Arial" panose="020B0604020202020204" pitchFamily="34" charset="0"/>
                <a:cs typeface="Arial" panose="020B0604020202020204" pitchFamily="34" charset="0"/>
              </a:rPr>
              <a:t>ን ይሰዶ።</a:t>
            </a:r>
          </a:p>
          <a:p>
            <a:pPr rtl="0"/>
            <a:endParaRPr lang="en-AU" sz="1400" dirty="0">
              <a:latin typeface="Arial" panose="020B0604020202020204" pitchFamily="34" charset="0"/>
              <a:cs typeface="Arial" panose="020B0604020202020204" pitchFamily="34" charset="0"/>
            </a:endParaRPr>
          </a:p>
          <a:p>
            <a:pPr rtl="0"/>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82043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439738"/>
            <a:ext cx="5756275" cy="3238500"/>
          </a:xfrm>
        </p:spPr>
      </p:sp>
      <p:sp>
        <p:nvSpPr>
          <p:cNvPr id="3" name="Notes Placeholder 2"/>
          <p:cNvSpPr>
            <a:spLocks noGrp="1"/>
          </p:cNvSpPr>
          <p:nvPr>
            <p:ph type="body" idx="1"/>
          </p:nvPr>
        </p:nvSpPr>
        <p:spPr>
          <a:xfrm>
            <a:off x="731521" y="3881630"/>
            <a:ext cx="5852160" cy="4519420"/>
          </a:xfrm>
        </p:spPr>
        <p:txBody>
          <a:bodyPr rtlCol="0"/>
          <a:lstStyle/>
          <a:p>
            <a:pPr algn="l" rtl="0">
              <a:spcBef>
                <a:spcPts val="0"/>
              </a:spcBef>
            </a:pPr>
            <a:r>
              <a:rPr lang="ti" sz="1400" b="0" i="0" dirty="0">
                <a:solidFill>
                  <a:srgbClr val="111111"/>
                </a:solidFill>
                <a:effectLst/>
                <a:latin typeface="Arial" panose="020B0604020202020204" pitchFamily="34" charset="0"/>
                <a:cs typeface="Arial" panose="020B0604020202020204" pitchFamily="34" charset="0"/>
              </a:rPr>
              <a:t>እዚ ኣብነት ሓደ ባንክ ኣብ መርበብ ሓበሬታኡን ናይ ባንክ መተግበሪን ዓማዊሉ ዘጠንቅቖም እዩ።</a:t>
            </a:r>
          </a:p>
          <a:p>
            <a:pPr algn="l" rtl="0">
              <a:spcBef>
                <a:spcPts val="0"/>
              </a:spcBef>
            </a:pPr>
            <a:endParaRPr lang="en-US" sz="1400" b="0" i="0" dirty="0">
              <a:solidFill>
                <a:srgbClr val="111111"/>
              </a:solidFill>
              <a:effectLst/>
              <a:latin typeface="Arial" panose="020B0604020202020204" pitchFamily="34" charset="0"/>
              <a:cs typeface="Arial" panose="020B0604020202020204" pitchFamily="34" charset="0"/>
            </a:endParaRPr>
          </a:p>
          <a:p>
            <a:pPr algn="l" rtl="0">
              <a:spcBef>
                <a:spcPts val="0"/>
              </a:spcBef>
            </a:pPr>
            <a:r>
              <a:rPr lang="ti" sz="1400" b="0" i="0" dirty="0">
                <a:solidFill>
                  <a:srgbClr val="111111"/>
                </a:solidFill>
                <a:effectLst/>
                <a:latin typeface="Arial" panose="020B0604020202020204" pitchFamily="34" charset="0"/>
                <a:cs typeface="Arial" panose="020B0604020202020204" pitchFamily="34" charset="0"/>
              </a:rPr>
              <a:t>መብዛሕትአን ባንክታት ከምዚ ዝስዕብ ክብላ እየን፦</a:t>
            </a:r>
          </a:p>
          <a:p>
            <a:pPr marL="285750" indent="-285750" algn="l" rtl="0">
              <a:spcBef>
                <a:spcPts val="0"/>
              </a:spcBef>
              <a:buFont typeface="Arial" panose="020B0604020202020204" pitchFamily="34" charset="0"/>
              <a:buChar char="•"/>
            </a:pPr>
            <a:r>
              <a:rPr lang="ti" sz="1400" b="0" i="0" dirty="0">
                <a:solidFill>
                  <a:srgbClr val="111111"/>
                </a:solidFill>
                <a:effectLst/>
                <a:latin typeface="Arial" panose="020B0604020202020204" pitchFamily="34" charset="0"/>
                <a:cs typeface="Arial" panose="020B0604020202020204" pitchFamily="34" charset="0"/>
              </a:rPr>
              <a:t>ናይ ሓደ ግዜ ፒን ወይ መሕለፊ ቃል (ናብ ኣካውንት ክትኣትዉ ከለኹም ብናይ ጽሑፍ መልእኽቲ ክትረኽብዎ እትኽእሉ ኮድ) ፈጺምኩም ኣይተካፍሉ</a:t>
            </a:r>
          </a:p>
          <a:p>
            <a:pPr marL="285750" indent="-285750" algn="l" rtl="0">
              <a:spcBef>
                <a:spcPts val="0"/>
              </a:spcBef>
              <a:buFont typeface="Arial" panose="020B0604020202020204" pitchFamily="34" charset="0"/>
              <a:buChar char="•"/>
            </a:pPr>
            <a:r>
              <a:rPr lang="ti" sz="1400" b="0" i="0" dirty="0">
                <a:solidFill>
                  <a:srgbClr val="111111"/>
                </a:solidFill>
                <a:effectLst/>
                <a:latin typeface="Arial" panose="020B0604020202020204" pitchFamily="34" charset="0"/>
                <a:cs typeface="Arial" panose="020B0604020202020204" pitchFamily="34" charset="0"/>
              </a:rPr>
              <a:t>ምሉእ ቁጽሪ ካርድኹም ኣይተካፍሉ፣ መብዛሕትኡ ግዜ ናይ መወዳእታ ካብ 4 ክሳብ 6 ኣሃዛት ጥራይ’ዮም ዝሓቱ።</a:t>
            </a:r>
          </a:p>
          <a:p>
            <a:pPr marL="285750" indent="-285750" algn="l" rtl="0">
              <a:spcBef>
                <a:spcPts val="0"/>
              </a:spcBef>
              <a:buFont typeface="Arial" panose="020B0604020202020204" pitchFamily="34" charset="0"/>
              <a:buChar char="•"/>
            </a:pPr>
            <a:r>
              <a:rPr lang="ti" sz="1400" b="0" i="0" dirty="0">
                <a:solidFill>
                  <a:srgbClr val="111111"/>
                </a:solidFill>
                <a:effectLst/>
                <a:latin typeface="Arial" panose="020B0604020202020204" pitchFamily="34" charset="0"/>
                <a:cs typeface="Arial" panose="020B0604020202020204" pitchFamily="34" charset="0"/>
              </a:rPr>
              <a:t>ዝርዝር ናይ ኦንላይን ባንክኹም፣ እንተላይ መሕለፊ ቃል ፈጺምኩም ኣይትሃቡ።</a:t>
            </a:r>
          </a:p>
          <a:p>
            <a:pPr marL="285750" indent="-285750" algn="l" rtl="0">
              <a:spcBef>
                <a:spcPts val="0"/>
              </a:spcBef>
              <a:buFont typeface="Arial" panose="020B0604020202020204" pitchFamily="34" charset="0"/>
              <a:buChar char="•"/>
            </a:pPr>
            <a:r>
              <a:rPr lang="ti" sz="1400" b="0" i="0" dirty="0">
                <a:solidFill>
                  <a:srgbClr val="111111"/>
                </a:solidFill>
                <a:effectLst/>
                <a:latin typeface="Arial" panose="020B0604020202020204" pitchFamily="34" charset="0"/>
                <a:cs typeface="Arial" panose="020B0604020202020204" pitchFamily="34" charset="0"/>
              </a:rPr>
              <a:t>ንዝኾነ ሰብ ናይ ካርድኹም ፒን ቁጽሪ ፈጺምኩም ኣይትሃቡ።</a:t>
            </a:r>
          </a:p>
          <a:p>
            <a:pPr marL="285750" indent="-285750" algn="l" rtl="0">
              <a:spcBef>
                <a:spcPts val="0"/>
              </a:spcBef>
              <a:buFont typeface="Arial" panose="020B0604020202020204" pitchFamily="34" charset="0"/>
              <a:buChar char="•"/>
            </a:pPr>
            <a:endParaRPr lang="en-US" sz="1400" b="0" i="0" dirty="0">
              <a:solidFill>
                <a:srgbClr val="111111"/>
              </a:solidFill>
              <a:effectLst/>
              <a:latin typeface="Arial" panose="020B0604020202020204" pitchFamily="34" charset="0"/>
              <a:cs typeface="Arial" panose="020B0604020202020204" pitchFamily="34" charset="0"/>
            </a:endParaRPr>
          </a:p>
          <a:p>
            <a:pPr marL="0" indent="0" algn="l" rtl="0">
              <a:spcBef>
                <a:spcPts val="0"/>
              </a:spcBef>
              <a:buFont typeface="Arial" panose="020B0604020202020204" pitchFamily="34" charset="0"/>
              <a:buNone/>
            </a:pPr>
            <a:r>
              <a:rPr lang="ti" sz="1400" b="0" i="0" dirty="0">
                <a:solidFill>
                  <a:srgbClr val="111111"/>
                </a:solidFill>
                <a:effectLst/>
                <a:latin typeface="Arial" panose="020B0604020202020204" pitchFamily="34" charset="0"/>
                <a:cs typeface="Arial" panose="020B0604020202020204" pitchFamily="34" charset="0"/>
              </a:rPr>
              <a:t>ካልኦት መርበባት ሓበሬታታት እውን ነዚ ይገብሩ። </a:t>
            </a:r>
          </a:p>
          <a:p>
            <a:pPr marL="285750" indent="-285750" algn="l" rtl="0">
              <a:spcBef>
                <a:spcPts val="0"/>
              </a:spcBef>
              <a:buFont typeface="Arial" panose="020B0604020202020204" pitchFamily="34" charset="0"/>
              <a:buChar char="•"/>
            </a:pPr>
            <a:r>
              <a:rPr lang="ti" sz="1400" b="0" i="0" dirty="0">
                <a:solidFill>
                  <a:srgbClr val="111111"/>
                </a:solidFill>
                <a:effectLst/>
                <a:latin typeface="Arial" panose="020B0604020202020204" pitchFamily="34" charset="0"/>
                <a:cs typeface="Arial" panose="020B0604020202020204" pitchFamily="34" charset="0"/>
              </a:rPr>
              <a:t>እቲ ካልኣይ ኣብነት ድማ ብዛዕባ ናይ ሓሶት ናይ ኦንላይን ድኳናት ኣውስትራልያ ንሰባት ምጥንቃቕ እዩ። </a:t>
            </a:r>
          </a:p>
          <a:p>
            <a:pPr marL="285750" indent="-285750" algn="l" rtl="0">
              <a:spcBef>
                <a:spcPts val="0"/>
              </a:spcBef>
              <a:buFont typeface="Arial" panose="020B0604020202020204" pitchFamily="34" charset="0"/>
              <a:buChar char="•"/>
            </a:pPr>
            <a:r>
              <a:rPr lang="ti" sz="1400" b="0" i="0" dirty="0">
                <a:solidFill>
                  <a:srgbClr val="111111"/>
                </a:solidFill>
                <a:effectLst/>
                <a:latin typeface="Arial" panose="020B0604020202020204" pitchFamily="34" charset="0"/>
                <a:cs typeface="Arial" panose="020B0604020202020204" pitchFamily="34" charset="0"/>
              </a:rPr>
              <a:t>መንግስቲ ነዚ መጠንቀቕታ ዝፈጠሮ ብሰንኪ መታለልቲ እዩ።</a:t>
            </a:r>
          </a:p>
          <a:p>
            <a:pPr marL="285750" indent="-285750" algn="l" rtl="0">
              <a:spcBef>
                <a:spcPts val="0"/>
              </a:spcBef>
              <a:buFont typeface="Arial" panose="020B0604020202020204" pitchFamily="34" charset="0"/>
              <a:buChar char="•"/>
            </a:pPr>
            <a:r>
              <a:rPr lang="ti" sz="1400" b="0" i="0" dirty="0">
                <a:solidFill>
                  <a:srgbClr val="111111"/>
                </a:solidFill>
                <a:effectLst/>
                <a:latin typeface="Arial" panose="020B0604020202020204" pitchFamily="34" charset="0"/>
                <a:cs typeface="Arial" panose="020B0604020202020204" pitchFamily="34" charset="0"/>
              </a:rPr>
              <a:t>መታለልቲ ናይ ሓሶት መርበባት ሓበሬታ ይሰርሑ ነይሮም። እዞም መርበባት ሓበሬታ ነቶም ሓቀኛታት ኣዝዮም ጽቡቕ ጌሮም እዮም ዝደግሙ ነይሮም።</a:t>
            </a:r>
          </a:p>
          <a:p>
            <a:pPr marL="285750" indent="-285750" algn="l" rtl="0">
              <a:spcBef>
                <a:spcPts val="0"/>
              </a:spcBef>
              <a:buFont typeface="Arial" panose="020B0604020202020204" pitchFamily="34" charset="0"/>
              <a:buChar char="•"/>
            </a:pPr>
            <a:r>
              <a:rPr lang="ti" sz="1400" b="0" i="0" dirty="0">
                <a:solidFill>
                  <a:srgbClr val="111111"/>
                </a:solidFill>
                <a:effectLst/>
                <a:latin typeface="Arial" panose="020B0604020202020204" pitchFamily="34" charset="0"/>
                <a:cs typeface="Arial" panose="020B0604020202020204" pitchFamily="34" charset="0"/>
              </a:rPr>
              <a:t>ንመሸጣ ብላክ ፍራይደይ ንምውዕዋዕ ይጥቀሙሎም ነበሩ። </a:t>
            </a:r>
          </a:p>
          <a:p>
            <a:pPr marL="285750" indent="-285750" algn="l" rtl="0">
              <a:spcBef>
                <a:spcPts val="0"/>
              </a:spcBef>
              <a:buFont typeface="Arial" panose="020B0604020202020204" pitchFamily="34" charset="0"/>
              <a:buChar char="•"/>
            </a:pPr>
            <a:r>
              <a:rPr lang="ti" sz="1400" b="0" i="0" dirty="0">
                <a:solidFill>
                  <a:srgbClr val="111111"/>
                </a:solidFill>
                <a:effectLst/>
                <a:latin typeface="Arial" panose="020B0604020202020204" pitchFamily="34" charset="0"/>
                <a:cs typeface="Arial" panose="020B0604020202020204" pitchFamily="34" charset="0"/>
              </a:rPr>
              <a:t>ካብኦም ገለ ነገር ምስ እትዕድ</a:t>
            </a:r>
            <a:r>
              <a:rPr lang="en-US" sz="1400" b="0" i="0" dirty="0">
                <a:solidFill>
                  <a:srgbClr val="111111"/>
                </a:solidFill>
                <a:effectLst/>
                <a:latin typeface="Arial" panose="020B0604020202020204" pitchFamily="34" charset="0"/>
                <a:cs typeface="Arial" panose="020B0604020202020204" pitchFamily="34" charset="0"/>
              </a:rPr>
              <a:t>ጉ</a:t>
            </a:r>
            <a:r>
              <a:rPr lang="ti" sz="1400" b="0" i="0" dirty="0">
                <a:solidFill>
                  <a:srgbClr val="111111"/>
                </a:solidFill>
                <a:effectLst/>
                <a:latin typeface="Arial" panose="020B0604020202020204" pitchFamily="34" charset="0"/>
                <a:cs typeface="Arial" panose="020B0604020202020204" pitchFamily="34" charset="0"/>
              </a:rPr>
              <a:t> ገንዘብ</a:t>
            </a:r>
            <a:r>
              <a:rPr lang="en-US" sz="1400" b="0" i="0" dirty="0" err="1">
                <a:solidFill>
                  <a:srgbClr val="111111"/>
                </a:solidFill>
                <a:effectLst/>
                <a:latin typeface="Arial" panose="020B0604020202020204" pitchFamily="34" charset="0"/>
                <a:cs typeface="Arial" panose="020B0604020202020204" pitchFamily="34" charset="0"/>
              </a:rPr>
              <a:t>ኩም</a:t>
            </a:r>
            <a:r>
              <a:rPr lang="ti" sz="1400" b="0" i="0" dirty="0">
                <a:solidFill>
                  <a:srgbClr val="111111"/>
                </a:solidFill>
                <a:effectLst/>
                <a:latin typeface="Arial" panose="020B0604020202020204" pitchFamily="34" charset="0"/>
                <a:cs typeface="Arial" panose="020B0604020202020204" pitchFamily="34" charset="0"/>
              </a:rPr>
              <a:t> ይወስዱል</a:t>
            </a:r>
            <a:r>
              <a:rPr lang="en-US" sz="1400" b="0" i="0" dirty="0" err="1">
                <a:solidFill>
                  <a:srgbClr val="111111"/>
                </a:solidFill>
                <a:effectLst/>
                <a:latin typeface="Arial" panose="020B0604020202020204" pitchFamily="34" charset="0"/>
                <a:cs typeface="Arial" panose="020B0604020202020204" pitchFamily="34" charset="0"/>
              </a:rPr>
              <a:t>ኩም</a:t>
            </a:r>
            <a:r>
              <a:rPr lang="ti" sz="1400" b="0" i="0" dirty="0">
                <a:solidFill>
                  <a:srgbClr val="111111"/>
                </a:solidFill>
                <a:effectLst/>
                <a:latin typeface="Arial" panose="020B0604020202020204" pitchFamily="34" charset="0"/>
                <a:cs typeface="Arial" panose="020B0604020202020204" pitchFamily="34" charset="0"/>
              </a:rPr>
              <a:t>። መብዛሕትኡ ግዜ፣ ዝኾነ ነገር ኣይበጽሓ</a:t>
            </a:r>
            <a:r>
              <a:rPr lang="en-US" sz="1400" b="0" i="0" dirty="0" err="1">
                <a:solidFill>
                  <a:srgbClr val="111111"/>
                </a:solidFill>
                <a:effectLst/>
                <a:latin typeface="Arial" panose="020B0604020202020204" pitchFamily="34" charset="0"/>
                <a:cs typeface="Arial" panose="020B0604020202020204" pitchFamily="34" charset="0"/>
              </a:rPr>
              <a:t>ኩም</a:t>
            </a:r>
            <a:r>
              <a:rPr lang="ti" sz="1400" b="0" i="0" dirty="0">
                <a:solidFill>
                  <a:srgbClr val="111111"/>
                </a:solidFill>
                <a:effectLst/>
                <a:latin typeface="Arial" panose="020B0604020202020204" pitchFamily="34" charset="0"/>
                <a:cs typeface="Arial" panose="020B0604020202020204" pitchFamily="34" charset="0"/>
              </a:rPr>
              <a:t>ን እዩ።</a:t>
            </a:r>
            <a:endParaRPr lang="en-US" sz="1400" b="0" i="0" dirty="0">
              <a:solidFill>
                <a:srgbClr val="11111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57104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15913"/>
            <a:ext cx="5759450" cy="3240087"/>
          </a:xfrm>
        </p:spPr>
      </p:sp>
      <p:sp>
        <p:nvSpPr>
          <p:cNvPr id="3" name="Notes Placeholder 2"/>
          <p:cNvSpPr>
            <a:spLocks noGrp="1"/>
          </p:cNvSpPr>
          <p:nvPr>
            <p:ph type="body" idx="1"/>
          </p:nvPr>
        </p:nvSpPr>
        <p:spPr>
          <a:xfrm>
            <a:off x="454425" y="3697375"/>
            <a:ext cx="6406352" cy="5699609"/>
          </a:xfrm>
        </p:spPr>
        <p:txBody>
          <a:bodyPr rtlCol="0"/>
          <a:lstStyle/>
          <a:p>
            <a:pPr algn="l" rtl="0">
              <a:buFont typeface="+mj-lt"/>
              <a:buNone/>
            </a:pPr>
            <a:r>
              <a:rPr lang="ti" b="0" i="0" dirty="0">
                <a:solidFill>
                  <a:srgbClr val="111111"/>
                </a:solidFill>
                <a:effectLst/>
                <a:latin typeface="Arial" panose="020B0604020202020204" pitchFamily="34" charset="0"/>
                <a:cs typeface="Arial" panose="020B0604020202020204" pitchFamily="34" charset="0"/>
              </a:rPr>
              <a:t>ኣብ ዕዳጋ ፌስቡክ (Facebook Marketplace) ብዙሕ ምትላል ኣሎ።</a:t>
            </a:r>
          </a:p>
          <a:p>
            <a:pPr algn="l" rtl="0">
              <a:buFont typeface="+mj-lt"/>
              <a:buNone/>
            </a:pPr>
            <a:endParaRPr lang="en-US" sz="800" b="0" i="0" dirty="0">
              <a:solidFill>
                <a:srgbClr val="111111"/>
              </a:solidFill>
              <a:effectLst/>
              <a:latin typeface="Arial" panose="020B0604020202020204" pitchFamily="34" charset="0"/>
              <a:cs typeface="Arial" panose="020B0604020202020204" pitchFamily="34" charset="0"/>
            </a:endParaRPr>
          </a:p>
          <a:p>
            <a:pPr marL="171450" indent="-171450" algn="l" rtl="0">
              <a:buFont typeface="Arial" panose="020B0604020202020204" pitchFamily="34" charset="0"/>
              <a:buChar char="•"/>
            </a:pPr>
            <a:r>
              <a:rPr lang="ti" b="0" i="0" dirty="0">
                <a:solidFill>
                  <a:srgbClr val="111111"/>
                </a:solidFill>
                <a:effectLst/>
                <a:latin typeface="Arial" panose="020B0604020202020204" pitchFamily="34" charset="0"/>
                <a:cs typeface="Arial" panose="020B0604020202020204" pitchFamily="34" charset="0"/>
              </a:rPr>
              <a:t>ኣብዞም ኣብነታት ክልቲኦም ክቡራት ኣቑሑት ብሕሱር ዋጋታት የወዓውዑ ኣለዉ።</a:t>
            </a:r>
          </a:p>
          <a:p>
            <a:pPr marL="171450" indent="-171450" algn="l" rtl="0">
              <a:buFont typeface="Arial" panose="020B0604020202020204" pitchFamily="34" charset="0"/>
              <a:buChar char="•"/>
            </a:pPr>
            <a:r>
              <a:rPr lang="ti" b="0" i="0" dirty="0">
                <a:solidFill>
                  <a:srgbClr val="111111"/>
                </a:solidFill>
                <a:effectLst/>
                <a:latin typeface="Arial" panose="020B0604020202020204" pitchFamily="34" charset="0"/>
                <a:cs typeface="Arial" panose="020B0604020202020204" pitchFamily="34" charset="0"/>
              </a:rPr>
              <a:t>መልእኽቲ ምስ ሰደድካሎም፣ ነቲ ኣቕሓ ክሳብ መወዳእታ መዓልቲ ‘ንምሓዝ’ ተቐማጢ ገንዘብ ሓቲቶም። ብኡንብኡ ክትወስዱ ምስ ሓተትኩም እውን ከይተረፈ፣ ተቐማጢ ገንዘብ ክሓቱ ይኽእሉ እዮም።</a:t>
            </a:r>
          </a:p>
          <a:p>
            <a:pPr marL="171450" indent="-171450" algn="l" rtl="0">
              <a:buFont typeface="Arial" panose="020B0604020202020204" pitchFamily="34" charset="0"/>
              <a:buChar char="•"/>
            </a:pPr>
            <a:r>
              <a:rPr lang="ti" b="0" i="0" dirty="0">
                <a:solidFill>
                  <a:srgbClr val="111111"/>
                </a:solidFill>
                <a:effectLst/>
                <a:latin typeface="Arial" panose="020B0604020202020204" pitchFamily="34" charset="0"/>
                <a:cs typeface="Arial" panose="020B0604020202020204" pitchFamily="34" charset="0"/>
              </a:rPr>
              <a:t>ሓደ ካብዚኦም ንምውሳድ ዝኸውን ሓቀኛ ኣድራሻ ከይተረፈ ሂቡ - ብኢንተርነት ንመሸጣ ዝተዘርዘረ ባዶ ገዛ ዝነበረ እዩ።</a:t>
            </a:r>
          </a:p>
          <a:p>
            <a:pPr marL="171450" indent="-171450" algn="l" rtl="0">
              <a:buFont typeface="Arial" panose="020B0604020202020204" pitchFamily="34" charset="0"/>
              <a:buChar char="•"/>
            </a:pPr>
            <a:r>
              <a:rPr lang="ti" b="0" i="0" dirty="0">
                <a:solidFill>
                  <a:srgbClr val="111111"/>
                </a:solidFill>
                <a:effectLst/>
                <a:latin typeface="Arial" panose="020B0604020202020204" pitchFamily="34" charset="0"/>
                <a:cs typeface="Arial" panose="020B0604020202020204" pitchFamily="34" charset="0"/>
              </a:rPr>
              <a:t>እቲ ዓዳጊ ተቐማጢ ገንዘብ ምሃብ ምስ ኣበየ፣ መብዛሕትኡ ግዜ ብሎክ ክገብሩኹምን ክጠፍኡኹምን እዮም።</a:t>
            </a:r>
          </a:p>
          <a:p>
            <a:pPr algn="l" rtl="0">
              <a:buFont typeface="+mj-lt"/>
              <a:buNone/>
            </a:pPr>
            <a:endParaRPr lang="en-US" sz="800" b="0" i="0" dirty="0">
              <a:solidFill>
                <a:srgbClr val="111111"/>
              </a:solidFill>
              <a:effectLst/>
              <a:latin typeface="Arial" panose="020B0604020202020204" pitchFamily="34" charset="0"/>
              <a:cs typeface="Arial" panose="020B0604020202020204" pitchFamily="34" charset="0"/>
            </a:endParaRPr>
          </a:p>
          <a:p>
            <a:pPr algn="l" rtl="0">
              <a:buFont typeface="+mj-lt"/>
              <a:buNone/>
            </a:pPr>
            <a:r>
              <a:rPr lang="ti" b="0" i="0" dirty="0">
                <a:solidFill>
                  <a:srgbClr val="111111"/>
                </a:solidFill>
                <a:effectLst/>
                <a:latin typeface="Arial" panose="020B0604020202020204" pitchFamily="34" charset="0"/>
                <a:cs typeface="Arial" panose="020B0604020202020204" pitchFamily="34" charset="0"/>
              </a:rPr>
              <a:t>ካልእ ግዜ ኣብ ዕዳጋ (Marketplace) ሰባት ምናልባት፦</a:t>
            </a:r>
          </a:p>
          <a:p>
            <a:pPr marL="342900" indent="-342900" algn="l" rtl="0">
              <a:buFont typeface="+mj-lt"/>
              <a:buAutoNum type="arabicPeriod"/>
            </a:pPr>
            <a:r>
              <a:rPr lang="ti" b="0" i="0" dirty="0">
                <a:solidFill>
                  <a:srgbClr val="111111"/>
                </a:solidFill>
                <a:effectLst/>
                <a:latin typeface="Arial" panose="020B0604020202020204" pitchFamily="34" charset="0"/>
                <a:cs typeface="Arial" panose="020B0604020202020204" pitchFamily="34" charset="0"/>
              </a:rPr>
              <a:t>ብናይ ህያብ ካርድ ክትከፍሉ ክሓቱኹም ይኽእሉ። እንተተታሊልኩም ክትከታተልዎም ኣይትክእሉን። ብናይ ህያብ ካርድ ፈጺምኩም ኣይትኽፈሉ።</a:t>
            </a:r>
          </a:p>
          <a:p>
            <a:pPr marL="342900" indent="-342900" algn="l" rtl="0">
              <a:buFont typeface="+mj-lt"/>
              <a:buAutoNum type="arabicPeriod"/>
            </a:pPr>
            <a:r>
              <a:rPr lang="ti" b="0" i="0" dirty="0">
                <a:solidFill>
                  <a:srgbClr val="111111"/>
                </a:solidFill>
                <a:effectLst/>
                <a:latin typeface="Arial" panose="020B0604020202020204" pitchFamily="34" charset="0"/>
                <a:cs typeface="Arial" panose="020B0604020202020204" pitchFamily="34" charset="0"/>
              </a:rPr>
              <a:t>ናብ ካልእ መድረኽ ከም WhatsApp ወይ መልእኽቲ ምልውዋጥ፣ ወይ ድማ ብባንክ ትራንስፈር ክትከፍሉ ክሓቱኹም ይኽእሉ እዮም። ንኽትዛረቡ ኩሉ ግዜ ኣብ Marketplace ጽ</a:t>
            </a:r>
            <a:r>
              <a:rPr lang="en-US" b="0" i="0" dirty="0">
                <a:solidFill>
                  <a:srgbClr val="111111"/>
                </a:solidFill>
                <a:effectLst/>
                <a:latin typeface="Arial" panose="020B0604020202020204" pitchFamily="34" charset="0"/>
                <a:cs typeface="Arial" panose="020B0604020202020204" pitchFamily="34" charset="0"/>
              </a:rPr>
              <a:t>ን</a:t>
            </a:r>
            <a:r>
              <a:rPr lang="ti" b="0" i="0" dirty="0">
                <a:solidFill>
                  <a:srgbClr val="111111"/>
                </a:solidFill>
                <a:effectLst/>
                <a:latin typeface="Arial" panose="020B0604020202020204" pitchFamily="34" charset="0"/>
                <a:cs typeface="Arial" panose="020B0604020202020204" pitchFamily="34" charset="0"/>
              </a:rPr>
              <a:t>ሑ</a:t>
            </a:r>
            <a:r>
              <a:rPr lang="en-US" b="0" i="0" dirty="0">
                <a:solidFill>
                  <a:srgbClr val="111111"/>
                </a:solidFill>
                <a:effectLst/>
                <a:latin typeface="Arial" panose="020B0604020202020204" pitchFamily="34" charset="0"/>
                <a:cs typeface="Arial" panose="020B0604020202020204" pitchFamily="34" charset="0"/>
              </a:rPr>
              <a:t>፣</a:t>
            </a:r>
            <a:r>
              <a:rPr lang="ti" b="0" i="0" dirty="0">
                <a:solidFill>
                  <a:srgbClr val="111111"/>
                </a:solidFill>
                <a:effectLst/>
                <a:latin typeface="Arial" panose="020B0604020202020204" pitchFamily="34" charset="0"/>
                <a:cs typeface="Arial" panose="020B0604020202020204" pitchFamily="34" charset="0"/>
              </a:rPr>
              <a:t> ስለዚ ዝኾነ ነገር እንተተጋግየ Facebook ክሕግዘኩም ይኽእል እዩ። </a:t>
            </a:r>
          </a:p>
          <a:p>
            <a:pPr marL="342900" indent="-342900" algn="l" rtl="0">
              <a:buFont typeface="+mj-lt"/>
              <a:buAutoNum type="arabicPeriod"/>
            </a:pPr>
            <a:r>
              <a:rPr lang="ti" b="0" i="0" dirty="0">
                <a:solidFill>
                  <a:srgbClr val="111111"/>
                </a:solidFill>
                <a:effectLst/>
                <a:latin typeface="Arial" panose="020B0604020202020204" pitchFamily="34" charset="0"/>
                <a:cs typeface="Arial" panose="020B0604020202020204" pitchFamily="34" charset="0"/>
              </a:rPr>
              <a:t>ንዘይህልዉ ኣቑሑት ናይ ሓሶት መወዓውዒታት ክፈጥሩ ወይ’ውን ናይ በዓል ክራይ መወዓውዒ ክፈጥሩ ይኽእሉ’ዮም። ብትሑት ዋጋ ንሰባት ብምስሓብ ‘ተቐማጢ ሒሳብ’ ይሓቱ። እንተኸፊልኩም፣ ብሎክ ገይሮምን ክጠፍኡኹምን ይኽእሉ እዮም።</a:t>
            </a:r>
          </a:p>
          <a:p>
            <a:pPr marL="342900" indent="-342900" algn="l" rtl="0">
              <a:buFont typeface="+mj-lt"/>
              <a:buAutoNum type="arabicPeriod"/>
            </a:pPr>
            <a:r>
              <a:rPr lang="ti" b="0" i="0" dirty="0">
                <a:solidFill>
                  <a:srgbClr val="111111"/>
                </a:solidFill>
                <a:effectLst/>
                <a:latin typeface="Arial" panose="020B0604020202020204" pitchFamily="34" charset="0"/>
                <a:cs typeface="Arial" panose="020B0604020202020204" pitchFamily="34" charset="0"/>
              </a:rPr>
              <a:t>ንናይ ሓሶት ነገራት መወዓውዒ ክፈጥሩ ይኽእሉ። እቲ ኣቕሓ ክህሉ ይኽእል እዩ ግን ከም Gucci ክቡር ናይ ብሓቂ ምልክት ንግዲ እዩ ክብሉ ይኽእሉ እዮም። እቲ ኣቕሓ ምስ ተቐበልኩም፣ ነቲ ዝኸፈልኩምሉ ገንዘብ ዘይበቅዕ ናይ ሓሶት ክኸውን’ዩ።</a:t>
            </a:r>
          </a:p>
          <a:p>
            <a:pPr marL="342900" indent="-342900" algn="l" rtl="0">
              <a:buFont typeface="+mj-lt"/>
              <a:buAutoNum type="arabicPeriod"/>
            </a:pPr>
            <a:endParaRPr lang="en-US" sz="800" b="0" i="0" dirty="0">
              <a:solidFill>
                <a:srgbClr val="111111"/>
              </a:solidFill>
              <a:effectLst/>
              <a:latin typeface="Arial" panose="020B0604020202020204" pitchFamily="34" charset="0"/>
              <a:cs typeface="Arial" panose="020B0604020202020204" pitchFamily="34" charset="0"/>
            </a:endParaRPr>
          </a:p>
          <a:p>
            <a:pPr marL="0" indent="0" algn="l" rtl="0">
              <a:buFont typeface="+mj-lt"/>
              <a:buNone/>
            </a:pPr>
            <a:r>
              <a:rPr lang="ti" b="0" i="0" dirty="0">
                <a:solidFill>
                  <a:srgbClr val="111111"/>
                </a:solidFill>
                <a:effectLst/>
                <a:latin typeface="Arial" panose="020B0604020202020204" pitchFamily="34" charset="0"/>
                <a:cs typeface="Arial" panose="020B0604020202020204" pitchFamily="34" charset="0"/>
              </a:rPr>
              <a:t>ኣብ ዕዳጋ ( Marketplace) ውሑስ ንምግባር፣ ነዚ ዝስዕብ ኣይትረስዑ፦</a:t>
            </a:r>
          </a:p>
          <a:p>
            <a:pPr marL="342900" indent="-342900" algn="l" rtl="0">
              <a:buFont typeface="+mj-lt"/>
              <a:buAutoNum type="arabicPeriod"/>
            </a:pPr>
            <a:r>
              <a:rPr lang="ti" b="0" i="0" dirty="0">
                <a:solidFill>
                  <a:srgbClr val="111111"/>
                </a:solidFill>
                <a:effectLst/>
                <a:latin typeface="Arial" panose="020B0604020202020204" pitchFamily="34" charset="0"/>
                <a:cs typeface="Arial" panose="020B0604020202020204" pitchFamily="34" charset="0"/>
              </a:rPr>
              <a:t>ነቲ ኣቕሓ ብኣካል ተቐቢልኩም ብዝተኻእለ መጠን ብጥረ ገንዘብ ኽፈሉ።</a:t>
            </a:r>
          </a:p>
          <a:p>
            <a:pPr marL="342900" indent="-342900" algn="l" rtl="0">
              <a:buFont typeface="+mj-lt"/>
              <a:buAutoNum type="arabicPeriod"/>
            </a:pPr>
            <a:r>
              <a:rPr lang="ti" b="0" i="0" dirty="0">
                <a:solidFill>
                  <a:srgbClr val="111111"/>
                </a:solidFill>
                <a:effectLst/>
                <a:latin typeface="Arial" panose="020B0604020202020204" pitchFamily="34" charset="0"/>
                <a:cs typeface="Arial" panose="020B0604020202020204" pitchFamily="34" charset="0"/>
              </a:rPr>
              <a:t>ገለ ነገር ትሸይጡ እንተኾንኩም፣ ንሰባት ናይ ገዛእ ርእስኹም PayID ወይ ናይ ባንክ ዝርዝር ፈጺምኩም ኣይትሃቡ። ካብ ናትኩም PayID ብዙሕ ሓበሬታ ክረኽቡ ይኽእሉ።</a:t>
            </a:r>
          </a:p>
          <a:p>
            <a:pPr marL="342900" indent="-342900" algn="l" rtl="0">
              <a:buFont typeface="+mj-lt"/>
              <a:buAutoNum type="arabicPeriod"/>
            </a:pPr>
            <a:r>
              <a:rPr lang="ti" b="0" i="0" dirty="0">
                <a:solidFill>
                  <a:srgbClr val="111111"/>
                </a:solidFill>
                <a:effectLst/>
                <a:latin typeface="Arial" panose="020B0604020202020204" pitchFamily="34" charset="0"/>
                <a:cs typeface="Arial" panose="020B0604020202020204" pitchFamily="34" charset="0"/>
              </a:rPr>
              <a:t>ንውሽጣዊ ስምዒትኩም ተኣማመኑ። ጽቡቕ ብምዃኑ ንምእማኑ እንተተጸጊምኩም፣ ምናልባት ከምኡ ክኸውን ይኽእል እዩ።</a:t>
            </a:r>
          </a:p>
          <a:p>
            <a:pPr marL="0" indent="0" algn="l" rtl="0">
              <a:buFont typeface="+mj-lt"/>
              <a:buNone/>
            </a:pPr>
            <a:endParaRPr lang="en-US" b="0" i="0" dirty="0">
              <a:solidFill>
                <a:srgbClr val="11111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99803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14338"/>
            <a:ext cx="5759450" cy="3240087"/>
          </a:xfrm>
        </p:spPr>
      </p:sp>
      <p:sp>
        <p:nvSpPr>
          <p:cNvPr id="3" name="Notes Placeholder 2"/>
          <p:cNvSpPr>
            <a:spLocks noGrp="1"/>
          </p:cNvSpPr>
          <p:nvPr>
            <p:ph type="body" idx="1"/>
          </p:nvPr>
        </p:nvSpPr>
        <p:spPr>
          <a:xfrm>
            <a:off x="731521" y="3918481"/>
            <a:ext cx="5852160" cy="4482569"/>
          </a:xfrm>
        </p:spPr>
        <p:txBody>
          <a:bodyPr rtlCol="0"/>
          <a:lstStyle/>
          <a:p>
            <a:pPr rtl="0"/>
            <a:r>
              <a:rPr lang="ti" sz="1400" dirty="0">
                <a:latin typeface="Arial" panose="020B0604020202020204" pitchFamily="34" charset="0"/>
                <a:cs typeface="Arial" panose="020B0604020202020204" pitchFamily="34" charset="0"/>
              </a:rPr>
              <a:t>ቀጺልና፣ ብዛዕባ መርበብ ሓበሬታ Digital Inclusion ከመይ ጌርኩም እሙን ሓበሬታ ንምርካብ ከም እትጥቀመሉ ተዛረ</a:t>
            </a:r>
            <a:r>
              <a:rPr lang="en-US" sz="1400" dirty="0">
                <a:latin typeface="Arial" panose="020B0604020202020204" pitchFamily="34" charset="0"/>
                <a:cs typeface="Arial" panose="020B0604020202020204" pitchFamily="34" charset="0"/>
              </a:rPr>
              <a:t>ቡ</a:t>
            </a:r>
            <a:r>
              <a:rPr lang="ti" sz="1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6486163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500063"/>
            <a:ext cx="5759450" cy="3240087"/>
          </a:xfrm>
        </p:spPr>
      </p:sp>
      <p:sp>
        <p:nvSpPr>
          <p:cNvPr id="3" name="Notes Placeholder 2"/>
          <p:cNvSpPr>
            <a:spLocks noGrp="1"/>
          </p:cNvSpPr>
          <p:nvPr>
            <p:ph type="body" idx="1"/>
          </p:nvPr>
        </p:nvSpPr>
        <p:spPr>
          <a:xfrm>
            <a:off x="731521" y="4016750"/>
            <a:ext cx="5852160" cy="4384300"/>
          </a:xfrm>
        </p:spPr>
        <p:txBody>
          <a:bodyPr rtlCol="0"/>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ti" sz="1400" u="sng" dirty="0">
                <a:solidFill>
                  <a:srgbClr val="1962B2"/>
                </a:solidFill>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val="tx"/>
                    </a:ext>
                  </a:extLst>
                </a:hlinkClick>
              </a:rPr>
              <a:t>digitalinclusionwa.org.au</a:t>
            </a:r>
            <a:endParaRPr lang="en-US" sz="1400" u="sng" dirty="0">
              <a:solidFill>
                <a:srgbClr val="1962B2"/>
              </a:solidFill>
              <a:latin typeface="Arial" panose="020B0604020202020204" pitchFamily="34" charset="0"/>
              <a:cs typeface="Arial" panose="020B0604020202020204" pitchFamily="34" charset="0"/>
              <a:hlinkClick r:id="" action="ppaction://noaction">
                <a:extLst>
                  <a:ext uri="{A12FA001-AC4F-418D-AE19-62706E023703}">
                    <ahyp:hlinkClr xmlns:ahyp="http://schemas.microsoft.com/office/drawing/2018/hyperlinkcolor" val="tx"/>
                  </a:ext>
                </a:extLst>
              </a:hlinkClick>
            </a:endParaRPr>
          </a:p>
          <a:p>
            <a:pPr rtl="0"/>
            <a:endParaRPr lang="en-AU" sz="1400" dirty="0">
              <a:latin typeface="Arial" panose="020B0604020202020204" pitchFamily="34" charset="0"/>
              <a:cs typeface="Arial" panose="020B0604020202020204" pitchFamily="34" charset="0"/>
            </a:endParaRPr>
          </a:p>
          <a:p>
            <a:pPr rtl="0"/>
            <a:r>
              <a:rPr lang="ti" sz="1400" dirty="0">
                <a:latin typeface="Arial" panose="020B0604020202020204" pitchFamily="34" charset="0"/>
                <a:cs typeface="Arial" panose="020B0604020202020204" pitchFamily="34" charset="0"/>
              </a:rPr>
              <a:t>መርበብ ሓበሬታ ፕሮጀክት WA Digital Inclusion፦</a:t>
            </a:r>
          </a:p>
          <a:p>
            <a:pPr marL="171450" indent="-171450" rtl="0">
              <a:buFont typeface="Arial" panose="020B0604020202020204" pitchFamily="34" charset="0"/>
              <a:buChar char="•"/>
            </a:pPr>
            <a:r>
              <a:rPr lang="ti" sz="1400" dirty="0">
                <a:latin typeface="Arial" panose="020B0604020202020204" pitchFamily="34" charset="0"/>
                <a:cs typeface="Arial" panose="020B0604020202020204" pitchFamily="34" charset="0"/>
              </a:rPr>
              <a:t>ጠቓምን ዘተኣማምንን ሓበሬታ ዝሓዘ ካታሎግ።</a:t>
            </a:r>
          </a:p>
          <a:p>
            <a:pPr marL="171450" indent="-171450" rtl="0">
              <a:buFont typeface="Arial" panose="020B0604020202020204" pitchFamily="34" charset="0"/>
              <a:buChar char="•"/>
            </a:pPr>
            <a:r>
              <a:rPr lang="ti" sz="1400" dirty="0">
                <a:latin typeface="Arial" panose="020B0604020202020204" pitchFamily="34" charset="0"/>
                <a:cs typeface="Arial" panose="020B0604020202020204" pitchFamily="34" charset="0"/>
              </a:rPr>
              <a:t>ኣቐዲሙ ተኣማንነቱ ዝተፈተሸ ሓበሬታ ዝረኽበሉ ቦታ።</a:t>
            </a:r>
          </a:p>
          <a:p>
            <a:pPr marL="171450" indent="-171450" rtl="0">
              <a:buFont typeface="Arial" panose="020B0604020202020204" pitchFamily="34" charset="0"/>
              <a:buChar char="•"/>
            </a:pPr>
            <a:r>
              <a:rPr lang="ti" sz="1400" dirty="0">
                <a:latin typeface="Arial" panose="020B0604020202020204" pitchFamily="34" charset="0"/>
                <a:cs typeface="Arial" panose="020B0604020202020204" pitchFamily="34" charset="0"/>
              </a:rPr>
              <a:t>ሓበሬታ ንምርካብ ውሑስ ቦታ።</a:t>
            </a:r>
          </a:p>
        </p:txBody>
      </p:sp>
    </p:spTree>
    <p:extLst>
      <p:ext uri="{BB962C8B-B14F-4D97-AF65-F5344CB8AC3E}">
        <p14:creationId xmlns:p14="http://schemas.microsoft.com/office/powerpoint/2010/main" val="17477651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377825"/>
            <a:ext cx="5759450" cy="3240088"/>
          </a:xfrm>
        </p:spPr>
      </p:sp>
      <p:sp>
        <p:nvSpPr>
          <p:cNvPr id="3" name="Notes Placeholder 2"/>
          <p:cNvSpPr>
            <a:spLocks noGrp="1"/>
          </p:cNvSpPr>
          <p:nvPr>
            <p:ph type="body" idx="1"/>
          </p:nvPr>
        </p:nvSpPr>
        <p:spPr>
          <a:xfrm>
            <a:off x="731521" y="3906198"/>
            <a:ext cx="5852160" cy="4494852"/>
          </a:xfrm>
        </p:spPr>
        <p:txBody>
          <a:bodyPr rtlCol="0"/>
          <a:lstStyle/>
          <a:p>
            <a:pPr rtl="0"/>
            <a:r>
              <a:rPr lang="ti" sz="1400" dirty="0">
                <a:latin typeface="Arial" panose="020B0604020202020204" pitchFamily="34" charset="0"/>
                <a:cs typeface="Arial" panose="020B0604020202020204" pitchFamily="34" charset="0"/>
              </a:rPr>
              <a:t>ኣብቲ መርበብ ሓበሬታ ክትሪኢዎ ጠቐምቲ ክልተ ቀንዲ ክፍልታት ኣለዉ።</a:t>
            </a:r>
          </a:p>
          <a:p>
            <a:pPr rtl="0"/>
            <a:endParaRPr lang="en-AU" sz="1400" dirty="0">
              <a:latin typeface="Arial" panose="020B0604020202020204" pitchFamily="34" charset="0"/>
              <a:cs typeface="Arial" panose="020B0604020202020204" pitchFamily="34" charset="0"/>
            </a:endParaRPr>
          </a:p>
          <a:p>
            <a:pPr rtl="0"/>
            <a:r>
              <a:rPr lang="ti" sz="1400" dirty="0">
                <a:latin typeface="Arial" panose="020B0604020202020204" pitchFamily="34" charset="0"/>
                <a:cs typeface="Arial" panose="020B0604020202020204" pitchFamily="34" charset="0"/>
              </a:rPr>
              <a:t>መሳርሒታት ትምህርቲ፦</a:t>
            </a:r>
          </a:p>
          <a:p>
            <a:pPr marL="285750" indent="-285750" rtl="0">
              <a:buFont typeface="Arial" panose="020B0604020202020204" pitchFamily="34" charset="0"/>
              <a:buChar char="•"/>
            </a:pPr>
            <a:r>
              <a:rPr lang="ti" sz="1400" dirty="0">
                <a:latin typeface="Arial" panose="020B0604020202020204" pitchFamily="34" charset="0"/>
                <a:cs typeface="Arial" panose="020B0604020202020204" pitchFamily="34" charset="0"/>
              </a:rPr>
              <a:t>እዚ ገጽ እዚ ኣብ ሰፊሕ ኣርእስታት ብዙሕ ሓበሬታ ኣለዎ።</a:t>
            </a:r>
          </a:p>
          <a:p>
            <a:pPr marL="285750" indent="-285750" rtl="0">
              <a:buFont typeface="Arial" panose="020B0604020202020204" pitchFamily="34" charset="0"/>
              <a:buChar char="•"/>
            </a:pPr>
            <a:r>
              <a:rPr lang="ti" sz="1400" dirty="0">
                <a:latin typeface="Arial" panose="020B0604020202020204" pitchFamily="34" charset="0"/>
                <a:cs typeface="Arial" panose="020B0604020202020204" pitchFamily="34" charset="0"/>
              </a:rPr>
              <a:t>ፍሉያት ኣርእስታት ክትደ</a:t>
            </a:r>
            <a:r>
              <a:rPr lang="en-US" sz="1400" dirty="0" err="1">
                <a:latin typeface="Arial" panose="020B0604020202020204" pitchFamily="34" charset="0"/>
                <a:cs typeface="Arial" panose="020B0604020202020204" pitchFamily="34" charset="0"/>
              </a:rPr>
              <a:t>ልዩ</a:t>
            </a:r>
            <a:r>
              <a:rPr lang="ti" sz="1400" dirty="0">
                <a:latin typeface="Arial" panose="020B0604020202020204" pitchFamily="34" charset="0"/>
                <a:cs typeface="Arial" panose="020B0604020202020204" pitchFamily="34" charset="0"/>
              </a:rPr>
              <a:t> ምእንቲ ኣብ ጸጋም እቶም ምድባት ኣለዉ።</a:t>
            </a:r>
          </a:p>
          <a:p>
            <a:pPr marL="285750" indent="-285750" rtl="0">
              <a:buFont typeface="Arial" panose="020B0604020202020204" pitchFamily="34" charset="0"/>
              <a:buChar char="•"/>
            </a:pPr>
            <a:r>
              <a:rPr lang="ti" sz="1400" dirty="0">
                <a:latin typeface="Arial" panose="020B0604020202020204" pitchFamily="34" charset="0"/>
                <a:cs typeface="Arial" panose="020B0604020202020204" pitchFamily="34" charset="0"/>
              </a:rPr>
              <a:t>ብምድላይ ሞጁል ንምርካብ ዝሕግዝ ናይ ምድላይ ባር ኣሎ።</a:t>
            </a:r>
          </a:p>
          <a:p>
            <a:pPr marL="285750" indent="-285750" rtl="0">
              <a:buFont typeface="Arial" panose="020B0604020202020204" pitchFamily="34" charset="0"/>
              <a:buChar char="•"/>
            </a:pPr>
            <a:r>
              <a:rPr lang="ti" sz="1400" dirty="0">
                <a:latin typeface="Arial" panose="020B0604020202020204" pitchFamily="34" charset="0"/>
                <a:cs typeface="Arial" panose="020B0604020202020204" pitchFamily="34" charset="0"/>
              </a:rPr>
              <a:t>እቶም ሳጹናት ኣብቲ ገጽ ንታሕቲ ይቕጽሉ እሞ ኩሉ ክትሪእዎ እትኽእሉ ኣርእስትታት የርእ</a:t>
            </a:r>
            <a:r>
              <a:rPr lang="en-US" sz="1400" dirty="0" err="1">
                <a:latin typeface="Arial" panose="020B0604020202020204" pitchFamily="34" charset="0"/>
                <a:cs typeface="Arial" panose="020B0604020202020204" pitchFamily="34" charset="0"/>
              </a:rPr>
              <a:t>የኩም</a:t>
            </a:r>
            <a:r>
              <a:rPr lang="ti" sz="1400" dirty="0">
                <a:latin typeface="Arial" panose="020B0604020202020204" pitchFamily="34" charset="0"/>
                <a:cs typeface="Arial" panose="020B0604020202020204" pitchFamily="34" charset="0"/>
              </a:rPr>
              <a:t>።</a:t>
            </a:r>
          </a:p>
          <a:p>
            <a:pPr marL="285750" indent="-2857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0" indent="0" rtl="0">
              <a:buFont typeface="Arial" panose="020B0604020202020204" pitchFamily="34" charset="0"/>
              <a:buNone/>
            </a:pPr>
            <a:r>
              <a:rPr lang="ti" sz="1400" dirty="0">
                <a:latin typeface="Arial" panose="020B0604020202020204" pitchFamily="34" charset="0"/>
                <a:cs typeface="Arial" panose="020B0604020202020204" pitchFamily="34" charset="0"/>
              </a:rPr>
              <a:t>እዚ ኩሉ ግዜ እናተመሓየሸን ናይ ምንቅስቓስ ሓበሬታ ኩሉ ግዜ እናተወሰኸን እዩ።</a:t>
            </a:r>
          </a:p>
        </p:txBody>
      </p:sp>
    </p:spTree>
    <p:extLst>
      <p:ext uri="{BB962C8B-B14F-4D97-AF65-F5344CB8AC3E}">
        <p14:creationId xmlns:p14="http://schemas.microsoft.com/office/powerpoint/2010/main" val="2869082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439738"/>
            <a:ext cx="5756275" cy="3238500"/>
          </a:xfrm>
        </p:spPr>
      </p:sp>
      <p:sp>
        <p:nvSpPr>
          <p:cNvPr id="3" name="Notes Placeholder 2"/>
          <p:cNvSpPr>
            <a:spLocks noGrp="1"/>
          </p:cNvSpPr>
          <p:nvPr>
            <p:ph type="body" idx="1"/>
          </p:nvPr>
        </p:nvSpPr>
        <p:spPr>
          <a:xfrm>
            <a:off x="731521" y="3881630"/>
            <a:ext cx="5852160" cy="4519420"/>
          </a:xfrm>
        </p:spPr>
        <p:txBody>
          <a:bodyPr rtlCol="0"/>
          <a:lstStyle/>
          <a:p>
            <a:pPr rtl="0"/>
            <a:r>
              <a:rPr lang="ti" sz="1400" dirty="0">
                <a:latin typeface="Arial" panose="020B0604020202020204" pitchFamily="34" charset="0"/>
                <a:cs typeface="Arial" panose="020B0604020202020204" pitchFamily="34" charset="0"/>
              </a:rPr>
              <a:t>እቲ ካልኣይ ጠቓሚ ክፋል ናይቲ መርበብ ሓበሬታ ‘ኣገልግሎት ማሕበረሰብ’ ብምጥዋቕ ክትረኽ</a:t>
            </a:r>
            <a:r>
              <a:rPr lang="en-US" sz="1400" dirty="0" err="1">
                <a:latin typeface="Arial" panose="020B0604020202020204" pitchFamily="34" charset="0"/>
                <a:cs typeface="Arial" panose="020B0604020202020204" pitchFamily="34" charset="0"/>
              </a:rPr>
              <a:t>ብዎ</a:t>
            </a:r>
            <a:r>
              <a:rPr lang="ti" sz="1400" dirty="0">
                <a:latin typeface="Arial" panose="020B0604020202020204" pitchFamily="34" charset="0"/>
                <a:cs typeface="Arial" panose="020B0604020202020204" pitchFamily="34" charset="0"/>
              </a:rPr>
              <a:t> ትኽእ</a:t>
            </a:r>
            <a:r>
              <a:rPr lang="en-US" sz="1400" dirty="0">
                <a:latin typeface="Arial" panose="020B0604020202020204" pitchFamily="34" charset="0"/>
                <a:cs typeface="Arial" panose="020B0604020202020204" pitchFamily="34" charset="0"/>
              </a:rPr>
              <a:t>ሉ</a:t>
            </a:r>
            <a:r>
              <a:rPr lang="ti" sz="1400" dirty="0">
                <a:latin typeface="Arial" panose="020B0604020202020204" pitchFamily="34" charset="0"/>
                <a:cs typeface="Arial" panose="020B0604020202020204" pitchFamily="34" charset="0"/>
              </a:rPr>
              <a:t> ኢኹ</a:t>
            </a:r>
            <a:r>
              <a:rPr lang="en-US" sz="1400" dirty="0">
                <a:latin typeface="Arial" panose="020B0604020202020204" pitchFamily="34" charset="0"/>
                <a:cs typeface="Arial" panose="020B0604020202020204" pitchFamily="34" charset="0"/>
              </a:rPr>
              <a:t>ም</a:t>
            </a:r>
            <a:r>
              <a:rPr lang="ti" sz="1400" dirty="0">
                <a:latin typeface="Arial" panose="020B0604020202020204" pitchFamily="34" charset="0"/>
                <a:cs typeface="Arial" panose="020B0604020202020204" pitchFamily="34" charset="0"/>
              </a:rPr>
              <a:t>።</a:t>
            </a:r>
          </a:p>
          <a:p>
            <a:pPr rtl="0"/>
            <a:endParaRPr lang="en-AU" sz="1400" dirty="0">
              <a:latin typeface="Arial" panose="020B0604020202020204" pitchFamily="34" charset="0"/>
              <a:cs typeface="Arial" panose="020B0604020202020204" pitchFamily="34" charset="0"/>
            </a:endParaRPr>
          </a:p>
          <a:p>
            <a:pPr rtl="0"/>
            <a:r>
              <a:rPr lang="ti" sz="1400" dirty="0">
                <a:latin typeface="Arial" panose="020B0604020202020204" pitchFamily="34" charset="0"/>
                <a:cs typeface="Arial" panose="020B0604020202020204" pitchFamily="34" charset="0"/>
              </a:rPr>
              <a:t>እቶም ቀንዲ ክንጠቕሶም ዘለና ድማ፦</a:t>
            </a:r>
          </a:p>
          <a:p>
            <a:pPr rtl="0"/>
            <a:endParaRPr lang="en-AU" sz="1400" dirty="0">
              <a:latin typeface="Arial" panose="020B0604020202020204" pitchFamily="34" charset="0"/>
              <a:cs typeface="Arial" panose="020B0604020202020204" pitchFamily="34" charset="0"/>
            </a:endParaRPr>
          </a:p>
          <a:p>
            <a:pPr marL="228600" indent="-228600" rtl="0">
              <a:buFont typeface="+mj-lt"/>
              <a:buAutoNum type="arabicPeriod"/>
            </a:pPr>
            <a:r>
              <a:rPr lang="ti" sz="1400" dirty="0">
                <a:latin typeface="Arial" panose="020B0604020202020204" pitchFamily="34" charset="0"/>
                <a:cs typeface="Arial" panose="020B0604020202020204" pitchFamily="34" charset="0"/>
              </a:rPr>
              <a:t>ማእኸላት ጸጋ ማሕበረሰብ። </a:t>
            </a:r>
          </a:p>
          <a:p>
            <a:pPr marL="685800" lvl="1" indent="-228600" rtl="0">
              <a:buFont typeface="Arial" panose="020B0604020202020204" pitchFamily="34" charset="0"/>
              <a:buChar char="•"/>
            </a:pPr>
            <a:r>
              <a:rPr lang="ti" sz="1400" dirty="0">
                <a:latin typeface="Arial" panose="020B0604020202020204" pitchFamily="34" charset="0"/>
                <a:cs typeface="Arial" panose="020B0604020202020204" pitchFamily="34" charset="0"/>
              </a:rPr>
              <a:t>እዚ ድማ ኣብ ቀረባኹም ዝርከ</a:t>
            </a:r>
            <a:r>
              <a:rPr lang="en-US" sz="1400" dirty="0">
                <a:latin typeface="Arial" panose="020B0604020202020204" pitchFamily="34" charset="0"/>
                <a:cs typeface="Arial" panose="020B0604020202020204" pitchFamily="34" charset="0"/>
              </a:rPr>
              <a:t>ቡ</a:t>
            </a:r>
            <a:r>
              <a:rPr lang="ti" sz="1400" dirty="0">
                <a:latin typeface="Arial" panose="020B0604020202020204" pitchFamily="34" charset="0"/>
                <a:cs typeface="Arial" panose="020B0604020202020204" pitchFamily="34" charset="0"/>
              </a:rPr>
              <a:t> ማእከ</a:t>
            </a:r>
            <a:r>
              <a:rPr lang="en-US" sz="1400" dirty="0" err="1">
                <a:latin typeface="Arial" panose="020B0604020202020204" pitchFamily="34" charset="0"/>
                <a:cs typeface="Arial" panose="020B0604020202020204" pitchFamily="34" charset="0"/>
              </a:rPr>
              <a:t>ላት</a:t>
            </a:r>
            <a:r>
              <a:rPr lang="ti" sz="1400" dirty="0">
                <a:latin typeface="Arial" panose="020B0604020202020204" pitchFamily="34" charset="0"/>
                <a:cs typeface="Arial" panose="020B0604020202020204" pitchFamily="34" charset="0"/>
              </a:rPr>
              <a:t> ጸጋታት ማሕበረሰብ ዘርኢ ካርታ ክኸፍት እዩ። </a:t>
            </a:r>
          </a:p>
          <a:p>
            <a:pPr marL="685800" lvl="1" indent="-228600" rtl="0">
              <a:buFont typeface="Arial" panose="020B0604020202020204" pitchFamily="34" charset="0"/>
              <a:buChar char="•"/>
            </a:pPr>
            <a:r>
              <a:rPr lang="ti" sz="1400" dirty="0">
                <a:latin typeface="Arial" panose="020B0604020202020204" pitchFamily="34" charset="0"/>
                <a:cs typeface="Arial" panose="020B0604020202020204" pitchFamily="34" charset="0"/>
              </a:rPr>
              <a:t>መብዛሕትኡ ግዜ ንሰባትን ኣገልግሎት ሕትመትን ዲጂታላዊ ደገፍ ይህቡ።</a:t>
            </a:r>
          </a:p>
          <a:p>
            <a:pPr marL="685800" lvl="1" indent="-22860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28600" indent="-228600" rtl="0">
              <a:buFont typeface="+mj-lt"/>
              <a:buAutoNum type="arabicPeriod"/>
            </a:pPr>
            <a:r>
              <a:rPr lang="ti" sz="1400" dirty="0">
                <a:latin typeface="Arial" panose="020B0604020202020204" pitchFamily="34" charset="0"/>
                <a:cs typeface="Arial" panose="020B0604020202020204" pitchFamily="34" charset="0"/>
              </a:rPr>
              <a:t>ቤተ መጻሕፍቲ።</a:t>
            </a:r>
          </a:p>
          <a:p>
            <a:pPr marL="685800" lvl="1" indent="-228600" rtl="0">
              <a:buFont typeface="Arial" panose="020B0604020202020204" pitchFamily="34" charset="0"/>
              <a:buChar char="•"/>
            </a:pPr>
            <a:r>
              <a:rPr lang="ti" sz="1400" dirty="0">
                <a:latin typeface="Arial" panose="020B0604020202020204" pitchFamily="34" charset="0"/>
                <a:cs typeface="Arial" panose="020B0604020202020204" pitchFamily="34" charset="0"/>
              </a:rPr>
              <a:t>እቲ ሓደ ካርታ ናይ ኩለን WA ቤተ መጻሕፍቲ እውን የርኢ።</a:t>
            </a:r>
          </a:p>
          <a:p>
            <a:pPr marL="685800" lvl="1" indent="-228600" rtl="0">
              <a:buFont typeface="Arial" panose="020B0604020202020204" pitchFamily="34" charset="0"/>
              <a:buChar char="•"/>
            </a:pPr>
            <a:r>
              <a:rPr lang="ti" sz="1400" dirty="0">
                <a:latin typeface="Arial" panose="020B0604020202020204" pitchFamily="34" charset="0"/>
                <a:cs typeface="Arial" panose="020B0604020202020204" pitchFamily="34" charset="0"/>
              </a:rPr>
              <a:t>ንቴክኖሎጂ እንታይ ዓይነት ስልጠናን ደገፍን ከም ዝህቡ ምእንቲ ክትረክቡ፣ መርበብ ሓበሬታኦም ከርእየኩም እዩ።</a:t>
            </a:r>
          </a:p>
          <a:p>
            <a:pPr rtl="0"/>
            <a:endParaRPr lang="en-AU" sz="1400" dirty="0">
              <a:latin typeface="Arial" panose="020B0604020202020204" pitchFamily="34" charset="0"/>
              <a:cs typeface="Arial" panose="020B0604020202020204" pitchFamily="34" charset="0"/>
            </a:endParaRPr>
          </a:p>
          <a:p>
            <a:pPr rtl="0"/>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1861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439738"/>
            <a:ext cx="5756275" cy="3238500"/>
          </a:xfrm>
        </p:spPr>
      </p:sp>
      <p:sp>
        <p:nvSpPr>
          <p:cNvPr id="3" name="Notes Placeholder 2"/>
          <p:cNvSpPr>
            <a:spLocks noGrp="1"/>
          </p:cNvSpPr>
          <p:nvPr>
            <p:ph type="body" idx="1"/>
          </p:nvPr>
        </p:nvSpPr>
        <p:spPr>
          <a:xfrm>
            <a:off x="731521" y="4004467"/>
            <a:ext cx="5852160" cy="4396583"/>
          </a:xfrm>
        </p:spPr>
        <p:txBody>
          <a:bodyPr rtlCol="0"/>
          <a:lstStyle/>
          <a:p>
            <a:pPr rtl="0"/>
            <a:r>
              <a:rPr lang="ti" sz="1400" dirty="0">
                <a:latin typeface="Arial" panose="020B0604020202020204" pitchFamily="34" charset="0"/>
                <a:cs typeface="Arial" panose="020B0604020202020204" pitchFamily="34" charset="0"/>
              </a:rPr>
              <a:t>ቀጺሎም እንታይ ክገብሩ ከም ዝደልዩ ምስቲ ጉጅለ ተዘራረቡ።</a:t>
            </a:r>
          </a:p>
          <a:p>
            <a:pPr rtl="0"/>
            <a:endParaRPr lang="en-AU" sz="1400" dirty="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ti" sz="1400" dirty="0">
                <a:latin typeface="Arial" panose="020B0604020202020204" pitchFamily="34" charset="0"/>
                <a:cs typeface="Arial" panose="020B0604020202020204" pitchFamily="34" charset="0"/>
              </a:rPr>
              <a:t>ቀጺሎም </a:t>
            </a:r>
            <a:r>
              <a:rPr lang="ti" sz="1400" b="1" dirty="0">
                <a:latin typeface="Arial" panose="020B0604020202020204" pitchFamily="34" charset="0"/>
                <a:cs typeface="Arial" panose="020B0604020202020204" pitchFamily="34" charset="0"/>
              </a:rPr>
              <a:t>እንታይ</a:t>
            </a:r>
            <a:r>
              <a:rPr lang="ti" sz="1400" dirty="0">
                <a:latin typeface="Arial" panose="020B0604020202020204" pitchFamily="34" charset="0"/>
                <a:cs typeface="Arial" panose="020B0604020202020204" pitchFamily="34" charset="0"/>
              </a:rPr>
              <a:t> ክመሃሩ ይደልዩ?</a:t>
            </a:r>
          </a:p>
          <a:p>
            <a:pPr marL="285750" indent="-2857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ti" sz="1400" dirty="0">
                <a:latin typeface="Arial" panose="020B0604020202020204" pitchFamily="34" charset="0"/>
                <a:cs typeface="Arial" panose="020B0604020202020204" pitchFamily="34" charset="0"/>
              </a:rPr>
              <a:t>ነዚ ሓበሬታ እዚ </a:t>
            </a:r>
            <a:r>
              <a:rPr lang="ti" sz="1400" b="1" dirty="0">
                <a:latin typeface="Arial" panose="020B0604020202020204" pitchFamily="34" charset="0"/>
                <a:cs typeface="Arial" panose="020B0604020202020204" pitchFamily="34" charset="0"/>
              </a:rPr>
              <a:t>ብኸመይ</a:t>
            </a:r>
            <a:r>
              <a:rPr lang="ti" sz="1400" dirty="0">
                <a:latin typeface="Arial" panose="020B0604020202020204" pitchFamily="34" charset="0"/>
                <a:cs typeface="Arial" panose="020B0604020202020204" pitchFamily="34" charset="0"/>
              </a:rPr>
              <a:t> ን</a:t>
            </a:r>
            <a:r>
              <a:rPr lang="ti" sz="1400" b="1" dirty="0">
                <a:latin typeface="Arial" panose="020B0604020202020204" pitchFamily="34" charset="0"/>
                <a:cs typeface="Arial" panose="020B0604020202020204" pitchFamily="34" charset="0"/>
              </a:rPr>
              <a:t>ኣበይ</a:t>
            </a:r>
            <a:r>
              <a:rPr lang="ti" sz="1400" dirty="0">
                <a:latin typeface="Arial" panose="020B0604020202020204" pitchFamily="34" charset="0"/>
                <a:cs typeface="Arial" panose="020B0604020202020204" pitchFamily="34" charset="0"/>
              </a:rPr>
              <a:t>ን ክረኽብዎ ይኽእሉ? </a:t>
            </a:r>
          </a:p>
          <a:p>
            <a:pPr rtl="0"/>
            <a:r>
              <a:rPr lang="ti" sz="1400" dirty="0">
                <a:latin typeface="Arial" panose="020B0604020202020204" pitchFamily="34" charset="0"/>
                <a:cs typeface="Arial" panose="020B0604020202020204" pitchFamily="34" charset="0"/>
              </a:rPr>
              <a:t>	መርበብ ሓበሬታ ፕሮጀክት WA Digital Inclusion? </a:t>
            </a:r>
          </a:p>
          <a:p>
            <a:pPr rtl="0"/>
            <a:r>
              <a:rPr lang="ti" sz="1400" dirty="0">
                <a:latin typeface="Arial" panose="020B0604020202020204" pitchFamily="34" charset="0"/>
                <a:cs typeface="Arial" panose="020B0604020202020204" pitchFamily="34" charset="0"/>
              </a:rPr>
              <a:t>	ኣብ ከባቢኦም ዝርከብ ማእከል ጸጋታት ማሕበረሰብ? </a:t>
            </a:r>
          </a:p>
          <a:p>
            <a:pPr rtl="0"/>
            <a:r>
              <a:rPr lang="ti" sz="1400" dirty="0">
                <a:latin typeface="Arial" panose="020B0604020202020204" pitchFamily="34" charset="0"/>
                <a:cs typeface="Arial" panose="020B0604020202020204" pitchFamily="34" charset="0"/>
              </a:rPr>
              <a:t>	ኣብ ከባቢኦም ዝርከብ ቤተ መጻሕፍቲ?</a:t>
            </a:r>
          </a:p>
          <a:p>
            <a:pPr marL="285750" indent="-2857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ti" sz="1400" dirty="0">
                <a:latin typeface="Arial" panose="020B0604020202020204" pitchFamily="34" charset="0"/>
                <a:cs typeface="Arial" panose="020B0604020202020204" pitchFamily="34" charset="0"/>
              </a:rPr>
              <a:t>ነዚ ዝቕጽል ስጉምቲ </a:t>
            </a:r>
            <a:r>
              <a:rPr lang="ti" sz="1400" b="1" dirty="0">
                <a:latin typeface="Arial" panose="020B0604020202020204" pitchFamily="34" charset="0"/>
                <a:cs typeface="Arial" panose="020B0604020202020204" pitchFamily="34" charset="0"/>
              </a:rPr>
              <a:t>መዓስ</a:t>
            </a:r>
            <a:r>
              <a:rPr lang="ti" sz="1400" dirty="0">
                <a:latin typeface="Arial" panose="020B0604020202020204" pitchFamily="34" charset="0"/>
                <a:cs typeface="Arial" panose="020B0604020202020204" pitchFamily="34" charset="0"/>
              </a:rPr>
              <a:t> እዮም ክወስዱ?</a:t>
            </a:r>
          </a:p>
          <a:p>
            <a:pPr rtl="0"/>
            <a:endParaRPr lang="en-AU" sz="1400" dirty="0">
              <a:latin typeface="Arial" panose="020B0604020202020204" pitchFamily="34" charset="0"/>
              <a:cs typeface="Arial" panose="020B0604020202020204" pitchFamily="34" charset="0"/>
            </a:endParaRPr>
          </a:p>
          <a:p>
            <a:pPr rtl="0"/>
            <a:r>
              <a:rPr lang="ti" sz="1400" dirty="0">
                <a:latin typeface="Arial" panose="020B0604020202020204" pitchFamily="34" charset="0"/>
                <a:cs typeface="Arial" panose="020B0604020202020204" pitchFamily="34" charset="0"/>
              </a:rPr>
              <a:t>ኣብ ንኣሽቱ መጻሕፍቶም ውጥን ዝጽሕፉሉ ክፍሊ ኣሎ።</a:t>
            </a:r>
          </a:p>
        </p:txBody>
      </p:sp>
    </p:spTree>
    <p:extLst>
      <p:ext uri="{BB962C8B-B14F-4D97-AF65-F5344CB8AC3E}">
        <p14:creationId xmlns:p14="http://schemas.microsoft.com/office/powerpoint/2010/main" val="14300805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76250"/>
            <a:ext cx="5759450" cy="3240088"/>
          </a:xfrm>
        </p:spPr>
      </p:sp>
      <p:sp>
        <p:nvSpPr>
          <p:cNvPr id="3" name="Notes Placeholder 2"/>
          <p:cNvSpPr>
            <a:spLocks noGrp="1"/>
          </p:cNvSpPr>
          <p:nvPr>
            <p:ph type="body" idx="1"/>
          </p:nvPr>
        </p:nvSpPr>
        <p:spPr>
          <a:xfrm>
            <a:off x="731521" y="3930765"/>
            <a:ext cx="5852160" cy="4470285"/>
          </a:xfrm>
        </p:spPr>
        <p:txBody>
          <a:bodyPr rtlCol="0"/>
          <a:lstStyle/>
          <a:p>
            <a:pPr rtl="0"/>
            <a:r>
              <a:rPr lang="ti" sz="1400" dirty="0">
                <a:latin typeface="Arial" panose="020B0604020202020204" pitchFamily="34" charset="0"/>
                <a:cs typeface="Arial" panose="020B0604020202020204" pitchFamily="34" charset="0"/>
              </a:rPr>
              <a:t>ንኹሉ ሰብ ስለ ዝተሳተተፈ ኣመስግኑ</a:t>
            </a:r>
            <a:r>
              <a:rPr lang="en-US" sz="1400" dirty="0">
                <a:latin typeface="Arial" panose="020B0604020202020204" pitchFamily="34" charset="0"/>
                <a:cs typeface="Arial" panose="020B0604020202020204" pitchFamily="34" charset="0"/>
              </a:rPr>
              <a:t>፣</a:t>
            </a:r>
            <a:r>
              <a:rPr lang="ti" sz="1400" dirty="0">
                <a:latin typeface="Arial" panose="020B0604020202020204" pitchFamily="34" charset="0"/>
                <a:cs typeface="Arial" panose="020B0604020202020204" pitchFamily="34" charset="0"/>
              </a:rPr>
              <a:t> ቅድሚ ምኻዶም ሓጺር ናይ ዳህሰሳዊ መፅናዕቲ ንኽመልኡ ሕተቱ።</a:t>
            </a:r>
          </a:p>
          <a:p>
            <a:pPr rtl="0"/>
            <a:endParaRPr lang="en-AU" sz="1400" dirty="0">
              <a:latin typeface="Arial" panose="020B0604020202020204" pitchFamily="34" charset="0"/>
              <a:cs typeface="Arial" panose="020B0604020202020204" pitchFamily="34" charset="0"/>
            </a:endParaRPr>
          </a:p>
          <a:p>
            <a:pPr rtl="0"/>
            <a:r>
              <a:rPr lang="ti" sz="1400" dirty="0">
                <a:latin typeface="Arial" panose="020B0604020202020204" pitchFamily="34" charset="0"/>
                <a:cs typeface="Arial" panose="020B0604020202020204" pitchFamily="34" charset="0"/>
              </a:rPr>
              <a:t>እቲ ዳህሰሳዊ መፅናዕቲ ብዛዕባ ሻምፕዮን ኣይኮነን። ብዛዕባ እቲ ፕሮጀክት ኣብዚ ኣቀራርባ ዘቐመጦ ሓበሬታ እዩ።</a:t>
            </a:r>
          </a:p>
          <a:p>
            <a:pPr rtl="0"/>
            <a:endParaRPr lang="en-AU" sz="1400" dirty="0">
              <a:latin typeface="Arial" panose="020B0604020202020204" pitchFamily="34" charset="0"/>
              <a:cs typeface="Arial" panose="020B0604020202020204" pitchFamily="34" charset="0"/>
            </a:endParaRPr>
          </a:p>
          <a:p>
            <a:pPr rtl="0"/>
            <a:r>
              <a:rPr lang="ti" sz="1400" dirty="0">
                <a:latin typeface="Arial" panose="020B0604020202020204" pitchFamily="34" charset="0"/>
                <a:cs typeface="Arial" panose="020B0604020202020204" pitchFamily="34" charset="0"/>
              </a:rPr>
              <a:t>እቲ ዳህሰሳዊ መጽናዕቲ ውሑዳት ሓጸርቲ ሕቶታት ይሓትት፦</a:t>
            </a:r>
          </a:p>
          <a:p>
            <a:pPr marL="342900" indent="-342900" rtl="0">
              <a:buFont typeface="+mj-lt"/>
              <a:buAutoNum type="arabicPeriod"/>
            </a:pPr>
            <a:r>
              <a:rPr lang="ti" sz="1400" dirty="0">
                <a:latin typeface="Arial" panose="020B0604020202020204" pitchFamily="34" charset="0"/>
                <a:cs typeface="Arial" panose="020B0604020202020204" pitchFamily="34" charset="0"/>
              </a:rPr>
              <a:t>ስም ሻምፕዮን ማሕበረሰቦም።</a:t>
            </a:r>
          </a:p>
          <a:p>
            <a:pPr marL="342900" indent="-342900" rtl="0">
              <a:buFont typeface="+mj-lt"/>
              <a:buAutoNum type="arabicPeriod"/>
            </a:pPr>
            <a:r>
              <a:rPr lang="ti" sz="1400" dirty="0">
                <a:latin typeface="Arial" panose="020B0604020202020204" pitchFamily="34" charset="0"/>
                <a:cs typeface="Arial" panose="020B0604020202020204" pitchFamily="34" charset="0"/>
              </a:rPr>
              <a:t>እንታይ ተማሂሮም?</a:t>
            </a:r>
          </a:p>
          <a:p>
            <a:pPr marL="342900" indent="-342900" rtl="0">
              <a:buFont typeface="+mj-lt"/>
              <a:buAutoNum type="arabicPeriod"/>
            </a:pPr>
            <a:r>
              <a:rPr lang="ti" sz="1400" dirty="0">
                <a:latin typeface="Arial" panose="020B0604020202020204" pitchFamily="34" charset="0"/>
                <a:cs typeface="Arial" panose="020B0604020202020204" pitchFamily="34" charset="0"/>
              </a:rPr>
              <a:t>እዚ ኸኣ ኣብ ህይወቶም ክሳዕ ክንደይ ጽልዋ ኺህልዎ እዩ?</a:t>
            </a:r>
          </a:p>
          <a:p>
            <a:pPr marL="342900" indent="-342900" rtl="0">
              <a:buFont typeface="+mj-lt"/>
              <a:buAutoNum type="arabicPeriod"/>
            </a:pPr>
            <a:r>
              <a:rPr lang="ti" sz="1400" dirty="0">
                <a:latin typeface="Arial" panose="020B0604020202020204" pitchFamily="34" charset="0"/>
                <a:cs typeface="Arial" panose="020B0604020202020204" pitchFamily="34" charset="0"/>
              </a:rPr>
              <a:t>ክንደይ ግዜ እዮም ክጥቀሙሉ?</a:t>
            </a:r>
          </a:p>
          <a:p>
            <a:pPr rtl="0"/>
            <a:endParaRPr lang="en-AU" sz="1400" dirty="0">
              <a:latin typeface="Arial" panose="020B0604020202020204" pitchFamily="34" charset="0"/>
              <a:cs typeface="Arial" panose="020B0604020202020204" pitchFamily="34" charset="0"/>
            </a:endParaRPr>
          </a:p>
          <a:p>
            <a:pPr rtl="0"/>
            <a:r>
              <a:rPr lang="ti" sz="1400" dirty="0">
                <a:latin typeface="Arial" panose="020B0604020202020204" pitchFamily="34" charset="0"/>
                <a:cs typeface="Arial" panose="020B0604020202020204" pitchFamily="34" charset="0"/>
              </a:rPr>
              <a:t>ኣብ ንኣሽቱ መጻሕፍቶም ዘሎ QR Code ስካን ብምግባር ብኢንተርነት ክገብርዎ ይኽእሉ።</a:t>
            </a:r>
          </a:p>
          <a:p>
            <a:pPr rtl="0"/>
            <a:r>
              <a:rPr lang="ti" sz="1400" dirty="0">
                <a:latin typeface="Arial" panose="020B0604020202020204" pitchFamily="34" charset="0"/>
                <a:cs typeface="Arial" panose="020B0604020202020204" pitchFamily="34" charset="0"/>
              </a:rPr>
              <a:t>ወይ ድማ ናይ ወረቐት ቅዳሕ ክመልኡ ይኽእሉ።</a:t>
            </a:r>
          </a:p>
          <a:p>
            <a:pPr rtl="0"/>
            <a:endParaRPr lang="en-AU"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79877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9463" y="439738"/>
            <a:ext cx="5756275" cy="3238500"/>
          </a:xfrm>
        </p:spPr>
      </p:sp>
      <p:sp>
        <p:nvSpPr>
          <p:cNvPr id="3" name="Notes Placeholder 2"/>
          <p:cNvSpPr>
            <a:spLocks noGrp="1"/>
          </p:cNvSpPr>
          <p:nvPr>
            <p:ph type="body" idx="1"/>
          </p:nvPr>
        </p:nvSpPr>
        <p:spPr>
          <a:xfrm>
            <a:off x="731521" y="3943048"/>
            <a:ext cx="5852160" cy="4458002"/>
          </a:xfrm>
        </p:spPr>
        <p:txBody>
          <a:bodyPr rtlCol="0"/>
          <a:lstStyle/>
          <a:p>
            <a:pPr rtl="0"/>
            <a:r>
              <a:rPr lang="ti" sz="1400" dirty="0">
                <a:latin typeface="Arial" panose="020B0604020202020204" pitchFamily="34" charset="0"/>
                <a:cs typeface="Arial" panose="020B0604020202020204" pitchFamily="34" charset="0"/>
              </a:rPr>
              <a:t>በዚ ዝስዕብ ምኽንያት ተሳተፍቲ ምስቲ ፕሮጀክት ክራኸቡ ከምዝኽእሉ የፍልጥዎም፦ </a:t>
            </a:r>
          </a:p>
          <a:p>
            <a:pPr marL="285750" indent="-285750" rtl="0">
              <a:buFont typeface="Arial" panose="020B0604020202020204" pitchFamily="34" charset="0"/>
              <a:buChar char="•"/>
            </a:pPr>
            <a:r>
              <a:rPr lang="ti" sz="1400" dirty="0">
                <a:latin typeface="Arial" panose="020B0604020202020204" pitchFamily="34" charset="0"/>
                <a:cs typeface="Arial" panose="020B0604020202020204" pitchFamily="34" charset="0"/>
              </a:rPr>
              <a:t>ባዕሎም ሻምፕዮን ክኾኑ ይደልዩ፣ ወይ </a:t>
            </a:r>
            <a:r>
              <a:rPr lang="en-US" sz="1400" dirty="0">
                <a:latin typeface="Arial" panose="020B0604020202020204" pitchFamily="34" charset="0"/>
                <a:cs typeface="Arial" panose="020B0604020202020204" pitchFamily="34" charset="0"/>
              </a:rPr>
              <a:t> </a:t>
            </a:r>
            <a:endParaRPr lang="ti" sz="1400" dirty="0">
              <a:latin typeface="Arial" panose="020B0604020202020204" pitchFamily="34" charset="0"/>
              <a:cs typeface="Arial" panose="020B0604020202020204" pitchFamily="34" charset="0"/>
            </a:endParaRPr>
          </a:p>
          <a:p>
            <a:pPr marL="285750" indent="-285750" rtl="0">
              <a:buFont typeface="Arial" panose="020B0604020202020204" pitchFamily="34" charset="0"/>
              <a:buChar char="•"/>
            </a:pPr>
            <a:r>
              <a:rPr lang="ti" sz="1400" dirty="0">
                <a:latin typeface="Arial" panose="020B0604020202020204" pitchFamily="34" charset="0"/>
                <a:cs typeface="Arial" panose="020B0604020202020204" pitchFamily="34" charset="0"/>
              </a:rPr>
              <a:t>ብዛዕባ መርበብ ሓበሬታና ወይ እቲ ፕሮጀክት ዝኾነ ሕቶታት እንተሃል</a:t>
            </a:r>
            <a:r>
              <a:rPr lang="en-US" sz="1400" dirty="0">
                <a:latin typeface="Arial" panose="020B0604020202020204" pitchFamily="34" charset="0"/>
                <a:cs typeface="Arial" panose="020B0604020202020204" pitchFamily="34" charset="0"/>
              </a:rPr>
              <a:t>ዩ</a:t>
            </a:r>
            <a:r>
              <a:rPr lang="ti" sz="1400" dirty="0">
                <a:latin typeface="Arial" panose="020B0604020202020204" pitchFamily="34" charset="0"/>
                <a:cs typeface="Arial" panose="020B0604020202020204" pitchFamily="34" charset="0"/>
              </a:rPr>
              <a:t>ዎም።</a:t>
            </a:r>
          </a:p>
          <a:p>
            <a:pPr rtl="0"/>
            <a:endParaRPr lang="en-AU" sz="1400" dirty="0">
              <a:latin typeface="Arial" panose="020B0604020202020204" pitchFamily="34" charset="0"/>
              <a:cs typeface="Arial" panose="020B0604020202020204" pitchFamily="34" charset="0"/>
            </a:endParaRPr>
          </a:p>
          <a:p>
            <a:pPr rtl="0"/>
            <a:r>
              <a:rPr lang="ti" sz="1400" dirty="0">
                <a:latin typeface="Arial" panose="020B0604020202020204" pitchFamily="34" charset="0"/>
                <a:cs typeface="Arial" panose="020B0604020202020204" pitchFamily="34" charset="0"/>
              </a:rPr>
              <a:t>እዚ ድማ መወዳእታ ናይቲ ናይ ሓበሬታ ክፍለ ግዜ እዩ።</a:t>
            </a:r>
          </a:p>
          <a:p>
            <a:pPr rtl="0"/>
            <a:endParaRPr lang="en-AU" sz="1400" dirty="0">
              <a:latin typeface="Arial" panose="020B0604020202020204" pitchFamily="34" charset="0"/>
              <a:cs typeface="Arial" panose="020B0604020202020204" pitchFamily="34" charset="0"/>
            </a:endParaRPr>
          </a:p>
          <a:p>
            <a:pPr rtl="0"/>
            <a:r>
              <a:rPr lang="ti" sz="1400" dirty="0">
                <a:latin typeface="Arial" panose="020B0604020202020204" pitchFamily="34" charset="0"/>
                <a:cs typeface="Arial" panose="020B0604020202020204" pitchFamily="34" charset="0"/>
              </a:rPr>
              <a:t>ንኹሉሎም ብምስታፎም ኣመስጊንኩም ናብ ጉጅለ ፕሮጀክት ዝምለስ ናይ ወረቐት ዳህሳሳት ኣክቡ።</a:t>
            </a:r>
          </a:p>
        </p:txBody>
      </p:sp>
    </p:spTree>
    <p:extLst>
      <p:ext uri="{BB962C8B-B14F-4D97-AF65-F5344CB8AC3E}">
        <p14:creationId xmlns:p14="http://schemas.microsoft.com/office/powerpoint/2010/main" val="3020241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50850"/>
            <a:ext cx="5759450" cy="3240088"/>
          </a:xfrm>
        </p:spPr>
      </p:sp>
      <p:sp>
        <p:nvSpPr>
          <p:cNvPr id="3" name="Notes Placeholder 2"/>
          <p:cNvSpPr>
            <a:spLocks noGrp="1"/>
          </p:cNvSpPr>
          <p:nvPr>
            <p:ph type="body" idx="1"/>
          </p:nvPr>
        </p:nvSpPr>
        <p:spPr>
          <a:xfrm>
            <a:off x="731519" y="4019731"/>
            <a:ext cx="5852160" cy="3780473"/>
          </a:xfrm>
        </p:spPr>
        <p:txBody>
          <a:bodyPr rtlCol="0"/>
          <a:lstStyle/>
          <a:p>
            <a:pPr marL="171450" indent="-171450" rtl="0">
              <a:buFont typeface="Arial" panose="020B0604020202020204" pitchFamily="34" charset="0"/>
              <a:buChar char="•"/>
            </a:pPr>
            <a:r>
              <a:rPr lang="ti" sz="1400" dirty="0">
                <a:latin typeface="Arial" panose="020B0604020202020204" pitchFamily="34" charset="0"/>
                <a:cs typeface="Arial" panose="020B0604020202020204" pitchFamily="34" charset="0"/>
              </a:rPr>
              <a:t>ንነብስኹም ኣላል</a:t>
            </a:r>
            <a:r>
              <a:rPr lang="en-US" sz="1400" dirty="0">
                <a:latin typeface="Arial" panose="020B0604020202020204" pitchFamily="34" charset="0"/>
                <a:cs typeface="Arial" panose="020B0604020202020204" pitchFamily="34" charset="0"/>
              </a:rPr>
              <a:t>ይ</a:t>
            </a:r>
            <a:r>
              <a:rPr lang="ti" sz="1400" dirty="0">
                <a:latin typeface="Arial" panose="020B0604020202020204" pitchFamily="34" charset="0"/>
                <a:cs typeface="Arial" panose="020B0604020202020204" pitchFamily="34" charset="0"/>
              </a:rPr>
              <a:t>ዋ - ስምኩምን ቁሩብ ብዛዕባ ድሕረ ባይታኹምን</a:t>
            </a:r>
          </a:p>
          <a:p>
            <a:pPr marL="171450" indent="-171450" rtl="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ti" sz="1400" dirty="0">
                <a:latin typeface="Arial" panose="020B0604020202020204" pitchFamily="34" charset="0"/>
                <a:cs typeface="Arial" panose="020B0604020202020204" pitchFamily="34" charset="0"/>
              </a:rPr>
              <a:t>ኣብቲ ክፍሊ ዘለዉ ኩሎም ኣብ ውሽጢ ሓደ ደቒቕ ነዞም ዝስዕቡ ሓበሬታታት ሒዞም ክላለዩ ሕተትዎም፦</a:t>
            </a:r>
          </a:p>
          <a:p>
            <a:pPr marL="628650" lvl="1" indent="-171450" rtl="0">
              <a:buFont typeface="Arial" panose="020B0604020202020204" pitchFamily="34" charset="0"/>
              <a:buChar char="•"/>
            </a:pPr>
            <a:r>
              <a:rPr lang="ti" sz="1400" dirty="0">
                <a:latin typeface="Arial" panose="020B0604020202020204" pitchFamily="34" charset="0"/>
                <a:cs typeface="Arial" panose="020B0604020202020204" pitchFamily="34" charset="0"/>
              </a:rPr>
              <a:t>ስሞም</a:t>
            </a:r>
          </a:p>
          <a:p>
            <a:pPr marL="628650" lvl="1" indent="-171450" rtl="0">
              <a:buFont typeface="Arial" panose="020B0604020202020204" pitchFamily="34" charset="0"/>
              <a:buChar char="•"/>
            </a:pPr>
            <a:r>
              <a:rPr lang="ti" sz="1400" dirty="0">
                <a:latin typeface="Arial" panose="020B0604020202020204" pitchFamily="34" charset="0"/>
                <a:cs typeface="Arial" panose="020B0604020202020204" pitchFamily="34" charset="0"/>
              </a:rPr>
              <a:t>ክመሃሩዎ ዝደልዩ ነገር</a:t>
            </a:r>
          </a:p>
          <a:p>
            <a:pPr marL="628650" lvl="1" indent="-171450" rtl="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ti" sz="1400" dirty="0">
                <a:latin typeface="Arial" panose="020B0604020202020204" pitchFamily="34" charset="0"/>
                <a:cs typeface="Arial" panose="020B0604020202020204" pitchFamily="34" charset="0"/>
              </a:rPr>
              <a:t>ሰባት ኣብ ግዜኦም ክትሕዙ ፈትኑ፣ ምስቲ ስልጠና ልዕሊ ግዜ ካብ ምኻድ ተቖጠቡ።</a:t>
            </a:r>
          </a:p>
          <a:p>
            <a:pPr marL="171450" indent="-171450" rtl="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ti" sz="1400" dirty="0">
                <a:latin typeface="Arial" panose="020B0604020202020204" pitchFamily="34" charset="0"/>
                <a:cs typeface="Arial" panose="020B0604020202020204" pitchFamily="34" charset="0"/>
              </a:rPr>
              <a:t>ሓበሬተኦም ስለዘካፈሉ ድሕሪ ምዝራቦም ንኩሉ ሰብ ክተመስግኑ ኣይትረስዑ።</a:t>
            </a:r>
          </a:p>
          <a:p>
            <a:pPr marL="0" indent="0" rtl="0">
              <a:buFont typeface="Arial" panose="020B0604020202020204" pitchFamily="34" charset="0"/>
              <a:buNone/>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62504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76250"/>
            <a:ext cx="5759450" cy="3240088"/>
          </a:xfrm>
        </p:spPr>
      </p:sp>
      <p:sp>
        <p:nvSpPr>
          <p:cNvPr id="3" name="Notes Placeholder 2"/>
          <p:cNvSpPr>
            <a:spLocks noGrp="1"/>
          </p:cNvSpPr>
          <p:nvPr>
            <p:ph type="body" idx="1"/>
          </p:nvPr>
        </p:nvSpPr>
        <p:spPr>
          <a:xfrm>
            <a:off x="731519" y="3995164"/>
            <a:ext cx="5852160" cy="3780473"/>
          </a:xfrm>
        </p:spPr>
        <p:txBody>
          <a:bodyPr rtlCol="0"/>
          <a:lstStyle/>
          <a:p>
            <a:pPr marL="171450" indent="-171450" rtl="0">
              <a:buFont typeface="Arial" panose="020B0604020202020204" pitchFamily="34" charset="0"/>
              <a:buChar char="•"/>
            </a:pPr>
            <a:r>
              <a:rPr lang="ti" sz="1400" dirty="0">
                <a:latin typeface="Arial" panose="020B0604020202020204" pitchFamily="34" charset="0"/>
                <a:cs typeface="Arial" panose="020B0604020202020204" pitchFamily="34" charset="0"/>
              </a:rPr>
              <a:t>ሰባት ናብቲ ኣብ ቦታኹም ዝርከቡ ሽቓቓት ምርሕዎ</a:t>
            </a:r>
            <a:r>
              <a:rPr lang="en-US" sz="1400" dirty="0">
                <a:latin typeface="Arial" panose="020B0604020202020204" pitchFamily="34" charset="0"/>
                <a:cs typeface="Arial" panose="020B0604020202020204" pitchFamily="34" charset="0"/>
              </a:rPr>
              <a:t>ም</a:t>
            </a:r>
            <a:endParaRPr lang="ti"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ti" sz="1400" dirty="0">
                <a:latin typeface="Arial" panose="020B0604020202020204" pitchFamily="34" charset="0"/>
                <a:cs typeface="Arial" panose="020B0604020202020204" pitchFamily="34" charset="0"/>
              </a:rPr>
              <a:t>ሓንደበታዊ ምውጻእ እንተሃልዩ፣ ኩሉ ሰብ መምርሒ ሰራሕተኛታት ናይቲ ቦታ ክኽተል ኣዘኻኽሩ።</a:t>
            </a:r>
          </a:p>
          <a:p>
            <a:pPr marL="171450" indent="-171450" rtl="0">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ti" sz="1400" dirty="0">
                <a:latin typeface="Arial" panose="020B0604020202020204" pitchFamily="34" charset="0"/>
                <a:cs typeface="Arial" panose="020B0604020202020204" pitchFamily="34" charset="0"/>
              </a:rPr>
              <a:t>ኩሉ ሰብ ብሓባር ጽቡቕ ጌሩ ንኽስልጥን ገለ መሰረታዊ ሕግታት ኣቐምጡ። ኣብነታት ክኾኑ ዝኽእሉ፦</a:t>
            </a:r>
          </a:p>
          <a:p>
            <a:pPr marL="628650" lvl="1" indent="-171450" rtl="0">
              <a:buFont typeface="Arial" panose="020B0604020202020204" pitchFamily="34" charset="0"/>
              <a:buChar char="•"/>
            </a:pPr>
            <a:r>
              <a:rPr lang="ti" sz="1400" dirty="0">
                <a:latin typeface="Arial" panose="020B0604020202020204" pitchFamily="34" charset="0"/>
                <a:cs typeface="Arial" panose="020B0604020202020204" pitchFamily="34" charset="0"/>
              </a:rPr>
              <a:t>ተሌፎናት ሳይለንት ምግባር</a:t>
            </a:r>
          </a:p>
          <a:p>
            <a:pPr marL="628650" lvl="1" indent="-171450" rtl="0">
              <a:buFont typeface="Arial" panose="020B0604020202020204" pitchFamily="34" charset="0"/>
              <a:buChar char="•"/>
            </a:pPr>
            <a:r>
              <a:rPr lang="ti" sz="1400" dirty="0">
                <a:latin typeface="Arial" panose="020B0604020202020204" pitchFamily="34" charset="0"/>
                <a:cs typeface="Arial" panose="020B0604020202020204" pitchFamily="34" charset="0"/>
              </a:rPr>
              <a:t>ንኻልኦት ዘይምቁራጽ</a:t>
            </a:r>
          </a:p>
          <a:p>
            <a:pPr marL="628650" lvl="1" indent="-171450" rtl="0">
              <a:buFont typeface="Arial" panose="020B0604020202020204" pitchFamily="34" charset="0"/>
              <a:buChar char="•"/>
            </a:pPr>
            <a:r>
              <a:rPr lang="ti" sz="1400" dirty="0">
                <a:latin typeface="Arial" panose="020B0604020202020204" pitchFamily="34" charset="0"/>
                <a:cs typeface="Arial" panose="020B0604020202020204" pitchFamily="34" charset="0"/>
              </a:rPr>
              <a:t>ኣብቲ ቦታ ንዘሎ ኹሉ ሰብ ምኽባር</a:t>
            </a:r>
          </a:p>
          <a:p>
            <a:pPr marL="0" indent="0" rtl="0">
              <a:buFont typeface="Arial" panose="020B0604020202020204" pitchFamily="34" charset="0"/>
              <a:buNone/>
            </a:pPr>
            <a:endParaRPr lang="en-US"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ti" sz="1400" dirty="0">
                <a:latin typeface="Arial" panose="020B0604020202020204" pitchFamily="34" charset="0"/>
                <a:cs typeface="Arial" panose="020B0604020202020204" pitchFamily="34" charset="0"/>
              </a:rPr>
              <a:t>እቲ ቦታ ንኹሉ ዝሓሸ ንኽኸውን ዝሕግዝ መሰረታዊ ሕግታት ዝምልከት ሓሳባት ዘለዎ ሰብ እንተሃልዩ ሕተቱ?</a:t>
            </a:r>
          </a:p>
        </p:txBody>
      </p:sp>
    </p:spTree>
    <p:extLst>
      <p:ext uri="{BB962C8B-B14F-4D97-AF65-F5344CB8AC3E}">
        <p14:creationId xmlns:p14="http://schemas.microsoft.com/office/powerpoint/2010/main" val="1545488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414338"/>
            <a:ext cx="5759450" cy="3240087"/>
          </a:xfrm>
        </p:spPr>
      </p:sp>
      <p:sp>
        <p:nvSpPr>
          <p:cNvPr id="3" name="Notes Placeholder 2"/>
          <p:cNvSpPr>
            <a:spLocks noGrp="1"/>
          </p:cNvSpPr>
          <p:nvPr>
            <p:ph type="body" idx="1"/>
          </p:nvPr>
        </p:nvSpPr>
        <p:spPr>
          <a:xfrm>
            <a:off x="731519" y="4056582"/>
            <a:ext cx="5852160" cy="3780473"/>
          </a:xfrm>
        </p:spPr>
        <p:txBody>
          <a:bodyPr rtlCol="0"/>
          <a:lstStyle/>
          <a:p>
            <a:pPr rtl="0"/>
            <a:r>
              <a:rPr lang="ti" sz="1400" dirty="0">
                <a:latin typeface="Arial" panose="020B0604020202020204" pitchFamily="34" charset="0"/>
                <a:cs typeface="Arial" panose="020B0604020202020204" pitchFamily="34" charset="0"/>
              </a:rPr>
              <a:t>ቅድሚ ምጅማርኩም፣ ነዞም ዝስዕቡ ኣርእስታት ከም እትሽፍኑ ንኩሉ ሰብ ኣፍልጥዎ፦</a:t>
            </a:r>
          </a:p>
          <a:p>
            <a:pPr rtl="0"/>
            <a:endParaRPr lang="en-AU"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ti" sz="1400" dirty="0">
                <a:latin typeface="Arial" panose="020B0604020202020204" pitchFamily="34" charset="0"/>
                <a:cs typeface="Arial" panose="020B0604020202020204" pitchFamily="34" charset="0"/>
              </a:rPr>
              <a:t>ቴክኖሎጂ ብምጥቃም ብኸመይ ውሑስ ይኽወን</a:t>
            </a:r>
          </a:p>
          <a:p>
            <a:pPr marL="171450" indent="-1714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ti" sz="1400" dirty="0">
                <a:latin typeface="Arial" panose="020B0604020202020204" pitchFamily="34" charset="0"/>
                <a:cs typeface="Arial" panose="020B0604020202020204" pitchFamily="34" charset="0"/>
              </a:rPr>
              <a:t>ኣብ መርበብ ሓበሬታ ፕሮጀክት </a:t>
            </a:r>
            <a:r>
              <a:rPr lang="ti" sz="1400" dirty="0">
                <a:solidFill>
                  <a:schemeClr val="tx1"/>
                </a:solidFill>
                <a:latin typeface="Arial" panose="020B0604020202020204" pitchFamily="34" charset="0"/>
                <a:cs typeface="Arial" panose="020B0604020202020204" pitchFamily="34" charset="0"/>
              </a:rPr>
              <a:t>ዲ</a:t>
            </a:r>
            <a:r>
              <a:rPr lang="en-US" sz="1400" dirty="0">
                <a:solidFill>
                  <a:schemeClr val="tx1"/>
                </a:solidFill>
                <a:latin typeface="Arial" panose="020B0604020202020204" pitchFamily="34" charset="0"/>
                <a:cs typeface="Arial" panose="020B0604020202020204" pitchFamily="34" charset="0"/>
              </a:rPr>
              <a:t>ጂ</a:t>
            </a:r>
            <a:r>
              <a:rPr lang="ti" sz="1400" dirty="0">
                <a:solidFill>
                  <a:schemeClr val="tx1"/>
                </a:solidFill>
                <a:latin typeface="Arial" panose="020B0604020202020204" pitchFamily="34" charset="0"/>
                <a:cs typeface="Arial" panose="020B0604020202020204" pitchFamily="34" charset="0"/>
              </a:rPr>
              <a:t>ታላዊ ምትእትታው</a:t>
            </a:r>
            <a:r>
              <a:rPr lang="en-US" sz="1400" dirty="0">
                <a:solidFill>
                  <a:schemeClr val="tx1"/>
                </a:solidFill>
                <a:latin typeface="Arial" panose="020B0604020202020204" pitchFamily="34" charset="0"/>
                <a:cs typeface="Arial" panose="020B0604020202020204" pitchFamily="34" charset="0"/>
              </a:rPr>
              <a:t> </a:t>
            </a:r>
            <a:r>
              <a:rPr lang="ti" sz="1400" dirty="0">
                <a:solidFill>
                  <a:schemeClr val="tx1"/>
                </a:solidFill>
                <a:latin typeface="Arial" panose="020B0604020202020204" pitchFamily="34" charset="0"/>
                <a:cs typeface="Arial" panose="020B0604020202020204" pitchFamily="34" charset="0"/>
              </a:rPr>
              <a:t>(Digital Inclusion)</a:t>
            </a:r>
            <a:r>
              <a:rPr lang="ti" sz="1400" dirty="0">
                <a:latin typeface="Arial" panose="020B0604020202020204" pitchFamily="34" charset="0"/>
                <a:cs typeface="Arial" panose="020B0604020202020204" pitchFamily="34" charset="0"/>
              </a:rPr>
              <a:t> ዝርከቡ ሓበሬታታት ብኸመይ ምጥቃም ይከኣል።</a:t>
            </a:r>
          </a:p>
          <a:p>
            <a:pPr marL="171450" indent="-1714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ti" sz="1400" dirty="0">
                <a:latin typeface="Arial" panose="020B0604020202020204" pitchFamily="34" charset="0"/>
                <a:cs typeface="Arial" panose="020B0604020202020204" pitchFamily="34" charset="0"/>
              </a:rPr>
              <a:t>ኣብ መጻኢ ብኸመይ ሓገዝን ተወሳኺ ስልጠናን ይርከብ።</a:t>
            </a:r>
          </a:p>
        </p:txBody>
      </p:sp>
    </p:spTree>
    <p:extLst>
      <p:ext uri="{BB962C8B-B14F-4D97-AF65-F5344CB8AC3E}">
        <p14:creationId xmlns:p14="http://schemas.microsoft.com/office/powerpoint/2010/main" val="2409888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28F2FDE-2D5F-04A6-8148-D65076C01A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4D6648D-C9CE-2DFE-DCEB-B381F1EF4C92}"/>
              </a:ext>
            </a:extLst>
          </p:cNvPr>
          <p:cNvSpPr>
            <a:spLocks noGrp="1" noRot="1" noChangeAspect="1"/>
          </p:cNvSpPr>
          <p:nvPr>
            <p:ph type="sldImg"/>
          </p:nvPr>
        </p:nvSpPr>
        <p:spPr>
          <a:xfrm>
            <a:off x="777875" y="401638"/>
            <a:ext cx="5759450" cy="3240087"/>
          </a:xfrm>
        </p:spPr>
      </p:sp>
      <p:sp>
        <p:nvSpPr>
          <p:cNvPr id="3" name="Notes Placeholder 2">
            <a:extLst>
              <a:ext uri="{FF2B5EF4-FFF2-40B4-BE49-F238E27FC236}">
                <a16:creationId xmlns:a16="http://schemas.microsoft.com/office/drawing/2014/main" id="{579E58E6-C4EF-0DCD-0B4E-76BFB7E09F0D}"/>
              </a:ext>
            </a:extLst>
          </p:cNvPr>
          <p:cNvSpPr>
            <a:spLocks noGrp="1"/>
          </p:cNvSpPr>
          <p:nvPr>
            <p:ph type="body" idx="1"/>
          </p:nvPr>
        </p:nvSpPr>
        <p:spPr>
          <a:xfrm>
            <a:off x="731519" y="4105716"/>
            <a:ext cx="5852160" cy="3780473"/>
          </a:xfrm>
        </p:spPr>
        <p:txBody>
          <a:bodyPr rtlCol="0"/>
          <a:lstStyle/>
          <a:p>
            <a:pPr marL="171450" indent="-171450" rtl="0">
              <a:buFont typeface="Arial" panose="020B0604020202020204" pitchFamily="34" charset="0"/>
              <a:buChar char="•"/>
            </a:pPr>
            <a:r>
              <a:rPr lang="ti" sz="1400" dirty="0">
                <a:latin typeface="Arial" panose="020B0604020202020204" pitchFamily="34" charset="0"/>
                <a:cs typeface="Arial" panose="020B0604020202020204" pitchFamily="34" charset="0"/>
              </a:rPr>
              <a:t>ንኩሎም ኣብቲ ክፍሊ ዘለዉ ሰባት ኢ-ደህንነት(eSafety) እንታይ ማለት እዩ ኢሎም ከምዝሓስቡ ክገልጹ ሕተቶም?</a:t>
            </a:r>
          </a:p>
          <a:p>
            <a:pPr marL="171450" indent="-1714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ti" sz="1400" dirty="0">
                <a:latin typeface="Arial" panose="020B0604020202020204" pitchFamily="34" charset="0"/>
                <a:cs typeface="Arial" panose="020B0604020202020204" pitchFamily="34" charset="0"/>
              </a:rPr>
              <a:t>መልስታት ነዚኦም ከጠቓልሉ ይኽእሉ፦</a:t>
            </a:r>
          </a:p>
          <a:p>
            <a:pPr marL="628650" lvl="1" indent="-171450" rtl="0">
              <a:buFont typeface="Arial" panose="020B0604020202020204" pitchFamily="34" charset="0"/>
              <a:buChar char="•"/>
            </a:pPr>
            <a:r>
              <a:rPr lang="ti" sz="1400" dirty="0">
                <a:latin typeface="Arial" panose="020B0604020202020204" pitchFamily="34" charset="0"/>
                <a:cs typeface="Arial" panose="020B0604020202020204" pitchFamily="34" charset="0"/>
              </a:rPr>
              <a:t>ኣብ ኢንተርነት ውሑስ ምዃን</a:t>
            </a:r>
          </a:p>
          <a:p>
            <a:pPr marL="628650" lvl="1" indent="-171450" rtl="0">
              <a:buFont typeface="Arial" panose="020B0604020202020204" pitchFamily="34" charset="0"/>
              <a:buChar char="•"/>
            </a:pPr>
            <a:r>
              <a:rPr lang="ti" sz="1400" dirty="0">
                <a:latin typeface="Arial" panose="020B0604020202020204" pitchFamily="34" charset="0"/>
                <a:cs typeface="Arial" panose="020B0604020202020204" pitchFamily="34" charset="0"/>
              </a:rPr>
              <a:t>ብዛዕባ ምትላላት ምፍላጥ</a:t>
            </a:r>
          </a:p>
          <a:p>
            <a:pPr marL="628650" lvl="1" indent="-171450" rtl="0">
              <a:buFont typeface="Arial" panose="020B0604020202020204" pitchFamily="34" charset="0"/>
              <a:buChar char="•"/>
            </a:pPr>
            <a:r>
              <a:rPr lang="ti" sz="1400" dirty="0">
                <a:latin typeface="Arial" panose="020B0604020202020204" pitchFamily="34" charset="0"/>
                <a:cs typeface="Arial" panose="020B0604020202020204" pitchFamily="34" charset="0"/>
              </a:rPr>
              <a:t>ሓበሬታኹም ምሕላው</a:t>
            </a:r>
          </a:p>
          <a:p>
            <a:pPr marL="628650" lvl="1" indent="-171450" rtl="0">
              <a:buFont typeface="Arial" panose="020B0604020202020204" pitchFamily="34" charset="0"/>
              <a:buChar char="•"/>
            </a:pPr>
            <a:endParaRPr lang="en-AU" sz="1400" dirty="0">
              <a:latin typeface="Arial" panose="020B0604020202020204" pitchFamily="34" charset="0"/>
              <a:cs typeface="Arial" panose="020B0604020202020204" pitchFamily="34" charset="0"/>
            </a:endParaRPr>
          </a:p>
          <a:p>
            <a:pPr marL="171450" indent="-171450" rtl="0">
              <a:buFont typeface="Arial" panose="020B0604020202020204" pitchFamily="34" charset="0"/>
              <a:buChar char="•"/>
            </a:pPr>
            <a:r>
              <a:rPr lang="ti" sz="1400" dirty="0">
                <a:latin typeface="Arial" panose="020B0604020202020204" pitchFamily="34" charset="0"/>
                <a:cs typeface="Arial" panose="020B0604020202020204" pitchFamily="34" charset="0"/>
              </a:rPr>
              <a:t>ከም ‘ሓደገኛ’ ወይ ‘ዘፍርሕ’ ዝኣመሰሉ ቃላት ምውጋድ</a:t>
            </a:r>
            <a:r>
              <a:rPr lang="en-US" sz="1400" dirty="0" err="1">
                <a:latin typeface="Arial" panose="020B0604020202020204" pitchFamily="34" charset="0"/>
                <a:cs typeface="Arial" panose="020B0604020202020204" pitchFamily="34" charset="0"/>
              </a:rPr>
              <a:t>ኩም</a:t>
            </a:r>
            <a:r>
              <a:rPr lang="ti" sz="1400" dirty="0">
                <a:latin typeface="Arial" panose="020B0604020202020204" pitchFamily="34" charset="0"/>
                <a:cs typeface="Arial" panose="020B0604020202020204" pitchFamily="34" charset="0"/>
              </a:rPr>
              <a:t> ኣረጋግ</a:t>
            </a:r>
            <a:r>
              <a:rPr lang="en-US" sz="1400" dirty="0">
                <a:latin typeface="Arial" panose="020B0604020202020204" pitchFamily="34" charset="0"/>
                <a:cs typeface="Arial" panose="020B0604020202020204" pitchFamily="34" charset="0"/>
              </a:rPr>
              <a:t>ጹ</a:t>
            </a:r>
            <a:r>
              <a:rPr lang="ti" sz="1400" dirty="0">
                <a:latin typeface="Arial" panose="020B0604020202020204" pitchFamily="34" charset="0"/>
                <a:cs typeface="Arial" panose="020B0604020202020204" pitchFamily="34" charset="0"/>
              </a:rPr>
              <a:t>። ሰባት ብዛዕባ ምትላላት ክፈልጡ እምበር ኣብ ኢንተርነት ንኽኣትዉ ከነፍርሖም ኣይንደልን።</a:t>
            </a:r>
          </a:p>
        </p:txBody>
      </p:sp>
    </p:spTree>
    <p:extLst>
      <p:ext uri="{BB962C8B-B14F-4D97-AF65-F5344CB8AC3E}">
        <p14:creationId xmlns:p14="http://schemas.microsoft.com/office/powerpoint/2010/main" val="403614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415925"/>
            <a:ext cx="5953125" cy="3349625"/>
          </a:xfrm>
        </p:spPr>
      </p:sp>
      <p:sp>
        <p:nvSpPr>
          <p:cNvPr id="3" name="Notes Placeholder 2"/>
          <p:cNvSpPr>
            <a:spLocks noGrp="1"/>
          </p:cNvSpPr>
          <p:nvPr>
            <p:ph type="body" idx="1"/>
          </p:nvPr>
        </p:nvSpPr>
        <p:spPr>
          <a:xfrm>
            <a:off x="422276" y="3886201"/>
            <a:ext cx="5953124" cy="5624512"/>
          </a:xfrm>
        </p:spPr>
        <p:txBody>
          <a:bodyPr/>
          <a:lstStyle/>
          <a:p>
            <a:pPr marL="228600">
              <a:lnSpc>
                <a:spcPct val="115000"/>
              </a:lnSpc>
              <a:spcAft>
                <a:spcPts val="800"/>
              </a:spcAft>
              <a:buNone/>
            </a:pP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ብሓፈሻዊ</a:t>
            </a:r>
            <a:r>
              <a:rPr lang="en-US"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ምርኣይ</a:t>
            </a:r>
            <a:r>
              <a:rPr lang="en-US"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ናይ</a:t>
            </a:r>
            <a:r>
              <a:rPr lang="en-US"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ሓደ</a:t>
            </a:r>
            <a:r>
              <a:rPr lang="en-US"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ምትላል</a:t>
            </a:r>
            <a:r>
              <a:rPr lang="en-US" sz="1100" kern="0" dirty="0">
                <a:solidFill>
                  <a:srgbClr val="1F1F1F"/>
                </a:solidFill>
                <a:effectLst/>
                <a:latin typeface="Nyala" panose="02000504070300020003" pitchFamily="2" charset="0"/>
                <a:ea typeface="Times New Roman" panose="02020603050405020304" pitchFamily="18" charset="0"/>
                <a:cs typeface="Nyala" panose="02000504070300020003" pitchFamily="2"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ኣናቶሚ</a:t>
            </a:r>
            <a:r>
              <a:rPr lang="en-US"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ጀምር</a:t>
            </a:r>
            <a:r>
              <a:rPr lang="en-US" sz="1100" kern="0" dirty="0">
                <a:solidFill>
                  <a:srgbClr val="1F1F1F"/>
                </a:solidFill>
                <a:effectLst/>
                <a:latin typeface="Nyala" panose="02000504070300020003" pitchFamily="2" charset="0"/>
                <a:ea typeface="Times New Roman" panose="02020603050405020304" pitchFamily="18" charset="0"/>
                <a:cs typeface="Nyala" panose="02000504070300020003" pitchFamily="2" charset="0"/>
              </a:rPr>
              <a:t>።</a:t>
            </a:r>
            <a:endParaRPr lang="en-AU" sz="1100" kern="100" dirty="0">
              <a:effectLst/>
              <a:latin typeface="Aptos" panose="020B0004020202020204" pitchFamily="34" charset="0"/>
              <a:ea typeface="Aptos" panose="020B0004020202020204" pitchFamily="34" charset="0"/>
              <a:cs typeface="Mangal" panose="02040503050203030202" pitchFamily="18" charset="0"/>
            </a:endParaRPr>
          </a:p>
          <a:p>
            <a:pPr marL="228600">
              <a:lnSpc>
                <a:spcPct val="115000"/>
              </a:lnSpc>
              <a:spcAft>
                <a:spcPts val="800"/>
              </a:spcAft>
              <a:buNone/>
            </a:pP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ንነፍሲ</a:t>
            </a:r>
            <a:r>
              <a:rPr lang="en-US"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ወከፍ</a:t>
            </a:r>
            <a:r>
              <a:rPr lang="en-US"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ምትላል</a:t>
            </a:r>
            <a:r>
              <a:rPr lang="en-US" sz="1100" kern="0" dirty="0">
                <a:solidFill>
                  <a:srgbClr val="1F1F1F"/>
                </a:solidFill>
                <a:effectLst/>
                <a:latin typeface="inherit"/>
                <a:ea typeface="Times New Roman" panose="02020603050405020304" pitchFamily="18" charset="0"/>
                <a:cs typeface="Courier New" panose="02070309020205020404" pitchFamily="49" charset="0"/>
              </a:rPr>
              <a:t> 3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ቁልፊ</a:t>
            </a:r>
            <a:r>
              <a:rPr lang="en-US"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ክፋላት</a:t>
            </a:r>
            <a:r>
              <a:rPr lang="en-US"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ኣለዎ</a:t>
            </a:r>
            <a:r>
              <a:rPr lang="en-US" sz="1100" kern="0" dirty="0">
                <a:solidFill>
                  <a:srgbClr val="1F1F1F"/>
                </a:solidFill>
                <a:effectLst/>
                <a:latin typeface="Nyala" panose="02000504070300020003" pitchFamily="2" charset="0"/>
                <a:ea typeface="Times New Roman" panose="02020603050405020304" pitchFamily="18" charset="0"/>
                <a:cs typeface="Nyala" panose="02000504070300020003" pitchFamily="2" charset="0"/>
              </a:rPr>
              <a:t>።</a:t>
            </a:r>
            <a:endParaRPr lang="en-AU" sz="1100" kern="100" dirty="0">
              <a:effectLst/>
              <a:latin typeface="Aptos" panose="020B0004020202020204" pitchFamily="34" charset="0"/>
              <a:ea typeface="Aptos" panose="020B0004020202020204" pitchFamily="34" charset="0"/>
              <a:cs typeface="Mangal" panose="02040503050203030202" pitchFamily="18" charset="0"/>
            </a:endParaRPr>
          </a:p>
          <a:p>
            <a:pPr marL="457200">
              <a:lnSpc>
                <a:spcPct val="115000"/>
              </a:lnSpc>
              <a:buNone/>
            </a:pPr>
            <a:r>
              <a:rPr lang="en-AU" sz="1100" kern="100" dirty="0">
                <a:effectLst/>
                <a:latin typeface="Aptos" panose="020B0004020202020204" pitchFamily="34" charset="0"/>
                <a:ea typeface="Aptos" panose="020B0004020202020204" pitchFamily="34" charset="0"/>
                <a:cs typeface="Mangal" panose="02040503050203030202" pitchFamily="18" charset="0"/>
              </a:rPr>
              <a:t> </a:t>
            </a:r>
          </a:p>
          <a:p>
            <a:pPr marL="457200">
              <a:lnSpc>
                <a:spcPct val="115000"/>
              </a:lnSpc>
              <a:buNone/>
            </a:pPr>
            <a:r>
              <a:rPr lang="en-AU" sz="1100" kern="100" dirty="0">
                <a:effectLst/>
                <a:latin typeface="Aptos" panose="020B0004020202020204" pitchFamily="34" charset="0"/>
                <a:ea typeface="Aptos" panose="020B0004020202020204" pitchFamily="34" charset="0"/>
                <a:cs typeface="Mangal" panose="02040503050203030202" pitchFamily="18" charset="0"/>
              </a:rPr>
              <a:t> </a:t>
            </a:r>
          </a:p>
          <a:p>
            <a:pPr marL="342900" lvl="0" indent="-342900">
              <a:lnSpc>
                <a:spcPct val="115000"/>
              </a:lnSpc>
              <a:buFont typeface="Symbol" panose="05050102010706020507" pitchFamily="18" charset="2"/>
              <a:buChar char=""/>
            </a:pPr>
            <a:r>
              <a:rPr lang="en-US" sz="1100" b="1" kern="100" dirty="0" err="1">
                <a:effectLst/>
                <a:latin typeface="Nyala" panose="02000504070300020003" pitchFamily="2" charset="0"/>
                <a:ea typeface="Aptos" panose="020B0004020202020204" pitchFamily="34" charset="0"/>
                <a:cs typeface="Nyala" panose="02000504070300020003" pitchFamily="2" charset="0"/>
              </a:rPr>
              <a:t>እቲ</a:t>
            </a:r>
            <a:r>
              <a:rPr lang="en-US" sz="1100" b="1" kern="100" dirty="0">
                <a:effectLst/>
                <a:latin typeface="Aptos" panose="020B0004020202020204" pitchFamily="34" charset="0"/>
                <a:ea typeface="Aptos" panose="020B0004020202020204" pitchFamily="34" charset="0"/>
                <a:cs typeface="Mangal" panose="02040503050203030202" pitchFamily="18" charset="0"/>
              </a:rPr>
              <a:t> </a:t>
            </a:r>
            <a:r>
              <a:rPr lang="en-US" sz="1100" b="1" kern="100" dirty="0" err="1">
                <a:effectLst/>
                <a:latin typeface="Nyala" panose="02000504070300020003" pitchFamily="2" charset="0"/>
                <a:ea typeface="Aptos" panose="020B0004020202020204" pitchFamily="34" charset="0"/>
                <a:cs typeface="Nyala" panose="02000504070300020003" pitchFamily="2" charset="0"/>
              </a:rPr>
              <a:t>ርክብ</a:t>
            </a:r>
            <a:endParaRPr lang="en-AU" sz="1100" kern="100" dirty="0">
              <a:effectLst/>
              <a:latin typeface="Aptos" panose="020B0004020202020204" pitchFamily="34" charset="0"/>
              <a:ea typeface="Aptos" panose="020B0004020202020204" pitchFamily="34" charset="0"/>
              <a:cs typeface="Mangal" panose="02040503050203030202" pitchFamily="18" charset="0"/>
            </a:endParaRPr>
          </a:p>
          <a:p>
            <a:pPr marL="742950" lvl="1" indent="-285750">
              <a:lnSpc>
                <a:spcPct val="115000"/>
              </a:lnSpc>
              <a:buFont typeface="Courier New" panose="02070309020205020404" pitchFamily="49" charset="0"/>
              <a:buChar char="o"/>
            </a:pP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ብሓፈሻ</a:t>
            </a:r>
            <a:r>
              <a:rPr lang="en-US"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መጀመርታ</a:t>
            </a:r>
            <a:r>
              <a:rPr lang="en-US"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ብተሌፎን</a:t>
            </a:r>
            <a:r>
              <a:rPr lang="am-ET" sz="1100" kern="0" dirty="0">
                <a:solidFill>
                  <a:srgbClr val="1F1F1F"/>
                </a:solidFill>
                <a:effectLst/>
                <a:latin typeface="Nyala" panose="02000504070300020003" pitchFamily="2" charset="0"/>
                <a:ea typeface="Times New Roman" panose="02020603050405020304" pitchFamily="18" charset="0"/>
                <a:cs typeface="Nyala" panose="02000504070300020003" pitchFamily="2" charset="0"/>
              </a:rPr>
              <a:t>፣</a:t>
            </a:r>
            <a:r>
              <a:rPr lang="am-ET"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ብጽሑፍ</a:t>
            </a:r>
            <a:r>
              <a:rPr lang="en-US"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ወይ</a:t>
            </a:r>
            <a:r>
              <a:rPr lang="en-US"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ብኢመይል</a:t>
            </a:r>
            <a:r>
              <a:rPr lang="en-US"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ክረኽቡኻ</a:t>
            </a:r>
            <a:r>
              <a:rPr lang="en-US"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እዮም</a:t>
            </a:r>
            <a:r>
              <a:rPr lang="en-US" sz="1100" kern="0" dirty="0">
                <a:solidFill>
                  <a:srgbClr val="1F1F1F"/>
                </a:solidFill>
                <a:effectLst/>
                <a:latin typeface="Nyala" panose="02000504070300020003" pitchFamily="2" charset="0"/>
                <a:ea typeface="Times New Roman" panose="02020603050405020304" pitchFamily="18" charset="0"/>
                <a:cs typeface="Nyala" panose="02000504070300020003" pitchFamily="2" charset="0"/>
              </a:rPr>
              <a:t>።</a:t>
            </a:r>
            <a:endParaRPr lang="en-AU" sz="1100" kern="100" dirty="0">
              <a:effectLst/>
              <a:latin typeface="Aptos" panose="020B0004020202020204" pitchFamily="34" charset="0"/>
              <a:ea typeface="Aptos" panose="020B0004020202020204" pitchFamily="34" charset="0"/>
              <a:cs typeface="Mangal" panose="02040503050203030202" pitchFamily="18" charset="0"/>
            </a:endParaRPr>
          </a:p>
          <a:p>
            <a:pPr marL="742950" lvl="1" indent="-285750">
              <a:lnSpc>
                <a:spcPct val="115000"/>
              </a:lnSpc>
              <a:buFont typeface="Courier New" panose="02070309020205020404" pitchFamily="49" charset="0"/>
              <a:buChar char="o"/>
            </a:pP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መብዛሕትኡ</a:t>
            </a:r>
            <a:r>
              <a:rPr lang="en-US"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ግዜ</a:t>
            </a:r>
            <a:r>
              <a:rPr lang="en-US"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ሕጋውያን</a:t>
            </a:r>
            <a:r>
              <a:rPr lang="en-US"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ንኽመስሉ</a:t>
            </a:r>
            <a:r>
              <a:rPr lang="en-US"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ንውድባት</a:t>
            </a:r>
            <a:r>
              <a:rPr lang="en-US"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ወይ</a:t>
            </a:r>
            <a:r>
              <a:rPr lang="en-US"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ትካላት</a:t>
            </a:r>
            <a:r>
              <a:rPr lang="en-US"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ንግዲ</a:t>
            </a:r>
            <a:r>
              <a:rPr lang="en-US"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ኣምሲሎም</a:t>
            </a:r>
            <a:r>
              <a:rPr lang="en-US"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ይሰርሑ</a:t>
            </a:r>
            <a:r>
              <a:rPr lang="en-US" sz="1100" kern="0" dirty="0">
                <a:solidFill>
                  <a:srgbClr val="1F1F1F"/>
                </a:solidFill>
                <a:effectLst/>
                <a:latin typeface="Nyala" panose="02000504070300020003" pitchFamily="2" charset="0"/>
                <a:ea typeface="Times New Roman" panose="02020603050405020304" pitchFamily="18" charset="0"/>
                <a:cs typeface="Nyala" panose="02000504070300020003" pitchFamily="2" charset="0"/>
              </a:rPr>
              <a:t>።</a:t>
            </a:r>
            <a:endParaRPr lang="en-AU" sz="1100" kern="100" dirty="0">
              <a:effectLst/>
              <a:latin typeface="Aptos" panose="020B0004020202020204" pitchFamily="34" charset="0"/>
              <a:ea typeface="Aptos" panose="020B0004020202020204" pitchFamily="34" charset="0"/>
              <a:cs typeface="Mangal" panose="02040503050203030202" pitchFamily="18" charset="0"/>
            </a:endParaRPr>
          </a:p>
          <a:p>
            <a:pPr marL="914400">
              <a:lnSpc>
                <a:spcPct val="115000"/>
              </a:lnSpc>
              <a:buNone/>
            </a:pPr>
            <a:r>
              <a:rPr lang="en-AU" sz="1100" kern="100" dirty="0">
                <a:effectLst/>
                <a:latin typeface="Aptos" panose="020B0004020202020204" pitchFamily="34" charset="0"/>
                <a:ea typeface="Aptos" panose="020B0004020202020204" pitchFamily="34" charset="0"/>
                <a:cs typeface="Mangal" panose="02040503050203030202" pitchFamily="18" charset="0"/>
              </a:rPr>
              <a:t> </a:t>
            </a:r>
          </a:p>
          <a:p>
            <a:pPr marL="342900" lvl="0" indent="-342900">
              <a:lnSpc>
                <a:spcPct val="115000"/>
              </a:lnSpc>
              <a:buFont typeface="Symbol" panose="05050102010706020507" pitchFamily="18" charset="2"/>
              <a:buChar char=""/>
            </a:pPr>
            <a:r>
              <a:rPr lang="en-US" sz="1100" b="1" kern="100" dirty="0" err="1">
                <a:effectLst/>
                <a:latin typeface="Nyala" panose="02000504070300020003" pitchFamily="2" charset="0"/>
                <a:ea typeface="Aptos" panose="020B0004020202020204" pitchFamily="34" charset="0"/>
                <a:cs typeface="Nyala" panose="02000504070300020003" pitchFamily="2" charset="0"/>
              </a:rPr>
              <a:t>እቲ</a:t>
            </a:r>
            <a:r>
              <a:rPr lang="en-US" sz="1100" b="1" kern="100" dirty="0">
                <a:effectLst/>
                <a:latin typeface="Aptos" panose="020B0004020202020204" pitchFamily="34" charset="0"/>
                <a:ea typeface="Aptos" panose="020B0004020202020204" pitchFamily="34" charset="0"/>
                <a:cs typeface="Mangal" panose="02040503050203030202" pitchFamily="18" charset="0"/>
              </a:rPr>
              <a:t> </a:t>
            </a:r>
            <a:r>
              <a:rPr lang="en-US" sz="1100" b="1" kern="100" dirty="0" err="1">
                <a:effectLst/>
                <a:latin typeface="Nyala" panose="02000504070300020003" pitchFamily="2" charset="0"/>
                <a:ea typeface="Aptos" panose="020B0004020202020204" pitchFamily="34" charset="0"/>
                <a:cs typeface="Nyala" panose="02000504070300020003" pitchFamily="2" charset="0"/>
              </a:rPr>
              <a:t>ዛንታ</a:t>
            </a:r>
            <a:endParaRPr lang="en-AU" sz="1100" kern="100" dirty="0">
              <a:effectLst/>
              <a:latin typeface="Aptos" panose="020B0004020202020204" pitchFamily="34" charset="0"/>
              <a:ea typeface="Aptos" panose="020B0004020202020204" pitchFamily="34" charset="0"/>
              <a:cs typeface="Mangal" panose="02040503050203030202" pitchFamily="18" charset="0"/>
            </a:endParaRPr>
          </a:p>
          <a:p>
            <a:pPr marL="742950" lvl="1" indent="-285750">
              <a:lnSpc>
                <a:spcPct val="115000"/>
              </a:lnSpc>
              <a:buFont typeface="Courier New" panose="02070309020205020404" pitchFamily="49" charset="0"/>
              <a:buChar char="o"/>
            </a:pP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ኣብቲ</a:t>
            </a:r>
            <a:r>
              <a:rPr lang="en-US"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ምትላል</a:t>
            </a:r>
            <a:r>
              <a:rPr lang="en-US"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ንምትእስሳር</a:t>
            </a:r>
            <a:r>
              <a:rPr lang="en-US"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ዘእምን</a:t>
            </a:r>
            <a:r>
              <a:rPr lang="en-US"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ዛንታ</a:t>
            </a:r>
            <a:r>
              <a:rPr lang="en-US"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ክህልዎም</a:t>
            </a:r>
            <a:r>
              <a:rPr lang="en-US" sz="1100" kern="0" dirty="0">
                <a:solidFill>
                  <a:srgbClr val="1F1F1F"/>
                </a:solidFill>
                <a:effectLst/>
                <a:latin typeface="inherit"/>
                <a:ea typeface="Times New Roman" panose="02020603050405020304" pitchFamily="18" charset="0"/>
                <a:cs typeface="Courier New" panose="02070309020205020404" pitchFamily="49" charset="0"/>
              </a:rPr>
              <a:t> </a:t>
            </a:r>
            <a:r>
              <a:rPr lang="en-US" sz="1100" kern="0" dirty="0" err="1">
                <a:solidFill>
                  <a:srgbClr val="1F1F1F"/>
                </a:solidFill>
                <a:effectLst/>
                <a:latin typeface="Nyala" panose="02000504070300020003" pitchFamily="2" charset="0"/>
                <a:ea typeface="Times New Roman" panose="02020603050405020304" pitchFamily="18" charset="0"/>
                <a:cs typeface="Nyala" panose="02000504070300020003" pitchFamily="2" charset="0"/>
              </a:rPr>
              <a:t>እዩ</a:t>
            </a:r>
            <a:r>
              <a:rPr lang="en-US" sz="1100" kern="0" dirty="0">
                <a:solidFill>
                  <a:srgbClr val="1F1F1F"/>
                </a:solidFill>
                <a:effectLst/>
                <a:latin typeface="Nyala" panose="02000504070300020003" pitchFamily="2" charset="0"/>
                <a:ea typeface="Times New Roman" panose="02020603050405020304" pitchFamily="18" charset="0"/>
                <a:cs typeface="Nyala" panose="02000504070300020003" pitchFamily="2" charset="0"/>
              </a:rPr>
              <a:t>።</a:t>
            </a:r>
            <a:endParaRPr lang="en-AU" sz="1100" kern="100" dirty="0">
              <a:effectLst/>
              <a:latin typeface="Aptos" panose="020B0004020202020204" pitchFamily="34" charset="0"/>
              <a:ea typeface="Aptos" panose="020B0004020202020204" pitchFamily="34" charset="0"/>
              <a:cs typeface="Mangal" panose="02040503050203030202" pitchFamily="18" charset="0"/>
            </a:endParaRPr>
          </a:p>
          <a:p>
            <a:pPr marL="914400">
              <a:lnSpc>
                <a:spcPct val="115000"/>
              </a:lnSpc>
              <a:buNone/>
            </a:pPr>
            <a:r>
              <a:rPr lang="en-AU" sz="1100" kern="100" dirty="0">
                <a:effectLst/>
                <a:latin typeface="Aptos" panose="020B0004020202020204" pitchFamily="34" charset="0"/>
                <a:ea typeface="Aptos" panose="020B0004020202020204" pitchFamily="34" charset="0"/>
                <a:cs typeface="Mangal" panose="02040503050203030202" pitchFamily="18" charset="0"/>
              </a:rPr>
              <a:t> </a:t>
            </a:r>
          </a:p>
          <a:p>
            <a:pPr marL="342900" lvl="0" indent="-342900">
              <a:lnSpc>
                <a:spcPct val="115000"/>
              </a:lnSpc>
              <a:buFont typeface="Symbol" panose="05050102010706020507" pitchFamily="18" charset="2"/>
              <a:buChar char=""/>
            </a:pPr>
            <a:r>
              <a:rPr lang="en-US" sz="1100" b="1" kern="100" dirty="0" err="1">
                <a:effectLst/>
                <a:latin typeface="Nyala" panose="02000504070300020003" pitchFamily="2" charset="0"/>
                <a:ea typeface="Aptos" panose="020B0004020202020204" pitchFamily="34" charset="0"/>
                <a:cs typeface="Nyala" panose="02000504070300020003" pitchFamily="2" charset="0"/>
              </a:rPr>
              <a:t>እቲ</a:t>
            </a:r>
            <a:r>
              <a:rPr lang="en-US" sz="1100" b="1" kern="100" dirty="0">
                <a:effectLst/>
                <a:latin typeface="Aptos" panose="020B0004020202020204" pitchFamily="34" charset="0"/>
                <a:ea typeface="Aptos" panose="020B0004020202020204" pitchFamily="34" charset="0"/>
                <a:cs typeface="Mangal" panose="02040503050203030202" pitchFamily="18" charset="0"/>
              </a:rPr>
              <a:t> </a:t>
            </a:r>
            <a:r>
              <a:rPr lang="en-US" sz="1100" b="1" kern="100" dirty="0" err="1">
                <a:effectLst/>
                <a:latin typeface="Nyala" panose="02000504070300020003" pitchFamily="2" charset="0"/>
                <a:ea typeface="Aptos" panose="020B0004020202020204" pitchFamily="34" charset="0"/>
                <a:cs typeface="Nyala" panose="02000504070300020003" pitchFamily="2" charset="0"/>
              </a:rPr>
              <a:t>ህጹጽነት</a:t>
            </a:r>
            <a:endParaRPr lang="en-AU" sz="1100" kern="100" dirty="0">
              <a:effectLst/>
              <a:latin typeface="Aptos" panose="020B0004020202020204" pitchFamily="34" charset="0"/>
              <a:ea typeface="Aptos" panose="020B0004020202020204" pitchFamily="34" charset="0"/>
              <a:cs typeface="Mangal" panose="02040503050203030202" pitchFamily="18" charset="0"/>
            </a:endParaRPr>
          </a:p>
          <a:p>
            <a:pPr marL="742950" lvl="1" indent="-285750">
              <a:lnSpc>
                <a:spcPct val="115000"/>
              </a:lnSpc>
              <a:buFont typeface="Courier New" panose="02070309020205020404" pitchFamily="49" charset="0"/>
              <a:buChar char="o"/>
            </a:pPr>
            <a:r>
              <a:rPr lang="en-US" sz="1100" kern="100" dirty="0" err="1">
                <a:effectLst/>
                <a:latin typeface="Nyala" panose="02000504070300020003" pitchFamily="2" charset="0"/>
                <a:ea typeface="Aptos" panose="020B0004020202020204" pitchFamily="34" charset="0"/>
                <a:cs typeface="Nyala" panose="02000504070300020003" pitchFamily="2" charset="0"/>
              </a:rPr>
              <a:t>መጭበርበርቲ</a:t>
            </a:r>
            <a:r>
              <a:rPr lang="en-US" sz="1100" kern="100" dirty="0">
                <a:effectLst/>
                <a:latin typeface="Aptos" panose="020B0004020202020204" pitchFamily="34" charset="0"/>
                <a:ea typeface="Aptos" panose="020B0004020202020204" pitchFamily="34" charset="0"/>
                <a:cs typeface="Mangal" panose="02040503050203030202" pitchFamily="18" charset="0"/>
              </a:rPr>
              <a:t> </a:t>
            </a:r>
            <a:r>
              <a:rPr lang="en-US" sz="1100" kern="100" dirty="0" err="1">
                <a:effectLst/>
                <a:latin typeface="Nyala" panose="02000504070300020003" pitchFamily="2" charset="0"/>
                <a:ea typeface="Aptos" panose="020B0004020202020204" pitchFamily="34" charset="0"/>
                <a:cs typeface="Nyala" panose="02000504070300020003" pitchFamily="2" charset="0"/>
              </a:rPr>
              <a:t>ሓደ</a:t>
            </a:r>
            <a:r>
              <a:rPr lang="en-US" sz="1100" kern="100" dirty="0">
                <a:effectLst/>
                <a:latin typeface="Aptos" panose="020B0004020202020204" pitchFamily="34" charset="0"/>
                <a:ea typeface="Aptos" panose="020B0004020202020204" pitchFamily="34" charset="0"/>
                <a:cs typeface="Mangal" panose="02040503050203030202" pitchFamily="18" charset="0"/>
              </a:rPr>
              <a:t> </a:t>
            </a:r>
            <a:r>
              <a:rPr lang="en-US" sz="1100" kern="100" dirty="0" err="1">
                <a:effectLst/>
                <a:latin typeface="Nyala" panose="02000504070300020003" pitchFamily="2" charset="0"/>
                <a:ea typeface="Aptos" panose="020B0004020202020204" pitchFamily="34" charset="0"/>
                <a:cs typeface="Nyala" panose="02000504070300020003" pitchFamily="2" charset="0"/>
              </a:rPr>
              <a:t>ነገር</a:t>
            </a:r>
            <a:r>
              <a:rPr lang="en-US" sz="1100" kern="100" dirty="0">
                <a:effectLst/>
                <a:latin typeface="Aptos" panose="020B0004020202020204" pitchFamily="34" charset="0"/>
                <a:ea typeface="Aptos" panose="020B0004020202020204" pitchFamily="34" charset="0"/>
                <a:cs typeface="Mangal" panose="02040503050203030202" pitchFamily="18" charset="0"/>
              </a:rPr>
              <a:t> </a:t>
            </a:r>
            <a:r>
              <a:rPr lang="en-US" sz="1100" kern="100" dirty="0" err="1">
                <a:effectLst/>
                <a:latin typeface="Nyala" panose="02000504070300020003" pitchFamily="2" charset="0"/>
                <a:ea typeface="Aptos" panose="020B0004020202020204" pitchFamily="34" charset="0"/>
                <a:cs typeface="Nyala" panose="02000504070300020003" pitchFamily="2" charset="0"/>
              </a:rPr>
              <a:t>ጌጋ</a:t>
            </a:r>
            <a:r>
              <a:rPr lang="en-US" sz="1100" kern="100" dirty="0">
                <a:effectLst/>
                <a:latin typeface="Aptos" panose="020B0004020202020204" pitchFamily="34" charset="0"/>
                <a:ea typeface="Aptos" panose="020B0004020202020204" pitchFamily="34" charset="0"/>
                <a:cs typeface="Mangal" panose="02040503050203030202" pitchFamily="18" charset="0"/>
              </a:rPr>
              <a:t> </a:t>
            </a:r>
            <a:r>
              <a:rPr lang="en-US" sz="1100" kern="100" dirty="0" err="1">
                <a:effectLst/>
                <a:latin typeface="Nyala" panose="02000504070300020003" pitchFamily="2" charset="0"/>
                <a:ea typeface="Aptos" panose="020B0004020202020204" pitchFamily="34" charset="0"/>
                <a:cs typeface="Nyala" panose="02000504070300020003" pitchFamily="2" charset="0"/>
              </a:rPr>
              <a:t>ከምዘሎ</a:t>
            </a:r>
            <a:r>
              <a:rPr lang="en-US" sz="1100" kern="100" dirty="0">
                <a:effectLst/>
                <a:latin typeface="Aptos" panose="020B0004020202020204" pitchFamily="34" charset="0"/>
                <a:ea typeface="Aptos" panose="020B0004020202020204" pitchFamily="34" charset="0"/>
                <a:cs typeface="Mangal" panose="02040503050203030202" pitchFamily="18" charset="0"/>
              </a:rPr>
              <a:t> </a:t>
            </a:r>
            <a:r>
              <a:rPr lang="en-US" sz="1100" kern="100" dirty="0" err="1">
                <a:effectLst/>
                <a:latin typeface="Nyala" panose="02000504070300020003" pitchFamily="2" charset="0"/>
                <a:ea typeface="Aptos" panose="020B0004020202020204" pitchFamily="34" charset="0"/>
                <a:cs typeface="Nyala" panose="02000504070300020003" pitchFamily="2" charset="0"/>
              </a:rPr>
              <a:t>ክትግንዘብ</a:t>
            </a:r>
            <a:r>
              <a:rPr lang="en-US" sz="1100" kern="100" dirty="0">
                <a:effectLst/>
                <a:latin typeface="Aptos" panose="020B0004020202020204" pitchFamily="34" charset="0"/>
                <a:ea typeface="Aptos" panose="020B0004020202020204" pitchFamily="34" charset="0"/>
                <a:cs typeface="Mangal" panose="02040503050203030202" pitchFamily="18" charset="0"/>
              </a:rPr>
              <a:t> </a:t>
            </a:r>
            <a:r>
              <a:rPr lang="en-US" sz="1100" kern="100" dirty="0" err="1">
                <a:effectLst/>
                <a:latin typeface="Nyala" panose="02000504070300020003" pitchFamily="2" charset="0"/>
                <a:ea typeface="Aptos" panose="020B0004020202020204" pitchFamily="34" charset="0"/>
                <a:cs typeface="Nyala" panose="02000504070300020003" pitchFamily="2" charset="0"/>
              </a:rPr>
              <a:t>ግዜ</a:t>
            </a:r>
            <a:r>
              <a:rPr lang="en-US" sz="1100" kern="100" dirty="0">
                <a:effectLst/>
                <a:latin typeface="Aptos" panose="020B0004020202020204" pitchFamily="34" charset="0"/>
                <a:ea typeface="Aptos" panose="020B0004020202020204" pitchFamily="34" charset="0"/>
                <a:cs typeface="Mangal" panose="02040503050203030202" pitchFamily="18" charset="0"/>
              </a:rPr>
              <a:t> </a:t>
            </a:r>
            <a:r>
              <a:rPr lang="en-US" sz="1100" kern="100" dirty="0" err="1">
                <a:effectLst/>
                <a:latin typeface="Nyala" panose="02000504070300020003" pitchFamily="2" charset="0"/>
                <a:ea typeface="Aptos" panose="020B0004020202020204" pitchFamily="34" charset="0"/>
                <a:cs typeface="Nyala" panose="02000504070300020003" pitchFamily="2" charset="0"/>
              </a:rPr>
              <a:t>ከይህልወካ</a:t>
            </a:r>
            <a:r>
              <a:rPr lang="en-US" sz="1100" kern="100" dirty="0">
                <a:effectLst/>
                <a:latin typeface="Aptos" panose="020B0004020202020204" pitchFamily="34" charset="0"/>
                <a:ea typeface="Aptos" panose="020B0004020202020204" pitchFamily="34" charset="0"/>
                <a:cs typeface="Mangal" panose="02040503050203030202" pitchFamily="18" charset="0"/>
              </a:rPr>
              <a:t> </a:t>
            </a:r>
            <a:r>
              <a:rPr lang="en-US" sz="1100" kern="100" dirty="0" err="1">
                <a:effectLst/>
                <a:latin typeface="Nyala" panose="02000504070300020003" pitchFamily="2" charset="0"/>
                <a:ea typeface="Aptos" panose="020B0004020202020204" pitchFamily="34" charset="0"/>
                <a:cs typeface="Nyala" panose="02000504070300020003" pitchFamily="2" charset="0"/>
              </a:rPr>
              <a:t>ቀልጢፍካ</a:t>
            </a:r>
            <a:r>
              <a:rPr lang="en-US" sz="1100" kern="100" dirty="0">
                <a:effectLst/>
                <a:latin typeface="Aptos" panose="020B0004020202020204" pitchFamily="34" charset="0"/>
                <a:ea typeface="Aptos" panose="020B0004020202020204" pitchFamily="34" charset="0"/>
                <a:cs typeface="Mangal" panose="02040503050203030202" pitchFamily="18" charset="0"/>
              </a:rPr>
              <a:t> </a:t>
            </a:r>
            <a:r>
              <a:rPr lang="en-US" sz="1100" kern="100" dirty="0" err="1">
                <a:effectLst/>
                <a:latin typeface="Nyala" panose="02000504070300020003" pitchFamily="2" charset="0"/>
                <a:ea typeface="Aptos" panose="020B0004020202020204" pitchFamily="34" charset="0"/>
                <a:cs typeface="Nyala" panose="02000504070300020003" pitchFamily="2" charset="0"/>
              </a:rPr>
              <a:t>ስጉምቲ</a:t>
            </a:r>
            <a:r>
              <a:rPr lang="en-US" sz="1100" kern="100" dirty="0">
                <a:effectLst/>
                <a:latin typeface="Aptos" panose="020B0004020202020204" pitchFamily="34" charset="0"/>
                <a:ea typeface="Aptos" panose="020B0004020202020204" pitchFamily="34" charset="0"/>
                <a:cs typeface="Mangal" panose="02040503050203030202" pitchFamily="18" charset="0"/>
              </a:rPr>
              <a:t> </a:t>
            </a:r>
            <a:r>
              <a:rPr lang="en-US" sz="1100" kern="100" dirty="0" err="1">
                <a:effectLst/>
                <a:latin typeface="Nyala" panose="02000504070300020003" pitchFamily="2" charset="0"/>
                <a:ea typeface="Aptos" panose="020B0004020202020204" pitchFamily="34" charset="0"/>
                <a:cs typeface="Nyala" panose="02000504070300020003" pitchFamily="2" charset="0"/>
              </a:rPr>
              <a:t>ክትወስድ</a:t>
            </a:r>
            <a:r>
              <a:rPr lang="en-US" sz="1100" kern="100" dirty="0">
                <a:effectLst/>
                <a:latin typeface="Aptos" panose="020B0004020202020204" pitchFamily="34" charset="0"/>
                <a:ea typeface="Aptos" panose="020B0004020202020204" pitchFamily="34" charset="0"/>
                <a:cs typeface="Mangal" panose="02040503050203030202" pitchFamily="18" charset="0"/>
              </a:rPr>
              <a:t> </a:t>
            </a:r>
            <a:r>
              <a:rPr lang="en-US" sz="1100" kern="100" dirty="0" err="1">
                <a:effectLst/>
                <a:latin typeface="Nyala" panose="02000504070300020003" pitchFamily="2" charset="0"/>
                <a:ea typeface="Aptos" panose="020B0004020202020204" pitchFamily="34" charset="0"/>
                <a:cs typeface="Nyala" panose="02000504070300020003" pitchFamily="2" charset="0"/>
              </a:rPr>
              <a:t>ጸቕጢ</a:t>
            </a:r>
            <a:r>
              <a:rPr lang="en-US" sz="1100" kern="100" dirty="0">
                <a:effectLst/>
                <a:latin typeface="Aptos" panose="020B0004020202020204" pitchFamily="34" charset="0"/>
                <a:ea typeface="Aptos" panose="020B0004020202020204" pitchFamily="34" charset="0"/>
                <a:cs typeface="Mangal" panose="02040503050203030202" pitchFamily="18" charset="0"/>
              </a:rPr>
              <a:t> </a:t>
            </a:r>
            <a:r>
              <a:rPr lang="en-US" sz="1100" kern="100" dirty="0" err="1">
                <a:effectLst/>
                <a:latin typeface="Nyala" panose="02000504070300020003" pitchFamily="2" charset="0"/>
                <a:ea typeface="Aptos" panose="020B0004020202020204" pitchFamily="34" charset="0"/>
                <a:cs typeface="Nyala" panose="02000504070300020003" pitchFamily="2" charset="0"/>
              </a:rPr>
              <a:t>ክገብሩልካ</a:t>
            </a:r>
            <a:r>
              <a:rPr lang="en-US" sz="1100" kern="100" dirty="0" err="1">
                <a:effectLst/>
                <a:latin typeface="Aptos" panose="020B0004020202020204" pitchFamily="34" charset="0"/>
                <a:ea typeface="Aptos" panose="020B0004020202020204" pitchFamily="34" charset="0"/>
                <a:cs typeface="Mangal" panose="02040503050203030202" pitchFamily="18" charset="0"/>
              </a:rPr>
              <a:t>’</a:t>
            </a:r>
            <a:r>
              <a:rPr lang="en-US" sz="1100" kern="100" dirty="0" err="1">
                <a:effectLst/>
                <a:latin typeface="Nyala" panose="02000504070300020003" pitchFamily="2" charset="0"/>
                <a:ea typeface="Aptos" panose="020B0004020202020204" pitchFamily="34" charset="0"/>
                <a:cs typeface="Nyala" panose="02000504070300020003" pitchFamily="2" charset="0"/>
              </a:rPr>
              <a:t>ዮም</a:t>
            </a:r>
            <a:r>
              <a:rPr lang="en-US" sz="1100" kern="100" dirty="0">
                <a:effectLst/>
                <a:latin typeface="Nyala" panose="02000504070300020003" pitchFamily="2" charset="0"/>
                <a:ea typeface="Aptos" panose="020B0004020202020204" pitchFamily="34" charset="0"/>
                <a:cs typeface="Nyala" panose="02000504070300020003" pitchFamily="2" charset="0"/>
              </a:rPr>
              <a:t>።</a:t>
            </a:r>
            <a:endParaRPr lang="en-AU" sz="1100" kern="100" dirty="0">
              <a:effectLst/>
              <a:latin typeface="Aptos" panose="020B0004020202020204" pitchFamily="34" charset="0"/>
              <a:ea typeface="Aptos" panose="020B0004020202020204" pitchFamily="34" charset="0"/>
              <a:cs typeface="Mangal" panose="02040503050203030202" pitchFamily="18" charset="0"/>
            </a:endParaRPr>
          </a:p>
          <a:p>
            <a:pPr marL="742950" lvl="1" indent="-285750">
              <a:lnSpc>
                <a:spcPct val="115000"/>
              </a:lnSpc>
              <a:spcAft>
                <a:spcPts val="800"/>
              </a:spcAft>
              <a:buFont typeface="Courier New" panose="02070309020205020404" pitchFamily="49" charset="0"/>
              <a:buChar char="o"/>
            </a:pPr>
            <a:r>
              <a:rPr lang="en-US" sz="1100" kern="100" dirty="0" err="1">
                <a:effectLst/>
                <a:latin typeface="Nyala" panose="02000504070300020003" pitchFamily="2" charset="0"/>
                <a:ea typeface="Aptos" panose="020B0004020202020204" pitchFamily="34" charset="0"/>
                <a:cs typeface="Nyala" panose="02000504070300020003" pitchFamily="2" charset="0"/>
              </a:rPr>
              <a:t>መብዛሕትኡ</a:t>
            </a:r>
            <a:r>
              <a:rPr lang="en-US" sz="1100" kern="100" dirty="0">
                <a:effectLst/>
                <a:latin typeface="Aptos" panose="020B0004020202020204" pitchFamily="34" charset="0"/>
                <a:ea typeface="Aptos" panose="020B0004020202020204" pitchFamily="34" charset="0"/>
                <a:cs typeface="Mangal" panose="02040503050203030202" pitchFamily="18" charset="0"/>
              </a:rPr>
              <a:t> </a:t>
            </a:r>
            <a:r>
              <a:rPr lang="en-US" sz="1100" kern="100" dirty="0" err="1">
                <a:effectLst/>
                <a:latin typeface="Nyala" panose="02000504070300020003" pitchFamily="2" charset="0"/>
                <a:ea typeface="Aptos" panose="020B0004020202020204" pitchFamily="34" charset="0"/>
                <a:cs typeface="Nyala" panose="02000504070300020003" pitchFamily="2" charset="0"/>
              </a:rPr>
              <a:t>ግዜ</a:t>
            </a:r>
            <a:r>
              <a:rPr lang="en-US" sz="1100" kern="100" dirty="0">
                <a:effectLst/>
                <a:latin typeface="Aptos" panose="020B0004020202020204" pitchFamily="34" charset="0"/>
                <a:ea typeface="Aptos" panose="020B0004020202020204" pitchFamily="34" charset="0"/>
                <a:cs typeface="Mangal" panose="02040503050203030202" pitchFamily="18" charset="0"/>
              </a:rPr>
              <a:t> </a:t>
            </a:r>
            <a:r>
              <a:rPr lang="en-US" sz="1100" kern="100" dirty="0" err="1">
                <a:effectLst/>
                <a:latin typeface="Nyala" panose="02000504070300020003" pitchFamily="2" charset="0"/>
                <a:ea typeface="Aptos" panose="020B0004020202020204" pitchFamily="34" charset="0"/>
                <a:cs typeface="Nyala" panose="02000504070300020003" pitchFamily="2" charset="0"/>
              </a:rPr>
              <a:t>ናይ</a:t>
            </a:r>
            <a:r>
              <a:rPr lang="en-US" sz="1100" kern="100" dirty="0">
                <a:effectLst/>
                <a:latin typeface="Aptos" panose="020B0004020202020204" pitchFamily="34" charset="0"/>
                <a:ea typeface="Aptos" panose="020B0004020202020204" pitchFamily="34" charset="0"/>
                <a:cs typeface="Mangal" panose="02040503050203030202" pitchFamily="18" charset="0"/>
              </a:rPr>
              <a:t> </a:t>
            </a:r>
            <a:r>
              <a:rPr lang="en-US" sz="1100" kern="100" dirty="0" err="1">
                <a:effectLst/>
                <a:latin typeface="Nyala" panose="02000504070300020003" pitchFamily="2" charset="0"/>
                <a:ea typeface="Aptos" panose="020B0004020202020204" pitchFamily="34" charset="0"/>
                <a:cs typeface="Nyala" panose="02000504070300020003" pitchFamily="2" charset="0"/>
              </a:rPr>
              <a:t>ሓሶት</a:t>
            </a:r>
            <a:r>
              <a:rPr lang="en-US" sz="1100" kern="100" dirty="0">
                <a:effectLst/>
                <a:latin typeface="Aptos" panose="020B0004020202020204" pitchFamily="34" charset="0"/>
                <a:ea typeface="Aptos" panose="020B0004020202020204" pitchFamily="34" charset="0"/>
                <a:cs typeface="Mangal" panose="02040503050203030202" pitchFamily="18" charset="0"/>
              </a:rPr>
              <a:t> </a:t>
            </a:r>
            <a:r>
              <a:rPr lang="en-US" sz="1100" kern="100" dirty="0" err="1">
                <a:effectLst/>
                <a:latin typeface="Nyala" panose="02000504070300020003" pitchFamily="2" charset="0"/>
                <a:ea typeface="Aptos" panose="020B0004020202020204" pitchFamily="34" charset="0"/>
                <a:cs typeface="Nyala" panose="02000504070300020003" pitchFamily="2" charset="0"/>
              </a:rPr>
              <a:t>ናይ</a:t>
            </a:r>
            <a:r>
              <a:rPr lang="en-US" sz="1100" kern="100" dirty="0">
                <a:effectLst/>
                <a:latin typeface="Aptos" panose="020B0004020202020204" pitchFamily="34" charset="0"/>
                <a:ea typeface="Aptos" panose="020B0004020202020204" pitchFamily="34" charset="0"/>
                <a:cs typeface="Mangal" panose="02040503050203030202" pitchFamily="18" charset="0"/>
              </a:rPr>
              <a:t> </a:t>
            </a:r>
            <a:r>
              <a:rPr lang="en-US" sz="1100" kern="100" dirty="0" err="1">
                <a:effectLst/>
                <a:latin typeface="Nyala" panose="02000504070300020003" pitchFamily="2" charset="0"/>
                <a:ea typeface="Aptos" panose="020B0004020202020204" pitchFamily="34" charset="0"/>
                <a:cs typeface="Nyala" panose="02000504070300020003" pitchFamily="2" charset="0"/>
              </a:rPr>
              <a:t>ግዜ</a:t>
            </a:r>
            <a:r>
              <a:rPr lang="en-US" sz="1100" kern="100" dirty="0">
                <a:effectLst/>
                <a:latin typeface="Aptos" panose="020B0004020202020204" pitchFamily="34" charset="0"/>
                <a:ea typeface="Aptos" panose="020B0004020202020204" pitchFamily="34" charset="0"/>
                <a:cs typeface="Mangal" panose="02040503050203030202" pitchFamily="18" charset="0"/>
              </a:rPr>
              <a:t> </a:t>
            </a:r>
            <a:r>
              <a:rPr lang="en-US" sz="1100" kern="100" dirty="0" err="1">
                <a:effectLst/>
                <a:latin typeface="Nyala" panose="02000504070300020003" pitchFamily="2" charset="0"/>
                <a:ea typeface="Aptos" panose="020B0004020202020204" pitchFamily="34" charset="0"/>
                <a:cs typeface="Nyala" panose="02000504070300020003" pitchFamily="2" charset="0"/>
              </a:rPr>
              <a:t>ገደብ</a:t>
            </a:r>
            <a:r>
              <a:rPr lang="en-US" sz="1100" kern="100" dirty="0">
                <a:effectLst/>
                <a:latin typeface="Aptos" panose="020B0004020202020204" pitchFamily="34" charset="0"/>
                <a:ea typeface="Aptos" panose="020B0004020202020204" pitchFamily="34" charset="0"/>
                <a:cs typeface="Mangal" panose="02040503050203030202" pitchFamily="18" charset="0"/>
              </a:rPr>
              <a:t> </a:t>
            </a:r>
            <a:r>
              <a:rPr lang="en-US" sz="1100" kern="100" dirty="0" err="1">
                <a:effectLst/>
                <a:latin typeface="Nyala" panose="02000504070300020003" pitchFamily="2" charset="0"/>
                <a:ea typeface="Aptos" panose="020B0004020202020204" pitchFamily="34" charset="0"/>
                <a:cs typeface="Nyala" panose="02000504070300020003" pitchFamily="2" charset="0"/>
              </a:rPr>
              <a:t>ወይ</a:t>
            </a:r>
            <a:r>
              <a:rPr lang="en-US" sz="1100" kern="100" dirty="0">
                <a:effectLst/>
                <a:latin typeface="Aptos" panose="020B0004020202020204" pitchFamily="34" charset="0"/>
                <a:ea typeface="Aptos" panose="020B0004020202020204" pitchFamily="34" charset="0"/>
                <a:cs typeface="Mangal" panose="02040503050203030202" pitchFamily="18" charset="0"/>
              </a:rPr>
              <a:t> ‘</a:t>
            </a:r>
            <a:r>
              <a:rPr lang="en-US" sz="1100" kern="100" dirty="0" err="1">
                <a:effectLst/>
                <a:latin typeface="Nyala" panose="02000504070300020003" pitchFamily="2" charset="0"/>
                <a:ea typeface="Aptos" panose="020B0004020202020204" pitchFamily="34" charset="0"/>
                <a:cs typeface="Nyala" panose="02000504070300020003" pitchFamily="2" charset="0"/>
              </a:rPr>
              <a:t>ውሱን</a:t>
            </a:r>
            <a:r>
              <a:rPr lang="en-US" sz="1100" kern="100" dirty="0">
                <a:effectLst/>
                <a:latin typeface="Aptos" panose="020B0004020202020204" pitchFamily="34" charset="0"/>
                <a:ea typeface="Aptos" panose="020B0004020202020204" pitchFamily="34" charset="0"/>
                <a:cs typeface="Mangal" panose="02040503050203030202" pitchFamily="18" charset="0"/>
              </a:rPr>
              <a:t> </a:t>
            </a:r>
            <a:r>
              <a:rPr lang="en-US" sz="1100" kern="100" dirty="0" err="1">
                <a:effectLst/>
                <a:latin typeface="Nyala" panose="02000504070300020003" pitchFamily="2" charset="0"/>
                <a:ea typeface="Aptos" panose="020B0004020202020204" pitchFamily="34" charset="0"/>
                <a:cs typeface="Nyala" panose="02000504070300020003" pitchFamily="2" charset="0"/>
              </a:rPr>
              <a:t>ግዜ</a:t>
            </a:r>
            <a:r>
              <a:rPr lang="en-US" sz="1100" kern="100" dirty="0">
                <a:effectLst/>
                <a:latin typeface="Aptos" panose="020B0004020202020204" pitchFamily="34" charset="0"/>
                <a:ea typeface="Aptos" panose="020B0004020202020204" pitchFamily="34" charset="0"/>
                <a:cs typeface="Mangal" panose="02040503050203030202" pitchFamily="18" charset="0"/>
              </a:rPr>
              <a:t>’ </a:t>
            </a:r>
            <a:r>
              <a:rPr lang="en-US" sz="1100" kern="100" dirty="0" err="1">
                <a:effectLst/>
                <a:latin typeface="Nyala" panose="02000504070300020003" pitchFamily="2" charset="0"/>
                <a:ea typeface="Aptos" panose="020B0004020202020204" pitchFamily="34" charset="0"/>
                <a:cs typeface="Nyala" panose="02000504070300020003" pitchFamily="2" charset="0"/>
              </a:rPr>
              <a:t>ዝብል</a:t>
            </a:r>
            <a:r>
              <a:rPr lang="en-US" sz="1100" kern="100" dirty="0">
                <a:effectLst/>
                <a:latin typeface="Aptos" panose="020B0004020202020204" pitchFamily="34" charset="0"/>
                <a:ea typeface="Aptos" panose="020B0004020202020204" pitchFamily="34" charset="0"/>
                <a:cs typeface="Mangal" panose="02040503050203030202" pitchFamily="18" charset="0"/>
              </a:rPr>
              <a:t> </a:t>
            </a:r>
            <a:r>
              <a:rPr lang="en-US" sz="1100" kern="100" dirty="0" err="1">
                <a:effectLst/>
                <a:latin typeface="Nyala" panose="02000504070300020003" pitchFamily="2" charset="0"/>
                <a:ea typeface="Aptos" panose="020B0004020202020204" pitchFamily="34" charset="0"/>
                <a:cs typeface="Nyala" panose="02000504070300020003" pitchFamily="2" charset="0"/>
              </a:rPr>
              <a:t>ቅድመ</a:t>
            </a:r>
            <a:r>
              <a:rPr lang="en-US" sz="1100" kern="100" dirty="0" err="1">
                <a:effectLst/>
                <a:latin typeface="Aptos" panose="020B0004020202020204" pitchFamily="34" charset="0"/>
                <a:ea typeface="Aptos" panose="020B0004020202020204" pitchFamily="34" charset="0"/>
                <a:cs typeface="Mangal" panose="02040503050203030202" pitchFamily="18" charset="0"/>
              </a:rPr>
              <a:t>-</a:t>
            </a:r>
            <a:r>
              <a:rPr lang="en-US" sz="1100" kern="100" dirty="0" err="1">
                <a:effectLst/>
                <a:latin typeface="Nyala" panose="02000504070300020003" pitchFamily="2" charset="0"/>
                <a:ea typeface="Aptos" panose="020B0004020202020204" pitchFamily="34" charset="0"/>
                <a:cs typeface="Nyala" panose="02000504070300020003" pitchFamily="2" charset="0"/>
              </a:rPr>
              <a:t>ምድላዋት</a:t>
            </a:r>
            <a:r>
              <a:rPr lang="en-US" sz="1100" kern="100" dirty="0">
                <a:effectLst/>
                <a:latin typeface="Aptos" panose="020B0004020202020204" pitchFamily="34" charset="0"/>
                <a:ea typeface="Aptos" panose="020B0004020202020204" pitchFamily="34" charset="0"/>
                <a:cs typeface="Mangal" panose="02040503050203030202" pitchFamily="18" charset="0"/>
              </a:rPr>
              <a:t> </a:t>
            </a:r>
            <a:r>
              <a:rPr lang="en-US" sz="1100" kern="100" dirty="0" err="1">
                <a:effectLst/>
                <a:latin typeface="Nyala" panose="02000504070300020003" pitchFamily="2" charset="0"/>
                <a:ea typeface="Aptos" panose="020B0004020202020204" pitchFamily="34" charset="0"/>
                <a:cs typeface="Nyala" panose="02000504070300020003" pitchFamily="2" charset="0"/>
              </a:rPr>
              <a:t>የጠቓልሉ</a:t>
            </a:r>
            <a:r>
              <a:rPr lang="en-US" sz="1100" kern="100" dirty="0">
                <a:effectLst/>
                <a:latin typeface="Nyala" panose="02000504070300020003" pitchFamily="2" charset="0"/>
                <a:ea typeface="Aptos" panose="020B0004020202020204" pitchFamily="34" charset="0"/>
                <a:cs typeface="Nyala" panose="02000504070300020003" pitchFamily="2" charset="0"/>
              </a:rPr>
              <a:t>።</a:t>
            </a:r>
            <a:endParaRPr lang="en-AU" sz="1100" kern="100" dirty="0">
              <a:effectLst/>
              <a:latin typeface="Aptos" panose="020B0004020202020204" pitchFamily="34" charset="0"/>
              <a:ea typeface="Aptos" panose="020B0004020202020204" pitchFamily="34" charset="0"/>
              <a:cs typeface="Mangal" panose="02040503050203030202" pitchFamily="18" charset="0"/>
            </a:endParaRPr>
          </a:p>
        </p:txBody>
      </p:sp>
    </p:spTree>
    <p:extLst>
      <p:ext uri="{BB962C8B-B14F-4D97-AF65-F5344CB8AC3E}">
        <p14:creationId xmlns:p14="http://schemas.microsoft.com/office/powerpoint/2010/main" val="9728548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FA4B38-0D2B-B7CB-7C15-18F9D71105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462286F-CAE8-55BD-4929-033FA8FCAB05}"/>
              </a:ext>
            </a:extLst>
          </p:cNvPr>
          <p:cNvSpPr>
            <a:spLocks noGrp="1" noRot="1" noChangeAspect="1"/>
          </p:cNvSpPr>
          <p:nvPr>
            <p:ph type="sldImg"/>
          </p:nvPr>
        </p:nvSpPr>
        <p:spPr>
          <a:xfrm>
            <a:off x="422275" y="415925"/>
            <a:ext cx="5953125" cy="3349625"/>
          </a:xfrm>
        </p:spPr>
      </p:sp>
      <p:sp>
        <p:nvSpPr>
          <p:cNvPr id="3" name="Notes Placeholder 2">
            <a:extLst>
              <a:ext uri="{FF2B5EF4-FFF2-40B4-BE49-F238E27FC236}">
                <a16:creationId xmlns:a16="http://schemas.microsoft.com/office/drawing/2014/main" id="{C12E6555-8539-2093-E2B7-9EF38C2594C3}"/>
              </a:ext>
            </a:extLst>
          </p:cNvPr>
          <p:cNvSpPr>
            <a:spLocks noGrp="1"/>
          </p:cNvSpPr>
          <p:nvPr>
            <p:ph type="body" idx="1"/>
          </p:nvPr>
        </p:nvSpPr>
        <p:spPr>
          <a:xfrm>
            <a:off x="422276" y="3886201"/>
            <a:ext cx="5953124" cy="5624512"/>
          </a:xfrm>
        </p:spPr>
        <p:txBody>
          <a:bodyPr/>
          <a:lstStyle/>
          <a:p>
            <a:pPr rtl="0">
              <a:spcBef>
                <a:spcPts val="0"/>
              </a:spcBef>
            </a:pPr>
            <a:r>
              <a:rPr lang="ti" sz="1400" dirty="0">
                <a:latin typeface="Arial" panose="020B0604020202020204" pitchFamily="34" charset="0"/>
                <a:cs typeface="Arial" panose="020B0604020202020204" pitchFamily="34" charset="0"/>
              </a:rPr>
              <a:t>ብዛዕባ እቶም ዘለዉ ዝተፈላለዩ ዓይነታት ምትላላት ሓፈሻዊ ትሕዝቶ ብምሃብ ጀምሩ።</a:t>
            </a:r>
          </a:p>
        </p:txBody>
      </p:sp>
    </p:spTree>
    <p:extLst>
      <p:ext uri="{BB962C8B-B14F-4D97-AF65-F5344CB8AC3E}">
        <p14:creationId xmlns:p14="http://schemas.microsoft.com/office/powerpoint/2010/main" val="31116146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Tree>
    <p:extLst>
      <p:ext uri="{BB962C8B-B14F-4D97-AF65-F5344CB8AC3E}">
        <p14:creationId xmlns:p14="http://schemas.microsoft.com/office/powerpoint/2010/main" val="25614460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0" anchor="b"/>
          <a:lstStyle>
            <a:lvl1pPr algn="ctr">
              <a:defRPr sz="6000"/>
            </a:lvl1pPr>
          </a:lstStyle>
          <a:p>
            <a:pPr rtl="0"/>
            <a:r>
              <a:rPr lang="ti"/>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i"/>
              <a:t>Click to edit Master subtitle style</a:t>
            </a:r>
            <a:endParaRPr lang="en-AU"/>
          </a:p>
        </p:txBody>
      </p:sp>
      <p:sp>
        <p:nvSpPr>
          <p:cNvPr id="4" name="Footer Placeholder 4">
            <a:extLst>
              <a:ext uri="{FF2B5EF4-FFF2-40B4-BE49-F238E27FC236}">
                <a16:creationId xmlns:a16="http://schemas.microsoft.com/office/drawing/2014/main" id="{71C1203F-F38C-7213-CDBF-1E33C3CAB1A1}"/>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17E52515-783A-60A1-AC69-40C9D28EDC9B}"/>
              </a:ext>
            </a:extLst>
          </p:cNvPr>
          <p:cNvSpPr>
            <a:spLocks noGrp="1"/>
          </p:cNvSpPr>
          <p:nvPr>
            <p:ph type="sldNum" sz="quarter" idx="11"/>
          </p:nvPr>
        </p:nvSpPr>
        <p:spPr/>
        <p:txBody>
          <a:bodyPr rtlCol="0"/>
          <a:lstStyle>
            <a:lvl1pPr>
              <a:defRPr/>
            </a:lvl1pPr>
          </a:lstStyle>
          <a:p>
            <a:pPr rtl="0">
              <a:defRPr/>
            </a:pPr>
            <a:fld id="{FDFBAD88-BE51-4D38-9030-A5048BD821E0}" type="slidenum">
              <a:rPr lang="en-AU" altLang="en-US"/>
              <a:pPr>
                <a:defRPr/>
              </a:pPr>
              <a:t>‹#›</a:t>
            </a:fld>
            <a:endParaRPr lang="en-AU" altLang="en-US"/>
          </a:p>
        </p:txBody>
      </p:sp>
    </p:spTree>
    <p:extLst>
      <p:ext uri="{BB962C8B-B14F-4D97-AF65-F5344CB8AC3E}">
        <p14:creationId xmlns:p14="http://schemas.microsoft.com/office/powerpoint/2010/main" val="126021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ti"/>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rtl="0"/>
            <a:endParaRPr lang="en-AU" noProof="0"/>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i"/>
              <a:t>Edit Master text styles</a:t>
            </a:r>
          </a:p>
        </p:txBody>
      </p:sp>
      <p:sp>
        <p:nvSpPr>
          <p:cNvPr id="5" name="Footer Placeholder 4">
            <a:extLst>
              <a:ext uri="{FF2B5EF4-FFF2-40B4-BE49-F238E27FC236}">
                <a16:creationId xmlns:a16="http://schemas.microsoft.com/office/drawing/2014/main" id="{1BFC07E4-C3A4-BD59-8234-A5F74A0A847F}"/>
              </a:ext>
            </a:extLst>
          </p:cNvPr>
          <p:cNvSpPr>
            <a:spLocks noGrp="1"/>
          </p:cNvSpPr>
          <p:nvPr>
            <p:ph type="ftr" sz="quarter" idx="10"/>
          </p:nvPr>
        </p:nvSpPr>
        <p:spPr/>
        <p:txBody>
          <a:bodyPr rtlCol="0"/>
          <a:lstStyle>
            <a:lvl1pPr>
              <a:defRPr/>
            </a:lvl1pPr>
          </a:lstStyle>
          <a:p>
            <a:pPr rtl="0" fontAlgn="base">
              <a:spcBef>
                <a:spcPct val="0"/>
              </a:spcBef>
              <a:spcAft>
                <a:spcPts val="600"/>
              </a:spcAft>
            </a:pPr>
            <a:r>
              <a:rPr lang="ti">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1562EAE5-7A85-2642-BC0D-DC7123215C70}"/>
              </a:ext>
            </a:extLst>
          </p:cNvPr>
          <p:cNvSpPr>
            <a:spLocks noGrp="1"/>
          </p:cNvSpPr>
          <p:nvPr>
            <p:ph type="sldNum" sz="quarter" idx="11"/>
          </p:nvPr>
        </p:nvSpPr>
        <p:spPr/>
        <p:txBody>
          <a:bodyPr rtlCol="0"/>
          <a:lstStyle>
            <a:lvl1pPr>
              <a:defRPr/>
            </a:lvl1pPr>
          </a:lstStyle>
          <a:p>
            <a:pPr rtl="0">
              <a:defRPr/>
            </a:pPr>
            <a:fld id="{5B097261-AB5A-4C34-B9F2-CE1C1D3F8165}" type="slidenum">
              <a:rPr lang="en-AU" altLang="en-US"/>
              <a:pPr>
                <a:defRPr/>
              </a:pPr>
              <a:t>‹#›</a:t>
            </a:fld>
            <a:endParaRPr lang="en-AU" altLang="en-US"/>
          </a:p>
        </p:txBody>
      </p:sp>
    </p:spTree>
    <p:extLst>
      <p:ext uri="{BB962C8B-B14F-4D97-AF65-F5344CB8AC3E}">
        <p14:creationId xmlns:p14="http://schemas.microsoft.com/office/powerpoint/2010/main" val="2869257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i"/>
              <a:t>Click to edit Master title style</a:t>
            </a:r>
            <a:endParaRPr lang="en-AU"/>
          </a:p>
        </p:txBody>
      </p:sp>
      <p:sp>
        <p:nvSpPr>
          <p:cNvPr id="3" name="Vertical Text Placeholder 2"/>
          <p:cNvSpPr>
            <a:spLocks noGrp="1"/>
          </p:cNvSpPr>
          <p:nvPr>
            <p:ph type="body" orient="vert" idx="1"/>
          </p:nvPr>
        </p:nvSpPr>
        <p:spPr/>
        <p:txBody>
          <a:bodyPr vert="eaVert"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Footer Placeholder 4">
            <a:extLst>
              <a:ext uri="{FF2B5EF4-FFF2-40B4-BE49-F238E27FC236}">
                <a16:creationId xmlns:a16="http://schemas.microsoft.com/office/drawing/2014/main" id="{1E22E099-A929-4223-877C-AB7A9C7C1C1A}"/>
              </a:ext>
            </a:extLst>
          </p:cNvPr>
          <p:cNvSpPr>
            <a:spLocks noGrp="1"/>
          </p:cNvSpPr>
          <p:nvPr>
            <p:ph type="ftr" sz="quarter" idx="10"/>
          </p:nvPr>
        </p:nvSpPr>
        <p:spPr/>
        <p:txBody>
          <a:bodyPr rtlCol="0"/>
          <a:lstStyle>
            <a:lvl1pPr>
              <a:defRPr/>
            </a:lvl1pPr>
          </a:lstStyle>
          <a:p>
            <a:pPr rtl="0" fontAlgn="base">
              <a:spcBef>
                <a:spcPct val="0"/>
              </a:spcBef>
              <a:spcAft>
                <a:spcPts val="600"/>
              </a:spcAft>
            </a:pPr>
            <a:r>
              <a:rPr lang="ti">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1E0F2A9F-9239-A9C6-09CA-09AEC0976A78}"/>
              </a:ext>
            </a:extLst>
          </p:cNvPr>
          <p:cNvSpPr>
            <a:spLocks noGrp="1"/>
          </p:cNvSpPr>
          <p:nvPr>
            <p:ph type="sldNum" sz="quarter" idx="11"/>
          </p:nvPr>
        </p:nvSpPr>
        <p:spPr/>
        <p:txBody>
          <a:bodyPr rtlCol="0"/>
          <a:lstStyle>
            <a:lvl1pPr>
              <a:defRPr/>
            </a:lvl1pPr>
          </a:lstStyle>
          <a:p>
            <a:pPr rtl="0">
              <a:defRPr/>
            </a:pPr>
            <a:fld id="{0C3B135C-95D8-49A5-B1B7-72A392E65814}" type="slidenum">
              <a:rPr lang="en-AU" altLang="en-US"/>
              <a:pPr>
                <a:defRPr/>
              </a:pPr>
              <a:t>‹#›</a:t>
            </a:fld>
            <a:endParaRPr lang="en-AU" altLang="en-US"/>
          </a:p>
        </p:txBody>
      </p:sp>
    </p:spTree>
    <p:extLst>
      <p:ext uri="{BB962C8B-B14F-4D97-AF65-F5344CB8AC3E}">
        <p14:creationId xmlns:p14="http://schemas.microsoft.com/office/powerpoint/2010/main" val="29565456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0"/>
          <a:lstStyle/>
          <a:p>
            <a:pPr rtl="0"/>
            <a:r>
              <a:rPr lang="ti"/>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Footer Placeholder 4">
            <a:extLst>
              <a:ext uri="{FF2B5EF4-FFF2-40B4-BE49-F238E27FC236}">
                <a16:creationId xmlns:a16="http://schemas.microsoft.com/office/drawing/2014/main" id="{F8C5F973-A628-B774-A28B-1B63BE171004}"/>
              </a:ext>
            </a:extLst>
          </p:cNvPr>
          <p:cNvSpPr>
            <a:spLocks noGrp="1"/>
          </p:cNvSpPr>
          <p:nvPr>
            <p:ph type="ftr" sz="quarter" idx="10"/>
          </p:nvPr>
        </p:nvSpPr>
        <p:spPr>
          <a:xfrm>
            <a:off x="838200" y="6275388"/>
            <a:ext cx="6854825" cy="236537"/>
          </a:xfrm>
        </p:spPr>
        <p:txBody>
          <a:bodyPr rtlCol="0"/>
          <a:lstStyle>
            <a:lvl1pPr>
              <a:defRPr/>
            </a:lvl1pPr>
          </a:lstStyle>
          <a:p>
            <a:pPr rtl="0" fontAlgn="base">
              <a:spcBef>
                <a:spcPct val="0"/>
              </a:spcBef>
              <a:spcAft>
                <a:spcPts val="600"/>
              </a:spcAft>
            </a:pPr>
            <a:r>
              <a:rPr lang="ti">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sp>
        <p:nvSpPr>
          <p:cNvPr id="5" name="Slide Number Placeholder 5">
            <a:extLst>
              <a:ext uri="{FF2B5EF4-FFF2-40B4-BE49-F238E27FC236}">
                <a16:creationId xmlns:a16="http://schemas.microsoft.com/office/drawing/2014/main" id="{FA530ADA-612A-5213-78B5-6B97E118E1ED}"/>
              </a:ext>
            </a:extLst>
          </p:cNvPr>
          <p:cNvSpPr>
            <a:spLocks noGrp="1"/>
          </p:cNvSpPr>
          <p:nvPr>
            <p:ph type="sldNum" sz="quarter" idx="11"/>
          </p:nvPr>
        </p:nvSpPr>
        <p:spPr>
          <a:xfrm>
            <a:off x="7899400" y="6275388"/>
            <a:ext cx="2406650" cy="236537"/>
          </a:xfrm>
        </p:spPr>
        <p:txBody>
          <a:bodyPr rtlCol="0"/>
          <a:lstStyle>
            <a:lvl1pPr>
              <a:defRPr/>
            </a:lvl1pPr>
          </a:lstStyle>
          <a:p>
            <a:pPr rtl="0">
              <a:defRPr/>
            </a:pPr>
            <a:fld id="{017FC871-EA39-4CE8-B56A-B420E7636603}" type="slidenum">
              <a:rPr lang="en-AU" altLang="en-US"/>
              <a:pPr>
                <a:defRPr/>
              </a:pPr>
              <a:t>‹#›</a:t>
            </a:fld>
            <a:endParaRPr lang="en-AU" altLang="en-US"/>
          </a:p>
        </p:txBody>
      </p:sp>
    </p:spTree>
    <p:extLst>
      <p:ext uri="{BB962C8B-B14F-4D97-AF65-F5344CB8AC3E}">
        <p14:creationId xmlns:p14="http://schemas.microsoft.com/office/powerpoint/2010/main" val="7126672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0" anchor="b"/>
          <a:lstStyle>
            <a:lvl1pPr algn="ctr">
              <a:defRPr sz="6000"/>
            </a:lvl1pPr>
          </a:lstStyle>
          <a:p>
            <a:pPr rtl="0"/>
            <a:r>
              <a:rPr lang="ti"/>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i"/>
              <a:t>Click to edit Master subtitle style</a:t>
            </a:r>
            <a:endParaRPr lang="en-AU"/>
          </a:p>
        </p:txBody>
      </p:sp>
      <p:sp>
        <p:nvSpPr>
          <p:cNvPr id="4" name="Footer Placeholder 4">
            <a:extLst>
              <a:ext uri="{FF2B5EF4-FFF2-40B4-BE49-F238E27FC236}">
                <a16:creationId xmlns:a16="http://schemas.microsoft.com/office/drawing/2014/main" id="{5296D1FC-779E-EE88-C5A3-6B91D49023BD}"/>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54BFBC40-8F42-4DC6-BB17-F7273E7EC166}"/>
              </a:ext>
            </a:extLst>
          </p:cNvPr>
          <p:cNvSpPr>
            <a:spLocks noGrp="1"/>
          </p:cNvSpPr>
          <p:nvPr>
            <p:ph type="sldNum" sz="quarter" idx="11"/>
          </p:nvPr>
        </p:nvSpPr>
        <p:spPr/>
        <p:txBody>
          <a:bodyPr rtlCol="0"/>
          <a:lstStyle>
            <a:lvl1pPr>
              <a:defRPr/>
            </a:lvl1pPr>
          </a:lstStyle>
          <a:p>
            <a:pPr rtl="0">
              <a:defRPr/>
            </a:pPr>
            <a:fld id="{886E6E1D-8E7D-44ED-A4F5-C3BD169B5746}" type="slidenum">
              <a:rPr lang="en-AU" altLang="en-US"/>
              <a:pPr>
                <a:defRPr/>
              </a:pPr>
              <a:t>‹#›</a:t>
            </a:fld>
            <a:endParaRPr lang="en-AU" altLang="en-US"/>
          </a:p>
        </p:txBody>
      </p:sp>
    </p:spTree>
    <p:extLst>
      <p:ext uri="{BB962C8B-B14F-4D97-AF65-F5344CB8AC3E}">
        <p14:creationId xmlns:p14="http://schemas.microsoft.com/office/powerpoint/2010/main" val="19228184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i"/>
              <a:t>Click to edit Master title style</a:t>
            </a:r>
            <a:endParaRPr lang="en-AU"/>
          </a:p>
        </p:txBody>
      </p:sp>
      <p:sp>
        <p:nvSpPr>
          <p:cNvPr id="3" name="Content Placeholder 2"/>
          <p:cNvSpPr>
            <a:spLocks noGrp="1"/>
          </p:cNvSpPr>
          <p:nvPr>
            <p:ph idx="1"/>
          </p:nvPr>
        </p:nvSpPr>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Footer Placeholder 4">
            <a:extLst>
              <a:ext uri="{FF2B5EF4-FFF2-40B4-BE49-F238E27FC236}">
                <a16:creationId xmlns:a16="http://schemas.microsoft.com/office/drawing/2014/main" id="{1B9AF5C3-C92C-F168-3F19-F6BA844F5652}"/>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B8124024-1A60-1CE9-3960-C9FED641F86D}"/>
              </a:ext>
            </a:extLst>
          </p:cNvPr>
          <p:cNvSpPr>
            <a:spLocks noGrp="1"/>
          </p:cNvSpPr>
          <p:nvPr>
            <p:ph type="sldNum" sz="quarter" idx="11"/>
          </p:nvPr>
        </p:nvSpPr>
        <p:spPr/>
        <p:txBody>
          <a:bodyPr rtlCol="0"/>
          <a:lstStyle>
            <a:lvl1pPr>
              <a:defRPr/>
            </a:lvl1pPr>
          </a:lstStyle>
          <a:p>
            <a:pPr rtl="0">
              <a:defRPr/>
            </a:pPr>
            <a:fld id="{0A31E44B-B963-423F-8172-990928AF2B84}" type="slidenum">
              <a:rPr lang="en-AU" altLang="en-US"/>
              <a:pPr>
                <a:defRPr/>
              </a:pPr>
              <a:t>‹#›</a:t>
            </a:fld>
            <a:endParaRPr lang="en-AU" altLang="en-US"/>
          </a:p>
        </p:txBody>
      </p:sp>
    </p:spTree>
    <p:extLst>
      <p:ext uri="{BB962C8B-B14F-4D97-AF65-F5344CB8AC3E}">
        <p14:creationId xmlns:p14="http://schemas.microsoft.com/office/powerpoint/2010/main" val="755828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ti"/>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i"/>
              <a:t>Edit Master text styles</a:t>
            </a:r>
          </a:p>
        </p:txBody>
      </p:sp>
      <p:sp>
        <p:nvSpPr>
          <p:cNvPr id="4" name="Footer Placeholder 4">
            <a:extLst>
              <a:ext uri="{FF2B5EF4-FFF2-40B4-BE49-F238E27FC236}">
                <a16:creationId xmlns:a16="http://schemas.microsoft.com/office/drawing/2014/main" id="{4F0A1E8B-AC3E-3291-F4EF-000ED97B5C5E}"/>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00143284-FCFD-F2D3-F165-5A5300E2A4DE}"/>
              </a:ext>
            </a:extLst>
          </p:cNvPr>
          <p:cNvSpPr>
            <a:spLocks noGrp="1"/>
          </p:cNvSpPr>
          <p:nvPr>
            <p:ph type="sldNum" sz="quarter" idx="11"/>
          </p:nvPr>
        </p:nvSpPr>
        <p:spPr/>
        <p:txBody>
          <a:bodyPr rtlCol="0"/>
          <a:lstStyle>
            <a:lvl1pPr>
              <a:defRPr/>
            </a:lvl1pPr>
          </a:lstStyle>
          <a:p>
            <a:pPr rtl="0">
              <a:defRPr/>
            </a:pPr>
            <a:fld id="{F8EF17D5-A82E-47BA-A9A3-36F64F7ADD9A}" type="slidenum">
              <a:rPr lang="en-AU" altLang="en-US"/>
              <a:pPr>
                <a:defRPr/>
              </a:pPr>
              <a:t>‹#›</a:t>
            </a:fld>
            <a:endParaRPr lang="en-AU" altLang="en-US"/>
          </a:p>
        </p:txBody>
      </p:sp>
    </p:spTree>
    <p:extLst>
      <p:ext uri="{BB962C8B-B14F-4D97-AF65-F5344CB8AC3E}">
        <p14:creationId xmlns:p14="http://schemas.microsoft.com/office/powerpoint/2010/main" val="4688685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ti"/>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i"/>
              <a:t>Edit Master text styles</a:t>
            </a:r>
          </a:p>
        </p:txBody>
      </p:sp>
    </p:spTree>
    <p:extLst>
      <p:ext uri="{BB962C8B-B14F-4D97-AF65-F5344CB8AC3E}">
        <p14:creationId xmlns:p14="http://schemas.microsoft.com/office/powerpoint/2010/main" val="3783285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i"/>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Content Placeholder 3"/>
          <p:cNvSpPr>
            <a:spLocks noGrp="1"/>
          </p:cNvSpPr>
          <p:nvPr>
            <p:ph sz="half" idx="2"/>
          </p:nvPr>
        </p:nvSpPr>
        <p:spPr>
          <a:xfrm>
            <a:off x="6172200" y="1825625"/>
            <a:ext cx="5181600" cy="3929223"/>
          </a:xfrm>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5" name="Footer Placeholder 4">
            <a:extLst>
              <a:ext uri="{FF2B5EF4-FFF2-40B4-BE49-F238E27FC236}">
                <a16:creationId xmlns:a16="http://schemas.microsoft.com/office/drawing/2014/main" id="{1DF1E2D9-5295-4A66-6916-6B40D470A326}"/>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6" name="Slide Number Placeholder 5">
            <a:extLst>
              <a:ext uri="{FF2B5EF4-FFF2-40B4-BE49-F238E27FC236}">
                <a16:creationId xmlns:a16="http://schemas.microsoft.com/office/drawing/2014/main" id="{DF3E2EAB-9E8A-34BB-E3B1-138A75DF3578}"/>
              </a:ext>
            </a:extLst>
          </p:cNvPr>
          <p:cNvSpPr>
            <a:spLocks noGrp="1"/>
          </p:cNvSpPr>
          <p:nvPr>
            <p:ph type="sldNum" sz="quarter" idx="11"/>
          </p:nvPr>
        </p:nvSpPr>
        <p:spPr/>
        <p:txBody>
          <a:bodyPr rtlCol="0"/>
          <a:lstStyle>
            <a:lvl1pPr>
              <a:defRPr/>
            </a:lvl1pPr>
          </a:lstStyle>
          <a:p>
            <a:pPr rtl="0">
              <a:defRPr/>
            </a:pPr>
            <a:fld id="{3CC9AF4E-62BB-46E2-9162-30650D4FD585}" type="slidenum">
              <a:rPr lang="en-AU" altLang="en-US"/>
              <a:pPr>
                <a:defRPr/>
              </a:pPr>
              <a:t>‹#›</a:t>
            </a:fld>
            <a:endParaRPr lang="en-AU" altLang="en-US"/>
          </a:p>
        </p:txBody>
      </p:sp>
    </p:spTree>
    <p:extLst>
      <p:ext uri="{BB962C8B-B14F-4D97-AF65-F5344CB8AC3E}">
        <p14:creationId xmlns:p14="http://schemas.microsoft.com/office/powerpoint/2010/main" val="3439863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0"/>
          <a:lstStyle/>
          <a:p>
            <a:pPr rtl="0"/>
            <a:r>
              <a:rPr lang="ti"/>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i"/>
              <a:t>Edit Master text styles</a:t>
            </a:r>
          </a:p>
        </p:txBody>
      </p:sp>
      <p:sp>
        <p:nvSpPr>
          <p:cNvPr id="4" name="Content Placeholder 3"/>
          <p:cNvSpPr>
            <a:spLocks noGrp="1"/>
          </p:cNvSpPr>
          <p:nvPr>
            <p:ph sz="half" idx="2"/>
          </p:nvPr>
        </p:nvSpPr>
        <p:spPr>
          <a:xfrm>
            <a:off x="839788" y="2505075"/>
            <a:ext cx="5157787" cy="3266551"/>
          </a:xfrm>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5" name="Text Placeholder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i"/>
              <a:t>Edit Master text styles</a:t>
            </a:r>
          </a:p>
        </p:txBody>
      </p:sp>
      <p:sp>
        <p:nvSpPr>
          <p:cNvPr id="6" name="Content Placeholder 5"/>
          <p:cNvSpPr>
            <a:spLocks noGrp="1"/>
          </p:cNvSpPr>
          <p:nvPr>
            <p:ph sz="quarter" idx="4"/>
          </p:nvPr>
        </p:nvSpPr>
        <p:spPr>
          <a:xfrm>
            <a:off x="6172200" y="2505075"/>
            <a:ext cx="5183188" cy="3266551"/>
          </a:xfrm>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7" name="Footer Placeholder 4">
            <a:extLst>
              <a:ext uri="{FF2B5EF4-FFF2-40B4-BE49-F238E27FC236}">
                <a16:creationId xmlns:a16="http://schemas.microsoft.com/office/drawing/2014/main" id="{CC5268B8-7AD0-EB0C-EC0D-05F4EEB9A0B7}"/>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8" name="Slide Number Placeholder 5">
            <a:extLst>
              <a:ext uri="{FF2B5EF4-FFF2-40B4-BE49-F238E27FC236}">
                <a16:creationId xmlns:a16="http://schemas.microsoft.com/office/drawing/2014/main" id="{5686C75F-120C-3068-75BE-B0716431F4C5}"/>
              </a:ext>
            </a:extLst>
          </p:cNvPr>
          <p:cNvSpPr>
            <a:spLocks noGrp="1"/>
          </p:cNvSpPr>
          <p:nvPr>
            <p:ph type="sldNum" sz="quarter" idx="11"/>
          </p:nvPr>
        </p:nvSpPr>
        <p:spPr/>
        <p:txBody>
          <a:bodyPr rtlCol="0"/>
          <a:lstStyle>
            <a:lvl1pPr>
              <a:defRPr/>
            </a:lvl1pPr>
          </a:lstStyle>
          <a:p>
            <a:pPr rtl="0">
              <a:defRPr/>
            </a:pPr>
            <a:fld id="{1CD564C0-AD6B-46FC-9DC4-29320E75609B}" type="slidenum">
              <a:rPr lang="en-AU" altLang="en-US"/>
              <a:pPr>
                <a:defRPr/>
              </a:pPr>
              <a:t>‹#›</a:t>
            </a:fld>
            <a:endParaRPr lang="en-AU" altLang="en-US"/>
          </a:p>
        </p:txBody>
      </p:sp>
    </p:spTree>
    <p:extLst>
      <p:ext uri="{BB962C8B-B14F-4D97-AF65-F5344CB8AC3E}">
        <p14:creationId xmlns:p14="http://schemas.microsoft.com/office/powerpoint/2010/main" val="41086529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i"/>
              <a:t>Click to edit Master title style</a:t>
            </a:r>
            <a:endParaRPr lang="en-AU"/>
          </a:p>
        </p:txBody>
      </p:sp>
      <p:sp>
        <p:nvSpPr>
          <p:cNvPr id="3" name="Footer Placeholder 4">
            <a:extLst>
              <a:ext uri="{FF2B5EF4-FFF2-40B4-BE49-F238E27FC236}">
                <a16:creationId xmlns:a16="http://schemas.microsoft.com/office/drawing/2014/main" id="{D690C9A8-BB7F-16DB-C3DB-37CE7136ED1F}"/>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4" name="Slide Number Placeholder 5">
            <a:extLst>
              <a:ext uri="{FF2B5EF4-FFF2-40B4-BE49-F238E27FC236}">
                <a16:creationId xmlns:a16="http://schemas.microsoft.com/office/drawing/2014/main" id="{3F196E8B-ADF1-312E-6ABD-1B6C0A973340}"/>
              </a:ext>
            </a:extLst>
          </p:cNvPr>
          <p:cNvSpPr>
            <a:spLocks noGrp="1"/>
          </p:cNvSpPr>
          <p:nvPr>
            <p:ph type="sldNum" sz="quarter" idx="11"/>
          </p:nvPr>
        </p:nvSpPr>
        <p:spPr/>
        <p:txBody>
          <a:bodyPr rtlCol="0"/>
          <a:lstStyle>
            <a:lvl1pPr>
              <a:defRPr/>
            </a:lvl1pPr>
          </a:lstStyle>
          <a:p>
            <a:pPr rtl="0">
              <a:defRPr/>
            </a:pPr>
            <a:fld id="{C114D69A-02AB-4368-AF1C-6D7D24B735EA}" type="slidenum">
              <a:rPr lang="en-AU" altLang="en-US"/>
              <a:pPr>
                <a:defRPr/>
              </a:pPr>
              <a:t>‹#›</a:t>
            </a:fld>
            <a:endParaRPr lang="en-AU" altLang="en-US"/>
          </a:p>
        </p:txBody>
      </p:sp>
    </p:spTree>
    <p:extLst>
      <p:ext uri="{BB962C8B-B14F-4D97-AF65-F5344CB8AC3E}">
        <p14:creationId xmlns:p14="http://schemas.microsoft.com/office/powerpoint/2010/main" val="16077705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i"/>
              <a:t>Click to edit Master title style</a:t>
            </a:r>
            <a:endParaRPr lang="en-AU"/>
          </a:p>
        </p:txBody>
      </p:sp>
      <p:sp>
        <p:nvSpPr>
          <p:cNvPr id="3" name="Content Placeholder 2"/>
          <p:cNvSpPr>
            <a:spLocks noGrp="1"/>
          </p:cNvSpPr>
          <p:nvPr>
            <p:ph idx="1"/>
          </p:nvPr>
        </p:nvSpPr>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Footer Placeholder 4">
            <a:extLst>
              <a:ext uri="{FF2B5EF4-FFF2-40B4-BE49-F238E27FC236}">
                <a16:creationId xmlns:a16="http://schemas.microsoft.com/office/drawing/2014/main" id="{522CAA0B-FC1B-BB22-0C65-06E4DAD268E9}"/>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6744EBE1-FDC4-28CE-5992-FF892E368912}"/>
              </a:ext>
            </a:extLst>
          </p:cNvPr>
          <p:cNvSpPr>
            <a:spLocks noGrp="1"/>
          </p:cNvSpPr>
          <p:nvPr>
            <p:ph type="sldNum" sz="quarter" idx="11"/>
          </p:nvPr>
        </p:nvSpPr>
        <p:spPr/>
        <p:txBody>
          <a:bodyPr rtlCol="0"/>
          <a:lstStyle>
            <a:lvl1pPr>
              <a:defRPr/>
            </a:lvl1pPr>
          </a:lstStyle>
          <a:p>
            <a:pPr rtl="0">
              <a:defRPr/>
            </a:pPr>
            <a:fld id="{3BD15210-6865-4F66-8164-C0556A8C2866}" type="slidenum">
              <a:rPr lang="en-AU" altLang="en-US"/>
              <a:pPr>
                <a:defRPr/>
              </a:pPr>
              <a:t>‹#›</a:t>
            </a:fld>
            <a:endParaRPr lang="en-AU" altLang="en-US"/>
          </a:p>
        </p:txBody>
      </p:sp>
    </p:spTree>
    <p:extLst>
      <p:ext uri="{BB962C8B-B14F-4D97-AF65-F5344CB8AC3E}">
        <p14:creationId xmlns:p14="http://schemas.microsoft.com/office/powerpoint/2010/main" val="809104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B3C4869D-EDA1-6285-46EC-368A63A8C054}"/>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3" name="Slide Number Placeholder 5">
            <a:extLst>
              <a:ext uri="{FF2B5EF4-FFF2-40B4-BE49-F238E27FC236}">
                <a16:creationId xmlns:a16="http://schemas.microsoft.com/office/drawing/2014/main" id="{1892EC90-32CA-B4FD-A402-79730F55B184}"/>
              </a:ext>
            </a:extLst>
          </p:cNvPr>
          <p:cNvSpPr>
            <a:spLocks noGrp="1"/>
          </p:cNvSpPr>
          <p:nvPr>
            <p:ph type="sldNum" sz="quarter" idx="11"/>
          </p:nvPr>
        </p:nvSpPr>
        <p:spPr/>
        <p:txBody>
          <a:bodyPr rtlCol="0"/>
          <a:lstStyle>
            <a:lvl1pPr>
              <a:defRPr/>
            </a:lvl1pPr>
          </a:lstStyle>
          <a:p>
            <a:pPr rtl="0">
              <a:defRPr/>
            </a:pPr>
            <a:fld id="{674DFD16-4D30-4185-AAA8-6AB9346BE2DF}" type="slidenum">
              <a:rPr lang="en-AU" altLang="en-US"/>
              <a:pPr>
                <a:defRPr/>
              </a:pPr>
              <a:t>‹#›</a:t>
            </a:fld>
            <a:endParaRPr lang="en-AU" altLang="en-US"/>
          </a:p>
        </p:txBody>
      </p:sp>
    </p:spTree>
    <p:extLst>
      <p:ext uri="{BB962C8B-B14F-4D97-AF65-F5344CB8AC3E}">
        <p14:creationId xmlns:p14="http://schemas.microsoft.com/office/powerpoint/2010/main" val="34965239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ti"/>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i"/>
              <a:t>Edit Master text styles</a:t>
            </a:r>
          </a:p>
        </p:txBody>
      </p:sp>
      <p:sp>
        <p:nvSpPr>
          <p:cNvPr id="5" name="Footer Placeholder 4">
            <a:extLst>
              <a:ext uri="{FF2B5EF4-FFF2-40B4-BE49-F238E27FC236}">
                <a16:creationId xmlns:a16="http://schemas.microsoft.com/office/drawing/2014/main" id="{0B283AC8-DA30-466F-2A71-5E7099C389E2}"/>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6" name="Slide Number Placeholder 5">
            <a:extLst>
              <a:ext uri="{FF2B5EF4-FFF2-40B4-BE49-F238E27FC236}">
                <a16:creationId xmlns:a16="http://schemas.microsoft.com/office/drawing/2014/main" id="{D98DE7F6-FF0A-9FE6-37D8-6BCF63ACCA2B}"/>
              </a:ext>
            </a:extLst>
          </p:cNvPr>
          <p:cNvSpPr>
            <a:spLocks noGrp="1"/>
          </p:cNvSpPr>
          <p:nvPr>
            <p:ph type="sldNum" sz="quarter" idx="11"/>
          </p:nvPr>
        </p:nvSpPr>
        <p:spPr/>
        <p:txBody>
          <a:bodyPr rtlCol="0"/>
          <a:lstStyle>
            <a:lvl1pPr>
              <a:defRPr/>
            </a:lvl1pPr>
          </a:lstStyle>
          <a:p>
            <a:pPr rtl="0">
              <a:defRPr/>
            </a:pPr>
            <a:fld id="{49AB87A3-4801-4EEA-A002-A83EEFC249AF}" type="slidenum">
              <a:rPr lang="en-AU" altLang="en-US"/>
              <a:pPr>
                <a:defRPr/>
              </a:pPr>
              <a:t>‹#›</a:t>
            </a:fld>
            <a:endParaRPr lang="en-AU" altLang="en-US"/>
          </a:p>
        </p:txBody>
      </p:sp>
    </p:spTree>
    <p:extLst>
      <p:ext uri="{BB962C8B-B14F-4D97-AF65-F5344CB8AC3E}">
        <p14:creationId xmlns:p14="http://schemas.microsoft.com/office/powerpoint/2010/main" val="28737318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ti"/>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rtl="0"/>
            <a:endParaRPr lang="en-AU" noProof="0"/>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i"/>
              <a:t>Edit Master text styles</a:t>
            </a:r>
          </a:p>
        </p:txBody>
      </p:sp>
      <p:sp>
        <p:nvSpPr>
          <p:cNvPr id="5" name="Footer Placeholder 4">
            <a:extLst>
              <a:ext uri="{FF2B5EF4-FFF2-40B4-BE49-F238E27FC236}">
                <a16:creationId xmlns:a16="http://schemas.microsoft.com/office/drawing/2014/main" id="{E7A2539F-1016-CCDE-0707-05AF0BED2D5D}"/>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6" name="Slide Number Placeholder 5">
            <a:extLst>
              <a:ext uri="{FF2B5EF4-FFF2-40B4-BE49-F238E27FC236}">
                <a16:creationId xmlns:a16="http://schemas.microsoft.com/office/drawing/2014/main" id="{4D361373-DEB0-B066-2806-D56C8A0C9521}"/>
              </a:ext>
            </a:extLst>
          </p:cNvPr>
          <p:cNvSpPr>
            <a:spLocks noGrp="1"/>
          </p:cNvSpPr>
          <p:nvPr>
            <p:ph type="sldNum" sz="quarter" idx="11"/>
          </p:nvPr>
        </p:nvSpPr>
        <p:spPr/>
        <p:txBody>
          <a:bodyPr rtlCol="0"/>
          <a:lstStyle>
            <a:lvl1pPr>
              <a:defRPr/>
            </a:lvl1pPr>
          </a:lstStyle>
          <a:p>
            <a:pPr rtl="0">
              <a:defRPr/>
            </a:pPr>
            <a:fld id="{402B992E-7408-4498-B551-A3BF29110723}" type="slidenum">
              <a:rPr lang="en-AU" altLang="en-US"/>
              <a:pPr>
                <a:defRPr/>
              </a:pPr>
              <a:t>‹#›</a:t>
            </a:fld>
            <a:endParaRPr lang="en-AU" altLang="en-US"/>
          </a:p>
        </p:txBody>
      </p:sp>
    </p:spTree>
    <p:extLst>
      <p:ext uri="{BB962C8B-B14F-4D97-AF65-F5344CB8AC3E}">
        <p14:creationId xmlns:p14="http://schemas.microsoft.com/office/powerpoint/2010/main" val="13685906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i"/>
              <a:t>Click to edit Master title style</a:t>
            </a:r>
            <a:endParaRPr lang="en-AU"/>
          </a:p>
        </p:txBody>
      </p:sp>
      <p:sp>
        <p:nvSpPr>
          <p:cNvPr id="3" name="Vertical Text Placeholder 2"/>
          <p:cNvSpPr>
            <a:spLocks noGrp="1"/>
          </p:cNvSpPr>
          <p:nvPr>
            <p:ph type="body" orient="vert" idx="1"/>
          </p:nvPr>
        </p:nvSpPr>
        <p:spPr/>
        <p:txBody>
          <a:bodyPr vert="eaVert"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Footer Placeholder 4">
            <a:extLst>
              <a:ext uri="{FF2B5EF4-FFF2-40B4-BE49-F238E27FC236}">
                <a16:creationId xmlns:a16="http://schemas.microsoft.com/office/drawing/2014/main" id="{46BBD4D6-08B7-329A-BDCF-5A049E63B8CB}"/>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5CD6C18E-4528-CA42-9409-201B842AD951}"/>
              </a:ext>
            </a:extLst>
          </p:cNvPr>
          <p:cNvSpPr>
            <a:spLocks noGrp="1"/>
          </p:cNvSpPr>
          <p:nvPr>
            <p:ph type="sldNum" sz="quarter" idx="11"/>
          </p:nvPr>
        </p:nvSpPr>
        <p:spPr/>
        <p:txBody>
          <a:bodyPr rtlCol="0"/>
          <a:lstStyle>
            <a:lvl1pPr>
              <a:defRPr/>
            </a:lvl1pPr>
          </a:lstStyle>
          <a:p>
            <a:pPr rtl="0">
              <a:defRPr/>
            </a:pPr>
            <a:fld id="{98D7FF75-CC46-45DF-9F63-037124CBCA8B}" type="slidenum">
              <a:rPr lang="en-AU" altLang="en-US"/>
              <a:pPr>
                <a:defRPr/>
              </a:pPr>
              <a:t>‹#›</a:t>
            </a:fld>
            <a:endParaRPr lang="en-AU" altLang="en-US"/>
          </a:p>
        </p:txBody>
      </p:sp>
    </p:spTree>
    <p:extLst>
      <p:ext uri="{BB962C8B-B14F-4D97-AF65-F5344CB8AC3E}">
        <p14:creationId xmlns:p14="http://schemas.microsoft.com/office/powerpoint/2010/main" val="155821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0"/>
          <a:lstStyle/>
          <a:p>
            <a:pPr rtl="0"/>
            <a:r>
              <a:rPr lang="ti"/>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Footer Placeholder 4">
            <a:extLst>
              <a:ext uri="{FF2B5EF4-FFF2-40B4-BE49-F238E27FC236}">
                <a16:creationId xmlns:a16="http://schemas.microsoft.com/office/drawing/2014/main" id="{45D0499D-FBD6-517B-1B32-0007CA0274C7}"/>
              </a:ext>
            </a:extLst>
          </p:cNvPr>
          <p:cNvSpPr>
            <a:spLocks noGrp="1"/>
          </p:cNvSpPr>
          <p:nvPr>
            <p:ph type="ftr" sz="quarter" idx="10"/>
          </p:nvPr>
        </p:nvSpPr>
        <p:spPr>
          <a:xfrm>
            <a:off x="838200" y="6275388"/>
            <a:ext cx="6854825" cy="236537"/>
          </a:xfrm>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3FEC50E9-B89A-7491-D427-04E035F9F937}"/>
              </a:ext>
            </a:extLst>
          </p:cNvPr>
          <p:cNvSpPr>
            <a:spLocks noGrp="1"/>
          </p:cNvSpPr>
          <p:nvPr>
            <p:ph type="sldNum" sz="quarter" idx="11"/>
          </p:nvPr>
        </p:nvSpPr>
        <p:spPr>
          <a:xfrm>
            <a:off x="7899400" y="6275388"/>
            <a:ext cx="2406650" cy="236537"/>
          </a:xfrm>
        </p:spPr>
        <p:txBody>
          <a:bodyPr rtlCol="0"/>
          <a:lstStyle>
            <a:lvl1pPr>
              <a:defRPr/>
            </a:lvl1pPr>
          </a:lstStyle>
          <a:p>
            <a:pPr rtl="0">
              <a:defRPr/>
            </a:pPr>
            <a:fld id="{AD314243-E650-4559-A462-A4C9647C4B0D}" type="slidenum">
              <a:rPr lang="en-AU" altLang="en-US"/>
              <a:pPr>
                <a:defRPr/>
              </a:pPr>
              <a:t>‹#›</a:t>
            </a:fld>
            <a:endParaRPr lang="en-AU" altLang="en-US"/>
          </a:p>
        </p:txBody>
      </p:sp>
    </p:spTree>
    <p:extLst>
      <p:ext uri="{BB962C8B-B14F-4D97-AF65-F5344CB8AC3E}">
        <p14:creationId xmlns:p14="http://schemas.microsoft.com/office/powerpoint/2010/main" val="339067513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0" anchor="b"/>
          <a:lstStyle>
            <a:lvl1pPr algn="ctr">
              <a:defRPr sz="6000"/>
            </a:lvl1pPr>
          </a:lstStyle>
          <a:p>
            <a:pPr rtl="0"/>
            <a:r>
              <a:rPr lang="ti"/>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i"/>
              <a:t>Click to edit Master subtitle style</a:t>
            </a:r>
            <a:endParaRPr lang="en-AU"/>
          </a:p>
        </p:txBody>
      </p:sp>
      <p:sp>
        <p:nvSpPr>
          <p:cNvPr id="4" name="Footer Placeholder 4">
            <a:extLst>
              <a:ext uri="{FF2B5EF4-FFF2-40B4-BE49-F238E27FC236}">
                <a16:creationId xmlns:a16="http://schemas.microsoft.com/office/drawing/2014/main" id="{096064AC-3F7A-B5DB-CC18-8E28E0C0052D}"/>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CBF89E4B-5A98-DFAE-DEA7-B9AD1E5FEF9E}"/>
              </a:ext>
            </a:extLst>
          </p:cNvPr>
          <p:cNvSpPr>
            <a:spLocks noGrp="1"/>
          </p:cNvSpPr>
          <p:nvPr>
            <p:ph type="sldNum" sz="quarter" idx="11"/>
          </p:nvPr>
        </p:nvSpPr>
        <p:spPr/>
        <p:txBody>
          <a:bodyPr rtlCol="0"/>
          <a:lstStyle>
            <a:lvl1pPr>
              <a:defRPr/>
            </a:lvl1pPr>
          </a:lstStyle>
          <a:p>
            <a:pPr rtl="0">
              <a:defRPr/>
            </a:pPr>
            <a:fld id="{581EC164-9014-4366-96F3-8CDCF36BA6ED}" type="slidenum">
              <a:rPr lang="en-AU" altLang="en-US"/>
              <a:pPr>
                <a:defRPr/>
              </a:pPr>
              <a:t>‹#›</a:t>
            </a:fld>
            <a:endParaRPr lang="en-AU" altLang="en-US"/>
          </a:p>
        </p:txBody>
      </p:sp>
    </p:spTree>
    <p:extLst>
      <p:ext uri="{BB962C8B-B14F-4D97-AF65-F5344CB8AC3E}">
        <p14:creationId xmlns:p14="http://schemas.microsoft.com/office/powerpoint/2010/main" val="36938328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i"/>
              <a:t>Click to edit Master title style</a:t>
            </a:r>
            <a:endParaRPr lang="en-AU"/>
          </a:p>
        </p:txBody>
      </p:sp>
      <p:sp>
        <p:nvSpPr>
          <p:cNvPr id="3" name="Content Placeholder 2"/>
          <p:cNvSpPr>
            <a:spLocks noGrp="1"/>
          </p:cNvSpPr>
          <p:nvPr>
            <p:ph idx="1"/>
          </p:nvPr>
        </p:nvSpPr>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Footer Placeholder 4">
            <a:extLst>
              <a:ext uri="{FF2B5EF4-FFF2-40B4-BE49-F238E27FC236}">
                <a16:creationId xmlns:a16="http://schemas.microsoft.com/office/drawing/2014/main" id="{EF873F54-0041-46FE-5E3B-074B6108E46C}"/>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EAC01493-7E1A-7911-91FC-8782A39CE588}"/>
              </a:ext>
            </a:extLst>
          </p:cNvPr>
          <p:cNvSpPr>
            <a:spLocks noGrp="1"/>
          </p:cNvSpPr>
          <p:nvPr>
            <p:ph type="sldNum" sz="quarter" idx="11"/>
          </p:nvPr>
        </p:nvSpPr>
        <p:spPr/>
        <p:txBody>
          <a:bodyPr rtlCol="0"/>
          <a:lstStyle>
            <a:lvl1pPr>
              <a:defRPr/>
            </a:lvl1pPr>
          </a:lstStyle>
          <a:p>
            <a:pPr rtl="0">
              <a:defRPr/>
            </a:pPr>
            <a:fld id="{48F332DC-77CE-4432-8FEF-82D531AF0781}" type="slidenum">
              <a:rPr lang="en-AU" altLang="en-US"/>
              <a:pPr>
                <a:defRPr/>
              </a:pPr>
              <a:t>‹#›</a:t>
            </a:fld>
            <a:endParaRPr lang="en-AU" altLang="en-US"/>
          </a:p>
        </p:txBody>
      </p:sp>
    </p:spTree>
    <p:extLst>
      <p:ext uri="{BB962C8B-B14F-4D97-AF65-F5344CB8AC3E}">
        <p14:creationId xmlns:p14="http://schemas.microsoft.com/office/powerpoint/2010/main" val="6918728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ti"/>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i"/>
              <a:t>Edit Master text styles</a:t>
            </a:r>
          </a:p>
        </p:txBody>
      </p:sp>
      <p:sp>
        <p:nvSpPr>
          <p:cNvPr id="4" name="Footer Placeholder 4">
            <a:extLst>
              <a:ext uri="{FF2B5EF4-FFF2-40B4-BE49-F238E27FC236}">
                <a16:creationId xmlns:a16="http://schemas.microsoft.com/office/drawing/2014/main" id="{3BFDBD71-161B-EE8E-E394-A34AE3A0B161}"/>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A1F27AD3-4732-8A00-F9CD-A06114F43A80}"/>
              </a:ext>
            </a:extLst>
          </p:cNvPr>
          <p:cNvSpPr>
            <a:spLocks noGrp="1"/>
          </p:cNvSpPr>
          <p:nvPr>
            <p:ph type="sldNum" sz="quarter" idx="11"/>
          </p:nvPr>
        </p:nvSpPr>
        <p:spPr/>
        <p:txBody>
          <a:bodyPr rtlCol="0"/>
          <a:lstStyle>
            <a:lvl1pPr>
              <a:defRPr/>
            </a:lvl1pPr>
          </a:lstStyle>
          <a:p>
            <a:pPr rtl="0">
              <a:defRPr/>
            </a:pPr>
            <a:fld id="{ECD732CF-05B5-44F6-8B3F-52A906295270}" type="slidenum">
              <a:rPr lang="en-AU" altLang="en-US"/>
              <a:pPr>
                <a:defRPr/>
              </a:pPr>
              <a:t>‹#›</a:t>
            </a:fld>
            <a:endParaRPr lang="en-AU" altLang="en-US"/>
          </a:p>
        </p:txBody>
      </p:sp>
    </p:spTree>
    <p:extLst>
      <p:ext uri="{BB962C8B-B14F-4D97-AF65-F5344CB8AC3E}">
        <p14:creationId xmlns:p14="http://schemas.microsoft.com/office/powerpoint/2010/main" val="11366635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ti"/>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i"/>
              <a:t>Edit Master text styles</a:t>
            </a:r>
          </a:p>
        </p:txBody>
      </p:sp>
    </p:spTree>
    <p:extLst>
      <p:ext uri="{BB962C8B-B14F-4D97-AF65-F5344CB8AC3E}">
        <p14:creationId xmlns:p14="http://schemas.microsoft.com/office/powerpoint/2010/main" val="4032812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i"/>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Content Placeholder 3"/>
          <p:cNvSpPr>
            <a:spLocks noGrp="1"/>
          </p:cNvSpPr>
          <p:nvPr>
            <p:ph sz="half" idx="2"/>
          </p:nvPr>
        </p:nvSpPr>
        <p:spPr>
          <a:xfrm>
            <a:off x="6172200" y="1825625"/>
            <a:ext cx="5181600" cy="3929223"/>
          </a:xfrm>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5" name="Footer Placeholder 4">
            <a:extLst>
              <a:ext uri="{FF2B5EF4-FFF2-40B4-BE49-F238E27FC236}">
                <a16:creationId xmlns:a16="http://schemas.microsoft.com/office/drawing/2014/main" id="{11AD7B87-2433-4A52-10B0-FCB5F7D2BB46}"/>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6" name="Slide Number Placeholder 5">
            <a:extLst>
              <a:ext uri="{FF2B5EF4-FFF2-40B4-BE49-F238E27FC236}">
                <a16:creationId xmlns:a16="http://schemas.microsoft.com/office/drawing/2014/main" id="{3460C09E-B24B-5A20-DE9B-ECAD4CEC5DEE}"/>
              </a:ext>
            </a:extLst>
          </p:cNvPr>
          <p:cNvSpPr>
            <a:spLocks noGrp="1"/>
          </p:cNvSpPr>
          <p:nvPr>
            <p:ph type="sldNum" sz="quarter" idx="11"/>
          </p:nvPr>
        </p:nvSpPr>
        <p:spPr/>
        <p:txBody>
          <a:bodyPr rtlCol="0"/>
          <a:lstStyle>
            <a:lvl1pPr>
              <a:defRPr/>
            </a:lvl1pPr>
          </a:lstStyle>
          <a:p>
            <a:pPr rtl="0">
              <a:defRPr/>
            </a:pPr>
            <a:fld id="{12F1AFEE-7C65-44DA-B85E-194D2AF0EB82}" type="slidenum">
              <a:rPr lang="en-AU" altLang="en-US"/>
              <a:pPr>
                <a:defRPr/>
              </a:pPr>
              <a:t>‹#›</a:t>
            </a:fld>
            <a:endParaRPr lang="en-AU" altLang="en-US"/>
          </a:p>
        </p:txBody>
      </p:sp>
    </p:spTree>
    <p:extLst>
      <p:ext uri="{BB962C8B-B14F-4D97-AF65-F5344CB8AC3E}">
        <p14:creationId xmlns:p14="http://schemas.microsoft.com/office/powerpoint/2010/main" val="3110203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ti"/>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i"/>
              <a:t>Edit Master text styles</a:t>
            </a:r>
          </a:p>
        </p:txBody>
      </p:sp>
      <p:sp>
        <p:nvSpPr>
          <p:cNvPr id="4" name="Footer Placeholder 4">
            <a:extLst>
              <a:ext uri="{FF2B5EF4-FFF2-40B4-BE49-F238E27FC236}">
                <a16:creationId xmlns:a16="http://schemas.microsoft.com/office/drawing/2014/main" id="{0AC59D59-D4E3-5C3D-2B07-EF05E9A1153B}"/>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C89F8B6D-801C-EAF4-CC35-2D8217664DA4}"/>
              </a:ext>
            </a:extLst>
          </p:cNvPr>
          <p:cNvSpPr>
            <a:spLocks noGrp="1"/>
          </p:cNvSpPr>
          <p:nvPr>
            <p:ph type="sldNum" sz="quarter" idx="11"/>
          </p:nvPr>
        </p:nvSpPr>
        <p:spPr/>
        <p:txBody>
          <a:bodyPr rtlCol="0"/>
          <a:lstStyle>
            <a:lvl1pPr>
              <a:defRPr/>
            </a:lvl1pPr>
          </a:lstStyle>
          <a:p>
            <a:pPr rtl="0">
              <a:defRPr/>
            </a:pPr>
            <a:fld id="{408DB2E2-8C70-4A36-A6FE-DBB1E9CE1F68}" type="slidenum">
              <a:rPr lang="en-AU" altLang="en-US"/>
              <a:pPr>
                <a:defRPr/>
              </a:pPr>
              <a:t>‹#›</a:t>
            </a:fld>
            <a:endParaRPr lang="en-AU" altLang="en-US"/>
          </a:p>
        </p:txBody>
      </p:sp>
    </p:spTree>
    <p:extLst>
      <p:ext uri="{BB962C8B-B14F-4D97-AF65-F5344CB8AC3E}">
        <p14:creationId xmlns:p14="http://schemas.microsoft.com/office/powerpoint/2010/main" val="28367145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0"/>
          <a:lstStyle/>
          <a:p>
            <a:pPr rtl="0"/>
            <a:r>
              <a:rPr lang="ti"/>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i"/>
              <a:t>Edit Master text styles</a:t>
            </a:r>
          </a:p>
        </p:txBody>
      </p:sp>
      <p:sp>
        <p:nvSpPr>
          <p:cNvPr id="4" name="Content Placeholder 3"/>
          <p:cNvSpPr>
            <a:spLocks noGrp="1"/>
          </p:cNvSpPr>
          <p:nvPr>
            <p:ph sz="half" idx="2"/>
          </p:nvPr>
        </p:nvSpPr>
        <p:spPr>
          <a:xfrm>
            <a:off x="839788" y="2505075"/>
            <a:ext cx="5157787" cy="3266551"/>
          </a:xfrm>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5" name="Text Placeholder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i"/>
              <a:t>Edit Master text styles</a:t>
            </a:r>
          </a:p>
        </p:txBody>
      </p:sp>
      <p:sp>
        <p:nvSpPr>
          <p:cNvPr id="6" name="Content Placeholder 5"/>
          <p:cNvSpPr>
            <a:spLocks noGrp="1"/>
          </p:cNvSpPr>
          <p:nvPr>
            <p:ph sz="quarter" idx="4"/>
          </p:nvPr>
        </p:nvSpPr>
        <p:spPr>
          <a:xfrm>
            <a:off x="6172200" y="2505075"/>
            <a:ext cx="5183188" cy="3266551"/>
          </a:xfrm>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7" name="Footer Placeholder 4">
            <a:extLst>
              <a:ext uri="{FF2B5EF4-FFF2-40B4-BE49-F238E27FC236}">
                <a16:creationId xmlns:a16="http://schemas.microsoft.com/office/drawing/2014/main" id="{FB74B894-A5CF-E7E4-C4C1-8D87C5FCF725}"/>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8" name="Slide Number Placeholder 5">
            <a:extLst>
              <a:ext uri="{FF2B5EF4-FFF2-40B4-BE49-F238E27FC236}">
                <a16:creationId xmlns:a16="http://schemas.microsoft.com/office/drawing/2014/main" id="{92C0CF1F-87D1-A910-C5FA-8AAB15D5256D}"/>
              </a:ext>
            </a:extLst>
          </p:cNvPr>
          <p:cNvSpPr>
            <a:spLocks noGrp="1"/>
          </p:cNvSpPr>
          <p:nvPr>
            <p:ph type="sldNum" sz="quarter" idx="11"/>
          </p:nvPr>
        </p:nvSpPr>
        <p:spPr/>
        <p:txBody>
          <a:bodyPr rtlCol="0"/>
          <a:lstStyle>
            <a:lvl1pPr>
              <a:defRPr/>
            </a:lvl1pPr>
          </a:lstStyle>
          <a:p>
            <a:pPr rtl="0">
              <a:defRPr/>
            </a:pPr>
            <a:fld id="{41449407-9490-413C-9DB8-4A46AC5FDD0C}" type="slidenum">
              <a:rPr lang="en-AU" altLang="en-US"/>
              <a:pPr>
                <a:defRPr/>
              </a:pPr>
              <a:t>‹#›</a:t>
            </a:fld>
            <a:endParaRPr lang="en-AU" altLang="en-US"/>
          </a:p>
        </p:txBody>
      </p:sp>
    </p:spTree>
    <p:extLst>
      <p:ext uri="{BB962C8B-B14F-4D97-AF65-F5344CB8AC3E}">
        <p14:creationId xmlns:p14="http://schemas.microsoft.com/office/powerpoint/2010/main" val="15147481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i"/>
              <a:t>Click to edit Master title style</a:t>
            </a:r>
            <a:endParaRPr lang="en-AU"/>
          </a:p>
        </p:txBody>
      </p:sp>
      <p:sp>
        <p:nvSpPr>
          <p:cNvPr id="3" name="Footer Placeholder 4">
            <a:extLst>
              <a:ext uri="{FF2B5EF4-FFF2-40B4-BE49-F238E27FC236}">
                <a16:creationId xmlns:a16="http://schemas.microsoft.com/office/drawing/2014/main" id="{20684DE8-3A36-655E-A745-638174C80630}"/>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4" name="Slide Number Placeholder 5">
            <a:extLst>
              <a:ext uri="{FF2B5EF4-FFF2-40B4-BE49-F238E27FC236}">
                <a16:creationId xmlns:a16="http://schemas.microsoft.com/office/drawing/2014/main" id="{5D0C3980-55B6-7B2E-89F0-190B5C67CA37}"/>
              </a:ext>
            </a:extLst>
          </p:cNvPr>
          <p:cNvSpPr>
            <a:spLocks noGrp="1"/>
          </p:cNvSpPr>
          <p:nvPr>
            <p:ph type="sldNum" sz="quarter" idx="11"/>
          </p:nvPr>
        </p:nvSpPr>
        <p:spPr/>
        <p:txBody>
          <a:bodyPr rtlCol="0"/>
          <a:lstStyle>
            <a:lvl1pPr>
              <a:defRPr/>
            </a:lvl1pPr>
          </a:lstStyle>
          <a:p>
            <a:pPr rtl="0">
              <a:defRPr/>
            </a:pPr>
            <a:fld id="{1DC0FC14-46E2-4FE7-9E7A-FC5FD30A318C}" type="slidenum">
              <a:rPr lang="en-AU" altLang="en-US"/>
              <a:pPr>
                <a:defRPr/>
              </a:pPr>
              <a:t>‹#›</a:t>
            </a:fld>
            <a:endParaRPr lang="en-AU" altLang="en-US"/>
          </a:p>
        </p:txBody>
      </p:sp>
    </p:spTree>
    <p:extLst>
      <p:ext uri="{BB962C8B-B14F-4D97-AF65-F5344CB8AC3E}">
        <p14:creationId xmlns:p14="http://schemas.microsoft.com/office/powerpoint/2010/main" val="3539405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75965C17-9037-9747-9902-B6902072DDA0}"/>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3" name="Slide Number Placeholder 5">
            <a:extLst>
              <a:ext uri="{FF2B5EF4-FFF2-40B4-BE49-F238E27FC236}">
                <a16:creationId xmlns:a16="http://schemas.microsoft.com/office/drawing/2014/main" id="{5117D911-B5ED-1A94-E84F-B24C8933035E}"/>
              </a:ext>
            </a:extLst>
          </p:cNvPr>
          <p:cNvSpPr>
            <a:spLocks noGrp="1"/>
          </p:cNvSpPr>
          <p:nvPr>
            <p:ph type="sldNum" sz="quarter" idx="11"/>
          </p:nvPr>
        </p:nvSpPr>
        <p:spPr/>
        <p:txBody>
          <a:bodyPr rtlCol="0"/>
          <a:lstStyle>
            <a:lvl1pPr>
              <a:defRPr/>
            </a:lvl1pPr>
          </a:lstStyle>
          <a:p>
            <a:pPr rtl="0">
              <a:defRPr/>
            </a:pPr>
            <a:fld id="{A7A886FD-A8B0-4419-A8DB-EAAD3F5523C2}" type="slidenum">
              <a:rPr lang="en-AU" altLang="en-US"/>
              <a:pPr>
                <a:defRPr/>
              </a:pPr>
              <a:t>‹#›</a:t>
            </a:fld>
            <a:endParaRPr lang="en-AU" altLang="en-US"/>
          </a:p>
        </p:txBody>
      </p:sp>
    </p:spTree>
    <p:extLst>
      <p:ext uri="{BB962C8B-B14F-4D97-AF65-F5344CB8AC3E}">
        <p14:creationId xmlns:p14="http://schemas.microsoft.com/office/powerpoint/2010/main" val="25640817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ti"/>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i"/>
              <a:t>Edit Master text styles</a:t>
            </a:r>
          </a:p>
        </p:txBody>
      </p:sp>
      <p:sp>
        <p:nvSpPr>
          <p:cNvPr id="5" name="Footer Placeholder 4">
            <a:extLst>
              <a:ext uri="{FF2B5EF4-FFF2-40B4-BE49-F238E27FC236}">
                <a16:creationId xmlns:a16="http://schemas.microsoft.com/office/drawing/2014/main" id="{00D2EFC1-BCBE-3C66-DE44-FFC008993255}"/>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6" name="Slide Number Placeholder 5">
            <a:extLst>
              <a:ext uri="{FF2B5EF4-FFF2-40B4-BE49-F238E27FC236}">
                <a16:creationId xmlns:a16="http://schemas.microsoft.com/office/drawing/2014/main" id="{CF8EF1A0-86BF-040C-3242-628CA6BE729D}"/>
              </a:ext>
            </a:extLst>
          </p:cNvPr>
          <p:cNvSpPr>
            <a:spLocks noGrp="1"/>
          </p:cNvSpPr>
          <p:nvPr>
            <p:ph type="sldNum" sz="quarter" idx="11"/>
          </p:nvPr>
        </p:nvSpPr>
        <p:spPr/>
        <p:txBody>
          <a:bodyPr rtlCol="0"/>
          <a:lstStyle>
            <a:lvl1pPr>
              <a:defRPr/>
            </a:lvl1pPr>
          </a:lstStyle>
          <a:p>
            <a:pPr rtl="0">
              <a:defRPr/>
            </a:pPr>
            <a:fld id="{2BC54F63-3537-416B-93EC-7EF5006F3BBC}" type="slidenum">
              <a:rPr lang="en-AU" altLang="en-US"/>
              <a:pPr>
                <a:defRPr/>
              </a:pPr>
              <a:t>‹#›</a:t>
            </a:fld>
            <a:endParaRPr lang="en-AU" altLang="en-US"/>
          </a:p>
        </p:txBody>
      </p:sp>
    </p:spTree>
    <p:extLst>
      <p:ext uri="{BB962C8B-B14F-4D97-AF65-F5344CB8AC3E}">
        <p14:creationId xmlns:p14="http://schemas.microsoft.com/office/powerpoint/2010/main" val="8537372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ti"/>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rtl="0"/>
            <a:endParaRPr lang="en-AU" noProof="0"/>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i"/>
              <a:t>Edit Master text styles</a:t>
            </a:r>
          </a:p>
        </p:txBody>
      </p:sp>
      <p:sp>
        <p:nvSpPr>
          <p:cNvPr id="5" name="Footer Placeholder 4">
            <a:extLst>
              <a:ext uri="{FF2B5EF4-FFF2-40B4-BE49-F238E27FC236}">
                <a16:creationId xmlns:a16="http://schemas.microsoft.com/office/drawing/2014/main" id="{3EFAA2CC-7D25-7ECE-CC98-B38CC7CA0851}"/>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6" name="Slide Number Placeholder 5">
            <a:extLst>
              <a:ext uri="{FF2B5EF4-FFF2-40B4-BE49-F238E27FC236}">
                <a16:creationId xmlns:a16="http://schemas.microsoft.com/office/drawing/2014/main" id="{2B2001AF-C30E-E963-E098-3735CD0311CF}"/>
              </a:ext>
            </a:extLst>
          </p:cNvPr>
          <p:cNvSpPr>
            <a:spLocks noGrp="1"/>
          </p:cNvSpPr>
          <p:nvPr>
            <p:ph type="sldNum" sz="quarter" idx="11"/>
          </p:nvPr>
        </p:nvSpPr>
        <p:spPr/>
        <p:txBody>
          <a:bodyPr rtlCol="0"/>
          <a:lstStyle>
            <a:lvl1pPr>
              <a:defRPr/>
            </a:lvl1pPr>
          </a:lstStyle>
          <a:p>
            <a:pPr rtl="0">
              <a:defRPr/>
            </a:pPr>
            <a:fld id="{17E86B18-5835-4479-A9B5-6BDB8B017D28}" type="slidenum">
              <a:rPr lang="en-AU" altLang="en-US"/>
              <a:pPr>
                <a:defRPr/>
              </a:pPr>
              <a:t>‹#›</a:t>
            </a:fld>
            <a:endParaRPr lang="en-AU" altLang="en-US"/>
          </a:p>
        </p:txBody>
      </p:sp>
    </p:spTree>
    <p:extLst>
      <p:ext uri="{BB962C8B-B14F-4D97-AF65-F5344CB8AC3E}">
        <p14:creationId xmlns:p14="http://schemas.microsoft.com/office/powerpoint/2010/main" val="13258832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i"/>
              <a:t>Click to edit Master title style</a:t>
            </a:r>
            <a:endParaRPr lang="en-AU"/>
          </a:p>
        </p:txBody>
      </p:sp>
      <p:sp>
        <p:nvSpPr>
          <p:cNvPr id="3" name="Vertical Text Placeholder 2"/>
          <p:cNvSpPr>
            <a:spLocks noGrp="1"/>
          </p:cNvSpPr>
          <p:nvPr>
            <p:ph type="body" orient="vert" idx="1"/>
          </p:nvPr>
        </p:nvSpPr>
        <p:spPr/>
        <p:txBody>
          <a:bodyPr vert="eaVert"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Footer Placeholder 4">
            <a:extLst>
              <a:ext uri="{FF2B5EF4-FFF2-40B4-BE49-F238E27FC236}">
                <a16:creationId xmlns:a16="http://schemas.microsoft.com/office/drawing/2014/main" id="{760CEC6F-5C04-F898-CA14-24C5B0112E13}"/>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2DE8F37F-3620-C618-7AB8-F7D549E6DB86}"/>
              </a:ext>
            </a:extLst>
          </p:cNvPr>
          <p:cNvSpPr>
            <a:spLocks noGrp="1"/>
          </p:cNvSpPr>
          <p:nvPr>
            <p:ph type="sldNum" sz="quarter" idx="11"/>
          </p:nvPr>
        </p:nvSpPr>
        <p:spPr/>
        <p:txBody>
          <a:bodyPr rtlCol="0"/>
          <a:lstStyle>
            <a:lvl1pPr>
              <a:defRPr/>
            </a:lvl1pPr>
          </a:lstStyle>
          <a:p>
            <a:pPr rtl="0">
              <a:defRPr/>
            </a:pPr>
            <a:fld id="{B518C40F-4FCC-4AFF-A86C-B96DA062AEA2}" type="slidenum">
              <a:rPr lang="en-AU" altLang="en-US"/>
              <a:pPr>
                <a:defRPr/>
              </a:pPr>
              <a:t>‹#›</a:t>
            </a:fld>
            <a:endParaRPr lang="en-AU" altLang="en-US"/>
          </a:p>
        </p:txBody>
      </p:sp>
    </p:spTree>
    <p:extLst>
      <p:ext uri="{BB962C8B-B14F-4D97-AF65-F5344CB8AC3E}">
        <p14:creationId xmlns:p14="http://schemas.microsoft.com/office/powerpoint/2010/main" val="15166219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0"/>
          <a:lstStyle/>
          <a:p>
            <a:pPr rtl="0"/>
            <a:r>
              <a:rPr lang="ti"/>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Footer Placeholder 4">
            <a:extLst>
              <a:ext uri="{FF2B5EF4-FFF2-40B4-BE49-F238E27FC236}">
                <a16:creationId xmlns:a16="http://schemas.microsoft.com/office/drawing/2014/main" id="{6CBEE7BE-4EDD-3B0C-A621-0D14EB100365}"/>
              </a:ext>
            </a:extLst>
          </p:cNvPr>
          <p:cNvSpPr>
            <a:spLocks noGrp="1"/>
          </p:cNvSpPr>
          <p:nvPr>
            <p:ph type="ftr" sz="quarter" idx="10"/>
          </p:nvPr>
        </p:nvSpPr>
        <p:spPr>
          <a:xfrm>
            <a:off x="838200" y="6275388"/>
            <a:ext cx="6854825" cy="236537"/>
          </a:xfrm>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771F4F99-84EC-F892-0BCB-6D193789F4E9}"/>
              </a:ext>
            </a:extLst>
          </p:cNvPr>
          <p:cNvSpPr>
            <a:spLocks noGrp="1"/>
          </p:cNvSpPr>
          <p:nvPr>
            <p:ph type="sldNum" sz="quarter" idx="11"/>
          </p:nvPr>
        </p:nvSpPr>
        <p:spPr>
          <a:xfrm>
            <a:off x="7899400" y="6275388"/>
            <a:ext cx="2406650" cy="236537"/>
          </a:xfrm>
        </p:spPr>
        <p:txBody>
          <a:bodyPr rtlCol="0"/>
          <a:lstStyle>
            <a:lvl1pPr>
              <a:defRPr/>
            </a:lvl1pPr>
          </a:lstStyle>
          <a:p>
            <a:pPr rtl="0">
              <a:defRPr/>
            </a:pPr>
            <a:fld id="{A0CBE679-98E8-440A-808A-49BE0FB27F84}" type="slidenum">
              <a:rPr lang="en-AU" altLang="en-US"/>
              <a:pPr>
                <a:defRPr/>
              </a:pPr>
              <a:t>‹#›</a:t>
            </a:fld>
            <a:endParaRPr lang="en-AU" altLang="en-US"/>
          </a:p>
        </p:txBody>
      </p:sp>
    </p:spTree>
    <p:extLst>
      <p:ext uri="{BB962C8B-B14F-4D97-AF65-F5344CB8AC3E}">
        <p14:creationId xmlns:p14="http://schemas.microsoft.com/office/powerpoint/2010/main" val="248907908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0" anchor="b"/>
          <a:lstStyle>
            <a:lvl1pPr algn="ctr">
              <a:defRPr sz="6000"/>
            </a:lvl1pPr>
          </a:lstStyle>
          <a:p>
            <a:pPr rtl="0"/>
            <a:r>
              <a:rPr lang="ti"/>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i"/>
              <a:t>Click to edit Master subtitle style</a:t>
            </a:r>
            <a:endParaRPr lang="en-AU"/>
          </a:p>
        </p:txBody>
      </p:sp>
      <p:sp>
        <p:nvSpPr>
          <p:cNvPr id="4" name="Footer Placeholder 4">
            <a:extLst>
              <a:ext uri="{FF2B5EF4-FFF2-40B4-BE49-F238E27FC236}">
                <a16:creationId xmlns:a16="http://schemas.microsoft.com/office/drawing/2014/main" id="{95F9D620-7F1E-6F0E-F31C-30ACC0919CFF}"/>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E1DEC565-0E02-000B-A6AA-D462020FDEA8}"/>
              </a:ext>
            </a:extLst>
          </p:cNvPr>
          <p:cNvSpPr>
            <a:spLocks noGrp="1"/>
          </p:cNvSpPr>
          <p:nvPr>
            <p:ph type="sldNum" sz="quarter" idx="11"/>
          </p:nvPr>
        </p:nvSpPr>
        <p:spPr/>
        <p:txBody>
          <a:bodyPr rtlCol="0"/>
          <a:lstStyle>
            <a:lvl1pPr>
              <a:defRPr/>
            </a:lvl1pPr>
          </a:lstStyle>
          <a:p>
            <a:pPr rtl="0">
              <a:defRPr/>
            </a:pPr>
            <a:fld id="{AB1A3FE7-1B1E-4643-93A5-4711ADB21D10}" type="slidenum">
              <a:rPr lang="en-AU" altLang="en-US"/>
              <a:pPr>
                <a:defRPr/>
              </a:pPr>
              <a:t>‹#›</a:t>
            </a:fld>
            <a:endParaRPr lang="en-AU" altLang="en-US"/>
          </a:p>
        </p:txBody>
      </p:sp>
    </p:spTree>
    <p:extLst>
      <p:ext uri="{BB962C8B-B14F-4D97-AF65-F5344CB8AC3E}">
        <p14:creationId xmlns:p14="http://schemas.microsoft.com/office/powerpoint/2010/main" val="239590543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i"/>
              <a:t>Click to edit Master title style</a:t>
            </a:r>
            <a:endParaRPr lang="en-AU"/>
          </a:p>
        </p:txBody>
      </p:sp>
      <p:sp>
        <p:nvSpPr>
          <p:cNvPr id="3" name="Content Placeholder 2"/>
          <p:cNvSpPr>
            <a:spLocks noGrp="1"/>
          </p:cNvSpPr>
          <p:nvPr>
            <p:ph idx="1"/>
          </p:nvPr>
        </p:nvSpPr>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Footer Placeholder 4">
            <a:extLst>
              <a:ext uri="{FF2B5EF4-FFF2-40B4-BE49-F238E27FC236}">
                <a16:creationId xmlns:a16="http://schemas.microsoft.com/office/drawing/2014/main" id="{540094B9-A980-0DCA-0C9D-7312569ED841}"/>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A4AE14FB-865B-28F0-6560-685A1D76A17D}"/>
              </a:ext>
            </a:extLst>
          </p:cNvPr>
          <p:cNvSpPr>
            <a:spLocks noGrp="1"/>
          </p:cNvSpPr>
          <p:nvPr>
            <p:ph type="sldNum" sz="quarter" idx="11"/>
          </p:nvPr>
        </p:nvSpPr>
        <p:spPr/>
        <p:txBody>
          <a:bodyPr rtlCol="0"/>
          <a:lstStyle>
            <a:lvl1pPr>
              <a:defRPr/>
            </a:lvl1pPr>
          </a:lstStyle>
          <a:p>
            <a:pPr rtl="0">
              <a:defRPr/>
            </a:pPr>
            <a:fld id="{80C6861F-6367-46FA-8F95-443315425D16}" type="slidenum">
              <a:rPr lang="en-AU" altLang="en-US"/>
              <a:pPr>
                <a:defRPr/>
              </a:pPr>
              <a:t>‹#›</a:t>
            </a:fld>
            <a:endParaRPr lang="en-AU" altLang="en-US"/>
          </a:p>
        </p:txBody>
      </p:sp>
    </p:spTree>
    <p:extLst>
      <p:ext uri="{BB962C8B-B14F-4D97-AF65-F5344CB8AC3E}">
        <p14:creationId xmlns:p14="http://schemas.microsoft.com/office/powerpoint/2010/main" val="14436972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ti"/>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i"/>
              <a:t>Edit Master text styles</a:t>
            </a:r>
          </a:p>
        </p:txBody>
      </p:sp>
      <p:sp>
        <p:nvSpPr>
          <p:cNvPr id="4" name="Footer Placeholder 4">
            <a:extLst>
              <a:ext uri="{FF2B5EF4-FFF2-40B4-BE49-F238E27FC236}">
                <a16:creationId xmlns:a16="http://schemas.microsoft.com/office/drawing/2014/main" id="{24B378F5-7EE8-C7EB-4C3A-4FD9AF1190E6}"/>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3483A677-4412-50BC-E73D-7C99C3330CCD}"/>
              </a:ext>
            </a:extLst>
          </p:cNvPr>
          <p:cNvSpPr>
            <a:spLocks noGrp="1"/>
          </p:cNvSpPr>
          <p:nvPr>
            <p:ph type="sldNum" sz="quarter" idx="11"/>
          </p:nvPr>
        </p:nvSpPr>
        <p:spPr/>
        <p:txBody>
          <a:bodyPr rtlCol="0"/>
          <a:lstStyle>
            <a:lvl1pPr>
              <a:defRPr/>
            </a:lvl1pPr>
          </a:lstStyle>
          <a:p>
            <a:pPr rtl="0">
              <a:defRPr/>
            </a:pPr>
            <a:fld id="{E8979563-BAC4-43CF-AF63-937BB8B82500}" type="slidenum">
              <a:rPr lang="en-AU" altLang="en-US"/>
              <a:pPr>
                <a:defRPr/>
              </a:pPr>
              <a:t>‹#›</a:t>
            </a:fld>
            <a:endParaRPr lang="en-AU" altLang="en-US"/>
          </a:p>
        </p:txBody>
      </p:sp>
    </p:spTree>
    <p:extLst>
      <p:ext uri="{BB962C8B-B14F-4D97-AF65-F5344CB8AC3E}">
        <p14:creationId xmlns:p14="http://schemas.microsoft.com/office/powerpoint/2010/main" val="109421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ti"/>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i"/>
              <a:t>Edit Master text styles</a:t>
            </a:r>
          </a:p>
        </p:txBody>
      </p:sp>
    </p:spTree>
    <p:extLst>
      <p:ext uri="{BB962C8B-B14F-4D97-AF65-F5344CB8AC3E}">
        <p14:creationId xmlns:p14="http://schemas.microsoft.com/office/powerpoint/2010/main" val="7597574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ti"/>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i"/>
              <a:t>Edit Master text styles</a:t>
            </a:r>
          </a:p>
        </p:txBody>
      </p:sp>
    </p:spTree>
    <p:extLst>
      <p:ext uri="{BB962C8B-B14F-4D97-AF65-F5344CB8AC3E}">
        <p14:creationId xmlns:p14="http://schemas.microsoft.com/office/powerpoint/2010/main" val="356825622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i"/>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Content Placeholder 3"/>
          <p:cNvSpPr>
            <a:spLocks noGrp="1"/>
          </p:cNvSpPr>
          <p:nvPr>
            <p:ph sz="half" idx="2"/>
          </p:nvPr>
        </p:nvSpPr>
        <p:spPr>
          <a:xfrm>
            <a:off x="6172200" y="1825625"/>
            <a:ext cx="5181600" cy="3929223"/>
          </a:xfrm>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5" name="Footer Placeholder 4">
            <a:extLst>
              <a:ext uri="{FF2B5EF4-FFF2-40B4-BE49-F238E27FC236}">
                <a16:creationId xmlns:a16="http://schemas.microsoft.com/office/drawing/2014/main" id="{DCF931C7-42C7-BDC5-EC63-1915EC9868EA}"/>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6" name="Slide Number Placeholder 5">
            <a:extLst>
              <a:ext uri="{FF2B5EF4-FFF2-40B4-BE49-F238E27FC236}">
                <a16:creationId xmlns:a16="http://schemas.microsoft.com/office/drawing/2014/main" id="{4EA1860C-2FED-8636-032D-BF325AAE46E5}"/>
              </a:ext>
            </a:extLst>
          </p:cNvPr>
          <p:cNvSpPr>
            <a:spLocks noGrp="1"/>
          </p:cNvSpPr>
          <p:nvPr>
            <p:ph type="sldNum" sz="quarter" idx="11"/>
          </p:nvPr>
        </p:nvSpPr>
        <p:spPr/>
        <p:txBody>
          <a:bodyPr rtlCol="0"/>
          <a:lstStyle>
            <a:lvl1pPr>
              <a:defRPr/>
            </a:lvl1pPr>
          </a:lstStyle>
          <a:p>
            <a:pPr rtl="0">
              <a:defRPr/>
            </a:pPr>
            <a:fld id="{644CC99C-C983-48AF-AD54-7F0509E51DBE}" type="slidenum">
              <a:rPr lang="en-AU" altLang="en-US"/>
              <a:pPr>
                <a:defRPr/>
              </a:pPr>
              <a:t>‹#›</a:t>
            </a:fld>
            <a:endParaRPr lang="en-AU" altLang="en-US"/>
          </a:p>
        </p:txBody>
      </p:sp>
    </p:spTree>
    <p:extLst>
      <p:ext uri="{BB962C8B-B14F-4D97-AF65-F5344CB8AC3E}">
        <p14:creationId xmlns:p14="http://schemas.microsoft.com/office/powerpoint/2010/main" val="129113424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0"/>
          <a:lstStyle/>
          <a:p>
            <a:pPr rtl="0"/>
            <a:r>
              <a:rPr lang="ti"/>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i"/>
              <a:t>Edit Master text styles</a:t>
            </a:r>
          </a:p>
        </p:txBody>
      </p:sp>
      <p:sp>
        <p:nvSpPr>
          <p:cNvPr id="4" name="Content Placeholder 3"/>
          <p:cNvSpPr>
            <a:spLocks noGrp="1"/>
          </p:cNvSpPr>
          <p:nvPr>
            <p:ph sz="half" idx="2"/>
          </p:nvPr>
        </p:nvSpPr>
        <p:spPr>
          <a:xfrm>
            <a:off x="839788" y="2505075"/>
            <a:ext cx="5157787" cy="3266551"/>
          </a:xfrm>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5" name="Text Placeholder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i"/>
              <a:t>Edit Master text styles</a:t>
            </a:r>
          </a:p>
        </p:txBody>
      </p:sp>
      <p:sp>
        <p:nvSpPr>
          <p:cNvPr id="6" name="Content Placeholder 5"/>
          <p:cNvSpPr>
            <a:spLocks noGrp="1"/>
          </p:cNvSpPr>
          <p:nvPr>
            <p:ph sz="quarter" idx="4"/>
          </p:nvPr>
        </p:nvSpPr>
        <p:spPr>
          <a:xfrm>
            <a:off x="6172200" y="2505075"/>
            <a:ext cx="5183188" cy="3266551"/>
          </a:xfrm>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7" name="Footer Placeholder 4">
            <a:extLst>
              <a:ext uri="{FF2B5EF4-FFF2-40B4-BE49-F238E27FC236}">
                <a16:creationId xmlns:a16="http://schemas.microsoft.com/office/drawing/2014/main" id="{F606FAD8-D1B9-5229-DDCC-0C8E6DDAA573}"/>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8" name="Slide Number Placeholder 5">
            <a:extLst>
              <a:ext uri="{FF2B5EF4-FFF2-40B4-BE49-F238E27FC236}">
                <a16:creationId xmlns:a16="http://schemas.microsoft.com/office/drawing/2014/main" id="{2ADA78D5-7B59-50B3-2837-1CDEEF0D531E}"/>
              </a:ext>
            </a:extLst>
          </p:cNvPr>
          <p:cNvSpPr>
            <a:spLocks noGrp="1"/>
          </p:cNvSpPr>
          <p:nvPr>
            <p:ph type="sldNum" sz="quarter" idx="11"/>
          </p:nvPr>
        </p:nvSpPr>
        <p:spPr/>
        <p:txBody>
          <a:bodyPr rtlCol="0"/>
          <a:lstStyle>
            <a:lvl1pPr>
              <a:defRPr/>
            </a:lvl1pPr>
          </a:lstStyle>
          <a:p>
            <a:pPr rtl="0">
              <a:defRPr/>
            </a:pPr>
            <a:fld id="{A843DBB5-839D-48CE-9D8E-10CB3AD09227}" type="slidenum">
              <a:rPr lang="en-AU" altLang="en-US"/>
              <a:pPr>
                <a:defRPr/>
              </a:pPr>
              <a:t>‹#›</a:t>
            </a:fld>
            <a:endParaRPr lang="en-AU" altLang="en-US"/>
          </a:p>
        </p:txBody>
      </p:sp>
    </p:spTree>
    <p:extLst>
      <p:ext uri="{BB962C8B-B14F-4D97-AF65-F5344CB8AC3E}">
        <p14:creationId xmlns:p14="http://schemas.microsoft.com/office/powerpoint/2010/main" val="405029948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i"/>
              <a:t>Click to edit Master title style</a:t>
            </a:r>
            <a:endParaRPr lang="en-AU"/>
          </a:p>
        </p:txBody>
      </p:sp>
      <p:sp>
        <p:nvSpPr>
          <p:cNvPr id="3" name="Footer Placeholder 4">
            <a:extLst>
              <a:ext uri="{FF2B5EF4-FFF2-40B4-BE49-F238E27FC236}">
                <a16:creationId xmlns:a16="http://schemas.microsoft.com/office/drawing/2014/main" id="{754CBABF-95C0-1915-E22B-45B88D180C10}"/>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4" name="Slide Number Placeholder 5">
            <a:extLst>
              <a:ext uri="{FF2B5EF4-FFF2-40B4-BE49-F238E27FC236}">
                <a16:creationId xmlns:a16="http://schemas.microsoft.com/office/drawing/2014/main" id="{62750A77-D781-9F9D-9705-DC63190D83AD}"/>
              </a:ext>
            </a:extLst>
          </p:cNvPr>
          <p:cNvSpPr>
            <a:spLocks noGrp="1"/>
          </p:cNvSpPr>
          <p:nvPr>
            <p:ph type="sldNum" sz="quarter" idx="11"/>
          </p:nvPr>
        </p:nvSpPr>
        <p:spPr/>
        <p:txBody>
          <a:bodyPr rtlCol="0"/>
          <a:lstStyle>
            <a:lvl1pPr>
              <a:defRPr/>
            </a:lvl1pPr>
          </a:lstStyle>
          <a:p>
            <a:pPr rtl="0">
              <a:defRPr/>
            </a:pPr>
            <a:fld id="{CFBE88EA-9044-4FE8-BC6D-5D56C618BD9B}" type="slidenum">
              <a:rPr lang="en-AU" altLang="en-US"/>
              <a:pPr>
                <a:defRPr/>
              </a:pPr>
              <a:t>‹#›</a:t>
            </a:fld>
            <a:endParaRPr lang="en-AU" altLang="en-US"/>
          </a:p>
        </p:txBody>
      </p:sp>
    </p:spTree>
    <p:extLst>
      <p:ext uri="{BB962C8B-B14F-4D97-AF65-F5344CB8AC3E}">
        <p14:creationId xmlns:p14="http://schemas.microsoft.com/office/powerpoint/2010/main" val="29054105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0CB4F4C7-D8CE-1DC9-590E-0CBF91D7C509}"/>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3" name="Slide Number Placeholder 5">
            <a:extLst>
              <a:ext uri="{FF2B5EF4-FFF2-40B4-BE49-F238E27FC236}">
                <a16:creationId xmlns:a16="http://schemas.microsoft.com/office/drawing/2014/main" id="{A1796840-5347-5AC6-F572-7ED586FB4C83}"/>
              </a:ext>
            </a:extLst>
          </p:cNvPr>
          <p:cNvSpPr>
            <a:spLocks noGrp="1"/>
          </p:cNvSpPr>
          <p:nvPr>
            <p:ph type="sldNum" sz="quarter" idx="11"/>
          </p:nvPr>
        </p:nvSpPr>
        <p:spPr/>
        <p:txBody>
          <a:bodyPr rtlCol="0"/>
          <a:lstStyle>
            <a:lvl1pPr>
              <a:defRPr/>
            </a:lvl1pPr>
          </a:lstStyle>
          <a:p>
            <a:pPr rtl="0">
              <a:defRPr/>
            </a:pPr>
            <a:fld id="{95013B9E-AA8D-4DF1-BF4B-4B18D887EDD5}" type="slidenum">
              <a:rPr lang="en-AU" altLang="en-US"/>
              <a:pPr>
                <a:defRPr/>
              </a:pPr>
              <a:t>‹#›</a:t>
            </a:fld>
            <a:endParaRPr lang="en-AU" altLang="en-US"/>
          </a:p>
        </p:txBody>
      </p:sp>
    </p:spTree>
    <p:extLst>
      <p:ext uri="{BB962C8B-B14F-4D97-AF65-F5344CB8AC3E}">
        <p14:creationId xmlns:p14="http://schemas.microsoft.com/office/powerpoint/2010/main" val="148463021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ti"/>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i"/>
              <a:t>Edit Master text styles</a:t>
            </a:r>
          </a:p>
        </p:txBody>
      </p:sp>
      <p:sp>
        <p:nvSpPr>
          <p:cNvPr id="5" name="Footer Placeholder 4">
            <a:extLst>
              <a:ext uri="{FF2B5EF4-FFF2-40B4-BE49-F238E27FC236}">
                <a16:creationId xmlns:a16="http://schemas.microsoft.com/office/drawing/2014/main" id="{150E5123-AC7F-0EB3-3DD4-9F2765B2E974}"/>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6" name="Slide Number Placeholder 5">
            <a:extLst>
              <a:ext uri="{FF2B5EF4-FFF2-40B4-BE49-F238E27FC236}">
                <a16:creationId xmlns:a16="http://schemas.microsoft.com/office/drawing/2014/main" id="{0CB439D4-B446-E115-B5EB-42E2788C0D86}"/>
              </a:ext>
            </a:extLst>
          </p:cNvPr>
          <p:cNvSpPr>
            <a:spLocks noGrp="1"/>
          </p:cNvSpPr>
          <p:nvPr>
            <p:ph type="sldNum" sz="quarter" idx="11"/>
          </p:nvPr>
        </p:nvSpPr>
        <p:spPr/>
        <p:txBody>
          <a:bodyPr rtlCol="0"/>
          <a:lstStyle>
            <a:lvl1pPr>
              <a:defRPr/>
            </a:lvl1pPr>
          </a:lstStyle>
          <a:p>
            <a:pPr rtl="0">
              <a:defRPr/>
            </a:pPr>
            <a:fld id="{9C9DB87B-244B-4F91-994C-EC601E1731CC}" type="slidenum">
              <a:rPr lang="en-AU" altLang="en-US"/>
              <a:pPr>
                <a:defRPr/>
              </a:pPr>
              <a:t>‹#›</a:t>
            </a:fld>
            <a:endParaRPr lang="en-AU" altLang="en-US"/>
          </a:p>
        </p:txBody>
      </p:sp>
    </p:spTree>
    <p:extLst>
      <p:ext uri="{BB962C8B-B14F-4D97-AF65-F5344CB8AC3E}">
        <p14:creationId xmlns:p14="http://schemas.microsoft.com/office/powerpoint/2010/main" val="88150893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ti"/>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rtl="0"/>
            <a:endParaRPr lang="en-AU" noProof="0"/>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i"/>
              <a:t>Edit Master text styles</a:t>
            </a:r>
          </a:p>
        </p:txBody>
      </p:sp>
      <p:sp>
        <p:nvSpPr>
          <p:cNvPr id="5" name="Footer Placeholder 4">
            <a:extLst>
              <a:ext uri="{FF2B5EF4-FFF2-40B4-BE49-F238E27FC236}">
                <a16:creationId xmlns:a16="http://schemas.microsoft.com/office/drawing/2014/main" id="{45D023FB-C35D-4CAC-EAB5-DFE68E51F13F}"/>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6" name="Slide Number Placeholder 5">
            <a:extLst>
              <a:ext uri="{FF2B5EF4-FFF2-40B4-BE49-F238E27FC236}">
                <a16:creationId xmlns:a16="http://schemas.microsoft.com/office/drawing/2014/main" id="{1D81AB48-65F5-84F7-FC83-74DD900D8521}"/>
              </a:ext>
            </a:extLst>
          </p:cNvPr>
          <p:cNvSpPr>
            <a:spLocks noGrp="1"/>
          </p:cNvSpPr>
          <p:nvPr>
            <p:ph type="sldNum" sz="quarter" idx="11"/>
          </p:nvPr>
        </p:nvSpPr>
        <p:spPr/>
        <p:txBody>
          <a:bodyPr rtlCol="0"/>
          <a:lstStyle>
            <a:lvl1pPr>
              <a:defRPr/>
            </a:lvl1pPr>
          </a:lstStyle>
          <a:p>
            <a:pPr rtl="0">
              <a:defRPr/>
            </a:pPr>
            <a:fld id="{A91AE439-E5DE-426B-A786-C248ECB12936}" type="slidenum">
              <a:rPr lang="en-AU" altLang="en-US"/>
              <a:pPr>
                <a:defRPr/>
              </a:pPr>
              <a:t>‹#›</a:t>
            </a:fld>
            <a:endParaRPr lang="en-AU" altLang="en-US"/>
          </a:p>
        </p:txBody>
      </p:sp>
    </p:spTree>
    <p:extLst>
      <p:ext uri="{BB962C8B-B14F-4D97-AF65-F5344CB8AC3E}">
        <p14:creationId xmlns:p14="http://schemas.microsoft.com/office/powerpoint/2010/main" val="413944937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i"/>
              <a:t>Click to edit Master title style</a:t>
            </a:r>
            <a:endParaRPr lang="en-AU"/>
          </a:p>
        </p:txBody>
      </p:sp>
      <p:sp>
        <p:nvSpPr>
          <p:cNvPr id="3" name="Vertical Text Placeholder 2"/>
          <p:cNvSpPr>
            <a:spLocks noGrp="1"/>
          </p:cNvSpPr>
          <p:nvPr>
            <p:ph type="body" orient="vert" idx="1"/>
          </p:nvPr>
        </p:nvSpPr>
        <p:spPr/>
        <p:txBody>
          <a:bodyPr vert="eaVert"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Footer Placeholder 4">
            <a:extLst>
              <a:ext uri="{FF2B5EF4-FFF2-40B4-BE49-F238E27FC236}">
                <a16:creationId xmlns:a16="http://schemas.microsoft.com/office/drawing/2014/main" id="{0FBCC49C-21A9-BC7E-76E5-627BE6C9C5D3}"/>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336223C9-F7C6-2CD9-9495-9299E3C85277}"/>
              </a:ext>
            </a:extLst>
          </p:cNvPr>
          <p:cNvSpPr>
            <a:spLocks noGrp="1"/>
          </p:cNvSpPr>
          <p:nvPr>
            <p:ph type="sldNum" sz="quarter" idx="11"/>
          </p:nvPr>
        </p:nvSpPr>
        <p:spPr/>
        <p:txBody>
          <a:bodyPr rtlCol="0"/>
          <a:lstStyle>
            <a:lvl1pPr>
              <a:defRPr/>
            </a:lvl1pPr>
          </a:lstStyle>
          <a:p>
            <a:pPr rtl="0">
              <a:defRPr/>
            </a:pPr>
            <a:fld id="{8C700286-EE1F-4895-92A3-E1070E4E22DC}" type="slidenum">
              <a:rPr lang="en-AU" altLang="en-US"/>
              <a:pPr>
                <a:defRPr/>
              </a:pPr>
              <a:t>‹#›</a:t>
            </a:fld>
            <a:endParaRPr lang="en-AU" altLang="en-US"/>
          </a:p>
        </p:txBody>
      </p:sp>
    </p:spTree>
    <p:extLst>
      <p:ext uri="{BB962C8B-B14F-4D97-AF65-F5344CB8AC3E}">
        <p14:creationId xmlns:p14="http://schemas.microsoft.com/office/powerpoint/2010/main" val="281974899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0"/>
          <a:lstStyle/>
          <a:p>
            <a:pPr rtl="0"/>
            <a:r>
              <a:rPr lang="ti"/>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Footer Placeholder 4">
            <a:extLst>
              <a:ext uri="{FF2B5EF4-FFF2-40B4-BE49-F238E27FC236}">
                <a16:creationId xmlns:a16="http://schemas.microsoft.com/office/drawing/2014/main" id="{B9AE84D1-045D-E66A-0F34-E7D83FF0C935}"/>
              </a:ext>
            </a:extLst>
          </p:cNvPr>
          <p:cNvSpPr>
            <a:spLocks noGrp="1"/>
          </p:cNvSpPr>
          <p:nvPr>
            <p:ph type="ftr" sz="quarter" idx="10"/>
          </p:nvPr>
        </p:nvSpPr>
        <p:spPr>
          <a:xfrm>
            <a:off x="838200" y="6461125"/>
            <a:ext cx="6854825" cy="236538"/>
          </a:xfrm>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8A127E89-33A8-5EF2-3A9F-92B187F58E7D}"/>
              </a:ext>
            </a:extLst>
          </p:cNvPr>
          <p:cNvSpPr>
            <a:spLocks noGrp="1"/>
          </p:cNvSpPr>
          <p:nvPr>
            <p:ph type="sldNum" sz="quarter" idx="11"/>
          </p:nvPr>
        </p:nvSpPr>
        <p:spPr>
          <a:xfrm>
            <a:off x="7899400" y="6461125"/>
            <a:ext cx="2406650" cy="236538"/>
          </a:xfrm>
        </p:spPr>
        <p:txBody>
          <a:bodyPr rtlCol="0"/>
          <a:lstStyle>
            <a:lvl1pPr>
              <a:defRPr/>
            </a:lvl1pPr>
          </a:lstStyle>
          <a:p>
            <a:pPr rtl="0">
              <a:defRPr/>
            </a:pPr>
            <a:fld id="{5DD0F2DF-7E57-4C05-8A36-EB810733536A}" type="slidenum">
              <a:rPr lang="en-AU" altLang="en-US"/>
              <a:pPr>
                <a:defRPr/>
              </a:pPr>
              <a:t>‹#›</a:t>
            </a:fld>
            <a:endParaRPr lang="en-AU" altLang="en-US"/>
          </a:p>
        </p:txBody>
      </p:sp>
    </p:spTree>
    <p:extLst>
      <p:ext uri="{BB962C8B-B14F-4D97-AF65-F5344CB8AC3E}">
        <p14:creationId xmlns:p14="http://schemas.microsoft.com/office/powerpoint/2010/main" val="201103024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0" anchor="b"/>
          <a:lstStyle>
            <a:lvl1pPr algn="ctr">
              <a:defRPr sz="6000"/>
            </a:lvl1pPr>
          </a:lstStyle>
          <a:p>
            <a:pPr rtl="0"/>
            <a:r>
              <a:rPr lang="ti"/>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i"/>
              <a:t>Click to edit Master subtitle style</a:t>
            </a:r>
            <a:endParaRPr lang="en-AU"/>
          </a:p>
        </p:txBody>
      </p:sp>
      <p:sp>
        <p:nvSpPr>
          <p:cNvPr id="4" name="Footer Placeholder 4">
            <a:extLst>
              <a:ext uri="{FF2B5EF4-FFF2-40B4-BE49-F238E27FC236}">
                <a16:creationId xmlns:a16="http://schemas.microsoft.com/office/drawing/2014/main" id="{780D49A8-311B-80B2-C060-D4E4D26D01D6}"/>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E3C18FB0-7F0D-668D-8757-4AF63DDFFAB2}"/>
              </a:ext>
            </a:extLst>
          </p:cNvPr>
          <p:cNvSpPr>
            <a:spLocks noGrp="1"/>
          </p:cNvSpPr>
          <p:nvPr>
            <p:ph type="sldNum" sz="quarter" idx="11"/>
          </p:nvPr>
        </p:nvSpPr>
        <p:spPr/>
        <p:txBody>
          <a:bodyPr rtlCol="0"/>
          <a:lstStyle>
            <a:lvl1pPr>
              <a:defRPr/>
            </a:lvl1pPr>
          </a:lstStyle>
          <a:p>
            <a:pPr rtl="0">
              <a:defRPr/>
            </a:pPr>
            <a:fld id="{AF7A2199-516D-4B78-B8A7-8065D1619F84}" type="slidenum">
              <a:rPr lang="en-AU" altLang="en-US"/>
              <a:pPr>
                <a:defRPr/>
              </a:pPr>
              <a:t>‹#›</a:t>
            </a:fld>
            <a:endParaRPr lang="en-AU" altLang="en-US"/>
          </a:p>
        </p:txBody>
      </p:sp>
    </p:spTree>
    <p:extLst>
      <p:ext uri="{BB962C8B-B14F-4D97-AF65-F5344CB8AC3E}">
        <p14:creationId xmlns:p14="http://schemas.microsoft.com/office/powerpoint/2010/main" val="34354434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i"/>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Content Placeholder 3"/>
          <p:cNvSpPr>
            <a:spLocks noGrp="1"/>
          </p:cNvSpPr>
          <p:nvPr>
            <p:ph sz="half" idx="2"/>
          </p:nvPr>
        </p:nvSpPr>
        <p:spPr>
          <a:xfrm>
            <a:off x="6172200" y="1825625"/>
            <a:ext cx="5181600" cy="3929223"/>
          </a:xfrm>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5" name="Footer Placeholder 4">
            <a:extLst>
              <a:ext uri="{FF2B5EF4-FFF2-40B4-BE49-F238E27FC236}">
                <a16:creationId xmlns:a16="http://schemas.microsoft.com/office/drawing/2014/main" id="{A17EC41C-D749-914C-23D6-B29D49967A0C}"/>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6" name="Slide Number Placeholder 5">
            <a:extLst>
              <a:ext uri="{FF2B5EF4-FFF2-40B4-BE49-F238E27FC236}">
                <a16:creationId xmlns:a16="http://schemas.microsoft.com/office/drawing/2014/main" id="{04969D9E-2741-F982-ABF1-13B64FFF39A5}"/>
              </a:ext>
            </a:extLst>
          </p:cNvPr>
          <p:cNvSpPr>
            <a:spLocks noGrp="1"/>
          </p:cNvSpPr>
          <p:nvPr>
            <p:ph type="sldNum" sz="quarter" idx="11"/>
          </p:nvPr>
        </p:nvSpPr>
        <p:spPr/>
        <p:txBody>
          <a:bodyPr rtlCol="0"/>
          <a:lstStyle>
            <a:lvl1pPr>
              <a:defRPr/>
            </a:lvl1pPr>
          </a:lstStyle>
          <a:p>
            <a:pPr rtl="0">
              <a:defRPr/>
            </a:pPr>
            <a:fld id="{5D834F31-63CD-4BB0-9F9E-B240BA518BE4}" type="slidenum">
              <a:rPr lang="en-AU" altLang="en-US"/>
              <a:pPr>
                <a:defRPr/>
              </a:pPr>
              <a:t>‹#›</a:t>
            </a:fld>
            <a:endParaRPr lang="en-AU" altLang="en-US"/>
          </a:p>
        </p:txBody>
      </p:sp>
    </p:spTree>
    <p:extLst>
      <p:ext uri="{BB962C8B-B14F-4D97-AF65-F5344CB8AC3E}">
        <p14:creationId xmlns:p14="http://schemas.microsoft.com/office/powerpoint/2010/main" val="274595677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i"/>
              <a:t>Click to edit Master title style</a:t>
            </a:r>
            <a:endParaRPr lang="en-AU"/>
          </a:p>
        </p:txBody>
      </p:sp>
      <p:sp>
        <p:nvSpPr>
          <p:cNvPr id="3" name="Content Placeholder 2"/>
          <p:cNvSpPr>
            <a:spLocks noGrp="1"/>
          </p:cNvSpPr>
          <p:nvPr>
            <p:ph idx="1"/>
          </p:nvPr>
        </p:nvSpPr>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Footer Placeholder 4">
            <a:extLst>
              <a:ext uri="{FF2B5EF4-FFF2-40B4-BE49-F238E27FC236}">
                <a16:creationId xmlns:a16="http://schemas.microsoft.com/office/drawing/2014/main" id="{5EE1B7DF-52EC-832E-2536-31E325953818}"/>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E5AD6636-C7AE-B525-C90C-766EE8A2BAF8}"/>
              </a:ext>
            </a:extLst>
          </p:cNvPr>
          <p:cNvSpPr>
            <a:spLocks noGrp="1"/>
          </p:cNvSpPr>
          <p:nvPr>
            <p:ph type="sldNum" sz="quarter" idx="11"/>
          </p:nvPr>
        </p:nvSpPr>
        <p:spPr/>
        <p:txBody>
          <a:bodyPr rtlCol="0"/>
          <a:lstStyle>
            <a:lvl1pPr>
              <a:defRPr/>
            </a:lvl1pPr>
          </a:lstStyle>
          <a:p>
            <a:pPr rtl="0">
              <a:defRPr/>
            </a:pPr>
            <a:fld id="{8BCAD3CB-A917-42DA-B109-8BB3138EC5A0}" type="slidenum">
              <a:rPr lang="en-AU" altLang="en-US"/>
              <a:pPr>
                <a:defRPr/>
              </a:pPr>
              <a:t>‹#›</a:t>
            </a:fld>
            <a:endParaRPr lang="en-AU" altLang="en-US"/>
          </a:p>
        </p:txBody>
      </p:sp>
    </p:spTree>
    <p:extLst>
      <p:ext uri="{BB962C8B-B14F-4D97-AF65-F5344CB8AC3E}">
        <p14:creationId xmlns:p14="http://schemas.microsoft.com/office/powerpoint/2010/main" val="11147166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ti"/>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i"/>
              <a:t>Edit Master text styles</a:t>
            </a:r>
          </a:p>
        </p:txBody>
      </p:sp>
      <p:sp>
        <p:nvSpPr>
          <p:cNvPr id="4" name="Footer Placeholder 4">
            <a:extLst>
              <a:ext uri="{FF2B5EF4-FFF2-40B4-BE49-F238E27FC236}">
                <a16:creationId xmlns:a16="http://schemas.microsoft.com/office/drawing/2014/main" id="{4A27FFAA-64F7-277F-7B83-5BE7090AF8CA}"/>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E902982C-095B-5BAC-E10C-673B33D5BCB7}"/>
              </a:ext>
            </a:extLst>
          </p:cNvPr>
          <p:cNvSpPr>
            <a:spLocks noGrp="1"/>
          </p:cNvSpPr>
          <p:nvPr>
            <p:ph type="sldNum" sz="quarter" idx="11"/>
          </p:nvPr>
        </p:nvSpPr>
        <p:spPr/>
        <p:txBody>
          <a:bodyPr rtlCol="0"/>
          <a:lstStyle>
            <a:lvl1pPr>
              <a:defRPr/>
            </a:lvl1pPr>
          </a:lstStyle>
          <a:p>
            <a:pPr rtl="0">
              <a:defRPr/>
            </a:pPr>
            <a:fld id="{375FEC68-CACC-4F48-B5F5-E7FC72DA771E}" type="slidenum">
              <a:rPr lang="en-AU" altLang="en-US"/>
              <a:pPr>
                <a:defRPr/>
              </a:pPr>
              <a:t>‹#›</a:t>
            </a:fld>
            <a:endParaRPr lang="en-AU" altLang="en-US"/>
          </a:p>
        </p:txBody>
      </p:sp>
    </p:spTree>
    <p:extLst>
      <p:ext uri="{BB962C8B-B14F-4D97-AF65-F5344CB8AC3E}">
        <p14:creationId xmlns:p14="http://schemas.microsoft.com/office/powerpoint/2010/main" val="10973373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ti"/>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i"/>
              <a:t>Edit Master text styles</a:t>
            </a:r>
          </a:p>
        </p:txBody>
      </p:sp>
    </p:spTree>
    <p:extLst>
      <p:ext uri="{BB962C8B-B14F-4D97-AF65-F5344CB8AC3E}">
        <p14:creationId xmlns:p14="http://schemas.microsoft.com/office/powerpoint/2010/main" val="7310359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i"/>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Content Placeholder 3"/>
          <p:cNvSpPr>
            <a:spLocks noGrp="1"/>
          </p:cNvSpPr>
          <p:nvPr>
            <p:ph sz="half" idx="2"/>
          </p:nvPr>
        </p:nvSpPr>
        <p:spPr>
          <a:xfrm>
            <a:off x="6172200" y="1825625"/>
            <a:ext cx="5181600" cy="3929223"/>
          </a:xfrm>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5" name="Footer Placeholder 4">
            <a:extLst>
              <a:ext uri="{FF2B5EF4-FFF2-40B4-BE49-F238E27FC236}">
                <a16:creationId xmlns:a16="http://schemas.microsoft.com/office/drawing/2014/main" id="{E0BA4C44-1D72-9EF0-920A-141DDAB72E99}"/>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6" name="Slide Number Placeholder 5">
            <a:extLst>
              <a:ext uri="{FF2B5EF4-FFF2-40B4-BE49-F238E27FC236}">
                <a16:creationId xmlns:a16="http://schemas.microsoft.com/office/drawing/2014/main" id="{BFFB6CA0-750C-A48C-3A32-B11A6F9C5079}"/>
              </a:ext>
            </a:extLst>
          </p:cNvPr>
          <p:cNvSpPr>
            <a:spLocks noGrp="1"/>
          </p:cNvSpPr>
          <p:nvPr>
            <p:ph type="sldNum" sz="quarter" idx="11"/>
          </p:nvPr>
        </p:nvSpPr>
        <p:spPr/>
        <p:txBody>
          <a:bodyPr rtlCol="0"/>
          <a:lstStyle>
            <a:lvl1pPr>
              <a:defRPr/>
            </a:lvl1pPr>
          </a:lstStyle>
          <a:p>
            <a:pPr rtl="0">
              <a:defRPr/>
            </a:pPr>
            <a:fld id="{D38658D8-01DA-4081-BFE8-329E6740CCE9}" type="slidenum">
              <a:rPr lang="en-AU" altLang="en-US"/>
              <a:pPr>
                <a:defRPr/>
              </a:pPr>
              <a:t>‹#›</a:t>
            </a:fld>
            <a:endParaRPr lang="en-AU" altLang="en-US"/>
          </a:p>
        </p:txBody>
      </p:sp>
    </p:spTree>
    <p:extLst>
      <p:ext uri="{BB962C8B-B14F-4D97-AF65-F5344CB8AC3E}">
        <p14:creationId xmlns:p14="http://schemas.microsoft.com/office/powerpoint/2010/main" val="391998626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0"/>
          <a:lstStyle/>
          <a:p>
            <a:pPr rtl="0"/>
            <a:r>
              <a:rPr lang="ti"/>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i"/>
              <a:t>Edit Master text styles</a:t>
            </a:r>
          </a:p>
        </p:txBody>
      </p:sp>
      <p:sp>
        <p:nvSpPr>
          <p:cNvPr id="4" name="Content Placeholder 3"/>
          <p:cNvSpPr>
            <a:spLocks noGrp="1"/>
          </p:cNvSpPr>
          <p:nvPr>
            <p:ph sz="half" idx="2"/>
          </p:nvPr>
        </p:nvSpPr>
        <p:spPr>
          <a:xfrm>
            <a:off x="839788" y="2505075"/>
            <a:ext cx="5157787" cy="3266551"/>
          </a:xfrm>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5" name="Text Placeholder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i"/>
              <a:t>Edit Master text styles</a:t>
            </a:r>
          </a:p>
        </p:txBody>
      </p:sp>
      <p:sp>
        <p:nvSpPr>
          <p:cNvPr id="6" name="Content Placeholder 5"/>
          <p:cNvSpPr>
            <a:spLocks noGrp="1"/>
          </p:cNvSpPr>
          <p:nvPr>
            <p:ph sz="quarter" idx="4"/>
          </p:nvPr>
        </p:nvSpPr>
        <p:spPr>
          <a:xfrm>
            <a:off x="6172200" y="2505075"/>
            <a:ext cx="5183188" cy="3266551"/>
          </a:xfrm>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7" name="Footer Placeholder 4">
            <a:extLst>
              <a:ext uri="{FF2B5EF4-FFF2-40B4-BE49-F238E27FC236}">
                <a16:creationId xmlns:a16="http://schemas.microsoft.com/office/drawing/2014/main" id="{CAC84F12-50A4-CC0D-CF7D-580671AD5CDB}"/>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8" name="Slide Number Placeholder 5">
            <a:extLst>
              <a:ext uri="{FF2B5EF4-FFF2-40B4-BE49-F238E27FC236}">
                <a16:creationId xmlns:a16="http://schemas.microsoft.com/office/drawing/2014/main" id="{4830291F-7157-A766-F525-6AE68D6FE4AF}"/>
              </a:ext>
            </a:extLst>
          </p:cNvPr>
          <p:cNvSpPr>
            <a:spLocks noGrp="1"/>
          </p:cNvSpPr>
          <p:nvPr>
            <p:ph type="sldNum" sz="quarter" idx="11"/>
          </p:nvPr>
        </p:nvSpPr>
        <p:spPr/>
        <p:txBody>
          <a:bodyPr rtlCol="0"/>
          <a:lstStyle>
            <a:lvl1pPr>
              <a:defRPr/>
            </a:lvl1pPr>
          </a:lstStyle>
          <a:p>
            <a:pPr rtl="0">
              <a:defRPr/>
            </a:pPr>
            <a:fld id="{E7606D8F-024E-44E9-9ACD-51965AA581F0}" type="slidenum">
              <a:rPr lang="en-AU" altLang="en-US"/>
              <a:pPr>
                <a:defRPr/>
              </a:pPr>
              <a:t>‹#›</a:t>
            </a:fld>
            <a:endParaRPr lang="en-AU" altLang="en-US"/>
          </a:p>
        </p:txBody>
      </p:sp>
    </p:spTree>
    <p:extLst>
      <p:ext uri="{BB962C8B-B14F-4D97-AF65-F5344CB8AC3E}">
        <p14:creationId xmlns:p14="http://schemas.microsoft.com/office/powerpoint/2010/main" val="40725825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i"/>
              <a:t>Click to edit Master title style</a:t>
            </a:r>
            <a:endParaRPr lang="en-AU"/>
          </a:p>
        </p:txBody>
      </p:sp>
      <p:sp>
        <p:nvSpPr>
          <p:cNvPr id="3" name="Footer Placeholder 4">
            <a:extLst>
              <a:ext uri="{FF2B5EF4-FFF2-40B4-BE49-F238E27FC236}">
                <a16:creationId xmlns:a16="http://schemas.microsoft.com/office/drawing/2014/main" id="{3F76C19D-472A-1CDE-5C48-FFEB7A5FE93A}"/>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4" name="Slide Number Placeholder 5">
            <a:extLst>
              <a:ext uri="{FF2B5EF4-FFF2-40B4-BE49-F238E27FC236}">
                <a16:creationId xmlns:a16="http://schemas.microsoft.com/office/drawing/2014/main" id="{997E60AD-E4E0-6FF1-DC38-2B9E318732EF}"/>
              </a:ext>
            </a:extLst>
          </p:cNvPr>
          <p:cNvSpPr>
            <a:spLocks noGrp="1"/>
          </p:cNvSpPr>
          <p:nvPr>
            <p:ph type="sldNum" sz="quarter" idx="11"/>
          </p:nvPr>
        </p:nvSpPr>
        <p:spPr/>
        <p:txBody>
          <a:bodyPr rtlCol="0"/>
          <a:lstStyle>
            <a:lvl1pPr>
              <a:defRPr/>
            </a:lvl1pPr>
          </a:lstStyle>
          <a:p>
            <a:pPr rtl="0">
              <a:defRPr/>
            </a:pPr>
            <a:fld id="{226E44CA-1C5E-4D0B-BF6D-7424DCC64712}" type="slidenum">
              <a:rPr lang="en-AU" altLang="en-US"/>
              <a:pPr>
                <a:defRPr/>
              </a:pPr>
              <a:t>‹#›</a:t>
            </a:fld>
            <a:endParaRPr lang="en-AU" altLang="en-US"/>
          </a:p>
        </p:txBody>
      </p:sp>
    </p:spTree>
    <p:extLst>
      <p:ext uri="{BB962C8B-B14F-4D97-AF65-F5344CB8AC3E}">
        <p14:creationId xmlns:p14="http://schemas.microsoft.com/office/powerpoint/2010/main" val="284479916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8F100B4C-80BD-E6E7-336A-06E59F24C234}"/>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3" name="Slide Number Placeholder 5">
            <a:extLst>
              <a:ext uri="{FF2B5EF4-FFF2-40B4-BE49-F238E27FC236}">
                <a16:creationId xmlns:a16="http://schemas.microsoft.com/office/drawing/2014/main" id="{2CE1BDFC-C723-5E39-C4DA-072C495C6E7F}"/>
              </a:ext>
            </a:extLst>
          </p:cNvPr>
          <p:cNvSpPr>
            <a:spLocks noGrp="1"/>
          </p:cNvSpPr>
          <p:nvPr>
            <p:ph type="sldNum" sz="quarter" idx="11"/>
          </p:nvPr>
        </p:nvSpPr>
        <p:spPr/>
        <p:txBody>
          <a:bodyPr rtlCol="0"/>
          <a:lstStyle>
            <a:lvl1pPr>
              <a:defRPr/>
            </a:lvl1pPr>
          </a:lstStyle>
          <a:p>
            <a:pPr rtl="0">
              <a:defRPr/>
            </a:pPr>
            <a:fld id="{EA8DE8CF-B7BE-4A23-84DB-7F3C36AB460E}" type="slidenum">
              <a:rPr lang="en-AU" altLang="en-US"/>
              <a:pPr>
                <a:defRPr/>
              </a:pPr>
              <a:t>‹#›</a:t>
            </a:fld>
            <a:endParaRPr lang="en-AU" altLang="en-US"/>
          </a:p>
        </p:txBody>
      </p:sp>
    </p:spTree>
    <p:extLst>
      <p:ext uri="{BB962C8B-B14F-4D97-AF65-F5344CB8AC3E}">
        <p14:creationId xmlns:p14="http://schemas.microsoft.com/office/powerpoint/2010/main" val="76782248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ti"/>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i"/>
              <a:t>Edit Master text styles</a:t>
            </a:r>
          </a:p>
        </p:txBody>
      </p:sp>
      <p:sp>
        <p:nvSpPr>
          <p:cNvPr id="5" name="Footer Placeholder 4">
            <a:extLst>
              <a:ext uri="{FF2B5EF4-FFF2-40B4-BE49-F238E27FC236}">
                <a16:creationId xmlns:a16="http://schemas.microsoft.com/office/drawing/2014/main" id="{F8A33B0E-4933-ADC6-5F32-C18BE75B2D89}"/>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6" name="Slide Number Placeholder 5">
            <a:extLst>
              <a:ext uri="{FF2B5EF4-FFF2-40B4-BE49-F238E27FC236}">
                <a16:creationId xmlns:a16="http://schemas.microsoft.com/office/drawing/2014/main" id="{B222456E-25C1-CE75-A2E5-3D61E028C6D3}"/>
              </a:ext>
            </a:extLst>
          </p:cNvPr>
          <p:cNvSpPr>
            <a:spLocks noGrp="1"/>
          </p:cNvSpPr>
          <p:nvPr>
            <p:ph type="sldNum" sz="quarter" idx="11"/>
          </p:nvPr>
        </p:nvSpPr>
        <p:spPr/>
        <p:txBody>
          <a:bodyPr rtlCol="0"/>
          <a:lstStyle>
            <a:lvl1pPr>
              <a:defRPr/>
            </a:lvl1pPr>
          </a:lstStyle>
          <a:p>
            <a:pPr rtl="0">
              <a:defRPr/>
            </a:pPr>
            <a:fld id="{8B8016BD-11DC-40B9-AC11-BFEBA31540E1}" type="slidenum">
              <a:rPr lang="en-AU" altLang="en-US"/>
              <a:pPr>
                <a:defRPr/>
              </a:pPr>
              <a:t>‹#›</a:t>
            </a:fld>
            <a:endParaRPr lang="en-AU" altLang="en-US"/>
          </a:p>
        </p:txBody>
      </p:sp>
    </p:spTree>
    <p:extLst>
      <p:ext uri="{BB962C8B-B14F-4D97-AF65-F5344CB8AC3E}">
        <p14:creationId xmlns:p14="http://schemas.microsoft.com/office/powerpoint/2010/main" val="26455624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ti"/>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rtl="0"/>
            <a:endParaRPr lang="en-AU" noProof="0"/>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i"/>
              <a:t>Edit Master text styles</a:t>
            </a:r>
          </a:p>
        </p:txBody>
      </p:sp>
      <p:sp>
        <p:nvSpPr>
          <p:cNvPr id="5" name="Footer Placeholder 4">
            <a:extLst>
              <a:ext uri="{FF2B5EF4-FFF2-40B4-BE49-F238E27FC236}">
                <a16:creationId xmlns:a16="http://schemas.microsoft.com/office/drawing/2014/main" id="{F0B6E46F-5128-9B55-FB71-4602DCFE9334}"/>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6" name="Slide Number Placeholder 5">
            <a:extLst>
              <a:ext uri="{FF2B5EF4-FFF2-40B4-BE49-F238E27FC236}">
                <a16:creationId xmlns:a16="http://schemas.microsoft.com/office/drawing/2014/main" id="{E307CEDE-4BFB-35C0-A98B-CF16574C4DA9}"/>
              </a:ext>
            </a:extLst>
          </p:cNvPr>
          <p:cNvSpPr>
            <a:spLocks noGrp="1"/>
          </p:cNvSpPr>
          <p:nvPr>
            <p:ph type="sldNum" sz="quarter" idx="11"/>
          </p:nvPr>
        </p:nvSpPr>
        <p:spPr/>
        <p:txBody>
          <a:bodyPr rtlCol="0"/>
          <a:lstStyle>
            <a:lvl1pPr>
              <a:defRPr/>
            </a:lvl1pPr>
          </a:lstStyle>
          <a:p>
            <a:pPr rtl="0">
              <a:defRPr/>
            </a:pPr>
            <a:fld id="{E166B1C5-984C-4A70-9B6B-5AC5C4861D87}" type="slidenum">
              <a:rPr lang="en-AU" altLang="en-US"/>
              <a:pPr>
                <a:defRPr/>
              </a:pPr>
              <a:t>‹#›</a:t>
            </a:fld>
            <a:endParaRPr lang="en-AU" altLang="en-US"/>
          </a:p>
        </p:txBody>
      </p:sp>
    </p:spTree>
    <p:extLst>
      <p:ext uri="{BB962C8B-B14F-4D97-AF65-F5344CB8AC3E}">
        <p14:creationId xmlns:p14="http://schemas.microsoft.com/office/powerpoint/2010/main" val="337348018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i"/>
              <a:t>Click to edit Master title style</a:t>
            </a:r>
            <a:endParaRPr lang="en-AU"/>
          </a:p>
        </p:txBody>
      </p:sp>
      <p:sp>
        <p:nvSpPr>
          <p:cNvPr id="3" name="Vertical Text Placeholder 2"/>
          <p:cNvSpPr>
            <a:spLocks noGrp="1"/>
          </p:cNvSpPr>
          <p:nvPr>
            <p:ph type="body" orient="vert" idx="1"/>
          </p:nvPr>
        </p:nvSpPr>
        <p:spPr/>
        <p:txBody>
          <a:bodyPr vert="eaVert"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Footer Placeholder 4">
            <a:extLst>
              <a:ext uri="{FF2B5EF4-FFF2-40B4-BE49-F238E27FC236}">
                <a16:creationId xmlns:a16="http://schemas.microsoft.com/office/drawing/2014/main" id="{0ED59AFC-3244-38EB-0D59-FA646226B227}"/>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FA0B5CD9-1F5E-2F69-BEB0-159C5510DA43}"/>
              </a:ext>
            </a:extLst>
          </p:cNvPr>
          <p:cNvSpPr>
            <a:spLocks noGrp="1"/>
          </p:cNvSpPr>
          <p:nvPr>
            <p:ph type="sldNum" sz="quarter" idx="11"/>
          </p:nvPr>
        </p:nvSpPr>
        <p:spPr/>
        <p:txBody>
          <a:bodyPr rtlCol="0"/>
          <a:lstStyle>
            <a:lvl1pPr>
              <a:defRPr/>
            </a:lvl1pPr>
          </a:lstStyle>
          <a:p>
            <a:pPr rtl="0">
              <a:defRPr/>
            </a:pPr>
            <a:fld id="{9DC8E4F4-5672-4D18-B486-53632CE6442B}" type="slidenum">
              <a:rPr lang="en-AU" altLang="en-US"/>
              <a:pPr>
                <a:defRPr/>
              </a:pPr>
              <a:t>‹#›</a:t>
            </a:fld>
            <a:endParaRPr lang="en-AU" altLang="en-US"/>
          </a:p>
        </p:txBody>
      </p:sp>
    </p:spTree>
    <p:extLst>
      <p:ext uri="{BB962C8B-B14F-4D97-AF65-F5344CB8AC3E}">
        <p14:creationId xmlns:p14="http://schemas.microsoft.com/office/powerpoint/2010/main" val="276560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0"/>
          <a:lstStyle/>
          <a:p>
            <a:pPr rtl="0"/>
            <a:r>
              <a:rPr lang="ti"/>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i"/>
              <a:t>Edit Master text styles</a:t>
            </a:r>
          </a:p>
        </p:txBody>
      </p:sp>
      <p:sp>
        <p:nvSpPr>
          <p:cNvPr id="4" name="Content Placeholder 3"/>
          <p:cNvSpPr>
            <a:spLocks noGrp="1"/>
          </p:cNvSpPr>
          <p:nvPr>
            <p:ph sz="half" idx="2"/>
          </p:nvPr>
        </p:nvSpPr>
        <p:spPr>
          <a:xfrm>
            <a:off x="839788" y="2505075"/>
            <a:ext cx="5157787" cy="3266551"/>
          </a:xfrm>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5" name="Text Placeholder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i"/>
              <a:t>Edit Master text styles</a:t>
            </a:r>
          </a:p>
        </p:txBody>
      </p:sp>
      <p:sp>
        <p:nvSpPr>
          <p:cNvPr id="6" name="Content Placeholder 5"/>
          <p:cNvSpPr>
            <a:spLocks noGrp="1"/>
          </p:cNvSpPr>
          <p:nvPr>
            <p:ph sz="quarter" idx="4"/>
          </p:nvPr>
        </p:nvSpPr>
        <p:spPr>
          <a:xfrm>
            <a:off x="6172200" y="2505075"/>
            <a:ext cx="5183188" cy="3266551"/>
          </a:xfrm>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7" name="Footer Placeholder 4">
            <a:extLst>
              <a:ext uri="{FF2B5EF4-FFF2-40B4-BE49-F238E27FC236}">
                <a16:creationId xmlns:a16="http://schemas.microsoft.com/office/drawing/2014/main" id="{4B45C6D4-4A38-D580-CAF6-38A6E33BF814}"/>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8" name="Slide Number Placeholder 5">
            <a:extLst>
              <a:ext uri="{FF2B5EF4-FFF2-40B4-BE49-F238E27FC236}">
                <a16:creationId xmlns:a16="http://schemas.microsoft.com/office/drawing/2014/main" id="{C8B2D26D-2B0A-B873-B87D-59CF676E88B3}"/>
              </a:ext>
            </a:extLst>
          </p:cNvPr>
          <p:cNvSpPr>
            <a:spLocks noGrp="1"/>
          </p:cNvSpPr>
          <p:nvPr>
            <p:ph type="sldNum" sz="quarter" idx="11"/>
          </p:nvPr>
        </p:nvSpPr>
        <p:spPr/>
        <p:txBody>
          <a:bodyPr rtlCol="0"/>
          <a:lstStyle>
            <a:lvl1pPr>
              <a:defRPr/>
            </a:lvl1pPr>
          </a:lstStyle>
          <a:p>
            <a:pPr rtl="0">
              <a:defRPr/>
            </a:pPr>
            <a:fld id="{0F4753C7-05C7-46FF-8453-DFDC43819469}" type="slidenum">
              <a:rPr lang="en-AU" altLang="en-US"/>
              <a:pPr>
                <a:defRPr/>
              </a:pPr>
              <a:t>‹#›</a:t>
            </a:fld>
            <a:endParaRPr lang="en-AU" altLang="en-US"/>
          </a:p>
        </p:txBody>
      </p:sp>
    </p:spTree>
    <p:extLst>
      <p:ext uri="{BB962C8B-B14F-4D97-AF65-F5344CB8AC3E}">
        <p14:creationId xmlns:p14="http://schemas.microsoft.com/office/powerpoint/2010/main" val="218766730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0"/>
          <a:lstStyle/>
          <a:p>
            <a:pPr rtl="0"/>
            <a:r>
              <a:rPr lang="ti"/>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Footer Placeholder 4">
            <a:extLst>
              <a:ext uri="{FF2B5EF4-FFF2-40B4-BE49-F238E27FC236}">
                <a16:creationId xmlns:a16="http://schemas.microsoft.com/office/drawing/2014/main" id="{497B12AD-21BE-CB93-2DD7-625F9C5EE727}"/>
              </a:ext>
            </a:extLst>
          </p:cNvPr>
          <p:cNvSpPr>
            <a:spLocks noGrp="1"/>
          </p:cNvSpPr>
          <p:nvPr>
            <p:ph type="ftr" sz="quarter" idx="10"/>
          </p:nvPr>
        </p:nvSpPr>
        <p:spPr>
          <a:xfrm>
            <a:off x="838200" y="6484938"/>
            <a:ext cx="6854825" cy="236537"/>
          </a:xfrm>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5F1BE689-EE3E-40A3-CA1F-93DE14EE3277}"/>
              </a:ext>
            </a:extLst>
          </p:cNvPr>
          <p:cNvSpPr>
            <a:spLocks noGrp="1"/>
          </p:cNvSpPr>
          <p:nvPr>
            <p:ph type="sldNum" sz="quarter" idx="11"/>
          </p:nvPr>
        </p:nvSpPr>
        <p:spPr>
          <a:xfrm>
            <a:off x="7899400" y="6484938"/>
            <a:ext cx="2406650" cy="236537"/>
          </a:xfrm>
        </p:spPr>
        <p:txBody>
          <a:bodyPr rtlCol="0"/>
          <a:lstStyle>
            <a:lvl1pPr>
              <a:defRPr/>
            </a:lvl1pPr>
          </a:lstStyle>
          <a:p>
            <a:pPr rtl="0">
              <a:defRPr/>
            </a:pPr>
            <a:fld id="{6C6F975D-1C7D-4297-B5C7-237EB8BB0504}" type="slidenum">
              <a:rPr lang="en-AU" altLang="en-US"/>
              <a:pPr>
                <a:defRPr/>
              </a:pPr>
              <a:t>‹#›</a:t>
            </a:fld>
            <a:endParaRPr lang="en-AU" altLang="en-US"/>
          </a:p>
        </p:txBody>
      </p:sp>
    </p:spTree>
    <p:extLst>
      <p:ext uri="{BB962C8B-B14F-4D97-AF65-F5344CB8AC3E}">
        <p14:creationId xmlns:p14="http://schemas.microsoft.com/office/powerpoint/2010/main" val="50415340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0" anchor="b"/>
          <a:lstStyle>
            <a:lvl1pPr algn="ctr">
              <a:defRPr sz="6000"/>
            </a:lvl1pPr>
          </a:lstStyle>
          <a:p>
            <a:pPr rtl="0"/>
            <a:r>
              <a:rPr lang="ti"/>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i"/>
              <a:t>Click to edit Master subtitle style</a:t>
            </a:r>
            <a:endParaRPr lang="en-AU"/>
          </a:p>
        </p:txBody>
      </p:sp>
      <p:sp>
        <p:nvSpPr>
          <p:cNvPr id="4" name="Footer Placeholder 4">
            <a:extLst>
              <a:ext uri="{FF2B5EF4-FFF2-40B4-BE49-F238E27FC236}">
                <a16:creationId xmlns:a16="http://schemas.microsoft.com/office/drawing/2014/main" id="{0280CA9E-CF1C-9879-3BEE-92529C5879D9}"/>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010501C0-25DF-673B-C497-B3578AD41E53}"/>
              </a:ext>
            </a:extLst>
          </p:cNvPr>
          <p:cNvSpPr>
            <a:spLocks noGrp="1"/>
          </p:cNvSpPr>
          <p:nvPr>
            <p:ph type="sldNum" sz="quarter" idx="11"/>
          </p:nvPr>
        </p:nvSpPr>
        <p:spPr/>
        <p:txBody>
          <a:bodyPr rtlCol="0"/>
          <a:lstStyle>
            <a:lvl1pPr>
              <a:defRPr/>
            </a:lvl1pPr>
          </a:lstStyle>
          <a:p>
            <a:pPr rtl="0">
              <a:defRPr/>
            </a:pPr>
            <a:fld id="{F8039373-DC9E-4140-BD74-79677DCC11F4}" type="slidenum">
              <a:rPr lang="en-AU" altLang="en-US"/>
              <a:pPr>
                <a:defRPr/>
              </a:pPr>
              <a:t>‹#›</a:t>
            </a:fld>
            <a:endParaRPr lang="en-AU" altLang="en-US"/>
          </a:p>
        </p:txBody>
      </p:sp>
    </p:spTree>
    <p:extLst>
      <p:ext uri="{BB962C8B-B14F-4D97-AF65-F5344CB8AC3E}">
        <p14:creationId xmlns:p14="http://schemas.microsoft.com/office/powerpoint/2010/main" val="32940590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i"/>
              <a:t>Click to edit Master title style</a:t>
            </a:r>
            <a:endParaRPr lang="en-AU"/>
          </a:p>
        </p:txBody>
      </p:sp>
      <p:sp>
        <p:nvSpPr>
          <p:cNvPr id="3" name="Content Placeholder 2"/>
          <p:cNvSpPr>
            <a:spLocks noGrp="1"/>
          </p:cNvSpPr>
          <p:nvPr>
            <p:ph idx="1"/>
          </p:nvPr>
        </p:nvSpPr>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Footer Placeholder 4">
            <a:extLst>
              <a:ext uri="{FF2B5EF4-FFF2-40B4-BE49-F238E27FC236}">
                <a16:creationId xmlns:a16="http://schemas.microsoft.com/office/drawing/2014/main" id="{EE3D3099-7375-52E2-0937-DC48179D1594}"/>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08DDCD0A-7339-3B75-43FF-79731C537126}"/>
              </a:ext>
            </a:extLst>
          </p:cNvPr>
          <p:cNvSpPr>
            <a:spLocks noGrp="1"/>
          </p:cNvSpPr>
          <p:nvPr>
            <p:ph type="sldNum" sz="quarter" idx="11"/>
          </p:nvPr>
        </p:nvSpPr>
        <p:spPr/>
        <p:txBody>
          <a:bodyPr rtlCol="0"/>
          <a:lstStyle>
            <a:lvl1pPr>
              <a:defRPr/>
            </a:lvl1pPr>
          </a:lstStyle>
          <a:p>
            <a:pPr rtl="0">
              <a:defRPr/>
            </a:pPr>
            <a:fld id="{A6236244-F2C7-4B34-912A-0A26187E9F6A}" type="slidenum">
              <a:rPr lang="en-AU" altLang="en-US"/>
              <a:pPr>
                <a:defRPr/>
              </a:pPr>
              <a:t>‹#›</a:t>
            </a:fld>
            <a:endParaRPr lang="en-AU" altLang="en-US"/>
          </a:p>
        </p:txBody>
      </p:sp>
    </p:spTree>
    <p:extLst>
      <p:ext uri="{BB962C8B-B14F-4D97-AF65-F5344CB8AC3E}">
        <p14:creationId xmlns:p14="http://schemas.microsoft.com/office/powerpoint/2010/main" val="24056849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ti"/>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i"/>
              <a:t>Edit Master text styles</a:t>
            </a:r>
          </a:p>
        </p:txBody>
      </p:sp>
      <p:sp>
        <p:nvSpPr>
          <p:cNvPr id="4" name="Footer Placeholder 4">
            <a:extLst>
              <a:ext uri="{FF2B5EF4-FFF2-40B4-BE49-F238E27FC236}">
                <a16:creationId xmlns:a16="http://schemas.microsoft.com/office/drawing/2014/main" id="{F4C83681-44DD-7280-1397-7B4AC6879D7C}"/>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76F06013-064F-28EB-7596-EFE29333C8A7}"/>
              </a:ext>
            </a:extLst>
          </p:cNvPr>
          <p:cNvSpPr>
            <a:spLocks noGrp="1"/>
          </p:cNvSpPr>
          <p:nvPr>
            <p:ph type="sldNum" sz="quarter" idx="11"/>
          </p:nvPr>
        </p:nvSpPr>
        <p:spPr/>
        <p:txBody>
          <a:bodyPr rtlCol="0"/>
          <a:lstStyle>
            <a:lvl1pPr>
              <a:defRPr/>
            </a:lvl1pPr>
          </a:lstStyle>
          <a:p>
            <a:pPr rtl="0">
              <a:defRPr/>
            </a:pPr>
            <a:fld id="{BCF85A96-F80E-4F0F-8C23-855F96EBF1F8}" type="slidenum">
              <a:rPr lang="en-AU" altLang="en-US"/>
              <a:pPr>
                <a:defRPr/>
              </a:pPr>
              <a:t>‹#›</a:t>
            </a:fld>
            <a:endParaRPr lang="en-AU" altLang="en-US"/>
          </a:p>
        </p:txBody>
      </p:sp>
    </p:spTree>
    <p:extLst>
      <p:ext uri="{BB962C8B-B14F-4D97-AF65-F5344CB8AC3E}">
        <p14:creationId xmlns:p14="http://schemas.microsoft.com/office/powerpoint/2010/main" val="59567423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ti"/>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i"/>
              <a:t>Edit Master text styles</a:t>
            </a:r>
          </a:p>
        </p:txBody>
      </p:sp>
    </p:spTree>
    <p:extLst>
      <p:ext uri="{BB962C8B-B14F-4D97-AF65-F5344CB8AC3E}">
        <p14:creationId xmlns:p14="http://schemas.microsoft.com/office/powerpoint/2010/main" val="315161112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i"/>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Content Placeholder 3"/>
          <p:cNvSpPr>
            <a:spLocks noGrp="1"/>
          </p:cNvSpPr>
          <p:nvPr>
            <p:ph sz="half" idx="2"/>
          </p:nvPr>
        </p:nvSpPr>
        <p:spPr>
          <a:xfrm>
            <a:off x="6172200" y="1825625"/>
            <a:ext cx="5181600" cy="3929223"/>
          </a:xfrm>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5" name="Footer Placeholder 4">
            <a:extLst>
              <a:ext uri="{FF2B5EF4-FFF2-40B4-BE49-F238E27FC236}">
                <a16:creationId xmlns:a16="http://schemas.microsoft.com/office/drawing/2014/main" id="{DEE56C58-59BA-45AD-6710-CF9564430B3A}"/>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6" name="Slide Number Placeholder 5">
            <a:extLst>
              <a:ext uri="{FF2B5EF4-FFF2-40B4-BE49-F238E27FC236}">
                <a16:creationId xmlns:a16="http://schemas.microsoft.com/office/drawing/2014/main" id="{2D62D372-8764-2B01-EB7A-0AD2F88F5680}"/>
              </a:ext>
            </a:extLst>
          </p:cNvPr>
          <p:cNvSpPr>
            <a:spLocks noGrp="1"/>
          </p:cNvSpPr>
          <p:nvPr>
            <p:ph type="sldNum" sz="quarter" idx="11"/>
          </p:nvPr>
        </p:nvSpPr>
        <p:spPr/>
        <p:txBody>
          <a:bodyPr rtlCol="0"/>
          <a:lstStyle>
            <a:lvl1pPr>
              <a:defRPr/>
            </a:lvl1pPr>
          </a:lstStyle>
          <a:p>
            <a:pPr rtl="0">
              <a:defRPr/>
            </a:pPr>
            <a:fld id="{233A942F-804F-45C7-9F63-98334BFD577C}" type="slidenum">
              <a:rPr lang="en-AU" altLang="en-US"/>
              <a:pPr>
                <a:defRPr/>
              </a:pPr>
              <a:t>‹#›</a:t>
            </a:fld>
            <a:endParaRPr lang="en-AU" altLang="en-US"/>
          </a:p>
        </p:txBody>
      </p:sp>
    </p:spTree>
    <p:extLst>
      <p:ext uri="{BB962C8B-B14F-4D97-AF65-F5344CB8AC3E}">
        <p14:creationId xmlns:p14="http://schemas.microsoft.com/office/powerpoint/2010/main" val="161020968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0"/>
          <a:lstStyle/>
          <a:p>
            <a:pPr rtl="0"/>
            <a:r>
              <a:rPr lang="ti"/>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i"/>
              <a:t>Edit Master text styles</a:t>
            </a:r>
          </a:p>
        </p:txBody>
      </p:sp>
      <p:sp>
        <p:nvSpPr>
          <p:cNvPr id="4" name="Content Placeholder 3"/>
          <p:cNvSpPr>
            <a:spLocks noGrp="1"/>
          </p:cNvSpPr>
          <p:nvPr>
            <p:ph sz="half" idx="2"/>
          </p:nvPr>
        </p:nvSpPr>
        <p:spPr>
          <a:xfrm>
            <a:off x="839788" y="2505075"/>
            <a:ext cx="5157787" cy="3266551"/>
          </a:xfrm>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5" name="Text Placeholder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i"/>
              <a:t>Edit Master text styles</a:t>
            </a:r>
          </a:p>
        </p:txBody>
      </p:sp>
      <p:sp>
        <p:nvSpPr>
          <p:cNvPr id="6" name="Content Placeholder 5"/>
          <p:cNvSpPr>
            <a:spLocks noGrp="1"/>
          </p:cNvSpPr>
          <p:nvPr>
            <p:ph sz="quarter" idx="4"/>
          </p:nvPr>
        </p:nvSpPr>
        <p:spPr>
          <a:xfrm>
            <a:off x="6172200" y="2505075"/>
            <a:ext cx="5183188" cy="3266551"/>
          </a:xfrm>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7" name="Footer Placeholder 4">
            <a:extLst>
              <a:ext uri="{FF2B5EF4-FFF2-40B4-BE49-F238E27FC236}">
                <a16:creationId xmlns:a16="http://schemas.microsoft.com/office/drawing/2014/main" id="{F8BF5A65-C9DE-5E83-1BE0-D435FCAC25B0}"/>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8" name="Slide Number Placeholder 5">
            <a:extLst>
              <a:ext uri="{FF2B5EF4-FFF2-40B4-BE49-F238E27FC236}">
                <a16:creationId xmlns:a16="http://schemas.microsoft.com/office/drawing/2014/main" id="{2FE503DB-A3E3-279E-D28A-E124142888E5}"/>
              </a:ext>
            </a:extLst>
          </p:cNvPr>
          <p:cNvSpPr>
            <a:spLocks noGrp="1"/>
          </p:cNvSpPr>
          <p:nvPr>
            <p:ph type="sldNum" sz="quarter" idx="11"/>
          </p:nvPr>
        </p:nvSpPr>
        <p:spPr/>
        <p:txBody>
          <a:bodyPr rtlCol="0"/>
          <a:lstStyle>
            <a:lvl1pPr>
              <a:defRPr/>
            </a:lvl1pPr>
          </a:lstStyle>
          <a:p>
            <a:pPr rtl="0">
              <a:defRPr/>
            </a:pPr>
            <a:fld id="{66CB0D8B-D00B-4ECC-A8D3-334E6A4365DF}" type="slidenum">
              <a:rPr lang="en-AU" altLang="en-US"/>
              <a:pPr>
                <a:defRPr/>
              </a:pPr>
              <a:t>‹#›</a:t>
            </a:fld>
            <a:endParaRPr lang="en-AU" altLang="en-US"/>
          </a:p>
        </p:txBody>
      </p:sp>
    </p:spTree>
    <p:extLst>
      <p:ext uri="{BB962C8B-B14F-4D97-AF65-F5344CB8AC3E}">
        <p14:creationId xmlns:p14="http://schemas.microsoft.com/office/powerpoint/2010/main" val="239875197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i"/>
              <a:t>Click to edit Master title style</a:t>
            </a:r>
            <a:endParaRPr lang="en-AU"/>
          </a:p>
        </p:txBody>
      </p:sp>
      <p:sp>
        <p:nvSpPr>
          <p:cNvPr id="3" name="Footer Placeholder 4">
            <a:extLst>
              <a:ext uri="{FF2B5EF4-FFF2-40B4-BE49-F238E27FC236}">
                <a16:creationId xmlns:a16="http://schemas.microsoft.com/office/drawing/2014/main" id="{58A9C128-B68F-5D39-75E2-0BDC1FAB6C63}"/>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4" name="Slide Number Placeholder 5">
            <a:extLst>
              <a:ext uri="{FF2B5EF4-FFF2-40B4-BE49-F238E27FC236}">
                <a16:creationId xmlns:a16="http://schemas.microsoft.com/office/drawing/2014/main" id="{3D308EFE-C940-2130-46FD-96D333AE5D46}"/>
              </a:ext>
            </a:extLst>
          </p:cNvPr>
          <p:cNvSpPr>
            <a:spLocks noGrp="1"/>
          </p:cNvSpPr>
          <p:nvPr>
            <p:ph type="sldNum" sz="quarter" idx="11"/>
          </p:nvPr>
        </p:nvSpPr>
        <p:spPr/>
        <p:txBody>
          <a:bodyPr rtlCol="0"/>
          <a:lstStyle>
            <a:lvl1pPr>
              <a:defRPr/>
            </a:lvl1pPr>
          </a:lstStyle>
          <a:p>
            <a:pPr rtl="0">
              <a:defRPr/>
            </a:pPr>
            <a:fld id="{ACEEB8D0-E753-4489-BFF2-9280B7A36B3D}" type="slidenum">
              <a:rPr lang="en-AU" altLang="en-US"/>
              <a:pPr>
                <a:defRPr/>
              </a:pPr>
              <a:t>‹#›</a:t>
            </a:fld>
            <a:endParaRPr lang="en-AU" altLang="en-US"/>
          </a:p>
        </p:txBody>
      </p:sp>
    </p:spTree>
    <p:extLst>
      <p:ext uri="{BB962C8B-B14F-4D97-AF65-F5344CB8AC3E}">
        <p14:creationId xmlns:p14="http://schemas.microsoft.com/office/powerpoint/2010/main" val="116165495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1F3F4030-8999-1729-1E96-C8734134ED72}"/>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3" name="Slide Number Placeholder 5">
            <a:extLst>
              <a:ext uri="{FF2B5EF4-FFF2-40B4-BE49-F238E27FC236}">
                <a16:creationId xmlns:a16="http://schemas.microsoft.com/office/drawing/2014/main" id="{FC2A559A-860C-03EA-3E89-F3D348B5D83A}"/>
              </a:ext>
            </a:extLst>
          </p:cNvPr>
          <p:cNvSpPr>
            <a:spLocks noGrp="1"/>
          </p:cNvSpPr>
          <p:nvPr>
            <p:ph type="sldNum" sz="quarter" idx="11"/>
          </p:nvPr>
        </p:nvSpPr>
        <p:spPr/>
        <p:txBody>
          <a:bodyPr rtlCol="0"/>
          <a:lstStyle>
            <a:lvl1pPr>
              <a:defRPr/>
            </a:lvl1pPr>
          </a:lstStyle>
          <a:p>
            <a:pPr rtl="0">
              <a:defRPr/>
            </a:pPr>
            <a:fld id="{8601F32D-1C82-4E2B-A3DE-1A3863E373B1}" type="slidenum">
              <a:rPr lang="en-AU" altLang="en-US"/>
              <a:pPr>
                <a:defRPr/>
              </a:pPr>
              <a:t>‹#›</a:t>
            </a:fld>
            <a:endParaRPr lang="en-AU" altLang="en-US"/>
          </a:p>
        </p:txBody>
      </p:sp>
    </p:spTree>
    <p:extLst>
      <p:ext uri="{BB962C8B-B14F-4D97-AF65-F5344CB8AC3E}">
        <p14:creationId xmlns:p14="http://schemas.microsoft.com/office/powerpoint/2010/main" val="363941354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ti"/>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i"/>
              <a:t>Edit Master text styles</a:t>
            </a:r>
          </a:p>
        </p:txBody>
      </p:sp>
      <p:sp>
        <p:nvSpPr>
          <p:cNvPr id="5" name="Footer Placeholder 4">
            <a:extLst>
              <a:ext uri="{FF2B5EF4-FFF2-40B4-BE49-F238E27FC236}">
                <a16:creationId xmlns:a16="http://schemas.microsoft.com/office/drawing/2014/main" id="{2937A95B-7A2D-697C-13D3-2616F5C7B119}"/>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6" name="Slide Number Placeholder 5">
            <a:extLst>
              <a:ext uri="{FF2B5EF4-FFF2-40B4-BE49-F238E27FC236}">
                <a16:creationId xmlns:a16="http://schemas.microsoft.com/office/drawing/2014/main" id="{4FF63840-3D94-48B2-E0A1-BF6C7AFBF275}"/>
              </a:ext>
            </a:extLst>
          </p:cNvPr>
          <p:cNvSpPr>
            <a:spLocks noGrp="1"/>
          </p:cNvSpPr>
          <p:nvPr>
            <p:ph type="sldNum" sz="quarter" idx="11"/>
          </p:nvPr>
        </p:nvSpPr>
        <p:spPr/>
        <p:txBody>
          <a:bodyPr rtlCol="0"/>
          <a:lstStyle>
            <a:lvl1pPr>
              <a:defRPr/>
            </a:lvl1pPr>
          </a:lstStyle>
          <a:p>
            <a:pPr rtl="0">
              <a:defRPr/>
            </a:pPr>
            <a:fld id="{CCA7D395-A8C5-4715-B34B-47689CEB283D}" type="slidenum">
              <a:rPr lang="en-AU" altLang="en-US"/>
              <a:pPr>
                <a:defRPr/>
              </a:pPr>
              <a:t>‹#›</a:t>
            </a:fld>
            <a:endParaRPr lang="en-AU" altLang="en-US"/>
          </a:p>
        </p:txBody>
      </p:sp>
    </p:spTree>
    <p:extLst>
      <p:ext uri="{BB962C8B-B14F-4D97-AF65-F5344CB8AC3E}">
        <p14:creationId xmlns:p14="http://schemas.microsoft.com/office/powerpoint/2010/main" val="1298715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i"/>
              <a:t>Click to edit Master title style</a:t>
            </a:r>
            <a:endParaRPr lang="en-AU"/>
          </a:p>
        </p:txBody>
      </p:sp>
      <p:sp>
        <p:nvSpPr>
          <p:cNvPr id="3" name="Footer Placeholder 4">
            <a:extLst>
              <a:ext uri="{FF2B5EF4-FFF2-40B4-BE49-F238E27FC236}">
                <a16:creationId xmlns:a16="http://schemas.microsoft.com/office/drawing/2014/main" id="{92296E1E-ED53-EA64-A382-E4FE14533C32}"/>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4" name="Slide Number Placeholder 5">
            <a:extLst>
              <a:ext uri="{FF2B5EF4-FFF2-40B4-BE49-F238E27FC236}">
                <a16:creationId xmlns:a16="http://schemas.microsoft.com/office/drawing/2014/main" id="{7406801E-CA78-FFAD-3365-625547714A70}"/>
              </a:ext>
            </a:extLst>
          </p:cNvPr>
          <p:cNvSpPr>
            <a:spLocks noGrp="1"/>
          </p:cNvSpPr>
          <p:nvPr>
            <p:ph type="sldNum" sz="quarter" idx="11"/>
          </p:nvPr>
        </p:nvSpPr>
        <p:spPr/>
        <p:txBody>
          <a:bodyPr rtlCol="0"/>
          <a:lstStyle>
            <a:lvl1pPr>
              <a:defRPr/>
            </a:lvl1pPr>
          </a:lstStyle>
          <a:p>
            <a:pPr rtl="0">
              <a:defRPr/>
            </a:pPr>
            <a:fld id="{C4C527D1-A219-4ED2-A5FE-8036C7832E50}" type="slidenum">
              <a:rPr lang="en-AU" altLang="en-US"/>
              <a:pPr>
                <a:defRPr/>
              </a:pPr>
              <a:t>‹#›</a:t>
            </a:fld>
            <a:endParaRPr lang="en-AU" altLang="en-US"/>
          </a:p>
        </p:txBody>
      </p:sp>
    </p:spTree>
    <p:extLst>
      <p:ext uri="{BB962C8B-B14F-4D97-AF65-F5344CB8AC3E}">
        <p14:creationId xmlns:p14="http://schemas.microsoft.com/office/powerpoint/2010/main" val="3359830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ti"/>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rtl="0"/>
            <a:endParaRPr lang="en-AU" noProof="0"/>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i"/>
              <a:t>Edit Master text styles</a:t>
            </a:r>
          </a:p>
        </p:txBody>
      </p:sp>
      <p:sp>
        <p:nvSpPr>
          <p:cNvPr id="5" name="Footer Placeholder 4">
            <a:extLst>
              <a:ext uri="{FF2B5EF4-FFF2-40B4-BE49-F238E27FC236}">
                <a16:creationId xmlns:a16="http://schemas.microsoft.com/office/drawing/2014/main" id="{E6D0B38E-5170-ECD5-7131-E6D273A529D6}"/>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6" name="Slide Number Placeholder 5">
            <a:extLst>
              <a:ext uri="{FF2B5EF4-FFF2-40B4-BE49-F238E27FC236}">
                <a16:creationId xmlns:a16="http://schemas.microsoft.com/office/drawing/2014/main" id="{ED284EF6-4F5E-BC0F-C616-0E95D1757006}"/>
              </a:ext>
            </a:extLst>
          </p:cNvPr>
          <p:cNvSpPr>
            <a:spLocks noGrp="1"/>
          </p:cNvSpPr>
          <p:nvPr>
            <p:ph type="sldNum" sz="quarter" idx="11"/>
          </p:nvPr>
        </p:nvSpPr>
        <p:spPr/>
        <p:txBody>
          <a:bodyPr rtlCol="0"/>
          <a:lstStyle>
            <a:lvl1pPr>
              <a:defRPr/>
            </a:lvl1pPr>
          </a:lstStyle>
          <a:p>
            <a:pPr rtl="0">
              <a:defRPr/>
            </a:pPr>
            <a:fld id="{A1CE2073-0755-4847-A1DE-BFB1F9B8402D}" type="slidenum">
              <a:rPr lang="en-AU" altLang="en-US"/>
              <a:pPr>
                <a:defRPr/>
              </a:pPr>
              <a:t>‹#›</a:t>
            </a:fld>
            <a:endParaRPr lang="en-AU" altLang="en-US"/>
          </a:p>
        </p:txBody>
      </p:sp>
    </p:spTree>
    <p:extLst>
      <p:ext uri="{BB962C8B-B14F-4D97-AF65-F5344CB8AC3E}">
        <p14:creationId xmlns:p14="http://schemas.microsoft.com/office/powerpoint/2010/main" val="242695786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i"/>
              <a:t>Click to edit Master title style</a:t>
            </a:r>
            <a:endParaRPr lang="en-AU"/>
          </a:p>
        </p:txBody>
      </p:sp>
      <p:sp>
        <p:nvSpPr>
          <p:cNvPr id="3" name="Vertical Text Placeholder 2"/>
          <p:cNvSpPr>
            <a:spLocks noGrp="1"/>
          </p:cNvSpPr>
          <p:nvPr>
            <p:ph type="body" orient="vert" idx="1"/>
          </p:nvPr>
        </p:nvSpPr>
        <p:spPr/>
        <p:txBody>
          <a:bodyPr vert="eaVert"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Footer Placeholder 4">
            <a:extLst>
              <a:ext uri="{FF2B5EF4-FFF2-40B4-BE49-F238E27FC236}">
                <a16:creationId xmlns:a16="http://schemas.microsoft.com/office/drawing/2014/main" id="{A389DFB2-997E-B2BF-FA94-7E287108189A}"/>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1D19FB3D-2BB6-F4D8-8061-058EDFB6BEE3}"/>
              </a:ext>
            </a:extLst>
          </p:cNvPr>
          <p:cNvSpPr>
            <a:spLocks noGrp="1"/>
          </p:cNvSpPr>
          <p:nvPr>
            <p:ph type="sldNum" sz="quarter" idx="11"/>
          </p:nvPr>
        </p:nvSpPr>
        <p:spPr/>
        <p:txBody>
          <a:bodyPr rtlCol="0"/>
          <a:lstStyle>
            <a:lvl1pPr>
              <a:defRPr/>
            </a:lvl1pPr>
          </a:lstStyle>
          <a:p>
            <a:pPr rtl="0">
              <a:defRPr/>
            </a:pPr>
            <a:fld id="{480BF771-92C2-4B55-B826-B7EC585D2DB3}" type="slidenum">
              <a:rPr lang="en-AU" altLang="en-US"/>
              <a:pPr>
                <a:defRPr/>
              </a:pPr>
              <a:t>‹#›</a:t>
            </a:fld>
            <a:endParaRPr lang="en-AU" altLang="en-US"/>
          </a:p>
        </p:txBody>
      </p:sp>
    </p:spTree>
    <p:extLst>
      <p:ext uri="{BB962C8B-B14F-4D97-AF65-F5344CB8AC3E}">
        <p14:creationId xmlns:p14="http://schemas.microsoft.com/office/powerpoint/2010/main" val="79814816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0"/>
          <a:lstStyle/>
          <a:p>
            <a:pPr rtl="0"/>
            <a:r>
              <a:rPr lang="ti"/>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Footer Placeholder 4">
            <a:extLst>
              <a:ext uri="{FF2B5EF4-FFF2-40B4-BE49-F238E27FC236}">
                <a16:creationId xmlns:a16="http://schemas.microsoft.com/office/drawing/2014/main" id="{40444453-D57F-BEC1-BC27-26AD041C77D0}"/>
              </a:ext>
            </a:extLst>
          </p:cNvPr>
          <p:cNvSpPr>
            <a:spLocks noGrp="1"/>
          </p:cNvSpPr>
          <p:nvPr>
            <p:ph type="ftr" sz="quarter" idx="10"/>
          </p:nvPr>
        </p:nvSpPr>
        <p:spPr>
          <a:xfrm>
            <a:off x="838200" y="6484938"/>
            <a:ext cx="6854825" cy="236537"/>
          </a:xfrm>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C416E318-B4C6-C62C-6069-A65C973A9CB9}"/>
              </a:ext>
            </a:extLst>
          </p:cNvPr>
          <p:cNvSpPr>
            <a:spLocks noGrp="1"/>
          </p:cNvSpPr>
          <p:nvPr>
            <p:ph type="sldNum" sz="quarter" idx="11"/>
          </p:nvPr>
        </p:nvSpPr>
        <p:spPr>
          <a:xfrm>
            <a:off x="7899400" y="6484938"/>
            <a:ext cx="2406650" cy="236537"/>
          </a:xfrm>
        </p:spPr>
        <p:txBody>
          <a:bodyPr rtlCol="0"/>
          <a:lstStyle>
            <a:lvl1pPr>
              <a:defRPr/>
            </a:lvl1pPr>
          </a:lstStyle>
          <a:p>
            <a:pPr rtl="0">
              <a:defRPr/>
            </a:pPr>
            <a:fld id="{C22E3B33-18CF-4495-9E17-9013209668BA}" type="slidenum">
              <a:rPr lang="en-AU" altLang="en-US"/>
              <a:pPr>
                <a:defRPr/>
              </a:pPr>
              <a:t>‹#›</a:t>
            </a:fld>
            <a:endParaRPr lang="en-AU" altLang="en-US"/>
          </a:p>
        </p:txBody>
      </p:sp>
    </p:spTree>
    <p:extLst>
      <p:ext uri="{BB962C8B-B14F-4D97-AF65-F5344CB8AC3E}">
        <p14:creationId xmlns:p14="http://schemas.microsoft.com/office/powerpoint/2010/main" val="337186538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rtlCol="0" anchor="b"/>
          <a:lstStyle>
            <a:lvl1pPr algn="ctr">
              <a:defRPr sz="6000"/>
            </a:lvl1pPr>
          </a:lstStyle>
          <a:p>
            <a:pPr rtl="0"/>
            <a:r>
              <a:rPr lang="ti"/>
              <a:t>Click to edit Master title style</a:t>
            </a:r>
            <a:endParaRPr lang="en-AU"/>
          </a:p>
        </p:txBody>
      </p:sp>
      <p:sp>
        <p:nvSpPr>
          <p:cNvPr id="3" name="Subtitle 2"/>
          <p:cNvSpPr>
            <a:spLocks noGrp="1"/>
          </p:cNvSpPr>
          <p:nvPr>
            <p:ph type="subTitle" idx="1"/>
          </p:nvPr>
        </p:nvSpPr>
        <p:spPr>
          <a:xfrm>
            <a:off x="1524000" y="3602038"/>
            <a:ext cx="9144000" cy="1655762"/>
          </a:xfrm>
        </p:spPr>
        <p:txBody>
          <a:bodyPr rtlCol="0"/>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ti"/>
              <a:t>Click to edit Master subtitle style</a:t>
            </a:r>
            <a:endParaRPr lang="en-AU"/>
          </a:p>
        </p:txBody>
      </p:sp>
      <p:sp>
        <p:nvSpPr>
          <p:cNvPr id="4" name="Footer Placeholder 4">
            <a:extLst>
              <a:ext uri="{FF2B5EF4-FFF2-40B4-BE49-F238E27FC236}">
                <a16:creationId xmlns:a16="http://schemas.microsoft.com/office/drawing/2014/main" id="{ACEA3C19-8ACB-C73C-676B-FCDEACE252C3}"/>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DF2F69E7-F336-D881-1BFF-208EF66592A4}"/>
              </a:ext>
            </a:extLst>
          </p:cNvPr>
          <p:cNvSpPr>
            <a:spLocks noGrp="1"/>
          </p:cNvSpPr>
          <p:nvPr>
            <p:ph type="sldNum" sz="quarter" idx="11"/>
          </p:nvPr>
        </p:nvSpPr>
        <p:spPr/>
        <p:txBody>
          <a:bodyPr rtlCol="0"/>
          <a:lstStyle>
            <a:lvl1pPr>
              <a:defRPr/>
            </a:lvl1pPr>
          </a:lstStyle>
          <a:p>
            <a:pPr rtl="0">
              <a:defRPr/>
            </a:pPr>
            <a:fld id="{77A7C8A9-411A-4A02-8875-8A298F3C57BF}" type="slidenum">
              <a:rPr lang="en-AU" altLang="en-US"/>
              <a:pPr>
                <a:defRPr/>
              </a:pPr>
              <a:t>‹#›</a:t>
            </a:fld>
            <a:endParaRPr lang="en-AU" altLang="en-US"/>
          </a:p>
        </p:txBody>
      </p:sp>
    </p:spTree>
    <p:extLst>
      <p:ext uri="{BB962C8B-B14F-4D97-AF65-F5344CB8AC3E}">
        <p14:creationId xmlns:p14="http://schemas.microsoft.com/office/powerpoint/2010/main" val="37913214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i"/>
              <a:t>Click to edit Master title style</a:t>
            </a:r>
            <a:endParaRPr lang="en-AU"/>
          </a:p>
        </p:txBody>
      </p:sp>
      <p:sp>
        <p:nvSpPr>
          <p:cNvPr id="3" name="Content Placeholder 2"/>
          <p:cNvSpPr>
            <a:spLocks noGrp="1"/>
          </p:cNvSpPr>
          <p:nvPr>
            <p:ph idx="1"/>
          </p:nvPr>
        </p:nvSpPr>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Footer Placeholder 4">
            <a:extLst>
              <a:ext uri="{FF2B5EF4-FFF2-40B4-BE49-F238E27FC236}">
                <a16:creationId xmlns:a16="http://schemas.microsoft.com/office/drawing/2014/main" id="{12521B2D-ACA5-0F74-C30A-AAC90BB5923F}"/>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23708D68-704F-CD5F-979E-4FAF907BD116}"/>
              </a:ext>
            </a:extLst>
          </p:cNvPr>
          <p:cNvSpPr>
            <a:spLocks noGrp="1"/>
          </p:cNvSpPr>
          <p:nvPr>
            <p:ph type="sldNum" sz="quarter" idx="11"/>
          </p:nvPr>
        </p:nvSpPr>
        <p:spPr/>
        <p:txBody>
          <a:bodyPr rtlCol="0"/>
          <a:lstStyle>
            <a:lvl1pPr>
              <a:defRPr/>
            </a:lvl1pPr>
          </a:lstStyle>
          <a:p>
            <a:pPr rtl="0">
              <a:defRPr/>
            </a:pPr>
            <a:fld id="{8519D2FA-2775-4BCC-B142-0D6FAE6A190D}" type="slidenum">
              <a:rPr lang="en-AU" altLang="en-US"/>
              <a:pPr>
                <a:defRPr/>
              </a:pPr>
              <a:t>‹#›</a:t>
            </a:fld>
            <a:endParaRPr lang="en-AU" altLang="en-US"/>
          </a:p>
        </p:txBody>
      </p:sp>
    </p:spTree>
    <p:extLst>
      <p:ext uri="{BB962C8B-B14F-4D97-AF65-F5344CB8AC3E}">
        <p14:creationId xmlns:p14="http://schemas.microsoft.com/office/powerpoint/2010/main" val="14346914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ti"/>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i"/>
              <a:t>Edit Master text styles</a:t>
            </a:r>
          </a:p>
        </p:txBody>
      </p:sp>
      <p:sp>
        <p:nvSpPr>
          <p:cNvPr id="4" name="Footer Placeholder 4">
            <a:extLst>
              <a:ext uri="{FF2B5EF4-FFF2-40B4-BE49-F238E27FC236}">
                <a16:creationId xmlns:a16="http://schemas.microsoft.com/office/drawing/2014/main" id="{1377C01F-C0CF-369B-2E8E-390DC1751557}"/>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C55165FA-7DEF-8820-BBC1-A5E030496F8A}"/>
              </a:ext>
            </a:extLst>
          </p:cNvPr>
          <p:cNvSpPr>
            <a:spLocks noGrp="1"/>
          </p:cNvSpPr>
          <p:nvPr>
            <p:ph type="sldNum" sz="quarter" idx="11"/>
          </p:nvPr>
        </p:nvSpPr>
        <p:spPr/>
        <p:txBody>
          <a:bodyPr rtlCol="0"/>
          <a:lstStyle>
            <a:lvl1pPr>
              <a:defRPr/>
            </a:lvl1pPr>
          </a:lstStyle>
          <a:p>
            <a:pPr rtl="0">
              <a:defRPr/>
            </a:pPr>
            <a:fld id="{6D806A0C-9A81-4164-BBD9-108E0B441BDE}" type="slidenum">
              <a:rPr lang="en-AU" altLang="en-US"/>
              <a:pPr>
                <a:defRPr/>
              </a:pPr>
              <a:t>‹#›</a:t>
            </a:fld>
            <a:endParaRPr lang="en-AU" altLang="en-US"/>
          </a:p>
        </p:txBody>
      </p:sp>
    </p:spTree>
    <p:extLst>
      <p:ext uri="{BB962C8B-B14F-4D97-AF65-F5344CB8AC3E}">
        <p14:creationId xmlns:p14="http://schemas.microsoft.com/office/powerpoint/2010/main" val="162234731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secHead" preserve="1">
  <p:cSld name="Header with no background">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rtlCol="0" anchor="b"/>
          <a:lstStyle>
            <a:lvl1pPr>
              <a:defRPr sz="6000"/>
            </a:lvl1pPr>
          </a:lstStyle>
          <a:p>
            <a:pPr rtl="0"/>
            <a:r>
              <a:rPr lang="ti"/>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rtlCol="0"/>
          <a:lstStyle>
            <a:lvl1pPr marL="0" indent="0">
              <a:buNone/>
              <a:defRPr sz="2400">
                <a:solidFill>
                  <a:schemeClr val="tx1">
                    <a:lumMod val="65000"/>
                    <a:lumOff val="3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ti"/>
              <a:t>Edit Master text styles</a:t>
            </a:r>
          </a:p>
        </p:txBody>
      </p:sp>
    </p:spTree>
    <p:extLst>
      <p:ext uri="{BB962C8B-B14F-4D97-AF65-F5344CB8AC3E}">
        <p14:creationId xmlns:p14="http://schemas.microsoft.com/office/powerpoint/2010/main" val="50590660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i"/>
              <a:t>Click to edit Master title style</a:t>
            </a:r>
            <a:endParaRPr lang="en-AU"/>
          </a:p>
        </p:txBody>
      </p:sp>
      <p:sp>
        <p:nvSpPr>
          <p:cNvPr id="3" name="Content Placeholder 2"/>
          <p:cNvSpPr>
            <a:spLocks noGrp="1"/>
          </p:cNvSpPr>
          <p:nvPr>
            <p:ph sz="half" idx="1"/>
          </p:nvPr>
        </p:nvSpPr>
        <p:spPr>
          <a:xfrm>
            <a:off x="838200" y="1825625"/>
            <a:ext cx="5181600" cy="3929223"/>
          </a:xfrm>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Content Placeholder 3"/>
          <p:cNvSpPr>
            <a:spLocks noGrp="1"/>
          </p:cNvSpPr>
          <p:nvPr>
            <p:ph sz="half" idx="2"/>
          </p:nvPr>
        </p:nvSpPr>
        <p:spPr>
          <a:xfrm>
            <a:off x="6172200" y="1825625"/>
            <a:ext cx="5181600" cy="3929223"/>
          </a:xfrm>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5" name="Footer Placeholder 4">
            <a:extLst>
              <a:ext uri="{FF2B5EF4-FFF2-40B4-BE49-F238E27FC236}">
                <a16:creationId xmlns:a16="http://schemas.microsoft.com/office/drawing/2014/main" id="{9CD1F29B-921D-98F9-E12B-A6D7172C6998}"/>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6" name="Slide Number Placeholder 5">
            <a:extLst>
              <a:ext uri="{FF2B5EF4-FFF2-40B4-BE49-F238E27FC236}">
                <a16:creationId xmlns:a16="http://schemas.microsoft.com/office/drawing/2014/main" id="{C440FFA2-D99B-54D2-A51E-1BF378479A83}"/>
              </a:ext>
            </a:extLst>
          </p:cNvPr>
          <p:cNvSpPr>
            <a:spLocks noGrp="1"/>
          </p:cNvSpPr>
          <p:nvPr>
            <p:ph type="sldNum" sz="quarter" idx="11"/>
          </p:nvPr>
        </p:nvSpPr>
        <p:spPr/>
        <p:txBody>
          <a:bodyPr rtlCol="0"/>
          <a:lstStyle>
            <a:lvl1pPr>
              <a:defRPr/>
            </a:lvl1pPr>
          </a:lstStyle>
          <a:p>
            <a:pPr rtl="0">
              <a:defRPr/>
            </a:pPr>
            <a:fld id="{D9A4D1A7-7217-47BF-969F-900A37AB9311}" type="slidenum">
              <a:rPr lang="en-AU" altLang="en-US"/>
              <a:pPr>
                <a:defRPr/>
              </a:pPr>
              <a:t>‹#›</a:t>
            </a:fld>
            <a:endParaRPr lang="en-AU" altLang="en-US"/>
          </a:p>
        </p:txBody>
      </p:sp>
    </p:spTree>
    <p:extLst>
      <p:ext uri="{BB962C8B-B14F-4D97-AF65-F5344CB8AC3E}">
        <p14:creationId xmlns:p14="http://schemas.microsoft.com/office/powerpoint/2010/main" val="4941940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9243326" cy="1325563"/>
          </a:xfrm>
        </p:spPr>
        <p:txBody>
          <a:bodyPr rtlCol="0"/>
          <a:lstStyle/>
          <a:p>
            <a:pPr rtl="0"/>
            <a:r>
              <a:rPr lang="ti"/>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i"/>
              <a:t>Edit Master text styles</a:t>
            </a:r>
          </a:p>
        </p:txBody>
      </p:sp>
      <p:sp>
        <p:nvSpPr>
          <p:cNvPr id="4" name="Content Placeholder 3"/>
          <p:cNvSpPr>
            <a:spLocks noGrp="1"/>
          </p:cNvSpPr>
          <p:nvPr>
            <p:ph sz="half" idx="2"/>
          </p:nvPr>
        </p:nvSpPr>
        <p:spPr>
          <a:xfrm>
            <a:off x="839788" y="2505075"/>
            <a:ext cx="5157787" cy="3266551"/>
          </a:xfrm>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5" name="Text Placeholder 4"/>
          <p:cNvSpPr>
            <a:spLocks noGrp="1"/>
          </p:cNvSpPr>
          <p:nvPr>
            <p:ph type="body" sz="quarter" idx="3"/>
          </p:nvPr>
        </p:nvSpPr>
        <p:spPr>
          <a:xfrm>
            <a:off x="6172200" y="1681163"/>
            <a:ext cx="5183188" cy="823912"/>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ti"/>
              <a:t>Edit Master text styles</a:t>
            </a:r>
          </a:p>
        </p:txBody>
      </p:sp>
      <p:sp>
        <p:nvSpPr>
          <p:cNvPr id="6" name="Content Placeholder 5"/>
          <p:cNvSpPr>
            <a:spLocks noGrp="1"/>
          </p:cNvSpPr>
          <p:nvPr>
            <p:ph sz="quarter" idx="4"/>
          </p:nvPr>
        </p:nvSpPr>
        <p:spPr>
          <a:xfrm>
            <a:off x="6172200" y="2505075"/>
            <a:ext cx="5183188" cy="3266551"/>
          </a:xfrm>
        </p:spPr>
        <p:txBody>
          <a:bodyPr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7" name="Footer Placeholder 4">
            <a:extLst>
              <a:ext uri="{FF2B5EF4-FFF2-40B4-BE49-F238E27FC236}">
                <a16:creationId xmlns:a16="http://schemas.microsoft.com/office/drawing/2014/main" id="{0AAA0B51-06A6-EA38-EDE0-5335B0BAEDDB}"/>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8" name="Slide Number Placeholder 5">
            <a:extLst>
              <a:ext uri="{FF2B5EF4-FFF2-40B4-BE49-F238E27FC236}">
                <a16:creationId xmlns:a16="http://schemas.microsoft.com/office/drawing/2014/main" id="{47E255E6-FEB9-CCFF-4B44-BED93CF0F707}"/>
              </a:ext>
            </a:extLst>
          </p:cNvPr>
          <p:cNvSpPr>
            <a:spLocks noGrp="1"/>
          </p:cNvSpPr>
          <p:nvPr>
            <p:ph type="sldNum" sz="quarter" idx="11"/>
          </p:nvPr>
        </p:nvSpPr>
        <p:spPr/>
        <p:txBody>
          <a:bodyPr rtlCol="0"/>
          <a:lstStyle>
            <a:lvl1pPr>
              <a:defRPr/>
            </a:lvl1pPr>
          </a:lstStyle>
          <a:p>
            <a:pPr rtl="0">
              <a:defRPr/>
            </a:pPr>
            <a:fld id="{ED596B2F-C324-4733-AADF-589841D96290}" type="slidenum">
              <a:rPr lang="en-AU" altLang="en-US"/>
              <a:pPr>
                <a:defRPr/>
              </a:pPr>
              <a:t>‹#›</a:t>
            </a:fld>
            <a:endParaRPr lang="en-AU" altLang="en-US"/>
          </a:p>
        </p:txBody>
      </p:sp>
    </p:spTree>
    <p:extLst>
      <p:ext uri="{BB962C8B-B14F-4D97-AF65-F5344CB8AC3E}">
        <p14:creationId xmlns:p14="http://schemas.microsoft.com/office/powerpoint/2010/main" val="330405674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i"/>
              <a:t>Click to edit Master title style</a:t>
            </a:r>
            <a:endParaRPr lang="en-AU"/>
          </a:p>
        </p:txBody>
      </p:sp>
      <p:sp>
        <p:nvSpPr>
          <p:cNvPr id="3" name="Footer Placeholder 4">
            <a:extLst>
              <a:ext uri="{FF2B5EF4-FFF2-40B4-BE49-F238E27FC236}">
                <a16:creationId xmlns:a16="http://schemas.microsoft.com/office/drawing/2014/main" id="{3AAAAD07-19C6-59EB-5000-EE33F0B1CA22}"/>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4" name="Slide Number Placeholder 5">
            <a:extLst>
              <a:ext uri="{FF2B5EF4-FFF2-40B4-BE49-F238E27FC236}">
                <a16:creationId xmlns:a16="http://schemas.microsoft.com/office/drawing/2014/main" id="{6C3FE920-FAAE-E769-B9FB-AC13EC9C36C4}"/>
              </a:ext>
            </a:extLst>
          </p:cNvPr>
          <p:cNvSpPr>
            <a:spLocks noGrp="1"/>
          </p:cNvSpPr>
          <p:nvPr>
            <p:ph type="sldNum" sz="quarter" idx="11"/>
          </p:nvPr>
        </p:nvSpPr>
        <p:spPr/>
        <p:txBody>
          <a:bodyPr rtlCol="0"/>
          <a:lstStyle>
            <a:lvl1pPr>
              <a:defRPr/>
            </a:lvl1pPr>
          </a:lstStyle>
          <a:p>
            <a:pPr rtl="0">
              <a:defRPr/>
            </a:pPr>
            <a:fld id="{7222D752-311C-4718-A809-99DC7CB85D62}" type="slidenum">
              <a:rPr lang="en-AU" altLang="en-US"/>
              <a:pPr>
                <a:defRPr/>
              </a:pPr>
              <a:t>‹#›</a:t>
            </a:fld>
            <a:endParaRPr lang="en-AU" altLang="en-US"/>
          </a:p>
        </p:txBody>
      </p:sp>
    </p:spTree>
    <p:extLst>
      <p:ext uri="{BB962C8B-B14F-4D97-AF65-F5344CB8AC3E}">
        <p14:creationId xmlns:p14="http://schemas.microsoft.com/office/powerpoint/2010/main" val="2723320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0E3F92C-90CC-1371-CEE4-7774ABDAE4E8}"/>
              </a:ext>
            </a:extLst>
          </p:cNvPr>
          <p:cNvSpPr>
            <a:spLocks noGrp="1"/>
          </p:cNvSpPr>
          <p:nvPr>
            <p:ph type="ftr" sz="quarter" idx="10"/>
          </p:nvPr>
        </p:nvSpPr>
        <p:spPr/>
        <p:txBody>
          <a:bodyPr rtlCol="0"/>
          <a:lstStyle>
            <a:lvl1pPr>
              <a:defRPr>
                <a:latin typeface="+mn-lt"/>
              </a:defRPr>
            </a:lvl1pPr>
          </a:lstStyle>
          <a:p>
            <a:pPr rtl="0" fontAlgn="base">
              <a:spcBef>
                <a:spcPct val="0"/>
              </a:spcBef>
              <a:spcAft>
                <a:spcPts val="600"/>
              </a:spcAft>
            </a:pPr>
            <a:r>
              <a:rPr lang="ti">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sp>
        <p:nvSpPr>
          <p:cNvPr id="3" name="Slide Number Placeholder 5">
            <a:extLst>
              <a:ext uri="{FF2B5EF4-FFF2-40B4-BE49-F238E27FC236}">
                <a16:creationId xmlns:a16="http://schemas.microsoft.com/office/drawing/2014/main" id="{FDFD925C-CC8B-D4E7-E9C9-5EFD68468D0A}"/>
              </a:ext>
            </a:extLst>
          </p:cNvPr>
          <p:cNvSpPr>
            <a:spLocks noGrp="1"/>
          </p:cNvSpPr>
          <p:nvPr>
            <p:ph type="sldNum" sz="quarter" idx="11"/>
          </p:nvPr>
        </p:nvSpPr>
        <p:spPr/>
        <p:txBody>
          <a:bodyPr rtlCol="0"/>
          <a:lstStyle>
            <a:lvl1pPr>
              <a:defRPr/>
            </a:lvl1pPr>
          </a:lstStyle>
          <a:p>
            <a:pPr rtl="0">
              <a:defRPr/>
            </a:pPr>
            <a:fld id="{D792F3CA-451B-4D05-9488-E945476C0D9B}" type="slidenum">
              <a:rPr lang="en-AU" altLang="en-US"/>
              <a:pPr>
                <a:defRPr/>
              </a:pPr>
              <a:t>‹#›</a:t>
            </a:fld>
            <a:endParaRPr lang="en-AU" altLang="en-US"/>
          </a:p>
        </p:txBody>
      </p:sp>
    </p:spTree>
    <p:extLst>
      <p:ext uri="{BB962C8B-B14F-4D97-AF65-F5344CB8AC3E}">
        <p14:creationId xmlns:p14="http://schemas.microsoft.com/office/powerpoint/2010/main" val="3527342546"/>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6132CC63-816B-985A-3CA7-FD748E53E1F7}"/>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3" name="Slide Number Placeholder 5">
            <a:extLst>
              <a:ext uri="{FF2B5EF4-FFF2-40B4-BE49-F238E27FC236}">
                <a16:creationId xmlns:a16="http://schemas.microsoft.com/office/drawing/2014/main" id="{78DE92BE-0185-C397-D4F2-81B8ECE23E73}"/>
              </a:ext>
            </a:extLst>
          </p:cNvPr>
          <p:cNvSpPr>
            <a:spLocks noGrp="1"/>
          </p:cNvSpPr>
          <p:nvPr>
            <p:ph type="sldNum" sz="quarter" idx="11"/>
          </p:nvPr>
        </p:nvSpPr>
        <p:spPr/>
        <p:txBody>
          <a:bodyPr rtlCol="0"/>
          <a:lstStyle>
            <a:lvl1pPr>
              <a:defRPr/>
            </a:lvl1pPr>
          </a:lstStyle>
          <a:p>
            <a:pPr rtl="0">
              <a:defRPr/>
            </a:pPr>
            <a:fld id="{8CEE0F26-61A1-40B5-8AAE-A66DC345B3A0}" type="slidenum">
              <a:rPr lang="en-AU" altLang="en-US"/>
              <a:pPr>
                <a:defRPr/>
              </a:pPr>
              <a:t>‹#›</a:t>
            </a:fld>
            <a:endParaRPr lang="en-AU" altLang="en-US"/>
          </a:p>
        </p:txBody>
      </p:sp>
    </p:spTree>
    <p:extLst>
      <p:ext uri="{BB962C8B-B14F-4D97-AF65-F5344CB8AC3E}">
        <p14:creationId xmlns:p14="http://schemas.microsoft.com/office/powerpoint/2010/main" val="404737312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ti"/>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i"/>
              <a:t>Edit Master text styles</a:t>
            </a:r>
          </a:p>
        </p:txBody>
      </p:sp>
      <p:sp>
        <p:nvSpPr>
          <p:cNvPr id="5" name="Footer Placeholder 4">
            <a:extLst>
              <a:ext uri="{FF2B5EF4-FFF2-40B4-BE49-F238E27FC236}">
                <a16:creationId xmlns:a16="http://schemas.microsoft.com/office/drawing/2014/main" id="{2CC177EC-627C-F808-62A7-90CA0B133535}"/>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6" name="Slide Number Placeholder 5">
            <a:extLst>
              <a:ext uri="{FF2B5EF4-FFF2-40B4-BE49-F238E27FC236}">
                <a16:creationId xmlns:a16="http://schemas.microsoft.com/office/drawing/2014/main" id="{3F379153-37FD-E26A-F97F-4B445265C168}"/>
              </a:ext>
            </a:extLst>
          </p:cNvPr>
          <p:cNvSpPr>
            <a:spLocks noGrp="1"/>
          </p:cNvSpPr>
          <p:nvPr>
            <p:ph type="sldNum" sz="quarter" idx="11"/>
          </p:nvPr>
        </p:nvSpPr>
        <p:spPr/>
        <p:txBody>
          <a:bodyPr rtlCol="0"/>
          <a:lstStyle>
            <a:lvl1pPr>
              <a:defRPr/>
            </a:lvl1pPr>
          </a:lstStyle>
          <a:p>
            <a:pPr rtl="0">
              <a:defRPr/>
            </a:pPr>
            <a:fld id="{85791578-3BFA-409D-82D7-7C18F4B3E5A7}" type="slidenum">
              <a:rPr lang="en-AU" altLang="en-US"/>
              <a:pPr>
                <a:defRPr/>
              </a:pPr>
              <a:t>‹#›</a:t>
            </a:fld>
            <a:endParaRPr lang="en-AU" altLang="en-US"/>
          </a:p>
        </p:txBody>
      </p:sp>
    </p:spTree>
    <p:extLst>
      <p:ext uri="{BB962C8B-B14F-4D97-AF65-F5344CB8AC3E}">
        <p14:creationId xmlns:p14="http://schemas.microsoft.com/office/powerpoint/2010/main" val="4047357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ti"/>
              <a:t>Click to edit Master title style</a:t>
            </a:r>
            <a:endParaRPr lang="en-AU"/>
          </a:p>
        </p:txBody>
      </p:sp>
      <p:sp>
        <p:nvSpPr>
          <p:cNvPr id="3" name="Picture Placeholder 2"/>
          <p:cNvSpPr>
            <a:spLocks noGrp="1"/>
          </p:cNvSpPr>
          <p:nvPr>
            <p:ph type="pic" idx="1"/>
          </p:nvPr>
        </p:nvSpPr>
        <p:spPr>
          <a:xfrm>
            <a:off x="5183188" y="1276865"/>
            <a:ext cx="6172200" cy="4584185"/>
          </a:xfrm>
        </p:spPr>
        <p:txBody>
          <a:bodyPr rtlCol="0">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rtl="0"/>
            <a:endParaRPr lang="en-AU" noProof="0"/>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i"/>
              <a:t>Edit Master text styles</a:t>
            </a:r>
          </a:p>
        </p:txBody>
      </p:sp>
      <p:sp>
        <p:nvSpPr>
          <p:cNvPr id="5" name="Footer Placeholder 4">
            <a:extLst>
              <a:ext uri="{FF2B5EF4-FFF2-40B4-BE49-F238E27FC236}">
                <a16:creationId xmlns:a16="http://schemas.microsoft.com/office/drawing/2014/main" id="{36802F19-11B6-1C8C-F77B-B5DDEDA5A208}"/>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6" name="Slide Number Placeholder 5">
            <a:extLst>
              <a:ext uri="{FF2B5EF4-FFF2-40B4-BE49-F238E27FC236}">
                <a16:creationId xmlns:a16="http://schemas.microsoft.com/office/drawing/2014/main" id="{B826A083-1F86-9961-465C-9EAF8FE0ECC4}"/>
              </a:ext>
            </a:extLst>
          </p:cNvPr>
          <p:cNvSpPr>
            <a:spLocks noGrp="1"/>
          </p:cNvSpPr>
          <p:nvPr>
            <p:ph type="sldNum" sz="quarter" idx="11"/>
          </p:nvPr>
        </p:nvSpPr>
        <p:spPr/>
        <p:txBody>
          <a:bodyPr rtlCol="0"/>
          <a:lstStyle>
            <a:lvl1pPr>
              <a:defRPr/>
            </a:lvl1pPr>
          </a:lstStyle>
          <a:p>
            <a:pPr rtl="0">
              <a:defRPr/>
            </a:pPr>
            <a:fld id="{41482438-C6AA-435A-A5F7-935379DA2A91}" type="slidenum">
              <a:rPr lang="en-AU" altLang="en-US"/>
              <a:pPr>
                <a:defRPr/>
              </a:pPr>
              <a:t>‹#›</a:t>
            </a:fld>
            <a:endParaRPr lang="en-AU" altLang="en-US"/>
          </a:p>
        </p:txBody>
      </p:sp>
    </p:spTree>
    <p:extLst>
      <p:ext uri="{BB962C8B-B14F-4D97-AF65-F5344CB8AC3E}">
        <p14:creationId xmlns:p14="http://schemas.microsoft.com/office/powerpoint/2010/main" val="73303287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lstStyle/>
          <a:p>
            <a:pPr rtl="0"/>
            <a:r>
              <a:rPr lang="ti"/>
              <a:t>Click to edit Master title style</a:t>
            </a:r>
            <a:endParaRPr lang="en-AU"/>
          </a:p>
        </p:txBody>
      </p:sp>
      <p:sp>
        <p:nvSpPr>
          <p:cNvPr id="3" name="Vertical Text Placeholder 2"/>
          <p:cNvSpPr>
            <a:spLocks noGrp="1"/>
          </p:cNvSpPr>
          <p:nvPr>
            <p:ph type="body" orient="vert" idx="1"/>
          </p:nvPr>
        </p:nvSpPr>
        <p:spPr/>
        <p:txBody>
          <a:bodyPr vert="eaVert"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Footer Placeholder 4">
            <a:extLst>
              <a:ext uri="{FF2B5EF4-FFF2-40B4-BE49-F238E27FC236}">
                <a16:creationId xmlns:a16="http://schemas.microsoft.com/office/drawing/2014/main" id="{7E4DD5D1-655B-A412-1FA4-956A4EFD92A2}"/>
              </a:ext>
            </a:extLst>
          </p:cNvPr>
          <p:cNvSpPr>
            <a:spLocks noGrp="1"/>
          </p:cNvSpPr>
          <p:nvPr>
            <p:ph type="ftr" sz="quarter" idx="10"/>
          </p:nvPr>
        </p:nvSpPr>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AD708EDE-A39F-BFEC-ED32-60E5B0E0BA6D}"/>
              </a:ext>
            </a:extLst>
          </p:cNvPr>
          <p:cNvSpPr>
            <a:spLocks noGrp="1"/>
          </p:cNvSpPr>
          <p:nvPr>
            <p:ph type="sldNum" sz="quarter" idx="11"/>
          </p:nvPr>
        </p:nvSpPr>
        <p:spPr/>
        <p:txBody>
          <a:bodyPr rtlCol="0"/>
          <a:lstStyle>
            <a:lvl1pPr>
              <a:defRPr/>
            </a:lvl1pPr>
          </a:lstStyle>
          <a:p>
            <a:pPr rtl="0">
              <a:defRPr/>
            </a:pPr>
            <a:fld id="{5E086880-0336-4114-8A0E-822D73BEC727}" type="slidenum">
              <a:rPr lang="en-AU" altLang="en-US"/>
              <a:pPr>
                <a:defRPr/>
              </a:pPr>
              <a:t>‹#›</a:t>
            </a:fld>
            <a:endParaRPr lang="en-AU" altLang="en-US"/>
          </a:p>
        </p:txBody>
      </p:sp>
    </p:spTree>
    <p:extLst>
      <p:ext uri="{BB962C8B-B14F-4D97-AF65-F5344CB8AC3E}">
        <p14:creationId xmlns:p14="http://schemas.microsoft.com/office/powerpoint/2010/main" val="335357330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00086" y="365125"/>
            <a:ext cx="2405449" cy="5473613"/>
          </a:xfrm>
        </p:spPr>
        <p:txBody>
          <a:bodyPr vert="eaVert" rtlCol="0"/>
          <a:lstStyle/>
          <a:p>
            <a:pPr rtl="0"/>
            <a:r>
              <a:rPr lang="ti"/>
              <a:t>Click to edit Master title style</a:t>
            </a:r>
            <a:endParaRPr lang="en-AU"/>
          </a:p>
        </p:txBody>
      </p:sp>
      <p:sp>
        <p:nvSpPr>
          <p:cNvPr id="3" name="Vertical Text Placeholder 2"/>
          <p:cNvSpPr>
            <a:spLocks noGrp="1"/>
          </p:cNvSpPr>
          <p:nvPr>
            <p:ph type="body" orient="vert" idx="1"/>
          </p:nvPr>
        </p:nvSpPr>
        <p:spPr>
          <a:xfrm>
            <a:off x="838200" y="365125"/>
            <a:ext cx="6930081" cy="5473613"/>
          </a:xfrm>
        </p:spPr>
        <p:txBody>
          <a:bodyPr vert="eaVert" rtlCol="0"/>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Footer Placeholder 4">
            <a:extLst>
              <a:ext uri="{FF2B5EF4-FFF2-40B4-BE49-F238E27FC236}">
                <a16:creationId xmlns:a16="http://schemas.microsoft.com/office/drawing/2014/main" id="{DB3EA660-CC1C-F30A-4BFF-B9CDBC737FDB}"/>
              </a:ext>
            </a:extLst>
          </p:cNvPr>
          <p:cNvSpPr>
            <a:spLocks noGrp="1"/>
          </p:cNvSpPr>
          <p:nvPr>
            <p:ph type="ftr" sz="quarter" idx="10"/>
          </p:nvPr>
        </p:nvSpPr>
        <p:spPr>
          <a:xfrm>
            <a:off x="838200" y="6275388"/>
            <a:ext cx="6854825" cy="236537"/>
          </a:xfrm>
        </p:spPr>
        <p:txBody>
          <a:bodyPr rtlCol="0"/>
          <a:lstStyle>
            <a:lvl1pPr>
              <a:defRPr/>
            </a:lvl1pPr>
          </a:lstStyle>
          <a:p>
            <a:pPr rtl="0">
              <a:defRPr/>
            </a:pPr>
            <a:r>
              <a:rPr lang="ti"/>
              <a:t>WA Digital Inclusion Project  |  Community Champions | Training Session</a:t>
            </a:r>
          </a:p>
        </p:txBody>
      </p:sp>
      <p:sp>
        <p:nvSpPr>
          <p:cNvPr id="5" name="Slide Number Placeholder 5">
            <a:extLst>
              <a:ext uri="{FF2B5EF4-FFF2-40B4-BE49-F238E27FC236}">
                <a16:creationId xmlns:a16="http://schemas.microsoft.com/office/drawing/2014/main" id="{8E306CA3-CC28-22EB-B79C-BBEFC3231345}"/>
              </a:ext>
            </a:extLst>
          </p:cNvPr>
          <p:cNvSpPr>
            <a:spLocks noGrp="1"/>
          </p:cNvSpPr>
          <p:nvPr>
            <p:ph type="sldNum" sz="quarter" idx="11"/>
          </p:nvPr>
        </p:nvSpPr>
        <p:spPr>
          <a:xfrm>
            <a:off x="7899400" y="6275388"/>
            <a:ext cx="2406650" cy="236537"/>
          </a:xfrm>
        </p:spPr>
        <p:txBody>
          <a:bodyPr rtlCol="0"/>
          <a:lstStyle>
            <a:lvl1pPr>
              <a:defRPr/>
            </a:lvl1pPr>
          </a:lstStyle>
          <a:p>
            <a:pPr rtl="0">
              <a:defRPr/>
            </a:pPr>
            <a:fld id="{8DD93084-53EE-4DD2-910C-A5C2B108F1BA}" type="slidenum">
              <a:rPr lang="en-AU" altLang="en-US"/>
              <a:pPr>
                <a:defRPr/>
              </a:pPr>
              <a:t>‹#›</a:t>
            </a:fld>
            <a:endParaRPr lang="en-AU" altLang="en-US"/>
          </a:p>
        </p:txBody>
      </p:sp>
    </p:spTree>
    <p:extLst>
      <p:ext uri="{BB962C8B-B14F-4D97-AF65-F5344CB8AC3E}">
        <p14:creationId xmlns:p14="http://schemas.microsoft.com/office/powerpoint/2010/main" val="10701691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rtlCol="0" anchor="b"/>
          <a:lstStyle>
            <a:lvl1pPr>
              <a:defRPr sz="3200"/>
            </a:lvl1pPr>
          </a:lstStyle>
          <a:p>
            <a:pPr rtl="0"/>
            <a:r>
              <a:rPr lang="ti"/>
              <a:t>Click to edit Master title style</a:t>
            </a:r>
            <a:endParaRPr lang="en-AU"/>
          </a:p>
        </p:txBody>
      </p:sp>
      <p:sp>
        <p:nvSpPr>
          <p:cNvPr id="3" name="Content Placeholder 2"/>
          <p:cNvSpPr>
            <a:spLocks noGrp="1"/>
          </p:cNvSpPr>
          <p:nvPr>
            <p:ph idx="1"/>
          </p:nvPr>
        </p:nvSpPr>
        <p:spPr>
          <a:xfrm>
            <a:off x="5183188" y="1186249"/>
            <a:ext cx="6172200" cy="4674801"/>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p>
        </p:txBody>
      </p:sp>
      <p:sp>
        <p:nvSpPr>
          <p:cNvPr id="4" name="Text Placeholder 3"/>
          <p:cNvSpPr>
            <a:spLocks noGrp="1"/>
          </p:cNvSpPr>
          <p:nvPr>
            <p:ph type="body" sz="half" idx="2"/>
          </p:nvPr>
        </p:nvSpPr>
        <p:spPr>
          <a:xfrm>
            <a:off x="839788" y="2057400"/>
            <a:ext cx="3932237" cy="3811588"/>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ti"/>
              <a:t>Edit Master text styles</a:t>
            </a:r>
          </a:p>
        </p:txBody>
      </p:sp>
      <p:sp>
        <p:nvSpPr>
          <p:cNvPr id="5" name="Footer Placeholder 4">
            <a:extLst>
              <a:ext uri="{FF2B5EF4-FFF2-40B4-BE49-F238E27FC236}">
                <a16:creationId xmlns:a16="http://schemas.microsoft.com/office/drawing/2014/main" id="{5530ED0C-9A6B-432E-934D-C9331E8B9A9F}"/>
              </a:ext>
            </a:extLst>
          </p:cNvPr>
          <p:cNvSpPr>
            <a:spLocks noGrp="1"/>
          </p:cNvSpPr>
          <p:nvPr>
            <p:ph type="ftr" sz="quarter" idx="10"/>
          </p:nvPr>
        </p:nvSpPr>
        <p:spPr/>
        <p:txBody>
          <a:bodyPr rtlCol="0"/>
          <a:lstStyle>
            <a:lvl1pPr>
              <a:defRPr/>
            </a:lvl1pPr>
          </a:lstStyle>
          <a:p>
            <a:pPr rtl="0" fontAlgn="base">
              <a:spcBef>
                <a:spcPct val="0"/>
              </a:spcBef>
              <a:spcAft>
                <a:spcPts val="600"/>
              </a:spcAft>
            </a:pPr>
            <a:r>
              <a:rPr lang="ti">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sp>
        <p:nvSpPr>
          <p:cNvPr id="6" name="Slide Number Placeholder 5">
            <a:extLst>
              <a:ext uri="{FF2B5EF4-FFF2-40B4-BE49-F238E27FC236}">
                <a16:creationId xmlns:a16="http://schemas.microsoft.com/office/drawing/2014/main" id="{0E2C7F92-7DFE-B64E-4ACC-7AE81326424C}"/>
              </a:ext>
            </a:extLst>
          </p:cNvPr>
          <p:cNvSpPr>
            <a:spLocks noGrp="1"/>
          </p:cNvSpPr>
          <p:nvPr>
            <p:ph type="sldNum" sz="quarter" idx="11"/>
          </p:nvPr>
        </p:nvSpPr>
        <p:spPr/>
        <p:txBody>
          <a:bodyPr rtlCol="0"/>
          <a:lstStyle>
            <a:lvl1pPr>
              <a:defRPr/>
            </a:lvl1pPr>
          </a:lstStyle>
          <a:p>
            <a:pPr rtl="0">
              <a:defRPr/>
            </a:pPr>
            <a:fld id="{511E3F05-CEF4-4D87-B638-1AE1855C9A6B}" type="slidenum">
              <a:rPr lang="en-AU" altLang="en-US"/>
              <a:pPr>
                <a:defRPr/>
              </a:pPr>
              <a:t>‹#›</a:t>
            </a:fld>
            <a:endParaRPr lang="en-AU" altLang="en-US"/>
          </a:p>
        </p:txBody>
      </p:sp>
    </p:spTree>
    <p:extLst>
      <p:ext uri="{BB962C8B-B14F-4D97-AF65-F5344CB8AC3E}">
        <p14:creationId xmlns:p14="http://schemas.microsoft.com/office/powerpoint/2010/main" val="4308460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4.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3.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5.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3.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4.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3.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5.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3.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2.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theme" Target="../theme/theme7.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6" Type="http://schemas.openxmlformats.org/officeDocument/2006/relationships/image" Target="../media/image3.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2.pn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59F746D-6C32-A2E1-9739-6D93F4E440AC}"/>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ti"/>
              <a:t>Click to edit Master title style</a:t>
            </a:r>
            <a:endParaRPr lang="en-AU" altLang="en-US"/>
          </a:p>
        </p:txBody>
      </p:sp>
      <p:sp>
        <p:nvSpPr>
          <p:cNvPr id="1027" name="Text Placeholder 2">
            <a:extLst>
              <a:ext uri="{FF2B5EF4-FFF2-40B4-BE49-F238E27FC236}">
                <a16:creationId xmlns:a16="http://schemas.microsoft.com/office/drawing/2014/main" id="{117C9A34-F6AB-D390-2FE5-64330312F576}"/>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ltLang="en-US"/>
          </a:p>
        </p:txBody>
      </p:sp>
      <p:sp>
        <p:nvSpPr>
          <p:cNvPr id="5" name="Footer Placeholder 4">
            <a:extLst>
              <a:ext uri="{FF2B5EF4-FFF2-40B4-BE49-F238E27FC236}">
                <a16:creationId xmlns:a16="http://schemas.microsoft.com/office/drawing/2014/main" id="{9FEE54DD-286C-A08E-74B0-A1C7E2F2E5CE}"/>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rtl="0">
              <a:defRPr/>
            </a:pPr>
            <a:r>
              <a:rPr lang="ti"/>
              <a:t>WA Digital Inclusion Project  |  Community Champions | Training Session</a:t>
            </a:r>
          </a:p>
        </p:txBody>
      </p:sp>
      <p:pic>
        <p:nvPicPr>
          <p:cNvPr id="1029" name="Picture 6">
            <a:extLst>
              <a:ext uri="{FF2B5EF4-FFF2-40B4-BE49-F238E27FC236}">
                <a16:creationId xmlns:a16="http://schemas.microsoft.com/office/drawing/2014/main" id="{9533864C-6C75-92BF-51FB-0ACF02B3323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7">
            <a:extLst>
              <a:ext uri="{FF2B5EF4-FFF2-40B4-BE49-F238E27FC236}">
                <a16:creationId xmlns:a16="http://schemas.microsoft.com/office/drawing/2014/main" id="{9D5E5F31-F250-3258-6A00-2ED2E479F7B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a:extLst>
              <a:ext uri="{FF2B5EF4-FFF2-40B4-BE49-F238E27FC236}">
                <a16:creationId xmlns:a16="http://schemas.microsoft.com/office/drawing/2014/main" id="{4165ED21-0A4B-DC1D-089C-8F1BA1C9BA7B}"/>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ED9485DB-5382-683C-6F23-4E89524E7DD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rtlCol="0" anchor="ctr" anchorCtr="0" compatLnSpc="1">
            <a:prstTxWarp prst="textNoShape">
              <a:avLst/>
            </a:prstTxWarp>
          </a:bodyPr>
          <a:lstStyle>
            <a:lvl1pPr algn="r" eaLnBrk="1" hangingPunct="1">
              <a:defRPr sz="1000">
                <a:solidFill>
                  <a:srgbClr val="898989"/>
                </a:solidFill>
                <a:latin typeface="Kanit" charset="-34"/>
              </a:defRPr>
            </a:lvl1pPr>
          </a:lstStyle>
          <a:p>
            <a:pPr rtl="0">
              <a:defRPr/>
            </a:pPr>
            <a:fld id="{F4418AFC-861C-4982-80A4-5A4606EFC09B}" type="slidenum">
              <a:rPr lang="en-AU" altLang="en-US"/>
              <a:pPr>
                <a:defRPr/>
              </a:pPr>
              <a:t>‹#›</a:t>
            </a:fld>
            <a:endParaRPr lang="en-AU" altLang="en-US"/>
          </a:p>
        </p:txBody>
      </p:sp>
      <p:sp>
        <p:nvSpPr>
          <p:cNvPr id="10" name="Footer Placeholder 4">
            <a:extLst>
              <a:ext uri="{FF2B5EF4-FFF2-40B4-BE49-F238E27FC236}">
                <a16:creationId xmlns:a16="http://schemas.microsoft.com/office/drawing/2014/main" id="{10665FF3-7E02-D741-51A1-50BF59518F75}"/>
              </a:ext>
            </a:extLst>
          </p:cNvPr>
          <p:cNvSpPr txBox="1">
            <a:spLocks/>
          </p:cNvSpPr>
          <p:nvPr userDrawn="1"/>
        </p:nvSpPr>
        <p:spPr>
          <a:xfrm>
            <a:off x="838200" y="6537325"/>
            <a:ext cx="10515600" cy="155575"/>
          </a:xfrm>
          <a:prstGeom prst="rect">
            <a:avLst/>
          </a:prstGeom>
        </p:spPr>
        <p:txBody>
          <a:bodyPr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fontAlgn="auto">
              <a:spcBef>
                <a:spcPts val="0"/>
              </a:spcBef>
              <a:spcAft>
                <a:spcPts val="0"/>
              </a:spcAft>
              <a:defRPr/>
            </a:pPr>
            <a:r>
              <a:rPr lang="ti" sz="1000" i="1">
                <a:solidFill>
                  <a:schemeClr val="tx1">
                    <a:lumMod val="65000"/>
                    <a:lumOff val="35000"/>
                  </a:schemeClr>
                </a:solidFill>
              </a:rPr>
              <a:t>Lotterywest is the major supporter of the WA Digital Inclusion Project. WACOSS is leading the initiative and is responsible for project governance.</a:t>
            </a:r>
            <a:endParaRPr lang="en-AU" sz="1000">
              <a:solidFill>
                <a:schemeClr val="tx1">
                  <a:lumMod val="65000"/>
                  <a:lumOff val="35000"/>
                </a:schemeClr>
              </a:solidFill>
            </a:endParaRPr>
          </a:p>
        </p:txBody>
      </p:sp>
    </p:spTree>
  </p:cSld>
  <p:clrMap bg1="lt1" tx1="dk1" bg2="lt2" tx2="dk2" accent1="accent1" accent2="accent2" accent3="accent3" accent4="accent4" accent5="accent5" accent6="accent6" hlink="hlink" folHlink="folHlink"/>
  <p:sldLayoutIdLst>
    <p:sldLayoutId id="2147486399" r:id="rId1"/>
    <p:sldLayoutId id="2147486400" r:id="rId2"/>
    <p:sldLayoutId id="2147486401" r:id="rId3"/>
    <p:sldLayoutId id="2147486469" r:id="rId4"/>
    <p:sldLayoutId id="2147486402" r:id="rId5"/>
    <p:sldLayoutId id="2147486403" r:id="rId6"/>
    <p:sldLayoutId id="2147486404" r:id="rId7"/>
    <p:sldLayoutId id="2147486405" r:id="rId8"/>
    <p:sldLayoutId id="2147486406" r:id="rId9"/>
    <p:sldLayoutId id="2147486407" r:id="rId10"/>
    <p:sldLayoutId id="2147486408" r:id="rId11"/>
    <p:sldLayoutId id="2147486470"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EF335776-66E4-E248-335D-4AAD1E17CA27}"/>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ti"/>
              <a:t>Click to edit Master title style</a:t>
            </a:r>
            <a:endParaRPr lang="en-AU" altLang="en-US"/>
          </a:p>
        </p:txBody>
      </p:sp>
      <p:sp>
        <p:nvSpPr>
          <p:cNvPr id="2051" name="Text Placeholder 2">
            <a:extLst>
              <a:ext uri="{FF2B5EF4-FFF2-40B4-BE49-F238E27FC236}">
                <a16:creationId xmlns:a16="http://schemas.microsoft.com/office/drawing/2014/main" id="{B5806A9B-4DB1-CCDD-30A3-9F8923832134}"/>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ltLang="en-US"/>
          </a:p>
        </p:txBody>
      </p:sp>
      <p:sp>
        <p:nvSpPr>
          <p:cNvPr id="5" name="Footer Placeholder 4">
            <a:extLst>
              <a:ext uri="{FF2B5EF4-FFF2-40B4-BE49-F238E27FC236}">
                <a16:creationId xmlns:a16="http://schemas.microsoft.com/office/drawing/2014/main" id="{067D0B10-0B0A-CC1F-B328-7159B1F00726}"/>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lumMod val="85000"/>
                  </a:schemeClr>
                </a:solidFill>
                <a:latin typeface="+mn-lt"/>
              </a:defRPr>
            </a:lvl1pPr>
          </a:lstStyle>
          <a:p>
            <a:pPr rtl="0" fontAlgn="base">
              <a:spcBef>
                <a:spcPct val="0"/>
              </a:spcBef>
              <a:spcAft>
                <a:spcPts val="600"/>
              </a:spcAft>
            </a:pPr>
            <a:r>
              <a:rPr lang="ti">
                <a:solidFill>
                  <a:schemeClr val="tx1"/>
                </a:solidFill>
                <a:cs typeface="Arial" panose="020B0604020202020204" pitchFamily="34" charset="0"/>
              </a:rPr>
              <a:t>WA Digital Inclusion Project  | Community Champions | Training Session.</a:t>
            </a:r>
            <a:endParaRPr lang="en-US" altLang="en-US">
              <a:solidFill>
                <a:schemeClr val="tx1"/>
              </a:solidFill>
              <a:cs typeface="Arial" panose="020B0604020202020204" pitchFamily="34" charset="0"/>
            </a:endParaRPr>
          </a:p>
        </p:txBody>
      </p:sp>
      <p:pic>
        <p:nvPicPr>
          <p:cNvPr id="2053" name="Picture 7">
            <a:extLst>
              <a:ext uri="{FF2B5EF4-FFF2-40B4-BE49-F238E27FC236}">
                <a16:creationId xmlns:a16="http://schemas.microsoft.com/office/drawing/2014/main" id="{F151F2C9-2F2D-67E0-E89C-6A7306182C90}"/>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8">
            <a:extLst>
              <a:ext uri="{FF2B5EF4-FFF2-40B4-BE49-F238E27FC236}">
                <a16:creationId xmlns:a16="http://schemas.microsoft.com/office/drawing/2014/main" id="{6DAF97BC-3278-8E55-74B4-1B3DC20E39D2}"/>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60307E9B-4C47-318E-6A76-338190D47B90}"/>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rtlCol="0" anchor="ctr" anchorCtr="0" compatLnSpc="1">
            <a:prstTxWarp prst="textNoShape">
              <a:avLst/>
            </a:prstTxWarp>
          </a:bodyPr>
          <a:lstStyle>
            <a:lvl1pPr algn="r" eaLnBrk="1" hangingPunct="1">
              <a:defRPr sz="1000">
                <a:solidFill>
                  <a:srgbClr val="D9D9D9"/>
                </a:solidFill>
                <a:latin typeface="Kanit" charset="-34"/>
              </a:defRPr>
            </a:lvl1pPr>
          </a:lstStyle>
          <a:p>
            <a:pPr rtl="0">
              <a:defRPr/>
            </a:pPr>
            <a:fld id="{1B304148-1175-4D79-8512-E82E1E2935DB}" type="slidenum">
              <a:rPr lang="en-AU" altLang="en-US"/>
              <a:pPr>
                <a:defRPr/>
              </a:pPr>
              <a:t>‹#›</a:t>
            </a:fld>
            <a:endParaRPr lang="en-AU" altLang="en-US"/>
          </a:p>
        </p:txBody>
      </p:sp>
      <p:sp>
        <p:nvSpPr>
          <p:cNvPr id="10" name="Footer Placeholder 4">
            <a:extLst>
              <a:ext uri="{FF2B5EF4-FFF2-40B4-BE49-F238E27FC236}">
                <a16:creationId xmlns:a16="http://schemas.microsoft.com/office/drawing/2014/main" id="{28B1101A-320B-8917-FAA8-4681916D2C3E}"/>
              </a:ext>
            </a:extLst>
          </p:cNvPr>
          <p:cNvSpPr txBox="1">
            <a:spLocks/>
          </p:cNvSpPr>
          <p:nvPr userDrawn="1"/>
        </p:nvSpPr>
        <p:spPr>
          <a:xfrm>
            <a:off x="838200" y="6537325"/>
            <a:ext cx="10515600" cy="155575"/>
          </a:xfrm>
          <a:prstGeom prst="rect">
            <a:avLst/>
          </a:prstGeom>
        </p:spPr>
        <p:txBody>
          <a:bodyPr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fontAlgn="auto">
              <a:spcBef>
                <a:spcPts val="0"/>
              </a:spcBef>
              <a:spcAft>
                <a:spcPts val="0"/>
              </a:spcAft>
              <a:defRPr/>
            </a:pPr>
            <a:r>
              <a:rPr lang="ti" sz="1000" i="1">
                <a:solidFill>
                  <a:schemeClr val="bg1"/>
                </a:solidFill>
              </a:rPr>
              <a:t>Lotterywest is the major supporter of the WA Digital Inclusion Project. WACOSS is leading the initiative and is responsible for project governance.</a:t>
            </a:r>
            <a:endParaRPr lang="en-AU" sz="1000">
              <a:solidFill>
                <a:schemeClr val="bg1"/>
              </a:solidFill>
            </a:endParaRPr>
          </a:p>
        </p:txBody>
      </p:sp>
      <p:pic>
        <p:nvPicPr>
          <p:cNvPr id="2057" name="Picture 10">
            <a:extLst>
              <a:ext uri="{FF2B5EF4-FFF2-40B4-BE49-F238E27FC236}">
                <a16:creationId xmlns:a16="http://schemas.microsoft.com/office/drawing/2014/main" id="{D282926F-EAA9-80BF-972C-C63411F50D54}"/>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09" r:id="rId1"/>
    <p:sldLayoutId id="2147486410" r:id="rId2"/>
    <p:sldLayoutId id="2147486411" r:id="rId3"/>
    <p:sldLayoutId id="2147486471" r:id="rId4"/>
    <p:sldLayoutId id="2147486412" r:id="rId5"/>
    <p:sldLayoutId id="2147486413" r:id="rId6"/>
    <p:sldLayoutId id="2147486414" r:id="rId7"/>
    <p:sldLayoutId id="2147486415" r:id="rId8"/>
    <p:sldLayoutId id="2147486416" r:id="rId9"/>
    <p:sldLayoutId id="2147486417" r:id="rId10"/>
    <p:sldLayoutId id="2147486418" r:id="rId11"/>
    <p:sldLayoutId id="2147486472"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094B6FEC-3EC4-ECD2-3228-95B0A23B4A48}"/>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ti"/>
              <a:t>Click to edit Master title style</a:t>
            </a:r>
            <a:endParaRPr lang="en-AU" altLang="en-US"/>
          </a:p>
        </p:txBody>
      </p:sp>
      <p:sp>
        <p:nvSpPr>
          <p:cNvPr id="3075" name="Text Placeholder 2">
            <a:extLst>
              <a:ext uri="{FF2B5EF4-FFF2-40B4-BE49-F238E27FC236}">
                <a16:creationId xmlns:a16="http://schemas.microsoft.com/office/drawing/2014/main" id="{69F679E3-AE11-BFA7-062D-B6A7AA18F3E1}"/>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ltLang="en-US"/>
          </a:p>
        </p:txBody>
      </p:sp>
      <p:sp>
        <p:nvSpPr>
          <p:cNvPr id="5" name="Footer Placeholder 4">
            <a:extLst>
              <a:ext uri="{FF2B5EF4-FFF2-40B4-BE49-F238E27FC236}">
                <a16:creationId xmlns:a16="http://schemas.microsoft.com/office/drawing/2014/main" id="{F4576AA8-D2E0-0DC9-039B-4C0D616CF491}"/>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rtl="0">
              <a:defRPr/>
            </a:pPr>
            <a:r>
              <a:rPr lang="ti"/>
              <a:t>WA Digital Inclusion Project  |  Community Champions | Training Session</a:t>
            </a:r>
          </a:p>
        </p:txBody>
      </p:sp>
      <p:pic>
        <p:nvPicPr>
          <p:cNvPr id="3077" name="Picture 7">
            <a:extLst>
              <a:ext uri="{FF2B5EF4-FFF2-40B4-BE49-F238E27FC236}">
                <a16:creationId xmlns:a16="http://schemas.microsoft.com/office/drawing/2014/main" id="{5CB56A92-3366-7807-C76A-3E7F59C556DC}"/>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8">
            <a:extLst>
              <a:ext uri="{FF2B5EF4-FFF2-40B4-BE49-F238E27FC236}">
                <a16:creationId xmlns:a16="http://schemas.microsoft.com/office/drawing/2014/main" id="{BC0E7DA3-B623-F86C-19CA-1BE648782825}"/>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067E034-AD45-9534-DC80-D0C5A46E3557}"/>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rtlCol="0" anchor="ctr" anchorCtr="0" compatLnSpc="1">
            <a:prstTxWarp prst="textNoShape">
              <a:avLst/>
            </a:prstTxWarp>
          </a:bodyPr>
          <a:lstStyle>
            <a:lvl1pPr algn="r" eaLnBrk="1" hangingPunct="1">
              <a:defRPr sz="1000">
                <a:solidFill>
                  <a:schemeClr val="bg1"/>
                </a:solidFill>
                <a:latin typeface="Kanit" charset="-34"/>
              </a:defRPr>
            </a:lvl1pPr>
          </a:lstStyle>
          <a:p>
            <a:pPr rtl="0">
              <a:defRPr/>
            </a:pPr>
            <a:fld id="{53FA412E-38BE-4F79-B553-EDE76D44228E}" type="slidenum">
              <a:rPr lang="en-AU" altLang="en-US"/>
              <a:pPr>
                <a:defRPr/>
              </a:pPr>
              <a:t>‹#›</a:t>
            </a:fld>
            <a:endParaRPr lang="en-AU" altLang="en-US"/>
          </a:p>
        </p:txBody>
      </p:sp>
      <p:sp>
        <p:nvSpPr>
          <p:cNvPr id="10" name="Footer Placeholder 4">
            <a:extLst>
              <a:ext uri="{FF2B5EF4-FFF2-40B4-BE49-F238E27FC236}">
                <a16:creationId xmlns:a16="http://schemas.microsoft.com/office/drawing/2014/main" id="{609C099F-1679-74A2-E22A-71E38F5CDBE1}"/>
              </a:ext>
            </a:extLst>
          </p:cNvPr>
          <p:cNvSpPr txBox="1">
            <a:spLocks/>
          </p:cNvSpPr>
          <p:nvPr userDrawn="1"/>
        </p:nvSpPr>
        <p:spPr>
          <a:xfrm>
            <a:off x="838200" y="6537325"/>
            <a:ext cx="10515600" cy="155575"/>
          </a:xfrm>
          <a:prstGeom prst="rect">
            <a:avLst/>
          </a:prstGeom>
        </p:spPr>
        <p:txBody>
          <a:bodyPr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fontAlgn="auto">
              <a:spcBef>
                <a:spcPts val="0"/>
              </a:spcBef>
              <a:spcAft>
                <a:spcPts val="0"/>
              </a:spcAft>
              <a:defRPr/>
            </a:pPr>
            <a:r>
              <a:rPr lang="ti" sz="1000" i="1">
                <a:solidFill>
                  <a:schemeClr val="tx1">
                    <a:lumMod val="65000"/>
                    <a:lumOff val="35000"/>
                  </a:schemeClr>
                </a:solidFill>
              </a:rPr>
              <a:t>Lotterywest is the major supporter of the WA Digital Inclusion Project. WACOSS is leading the initiative and is responsible for project governance.</a:t>
            </a:r>
            <a:endParaRPr lang="en-AU" sz="1000">
              <a:solidFill>
                <a:schemeClr val="tx1">
                  <a:lumMod val="65000"/>
                  <a:lumOff val="35000"/>
                </a:schemeClr>
              </a:solidFill>
            </a:endParaRPr>
          </a:p>
        </p:txBody>
      </p:sp>
      <p:pic>
        <p:nvPicPr>
          <p:cNvPr id="3081" name="Picture 11">
            <a:extLst>
              <a:ext uri="{FF2B5EF4-FFF2-40B4-BE49-F238E27FC236}">
                <a16:creationId xmlns:a16="http://schemas.microsoft.com/office/drawing/2014/main" id="{1AD27560-4A8C-0B5D-F73E-D80513178A0A}"/>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19" r:id="rId1"/>
    <p:sldLayoutId id="2147486420" r:id="rId2"/>
    <p:sldLayoutId id="2147486421" r:id="rId3"/>
    <p:sldLayoutId id="2147486473" r:id="rId4"/>
    <p:sldLayoutId id="2147486422" r:id="rId5"/>
    <p:sldLayoutId id="2147486423" r:id="rId6"/>
    <p:sldLayoutId id="2147486424" r:id="rId7"/>
    <p:sldLayoutId id="2147486425" r:id="rId8"/>
    <p:sldLayoutId id="2147486426" r:id="rId9"/>
    <p:sldLayoutId id="2147486427" r:id="rId10"/>
    <p:sldLayoutId id="2147486428" r:id="rId11"/>
    <p:sldLayoutId id="2147486474"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19DAA380-C6C8-55EE-9CD6-4351CC370B3D}"/>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ti"/>
              <a:t>Click to edit Master title style</a:t>
            </a:r>
            <a:endParaRPr lang="en-AU" altLang="en-US"/>
          </a:p>
        </p:txBody>
      </p:sp>
      <p:sp>
        <p:nvSpPr>
          <p:cNvPr id="4099" name="Text Placeholder 2">
            <a:extLst>
              <a:ext uri="{FF2B5EF4-FFF2-40B4-BE49-F238E27FC236}">
                <a16:creationId xmlns:a16="http://schemas.microsoft.com/office/drawing/2014/main" id="{50A75EEA-97FA-5F14-F937-1871C5ACDCC0}"/>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ltLang="en-US"/>
          </a:p>
        </p:txBody>
      </p:sp>
      <p:sp>
        <p:nvSpPr>
          <p:cNvPr id="5" name="Footer Placeholder 4">
            <a:extLst>
              <a:ext uri="{FF2B5EF4-FFF2-40B4-BE49-F238E27FC236}">
                <a16:creationId xmlns:a16="http://schemas.microsoft.com/office/drawing/2014/main" id="{C6183DA5-1571-96CF-09EA-0DFE625E7E2D}"/>
              </a:ext>
            </a:extLst>
          </p:cNvPr>
          <p:cNvSpPr>
            <a:spLocks noGrp="1"/>
          </p:cNvSpPr>
          <p:nvPr>
            <p:ph type="ftr" sz="quarter" idx="3"/>
          </p:nvPr>
        </p:nvSpPr>
        <p:spPr>
          <a:xfrm>
            <a:off x="838200" y="6459538"/>
            <a:ext cx="7526338" cy="246062"/>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lumMod val="85000"/>
                  </a:schemeClr>
                </a:solidFill>
                <a:latin typeface="+mn-lt"/>
              </a:defRPr>
            </a:lvl1pPr>
          </a:lstStyle>
          <a:p>
            <a:pPr rtl="0">
              <a:defRPr/>
            </a:pPr>
            <a:r>
              <a:rPr lang="ti"/>
              <a:t>WA Digital Inclusion Project  |  Community Champions | Training Session</a:t>
            </a:r>
          </a:p>
        </p:txBody>
      </p:sp>
      <p:pic>
        <p:nvPicPr>
          <p:cNvPr id="4101" name="Picture 7">
            <a:extLst>
              <a:ext uri="{FF2B5EF4-FFF2-40B4-BE49-F238E27FC236}">
                <a16:creationId xmlns:a16="http://schemas.microsoft.com/office/drawing/2014/main" id="{DF8A1D36-7380-639E-4F28-D3B6308A8BA6}"/>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2" name="Picture 8">
            <a:extLst>
              <a:ext uri="{FF2B5EF4-FFF2-40B4-BE49-F238E27FC236}">
                <a16:creationId xmlns:a16="http://schemas.microsoft.com/office/drawing/2014/main" id="{FC100B84-0CE9-48E3-8D59-2E602EC42944}"/>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F41F970-3158-B4C8-78F7-D91EF512A0BA}"/>
              </a:ext>
            </a:extLst>
          </p:cNvPr>
          <p:cNvSpPr>
            <a:spLocks noGrp="1"/>
          </p:cNvSpPr>
          <p:nvPr>
            <p:ph type="sldNum" sz="quarter" idx="4"/>
          </p:nvPr>
        </p:nvSpPr>
        <p:spPr>
          <a:xfrm>
            <a:off x="8610600" y="6459538"/>
            <a:ext cx="2743200" cy="246062"/>
          </a:xfrm>
          <a:prstGeom prst="rect">
            <a:avLst/>
          </a:prstGeom>
        </p:spPr>
        <p:txBody>
          <a:bodyPr vert="horz" wrap="square" lIns="91440" tIns="45720" rIns="91440" bIns="45720" numCol="1" rtlCol="0" anchor="ctr" anchorCtr="0" compatLnSpc="1">
            <a:prstTxWarp prst="textNoShape">
              <a:avLst/>
            </a:prstTxWarp>
          </a:bodyPr>
          <a:lstStyle>
            <a:lvl1pPr algn="r" eaLnBrk="1" hangingPunct="1">
              <a:defRPr sz="1000">
                <a:solidFill>
                  <a:srgbClr val="D9D9D9"/>
                </a:solidFill>
                <a:latin typeface="Kanit" charset="-34"/>
              </a:defRPr>
            </a:lvl1pPr>
          </a:lstStyle>
          <a:p>
            <a:pPr rtl="0">
              <a:defRPr/>
            </a:pPr>
            <a:fld id="{BDE20F75-37B3-4CBD-9D09-91F29247B8C8}" type="slidenum">
              <a:rPr lang="en-AU" altLang="en-US"/>
              <a:pPr>
                <a:defRPr/>
              </a:pPr>
              <a:t>‹#›</a:t>
            </a:fld>
            <a:endParaRPr lang="en-AU" altLang="en-US"/>
          </a:p>
        </p:txBody>
      </p:sp>
      <p:pic>
        <p:nvPicPr>
          <p:cNvPr id="4104" name="Picture 10">
            <a:extLst>
              <a:ext uri="{FF2B5EF4-FFF2-40B4-BE49-F238E27FC236}">
                <a16:creationId xmlns:a16="http://schemas.microsoft.com/office/drawing/2014/main" id="{AFA632AB-AD60-92F9-8B93-68FB83E7F9A7}"/>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10561638" y="231775"/>
            <a:ext cx="1385887" cy="617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29" r:id="rId1"/>
    <p:sldLayoutId id="2147486430" r:id="rId2"/>
    <p:sldLayoutId id="2147486431" r:id="rId3"/>
    <p:sldLayoutId id="2147486475" r:id="rId4"/>
    <p:sldLayoutId id="2147486432" r:id="rId5"/>
    <p:sldLayoutId id="2147486433" r:id="rId6"/>
    <p:sldLayoutId id="2147486434" r:id="rId7"/>
    <p:sldLayoutId id="2147486435" r:id="rId8"/>
    <p:sldLayoutId id="2147486436" r:id="rId9"/>
    <p:sldLayoutId id="2147486437" r:id="rId10"/>
    <p:sldLayoutId id="2147486438" r:id="rId11"/>
    <p:sldLayoutId id="2147486476" r:id="rId12"/>
  </p:sldLayoutIdLst>
  <p:hf hdr="0" dt="0"/>
  <p:txStyles>
    <p:titleStyle>
      <a:lvl1pPr algn="l" rtl="0" eaLnBrk="0" fontAlgn="base" hangingPunct="0">
        <a:lnSpc>
          <a:spcPct val="90000"/>
        </a:lnSpc>
        <a:spcBef>
          <a:spcPct val="0"/>
        </a:spcBef>
        <a:spcAft>
          <a:spcPct val="0"/>
        </a:spcAft>
        <a:defRPr sz="3600" b="1" kern="1200">
          <a:solidFill>
            <a:srgbClr val="FFD38F"/>
          </a:solidFill>
          <a:latin typeface="+mj-lt"/>
          <a:ea typeface="+mj-ea"/>
          <a:cs typeface="+mj-cs"/>
        </a:defRPr>
      </a:lvl1pPr>
      <a:lvl2pPr algn="l" rtl="0" eaLnBrk="0" fontAlgn="base" hangingPunct="0">
        <a:lnSpc>
          <a:spcPct val="90000"/>
        </a:lnSpc>
        <a:spcBef>
          <a:spcPct val="0"/>
        </a:spcBef>
        <a:spcAft>
          <a:spcPct val="0"/>
        </a:spcAft>
        <a:defRPr sz="3600" b="1">
          <a:solidFill>
            <a:srgbClr val="FFD38F"/>
          </a:solidFill>
          <a:latin typeface="Kanit" charset="-34"/>
        </a:defRPr>
      </a:lvl2pPr>
      <a:lvl3pPr algn="l" rtl="0" eaLnBrk="0" fontAlgn="base" hangingPunct="0">
        <a:lnSpc>
          <a:spcPct val="90000"/>
        </a:lnSpc>
        <a:spcBef>
          <a:spcPct val="0"/>
        </a:spcBef>
        <a:spcAft>
          <a:spcPct val="0"/>
        </a:spcAft>
        <a:defRPr sz="3600" b="1">
          <a:solidFill>
            <a:srgbClr val="FFD38F"/>
          </a:solidFill>
          <a:latin typeface="Kanit" charset="-34"/>
        </a:defRPr>
      </a:lvl3pPr>
      <a:lvl4pPr algn="l" rtl="0" eaLnBrk="0" fontAlgn="base" hangingPunct="0">
        <a:lnSpc>
          <a:spcPct val="90000"/>
        </a:lnSpc>
        <a:spcBef>
          <a:spcPct val="0"/>
        </a:spcBef>
        <a:spcAft>
          <a:spcPct val="0"/>
        </a:spcAft>
        <a:defRPr sz="3600" b="1">
          <a:solidFill>
            <a:srgbClr val="FFD38F"/>
          </a:solidFill>
          <a:latin typeface="Kanit" charset="-34"/>
        </a:defRPr>
      </a:lvl4pPr>
      <a:lvl5pPr algn="l" rtl="0" eaLnBrk="0" fontAlgn="base" hangingPunct="0">
        <a:lnSpc>
          <a:spcPct val="90000"/>
        </a:lnSpc>
        <a:spcBef>
          <a:spcPct val="0"/>
        </a:spcBef>
        <a:spcAft>
          <a:spcPct val="0"/>
        </a:spcAft>
        <a:defRPr sz="3600" b="1">
          <a:solidFill>
            <a:srgbClr val="FFD38F"/>
          </a:solidFill>
          <a:latin typeface="Kanit" charset="-34"/>
        </a:defRPr>
      </a:lvl5pPr>
      <a:lvl6pPr marL="457200" algn="l" rtl="0" fontAlgn="base">
        <a:lnSpc>
          <a:spcPct val="90000"/>
        </a:lnSpc>
        <a:spcBef>
          <a:spcPct val="0"/>
        </a:spcBef>
        <a:spcAft>
          <a:spcPct val="0"/>
        </a:spcAft>
        <a:defRPr sz="3600" b="1">
          <a:solidFill>
            <a:srgbClr val="FFD38F"/>
          </a:solidFill>
          <a:latin typeface="Kanit" charset="-34"/>
        </a:defRPr>
      </a:lvl6pPr>
      <a:lvl7pPr marL="914400" algn="l" rtl="0" fontAlgn="base">
        <a:lnSpc>
          <a:spcPct val="90000"/>
        </a:lnSpc>
        <a:spcBef>
          <a:spcPct val="0"/>
        </a:spcBef>
        <a:spcAft>
          <a:spcPct val="0"/>
        </a:spcAft>
        <a:defRPr sz="3600" b="1">
          <a:solidFill>
            <a:srgbClr val="FFD38F"/>
          </a:solidFill>
          <a:latin typeface="Kanit" charset="-34"/>
        </a:defRPr>
      </a:lvl7pPr>
      <a:lvl8pPr marL="1371600" algn="l" rtl="0" fontAlgn="base">
        <a:lnSpc>
          <a:spcPct val="90000"/>
        </a:lnSpc>
        <a:spcBef>
          <a:spcPct val="0"/>
        </a:spcBef>
        <a:spcAft>
          <a:spcPct val="0"/>
        </a:spcAft>
        <a:defRPr sz="3600" b="1">
          <a:solidFill>
            <a:srgbClr val="FFD38F"/>
          </a:solidFill>
          <a:latin typeface="Kanit" charset="-34"/>
        </a:defRPr>
      </a:lvl8pPr>
      <a:lvl9pPr marL="1828800" algn="l" rtl="0" fontAlgn="base">
        <a:lnSpc>
          <a:spcPct val="90000"/>
        </a:lnSpc>
        <a:spcBef>
          <a:spcPct val="0"/>
        </a:spcBef>
        <a:spcAft>
          <a:spcPct val="0"/>
        </a:spcAft>
        <a:defRPr sz="3600" b="1">
          <a:solidFill>
            <a:srgbClr val="FFD38F"/>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bg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bg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bg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bg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F04BD1A0-F7DB-C59C-8249-0362CC85BC33}"/>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ti"/>
              <a:t>Click to edit Master title style</a:t>
            </a:r>
            <a:endParaRPr lang="en-AU" altLang="en-US"/>
          </a:p>
        </p:txBody>
      </p:sp>
      <p:sp>
        <p:nvSpPr>
          <p:cNvPr id="5123" name="Text Placeholder 2">
            <a:extLst>
              <a:ext uri="{FF2B5EF4-FFF2-40B4-BE49-F238E27FC236}">
                <a16:creationId xmlns:a16="http://schemas.microsoft.com/office/drawing/2014/main" id="{84D4BFB0-402B-958E-E752-9345C1E54B5C}"/>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ltLang="en-US"/>
          </a:p>
        </p:txBody>
      </p:sp>
      <p:sp>
        <p:nvSpPr>
          <p:cNvPr id="5" name="Footer Placeholder 4">
            <a:extLst>
              <a:ext uri="{FF2B5EF4-FFF2-40B4-BE49-F238E27FC236}">
                <a16:creationId xmlns:a16="http://schemas.microsoft.com/office/drawing/2014/main" id="{610009F3-2631-8ACB-EC64-BC237BD7A934}"/>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rtl="0">
              <a:defRPr/>
            </a:pPr>
            <a:r>
              <a:rPr lang="ti"/>
              <a:t>WA Digital Inclusion Project  |  Community Champions | Training Session</a:t>
            </a:r>
          </a:p>
        </p:txBody>
      </p:sp>
      <p:pic>
        <p:nvPicPr>
          <p:cNvPr id="5125" name="Picture 6">
            <a:extLst>
              <a:ext uri="{FF2B5EF4-FFF2-40B4-BE49-F238E27FC236}">
                <a16:creationId xmlns:a16="http://schemas.microsoft.com/office/drawing/2014/main" id="{6790D7D6-334D-1347-0DC1-80BD3E6D354D}"/>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6" name="Picture 7">
            <a:extLst>
              <a:ext uri="{FF2B5EF4-FFF2-40B4-BE49-F238E27FC236}">
                <a16:creationId xmlns:a16="http://schemas.microsoft.com/office/drawing/2014/main" id="{7E3E8C84-DF10-EC86-D561-7189E6D6D1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7" name="Picture 8">
            <a:extLst>
              <a:ext uri="{FF2B5EF4-FFF2-40B4-BE49-F238E27FC236}">
                <a16:creationId xmlns:a16="http://schemas.microsoft.com/office/drawing/2014/main" id="{68F4273E-0AC8-2725-29EE-C86E25769E9C}"/>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1A25AC56-2325-8F85-ADA6-9FEFD8EB5EFC}"/>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rtlCol="0" anchor="ctr" anchorCtr="0" compatLnSpc="1">
            <a:prstTxWarp prst="textNoShape">
              <a:avLst/>
            </a:prstTxWarp>
          </a:bodyPr>
          <a:lstStyle>
            <a:lvl1pPr algn="r" eaLnBrk="1" hangingPunct="1">
              <a:defRPr sz="1000">
                <a:solidFill>
                  <a:srgbClr val="898989"/>
                </a:solidFill>
                <a:latin typeface="Kanit" charset="-34"/>
              </a:defRPr>
            </a:lvl1pPr>
          </a:lstStyle>
          <a:p>
            <a:pPr rtl="0">
              <a:defRPr/>
            </a:pPr>
            <a:fld id="{DA48D004-B801-4596-96B0-B7048528551C}" type="slidenum">
              <a:rPr lang="en-AU" altLang="en-US"/>
              <a:pPr>
                <a:defRPr/>
              </a:pPr>
              <a:t>‹#›</a:t>
            </a:fld>
            <a:endParaRPr lang="en-AU" altLang="en-US"/>
          </a:p>
        </p:txBody>
      </p:sp>
    </p:spTree>
  </p:cSld>
  <p:clrMap bg1="lt1" tx1="dk1" bg2="lt2" tx2="dk2" accent1="accent1" accent2="accent2" accent3="accent3" accent4="accent4" accent5="accent5" accent6="accent6" hlink="hlink" folHlink="folHlink"/>
  <p:sldLayoutIdLst>
    <p:sldLayoutId id="2147486439" r:id="rId1"/>
    <p:sldLayoutId id="2147486440" r:id="rId2"/>
    <p:sldLayoutId id="2147486441" r:id="rId3"/>
    <p:sldLayoutId id="2147486477" r:id="rId4"/>
    <p:sldLayoutId id="2147486442" r:id="rId5"/>
    <p:sldLayoutId id="2147486443" r:id="rId6"/>
    <p:sldLayoutId id="2147486444" r:id="rId7"/>
    <p:sldLayoutId id="2147486445" r:id="rId8"/>
    <p:sldLayoutId id="2147486446" r:id="rId9"/>
    <p:sldLayoutId id="2147486447" r:id="rId10"/>
    <p:sldLayoutId id="2147486448" r:id="rId11"/>
    <p:sldLayoutId id="2147486478"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F37A6F"/>
            </a:gs>
            <a:gs pos="52000">
              <a:srgbClr val="F8B0C9"/>
            </a:gs>
            <a:gs pos="100000">
              <a:srgbClr val="FFD38F"/>
            </a:gs>
          </a:gsLst>
          <a:lin ang="4200000"/>
        </a:gradFill>
        <a:effectLst/>
      </p:bgPr>
    </p:bg>
    <p:spTree>
      <p:nvGrpSpPr>
        <p:cNvPr id="1" name=""/>
        <p:cNvGrpSpPr/>
        <p:nvPr/>
      </p:nvGrpSpPr>
      <p:grpSpPr>
        <a:xfrm>
          <a:off x="0" y="0"/>
          <a:ext cx="0" cy="0"/>
          <a:chOff x="0" y="0"/>
          <a:chExt cx="0" cy="0"/>
        </a:xfrm>
      </p:grpSpPr>
      <p:sp>
        <p:nvSpPr>
          <p:cNvPr id="6146" name="Title Placeholder 1">
            <a:extLst>
              <a:ext uri="{FF2B5EF4-FFF2-40B4-BE49-F238E27FC236}">
                <a16:creationId xmlns:a16="http://schemas.microsoft.com/office/drawing/2014/main" id="{8CEB4F63-DFC7-B552-DC17-E14C75AE4F65}"/>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ti"/>
              <a:t>Click to edit Master title style</a:t>
            </a:r>
            <a:endParaRPr lang="en-AU" altLang="en-US"/>
          </a:p>
        </p:txBody>
      </p:sp>
      <p:sp>
        <p:nvSpPr>
          <p:cNvPr id="6147" name="Text Placeholder 2">
            <a:extLst>
              <a:ext uri="{FF2B5EF4-FFF2-40B4-BE49-F238E27FC236}">
                <a16:creationId xmlns:a16="http://schemas.microsoft.com/office/drawing/2014/main" id="{0584965F-CB7F-898F-1E7C-3C8E45640023}"/>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ltLang="en-US"/>
          </a:p>
        </p:txBody>
      </p:sp>
      <p:sp>
        <p:nvSpPr>
          <p:cNvPr id="5" name="Footer Placeholder 4">
            <a:extLst>
              <a:ext uri="{FF2B5EF4-FFF2-40B4-BE49-F238E27FC236}">
                <a16:creationId xmlns:a16="http://schemas.microsoft.com/office/drawing/2014/main" id="{42CA068B-8328-B7C9-5B5D-EB9CBC131D80}"/>
              </a:ext>
            </a:extLst>
          </p:cNvPr>
          <p:cNvSpPr>
            <a:spLocks noGrp="1"/>
          </p:cNvSpPr>
          <p:nvPr>
            <p:ph type="ftr" sz="quarter" idx="3"/>
          </p:nvPr>
        </p:nvSpPr>
        <p:spPr>
          <a:xfrm>
            <a:off x="838200" y="64770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bg1"/>
                </a:solidFill>
                <a:latin typeface="+mn-lt"/>
              </a:defRPr>
            </a:lvl1pPr>
          </a:lstStyle>
          <a:p>
            <a:pPr rtl="0">
              <a:defRPr/>
            </a:pPr>
            <a:r>
              <a:rPr lang="ti"/>
              <a:t>WA Digital Inclusion Project  |  Community Champions | Training Session</a:t>
            </a:r>
          </a:p>
        </p:txBody>
      </p:sp>
      <p:pic>
        <p:nvPicPr>
          <p:cNvPr id="6149" name="Picture 7">
            <a:extLst>
              <a:ext uri="{FF2B5EF4-FFF2-40B4-BE49-F238E27FC236}">
                <a16:creationId xmlns:a16="http://schemas.microsoft.com/office/drawing/2014/main" id="{9663D53D-F494-F4D6-A347-C26B65B9697F}"/>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8">
            <a:extLst>
              <a:ext uri="{FF2B5EF4-FFF2-40B4-BE49-F238E27FC236}">
                <a16:creationId xmlns:a16="http://schemas.microsoft.com/office/drawing/2014/main" id="{48CC8243-24C6-607A-92B6-78D7312CC2A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01632C92-C400-7CFA-3B73-768DD2A4DE04}"/>
              </a:ext>
            </a:extLst>
          </p:cNvPr>
          <p:cNvSpPr>
            <a:spLocks noGrp="1"/>
          </p:cNvSpPr>
          <p:nvPr>
            <p:ph type="sldNum" sz="quarter" idx="4"/>
          </p:nvPr>
        </p:nvSpPr>
        <p:spPr>
          <a:xfrm>
            <a:off x="8610600" y="6477000"/>
            <a:ext cx="2743200" cy="244475"/>
          </a:xfrm>
          <a:prstGeom prst="rect">
            <a:avLst/>
          </a:prstGeom>
        </p:spPr>
        <p:txBody>
          <a:bodyPr vert="horz" wrap="square" lIns="91440" tIns="45720" rIns="91440" bIns="45720" numCol="1" rtlCol="0" anchor="ctr" anchorCtr="0" compatLnSpc="1">
            <a:prstTxWarp prst="textNoShape">
              <a:avLst/>
            </a:prstTxWarp>
          </a:bodyPr>
          <a:lstStyle>
            <a:lvl1pPr algn="r" eaLnBrk="1" hangingPunct="1">
              <a:defRPr sz="1000">
                <a:solidFill>
                  <a:schemeClr val="bg1"/>
                </a:solidFill>
                <a:latin typeface="Kanit" charset="-34"/>
              </a:defRPr>
            </a:lvl1pPr>
          </a:lstStyle>
          <a:p>
            <a:pPr rtl="0">
              <a:defRPr/>
            </a:pPr>
            <a:fld id="{3B871BD0-B33A-4332-BA47-A3EE7728D329}" type="slidenum">
              <a:rPr lang="en-AU" altLang="en-US"/>
              <a:pPr>
                <a:defRPr/>
              </a:pPr>
              <a:t>‹#›</a:t>
            </a:fld>
            <a:endParaRPr lang="en-AU" altLang="en-US"/>
          </a:p>
        </p:txBody>
      </p:sp>
      <p:pic>
        <p:nvPicPr>
          <p:cNvPr id="6152" name="Picture 9">
            <a:extLst>
              <a:ext uri="{FF2B5EF4-FFF2-40B4-BE49-F238E27FC236}">
                <a16:creationId xmlns:a16="http://schemas.microsoft.com/office/drawing/2014/main" id="{76D07D94-07F3-23B2-AD5E-C95573284A70}"/>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558463" y="230188"/>
            <a:ext cx="1392237"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6449" r:id="rId1"/>
    <p:sldLayoutId id="2147486450" r:id="rId2"/>
    <p:sldLayoutId id="2147486451" r:id="rId3"/>
    <p:sldLayoutId id="2147486479" r:id="rId4"/>
    <p:sldLayoutId id="2147486452" r:id="rId5"/>
    <p:sldLayoutId id="2147486453" r:id="rId6"/>
    <p:sldLayoutId id="2147486454" r:id="rId7"/>
    <p:sldLayoutId id="2147486455" r:id="rId8"/>
    <p:sldLayoutId id="2147486456" r:id="rId9"/>
    <p:sldLayoutId id="2147486457" r:id="rId10"/>
    <p:sldLayoutId id="2147486458" r:id="rId11"/>
    <p:sldLayoutId id="2147486480" r:id="rId12"/>
  </p:sldLayoutIdLst>
  <p:hf hdr="0" dt="0"/>
  <p:txStyles>
    <p:titleStyle>
      <a:lvl1pPr algn="l" rtl="0" eaLnBrk="0" fontAlgn="base" hangingPunct="0">
        <a:lnSpc>
          <a:spcPct val="90000"/>
        </a:lnSpc>
        <a:spcBef>
          <a:spcPct val="0"/>
        </a:spcBef>
        <a:spcAft>
          <a:spcPct val="0"/>
        </a:spcAft>
        <a:defRPr sz="3600" b="1" kern="1200">
          <a:solidFill>
            <a:schemeClr val="bg1"/>
          </a:solidFill>
          <a:latin typeface="+mj-lt"/>
          <a:ea typeface="+mj-ea"/>
          <a:cs typeface="+mj-cs"/>
        </a:defRPr>
      </a:lvl1pPr>
      <a:lvl2pPr algn="l" rtl="0" eaLnBrk="0" fontAlgn="base" hangingPunct="0">
        <a:lnSpc>
          <a:spcPct val="90000"/>
        </a:lnSpc>
        <a:spcBef>
          <a:spcPct val="0"/>
        </a:spcBef>
        <a:spcAft>
          <a:spcPct val="0"/>
        </a:spcAft>
        <a:defRPr sz="3600" b="1">
          <a:solidFill>
            <a:schemeClr val="bg1"/>
          </a:solidFill>
          <a:latin typeface="Kanit" charset="-34"/>
        </a:defRPr>
      </a:lvl2pPr>
      <a:lvl3pPr algn="l" rtl="0" eaLnBrk="0" fontAlgn="base" hangingPunct="0">
        <a:lnSpc>
          <a:spcPct val="90000"/>
        </a:lnSpc>
        <a:spcBef>
          <a:spcPct val="0"/>
        </a:spcBef>
        <a:spcAft>
          <a:spcPct val="0"/>
        </a:spcAft>
        <a:defRPr sz="3600" b="1">
          <a:solidFill>
            <a:schemeClr val="bg1"/>
          </a:solidFill>
          <a:latin typeface="Kanit" charset="-34"/>
        </a:defRPr>
      </a:lvl3pPr>
      <a:lvl4pPr algn="l" rtl="0" eaLnBrk="0" fontAlgn="base" hangingPunct="0">
        <a:lnSpc>
          <a:spcPct val="90000"/>
        </a:lnSpc>
        <a:spcBef>
          <a:spcPct val="0"/>
        </a:spcBef>
        <a:spcAft>
          <a:spcPct val="0"/>
        </a:spcAft>
        <a:defRPr sz="3600" b="1">
          <a:solidFill>
            <a:schemeClr val="bg1"/>
          </a:solidFill>
          <a:latin typeface="Kanit" charset="-34"/>
        </a:defRPr>
      </a:lvl4pPr>
      <a:lvl5pPr algn="l" rtl="0" eaLnBrk="0" fontAlgn="base" hangingPunct="0">
        <a:lnSpc>
          <a:spcPct val="90000"/>
        </a:lnSpc>
        <a:spcBef>
          <a:spcPct val="0"/>
        </a:spcBef>
        <a:spcAft>
          <a:spcPct val="0"/>
        </a:spcAft>
        <a:defRPr sz="3600" b="1">
          <a:solidFill>
            <a:schemeClr val="bg1"/>
          </a:solidFill>
          <a:latin typeface="Kanit" charset="-34"/>
        </a:defRPr>
      </a:lvl5pPr>
      <a:lvl6pPr marL="457200" algn="l" rtl="0" fontAlgn="base">
        <a:lnSpc>
          <a:spcPct val="90000"/>
        </a:lnSpc>
        <a:spcBef>
          <a:spcPct val="0"/>
        </a:spcBef>
        <a:spcAft>
          <a:spcPct val="0"/>
        </a:spcAft>
        <a:defRPr sz="3600" b="1">
          <a:solidFill>
            <a:schemeClr val="bg1"/>
          </a:solidFill>
          <a:latin typeface="Kanit" charset="-34"/>
        </a:defRPr>
      </a:lvl6pPr>
      <a:lvl7pPr marL="914400" algn="l" rtl="0" fontAlgn="base">
        <a:lnSpc>
          <a:spcPct val="90000"/>
        </a:lnSpc>
        <a:spcBef>
          <a:spcPct val="0"/>
        </a:spcBef>
        <a:spcAft>
          <a:spcPct val="0"/>
        </a:spcAft>
        <a:defRPr sz="3600" b="1">
          <a:solidFill>
            <a:schemeClr val="bg1"/>
          </a:solidFill>
          <a:latin typeface="Kanit" charset="-34"/>
        </a:defRPr>
      </a:lvl7pPr>
      <a:lvl8pPr marL="1371600" algn="l" rtl="0" fontAlgn="base">
        <a:lnSpc>
          <a:spcPct val="90000"/>
        </a:lnSpc>
        <a:spcBef>
          <a:spcPct val="0"/>
        </a:spcBef>
        <a:spcAft>
          <a:spcPct val="0"/>
        </a:spcAft>
        <a:defRPr sz="3600" b="1">
          <a:solidFill>
            <a:schemeClr val="bg1"/>
          </a:solidFill>
          <a:latin typeface="Kanit" charset="-34"/>
        </a:defRPr>
      </a:lvl8pPr>
      <a:lvl9pPr marL="1828800" algn="l" rtl="0" fontAlgn="base">
        <a:lnSpc>
          <a:spcPct val="90000"/>
        </a:lnSpc>
        <a:spcBef>
          <a:spcPct val="0"/>
        </a:spcBef>
        <a:spcAft>
          <a:spcPct val="0"/>
        </a:spcAft>
        <a:defRPr sz="3600" b="1">
          <a:solidFill>
            <a:schemeClr val="bg1"/>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chemeClr val="tx2"/>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2"/>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2"/>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chemeClr val="tx2"/>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Title Placeholder 1">
            <a:extLst>
              <a:ext uri="{FF2B5EF4-FFF2-40B4-BE49-F238E27FC236}">
                <a16:creationId xmlns:a16="http://schemas.microsoft.com/office/drawing/2014/main" id="{350B2DFB-F921-A3BD-4166-633D4A62D48E}"/>
              </a:ext>
            </a:extLst>
          </p:cNvPr>
          <p:cNvSpPr>
            <a:spLocks noGrp="1" noChangeArrowheads="1"/>
          </p:cNvSpPr>
          <p:nvPr>
            <p:ph type="title"/>
          </p:nvPr>
        </p:nvSpPr>
        <p:spPr bwMode="auto">
          <a:xfrm>
            <a:off x="838200" y="365125"/>
            <a:ext cx="9228138"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p>
            <a:pPr lvl="0" rtl="0"/>
            <a:r>
              <a:rPr lang="ti"/>
              <a:t>Click to edit Master title style</a:t>
            </a:r>
            <a:endParaRPr lang="en-AU" altLang="en-US"/>
          </a:p>
        </p:txBody>
      </p:sp>
      <p:sp>
        <p:nvSpPr>
          <p:cNvPr id="7171" name="Text Placeholder 2">
            <a:extLst>
              <a:ext uri="{FF2B5EF4-FFF2-40B4-BE49-F238E27FC236}">
                <a16:creationId xmlns:a16="http://schemas.microsoft.com/office/drawing/2014/main" id="{0E04E603-3F7E-A7E5-5095-3B056965A4D9}"/>
              </a:ext>
            </a:extLst>
          </p:cNvPr>
          <p:cNvSpPr>
            <a:spLocks noGrp="1" noChangeArrowheads="1"/>
          </p:cNvSpPr>
          <p:nvPr>
            <p:ph type="body" idx="1"/>
          </p:nvPr>
        </p:nvSpPr>
        <p:spPr bwMode="auto">
          <a:xfrm>
            <a:off x="838200" y="1825625"/>
            <a:ext cx="10515600" cy="328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p>
            <a:pPr lvl="0" rtl="0"/>
            <a:r>
              <a:rPr lang="ti"/>
              <a:t>Edit Master text styles</a:t>
            </a:r>
          </a:p>
          <a:p>
            <a:pPr lvl="1" rtl="0"/>
            <a:r>
              <a:rPr lang="ti"/>
              <a:t>Second level</a:t>
            </a:r>
          </a:p>
          <a:p>
            <a:pPr lvl="2" rtl="0"/>
            <a:r>
              <a:rPr lang="ti"/>
              <a:t>Third level</a:t>
            </a:r>
          </a:p>
          <a:p>
            <a:pPr lvl="3" rtl="0"/>
            <a:r>
              <a:rPr lang="ti"/>
              <a:t>Fourth level</a:t>
            </a:r>
          </a:p>
          <a:p>
            <a:pPr lvl="4" rtl="0"/>
            <a:r>
              <a:rPr lang="ti"/>
              <a:t>Fifth level</a:t>
            </a:r>
            <a:endParaRPr lang="en-AU" altLang="en-US"/>
          </a:p>
        </p:txBody>
      </p:sp>
      <p:sp>
        <p:nvSpPr>
          <p:cNvPr id="5" name="Footer Placeholder 4">
            <a:extLst>
              <a:ext uri="{FF2B5EF4-FFF2-40B4-BE49-F238E27FC236}">
                <a16:creationId xmlns:a16="http://schemas.microsoft.com/office/drawing/2014/main" id="{3A9C2487-429A-61C6-09F5-683BA2C2DE18}"/>
              </a:ext>
            </a:extLst>
          </p:cNvPr>
          <p:cNvSpPr>
            <a:spLocks noGrp="1"/>
          </p:cNvSpPr>
          <p:nvPr>
            <p:ph type="ftr" sz="quarter" idx="3"/>
          </p:nvPr>
        </p:nvSpPr>
        <p:spPr>
          <a:xfrm>
            <a:off x="838200" y="6273800"/>
            <a:ext cx="7526338" cy="24447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1">
                    <a:tint val="75000"/>
                  </a:schemeClr>
                </a:solidFill>
                <a:latin typeface="+mn-lt"/>
              </a:defRPr>
            </a:lvl1pPr>
          </a:lstStyle>
          <a:p>
            <a:pPr rtl="0">
              <a:defRPr/>
            </a:pPr>
            <a:r>
              <a:rPr lang="ti"/>
              <a:t>WA Digital Inclusion Project  |  Community Champions | Training Session</a:t>
            </a:r>
          </a:p>
        </p:txBody>
      </p:sp>
      <p:pic>
        <p:nvPicPr>
          <p:cNvPr id="7173" name="Picture 6">
            <a:extLst>
              <a:ext uri="{FF2B5EF4-FFF2-40B4-BE49-F238E27FC236}">
                <a16:creationId xmlns:a16="http://schemas.microsoft.com/office/drawing/2014/main" id="{8E54DD4E-F98F-7A1D-EE23-84359343C334}"/>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0561638" y="230188"/>
            <a:ext cx="1389062"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7">
            <a:extLst>
              <a:ext uri="{FF2B5EF4-FFF2-40B4-BE49-F238E27FC236}">
                <a16:creationId xmlns:a16="http://schemas.microsoft.com/office/drawing/2014/main" id="{EE1F7F68-A6CC-9E50-CD4B-58374156B81D}"/>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666750" y="-2303463"/>
            <a:ext cx="2170113" cy="3155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8">
            <a:extLst>
              <a:ext uri="{FF2B5EF4-FFF2-40B4-BE49-F238E27FC236}">
                <a16:creationId xmlns:a16="http://schemas.microsoft.com/office/drawing/2014/main" id="{4A102C35-1351-E297-08DD-C0D2F3808BB3}"/>
              </a:ext>
            </a:extLst>
          </p:cNvPr>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10685463" y="6005513"/>
            <a:ext cx="2170112" cy="3154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Slide Number Placeholder 5">
            <a:extLst>
              <a:ext uri="{FF2B5EF4-FFF2-40B4-BE49-F238E27FC236}">
                <a16:creationId xmlns:a16="http://schemas.microsoft.com/office/drawing/2014/main" id="{2017665E-EB2D-1F29-27DF-22C82403DE05}"/>
              </a:ext>
            </a:extLst>
          </p:cNvPr>
          <p:cNvSpPr>
            <a:spLocks noGrp="1"/>
          </p:cNvSpPr>
          <p:nvPr>
            <p:ph type="sldNum" sz="quarter" idx="4"/>
          </p:nvPr>
        </p:nvSpPr>
        <p:spPr>
          <a:xfrm>
            <a:off x="8610600" y="6273800"/>
            <a:ext cx="2743200" cy="244475"/>
          </a:xfrm>
          <a:prstGeom prst="rect">
            <a:avLst/>
          </a:prstGeom>
        </p:spPr>
        <p:txBody>
          <a:bodyPr vert="horz" wrap="square" lIns="91440" tIns="45720" rIns="91440" bIns="45720" numCol="1" rtlCol="0" anchor="ctr" anchorCtr="0" compatLnSpc="1">
            <a:prstTxWarp prst="textNoShape">
              <a:avLst/>
            </a:prstTxWarp>
          </a:bodyPr>
          <a:lstStyle>
            <a:lvl1pPr algn="r" eaLnBrk="1" hangingPunct="1">
              <a:defRPr sz="1000">
                <a:solidFill>
                  <a:srgbClr val="898989"/>
                </a:solidFill>
                <a:latin typeface="Kanit" charset="-34"/>
              </a:defRPr>
            </a:lvl1pPr>
          </a:lstStyle>
          <a:p>
            <a:pPr rtl="0">
              <a:defRPr/>
            </a:pPr>
            <a:fld id="{DA8C01AA-87BC-4F26-A33B-759EEC5B56CF}" type="slidenum">
              <a:rPr lang="en-AU" altLang="en-US"/>
              <a:pPr>
                <a:defRPr/>
              </a:pPr>
              <a:t>‹#›</a:t>
            </a:fld>
            <a:endParaRPr lang="en-AU" altLang="en-US"/>
          </a:p>
        </p:txBody>
      </p:sp>
      <p:sp>
        <p:nvSpPr>
          <p:cNvPr id="10" name="Footer Placeholder 4">
            <a:extLst>
              <a:ext uri="{FF2B5EF4-FFF2-40B4-BE49-F238E27FC236}">
                <a16:creationId xmlns:a16="http://schemas.microsoft.com/office/drawing/2014/main" id="{C59FB791-5267-1E63-A263-6AD86FC7730A}"/>
              </a:ext>
            </a:extLst>
          </p:cNvPr>
          <p:cNvSpPr txBox="1">
            <a:spLocks/>
          </p:cNvSpPr>
          <p:nvPr userDrawn="1"/>
        </p:nvSpPr>
        <p:spPr>
          <a:xfrm>
            <a:off x="838200" y="6537325"/>
            <a:ext cx="10515600" cy="155575"/>
          </a:xfrm>
          <a:prstGeom prst="rect">
            <a:avLst/>
          </a:prstGeom>
        </p:spPr>
        <p:txBody>
          <a:bodyPr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rtl="0" fontAlgn="auto">
              <a:spcBef>
                <a:spcPts val="0"/>
              </a:spcBef>
              <a:spcAft>
                <a:spcPts val="0"/>
              </a:spcAft>
              <a:defRPr/>
            </a:pPr>
            <a:r>
              <a:rPr lang="ti" sz="1000" i="1">
                <a:solidFill>
                  <a:schemeClr val="tx1">
                    <a:lumMod val="65000"/>
                    <a:lumOff val="35000"/>
                  </a:schemeClr>
                </a:solidFill>
              </a:rPr>
              <a:t>Lotterywest is the major supporter of the WA Digital Inclusion Project. WACOSS is leading the initiative and is responsible for project governance.</a:t>
            </a:r>
            <a:endParaRPr lang="en-AU" sz="1000">
              <a:solidFill>
                <a:schemeClr val="tx1">
                  <a:lumMod val="65000"/>
                  <a:lumOff val="35000"/>
                </a:schemeClr>
              </a:solidFill>
            </a:endParaRPr>
          </a:p>
        </p:txBody>
      </p:sp>
    </p:spTree>
  </p:cSld>
  <p:clrMap bg1="lt1" tx1="dk1" bg2="lt2" tx2="dk2" accent1="accent1" accent2="accent2" accent3="accent3" accent4="accent4" accent5="accent5" accent6="accent6" hlink="hlink" folHlink="folHlink"/>
  <p:sldLayoutIdLst>
    <p:sldLayoutId id="2147486459" r:id="rId1"/>
    <p:sldLayoutId id="2147486460" r:id="rId2"/>
    <p:sldLayoutId id="2147486461" r:id="rId3"/>
    <p:sldLayoutId id="2147486481" r:id="rId4"/>
    <p:sldLayoutId id="2147486462" r:id="rId5"/>
    <p:sldLayoutId id="2147486463" r:id="rId6"/>
    <p:sldLayoutId id="2147486464" r:id="rId7"/>
    <p:sldLayoutId id="2147486465" r:id="rId8"/>
    <p:sldLayoutId id="2147486466" r:id="rId9"/>
    <p:sldLayoutId id="2147486467" r:id="rId10"/>
    <p:sldLayoutId id="2147486468" r:id="rId11"/>
    <p:sldLayoutId id="2147486482" r:id="rId12"/>
  </p:sldLayoutIdLst>
  <p:hf hdr="0" dt="0"/>
  <p:txStyles>
    <p:title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27.png"/><Relationship Id="rId4" Type="http://schemas.openxmlformats.org/officeDocument/2006/relationships/image" Target="../media/image18.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image" Target="../media/image31.png"/><Relationship Id="rId4" Type="http://schemas.openxmlformats.org/officeDocument/2006/relationships/image" Target="../media/image23.sv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7.xml"/><Relationship Id="rId5" Type="http://schemas.openxmlformats.org/officeDocument/2006/relationships/image" Target="../media/image44.jpg"/><Relationship Id="rId4" Type="http://schemas.openxmlformats.org/officeDocument/2006/relationships/image" Target="../media/image43.jpe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45.png"/><Relationship Id="rId4" Type="http://schemas.openxmlformats.org/officeDocument/2006/relationships/image" Target="../media/image43.jpeg"/></Relationships>
</file>

<file path=ppt/slides/_rels/slide18.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jpeg"/><Relationship Id="rId7" Type="http://schemas.openxmlformats.org/officeDocument/2006/relationships/image" Target="../media/image50.jp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49.jpg"/><Relationship Id="rId5" Type="http://schemas.openxmlformats.org/officeDocument/2006/relationships/image" Target="../media/image48.png"/><Relationship Id="rId4" Type="http://schemas.openxmlformats.org/officeDocument/2006/relationships/image" Target="../media/image47.png"/></Relationships>
</file>

<file path=ppt/slides/_rels/slide1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2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3.xml"/><Relationship Id="rId1" Type="http://schemas.openxmlformats.org/officeDocument/2006/relationships/slideLayout" Target="../slideLayouts/slideLayout25.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2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3.sv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svg"/><Relationship Id="rId9" Type="http://schemas.openxmlformats.org/officeDocument/2006/relationships/image" Target="../media/image23.svg"/></Relationships>
</file>

<file path=ppt/slides/_rels/slide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25.svg"/><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0DFEDC6A-CB56-12C1-39C2-8E6D897A25D6}"/>
              </a:ext>
            </a:extLst>
          </p:cNvPr>
          <p:cNvSpPr>
            <a:spLocks noGrp="1" noChangeArrowheads="1"/>
          </p:cNvSpPr>
          <p:nvPr>
            <p:ph type="title"/>
          </p:nvPr>
        </p:nvSpPr>
        <p:spPr>
          <a:xfrm>
            <a:off x="1157778" y="1258661"/>
            <a:ext cx="9876441" cy="2675965"/>
          </a:xfrm>
        </p:spPr>
        <p:txBody>
          <a:bodyPr rtlCol="0"/>
          <a:lstStyle/>
          <a:p>
            <a:pPr algn="ctr" rtl="0" eaLnBrk="1" hangingPunct="1"/>
            <a:r>
              <a:rPr lang="ti">
                <a:solidFill>
                  <a:schemeClr val="bg1"/>
                </a:solidFill>
                <a:latin typeface="Arial" panose="020B0604020202020204" pitchFamily="34" charset="0"/>
                <a:cs typeface="Arial" panose="020B0604020202020204" pitchFamily="34" charset="0"/>
              </a:rPr>
              <a:t>ዲጂታላዊ ክእለታት </a:t>
            </a:r>
            <a:br>
              <a:rPr lang="en-AU" altLang="en-US" dirty="0">
                <a:solidFill>
                  <a:schemeClr val="bg1"/>
                </a:solidFill>
                <a:latin typeface="Arial" panose="020B0604020202020204" pitchFamily="34" charset="0"/>
                <a:cs typeface="Arial" panose="020B0604020202020204" pitchFamily="34" charset="0"/>
              </a:rPr>
            </a:br>
            <a:r>
              <a:rPr lang="ti">
                <a:solidFill>
                  <a:schemeClr val="bg1"/>
                </a:solidFill>
                <a:latin typeface="Arial" panose="020B0604020202020204" pitchFamily="34" charset="0"/>
                <a:cs typeface="Arial" panose="020B0604020202020204" pitchFamily="34" charset="0"/>
              </a:rPr>
              <a:t>ናይ ሓበሬታ ክፍለ ግዜ</a:t>
            </a:r>
          </a:p>
        </p:txBody>
      </p:sp>
      <p:pic>
        <p:nvPicPr>
          <p:cNvPr id="24580" name="Picture 4">
            <a:extLst>
              <a:ext uri="{FF2B5EF4-FFF2-40B4-BE49-F238E27FC236}">
                <a16:creationId xmlns:a16="http://schemas.microsoft.com/office/drawing/2014/main" id="{3AF11155-EE0D-59CE-D684-31243613984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80303" y="5528470"/>
            <a:ext cx="2631393" cy="117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5">
            <a:extLst>
              <a:ext uri="{FF2B5EF4-FFF2-40B4-BE49-F238E27FC236}">
                <a16:creationId xmlns:a16="http://schemas.microsoft.com/office/drawing/2014/main" id="{0BBB8E80-B9DD-B42C-FBBE-C0ED0D60CFD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5313" y="6054725"/>
            <a:ext cx="2198687"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3">
            <a:extLst>
              <a:ext uri="{FF2B5EF4-FFF2-40B4-BE49-F238E27FC236}">
                <a16:creationId xmlns:a16="http://schemas.microsoft.com/office/drawing/2014/main" id="{AED33FA3-139A-890C-2B90-383038A3C77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850" y="6021388"/>
            <a:ext cx="14271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271205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29D593-AA17-E755-FC4E-231B85D27B8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DE2E706-C81B-FDE5-5A88-54DF6F19B318}"/>
              </a:ext>
            </a:extLst>
          </p:cNvPr>
          <p:cNvSpPr>
            <a:spLocks noGrp="1"/>
          </p:cNvSpPr>
          <p:nvPr>
            <p:ph type="title"/>
          </p:nvPr>
        </p:nvSpPr>
        <p:spPr>
          <a:xfrm>
            <a:off x="2019450" y="167408"/>
            <a:ext cx="9228138" cy="1325563"/>
          </a:xfrm>
        </p:spPr>
        <p:txBody>
          <a:bodyPr/>
          <a:lstStyle/>
          <a:p>
            <a:r>
              <a:rPr lang="am-ET" sz="2800" dirty="0">
                <a:latin typeface="Arial" panose="020B0604020202020204" pitchFamily="34" charset="0"/>
                <a:cs typeface="Arial" panose="020B0604020202020204" pitchFamily="34" charset="0"/>
              </a:rPr>
              <a:t>ካብ ርሑቕ ምብጻሕ ምትላላትን ናይ ዳታ ምብርባር(ሃኪንግ) ምትላላት፦ </a:t>
            </a:r>
          </a:p>
        </p:txBody>
      </p:sp>
      <p:sp>
        <p:nvSpPr>
          <p:cNvPr id="9" name="Content Placeholder 2">
            <a:extLst>
              <a:ext uri="{FF2B5EF4-FFF2-40B4-BE49-F238E27FC236}">
                <a16:creationId xmlns:a16="http://schemas.microsoft.com/office/drawing/2014/main" id="{3D30CECD-1948-9A9B-62BB-6DE619875E8D}"/>
              </a:ext>
            </a:extLst>
          </p:cNvPr>
          <p:cNvSpPr>
            <a:spLocks noGrp="1"/>
          </p:cNvSpPr>
          <p:nvPr>
            <p:ph sz="half" idx="1"/>
          </p:nvPr>
        </p:nvSpPr>
        <p:spPr>
          <a:xfrm>
            <a:off x="816199" y="1657141"/>
            <a:ext cx="4191899" cy="3929223"/>
          </a:xfrm>
        </p:spPr>
        <p:txBody>
          <a:bodyPr/>
          <a:lstStyle/>
          <a:p>
            <a:pPr marL="342900" lvl="0" indent="-342900">
              <a:lnSpc>
                <a:spcPct val="107000"/>
              </a:lnSpc>
              <a:spcAft>
                <a:spcPts val="800"/>
              </a:spcAft>
              <a:buFont typeface="Arial" panose="020B0604020202020204" pitchFamily="34" charset="0"/>
              <a:buChar char="•"/>
              <a:tabLst>
                <a:tab pos="457200" algn="l"/>
              </a:tabLst>
            </a:pPr>
            <a:r>
              <a:rPr lang="am-ET"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መታለልቲ ክድውሉልኩም ወይ ኢመይል ክሰዱልኩም እዮም። </a:t>
            </a:r>
          </a:p>
          <a:p>
            <a:pPr marL="342900" lvl="0" indent="-342900">
              <a:lnSpc>
                <a:spcPct val="107000"/>
              </a:lnSpc>
              <a:spcAft>
                <a:spcPts val="800"/>
              </a:spcAft>
              <a:buFont typeface="Arial" panose="020B0604020202020204" pitchFamily="34" charset="0"/>
              <a:buChar char="•"/>
              <a:tabLst>
                <a:tab pos="457200" algn="l"/>
              </a:tabLst>
            </a:pPr>
            <a:r>
              <a:rPr lang="am-ET"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መብዛሕትኡ ግዜ ኮምፒተርኩም ‘ዘዐርዩ’ ኣምሲሎም፣ ገለ ነገር ከተውርዱ ክሓቱኹም እዮም። </a:t>
            </a:r>
          </a:p>
          <a:p>
            <a:pPr marL="342900" lvl="0" indent="-342900">
              <a:lnSpc>
                <a:spcPct val="107000"/>
              </a:lnSpc>
              <a:spcAft>
                <a:spcPts val="800"/>
              </a:spcAft>
              <a:buFont typeface="Arial" panose="020B0604020202020204" pitchFamily="34" charset="0"/>
              <a:buChar char="•"/>
              <a:tabLst>
                <a:tab pos="457200" algn="l"/>
              </a:tabLst>
            </a:pPr>
            <a:r>
              <a:rPr lang="am-ET"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እዚ ድማ ናብ መሳርሒኹም ብምእታው ኣብኡ ዝተቐመጠ ሓበሬታ ክሰርቁ የኽእሎም።</a:t>
            </a:r>
          </a:p>
        </p:txBody>
      </p:sp>
      <p:sp>
        <p:nvSpPr>
          <p:cNvPr id="6" name="Slide Number Placeholder 5">
            <a:extLst>
              <a:ext uri="{FF2B5EF4-FFF2-40B4-BE49-F238E27FC236}">
                <a16:creationId xmlns:a16="http://schemas.microsoft.com/office/drawing/2014/main" id="{3B70A0B2-DF0D-3677-2346-B835ABD2057F}"/>
              </a:ext>
            </a:extLst>
          </p:cNvPr>
          <p:cNvSpPr>
            <a:spLocks noGrp="1"/>
          </p:cNvSpPr>
          <p:nvPr>
            <p:ph type="sldNum" sz="quarter" idx="11"/>
          </p:nvPr>
        </p:nvSpPr>
        <p:spPr/>
        <p:txBody>
          <a:bodyPr/>
          <a:lstStyle/>
          <a:p>
            <a:pPr>
              <a:defRPr/>
            </a:pPr>
            <a:fld id="{5D834F31-63CD-4BB0-9F9E-B240BA518BE4}" type="slidenum">
              <a:rPr lang="en-AU" altLang="en-US" smtClean="0"/>
              <a:pPr>
                <a:defRPr/>
              </a:pPr>
              <a:t>10</a:t>
            </a:fld>
            <a:endParaRPr lang="en-AU" altLang="en-US"/>
          </a:p>
        </p:txBody>
      </p:sp>
      <p:grpSp>
        <p:nvGrpSpPr>
          <p:cNvPr id="3" name="Group 2">
            <a:extLst>
              <a:ext uri="{FF2B5EF4-FFF2-40B4-BE49-F238E27FC236}">
                <a16:creationId xmlns:a16="http://schemas.microsoft.com/office/drawing/2014/main" id="{C91D8B90-FB08-F8DD-9BA9-B15733B25B18}"/>
              </a:ext>
            </a:extLst>
          </p:cNvPr>
          <p:cNvGrpSpPr/>
          <p:nvPr/>
        </p:nvGrpSpPr>
        <p:grpSpPr>
          <a:xfrm>
            <a:off x="818076" y="355832"/>
            <a:ext cx="915804" cy="915804"/>
            <a:chOff x="5030425" y="1731585"/>
            <a:chExt cx="1578417" cy="1578417"/>
          </a:xfrm>
        </p:grpSpPr>
        <p:pic>
          <p:nvPicPr>
            <p:cNvPr id="4" name="Graphic 3" descr="Laptop outline">
              <a:extLst>
                <a:ext uri="{FF2B5EF4-FFF2-40B4-BE49-F238E27FC236}">
                  <a16:creationId xmlns:a16="http://schemas.microsoft.com/office/drawing/2014/main" id="{DF17DD5D-D472-937A-CF50-4DFF6963C58B}"/>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130014" y="1767316"/>
              <a:ext cx="1379238" cy="1379238"/>
            </a:xfrm>
            <a:prstGeom prst="rect">
              <a:avLst/>
            </a:prstGeom>
          </p:spPr>
        </p:pic>
        <p:sp>
          <p:nvSpPr>
            <p:cNvPr id="5" name="Oval 4">
              <a:extLst>
                <a:ext uri="{FF2B5EF4-FFF2-40B4-BE49-F238E27FC236}">
                  <a16:creationId xmlns:a16="http://schemas.microsoft.com/office/drawing/2014/main" id="{F1860F6C-AC18-29F2-CA9A-CDBB99C5530A}"/>
                </a:ext>
              </a:extLst>
            </p:cNvPr>
            <p:cNvSpPr/>
            <p:nvPr/>
          </p:nvSpPr>
          <p:spPr>
            <a:xfrm>
              <a:off x="5030425" y="1731585"/>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11" name="Group 10">
            <a:extLst>
              <a:ext uri="{FF2B5EF4-FFF2-40B4-BE49-F238E27FC236}">
                <a16:creationId xmlns:a16="http://schemas.microsoft.com/office/drawing/2014/main" id="{A8BCEA7D-D627-ABBD-2EC4-94CCB0B3EACD}"/>
              </a:ext>
            </a:extLst>
          </p:cNvPr>
          <p:cNvGrpSpPr/>
          <p:nvPr/>
        </p:nvGrpSpPr>
        <p:grpSpPr>
          <a:xfrm>
            <a:off x="5311381" y="1189452"/>
            <a:ext cx="6004761" cy="5230222"/>
            <a:chOff x="5311381" y="1189452"/>
            <a:chExt cx="6004761" cy="5230222"/>
          </a:xfrm>
        </p:grpSpPr>
        <p:pic>
          <p:nvPicPr>
            <p:cNvPr id="1026" name="Picture 2" descr="Tech support scams scare you into thinking there's a problem with your computer, often by showing you fake malware warnings.">
              <a:extLst>
                <a:ext uri="{FF2B5EF4-FFF2-40B4-BE49-F238E27FC236}">
                  <a16:creationId xmlns:a16="http://schemas.microsoft.com/office/drawing/2014/main" id="{2D5B6164-6FC9-6F83-B85E-963B63358CB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11381" y="1189452"/>
              <a:ext cx="6004761" cy="523022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98F9A439-7CDF-155E-3F88-33F3609A71EA}"/>
                </a:ext>
              </a:extLst>
            </p:cNvPr>
            <p:cNvSpPr/>
            <p:nvPr/>
          </p:nvSpPr>
          <p:spPr>
            <a:xfrm>
              <a:off x="8906022" y="3711847"/>
              <a:ext cx="1294227" cy="244475"/>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Tree>
    <p:extLst>
      <p:ext uri="{BB962C8B-B14F-4D97-AF65-F5344CB8AC3E}">
        <p14:creationId xmlns:p14="http://schemas.microsoft.com/office/powerpoint/2010/main" val="3178909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54134-7D0C-5E32-1382-E0F72A5926B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8639F41-626A-050B-F482-E378DCF7174D}"/>
              </a:ext>
            </a:extLst>
          </p:cNvPr>
          <p:cNvSpPr>
            <a:spLocks noGrp="1"/>
          </p:cNvSpPr>
          <p:nvPr>
            <p:ph type="title"/>
          </p:nvPr>
        </p:nvSpPr>
        <p:spPr>
          <a:xfrm>
            <a:off x="2019450" y="167408"/>
            <a:ext cx="9228138" cy="1325563"/>
          </a:xfrm>
        </p:spPr>
        <p:txBody>
          <a:bodyPr/>
          <a:lstStyle/>
          <a:p>
            <a:r>
              <a:rPr lang="am-ET" dirty="0">
                <a:latin typeface="Arial" panose="020B0604020202020204" pitchFamily="34" charset="0"/>
                <a:cs typeface="Arial" panose="020B0604020202020204" pitchFamily="34" charset="0"/>
              </a:rPr>
              <a:t>ብኢንተርነት ዕዳጋ ዝግበሩ ምትላላት፦ </a:t>
            </a:r>
          </a:p>
        </p:txBody>
      </p:sp>
      <p:sp>
        <p:nvSpPr>
          <p:cNvPr id="9" name="Content Placeholder 2">
            <a:extLst>
              <a:ext uri="{FF2B5EF4-FFF2-40B4-BE49-F238E27FC236}">
                <a16:creationId xmlns:a16="http://schemas.microsoft.com/office/drawing/2014/main" id="{12346186-C9D8-5984-13FC-1F64977017EA}"/>
              </a:ext>
            </a:extLst>
          </p:cNvPr>
          <p:cNvSpPr>
            <a:spLocks noGrp="1"/>
          </p:cNvSpPr>
          <p:nvPr>
            <p:ph sz="half" idx="1"/>
          </p:nvPr>
        </p:nvSpPr>
        <p:spPr>
          <a:xfrm>
            <a:off x="866173" y="1786597"/>
            <a:ext cx="3333770" cy="3516923"/>
          </a:xfrm>
        </p:spPr>
        <p:txBody>
          <a:bodyPr/>
          <a:lstStyle/>
          <a:p>
            <a:pPr marL="342900" lvl="0" indent="-342900">
              <a:lnSpc>
                <a:spcPct val="107000"/>
              </a:lnSpc>
              <a:spcAft>
                <a:spcPts val="800"/>
              </a:spcAft>
              <a:buFont typeface="Arial" panose="020B0604020202020204" pitchFamily="34" charset="0"/>
              <a:buChar char="•"/>
              <a:tabLst>
                <a:tab pos="457200" algn="l"/>
              </a:tabLst>
            </a:pPr>
            <a:r>
              <a:rPr lang="am-ET"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መታለልቲ ናይ ሓሶት መወዓውዒታት ወይ ፍርያት ዝሸጡ መርበብ ሓበሬታታት ይፈጥሩ። </a:t>
            </a:r>
          </a:p>
          <a:p>
            <a:pPr marL="342900" lvl="0" indent="-342900">
              <a:lnSpc>
                <a:spcPct val="107000"/>
              </a:lnSpc>
              <a:spcAft>
                <a:spcPts val="800"/>
              </a:spcAft>
              <a:buFont typeface="Arial" panose="020B0604020202020204" pitchFamily="34" charset="0"/>
              <a:buChar char="•"/>
              <a:tabLst>
                <a:tab pos="457200" algn="l"/>
              </a:tabLst>
            </a:pPr>
            <a:r>
              <a:rPr lang="am-ET"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ገንዘብኩም ወሲዶም ነቲ ፍርያት ፈጺሞም ኣይህቡኩምን እዮም።</a:t>
            </a:r>
          </a:p>
        </p:txBody>
      </p:sp>
      <p:sp>
        <p:nvSpPr>
          <p:cNvPr id="6" name="Slide Number Placeholder 5">
            <a:extLst>
              <a:ext uri="{FF2B5EF4-FFF2-40B4-BE49-F238E27FC236}">
                <a16:creationId xmlns:a16="http://schemas.microsoft.com/office/drawing/2014/main" id="{639C1408-CAF9-3655-BB59-4DE809076837}"/>
              </a:ext>
            </a:extLst>
          </p:cNvPr>
          <p:cNvSpPr>
            <a:spLocks noGrp="1"/>
          </p:cNvSpPr>
          <p:nvPr>
            <p:ph type="sldNum" sz="quarter" idx="11"/>
          </p:nvPr>
        </p:nvSpPr>
        <p:spPr/>
        <p:txBody>
          <a:bodyPr/>
          <a:lstStyle/>
          <a:p>
            <a:pPr>
              <a:defRPr/>
            </a:pPr>
            <a:fld id="{5D834F31-63CD-4BB0-9F9E-B240BA518BE4}" type="slidenum">
              <a:rPr lang="en-AU" altLang="en-US" smtClean="0"/>
              <a:pPr>
                <a:defRPr/>
              </a:pPr>
              <a:t>11</a:t>
            </a:fld>
            <a:endParaRPr lang="en-AU" altLang="en-US"/>
          </a:p>
        </p:txBody>
      </p:sp>
      <p:pic>
        <p:nvPicPr>
          <p:cNvPr id="7" name="Picture 6">
            <a:extLst>
              <a:ext uri="{FF2B5EF4-FFF2-40B4-BE49-F238E27FC236}">
                <a16:creationId xmlns:a16="http://schemas.microsoft.com/office/drawing/2014/main" id="{D894A721-EC26-12D6-70AA-9A6F3DB33FD8}"/>
              </a:ext>
            </a:extLst>
          </p:cNvPr>
          <p:cNvPicPr>
            <a:picLocks noChangeAspect="1"/>
          </p:cNvPicPr>
          <p:nvPr/>
        </p:nvPicPr>
        <p:blipFill>
          <a:blip r:embed="rId3"/>
          <a:srcRect l="9261" t="55431" r="74724" b="8512"/>
          <a:stretch/>
        </p:blipFill>
        <p:spPr>
          <a:xfrm>
            <a:off x="816199" y="248776"/>
            <a:ext cx="1062666" cy="1022860"/>
          </a:xfrm>
          <a:prstGeom prst="rect">
            <a:avLst/>
          </a:prstGeom>
        </p:spPr>
      </p:pic>
      <p:pic>
        <p:nvPicPr>
          <p:cNvPr id="13" name="Picture 12">
            <a:extLst>
              <a:ext uri="{FF2B5EF4-FFF2-40B4-BE49-F238E27FC236}">
                <a16:creationId xmlns:a16="http://schemas.microsoft.com/office/drawing/2014/main" id="{381FA298-7390-652D-854E-FF6193A55162}"/>
              </a:ext>
            </a:extLst>
          </p:cNvPr>
          <p:cNvPicPr>
            <a:picLocks noChangeAspect="1"/>
          </p:cNvPicPr>
          <p:nvPr/>
        </p:nvPicPr>
        <p:blipFill>
          <a:blip r:embed="rId4"/>
          <a:stretch>
            <a:fillRect/>
          </a:stretch>
        </p:blipFill>
        <p:spPr>
          <a:xfrm>
            <a:off x="4149970" y="1271636"/>
            <a:ext cx="8042030" cy="5177307"/>
          </a:xfrm>
          <a:prstGeom prst="rect">
            <a:avLst/>
          </a:prstGeom>
        </p:spPr>
      </p:pic>
    </p:spTree>
    <p:extLst>
      <p:ext uri="{BB962C8B-B14F-4D97-AF65-F5344CB8AC3E}">
        <p14:creationId xmlns:p14="http://schemas.microsoft.com/office/powerpoint/2010/main" val="357009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7F237-0252-91F5-807A-8286D765D90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E44A617-8FB2-2F2E-2CE6-0DAFF8179DF9}"/>
              </a:ext>
            </a:extLst>
          </p:cNvPr>
          <p:cNvSpPr>
            <a:spLocks noGrp="1"/>
          </p:cNvSpPr>
          <p:nvPr>
            <p:ph type="title"/>
          </p:nvPr>
        </p:nvSpPr>
        <p:spPr>
          <a:xfrm>
            <a:off x="2019450" y="167408"/>
            <a:ext cx="9228138" cy="1325563"/>
          </a:xfrm>
        </p:spPr>
        <p:txBody>
          <a:bodyPr/>
          <a:lstStyle/>
          <a:p>
            <a:r>
              <a:rPr lang="am-ET" dirty="0">
                <a:latin typeface="Arial" panose="020B0604020202020204" pitchFamily="34" charset="0"/>
                <a:cs typeface="Arial" panose="020B0604020202020204" pitchFamily="34" charset="0"/>
              </a:rPr>
              <a:t>ምትላላት ፊሺንግ፦</a:t>
            </a:r>
            <a:endParaRPr lang="en-AU" dirty="0"/>
          </a:p>
        </p:txBody>
      </p:sp>
      <p:sp>
        <p:nvSpPr>
          <p:cNvPr id="9" name="Content Placeholder 2">
            <a:extLst>
              <a:ext uri="{FF2B5EF4-FFF2-40B4-BE49-F238E27FC236}">
                <a16:creationId xmlns:a16="http://schemas.microsoft.com/office/drawing/2014/main" id="{C3731FAE-2B01-DBA5-7423-2C5B0BF4315B}"/>
              </a:ext>
            </a:extLst>
          </p:cNvPr>
          <p:cNvSpPr>
            <a:spLocks noGrp="1"/>
          </p:cNvSpPr>
          <p:nvPr>
            <p:ph sz="half" idx="1"/>
          </p:nvPr>
        </p:nvSpPr>
        <p:spPr>
          <a:xfrm>
            <a:off x="866172" y="1786597"/>
            <a:ext cx="4085655" cy="3516923"/>
          </a:xfrm>
        </p:spPr>
        <p:txBody>
          <a:bodyPr/>
          <a:lstStyle/>
          <a:p>
            <a:pPr marL="342900" lvl="0" indent="-342900">
              <a:lnSpc>
                <a:spcPct val="107000"/>
              </a:lnSpc>
              <a:spcAft>
                <a:spcPts val="800"/>
              </a:spcAft>
              <a:buFont typeface="Arial" panose="020B0604020202020204" pitchFamily="34" charset="0"/>
              <a:buChar char="•"/>
              <a:tabLst>
                <a:tab pos="457200" algn="l"/>
              </a:tabLst>
            </a:pPr>
            <a:r>
              <a:rPr lang="am-ET"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መታለልቲ ካብ ከም ባንክ ወይ መንግስቲ ዝኣመሰለ ሰብ ናይ ሓሶት ኢመይል ይልእኹ።</a:t>
            </a:r>
          </a:p>
          <a:p>
            <a:pPr marL="342900" lvl="0" indent="-342900">
              <a:lnSpc>
                <a:spcPct val="107000"/>
              </a:lnSpc>
              <a:spcAft>
                <a:spcPts val="800"/>
              </a:spcAft>
              <a:buFont typeface="Arial" panose="020B0604020202020204" pitchFamily="34" charset="0"/>
              <a:buChar char="•"/>
              <a:tabLst>
                <a:tab pos="457200" algn="l"/>
              </a:tabLst>
            </a:pPr>
            <a:r>
              <a:rPr lang="am-ET"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መብዛሕትኡ ግዜ ውልቃዊ ሓበሬታ ክትሰደሎም ይሓቱኹም። </a:t>
            </a:r>
          </a:p>
          <a:p>
            <a:pPr marL="342900" lvl="0" indent="-342900">
              <a:lnSpc>
                <a:spcPct val="107000"/>
              </a:lnSpc>
              <a:spcAft>
                <a:spcPts val="800"/>
              </a:spcAft>
              <a:buFont typeface="Arial" panose="020B0604020202020204" pitchFamily="34" charset="0"/>
              <a:buChar char="•"/>
              <a:tabLst>
                <a:tab pos="457200" algn="l"/>
              </a:tabLst>
            </a:pPr>
            <a:r>
              <a:rPr lang="am-ET"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እኹል ዝርዝር ምስ ረኸቡ፣ ንዓኹም መሲሎም ክቐርቡ ይኽእሉ።</a:t>
            </a:r>
          </a:p>
        </p:txBody>
      </p:sp>
      <p:sp>
        <p:nvSpPr>
          <p:cNvPr id="6" name="Slide Number Placeholder 5">
            <a:extLst>
              <a:ext uri="{FF2B5EF4-FFF2-40B4-BE49-F238E27FC236}">
                <a16:creationId xmlns:a16="http://schemas.microsoft.com/office/drawing/2014/main" id="{4CC6F0DD-2918-4914-F29C-72FFDA8FD2EE}"/>
              </a:ext>
            </a:extLst>
          </p:cNvPr>
          <p:cNvSpPr>
            <a:spLocks noGrp="1"/>
          </p:cNvSpPr>
          <p:nvPr>
            <p:ph type="sldNum" sz="quarter" idx="11"/>
          </p:nvPr>
        </p:nvSpPr>
        <p:spPr/>
        <p:txBody>
          <a:bodyPr/>
          <a:lstStyle/>
          <a:p>
            <a:pPr>
              <a:defRPr/>
            </a:pPr>
            <a:fld id="{5D834F31-63CD-4BB0-9F9E-B240BA518BE4}" type="slidenum">
              <a:rPr lang="en-AU" altLang="en-US" smtClean="0"/>
              <a:pPr>
                <a:defRPr/>
              </a:pPr>
              <a:t>12</a:t>
            </a:fld>
            <a:endParaRPr lang="en-AU" altLang="en-US"/>
          </a:p>
        </p:txBody>
      </p:sp>
      <p:pic>
        <p:nvPicPr>
          <p:cNvPr id="3" name="Picture 2" descr="Icon&#10;&#10;Description automatically generated">
            <a:extLst>
              <a:ext uri="{FF2B5EF4-FFF2-40B4-BE49-F238E27FC236}">
                <a16:creationId xmlns:a16="http://schemas.microsoft.com/office/drawing/2014/main" id="{3E33ADEF-2ABB-5604-A2FA-EC7C9D0DA5BA}"/>
              </a:ext>
            </a:extLst>
          </p:cNvPr>
          <p:cNvPicPr>
            <a:picLocks noChangeAspect="1"/>
          </p:cNvPicPr>
          <p:nvPr/>
        </p:nvPicPr>
        <p:blipFill>
          <a:blip r:embed="rId3"/>
          <a:stretch>
            <a:fillRect/>
          </a:stretch>
        </p:blipFill>
        <p:spPr>
          <a:xfrm>
            <a:off x="866173" y="300637"/>
            <a:ext cx="1059104" cy="1059104"/>
          </a:xfrm>
          <a:prstGeom prst="rect">
            <a:avLst/>
          </a:prstGeom>
        </p:spPr>
      </p:pic>
      <p:pic>
        <p:nvPicPr>
          <p:cNvPr id="10" name="Picture 9">
            <a:extLst>
              <a:ext uri="{FF2B5EF4-FFF2-40B4-BE49-F238E27FC236}">
                <a16:creationId xmlns:a16="http://schemas.microsoft.com/office/drawing/2014/main" id="{31AD4F59-D5E8-93AC-D54A-5D913BB4A51F}"/>
              </a:ext>
            </a:extLst>
          </p:cNvPr>
          <p:cNvPicPr>
            <a:picLocks noChangeAspect="1"/>
          </p:cNvPicPr>
          <p:nvPr/>
        </p:nvPicPr>
        <p:blipFill>
          <a:blip r:embed="rId4"/>
          <a:stretch>
            <a:fillRect/>
          </a:stretch>
        </p:blipFill>
        <p:spPr>
          <a:xfrm>
            <a:off x="5314071" y="1153056"/>
            <a:ext cx="6593058" cy="5120744"/>
          </a:xfrm>
          <a:prstGeom prst="rect">
            <a:avLst/>
          </a:prstGeom>
        </p:spPr>
      </p:pic>
    </p:spTree>
    <p:extLst>
      <p:ext uri="{BB962C8B-B14F-4D97-AF65-F5344CB8AC3E}">
        <p14:creationId xmlns:p14="http://schemas.microsoft.com/office/powerpoint/2010/main" val="1456221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E1E64E-CFCA-7A9D-3089-24A564D0F27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567E13F-D478-88E4-760F-5A82371BF55F}"/>
              </a:ext>
            </a:extLst>
          </p:cNvPr>
          <p:cNvSpPr>
            <a:spLocks noGrp="1"/>
          </p:cNvSpPr>
          <p:nvPr>
            <p:ph type="title"/>
          </p:nvPr>
        </p:nvSpPr>
        <p:spPr>
          <a:xfrm>
            <a:off x="2019450" y="167408"/>
            <a:ext cx="9228138" cy="1325563"/>
          </a:xfrm>
        </p:spPr>
        <p:txBody>
          <a:bodyPr/>
          <a:lstStyle/>
          <a:p>
            <a:r>
              <a:rPr lang="am-ET" dirty="0">
                <a:latin typeface="Arial" panose="020B0604020202020204" pitchFamily="34" charset="0"/>
                <a:cs typeface="Arial" panose="020B0604020202020204" pitchFamily="34" charset="0"/>
              </a:rPr>
              <a:t>ፍቕራዊ ምትላላት፦ </a:t>
            </a:r>
          </a:p>
        </p:txBody>
      </p:sp>
      <p:sp>
        <p:nvSpPr>
          <p:cNvPr id="9" name="Content Placeholder 2">
            <a:extLst>
              <a:ext uri="{FF2B5EF4-FFF2-40B4-BE49-F238E27FC236}">
                <a16:creationId xmlns:a16="http://schemas.microsoft.com/office/drawing/2014/main" id="{1301F653-1340-1A0A-F8EB-F83BA3C4905D}"/>
              </a:ext>
            </a:extLst>
          </p:cNvPr>
          <p:cNvSpPr>
            <a:spLocks noGrp="1"/>
          </p:cNvSpPr>
          <p:nvPr>
            <p:ph sz="half" idx="1"/>
          </p:nvPr>
        </p:nvSpPr>
        <p:spPr>
          <a:xfrm>
            <a:off x="752665" y="1492971"/>
            <a:ext cx="5271864" cy="3810549"/>
          </a:xfrm>
        </p:spPr>
        <p:txBody>
          <a:bodyPr/>
          <a:lstStyle/>
          <a:p>
            <a:pPr marL="342900" lvl="0" indent="-342900">
              <a:lnSpc>
                <a:spcPct val="107000"/>
              </a:lnSpc>
              <a:spcAft>
                <a:spcPts val="800"/>
              </a:spcAft>
              <a:buFont typeface="Arial" panose="020B0604020202020204" pitchFamily="34" charset="0"/>
              <a:buChar char="•"/>
              <a:tabLst>
                <a:tab pos="457200" algn="l"/>
              </a:tabLst>
            </a:pPr>
            <a:r>
              <a:rPr lang="am-ET"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ሓደ መታለሊ ሰብ ኣብ ኢንተርነት ፍቕሪ ዝደልዩ ሰባት ክጥቀመሎም ከሎ።</a:t>
            </a:r>
          </a:p>
          <a:p>
            <a:pPr marL="342900" lvl="0" indent="-342900">
              <a:lnSpc>
                <a:spcPct val="107000"/>
              </a:lnSpc>
              <a:spcAft>
                <a:spcPts val="800"/>
              </a:spcAft>
              <a:buFont typeface="Arial" panose="020B0604020202020204" pitchFamily="34" charset="0"/>
              <a:buChar char="•"/>
              <a:tabLst>
                <a:tab pos="457200" algn="l"/>
              </a:tabLst>
            </a:pPr>
            <a:r>
              <a:rPr lang="am-ET"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መብዛሕትኡ ግዜ ኣብ ልዕሌኹም ስምዒት ከም ዘለዎም ኣምሲሎም ድሕሪኡ ሓንሳብ ምስ ኣመንክዎም ገንዘብ ይሓቱኹም።</a:t>
            </a:r>
            <a:endParaRPr lang="en-AU" kern="100" dirty="0">
              <a:solidFill>
                <a:schemeClr val="tx1"/>
              </a:solidFill>
              <a:effectLst/>
              <a:latin typeface="Arial" panose="020B0604020202020204" pitchFamily="34" charset="0"/>
              <a:ea typeface="Aptos" panose="020B0004020202020204" pitchFamily="34" charset="0"/>
              <a:cs typeface="Arial" panose="020B0604020202020204" pitchFamily="34" charset="0"/>
            </a:endParaRPr>
          </a:p>
          <a:p>
            <a:pPr marL="342900" lvl="0" indent="-342900">
              <a:lnSpc>
                <a:spcPct val="107000"/>
              </a:lnSpc>
              <a:spcAft>
                <a:spcPts val="800"/>
              </a:spcAft>
              <a:buFont typeface="Arial" panose="020B0604020202020204" pitchFamily="34" charset="0"/>
              <a:buChar char="•"/>
              <a:tabLst>
                <a:tab pos="457200" algn="l"/>
              </a:tabLst>
            </a:pPr>
            <a:r>
              <a:rPr lang="am-ET"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ናይ ዕርክነት መተግበሪታት ወይ መርበብ ሓበሬታታት ትጥቀም እንተኾንካ፣ መንነት ናይ ሓደ ሰብ ብዝተኻእለ መጠን   ብኣካል ኣረጋግጽ።</a:t>
            </a:r>
          </a:p>
        </p:txBody>
      </p:sp>
      <p:sp>
        <p:nvSpPr>
          <p:cNvPr id="6" name="Slide Number Placeholder 5">
            <a:extLst>
              <a:ext uri="{FF2B5EF4-FFF2-40B4-BE49-F238E27FC236}">
                <a16:creationId xmlns:a16="http://schemas.microsoft.com/office/drawing/2014/main" id="{B41970ED-F3C8-5BA0-467A-AC6CDE4907CE}"/>
              </a:ext>
            </a:extLst>
          </p:cNvPr>
          <p:cNvSpPr>
            <a:spLocks noGrp="1"/>
          </p:cNvSpPr>
          <p:nvPr>
            <p:ph type="sldNum" sz="quarter" idx="11"/>
          </p:nvPr>
        </p:nvSpPr>
        <p:spPr/>
        <p:txBody>
          <a:bodyPr/>
          <a:lstStyle/>
          <a:p>
            <a:pPr>
              <a:defRPr/>
            </a:pPr>
            <a:fld id="{5D834F31-63CD-4BB0-9F9E-B240BA518BE4}" type="slidenum">
              <a:rPr lang="en-AU" altLang="en-US" smtClean="0"/>
              <a:pPr>
                <a:defRPr/>
              </a:pPr>
              <a:t>13</a:t>
            </a:fld>
            <a:endParaRPr lang="en-AU" altLang="en-US"/>
          </a:p>
        </p:txBody>
      </p:sp>
      <p:pic>
        <p:nvPicPr>
          <p:cNvPr id="4" name="Picture 3" descr="Shape, icon&#10;&#10;Description automatically generated">
            <a:extLst>
              <a:ext uri="{FF2B5EF4-FFF2-40B4-BE49-F238E27FC236}">
                <a16:creationId xmlns:a16="http://schemas.microsoft.com/office/drawing/2014/main" id="{7CBBFA99-B129-9E88-3C74-318B8AAE0227}"/>
              </a:ext>
            </a:extLst>
          </p:cNvPr>
          <p:cNvPicPr>
            <a:picLocks noChangeAspect="1"/>
          </p:cNvPicPr>
          <p:nvPr/>
        </p:nvPicPr>
        <p:blipFill>
          <a:blip r:embed="rId3"/>
          <a:stretch>
            <a:fillRect/>
          </a:stretch>
        </p:blipFill>
        <p:spPr>
          <a:xfrm>
            <a:off x="752665" y="167408"/>
            <a:ext cx="1104228" cy="1104228"/>
          </a:xfrm>
          <a:prstGeom prst="rect">
            <a:avLst/>
          </a:prstGeom>
        </p:spPr>
      </p:pic>
      <p:pic>
        <p:nvPicPr>
          <p:cNvPr id="14" name="Picture 13">
            <a:extLst>
              <a:ext uri="{FF2B5EF4-FFF2-40B4-BE49-F238E27FC236}">
                <a16:creationId xmlns:a16="http://schemas.microsoft.com/office/drawing/2014/main" id="{9D4ADBD8-6E2C-0C61-08E7-C5A33836D091}"/>
              </a:ext>
            </a:extLst>
          </p:cNvPr>
          <p:cNvPicPr>
            <a:picLocks noChangeAspect="1"/>
          </p:cNvPicPr>
          <p:nvPr/>
        </p:nvPicPr>
        <p:blipFill>
          <a:blip r:embed="rId4"/>
          <a:stretch>
            <a:fillRect/>
          </a:stretch>
        </p:blipFill>
        <p:spPr>
          <a:xfrm>
            <a:off x="6024529" y="844487"/>
            <a:ext cx="6354062" cy="6077798"/>
          </a:xfrm>
          <a:prstGeom prst="rect">
            <a:avLst/>
          </a:prstGeom>
        </p:spPr>
      </p:pic>
    </p:spTree>
    <p:extLst>
      <p:ext uri="{BB962C8B-B14F-4D97-AF65-F5344CB8AC3E}">
        <p14:creationId xmlns:p14="http://schemas.microsoft.com/office/powerpoint/2010/main" val="11994322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118793-08EF-BE55-516F-92C0168CAC3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0956233-B9BE-55FF-7C2D-8D59101CF735}"/>
              </a:ext>
            </a:extLst>
          </p:cNvPr>
          <p:cNvSpPr>
            <a:spLocks noGrp="1"/>
          </p:cNvSpPr>
          <p:nvPr>
            <p:ph type="title"/>
          </p:nvPr>
        </p:nvSpPr>
        <p:spPr>
          <a:xfrm>
            <a:off x="2019450" y="167408"/>
            <a:ext cx="9228138" cy="1325563"/>
          </a:xfrm>
        </p:spPr>
        <p:txBody>
          <a:bodyPr/>
          <a:lstStyle/>
          <a:p>
            <a:r>
              <a:rPr lang="am-ET" dirty="0">
                <a:latin typeface="Arial" panose="020B0604020202020204" pitchFamily="34" charset="0"/>
                <a:cs typeface="Arial" panose="020B0604020202020204" pitchFamily="34" charset="0"/>
              </a:rPr>
              <a:t>ምትላል ናይ ህያብ ካርድ</a:t>
            </a:r>
          </a:p>
        </p:txBody>
      </p:sp>
      <p:sp>
        <p:nvSpPr>
          <p:cNvPr id="9" name="Content Placeholder 2">
            <a:extLst>
              <a:ext uri="{FF2B5EF4-FFF2-40B4-BE49-F238E27FC236}">
                <a16:creationId xmlns:a16="http://schemas.microsoft.com/office/drawing/2014/main" id="{71DA8F00-A885-74AD-A651-E43D26ED01D0}"/>
              </a:ext>
            </a:extLst>
          </p:cNvPr>
          <p:cNvSpPr>
            <a:spLocks noGrp="1"/>
          </p:cNvSpPr>
          <p:nvPr>
            <p:ph sz="half" idx="1"/>
          </p:nvPr>
        </p:nvSpPr>
        <p:spPr>
          <a:xfrm>
            <a:off x="866172" y="1575121"/>
            <a:ext cx="5229828" cy="3516923"/>
          </a:xfrm>
        </p:spPr>
        <p:txBody>
          <a:bodyPr/>
          <a:lstStyle/>
          <a:p>
            <a:pPr marL="342900" lvl="0" indent="-342900">
              <a:lnSpc>
                <a:spcPct val="107000"/>
              </a:lnSpc>
              <a:spcAft>
                <a:spcPts val="800"/>
              </a:spcAft>
              <a:buFont typeface="Arial" panose="020B0604020202020204" pitchFamily="34" charset="0"/>
              <a:buChar char="•"/>
              <a:tabLst>
                <a:tab pos="457200" algn="l"/>
              </a:tabLst>
            </a:pPr>
            <a:r>
              <a:rPr lang="am-ET"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መጭበርበርቲ፣ ሓደ ሰብ ናይ ህያብ ካርድ ክትገዝእ ከእምንን ዝርዝር ሓበሬታ ክህበካን ዘጠቓልል እዩ።</a:t>
            </a:r>
          </a:p>
          <a:p>
            <a:pPr marL="342900" lvl="0" indent="-342900">
              <a:lnSpc>
                <a:spcPct val="107000"/>
              </a:lnSpc>
              <a:spcAft>
                <a:spcPts val="800"/>
              </a:spcAft>
              <a:buFont typeface="Arial" panose="020B0604020202020204" pitchFamily="34" charset="0"/>
              <a:buChar char="•"/>
              <a:tabLst>
                <a:tab pos="457200" algn="l"/>
              </a:tabLst>
            </a:pPr>
            <a:r>
              <a:rPr lang="am-ET"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መብዛሕትኡ ግዜ መጭበርበርቲ ከም ሕጋውያን ትካላት ንግዲ፣ መንግስታዊ ትካላት፣ ወይ’ውን ከም እትፈልጦ ሰብ ከይተረፈ ይመስሉ።</a:t>
            </a:r>
          </a:p>
          <a:p>
            <a:pPr marL="342900" lvl="0" indent="-342900">
              <a:lnSpc>
                <a:spcPct val="107000"/>
              </a:lnSpc>
              <a:spcAft>
                <a:spcPts val="800"/>
              </a:spcAft>
              <a:buFont typeface="Arial" panose="020B0604020202020204" pitchFamily="34" charset="0"/>
              <a:buChar char="•"/>
              <a:tabLst>
                <a:tab pos="457200" algn="l"/>
              </a:tabLst>
            </a:pPr>
            <a:r>
              <a:rPr lang="am-ET" kern="100" dirty="0">
                <a:solidFill>
                  <a:schemeClr val="tx1"/>
                </a:solidFill>
                <a:effectLst/>
                <a:latin typeface="Arial" panose="020B0604020202020204" pitchFamily="34" charset="0"/>
                <a:ea typeface="Aptos" panose="020B0004020202020204" pitchFamily="34" charset="0"/>
                <a:cs typeface="Arial" panose="020B0604020202020204" pitchFamily="34" charset="0"/>
              </a:rPr>
              <a:t>ንሓደ ጉዳይ ንምፍታሕ ወይ ኣብ ህጹጽ ኩነታት ንምሕጋዝ ብናይ ህያብ ካርድ ክፍሊት ከምዘድሊ ክዛረቡ ይኽእሉ።</a:t>
            </a:r>
          </a:p>
        </p:txBody>
      </p:sp>
      <p:sp>
        <p:nvSpPr>
          <p:cNvPr id="6" name="Slide Number Placeholder 5">
            <a:extLst>
              <a:ext uri="{FF2B5EF4-FFF2-40B4-BE49-F238E27FC236}">
                <a16:creationId xmlns:a16="http://schemas.microsoft.com/office/drawing/2014/main" id="{33C57735-F07D-3786-F0F0-F41536355446}"/>
              </a:ext>
            </a:extLst>
          </p:cNvPr>
          <p:cNvSpPr>
            <a:spLocks noGrp="1"/>
          </p:cNvSpPr>
          <p:nvPr>
            <p:ph type="sldNum" sz="quarter" idx="11"/>
          </p:nvPr>
        </p:nvSpPr>
        <p:spPr/>
        <p:txBody>
          <a:bodyPr/>
          <a:lstStyle/>
          <a:p>
            <a:pPr>
              <a:defRPr/>
            </a:pPr>
            <a:fld id="{5D834F31-63CD-4BB0-9F9E-B240BA518BE4}" type="slidenum">
              <a:rPr lang="en-AU" altLang="en-US" smtClean="0"/>
              <a:pPr>
                <a:defRPr/>
              </a:pPr>
              <a:t>14</a:t>
            </a:fld>
            <a:endParaRPr lang="en-AU" altLang="en-US"/>
          </a:p>
        </p:txBody>
      </p:sp>
      <p:grpSp>
        <p:nvGrpSpPr>
          <p:cNvPr id="3" name="Group 2">
            <a:extLst>
              <a:ext uri="{FF2B5EF4-FFF2-40B4-BE49-F238E27FC236}">
                <a16:creationId xmlns:a16="http://schemas.microsoft.com/office/drawing/2014/main" id="{63AE63D5-FB13-5C6E-345C-B40D8B86FCA2}"/>
              </a:ext>
            </a:extLst>
          </p:cNvPr>
          <p:cNvGrpSpPr/>
          <p:nvPr/>
        </p:nvGrpSpPr>
        <p:grpSpPr>
          <a:xfrm>
            <a:off x="866173" y="385348"/>
            <a:ext cx="836291" cy="836291"/>
            <a:chOff x="9016717" y="3899393"/>
            <a:chExt cx="1578417" cy="1578417"/>
          </a:xfrm>
        </p:grpSpPr>
        <p:pic>
          <p:nvPicPr>
            <p:cNvPr id="7" name="Graphic 2" descr="Present outline">
              <a:extLst>
                <a:ext uri="{FF2B5EF4-FFF2-40B4-BE49-F238E27FC236}">
                  <a16:creationId xmlns:a16="http://schemas.microsoft.com/office/drawing/2014/main" id="{F2CA50CD-2E04-EC69-230D-3912A1848F6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175029" y="3929178"/>
              <a:ext cx="1249368" cy="1249368"/>
            </a:xfrm>
            <a:prstGeom prst="rect">
              <a:avLst/>
            </a:prstGeom>
          </p:spPr>
        </p:pic>
        <p:sp>
          <p:nvSpPr>
            <p:cNvPr id="8" name="Oval 7">
              <a:extLst>
                <a:ext uri="{FF2B5EF4-FFF2-40B4-BE49-F238E27FC236}">
                  <a16:creationId xmlns:a16="http://schemas.microsoft.com/office/drawing/2014/main" id="{6ED400B9-9136-4AEB-FC0F-21E4465A1E55}"/>
                </a:ext>
              </a:extLst>
            </p:cNvPr>
            <p:cNvSpPr/>
            <p:nvPr/>
          </p:nvSpPr>
          <p:spPr>
            <a:xfrm>
              <a:off x="9016717" y="3899393"/>
              <a:ext cx="1578417" cy="1578417"/>
            </a:xfrm>
            <a:prstGeom prst="ellipse">
              <a:avLst/>
            </a:prstGeom>
            <a:noFill/>
            <a:ln w="19050">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pic>
        <p:nvPicPr>
          <p:cNvPr id="11" name="Picture 10">
            <a:extLst>
              <a:ext uri="{FF2B5EF4-FFF2-40B4-BE49-F238E27FC236}">
                <a16:creationId xmlns:a16="http://schemas.microsoft.com/office/drawing/2014/main" id="{04963001-3A70-EB76-DF82-B46F2719FDA6}"/>
              </a:ext>
            </a:extLst>
          </p:cNvPr>
          <p:cNvPicPr>
            <a:picLocks noChangeAspect="1"/>
          </p:cNvPicPr>
          <p:nvPr/>
        </p:nvPicPr>
        <p:blipFill>
          <a:blip r:embed="rId5"/>
          <a:stretch>
            <a:fillRect/>
          </a:stretch>
        </p:blipFill>
        <p:spPr>
          <a:xfrm>
            <a:off x="6354470" y="85258"/>
            <a:ext cx="4182059" cy="6687483"/>
          </a:xfrm>
          <a:prstGeom prst="rect">
            <a:avLst/>
          </a:prstGeom>
        </p:spPr>
      </p:pic>
    </p:spTree>
    <p:extLst>
      <p:ext uri="{BB962C8B-B14F-4D97-AF65-F5344CB8AC3E}">
        <p14:creationId xmlns:p14="http://schemas.microsoft.com/office/powerpoint/2010/main" val="3188887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7626D81F-D180-DEAF-414E-38AF6C90DE63}"/>
              </a:ext>
            </a:extLst>
          </p:cNvPr>
          <p:cNvSpPr>
            <a:spLocks noGrp="1"/>
          </p:cNvSpPr>
          <p:nvPr>
            <p:ph type="title"/>
          </p:nvPr>
        </p:nvSpPr>
        <p:spPr>
          <a:xfrm>
            <a:off x="1162214" y="171760"/>
            <a:ext cx="9867572" cy="1325563"/>
          </a:xfrm>
        </p:spPr>
        <p:txBody>
          <a:bodyPr/>
          <a:lstStyle/>
          <a:p>
            <a:pPr algn="ctr"/>
            <a:r>
              <a:rPr lang="am-ET" sz="4000" dirty="0">
                <a:latin typeface="Arial" panose="020B0604020202020204" pitchFamily="34" charset="0"/>
                <a:cs typeface="Arial" panose="020B0604020202020204" pitchFamily="34" charset="0"/>
              </a:rPr>
              <a:t>ኣብ ኢንተርነት ውሑስ ንኽትኮኑ ዝሕግዙ ምኽርታት</a:t>
            </a:r>
            <a:endParaRPr lang="en-AU" sz="4000" dirty="0">
              <a:latin typeface="Arial" panose="020B0604020202020204" pitchFamily="34" charset="0"/>
              <a:cs typeface="Arial" panose="020B0604020202020204" pitchFamily="34" charset="0"/>
            </a:endParaRPr>
          </a:p>
        </p:txBody>
      </p:sp>
      <p:graphicFrame>
        <p:nvGraphicFramePr>
          <p:cNvPr id="10" name="Content Placeholder 5">
            <a:extLst>
              <a:ext uri="{FF2B5EF4-FFF2-40B4-BE49-F238E27FC236}">
                <a16:creationId xmlns:a16="http://schemas.microsoft.com/office/drawing/2014/main" id="{2D874D53-55FC-A4E7-485A-F44D7E3139AA}"/>
              </a:ext>
            </a:extLst>
          </p:cNvPr>
          <p:cNvGraphicFramePr>
            <a:graphicFrameLocks noGrp="1"/>
          </p:cNvGraphicFramePr>
          <p:nvPr>
            <p:ph idx="1"/>
            <p:extLst>
              <p:ext uri="{D42A27DB-BD31-4B8C-83A1-F6EECF244321}">
                <p14:modId xmlns:p14="http://schemas.microsoft.com/office/powerpoint/2010/main" val="2923502172"/>
              </p:ext>
            </p:extLst>
          </p:nvPr>
        </p:nvGraphicFramePr>
        <p:xfrm>
          <a:off x="1162213" y="1497323"/>
          <a:ext cx="9867573" cy="500106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angle 1">
            <a:extLst>
              <a:ext uri="{FF2B5EF4-FFF2-40B4-BE49-F238E27FC236}">
                <a16:creationId xmlns:a16="http://schemas.microsoft.com/office/drawing/2014/main" id="{DC20E757-1F63-1C32-9C6D-619339D6CBBA}"/>
              </a:ext>
            </a:extLst>
          </p:cNvPr>
          <p:cNvSpPr/>
          <p:nvPr/>
        </p:nvSpPr>
        <p:spPr>
          <a:xfrm>
            <a:off x="759655" y="6498388"/>
            <a:ext cx="8623496" cy="35961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ectangle 6">
            <a:extLst>
              <a:ext uri="{FF2B5EF4-FFF2-40B4-BE49-F238E27FC236}">
                <a16:creationId xmlns:a16="http://schemas.microsoft.com/office/drawing/2014/main" id="{D405DFCC-C1A8-1DD9-E355-E90B89B01F6D}"/>
              </a:ext>
            </a:extLst>
          </p:cNvPr>
          <p:cNvSpPr/>
          <p:nvPr/>
        </p:nvSpPr>
        <p:spPr>
          <a:xfrm>
            <a:off x="10353822" y="-1"/>
            <a:ext cx="1828800" cy="1325563"/>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1739192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63" name="Slide Background">
            <a:extLst>
              <a:ext uri="{FF2B5EF4-FFF2-40B4-BE49-F238E27FC236}">
                <a16:creationId xmlns:a16="http://schemas.microsoft.com/office/drawing/2014/main" id="{80FF5399-FA23-473F-85C9-264D3BE15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49164" name="Rectangle 49163">
            <a:extLst>
              <a:ext uri="{FF2B5EF4-FFF2-40B4-BE49-F238E27FC236}">
                <a16:creationId xmlns:a16="http://schemas.microsoft.com/office/drawing/2014/main" id="{C7131595-FDDB-7A19-5010-FB35011F3B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98"/>
            <a:ext cx="12191999" cy="2287673"/>
          </a:xfrm>
          <a:prstGeom prst="rect">
            <a:avLst/>
          </a:prstGeom>
          <a:ln>
            <a:noFill/>
          </a:ln>
          <a:effectLst>
            <a:outerShdw blurRad="317500" dist="203200" dir="7140000" sx="89000" sy="89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9154" name="Title 1">
            <a:extLst>
              <a:ext uri="{FF2B5EF4-FFF2-40B4-BE49-F238E27FC236}">
                <a16:creationId xmlns:a16="http://schemas.microsoft.com/office/drawing/2014/main" id="{6B0344B1-5264-29BF-99F4-B41E5EB12B75}"/>
              </a:ext>
            </a:extLst>
          </p:cNvPr>
          <p:cNvSpPr>
            <a:spLocks noGrp="1" noChangeArrowheads="1"/>
          </p:cNvSpPr>
          <p:nvPr>
            <p:ph type="title"/>
          </p:nvPr>
        </p:nvSpPr>
        <p:spPr>
          <a:xfrm>
            <a:off x="758952" y="435978"/>
            <a:ext cx="6602255" cy="1432312"/>
          </a:xfrm>
        </p:spPr>
        <p:txBody>
          <a:bodyPr vert="horz" lIns="91440" tIns="45720" rIns="91440" bIns="45720" rtlCol="0" anchor="ctr">
            <a:normAutofit/>
          </a:bodyPr>
          <a:lstStyle/>
          <a:p>
            <a:pPr rtl="0" eaLnBrk="1" hangingPunct="1"/>
            <a:r>
              <a:rPr lang="ti" sz="4000">
                <a:solidFill>
                  <a:srgbClr val="1962B2"/>
                </a:solidFill>
                <a:latin typeface="Arial" panose="020B0604020202020204" pitchFamily="34" charset="0"/>
                <a:cs typeface="Arial" panose="020B0604020202020204" pitchFamily="34" charset="0"/>
              </a:rPr>
              <a:t>ፈተነ ምትላል!</a:t>
            </a:r>
          </a:p>
        </p:txBody>
      </p:sp>
      <p:sp>
        <p:nvSpPr>
          <p:cNvPr id="18" name="Rectangle 17">
            <a:extLst>
              <a:ext uri="{FF2B5EF4-FFF2-40B4-BE49-F238E27FC236}">
                <a16:creationId xmlns:a16="http://schemas.microsoft.com/office/drawing/2014/main" id="{779A707D-B9AB-88A5-FDE9-F83AE647EB03}"/>
              </a:ext>
            </a:extLst>
          </p:cNvPr>
          <p:cNvSpPr/>
          <p:nvPr/>
        </p:nvSpPr>
        <p:spPr>
          <a:xfrm>
            <a:off x="4220308" y="435978"/>
            <a:ext cx="7499549" cy="1440609"/>
          </a:xfrm>
          <a:prstGeom prst="rect">
            <a:avLst/>
          </a:prstGeom>
          <a:solidFill>
            <a:srgbClr val="F9CADB"/>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algn="ctr" rtl="0" eaLnBrk="1" fontAlgn="auto" hangingPunct="1">
              <a:lnSpc>
                <a:spcPct val="90000"/>
              </a:lnSpc>
              <a:spcBef>
                <a:spcPts val="1000"/>
              </a:spcBef>
              <a:spcAft>
                <a:spcPts val="0"/>
              </a:spcAft>
              <a:defRPr/>
            </a:pPr>
            <a:r>
              <a:rPr lang="ti" sz="3200">
                <a:solidFill>
                  <a:schemeClr val="tx1"/>
                </a:solidFill>
                <a:latin typeface="Arial" panose="020B0604020202020204" pitchFamily="34" charset="0"/>
                <a:cs typeface="Arial" panose="020B0604020202020204" pitchFamily="34" charset="0"/>
              </a:rPr>
              <a:t>ካብዚኦም ኣየናይ እዩ ናይ ብሓቂ ዝመስለኩም?</a:t>
            </a:r>
          </a:p>
        </p:txBody>
      </p:sp>
      <p:pic>
        <p:nvPicPr>
          <p:cNvPr id="3" name="Picture 10">
            <a:extLst>
              <a:ext uri="{FF2B5EF4-FFF2-40B4-BE49-F238E27FC236}">
                <a16:creationId xmlns:a16="http://schemas.microsoft.com/office/drawing/2014/main" id="{5D83872C-8CA4-CFE4-4102-1BB2309DAC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5" t="21037" r="21703" b="68561"/>
          <a:stretch/>
        </p:blipFill>
        <p:spPr bwMode="auto">
          <a:xfrm>
            <a:off x="605641" y="2580366"/>
            <a:ext cx="5311430" cy="15936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6">
            <a:extLst>
              <a:ext uri="{FF2B5EF4-FFF2-40B4-BE49-F238E27FC236}">
                <a16:creationId xmlns:a16="http://schemas.microsoft.com/office/drawing/2014/main" id="{F46F1651-B326-3A26-8FF8-17AE1AE50E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 t="21481" r="21775" b="66140"/>
          <a:stretch/>
        </p:blipFill>
        <p:spPr bwMode="auto">
          <a:xfrm>
            <a:off x="1803119" y="4636613"/>
            <a:ext cx="5054657" cy="1785409"/>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descr="A white background with black text&#10;&#10;Description automatically generated">
            <a:extLst>
              <a:ext uri="{FF2B5EF4-FFF2-40B4-BE49-F238E27FC236}">
                <a16:creationId xmlns:a16="http://schemas.microsoft.com/office/drawing/2014/main" id="{487FB49B-FC79-5F09-8592-8084F3A412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30264" y="2478414"/>
            <a:ext cx="5125512" cy="1956426"/>
          </a:xfrm>
          <a:prstGeom prst="rect">
            <a:avLst/>
          </a:prstGeom>
        </p:spPr>
      </p:pic>
    </p:spTree>
    <p:extLst>
      <p:ext uri="{BB962C8B-B14F-4D97-AF65-F5344CB8AC3E}">
        <p14:creationId xmlns:p14="http://schemas.microsoft.com/office/powerpoint/2010/main" val="32887390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63" name="Slide Background">
            <a:extLst>
              <a:ext uri="{FF2B5EF4-FFF2-40B4-BE49-F238E27FC236}">
                <a16:creationId xmlns:a16="http://schemas.microsoft.com/office/drawing/2014/main" id="{80FF5399-FA23-473F-85C9-264D3BE15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49164" name="Rectangle 49163">
            <a:extLst>
              <a:ext uri="{FF2B5EF4-FFF2-40B4-BE49-F238E27FC236}">
                <a16:creationId xmlns:a16="http://schemas.microsoft.com/office/drawing/2014/main" id="{C7131595-FDDB-7A19-5010-FB35011F3B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298"/>
            <a:ext cx="12191999" cy="2287673"/>
          </a:xfrm>
          <a:prstGeom prst="rect">
            <a:avLst/>
          </a:prstGeom>
          <a:ln>
            <a:noFill/>
          </a:ln>
          <a:effectLst>
            <a:outerShdw blurRad="317500" dist="203200" dir="7140000" sx="89000" sy="89000" algn="t" rotWithShape="0">
              <a:srgbClr val="000000">
                <a:alpha val="2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49154" name="Title 1">
            <a:extLst>
              <a:ext uri="{FF2B5EF4-FFF2-40B4-BE49-F238E27FC236}">
                <a16:creationId xmlns:a16="http://schemas.microsoft.com/office/drawing/2014/main" id="{6B0344B1-5264-29BF-99F4-B41E5EB12B75}"/>
              </a:ext>
            </a:extLst>
          </p:cNvPr>
          <p:cNvSpPr>
            <a:spLocks noGrp="1" noChangeArrowheads="1"/>
          </p:cNvSpPr>
          <p:nvPr>
            <p:ph type="title"/>
          </p:nvPr>
        </p:nvSpPr>
        <p:spPr>
          <a:xfrm>
            <a:off x="758952" y="435978"/>
            <a:ext cx="6602255" cy="1432312"/>
          </a:xfrm>
        </p:spPr>
        <p:txBody>
          <a:bodyPr vert="horz" lIns="91440" tIns="45720" rIns="91440" bIns="45720" rtlCol="0" anchor="ctr">
            <a:normAutofit/>
          </a:bodyPr>
          <a:lstStyle/>
          <a:p>
            <a:pPr rtl="0" eaLnBrk="1" hangingPunct="1"/>
            <a:r>
              <a:rPr lang="ti" sz="4000">
                <a:solidFill>
                  <a:srgbClr val="1962B2"/>
                </a:solidFill>
                <a:latin typeface="Arial" panose="020B0604020202020204" pitchFamily="34" charset="0"/>
                <a:cs typeface="Arial" panose="020B0604020202020204" pitchFamily="34" charset="0"/>
              </a:rPr>
              <a:t>ፈተነ ምትላል!</a:t>
            </a:r>
          </a:p>
        </p:txBody>
      </p:sp>
      <p:sp>
        <p:nvSpPr>
          <p:cNvPr id="18" name="Rectangle 17">
            <a:extLst>
              <a:ext uri="{FF2B5EF4-FFF2-40B4-BE49-F238E27FC236}">
                <a16:creationId xmlns:a16="http://schemas.microsoft.com/office/drawing/2014/main" id="{779A707D-B9AB-88A5-FDE9-F83AE647EB03}"/>
              </a:ext>
            </a:extLst>
          </p:cNvPr>
          <p:cNvSpPr/>
          <p:nvPr/>
        </p:nvSpPr>
        <p:spPr>
          <a:xfrm>
            <a:off x="4220308" y="435978"/>
            <a:ext cx="7499549" cy="1440609"/>
          </a:xfrm>
          <a:prstGeom prst="rect">
            <a:avLst/>
          </a:prstGeom>
          <a:solidFill>
            <a:srgbClr val="F9CADB"/>
          </a:solidFill>
          <a:ln>
            <a:solidFill>
              <a:schemeClr val="accent2"/>
            </a:solidFill>
          </a:ln>
        </p:spPr>
        <p:style>
          <a:lnRef idx="2">
            <a:schemeClr val="accent2">
              <a:shade val="15000"/>
            </a:schemeClr>
          </a:lnRef>
          <a:fillRef idx="1">
            <a:schemeClr val="accent2"/>
          </a:fillRef>
          <a:effectRef idx="0">
            <a:schemeClr val="accent2"/>
          </a:effectRef>
          <a:fontRef idx="minor">
            <a:schemeClr val="lt1"/>
          </a:fontRef>
        </p:style>
        <p:txBody>
          <a:bodyPr vert="horz" lIns="91440" tIns="45720" rIns="91440" bIns="45720" rtlCol="0" anchor="ctr">
            <a:normAutofit/>
          </a:bodyPr>
          <a:lstStyle/>
          <a:p>
            <a:pPr algn="ctr" rtl="0" eaLnBrk="1" fontAlgn="auto" hangingPunct="1">
              <a:lnSpc>
                <a:spcPct val="90000"/>
              </a:lnSpc>
              <a:spcBef>
                <a:spcPts val="1000"/>
              </a:spcBef>
              <a:spcAft>
                <a:spcPts val="0"/>
              </a:spcAft>
              <a:defRPr/>
            </a:pPr>
            <a:r>
              <a:rPr lang="ti" sz="3200">
                <a:solidFill>
                  <a:schemeClr val="tx1"/>
                </a:solidFill>
                <a:latin typeface="Arial" panose="020B0604020202020204" pitchFamily="34" charset="0"/>
                <a:cs typeface="Arial" panose="020B0604020202020204" pitchFamily="34" charset="0"/>
              </a:rPr>
              <a:t>ካብዚኦም ኣየናይ እዩ ናይ ብሓቂ ዝመስለኩም?</a:t>
            </a:r>
          </a:p>
        </p:txBody>
      </p:sp>
      <p:pic>
        <p:nvPicPr>
          <p:cNvPr id="3" name="Picture 10">
            <a:extLst>
              <a:ext uri="{FF2B5EF4-FFF2-40B4-BE49-F238E27FC236}">
                <a16:creationId xmlns:a16="http://schemas.microsoft.com/office/drawing/2014/main" id="{5D83872C-8CA4-CFE4-4102-1BB2309DAC4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995" t="21037" r="21703" b="68561"/>
          <a:stretch/>
        </p:blipFill>
        <p:spPr bwMode="auto">
          <a:xfrm>
            <a:off x="605641" y="2580366"/>
            <a:ext cx="5311430" cy="159365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BEC184E-B220-CE5F-A2D2-70A8E781CC66}"/>
              </a:ext>
            </a:extLst>
          </p:cNvPr>
          <p:cNvSpPr txBox="1"/>
          <p:nvPr/>
        </p:nvSpPr>
        <p:spPr>
          <a:xfrm>
            <a:off x="7588575" y="4850493"/>
            <a:ext cx="4131282"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rtl="0"/>
            <a:r>
              <a:rPr lang="ti" sz="3200">
                <a:solidFill>
                  <a:srgbClr val="FF0000"/>
                </a:solidFill>
                <a:latin typeface="Arial" panose="020B0604020202020204" pitchFamily="34" charset="0"/>
                <a:cs typeface="Arial" panose="020B0604020202020204" pitchFamily="34" charset="0"/>
              </a:rPr>
              <a:t>እዚ እዩ እቲ ሓቀኛ መልእኽቲ፣ ብኻልእ መገዲ ድማ ከነረጋግጽ ንኽእል ኢና!</a:t>
            </a:r>
          </a:p>
        </p:txBody>
      </p:sp>
      <p:pic>
        <p:nvPicPr>
          <p:cNvPr id="6" name="Picture 16">
            <a:extLst>
              <a:ext uri="{FF2B5EF4-FFF2-40B4-BE49-F238E27FC236}">
                <a16:creationId xmlns:a16="http://schemas.microsoft.com/office/drawing/2014/main" id="{9F3CB96B-F06B-5DD1-318C-AF2A1792186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1" t="21481" r="21775" b="66140"/>
          <a:stretch/>
        </p:blipFill>
        <p:spPr bwMode="auto">
          <a:xfrm>
            <a:off x="1803119" y="4636613"/>
            <a:ext cx="5054657" cy="178540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E4831656-9009-F8E8-EAF5-6FA3BD81F326}"/>
              </a:ext>
            </a:extLst>
          </p:cNvPr>
          <p:cNvPicPr>
            <a:picLocks noChangeAspect="1"/>
          </p:cNvPicPr>
          <p:nvPr/>
        </p:nvPicPr>
        <p:blipFill>
          <a:blip r:embed="rId5"/>
          <a:stretch>
            <a:fillRect/>
          </a:stretch>
        </p:blipFill>
        <p:spPr>
          <a:xfrm>
            <a:off x="6598773" y="2450507"/>
            <a:ext cx="5121084" cy="1956986"/>
          </a:xfrm>
          <a:prstGeom prst="rect">
            <a:avLst/>
          </a:prstGeom>
        </p:spPr>
      </p:pic>
      <p:sp>
        <p:nvSpPr>
          <p:cNvPr id="4" name="Oval 3">
            <a:extLst>
              <a:ext uri="{FF2B5EF4-FFF2-40B4-BE49-F238E27FC236}">
                <a16:creationId xmlns:a16="http://schemas.microsoft.com/office/drawing/2014/main" id="{9972FFC0-FAAA-6738-2186-0DEF84A350C6}"/>
              </a:ext>
            </a:extLst>
          </p:cNvPr>
          <p:cNvSpPr/>
          <p:nvPr/>
        </p:nvSpPr>
        <p:spPr>
          <a:xfrm>
            <a:off x="6190498" y="2208973"/>
            <a:ext cx="5814832" cy="2353057"/>
          </a:xfrm>
          <a:prstGeom prst="ellipse">
            <a:avLst/>
          </a:prstGeom>
          <a:noFill/>
          <a:ln w="5715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798217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6B0344B1-5264-29BF-99F4-B41E5EB12B75}"/>
              </a:ext>
            </a:extLst>
          </p:cNvPr>
          <p:cNvSpPr>
            <a:spLocks noGrp="1" noChangeArrowheads="1"/>
          </p:cNvSpPr>
          <p:nvPr>
            <p:ph type="title"/>
          </p:nvPr>
        </p:nvSpPr>
        <p:spPr>
          <a:xfrm>
            <a:off x="754062" y="227396"/>
            <a:ext cx="9228138" cy="1119188"/>
          </a:xfrm>
        </p:spPr>
        <p:txBody>
          <a:bodyPr/>
          <a:lstStyle/>
          <a:p>
            <a:pPr algn="ctr" eaLnBrk="1" hangingPunct="1"/>
            <a:r>
              <a:rPr lang="ti" sz="4000" dirty="0">
                <a:latin typeface="Arial" panose="020B0604020202020204" pitchFamily="34" charset="0"/>
                <a:ea typeface="Kanit" panose="020B0502040204020203" charset="0"/>
                <a:cs typeface="Arial" panose="020B0604020202020204" pitchFamily="34" charset="0"/>
              </a:rPr>
              <a:t>ምትላል ኣገልግሎት ሓጺር መልእክቲ(SMS) – ተወሰኽቲ ኣብነታት!</a:t>
            </a:r>
            <a:endParaRPr lang="en-US" altLang="en-US" sz="4000" dirty="0">
              <a:latin typeface="Arial" panose="020B0604020202020204" pitchFamily="34" charset="0"/>
              <a:ea typeface="Kanit" panose="020B0502040204020203" charset="0"/>
              <a:cs typeface="Arial" panose="020B0604020202020204" pitchFamily="34" charset="0"/>
            </a:endParaRPr>
          </a:p>
        </p:txBody>
      </p:sp>
      <p:sp>
        <p:nvSpPr>
          <p:cNvPr id="49155" name="Slide Number Placeholder 3">
            <a:extLst>
              <a:ext uri="{FF2B5EF4-FFF2-40B4-BE49-F238E27FC236}">
                <a16:creationId xmlns:a16="http://schemas.microsoft.com/office/drawing/2014/main" id="{06B72056-8824-1261-CD3A-BBC46D94149A}"/>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a:lnSpc>
                <a:spcPct val="100000"/>
              </a:lnSpc>
              <a:spcBef>
                <a:spcPct val="0"/>
              </a:spcBef>
              <a:buFontTx/>
              <a:buNone/>
            </a:pPr>
            <a:fld id="{57DA016B-EB01-4607-A6A1-C43B434C3DF4}" type="slidenum">
              <a:rPr lang="en-AU" altLang="en-US" sz="1000" smtClean="0">
                <a:solidFill>
                  <a:srgbClr val="898989"/>
                </a:solidFill>
                <a:latin typeface="+mn-lt"/>
              </a:rPr>
              <a:pPr>
                <a:lnSpc>
                  <a:spcPct val="100000"/>
                </a:lnSpc>
                <a:spcBef>
                  <a:spcPct val="0"/>
                </a:spcBef>
                <a:buFontTx/>
                <a:buNone/>
              </a:pPr>
              <a:t>18</a:t>
            </a:fld>
            <a:endParaRPr lang="en-AU" altLang="en-US" sz="1000">
              <a:solidFill>
                <a:srgbClr val="898989"/>
              </a:solidFill>
              <a:latin typeface="+mn-lt"/>
            </a:endParaRPr>
          </a:p>
        </p:txBody>
      </p:sp>
      <p:pic>
        <p:nvPicPr>
          <p:cNvPr id="1030" name="Picture 6">
            <a:extLst>
              <a:ext uri="{FF2B5EF4-FFF2-40B4-BE49-F238E27FC236}">
                <a16:creationId xmlns:a16="http://schemas.microsoft.com/office/drawing/2014/main" id="{52BE6CFE-DB16-EAE7-5D9E-EE16BF4E11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889" r="20396" b="66197"/>
          <a:stretch/>
        </p:blipFill>
        <p:spPr bwMode="auto">
          <a:xfrm>
            <a:off x="1021354" y="1495909"/>
            <a:ext cx="4320000" cy="1485408"/>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AC1830BA-BFA0-87CC-07B4-FC07C2DB33C1}"/>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 t="21333" r="19871" b="65388"/>
          <a:stretch/>
        </p:blipFill>
        <p:spPr bwMode="auto">
          <a:xfrm>
            <a:off x="6500985" y="3298092"/>
            <a:ext cx="4320000" cy="152568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screenshot of a phone&#10;&#10;Description automatically generated">
            <a:extLst>
              <a:ext uri="{FF2B5EF4-FFF2-40B4-BE49-F238E27FC236}">
                <a16:creationId xmlns:a16="http://schemas.microsoft.com/office/drawing/2014/main" id="{E75E6BE1-31C7-73CB-4B86-D60B2262E8F0}"/>
              </a:ext>
            </a:extLst>
          </p:cNvPr>
          <p:cNvPicPr>
            <a:picLocks noChangeAspect="1"/>
          </p:cNvPicPr>
          <p:nvPr/>
        </p:nvPicPr>
        <p:blipFill>
          <a:blip r:embed="rId5" cstate="print">
            <a:extLst>
              <a:ext uri="{28A0092B-C50C-407E-A947-70E740481C1C}">
                <a14:useLocalDpi xmlns:a14="http://schemas.microsoft.com/office/drawing/2010/main" val="0"/>
              </a:ext>
            </a:extLst>
          </a:blip>
          <a:srcRect t="27839" r="4618" b="4618"/>
          <a:stretch/>
        </p:blipFill>
        <p:spPr bwMode="auto">
          <a:xfrm>
            <a:off x="1159140" y="5190180"/>
            <a:ext cx="4089265" cy="1296225"/>
          </a:xfrm>
          <a:prstGeom prst="rect">
            <a:avLst/>
          </a:prstGeom>
          <a:noFill/>
          <a:ln>
            <a:noFill/>
          </a:ln>
        </p:spPr>
      </p:pic>
      <p:pic>
        <p:nvPicPr>
          <p:cNvPr id="9" name="Picture 8" descr="A close-up of a message&#10;&#10;Description automatically generated">
            <a:extLst>
              <a:ext uri="{FF2B5EF4-FFF2-40B4-BE49-F238E27FC236}">
                <a16:creationId xmlns:a16="http://schemas.microsoft.com/office/drawing/2014/main" id="{14979378-66EA-E817-D595-FF5325A26D0E}"/>
              </a:ext>
            </a:extLst>
          </p:cNvPr>
          <p:cNvPicPr>
            <a:picLocks noChangeAspect="1"/>
          </p:cNvPicPr>
          <p:nvPr/>
        </p:nvPicPr>
        <p:blipFill>
          <a:blip r:embed="rId6">
            <a:extLst>
              <a:ext uri="{28A0092B-C50C-407E-A947-70E740481C1C}">
                <a14:useLocalDpi xmlns:a14="http://schemas.microsoft.com/office/drawing/2010/main" val="0"/>
              </a:ext>
            </a:extLst>
          </a:blip>
          <a:srcRect r="3237"/>
          <a:stretch/>
        </p:blipFill>
        <p:spPr>
          <a:xfrm>
            <a:off x="1021354" y="3078228"/>
            <a:ext cx="4320000" cy="2015041"/>
          </a:xfrm>
          <a:prstGeom prst="rect">
            <a:avLst/>
          </a:prstGeom>
        </p:spPr>
      </p:pic>
      <p:pic>
        <p:nvPicPr>
          <p:cNvPr id="10" name="Picture 9" descr="A close up of a message&#10;&#10;Description automatically generated">
            <a:extLst>
              <a:ext uri="{FF2B5EF4-FFF2-40B4-BE49-F238E27FC236}">
                <a16:creationId xmlns:a16="http://schemas.microsoft.com/office/drawing/2014/main" id="{042931FA-F401-AF2A-2F63-F36B733FDD0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570904" y="1537330"/>
            <a:ext cx="4180162" cy="1634605"/>
          </a:xfrm>
          <a:prstGeom prst="rect">
            <a:avLst/>
          </a:prstGeom>
        </p:spPr>
      </p:pic>
      <p:pic>
        <p:nvPicPr>
          <p:cNvPr id="11" name="Picture 10" descr="A screenshot of a message&#10;&#10;Description automatically generated">
            <a:extLst>
              <a:ext uri="{FF2B5EF4-FFF2-40B4-BE49-F238E27FC236}">
                <a16:creationId xmlns:a16="http://schemas.microsoft.com/office/drawing/2014/main" id="{4901AB4D-2752-14C7-7A21-D2EAD830DFAE}"/>
              </a:ext>
            </a:extLst>
          </p:cNvPr>
          <p:cNvPicPr>
            <a:picLocks noChangeAspect="1"/>
          </p:cNvPicPr>
          <p:nvPr/>
        </p:nvPicPr>
        <p:blipFill>
          <a:blip r:embed="rId8" cstate="print">
            <a:extLst>
              <a:ext uri="{28A0092B-C50C-407E-A947-70E740481C1C}">
                <a14:useLocalDpi xmlns:a14="http://schemas.microsoft.com/office/drawing/2010/main" val="0"/>
              </a:ext>
            </a:extLst>
          </a:blip>
          <a:srcRect t="24604" r="9024"/>
          <a:stretch/>
        </p:blipFill>
        <p:spPr bwMode="auto">
          <a:xfrm>
            <a:off x="6570904" y="4798773"/>
            <a:ext cx="4320000" cy="1590004"/>
          </a:xfrm>
          <a:prstGeom prst="rect">
            <a:avLst/>
          </a:prstGeom>
          <a:noFill/>
          <a:ln>
            <a:noFill/>
          </a:ln>
        </p:spPr>
      </p:pic>
    </p:spTree>
    <p:extLst>
      <p:ext uri="{BB962C8B-B14F-4D97-AF65-F5344CB8AC3E}">
        <p14:creationId xmlns:p14="http://schemas.microsoft.com/office/powerpoint/2010/main" val="12952660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3284A905-2867-1355-6A59-1F2DC3809BA4}"/>
              </a:ext>
            </a:extLst>
          </p:cNvPr>
          <p:cNvSpPr>
            <a:spLocks noGrp="1" noChangeArrowheads="1"/>
          </p:cNvSpPr>
          <p:nvPr>
            <p:ph type="title"/>
          </p:nvPr>
        </p:nvSpPr>
        <p:spPr>
          <a:xfrm>
            <a:off x="1089399" y="21969"/>
            <a:ext cx="7212772" cy="1325563"/>
          </a:xfrm>
        </p:spPr>
        <p:txBody>
          <a:bodyPr rtlCol="0"/>
          <a:lstStyle/>
          <a:p>
            <a:pPr rtl="0"/>
            <a:r>
              <a:rPr lang="ti" sz="4000" dirty="0">
                <a:latin typeface="Arial" panose="020B0604020202020204" pitchFamily="34" charset="0"/>
                <a:cs typeface="Arial" panose="020B0604020202020204" pitchFamily="34" charset="0"/>
              </a:rPr>
              <a:t>ዘይተሓተተን ዘይተደለየን ናይ ጽሑፍ መልእኽቲ(ስፓም)? ኣይፎን(iPhone)</a:t>
            </a:r>
          </a:p>
        </p:txBody>
      </p:sp>
      <p:sp>
        <p:nvSpPr>
          <p:cNvPr id="52228" name="Slide Number Placeholder 3">
            <a:extLst>
              <a:ext uri="{FF2B5EF4-FFF2-40B4-BE49-F238E27FC236}">
                <a16:creationId xmlns:a16="http://schemas.microsoft.com/office/drawing/2014/main" id="{E2FD8341-9296-402F-2AC3-38C843D02BD2}"/>
              </a:ext>
            </a:extLst>
          </p:cNvPr>
          <p:cNvSpPr>
            <a:spLocks noGrp="1"/>
          </p:cNvSpPr>
          <p:nvPr>
            <p:ph type="sldNum"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tlCol="0"/>
          <a:lstStyle>
            <a:lvl1pPr>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rtl="0">
              <a:lnSpc>
                <a:spcPct val="100000"/>
              </a:lnSpc>
              <a:spcBef>
                <a:spcPct val="0"/>
              </a:spcBef>
              <a:buFontTx/>
              <a:buNone/>
            </a:pPr>
            <a:fld id="{936516E2-A83E-47FF-BC41-6DAF90ECCF89}" type="slidenum">
              <a:rPr lang="en-AU" altLang="en-US" sz="1000" smtClean="0">
                <a:solidFill>
                  <a:srgbClr val="898989"/>
                </a:solidFill>
                <a:latin typeface="+mn-lt"/>
              </a:rPr>
              <a:pPr rtl="0">
                <a:lnSpc>
                  <a:spcPct val="100000"/>
                </a:lnSpc>
                <a:spcBef>
                  <a:spcPct val="0"/>
                </a:spcBef>
                <a:buFontTx/>
                <a:buNone/>
              </a:pPr>
              <a:t>19</a:t>
            </a:fld>
            <a:endParaRPr lang="en-AU" altLang="en-US" sz="1000">
              <a:solidFill>
                <a:srgbClr val="898989"/>
              </a:solidFill>
              <a:latin typeface="+mn-lt"/>
            </a:endParaRPr>
          </a:p>
        </p:txBody>
      </p:sp>
      <p:pic>
        <p:nvPicPr>
          <p:cNvPr id="52229" name="Picture 4">
            <a:extLst>
              <a:ext uri="{FF2B5EF4-FFF2-40B4-BE49-F238E27FC236}">
                <a16:creationId xmlns:a16="http://schemas.microsoft.com/office/drawing/2014/main" id="{72580DBD-4766-A9D6-3947-76DB00CA05B5}"/>
              </a:ext>
            </a:extLst>
          </p:cNvPr>
          <p:cNvPicPr>
            <a:picLocks noChangeAspect="1"/>
          </p:cNvPicPr>
          <p:nvPr/>
        </p:nvPicPr>
        <p:blipFill rotWithShape="1">
          <a:blip r:embed="rId3">
            <a:extLst>
              <a:ext uri="{28A0092B-C50C-407E-A947-70E740481C1C}">
                <a14:useLocalDpi xmlns:a14="http://schemas.microsoft.com/office/drawing/2010/main" val="0"/>
              </a:ext>
            </a:extLst>
          </a:blip>
          <a:srcRect t="2524" b="8696"/>
          <a:stretch/>
        </p:blipFill>
        <p:spPr bwMode="auto">
          <a:xfrm>
            <a:off x="4333687" y="1387195"/>
            <a:ext cx="3737989" cy="4688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rrow: Right 4">
            <a:extLst>
              <a:ext uri="{FF2B5EF4-FFF2-40B4-BE49-F238E27FC236}">
                <a16:creationId xmlns:a16="http://schemas.microsoft.com/office/drawing/2014/main" id="{38C9C670-32C0-38A7-FFF0-CAB1C070F83A}"/>
              </a:ext>
            </a:extLst>
          </p:cNvPr>
          <p:cNvSpPr/>
          <p:nvPr/>
        </p:nvSpPr>
        <p:spPr>
          <a:xfrm>
            <a:off x="2847407" y="5470805"/>
            <a:ext cx="1681348" cy="4364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AU"/>
          </a:p>
        </p:txBody>
      </p:sp>
      <p:sp>
        <p:nvSpPr>
          <p:cNvPr id="6" name="TextBox 5">
            <a:extLst>
              <a:ext uri="{FF2B5EF4-FFF2-40B4-BE49-F238E27FC236}">
                <a16:creationId xmlns:a16="http://schemas.microsoft.com/office/drawing/2014/main" id="{DF2F59B7-6844-5618-FD81-75D53341F13F}"/>
              </a:ext>
            </a:extLst>
          </p:cNvPr>
          <p:cNvSpPr txBox="1"/>
          <p:nvPr/>
        </p:nvSpPr>
        <p:spPr>
          <a:xfrm>
            <a:off x="393895" y="2057240"/>
            <a:ext cx="3537056" cy="2554545"/>
          </a:xfrm>
          <a:prstGeom prst="rect">
            <a:avLst/>
          </a:prstGeom>
          <a:noFill/>
        </p:spPr>
        <p:txBody>
          <a:bodyPr wrap="square" rtlCol="0">
            <a:spAutoFit/>
          </a:bodyPr>
          <a:lstStyle/>
          <a:p>
            <a:r>
              <a:rPr lang="ti" sz="3200" dirty="0">
                <a:solidFill>
                  <a:srgbClr val="FF0000"/>
                </a:solidFill>
                <a:latin typeface="Arial" panose="020B0604020202020204" pitchFamily="34" charset="0"/>
                <a:cs typeface="Arial" panose="020B0604020202020204" pitchFamily="34" charset="0"/>
              </a:rPr>
              <a:t>ኣብ iPhones፣ መልእኽቲ ከም ስፓም ክትሕብ</a:t>
            </a:r>
            <a:r>
              <a:rPr lang="en-US" sz="3200" dirty="0">
                <a:solidFill>
                  <a:srgbClr val="FF0000"/>
                </a:solidFill>
                <a:latin typeface="Arial" panose="020B0604020202020204" pitchFamily="34" charset="0"/>
                <a:cs typeface="Arial" panose="020B0604020202020204" pitchFamily="34" charset="0"/>
              </a:rPr>
              <a:t>ሩ</a:t>
            </a:r>
            <a:r>
              <a:rPr lang="ti" sz="3200" dirty="0">
                <a:solidFill>
                  <a:srgbClr val="FF0000"/>
                </a:solidFill>
                <a:latin typeface="Arial" panose="020B0604020202020204" pitchFamily="34" charset="0"/>
                <a:cs typeface="Arial" panose="020B0604020202020204" pitchFamily="34" charset="0"/>
              </a:rPr>
              <a:t> ትኽእ</a:t>
            </a:r>
            <a:r>
              <a:rPr lang="en-US" sz="3200" dirty="0">
                <a:solidFill>
                  <a:srgbClr val="FF0000"/>
                </a:solidFill>
                <a:latin typeface="Arial" panose="020B0604020202020204" pitchFamily="34" charset="0"/>
                <a:cs typeface="Arial" panose="020B0604020202020204" pitchFamily="34" charset="0"/>
              </a:rPr>
              <a:t>ሉ</a:t>
            </a:r>
            <a:r>
              <a:rPr lang="ti" sz="3200" dirty="0">
                <a:solidFill>
                  <a:srgbClr val="FF0000"/>
                </a:solidFill>
                <a:latin typeface="Arial" panose="020B0604020202020204" pitchFamily="34" charset="0"/>
                <a:cs typeface="Arial" panose="020B0604020202020204" pitchFamily="34" charset="0"/>
              </a:rPr>
              <a:t> ኢ</a:t>
            </a:r>
            <a:r>
              <a:rPr lang="en-US" sz="3200" dirty="0" err="1">
                <a:solidFill>
                  <a:srgbClr val="FF0000"/>
                </a:solidFill>
                <a:latin typeface="Arial" panose="020B0604020202020204" pitchFamily="34" charset="0"/>
                <a:cs typeface="Arial" panose="020B0604020202020204" pitchFamily="34" charset="0"/>
              </a:rPr>
              <a:t>ኩም</a:t>
            </a:r>
            <a:r>
              <a:rPr lang="ti" sz="3200" dirty="0">
                <a:solidFill>
                  <a:srgbClr val="FF0000"/>
                </a:solidFill>
                <a:latin typeface="Arial" panose="020B0604020202020204" pitchFamily="34" charset="0"/>
                <a:cs typeface="Arial" panose="020B0604020202020204" pitchFamily="34" charset="0"/>
              </a:rPr>
              <a:t>፣ ካብ ስልክ</a:t>
            </a:r>
            <a:r>
              <a:rPr lang="en-US" sz="3200" dirty="0" err="1">
                <a:solidFill>
                  <a:srgbClr val="FF0000"/>
                </a:solidFill>
                <a:latin typeface="Arial" panose="020B0604020202020204" pitchFamily="34" charset="0"/>
                <a:cs typeface="Arial" panose="020B0604020202020204" pitchFamily="34" charset="0"/>
              </a:rPr>
              <a:t>ኹም</a:t>
            </a:r>
            <a:r>
              <a:rPr lang="ti" sz="3200" dirty="0">
                <a:solidFill>
                  <a:srgbClr val="FF0000"/>
                </a:solidFill>
                <a:latin typeface="Arial" panose="020B0604020202020204" pitchFamily="34" charset="0"/>
                <a:cs typeface="Arial" panose="020B0604020202020204" pitchFamily="34" charset="0"/>
              </a:rPr>
              <a:t> ድማ ይስረዝ። </a:t>
            </a:r>
            <a:endParaRPr lang="en-AU" sz="3200" dirty="0">
              <a:solidFill>
                <a:srgbClr val="FF0000"/>
              </a:solidFill>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3E626C28-D513-0F34-3DEB-CBA35E177A85}"/>
              </a:ext>
            </a:extLst>
          </p:cNvPr>
          <p:cNvSpPr/>
          <p:nvPr/>
        </p:nvSpPr>
        <p:spPr>
          <a:xfrm>
            <a:off x="814388" y="6396831"/>
            <a:ext cx="8596898" cy="46116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AU"/>
          </a:p>
        </p:txBody>
      </p:sp>
      <p:pic>
        <p:nvPicPr>
          <p:cNvPr id="1028" name="Picture 4">
            <a:extLst>
              <a:ext uri="{FF2B5EF4-FFF2-40B4-BE49-F238E27FC236}">
                <a16:creationId xmlns:a16="http://schemas.microsoft.com/office/drawing/2014/main" id="{E9136DDE-3D96-81A1-4EAA-A6DDE52A16E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4954"/>
          <a:stretch/>
        </p:blipFill>
        <p:spPr bwMode="auto">
          <a:xfrm>
            <a:off x="8877149" y="0"/>
            <a:ext cx="3163887" cy="6518275"/>
          </a:xfrm>
          <a:prstGeom prst="rect">
            <a:avLst/>
          </a:prstGeom>
          <a:noFill/>
          <a:extLst>
            <a:ext uri="{909E8E84-426E-40DD-AFC4-6F175D3DCCD1}">
              <a14:hiddenFill xmlns:a14="http://schemas.microsoft.com/office/drawing/2010/main">
                <a:solidFill>
                  <a:srgbClr val="FFFFFF"/>
                </a:solidFill>
              </a14:hiddenFill>
            </a:ext>
          </a:extLst>
        </p:spPr>
      </p:pic>
      <p:sp>
        <p:nvSpPr>
          <p:cNvPr id="7" name="Arrow: Right 6">
            <a:extLst>
              <a:ext uri="{FF2B5EF4-FFF2-40B4-BE49-F238E27FC236}">
                <a16:creationId xmlns:a16="http://schemas.microsoft.com/office/drawing/2014/main" id="{E2C26862-5F7E-9384-1B94-ADF78ADEBD12}"/>
              </a:ext>
            </a:extLst>
          </p:cNvPr>
          <p:cNvSpPr/>
          <p:nvPr/>
        </p:nvSpPr>
        <p:spPr>
          <a:xfrm>
            <a:off x="8413782" y="5286903"/>
            <a:ext cx="660186" cy="4364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AU"/>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648" name="Rectangle 26647">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2" name="Picture 2" descr="Acacia Garden | Kings Park">
            <a:extLst>
              <a:ext uri="{FF2B5EF4-FFF2-40B4-BE49-F238E27FC236}">
                <a16:creationId xmlns:a16="http://schemas.microsoft.com/office/drawing/2014/main" id="{F64632C8-5B89-72A3-7794-7845C4CCD7A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52" r="4830" b="-1"/>
          <a:stretch/>
        </p:blipFill>
        <p:spPr bwMode="auto">
          <a:xfrm>
            <a:off x="1"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26650" name="Rectangle 26649">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6626" name="Title 1">
            <a:extLst>
              <a:ext uri="{FF2B5EF4-FFF2-40B4-BE49-F238E27FC236}">
                <a16:creationId xmlns:a16="http://schemas.microsoft.com/office/drawing/2014/main" id="{6D4D2F7F-AD9E-BF07-977B-1D817A813785}"/>
              </a:ext>
            </a:extLst>
          </p:cNvPr>
          <p:cNvSpPr>
            <a:spLocks noGrp="1" noChangeArrowheads="1"/>
          </p:cNvSpPr>
          <p:nvPr>
            <p:ph type="title"/>
          </p:nvPr>
        </p:nvSpPr>
        <p:spPr>
          <a:xfrm>
            <a:off x="7416800" y="218445"/>
            <a:ext cx="4876800" cy="1899912"/>
          </a:xfrm>
        </p:spPr>
        <p:txBody>
          <a:bodyPr vert="horz" lIns="91440" tIns="45720" rIns="91440" bIns="45720" rtlCol="0" anchor="ctr">
            <a:normAutofit/>
          </a:bodyPr>
          <a:lstStyle/>
          <a:p>
            <a:pPr algn="ctr" rtl="0" eaLnBrk="1" hangingPunct="1"/>
            <a:r>
              <a:rPr lang="ti" sz="4000">
                <a:solidFill>
                  <a:srgbClr val="1962B2"/>
                </a:solidFill>
                <a:latin typeface="Arial" panose="020B0604020202020204" pitchFamily="34" charset="0"/>
                <a:cs typeface="Arial" panose="020B0604020202020204" pitchFamily="34" charset="0"/>
              </a:rPr>
              <a:t>ኣፍልጦ ሃገር</a:t>
            </a:r>
          </a:p>
        </p:txBody>
      </p:sp>
      <p:sp>
        <p:nvSpPr>
          <p:cNvPr id="26629" name="TextBox 4">
            <a:extLst>
              <a:ext uri="{FF2B5EF4-FFF2-40B4-BE49-F238E27FC236}">
                <a16:creationId xmlns:a16="http://schemas.microsoft.com/office/drawing/2014/main" id="{573821E4-F548-7AF5-2806-BE4DBE68CA55}"/>
              </a:ext>
            </a:extLst>
          </p:cNvPr>
          <p:cNvSpPr txBox="1">
            <a:spLocks noChangeArrowheads="1"/>
          </p:cNvSpPr>
          <p:nvPr/>
        </p:nvSpPr>
        <p:spPr bwMode="auto">
          <a:xfrm>
            <a:off x="7886700" y="1790700"/>
            <a:ext cx="4165600" cy="398598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Autofit/>
          </a:bodyPr>
          <a:lstStyle>
            <a:lvl1pPr>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rtl="0" eaLnBrk="1" hangingPunct="1">
              <a:lnSpc>
                <a:spcPct val="120000"/>
              </a:lnSpc>
              <a:spcBef>
                <a:spcPct val="0"/>
              </a:spcBef>
              <a:spcAft>
                <a:spcPts val="600"/>
              </a:spcAft>
              <a:buNone/>
            </a:pPr>
            <a:r>
              <a:rPr lang="ti" sz="3200" dirty="0">
                <a:solidFill>
                  <a:schemeClr val="tx1"/>
                </a:solidFill>
                <a:latin typeface="Arial" panose="020B0604020202020204" pitchFamily="34" charset="0"/>
                <a:cs typeface="Arial" panose="020B0604020202020204" pitchFamily="34" charset="0"/>
              </a:rPr>
              <a:t>ንባህላዊ ወነንቲ ናይቲ ሎሚ እንራኸበሉ መሬት ኣፍልጦ ንህብ። </a:t>
            </a:r>
          </a:p>
          <a:p>
            <a:pPr rtl="0" eaLnBrk="1" hangingPunct="1">
              <a:lnSpc>
                <a:spcPct val="120000"/>
              </a:lnSpc>
              <a:spcBef>
                <a:spcPct val="0"/>
              </a:spcBef>
              <a:spcAft>
                <a:spcPts val="600"/>
              </a:spcAft>
              <a:buNone/>
            </a:pPr>
            <a:endParaRPr lang="en-US" altLang="en-US" sz="1600" dirty="0">
              <a:solidFill>
                <a:schemeClr val="tx1"/>
              </a:solidFill>
              <a:latin typeface="Arial" panose="020B0604020202020204" pitchFamily="34" charset="0"/>
              <a:cs typeface="Arial" panose="020B0604020202020204" pitchFamily="34" charset="0"/>
            </a:endParaRPr>
          </a:p>
          <a:p>
            <a:pPr rtl="0" eaLnBrk="1" hangingPunct="1">
              <a:lnSpc>
                <a:spcPct val="120000"/>
              </a:lnSpc>
              <a:spcBef>
                <a:spcPct val="0"/>
              </a:spcBef>
              <a:spcAft>
                <a:spcPts val="600"/>
              </a:spcAft>
              <a:buNone/>
            </a:pPr>
            <a:r>
              <a:rPr lang="ti" sz="3200" dirty="0">
                <a:solidFill>
                  <a:schemeClr val="tx1"/>
                </a:solidFill>
                <a:latin typeface="Arial" panose="020B0604020202020204" pitchFamily="34" charset="0"/>
                <a:cs typeface="Arial" panose="020B0604020202020204" pitchFamily="34" charset="0"/>
              </a:rPr>
              <a:t>ንዝሓለፉን ህሉዋትን ሽማግለታት ኣኽብሮትና ንህብ።</a:t>
            </a:r>
          </a:p>
        </p:txBody>
      </p:sp>
    </p:spTree>
    <p:extLst>
      <p:ext uri="{BB962C8B-B14F-4D97-AF65-F5344CB8AC3E}">
        <p14:creationId xmlns:p14="http://schemas.microsoft.com/office/powerpoint/2010/main" val="33486154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a:extLst>
              <a:ext uri="{FF2B5EF4-FFF2-40B4-BE49-F238E27FC236}">
                <a16:creationId xmlns:a16="http://schemas.microsoft.com/office/drawing/2014/main" id="{3284A905-2867-1355-6A59-1F2DC3809BA4}"/>
              </a:ext>
            </a:extLst>
          </p:cNvPr>
          <p:cNvSpPr>
            <a:spLocks noGrp="1" noChangeArrowheads="1"/>
          </p:cNvSpPr>
          <p:nvPr>
            <p:ph type="title"/>
          </p:nvPr>
        </p:nvSpPr>
        <p:spPr>
          <a:xfrm>
            <a:off x="788706" y="0"/>
            <a:ext cx="9747995" cy="1654629"/>
          </a:xfrm>
        </p:spPr>
        <p:txBody>
          <a:bodyPr rtlCol="0"/>
          <a:lstStyle/>
          <a:p>
            <a:pPr rtl="0"/>
            <a:r>
              <a:rPr lang="ti" sz="4400" dirty="0">
                <a:latin typeface="Arial" panose="020B0604020202020204" pitchFamily="34" charset="0"/>
                <a:cs typeface="Arial" panose="020B0604020202020204" pitchFamily="34" charset="0"/>
              </a:rPr>
              <a:t>ዘይተሓተተን ዘይተደለየን ናይ ጽሑፍ መልእኽቲ</a:t>
            </a:r>
            <a:r>
              <a:rPr lang="en-US" sz="4400" dirty="0">
                <a:latin typeface="Arial" panose="020B0604020202020204" pitchFamily="34" charset="0"/>
                <a:cs typeface="Arial" panose="020B0604020202020204" pitchFamily="34" charset="0"/>
              </a:rPr>
              <a:t> </a:t>
            </a:r>
            <a:r>
              <a:rPr lang="ti" sz="4400" dirty="0">
                <a:latin typeface="Arial" panose="020B0604020202020204" pitchFamily="34" charset="0"/>
                <a:cs typeface="Arial" panose="020B0604020202020204" pitchFamily="34" charset="0"/>
              </a:rPr>
              <a:t>(ስፓም)? ኣንድሮይድ</a:t>
            </a:r>
            <a:r>
              <a:rPr lang="en-US" sz="4400" dirty="0">
                <a:latin typeface="Arial" panose="020B0604020202020204" pitchFamily="34" charset="0"/>
                <a:cs typeface="Arial" panose="020B0604020202020204" pitchFamily="34" charset="0"/>
              </a:rPr>
              <a:t> </a:t>
            </a:r>
            <a:r>
              <a:rPr lang="ti" sz="4400" dirty="0">
                <a:latin typeface="Arial" panose="020B0604020202020204" pitchFamily="34" charset="0"/>
                <a:cs typeface="Arial" panose="020B0604020202020204" pitchFamily="34" charset="0"/>
              </a:rPr>
              <a:t>(Android)</a:t>
            </a:r>
          </a:p>
        </p:txBody>
      </p:sp>
      <p:sp>
        <p:nvSpPr>
          <p:cNvPr id="6" name="TextBox 5">
            <a:extLst>
              <a:ext uri="{FF2B5EF4-FFF2-40B4-BE49-F238E27FC236}">
                <a16:creationId xmlns:a16="http://schemas.microsoft.com/office/drawing/2014/main" id="{DF2F59B7-6844-5618-FD81-75D53341F13F}"/>
              </a:ext>
            </a:extLst>
          </p:cNvPr>
          <p:cNvSpPr txBox="1"/>
          <p:nvPr/>
        </p:nvSpPr>
        <p:spPr>
          <a:xfrm>
            <a:off x="1123952" y="1924467"/>
            <a:ext cx="3827876" cy="4524315"/>
          </a:xfrm>
          <a:prstGeom prst="rect">
            <a:avLst/>
          </a:prstGeom>
          <a:noFill/>
        </p:spPr>
        <p:txBody>
          <a:bodyPr wrap="square" rtlCol="0">
            <a:spAutoFit/>
          </a:bodyPr>
          <a:lstStyle/>
          <a:p>
            <a:pPr rtl="0"/>
            <a:r>
              <a:rPr lang="ti" sz="3200" dirty="0">
                <a:solidFill>
                  <a:srgbClr val="FF0000"/>
                </a:solidFill>
                <a:latin typeface="Arial" panose="020B0604020202020204" pitchFamily="34" charset="0"/>
                <a:cs typeface="Arial" panose="020B0604020202020204" pitchFamily="34" charset="0"/>
              </a:rPr>
              <a:t>ኣብ ኣንድሮይድ ‘ምዕጋትን ምሕባርን ምትላል’ዝብል </a:t>
            </a:r>
            <a:r>
              <a:rPr lang="en-US" sz="3200" dirty="0">
                <a:solidFill>
                  <a:srgbClr val="FF0000"/>
                </a:solidFill>
                <a:latin typeface="Arial" panose="020B0604020202020204" pitchFamily="34" charset="0"/>
                <a:cs typeface="Arial" panose="020B0604020202020204" pitchFamily="34" charset="0"/>
              </a:rPr>
              <a:t>ይ</a:t>
            </a:r>
            <a:r>
              <a:rPr lang="ti" sz="3200" dirty="0">
                <a:solidFill>
                  <a:srgbClr val="FF0000"/>
                </a:solidFill>
                <a:latin typeface="Arial" panose="020B0604020202020204" pitchFamily="34" charset="0"/>
                <a:cs typeface="Arial" panose="020B0604020202020204" pitchFamily="34" charset="0"/>
              </a:rPr>
              <a:t>ጠው</a:t>
            </a:r>
            <a:r>
              <a:rPr lang="en-US" sz="3200" dirty="0">
                <a:solidFill>
                  <a:srgbClr val="FF0000"/>
                </a:solidFill>
                <a:latin typeface="Arial" panose="020B0604020202020204" pitchFamily="34" charset="0"/>
                <a:cs typeface="Arial" panose="020B0604020202020204" pitchFamily="34" charset="0"/>
              </a:rPr>
              <a:t>ቑ</a:t>
            </a:r>
            <a:r>
              <a:rPr lang="ti" sz="3200" dirty="0">
                <a:solidFill>
                  <a:srgbClr val="FF0000"/>
                </a:solidFill>
                <a:latin typeface="Arial" panose="020B0604020202020204" pitchFamily="34" charset="0"/>
                <a:cs typeface="Arial" panose="020B0604020202020204" pitchFamily="34" charset="0"/>
              </a:rPr>
              <a:t> እሞ፦</a:t>
            </a:r>
          </a:p>
          <a:p>
            <a:pPr marL="457200" indent="-457200" rtl="0">
              <a:buFont typeface="Arial" panose="020B0604020202020204" pitchFamily="34" charset="0"/>
              <a:buChar char="•"/>
            </a:pPr>
            <a:r>
              <a:rPr lang="ti" sz="3200" dirty="0">
                <a:solidFill>
                  <a:srgbClr val="FF0000"/>
                </a:solidFill>
                <a:latin typeface="Arial" panose="020B0604020202020204" pitchFamily="34" charset="0"/>
                <a:cs typeface="Arial" panose="020B0604020202020204" pitchFamily="34" charset="0"/>
              </a:rPr>
              <a:t>እቲ ቁጽሪ ዳግማይ ከይረኽበ</a:t>
            </a:r>
            <a:r>
              <a:rPr lang="en-US" sz="3200" dirty="0" err="1">
                <a:solidFill>
                  <a:srgbClr val="FF0000"/>
                </a:solidFill>
                <a:latin typeface="Arial" panose="020B0604020202020204" pitchFamily="34" charset="0"/>
                <a:cs typeface="Arial" panose="020B0604020202020204" pitchFamily="34" charset="0"/>
              </a:rPr>
              <a:t>ኩም</a:t>
            </a:r>
            <a:r>
              <a:rPr lang="ti" sz="3200" dirty="0">
                <a:solidFill>
                  <a:srgbClr val="FF0000"/>
                </a:solidFill>
                <a:latin typeface="Arial" panose="020B0604020202020204" pitchFamily="34" charset="0"/>
                <a:cs typeface="Arial" panose="020B0604020202020204" pitchFamily="34" charset="0"/>
              </a:rPr>
              <a:t> ንምዕጋት።</a:t>
            </a:r>
          </a:p>
          <a:p>
            <a:pPr marL="457200" indent="-457200" rtl="0">
              <a:buFont typeface="Arial" panose="020B0604020202020204" pitchFamily="34" charset="0"/>
              <a:buChar char="•"/>
            </a:pPr>
            <a:r>
              <a:rPr lang="ti" sz="3200" dirty="0">
                <a:solidFill>
                  <a:srgbClr val="FF0000"/>
                </a:solidFill>
                <a:latin typeface="Arial" panose="020B0604020202020204" pitchFamily="34" charset="0"/>
                <a:cs typeface="Arial" panose="020B0604020202020204" pitchFamily="34" charset="0"/>
              </a:rPr>
              <a:t>ነቲ መልእኽቲ ናብ ስፓም ፎልደር</a:t>
            </a:r>
            <a:r>
              <a:rPr lang="en-US" sz="3200" dirty="0" err="1">
                <a:solidFill>
                  <a:srgbClr val="FF0000"/>
                </a:solidFill>
                <a:latin typeface="Arial" panose="020B0604020202020204" pitchFamily="34" charset="0"/>
                <a:cs typeface="Arial" panose="020B0604020202020204" pitchFamily="34" charset="0"/>
              </a:rPr>
              <a:t>ኩም</a:t>
            </a:r>
            <a:r>
              <a:rPr lang="ti" sz="3200" dirty="0">
                <a:solidFill>
                  <a:srgbClr val="FF0000"/>
                </a:solidFill>
                <a:latin typeface="Arial" panose="020B0604020202020204" pitchFamily="34" charset="0"/>
                <a:cs typeface="Arial" panose="020B0604020202020204" pitchFamily="34" charset="0"/>
              </a:rPr>
              <a:t> ኣግዕ</a:t>
            </a:r>
            <a:r>
              <a:rPr lang="en-US" sz="3200" dirty="0" err="1">
                <a:solidFill>
                  <a:srgbClr val="FF0000"/>
                </a:solidFill>
                <a:latin typeface="Arial" panose="020B0604020202020204" pitchFamily="34" charset="0"/>
                <a:cs typeface="Arial" panose="020B0604020202020204" pitchFamily="34" charset="0"/>
              </a:rPr>
              <a:t>ዝዎ</a:t>
            </a:r>
            <a:r>
              <a:rPr lang="ti" sz="3200" dirty="0">
                <a:solidFill>
                  <a:srgbClr val="FF0000"/>
                </a:solidFill>
                <a:latin typeface="Arial" panose="020B0604020202020204" pitchFamily="34" charset="0"/>
                <a:cs typeface="Arial" panose="020B0604020202020204" pitchFamily="34" charset="0"/>
              </a:rPr>
              <a:t>።</a:t>
            </a:r>
            <a:endParaRPr lang="en-AU" sz="3200" dirty="0">
              <a:solidFill>
                <a:srgbClr val="FF0000"/>
              </a:solidFill>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935B4AEE-C6BC-0742-EF02-8A624C55D89E}"/>
              </a:ext>
            </a:extLst>
          </p:cNvPr>
          <p:cNvPicPr>
            <a:picLocks noChangeAspect="1"/>
          </p:cNvPicPr>
          <p:nvPr/>
        </p:nvPicPr>
        <p:blipFill>
          <a:blip r:embed="rId3"/>
          <a:stretch>
            <a:fillRect/>
          </a:stretch>
        </p:blipFill>
        <p:spPr>
          <a:xfrm>
            <a:off x="6296393" y="1376534"/>
            <a:ext cx="5194941" cy="4317573"/>
          </a:xfrm>
          <a:prstGeom prst="rect">
            <a:avLst/>
          </a:prstGeom>
        </p:spPr>
      </p:pic>
      <p:sp>
        <p:nvSpPr>
          <p:cNvPr id="7" name="Arrow: Right 6">
            <a:extLst>
              <a:ext uri="{FF2B5EF4-FFF2-40B4-BE49-F238E27FC236}">
                <a16:creationId xmlns:a16="http://schemas.microsoft.com/office/drawing/2014/main" id="{BF514838-587A-3FD8-69F3-8D9A81DDC3E8}"/>
              </a:ext>
            </a:extLst>
          </p:cNvPr>
          <p:cNvSpPr/>
          <p:nvPr/>
        </p:nvSpPr>
        <p:spPr>
          <a:xfrm>
            <a:off x="6096000" y="2265679"/>
            <a:ext cx="1681348" cy="43641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AU"/>
          </a:p>
        </p:txBody>
      </p:sp>
      <p:sp>
        <p:nvSpPr>
          <p:cNvPr id="10" name="Rectangle 9">
            <a:extLst>
              <a:ext uri="{FF2B5EF4-FFF2-40B4-BE49-F238E27FC236}">
                <a16:creationId xmlns:a16="http://schemas.microsoft.com/office/drawing/2014/main" id="{05C36DD0-D669-9A57-30FE-DEAAF334378C}"/>
              </a:ext>
            </a:extLst>
          </p:cNvPr>
          <p:cNvSpPr/>
          <p:nvPr/>
        </p:nvSpPr>
        <p:spPr>
          <a:xfrm>
            <a:off x="814388" y="6396831"/>
            <a:ext cx="8596898" cy="46116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AU"/>
          </a:p>
        </p:txBody>
      </p:sp>
      <p:sp>
        <p:nvSpPr>
          <p:cNvPr id="11" name="Rectangle 10">
            <a:extLst>
              <a:ext uri="{FF2B5EF4-FFF2-40B4-BE49-F238E27FC236}">
                <a16:creationId xmlns:a16="http://schemas.microsoft.com/office/drawing/2014/main" id="{BBA7EC55-0186-8064-9A30-A6AF2322A6C7}"/>
              </a:ext>
            </a:extLst>
          </p:cNvPr>
          <p:cNvSpPr/>
          <p:nvPr/>
        </p:nvSpPr>
        <p:spPr>
          <a:xfrm>
            <a:off x="10536702" y="0"/>
            <a:ext cx="1655298" cy="133132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AU"/>
          </a:p>
        </p:txBody>
      </p:sp>
    </p:spTree>
    <p:extLst>
      <p:ext uri="{BB962C8B-B14F-4D97-AF65-F5344CB8AC3E}">
        <p14:creationId xmlns:p14="http://schemas.microsoft.com/office/powerpoint/2010/main" val="11650940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9" name="Rectangle 3088">
            <a:extLst>
              <a:ext uri="{FF2B5EF4-FFF2-40B4-BE49-F238E27FC236}">
                <a16:creationId xmlns:a16="http://schemas.microsoft.com/office/drawing/2014/main" id="{78BA5F19-D5E1-4ECC-BEC2-DF7AEDFD7C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091" name="Freeform: Shape 3090">
            <a:extLst>
              <a:ext uri="{FF2B5EF4-FFF2-40B4-BE49-F238E27FC236}">
                <a16:creationId xmlns:a16="http://schemas.microsoft.com/office/drawing/2014/main" id="{50CC88A9-A661-4C48-866E-8734E511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1269336" cy="2008639"/>
          </a:xfrm>
          <a:custGeom>
            <a:avLst/>
            <a:gdLst>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174645 w 11269336"/>
              <a:gd name="connsiteY140" fmla="*/ 2088358 h 2323145"/>
              <a:gd name="connsiteX141" fmla="*/ 5092476 w 11269336"/>
              <a:gd name="connsiteY141" fmla="*/ 2100737 h 2323145"/>
              <a:gd name="connsiteX142" fmla="*/ 5060738 w 11269336"/>
              <a:gd name="connsiteY142" fmla="*/ 2083274 h 2323145"/>
              <a:gd name="connsiteX143" fmla="*/ 4860988 w 11269336"/>
              <a:gd name="connsiteY143" fmla="*/ 2135698 h 2323145"/>
              <a:gd name="connsiteX144" fmla="*/ 4807902 w 11269336"/>
              <a:gd name="connsiteY144" fmla="*/ 2138894 h 2323145"/>
              <a:gd name="connsiteX145" fmla="*/ 4765388 w 11269336"/>
              <a:gd name="connsiteY145" fmla="*/ 2162525 h 2323145"/>
              <a:gd name="connsiteX146" fmla="*/ 4745033 w 11269336"/>
              <a:gd name="connsiteY146" fmla="*/ 2158859 h 2323145"/>
              <a:gd name="connsiteX147" fmla="*/ 4741475 w 11269336"/>
              <a:gd name="connsiteY147" fmla="*/ 2157998 h 2323145"/>
              <a:gd name="connsiteX148" fmla="*/ 4728247 w 11269336"/>
              <a:gd name="connsiteY148" fmla="*/ 2159526 h 2323145"/>
              <a:gd name="connsiteX149" fmla="*/ 4723263 w 11269336"/>
              <a:gd name="connsiteY149" fmla="*/ 2153742 h 2323145"/>
              <a:gd name="connsiteX150" fmla="*/ 4702453 w 11269336"/>
              <a:gd name="connsiteY150" fmla="*/ 2151586 h 2323145"/>
              <a:gd name="connsiteX151" fmla="*/ 4678455 w 11269336"/>
              <a:gd name="connsiteY151" fmla="*/ 2156131 h 2323145"/>
              <a:gd name="connsiteX152" fmla="*/ 4593061 w 11269336"/>
              <a:gd name="connsiteY152" fmla="*/ 2171597 h 2323145"/>
              <a:gd name="connsiteX153" fmla="*/ 4579902 w 11269336"/>
              <a:gd name="connsiteY153" fmla="*/ 2177927 h 2323145"/>
              <a:gd name="connsiteX154" fmla="*/ 4533444 w 11269336"/>
              <a:gd name="connsiteY154" fmla="*/ 2181200 h 2323145"/>
              <a:gd name="connsiteX155" fmla="*/ 4492832 w 11269336"/>
              <a:gd name="connsiteY155" fmla="*/ 2188033 h 2323145"/>
              <a:gd name="connsiteX156" fmla="*/ 4467257 w 11269336"/>
              <a:gd name="connsiteY156" fmla="*/ 2196121 h 2323145"/>
              <a:gd name="connsiteX157" fmla="*/ 4459937 w 11269336"/>
              <a:gd name="connsiteY157" fmla="*/ 2195182 h 2323145"/>
              <a:gd name="connsiteX158" fmla="*/ 4433312 w 11269336"/>
              <a:gd name="connsiteY158" fmla="*/ 2199004 h 2323145"/>
              <a:gd name="connsiteX159" fmla="*/ 4420601 w 11269336"/>
              <a:gd name="connsiteY159" fmla="*/ 2205158 h 2323145"/>
              <a:gd name="connsiteX160" fmla="*/ 4405765 w 11269336"/>
              <a:gd name="connsiteY160" fmla="*/ 2199902 h 2323145"/>
              <a:gd name="connsiteX161" fmla="*/ 4401354 w 11269336"/>
              <a:gd name="connsiteY161" fmla="*/ 2194745 h 2323145"/>
              <a:gd name="connsiteX162" fmla="*/ 4383151 w 11269336"/>
              <a:gd name="connsiteY162" fmla="*/ 2201140 h 2323145"/>
              <a:gd name="connsiteX163" fmla="*/ 4366646 w 11269336"/>
              <a:gd name="connsiteY163" fmla="*/ 2198564 h 2323145"/>
              <a:gd name="connsiteX164" fmla="*/ 4354009 w 11269336"/>
              <a:gd name="connsiteY164" fmla="*/ 2204984 h 2323145"/>
              <a:gd name="connsiteX165" fmla="*/ 4348284 w 11269336"/>
              <a:gd name="connsiteY165" fmla="*/ 2205270 h 2323145"/>
              <a:gd name="connsiteX166" fmla="*/ 4333906 w 11269336"/>
              <a:gd name="connsiteY166" fmla="*/ 2205251 h 2323145"/>
              <a:gd name="connsiteX167" fmla="*/ 4308819 w 11269336"/>
              <a:gd name="connsiteY167" fmla="*/ 2203822 h 2323145"/>
              <a:gd name="connsiteX168" fmla="*/ 4301210 w 11269336"/>
              <a:gd name="connsiteY168" fmla="*/ 2204456 h 2323145"/>
              <a:gd name="connsiteX169" fmla="*/ 4283095 w 11269336"/>
              <a:gd name="connsiteY169" fmla="*/ 2198177 h 2323145"/>
              <a:gd name="connsiteX170" fmla="*/ 4250119 w 11269336"/>
              <a:gd name="connsiteY170" fmla="*/ 2196342 h 2323145"/>
              <a:gd name="connsiteX171" fmla="*/ 4189203 w 11269336"/>
              <a:gd name="connsiteY171" fmla="*/ 2178994 h 2323145"/>
              <a:gd name="connsiteX172" fmla="*/ 4154035 w 11269336"/>
              <a:gd name="connsiteY172" fmla="*/ 2171950 h 2323145"/>
              <a:gd name="connsiteX173" fmla="*/ 4129569 w 11269336"/>
              <a:gd name="connsiteY173" fmla="*/ 2163850 h 2323145"/>
              <a:gd name="connsiteX174" fmla="*/ 4061250 w 11269336"/>
              <a:gd name="connsiteY174" fmla="*/ 2159236 h 2323145"/>
              <a:gd name="connsiteX175" fmla="*/ 3945480 w 11269336"/>
              <a:gd name="connsiteY175" fmla="*/ 2158279 h 2323145"/>
              <a:gd name="connsiteX176" fmla="*/ 3921468 w 11269336"/>
              <a:gd name="connsiteY176" fmla="*/ 2156588 h 2323145"/>
              <a:gd name="connsiteX177" fmla="*/ 3903348 w 11269336"/>
              <a:gd name="connsiteY177" fmla="*/ 2149220 h 2323145"/>
              <a:gd name="connsiteX178" fmla="*/ 3901342 w 11269336"/>
              <a:gd name="connsiteY178" fmla="*/ 2142355 h 2323145"/>
              <a:gd name="connsiteX179" fmla="*/ 3888539 w 11269336"/>
              <a:gd name="connsiteY179" fmla="*/ 2140476 h 2323145"/>
              <a:gd name="connsiteX180" fmla="*/ 3885662 w 11269336"/>
              <a:gd name="connsiteY180" fmla="*/ 2138740 h 2323145"/>
              <a:gd name="connsiteX181" fmla="*/ 3868627 w 11269336"/>
              <a:gd name="connsiteY181" fmla="*/ 2130023 h 2323145"/>
              <a:gd name="connsiteX182" fmla="*/ 3819177 w 11269336"/>
              <a:gd name="connsiteY182" fmla="*/ 2142111 h 2323145"/>
              <a:gd name="connsiteX183" fmla="*/ 3769100 w 11269336"/>
              <a:gd name="connsiteY183" fmla="*/ 2131731 h 2323145"/>
              <a:gd name="connsiteX184" fmla="*/ 3562752 w 11269336"/>
              <a:gd name="connsiteY184" fmla="*/ 2131785 h 2323145"/>
              <a:gd name="connsiteX185" fmla="*/ 3541402 w 11269336"/>
              <a:gd name="connsiteY185" fmla="*/ 2106821 h 2323145"/>
              <a:gd name="connsiteX186" fmla="*/ 3460591 w 11269336"/>
              <a:gd name="connsiteY186" fmla="*/ 2097951 h 2323145"/>
              <a:gd name="connsiteX187" fmla="*/ 3320348 w 11269336"/>
              <a:gd name="connsiteY187" fmla="*/ 2130191 h 2323145"/>
              <a:gd name="connsiteX188" fmla="*/ 3170922 w 11269336"/>
              <a:gd name="connsiteY188" fmla="*/ 2115957 h 2323145"/>
              <a:gd name="connsiteX189" fmla="*/ 3156256 w 11269336"/>
              <a:gd name="connsiteY189" fmla="*/ 2124773 h 2323145"/>
              <a:gd name="connsiteX190" fmla="*/ 3140298 w 11269336"/>
              <a:gd name="connsiteY190" fmla="*/ 2129182 h 2323145"/>
              <a:gd name="connsiteX191" fmla="*/ 3138514 w 11269336"/>
              <a:gd name="connsiteY191" fmla="*/ 2128069 h 2323145"/>
              <a:gd name="connsiteX192" fmla="*/ 3120467 w 11269336"/>
              <a:gd name="connsiteY192" fmla="*/ 2128281 h 2323145"/>
              <a:gd name="connsiteX193" fmla="*/ 3116175 w 11269336"/>
              <a:gd name="connsiteY193" fmla="*/ 2131633 h 2323145"/>
              <a:gd name="connsiteX194" fmla="*/ 3103685 w 11269336"/>
              <a:gd name="connsiteY194" fmla="*/ 2132814 h 2323145"/>
              <a:gd name="connsiteX195" fmla="*/ 3078794 w 11269336"/>
              <a:gd name="connsiteY195" fmla="*/ 2137935 h 2323145"/>
              <a:gd name="connsiteX196" fmla="*/ 3074407 w 11269336"/>
              <a:gd name="connsiteY196" fmla="*/ 2136274 h 2323145"/>
              <a:gd name="connsiteX197" fmla="*/ 3037285 w 11269336"/>
              <a:gd name="connsiteY197" fmla="*/ 2139919 h 2323145"/>
              <a:gd name="connsiteX198" fmla="*/ 3036901 w 11269336"/>
              <a:gd name="connsiteY198" fmla="*/ 2138726 h 2323145"/>
              <a:gd name="connsiteX199" fmla="*/ 3026996 w 11269336"/>
              <a:gd name="connsiteY199" fmla="*/ 2134322 h 2323145"/>
              <a:gd name="connsiteX200" fmla="*/ 3007772 w 11269336"/>
              <a:gd name="connsiteY200" fmla="*/ 2128742 h 2323145"/>
              <a:gd name="connsiteX201" fmla="*/ 2965030 w 11269336"/>
              <a:gd name="connsiteY201" fmla="*/ 2100494 h 2323145"/>
              <a:gd name="connsiteX202" fmla="*/ 2926342 w 11269336"/>
              <a:gd name="connsiteY202" fmla="*/ 2104155 h 2323145"/>
              <a:gd name="connsiteX203" fmla="*/ 2918608 w 11269336"/>
              <a:gd name="connsiteY203" fmla="*/ 2104215 h 2323145"/>
              <a:gd name="connsiteX204" fmla="*/ 2918475 w 11269336"/>
              <a:gd name="connsiteY204" fmla="*/ 2103937 h 2323145"/>
              <a:gd name="connsiteX205" fmla="*/ 2910360 w 11269336"/>
              <a:gd name="connsiteY205" fmla="*/ 2103444 h 2323145"/>
              <a:gd name="connsiteX206" fmla="*/ 2904507 w 11269336"/>
              <a:gd name="connsiteY206" fmla="*/ 2104326 h 2323145"/>
              <a:gd name="connsiteX207" fmla="*/ 2889503 w 11269336"/>
              <a:gd name="connsiteY207" fmla="*/ 2104443 h 2323145"/>
              <a:gd name="connsiteX208" fmla="*/ 2884480 w 11269336"/>
              <a:gd name="connsiteY208" fmla="*/ 2102626 h 2323145"/>
              <a:gd name="connsiteX209" fmla="*/ 2882689 w 11269336"/>
              <a:gd name="connsiteY209" fmla="*/ 2099228 h 2323145"/>
              <a:gd name="connsiteX210" fmla="*/ 2881291 w 11269336"/>
              <a:gd name="connsiteY210" fmla="*/ 2099618 h 2323145"/>
              <a:gd name="connsiteX211" fmla="*/ 2853979 w 11269336"/>
              <a:gd name="connsiteY211" fmla="*/ 2090388 h 2323145"/>
              <a:gd name="connsiteX212" fmla="*/ 2791790 w 11269336"/>
              <a:gd name="connsiteY212" fmla="*/ 2080332 h 2323145"/>
              <a:gd name="connsiteX213" fmla="*/ 2755844 w 11269336"/>
              <a:gd name="connsiteY213" fmla="*/ 2078874 h 2323145"/>
              <a:gd name="connsiteX214" fmla="*/ 2657742 w 11269336"/>
              <a:gd name="connsiteY214" fmla="*/ 2070179 h 2323145"/>
              <a:gd name="connsiteX215" fmla="*/ 2559549 w 11269336"/>
              <a:gd name="connsiteY215" fmla="*/ 2057873 h 2323145"/>
              <a:gd name="connsiteX216" fmla="*/ 2512054 w 11269336"/>
              <a:gd name="connsiteY216" fmla="*/ 2031671 h 2323145"/>
              <a:gd name="connsiteX217" fmla="*/ 2506437 w 11269336"/>
              <a:gd name="connsiteY217" fmla="*/ 2030918 h 2323145"/>
              <a:gd name="connsiteX218" fmla="*/ 2491752 w 11269336"/>
              <a:gd name="connsiteY218" fmla="*/ 2033906 h 2323145"/>
              <a:gd name="connsiteX219" fmla="*/ 2486338 w 11269336"/>
              <a:gd name="connsiteY219" fmla="*/ 2035862 h 2323145"/>
              <a:gd name="connsiteX220" fmla="*/ 2478186 w 11269336"/>
              <a:gd name="connsiteY220" fmla="*/ 2036953 h 2323145"/>
              <a:gd name="connsiteX221" fmla="*/ 2477950 w 11269336"/>
              <a:gd name="connsiteY221" fmla="*/ 2036715 h 2323145"/>
              <a:gd name="connsiteX222" fmla="*/ 2470381 w 11269336"/>
              <a:gd name="connsiteY222" fmla="*/ 2038256 h 2323145"/>
              <a:gd name="connsiteX223" fmla="*/ 2433781 w 11269336"/>
              <a:gd name="connsiteY223" fmla="*/ 2049140 h 2323145"/>
              <a:gd name="connsiteX224" fmla="*/ 2381172 w 11269336"/>
              <a:gd name="connsiteY224" fmla="*/ 2030645 h 2323145"/>
              <a:gd name="connsiteX225" fmla="*/ 2360198 w 11269336"/>
              <a:gd name="connsiteY225" fmla="*/ 2029059 h 2323145"/>
              <a:gd name="connsiteX226" fmla="*/ 2348815 w 11269336"/>
              <a:gd name="connsiteY226" fmla="*/ 2026798 h 2323145"/>
              <a:gd name="connsiteX227" fmla="*/ 2347988 w 11269336"/>
              <a:gd name="connsiteY227" fmla="*/ 2025745 h 2323145"/>
              <a:gd name="connsiteX228" fmla="*/ 2312920 w 11269336"/>
              <a:gd name="connsiteY228" fmla="*/ 2036311 h 2323145"/>
              <a:gd name="connsiteX229" fmla="*/ 2307986 w 11269336"/>
              <a:gd name="connsiteY229" fmla="*/ 2035583 h 2323145"/>
              <a:gd name="connsiteX230" fmla="*/ 2285481 w 11269336"/>
              <a:gd name="connsiteY230" fmla="*/ 2045197 h 2323145"/>
              <a:gd name="connsiteX231" fmla="*/ 2273666 w 11269336"/>
              <a:gd name="connsiteY231" fmla="*/ 2048710 h 2323145"/>
              <a:gd name="connsiteX232" fmla="*/ 2270719 w 11269336"/>
              <a:gd name="connsiteY232" fmla="*/ 2052702 h 2323145"/>
              <a:gd name="connsiteX233" fmla="*/ 2253080 w 11269336"/>
              <a:gd name="connsiteY233" fmla="*/ 2056363 h 2323145"/>
              <a:gd name="connsiteX234" fmla="*/ 2250906 w 11269336"/>
              <a:gd name="connsiteY234" fmla="*/ 2055654 h 2323145"/>
              <a:gd name="connsiteX235" fmla="*/ 2236905 w 11269336"/>
              <a:gd name="connsiteY235" fmla="*/ 2062882 h 2323145"/>
              <a:gd name="connsiteX236" fmla="*/ 2225830 w 11269336"/>
              <a:gd name="connsiteY236" fmla="*/ 2074027 h 2323145"/>
              <a:gd name="connsiteX237" fmla="*/ 2073776 w 11269336"/>
              <a:gd name="connsiteY237" fmla="*/ 2089244 h 2323145"/>
              <a:gd name="connsiteX238" fmla="*/ 1948256 w 11269336"/>
              <a:gd name="connsiteY238" fmla="*/ 2146616 h 2323145"/>
              <a:gd name="connsiteX239" fmla="*/ 1865582 w 11269336"/>
              <a:gd name="connsiteY239" fmla="*/ 2153738 h 2323145"/>
              <a:gd name="connsiteX240" fmla="*/ 1835210 w 11269336"/>
              <a:gd name="connsiteY240" fmla="*/ 2134244 h 2323145"/>
              <a:gd name="connsiteX241" fmla="*/ 1632661 w 11269336"/>
              <a:gd name="connsiteY241" fmla="*/ 2173882 h 2323145"/>
              <a:gd name="connsiteX242" fmla="*/ 1579590 w 11269336"/>
              <a:gd name="connsiteY242" fmla="*/ 2173680 h 2323145"/>
              <a:gd name="connsiteX243" fmla="*/ 1535601 w 11269336"/>
              <a:gd name="connsiteY243" fmla="*/ 2194590 h 2323145"/>
              <a:gd name="connsiteX244" fmla="*/ 1515594 w 11269336"/>
              <a:gd name="connsiteY244" fmla="*/ 2189622 h 2323145"/>
              <a:gd name="connsiteX245" fmla="*/ 1512113 w 11269336"/>
              <a:gd name="connsiteY245" fmla="*/ 2188534 h 2323145"/>
              <a:gd name="connsiteX246" fmla="*/ 1498838 w 11269336"/>
              <a:gd name="connsiteY246" fmla="*/ 2189213 h 2323145"/>
              <a:gd name="connsiteX247" fmla="*/ 1494279 w 11269336"/>
              <a:gd name="connsiteY247" fmla="*/ 2183112 h 2323145"/>
              <a:gd name="connsiteX248" fmla="*/ 1473714 w 11269336"/>
              <a:gd name="connsiteY248" fmla="*/ 2179625 h 2323145"/>
              <a:gd name="connsiteX249" fmla="*/ 1449503 w 11269336"/>
              <a:gd name="connsiteY249" fmla="*/ 2182633 h 2323145"/>
              <a:gd name="connsiteX250" fmla="*/ 1335495 w 11269336"/>
              <a:gd name="connsiteY250" fmla="*/ 2203940 h 2323145"/>
              <a:gd name="connsiteX251" fmla="*/ 1266687 w 11269336"/>
              <a:gd name="connsiteY251" fmla="*/ 2212688 h 2323145"/>
              <a:gd name="connsiteX252" fmla="*/ 1239614 w 11269336"/>
              <a:gd name="connsiteY252" fmla="*/ 2209727 h 2323145"/>
              <a:gd name="connsiteX253" fmla="*/ 1202436 w 11269336"/>
              <a:gd name="connsiteY253" fmla="*/ 2209817 h 2323145"/>
              <a:gd name="connsiteX254" fmla="*/ 1136097 w 11269336"/>
              <a:gd name="connsiteY254" fmla="*/ 2205112 h 2323145"/>
              <a:gd name="connsiteX255" fmla="*/ 1048229 w 11269336"/>
              <a:gd name="connsiteY255" fmla="*/ 2207249 h 2323145"/>
              <a:gd name="connsiteX256" fmla="*/ 988232 w 11269336"/>
              <a:gd name="connsiteY256" fmla="*/ 2235635 h 2323145"/>
              <a:gd name="connsiteX257" fmla="*/ 981959 w 11269336"/>
              <a:gd name="connsiteY257" fmla="*/ 2231607 h 2323145"/>
              <a:gd name="connsiteX258" fmla="*/ 938600 w 11269336"/>
              <a:gd name="connsiteY258" fmla="*/ 2238113 h 2323145"/>
              <a:gd name="connsiteX259" fmla="*/ 791788 w 11269336"/>
              <a:gd name="connsiteY259" fmla="*/ 2293224 h 2323145"/>
              <a:gd name="connsiteX260" fmla="*/ 706914 w 11269336"/>
              <a:gd name="connsiteY260" fmla="*/ 2305046 h 2323145"/>
              <a:gd name="connsiteX261" fmla="*/ 675971 w 11269336"/>
              <a:gd name="connsiteY261" fmla="*/ 2304030 h 2323145"/>
              <a:gd name="connsiteX262" fmla="*/ 624180 w 11269336"/>
              <a:gd name="connsiteY262" fmla="*/ 2302650 h 2323145"/>
              <a:gd name="connsiteX263" fmla="*/ 583453 w 11269336"/>
              <a:gd name="connsiteY263" fmla="*/ 2288788 h 2323145"/>
              <a:gd name="connsiteX264" fmla="*/ 540946 w 11269336"/>
              <a:gd name="connsiteY264" fmla="*/ 2292721 h 2323145"/>
              <a:gd name="connsiteX265" fmla="*/ 533680 w 11269336"/>
              <a:gd name="connsiteY265" fmla="*/ 2310233 h 2323145"/>
              <a:gd name="connsiteX266" fmla="*/ 487366 w 11269336"/>
              <a:gd name="connsiteY266" fmla="*/ 2309053 h 2323145"/>
              <a:gd name="connsiteX267" fmla="*/ 416820 w 11269336"/>
              <a:gd name="connsiteY267" fmla="*/ 2305443 h 2323145"/>
              <a:gd name="connsiteX268" fmla="*/ 376805 w 11269336"/>
              <a:gd name="connsiteY268" fmla="*/ 2307647 h 2323145"/>
              <a:gd name="connsiteX269" fmla="*/ 266777 w 11269336"/>
              <a:gd name="connsiteY269" fmla="*/ 2309012 h 2323145"/>
              <a:gd name="connsiteX270" fmla="*/ 156013 w 11269336"/>
              <a:gd name="connsiteY270" fmla="*/ 2306832 h 2323145"/>
              <a:gd name="connsiteX271" fmla="*/ 87258 w 11269336"/>
              <a:gd name="connsiteY271" fmla="*/ 2285511 h 2323145"/>
              <a:gd name="connsiteX272" fmla="*/ 23798 w 11269336"/>
              <a:gd name="connsiteY272" fmla="*/ 2281822 h 2323145"/>
              <a:gd name="connsiteX273" fmla="*/ 0 w 11269336"/>
              <a:gd name="connsiteY273" fmla="*/ 2285369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296127 w 11269336"/>
              <a:gd name="connsiteY139" fmla="*/ 2023208 h 2323145"/>
              <a:gd name="connsiteX140" fmla="*/ 5092476 w 11269336"/>
              <a:gd name="connsiteY140" fmla="*/ 2100737 h 2323145"/>
              <a:gd name="connsiteX141" fmla="*/ 5060738 w 11269336"/>
              <a:gd name="connsiteY141" fmla="*/ 2083274 h 2323145"/>
              <a:gd name="connsiteX142" fmla="*/ 4860988 w 11269336"/>
              <a:gd name="connsiteY142" fmla="*/ 2135698 h 2323145"/>
              <a:gd name="connsiteX143" fmla="*/ 4807902 w 11269336"/>
              <a:gd name="connsiteY143" fmla="*/ 2138894 h 2323145"/>
              <a:gd name="connsiteX144" fmla="*/ 4765388 w 11269336"/>
              <a:gd name="connsiteY144" fmla="*/ 2162525 h 2323145"/>
              <a:gd name="connsiteX145" fmla="*/ 4745033 w 11269336"/>
              <a:gd name="connsiteY145" fmla="*/ 2158859 h 2323145"/>
              <a:gd name="connsiteX146" fmla="*/ 4741475 w 11269336"/>
              <a:gd name="connsiteY146" fmla="*/ 2157998 h 2323145"/>
              <a:gd name="connsiteX147" fmla="*/ 4728247 w 11269336"/>
              <a:gd name="connsiteY147" fmla="*/ 2159526 h 2323145"/>
              <a:gd name="connsiteX148" fmla="*/ 4723263 w 11269336"/>
              <a:gd name="connsiteY148" fmla="*/ 2153742 h 2323145"/>
              <a:gd name="connsiteX149" fmla="*/ 4702453 w 11269336"/>
              <a:gd name="connsiteY149" fmla="*/ 2151586 h 2323145"/>
              <a:gd name="connsiteX150" fmla="*/ 4678455 w 11269336"/>
              <a:gd name="connsiteY150" fmla="*/ 2156131 h 2323145"/>
              <a:gd name="connsiteX151" fmla="*/ 4593061 w 11269336"/>
              <a:gd name="connsiteY151" fmla="*/ 2171597 h 2323145"/>
              <a:gd name="connsiteX152" fmla="*/ 4579902 w 11269336"/>
              <a:gd name="connsiteY152" fmla="*/ 2177927 h 2323145"/>
              <a:gd name="connsiteX153" fmla="*/ 4533444 w 11269336"/>
              <a:gd name="connsiteY153" fmla="*/ 2181200 h 2323145"/>
              <a:gd name="connsiteX154" fmla="*/ 4492832 w 11269336"/>
              <a:gd name="connsiteY154" fmla="*/ 2188033 h 2323145"/>
              <a:gd name="connsiteX155" fmla="*/ 4467257 w 11269336"/>
              <a:gd name="connsiteY155" fmla="*/ 2196121 h 2323145"/>
              <a:gd name="connsiteX156" fmla="*/ 4459937 w 11269336"/>
              <a:gd name="connsiteY156" fmla="*/ 2195182 h 2323145"/>
              <a:gd name="connsiteX157" fmla="*/ 4433312 w 11269336"/>
              <a:gd name="connsiteY157" fmla="*/ 2199004 h 2323145"/>
              <a:gd name="connsiteX158" fmla="*/ 4420601 w 11269336"/>
              <a:gd name="connsiteY158" fmla="*/ 2205158 h 2323145"/>
              <a:gd name="connsiteX159" fmla="*/ 4405765 w 11269336"/>
              <a:gd name="connsiteY159" fmla="*/ 2199902 h 2323145"/>
              <a:gd name="connsiteX160" fmla="*/ 4401354 w 11269336"/>
              <a:gd name="connsiteY160" fmla="*/ 2194745 h 2323145"/>
              <a:gd name="connsiteX161" fmla="*/ 4383151 w 11269336"/>
              <a:gd name="connsiteY161" fmla="*/ 2201140 h 2323145"/>
              <a:gd name="connsiteX162" fmla="*/ 4366646 w 11269336"/>
              <a:gd name="connsiteY162" fmla="*/ 2198564 h 2323145"/>
              <a:gd name="connsiteX163" fmla="*/ 4354009 w 11269336"/>
              <a:gd name="connsiteY163" fmla="*/ 2204984 h 2323145"/>
              <a:gd name="connsiteX164" fmla="*/ 4348284 w 11269336"/>
              <a:gd name="connsiteY164" fmla="*/ 2205270 h 2323145"/>
              <a:gd name="connsiteX165" fmla="*/ 4333906 w 11269336"/>
              <a:gd name="connsiteY165" fmla="*/ 2205251 h 2323145"/>
              <a:gd name="connsiteX166" fmla="*/ 4308819 w 11269336"/>
              <a:gd name="connsiteY166" fmla="*/ 2203822 h 2323145"/>
              <a:gd name="connsiteX167" fmla="*/ 4301210 w 11269336"/>
              <a:gd name="connsiteY167" fmla="*/ 2204456 h 2323145"/>
              <a:gd name="connsiteX168" fmla="*/ 4283095 w 11269336"/>
              <a:gd name="connsiteY168" fmla="*/ 2198177 h 2323145"/>
              <a:gd name="connsiteX169" fmla="*/ 4250119 w 11269336"/>
              <a:gd name="connsiteY169" fmla="*/ 2196342 h 2323145"/>
              <a:gd name="connsiteX170" fmla="*/ 4189203 w 11269336"/>
              <a:gd name="connsiteY170" fmla="*/ 2178994 h 2323145"/>
              <a:gd name="connsiteX171" fmla="*/ 4154035 w 11269336"/>
              <a:gd name="connsiteY171" fmla="*/ 2171950 h 2323145"/>
              <a:gd name="connsiteX172" fmla="*/ 4129569 w 11269336"/>
              <a:gd name="connsiteY172" fmla="*/ 2163850 h 2323145"/>
              <a:gd name="connsiteX173" fmla="*/ 4061250 w 11269336"/>
              <a:gd name="connsiteY173" fmla="*/ 2159236 h 2323145"/>
              <a:gd name="connsiteX174" fmla="*/ 3945480 w 11269336"/>
              <a:gd name="connsiteY174" fmla="*/ 2158279 h 2323145"/>
              <a:gd name="connsiteX175" fmla="*/ 3921468 w 11269336"/>
              <a:gd name="connsiteY175" fmla="*/ 2156588 h 2323145"/>
              <a:gd name="connsiteX176" fmla="*/ 3903348 w 11269336"/>
              <a:gd name="connsiteY176" fmla="*/ 2149220 h 2323145"/>
              <a:gd name="connsiteX177" fmla="*/ 3901342 w 11269336"/>
              <a:gd name="connsiteY177" fmla="*/ 2142355 h 2323145"/>
              <a:gd name="connsiteX178" fmla="*/ 3888539 w 11269336"/>
              <a:gd name="connsiteY178" fmla="*/ 2140476 h 2323145"/>
              <a:gd name="connsiteX179" fmla="*/ 3885662 w 11269336"/>
              <a:gd name="connsiteY179" fmla="*/ 2138740 h 2323145"/>
              <a:gd name="connsiteX180" fmla="*/ 3868627 w 11269336"/>
              <a:gd name="connsiteY180" fmla="*/ 2130023 h 2323145"/>
              <a:gd name="connsiteX181" fmla="*/ 3819177 w 11269336"/>
              <a:gd name="connsiteY181" fmla="*/ 2142111 h 2323145"/>
              <a:gd name="connsiteX182" fmla="*/ 3769100 w 11269336"/>
              <a:gd name="connsiteY182" fmla="*/ 2131731 h 2323145"/>
              <a:gd name="connsiteX183" fmla="*/ 3562752 w 11269336"/>
              <a:gd name="connsiteY183" fmla="*/ 2131785 h 2323145"/>
              <a:gd name="connsiteX184" fmla="*/ 3541402 w 11269336"/>
              <a:gd name="connsiteY184" fmla="*/ 2106821 h 2323145"/>
              <a:gd name="connsiteX185" fmla="*/ 3460591 w 11269336"/>
              <a:gd name="connsiteY185" fmla="*/ 2097951 h 2323145"/>
              <a:gd name="connsiteX186" fmla="*/ 3320348 w 11269336"/>
              <a:gd name="connsiteY186" fmla="*/ 2130191 h 2323145"/>
              <a:gd name="connsiteX187" fmla="*/ 3170922 w 11269336"/>
              <a:gd name="connsiteY187" fmla="*/ 2115957 h 2323145"/>
              <a:gd name="connsiteX188" fmla="*/ 3156256 w 11269336"/>
              <a:gd name="connsiteY188" fmla="*/ 2124773 h 2323145"/>
              <a:gd name="connsiteX189" fmla="*/ 3140298 w 11269336"/>
              <a:gd name="connsiteY189" fmla="*/ 2129182 h 2323145"/>
              <a:gd name="connsiteX190" fmla="*/ 3138514 w 11269336"/>
              <a:gd name="connsiteY190" fmla="*/ 2128069 h 2323145"/>
              <a:gd name="connsiteX191" fmla="*/ 3120467 w 11269336"/>
              <a:gd name="connsiteY191" fmla="*/ 2128281 h 2323145"/>
              <a:gd name="connsiteX192" fmla="*/ 3116175 w 11269336"/>
              <a:gd name="connsiteY192" fmla="*/ 2131633 h 2323145"/>
              <a:gd name="connsiteX193" fmla="*/ 3103685 w 11269336"/>
              <a:gd name="connsiteY193" fmla="*/ 2132814 h 2323145"/>
              <a:gd name="connsiteX194" fmla="*/ 3078794 w 11269336"/>
              <a:gd name="connsiteY194" fmla="*/ 2137935 h 2323145"/>
              <a:gd name="connsiteX195" fmla="*/ 3074407 w 11269336"/>
              <a:gd name="connsiteY195" fmla="*/ 2136274 h 2323145"/>
              <a:gd name="connsiteX196" fmla="*/ 3037285 w 11269336"/>
              <a:gd name="connsiteY196" fmla="*/ 2139919 h 2323145"/>
              <a:gd name="connsiteX197" fmla="*/ 3036901 w 11269336"/>
              <a:gd name="connsiteY197" fmla="*/ 2138726 h 2323145"/>
              <a:gd name="connsiteX198" fmla="*/ 3026996 w 11269336"/>
              <a:gd name="connsiteY198" fmla="*/ 2134322 h 2323145"/>
              <a:gd name="connsiteX199" fmla="*/ 3007772 w 11269336"/>
              <a:gd name="connsiteY199" fmla="*/ 2128742 h 2323145"/>
              <a:gd name="connsiteX200" fmla="*/ 2965030 w 11269336"/>
              <a:gd name="connsiteY200" fmla="*/ 2100494 h 2323145"/>
              <a:gd name="connsiteX201" fmla="*/ 2926342 w 11269336"/>
              <a:gd name="connsiteY201" fmla="*/ 2104155 h 2323145"/>
              <a:gd name="connsiteX202" fmla="*/ 2918608 w 11269336"/>
              <a:gd name="connsiteY202" fmla="*/ 2104215 h 2323145"/>
              <a:gd name="connsiteX203" fmla="*/ 2918475 w 11269336"/>
              <a:gd name="connsiteY203" fmla="*/ 2103937 h 2323145"/>
              <a:gd name="connsiteX204" fmla="*/ 2910360 w 11269336"/>
              <a:gd name="connsiteY204" fmla="*/ 2103444 h 2323145"/>
              <a:gd name="connsiteX205" fmla="*/ 2904507 w 11269336"/>
              <a:gd name="connsiteY205" fmla="*/ 2104326 h 2323145"/>
              <a:gd name="connsiteX206" fmla="*/ 2889503 w 11269336"/>
              <a:gd name="connsiteY206" fmla="*/ 2104443 h 2323145"/>
              <a:gd name="connsiteX207" fmla="*/ 2884480 w 11269336"/>
              <a:gd name="connsiteY207" fmla="*/ 2102626 h 2323145"/>
              <a:gd name="connsiteX208" fmla="*/ 2882689 w 11269336"/>
              <a:gd name="connsiteY208" fmla="*/ 2099228 h 2323145"/>
              <a:gd name="connsiteX209" fmla="*/ 2881291 w 11269336"/>
              <a:gd name="connsiteY209" fmla="*/ 2099618 h 2323145"/>
              <a:gd name="connsiteX210" fmla="*/ 2853979 w 11269336"/>
              <a:gd name="connsiteY210" fmla="*/ 2090388 h 2323145"/>
              <a:gd name="connsiteX211" fmla="*/ 2791790 w 11269336"/>
              <a:gd name="connsiteY211" fmla="*/ 2080332 h 2323145"/>
              <a:gd name="connsiteX212" fmla="*/ 2755844 w 11269336"/>
              <a:gd name="connsiteY212" fmla="*/ 2078874 h 2323145"/>
              <a:gd name="connsiteX213" fmla="*/ 2657742 w 11269336"/>
              <a:gd name="connsiteY213" fmla="*/ 2070179 h 2323145"/>
              <a:gd name="connsiteX214" fmla="*/ 2559549 w 11269336"/>
              <a:gd name="connsiteY214" fmla="*/ 2057873 h 2323145"/>
              <a:gd name="connsiteX215" fmla="*/ 2512054 w 11269336"/>
              <a:gd name="connsiteY215" fmla="*/ 2031671 h 2323145"/>
              <a:gd name="connsiteX216" fmla="*/ 2506437 w 11269336"/>
              <a:gd name="connsiteY216" fmla="*/ 2030918 h 2323145"/>
              <a:gd name="connsiteX217" fmla="*/ 2491752 w 11269336"/>
              <a:gd name="connsiteY217" fmla="*/ 2033906 h 2323145"/>
              <a:gd name="connsiteX218" fmla="*/ 2486338 w 11269336"/>
              <a:gd name="connsiteY218" fmla="*/ 2035862 h 2323145"/>
              <a:gd name="connsiteX219" fmla="*/ 2478186 w 11269336"/>
              <a:gd name="connsiteY219" fmla="*/ 2036953 h 2323145"/>
              <a:gd name="connsiteX220" fmla="*/ 2477950 w 11269336"/>
              <a:gd name="connsiteY220" fmla="*/ 2036715 h 2323145"/>
              <a:gd name="connsiteX221" fmla="*/ 2470381 w 11269336"/>
              <a:gd name="connsiteY221" fmla="*/ 2038256 h 2323145"/>
              <a:gd name="connsiteX222" fmla="*/ 2433781 w 11269336"/>
              <a:gd name="connsiteY222" fmla="*/ 2049140 h 2323145"/>
              <a:gd name="connsiteX223" fmla="*/ 2381172 w 11269336"/>
              <a:gd name="connsiteY223" fmla="*/ 2030645 h 2323145"/>
              <a:gd name="connsiteX224" fmla="*/ 2360198 w 11269336"/>
              <a:gd name="connsiteY224" fmla="*/ 2029059 h 2323145"/>
              <a:gd name="connsiteX225" fmla="*/ 2348815 w 11269336"/>
              <a:gd name="connsiteY225" fmla="*/ 2026798 h 2323145"/>
              <a:gd name="connsiteX226" fmla="*/ 2347988 w 11269336"/>
              <a:gd name="connsiteY226" fmla="*/ 2025745 h 2323145"/>
              <a:gd name="connsiteX227" fmla="*/ 2312920 w 11269336"/>
              <a:gd name="connsiteY227" fmla="*/ 2036311 h 2323145"/>
              <a:gd name="connsiteX228" fmla="*/ 2307986 w 11269336"/>
              <a:gd name="connsiteY228" fmla="*/ 2035583 h 2323145"/>
              <a:gd name="connsiteX229" fmla="*/ 2285481 w 11269336"/>
              <a:gd name="connsiteY229" fmla="*/ 2045197 h 2323145"/>
              <a:gd name="connsiteX230" fmla="*/ 2273666 w 11269336"/>
              <a:gd name="connsiteY230" fmla="*/ 2048710 h 2323145"/>
              <a:gd name="connsiteX231" fmla="*/ 2270719 w 11269336"/>
              <a:gd name="connsiteY231" fmla="*/ 2052702 h 2323145"/>
              <a:gd name="connsiteX232" fmla="*/ 2253080 w 11269336"/>
              <a:gd name="connsiteY232" fmla="*/ 2056363 h 2323145"/>
              <a:gd name="connsiteX233" fmla="*/ 2250906 w 11269336"/>
              <a:gd name="connsiteY233" fmla="*/ 2055654 h 2323145"/>
              <a:gd name="connsiteX234" fmla="*/ 2236905 w 11269336"/>
              <a:gd name="connsiteY234" fmla="*/ 2062882 h 2323145"/>
              <a:gd name="connsiteX235" fmla="*/ 2225830 w 11269336"/>
              <a:gd name="connsiteY235" fmla="*/ 2074027 h 2323145"/>
              <a:gd name="connsiteX236" fmla="*/ 2073776 w 11269336"/>
              <a:gd name="connsiteY236" fmla="*/ 2089244 h 2323145"/>
              <a:gd name="connsiteX237" fmla="*/ 1948256 w 11269336"/>
              <a:gd name="connsiteY237" fmla="*/ 2146616 h 2323145"/>
              <a:gd name="connsiteX238" fmla="*/ 1865582 w 11269336"/>
              <a:gd name="connsiteY238" fmla="*/ 2153738 h 2323145"/>
              <a:gd name="connsiteX239" fmla="*/ 1835210 w 11269336"/>
              <a:gd name="connsiteY239" fmla="*/ 2134244 h 2323145"/>
              <a:gd name="connsiteX240" fmla="*/ 1632661 w 11269336"/>
              <a:gd name="connsiteY240" fmla="*/ 2173882 h 2323145"/>
              <a:gd name="connsiteX241" fmla="*/ 1579590 w 11269336"/>
              <a:gd name="connsiteY241" fmla="*/ 2173680 h 2323145"/>
              <a:gd name="connsiteX242" fmla="*/ 1535601 w 11269336"/>
              <a:gd name="connsiteY242" fmla="*/ 2194590 h 2323145"/>
              <a:gd name="connsiteX243" fmla="*/ 1515594 w 11269336"/>
              <a:gd name="connsiteY243" fmla="*/ 2189622 h 2323145"/>
              <a:gd name="connsiteX244" fmla="*/ 1512113 w 11269336"/>
              <a:gd name="connsiteY244" fmla="*/ 2188534 h 2323145"/>
              <a:gd name="connsiteX245" fmla="*/ 1498838 w 11269336"/>
              <a:gd name="connsiteY245" fmla="*/ 2189213 h 2323145"/>
              <a:gd name="connsiteX246" fmla="*/ 1494279 w 11269336"/>
              <a:gd name="connsiteY246" fmla="*/ 2183112 h 2323145"/>
              <a:gd name="connsiteX247" fmla="*/ 1473714 w 11269336"/>
              <a:gd name="connsiteY247" fmla="*/ 2179625 h 2323145"/>
              <a:gd name="connsiteX248" fmla="*/ 1449503 w 11269336"/>
              <a:gd name="connsiteY248" fmla="*/ 2182633 h 2323145"/>
              <a:gd name="connsiteX249" fmla="*/ 1335495 w 11269336"/>
              <a:gd name="connsiteY249" fmla="*/ 2203940 h 2323145"/>
              <a:gd name="connsiteX250" fmla="*/ 1266687 w 11269336"/>
              <a:gd name="connsiteY250" fmla="*/ 2212688 h 2323145"/>
              <a:gd name="connsiteX251" fmla="*/ 1239614 w 11269336"/>
              <a:gd name="connsiteY251" fmla="*/ 2209727 h 2323145"/>
              <a:gd name="connsiteX252" fmla="*/ 1202436 w 11269336"/>
              <a:gd name="connsiteY252" fmla="*/ 2209817 h 2323145"/>
              <a:gd name="connsiteX253" fmla="*/ 1136097 w 11269336"/>
              <a:gd name="connsiteY253" fmla="*/ 2205112 h 2323145"/>
              <a:gd name="connsiteX254" fmla="*/ 1048229 w 11269336"/>
              <a:gd name="connsiteY254" fmla="*/ 2207249 h 2323145"/>
              <a:gd name="connsiteX255" fmla="*/ 988232 w 11269336"/>
              <a:gd name="connsiteY255" fmla="*/ 2235635 h 2323145"/>
              <a:gd name="connsiteX256" fmla="*/ 981959 w 11269336"/>
              <a:gd name="connsiteY256" fmla="*/ 2231607 h 2323145"/>
              <a:gd name="connsiteX257" fmla="*/ 938600 w 11269336"/>
              <a:gd name="connsiteY257" fmla="*/ 2238113 h 2323145"/>
              <a:gd name="connsiteX258" fmla="*/ 791788 w 11269336"/>
              <a:gd name="connsiteY258" fmla="*/ 2293224 h 2323145"/>
              <a:gd name="connsiteX259" fmla="*/ 706914 w 11269336"/>
              <a:gd name="connsiteY259" fmla="*/ 2305046 h 2323145"/>
              <a:gd name="connsiteX260" fmla="*/ 675971 w 11269336"/>
              <a:gd name="connsiteY260" fmla="*/ 2304030 h 2323145"/>
              <a:gd name="connsiteX261" fmla="*/ 624180 w 11269336"/>
              <a:gd name="connsiteY261" fmla="*/ 2302650 h 2323145"/>
              <a:gd name="connsiteX262" fmla="*/ 583453 w 11269336"/>
              <a:gd name="connsiteY262" fmla="*/ 2288788 h 2323145"/>
              <a:gd name="connsiteX263" fmla="*/ 540946 w 11269336"/>
              <a:gd name="connsiteY263" fmla="*/ 2292721 h 2323145"/>
              <a:gd name="connsiteX264" fmla="*/ 533680 w 11269336"/>
              <a:gd name="connsiteY264" fmla="*/ 2310233 h 2323145"/>
              <a:gd name="connsiteX265" fmla="*/ 487366 w 11269336"/>
              <a:gd name="connsiteY265" fmla="*/ 2309053 h 2323145"/>
              <a:gd name="connsiteX266" fmla="*/ 416820 w 11269336"/>
              <a:gd name="connsiteY266" fmla="*/ 2305443 h 2323145"/>
              <a:gd name="connsiteX267" fmla="*/ 376805 w 11269336"/>
              <a:gd name="connsiteY267" fmla="*/ 2307647 h 2323145"/>
              <a:gd name="connsiteX268" fmla="*/ 266777 w 11269336"/>
              <a:gd name="connsiteY268" fmla="*/ 2309012 h 2323145"/>
              <a:gd name="connsiteX269" fmla="*/ 156013 w 11269336"/>
              <a:gd name="connsiteY269" fmla="*/ 2306832 h 2323145"/>
              <a:gd name="connsiteX270" fmla="*/ 87258 w 11269336"/>
              <a:gd name="connsiteY270" fmla="*/ 2285511 h 2323145"/>
              <a:gd name="connsiteX271" fmla="*/ 23798 w 11269336"/>
              <a:gd name="connsiteY271" fmla="*/ 2281822 h 2323145"/>
              <a:gd name="connsiteX272" fmla="*/ 0 w 11269336"/>
              <a:gd name="connsiteY272" fmla="*/ 2285369 h 2323145"/>
              <a:gd name="connsiteX273" fmla="*/ 0 w 11269336"/>
              <a:gd name="connsiteY27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092476 w 11269336"/>
              <a:gd name="connsiteY139" fmla="*/ 2100737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60738 w 11269336"/>
              <a:gd name="connsiteY140" fmla="*/ 208327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320348 w 11269336"/>
              <a:gd name="connsiteY185" fmla="*/ 2130191 h 2323145"/>
              <a:gd name="connsiteX186" fmla="*/ 3170922 w 11269336"/>
              <a:gd name="connsiteY186" fmla="*/ 2115957 h 2323145"/>
              <a:gd name="connsiteX187" fmla="*/ 3156256 w 11269336"/>
              <a:gd name="connsiteY187" fmla="*/ 2124773 h 2323145"/>
              <a:gd name="connsiteX188" fmla="*/ 3140298 w 11269336"/>
              <a:gd name="connsiteY188" fmla="*/ 2129182 h 2323145"/>
              <a:gd name="connsiteX189" fmla="*/ 3138514 w 11269336"/>
              <a:gd name="connsiteY189" fmla="*/ 2128069 h 2323145"/>
              <a:gd name="connsiteX190" fmla="*/ 3120467 w 11269336"/>
              <a:gd name="connsiteY190" fmla="*/ 2128281 h 2323145"/>
              <a:gd name="connsiteX191" fmla="*/ 3116175 w 11269336"/>
              <a:gd name="connsiteY191" fmla="*/ 2131633 h 2323145"/>
              <a:gd name="connsiteX192" fmla="*/ 3103685 w 11269336"/>
              <a:gd name="connsiteY192" fmla="*/ 2132814 h 2323145"/>
              <a:gd name="connsiteX193" fmla="*/ 3078794 w 11269336"/>
              <a:gd name="connsiteY193" fmla="*/ 2137935 h 2323145"/>
              <a:gd name="connsiteX194" fmla="*/ 3074407 w 11269336"/>
              <a:gd name="connsiteY194" fmla="*/ 2136274 h 2323145"/>
              <a:gd name="connsiteX195" fmla="*/ 3037285 w 11269336"/>
              <a:gd name="connsiteY195" fmla="*/ 2139919 h 2323145"/>
              <a:gd name="connsiteX196" fmla="*/ 3036901 w 11269336"/>
              <a:gd name="connsiteY196" fmla="*/ 2138726 h 2323145"/>
              <a:gd name="connsiteX197" fmla="*/ 3026996 w 11269336"/>
              <a:gd name="connsiteY197" fmla="*/ 2134322 h 2323145"/>
              <a:gd name="connsiteX198" fmla="*/ 3007772 w 11269336"/>
              <a:gd name="connsiteY198" fmla="*/ 2128742 h 2323145"/>
              <a:gd name="connsiteX199" fmla="*/ 2965030 w 11269336"/>
              <a:gd name="connsiteY199" fmla="*/ 2100494 h 2323145"/>
              <a:gd name="connsiteX200" fmla="*/ 2926342 w 11269336"/>
              <a:gd name="connsiteY200" fmla="*/ 2104155 h 2323145"/>
              <a:gd name="connsiteX201" fmla="*/ 2918608 w 11269336"/>
              <a:gd name="connsiteY201" fmla="*/ 2104215 h 2323145"/>
              <a:gd name="connsiteX202" fmla="*/ 2918475 w 11269336"/>
              <a:gd name="connsiteY202" fmla="*/ 2103937 h 2323145"/>
              <a:gd name="connsiteX203" fmla="*/ 2910360 w 11269336"/>
              <a:gd name="connsiteY203" fmla="*/ 2103444 h 2323145"/>
              <a:gd name="connsiteX204" fmla="*/ 2904507 w 11269336"/>
              <a:gd name="connsiteY204" fmla="*/ 2104326 h 2323145"/>
              <a:gd name="connsiteX205" fmla="*/ 2889503 w 11269336"/>
              <a:gd name="connsiteY205" fmla="*/ 2104443 h 2323145"/>
              <a:gd name="connsiteX206" fmla="*/ 2884480 w 11269336"/>
              <a:gd name="connsiteY206" fmla="*/ 2102626 h 2323145"/>
              <a:gd name="connsiteX207" fmla="*/ 2882689 w 11269336"/>
              <a:gd name="connsiteY207" fmla="*/ 2099228 h 2323145"/>
              <a:gd name="connsiteX208" fmla="*/ 2881291 w 11269336"/>
              <a:gd name="connsiteY208" fmla="*/ 2099618 h 2323145"/>
              <a:gd name="connsiteX209" fmla="*/ 2853979 w 11269336"/>
              <a:gd name="connsiteY209" fmla="*/ 2090388 h 2323145"/>
              <a:gd name="connsiteX210" fmla="*/ 2791790 w 11269336"/>
              <a:gd name="connsiteY210" fmla="*/ 2080332 h 2323145"/>
              <a:gd name="connsiteX211" fmla="*/ 2755844 w 11269336"/>
              <a:gd name="connsiteY211" fmla="*/ 2078874 h 2323145"/>
              <a:gd name="connsiteX212" fmla="*/ 2657742 w 11269336"/>
              <a:gd name="connsiteY212" fmla="*/ 2070179 h 2323145"/>
              <a:gd name="connsiteX213" fmla="*/ 2559549 w 11269336"/>
              <a:gd name="connsiteY213" fmla="*/ 2057873 h 2323145"/>
              <a:gd name="connsiteX214" fmla="*/ 2512054 w 11269336"/>
              <a:gd name="connsiteY214" fmla="*/ 2031671 h 2323145"/>
              <a:gd name="connsiteX215" fmla="*/ 2506437 w 11269336"/>
              <a:gd name="connsiteY215" fmla="*/ 2030918 h 2323145"/>
              <a:gd name="connsiteX216" fmla="*/ 2491752 w 11269336"/>
              <a:gd name="connsiteY216" fmla="*/ 2033906 h 2323145"/>
              <a:gd name="connsiteX217" fmla="*/ 2486338 w 11269336"/>
              <a:gd name="connsiteY217" fmla="*/ 2035862 h 2323145"/>
              <a:gd name="connsiteX218" fmla="*/ 2478186 w 11269336"/>
              <a:gd name="connsiteY218" fmla="*/ 2036953 h 2323145"/>
              <a:gd name="connsiteX219" fmla="*/ 2477950 w 11269336"/>
              <a:gd name="connsiteY219" fmla="*/ 2036715 h 2323145"/>
              <a:gd name="connsiteX220" fmla="*/ 2470381 w 11269336"/>
              <a:gd name="connsiteY220" fmla="*/ 2038256 h 2323145"/>
              <a:gd name="connsiteX221" fmla="*/ 2433781 w 11269336"/>
              <a:gd name="connsiteY221" fmla="*/ 2049140 h 2323145"/>
              <a:gd name="connsiteX222" fmla="*/ 2381172 w 11269336"/>
              <a:gd name="connsiteY222" fmla="*/ 2030645 h 2323145"/>
              <a:gd name="connsiteX223" fmla="*/ 2360198 w 11269336"/>
              <a:gd name="connsiteY223" fmla="*/ 2029059 h 2323145"/>
              <a:gd name="connsiteX224" fmla="*/ 2348815 w 11269336"/>
              <a:gd name="connsiteY224" fmla="*/ 2026798 h 2323145"/>
              <a:gd name="connsiteX225" fmla="*/ 2347988 w 11269336"/>
              <a:gd name="connsiteY225" fmla="*/ 2025745 h 2323145"/>
              <a:gd name="connsiteX226" fmla="*/ 2312920 w 11269336"/>
              <a:gd name="connsiteY226" fmla="*/ 2036311 h 2323145"/>
              <a:gd name="connsiteX227" fmla="*/ 2307986 w 11269336"/>
              <a:gd name="connsiteY227" fmla="*/ 2035583 h 2323145"/>
              <a:gd name="connsiteX228" fmla="*/ 2285481 w 11269336"/>
              <a:gd name="connsiteY228" fmla="*/ 2045197 h 2323145"/>
              <a:gd name="connsiteX229" fmla="*/ 2273666 w 11269336"/>
              <a:gd name="connsiteY229" fmla="*/ 2048710 h 2323145"/>
              <a:gd name="connsiteX230" fmla="*/ 2270719 w 11269336"/>
              <a:gd name="connsiteY230" fmla="*/ 2052702 h 2323145"/>
              <a:gd name="connsiteX231" fmla="*/ 2253080 w 11269336"/>
              <a:gd name="connsiteY231" fmla="*/ 2056363 h 2323145"/>
              <a:gd name="connsiteX232" fmla="*/ 2250906 w 11269336"/>
              <a:gd name="connsiteY232" fmla="*/ 2055654 h 2323145"/>
              <a:gd name="connsiteX233" fmla="*/ 2236905 w 11269336"/>
              <a:gd name="connsiteY233" fmla="*/ 2062882 h 2323145"/>
              <a:gd name="connsiteX234" fmla="*/ 2225830 w 11269336"/>
              <a:gd name="connsiteY234" fmla="*/ 2074027 h 2323145"/>
              <a:gd name="connsiteX235" fmla="*/ 2073776 w 11269336"/>
              <a:gd name="connsiteY235" fmla="*/ 2089244 h 2323145"/>
              <a:gd name="connsiteX236" fmla="*/ 1948256 w 11269336"/>
              <a:gd name="connsiteY236" fmla="*/ 2146616 h 2323145"/>
              <a:gd name="connsiteX237" fmla="*/ 1865582 w 11269336"/>
              <a:gd name="connsiteY237" fmla="*/ 2153738 h 2323145"/>
              <a:gd name="connsiteX238" fmla="*/ 1835210 w 11269336"/>
              <a:gd name="connsiteY238" fmla="*/ 2134244 h 2323145"/>
              <a:gd name="connsiteX239" fmla="*/ 1632661 w 11269336"/>
              <a:gd name="connsiteY239" fmla="*/ 2173882 h 2323145"/>
              <a:gd name="connsiteX240" fmla="*/ 1579590 w 11269336"/>
              <a:gd name="connsiteY240" fmla="*/ 2173680 h 2323145"/>
              <a:gd name="connsiteX241" fmla="*/ 1535601 w 11269336"/>
              <a:gd name="connsiteY241" fmla="*/ 2194590 h 2323145"/>
              <a:gd name="connsiteX242" fmla="*/ 1515594 w 11269336"/>
              <a:gd name="connsiteY242" fmla="*/ 2189622 h 2323145"/>
              <a:gd name="connsiteX243" fmla="*/ 1512113 w 11269336"/>
              <a:gd name="connsiteY243" fmla="*/ 2188534 h 2323145"/>
              <a:gd name="connsiteX244" fmla="*/ 1498838 w 11269336"/>
              <a:gd name="connsiteY244" fmla="*/ 2189213 h 2323145"/>
              <a:gd name="connsiteX245" fmla="*/ 1494279 w 11269336"/>
              <a:gd name="connsiteY245" fmla="*/ 2183112 h 2323145"/>
              <a:gd name="connsiteX246" fmla="*/ 1473714 w 11269336"/>
              <a:gd name="connsiteY246" fmla="*/ 2179625 h 2323145"/>
              <a:gd name="connsiteX247" fmla="*/ 1449503 w 11269336"/>
              <a:gd name="connsiteY247" fmla="*/ 2182633 h 2323145"/>
              <a:gd name="connsiteX248" fmla="*/ 1335495 w 11269336"/>
              <a:gd name="connsiteY248" fmla="*/ 2203940 h 2323145"/>
              <a:gd name="connsiteX249" fmla="*/ 1266687 w 11269336"/>
              <a:gd name="connsiteY249" fmla="*/ 2212688 h 2323145"/>
              <a:gd name="connsiteX250" fmla="*/ 1239614 w 11269336"/>
              <a:gd name="connsiteY250" fmla="*/ 2209727 h 2323145"/>
              <a:gd name="connsiteX251" fmla="*/ 1202436 w 11269336"/>
              <a:gd name="connsiteY251" fmla="*/ 2209817 h 2323145"/>
              <a:gd name="connsiteX252" fmla="*/ 1136097 w 11269336"/>
              <a:gd name="connsiteY252" fmla="*/ 2205112 h 2323145"/>
              <a:gd name="connsiteX253" fmla="*/ 1048229 w 11269336"/>
              <a:gd name="connsiteY253" fmla="*/ 2207249 h 2323145"/>
              <a:gd name="connsiteX254" fmla="*/ 988232 w 11269336"/>
              <a:gd name="connsiteY254" fmla="*/ 2235635 h 2323145"/>
              <a:gd name="connsiteX255" fmla="*/ 981959 w 11269336"/>
              <a:gd name="connsiteY255" fmla="*/ 2231607 h 2323145"/>
              <a:gd name="connsiteX256" fmla="*/ 938600 w 11269336"/>
              <a:gd name="connsiteY256" fmla="*/ 2238113 h 2323145"/>
              <a:gd name="connsiteX257" fmla="*/ 791788 w 11269336"/>
              <a:gd name="connsiteY257" fmla="*/ 2293224 h 2323145"/>
              <a:gd name="connsiteX258" fmla="*/ 706914 w 11269336"/>
              <a:gd name="connsiteY258" fmla="*/ 2305046 h 2323145"/>
              <a:gd name="connsiteX259" fmla="*/ 675971 w 11269336"/>
              <a:gd name="connsiteY259" fmla="*/ 2304030 h 2323145"/>
              <a:gd name="connsiteX260" fmla="*/ 624180 w 11269336"/>
              <a:gd name="connsiteY260" fmla="*/ 2302650 h 2323145"/>
              <a:gd name="connsiteX261" fmla="*/ 583453 w 11269336"/>
              <a:gd name="connsiteY261" fmla="*/ 2288788 h 2323145"/>
              <a:gd name="connsiteX262" fmla="*/ 540946 w 11269336"/>
              <a:gd name="connsiteY262" fmla="*/ 2292721 h 2323145"/>
              <a:gd name="connsiteX263" fmla="*/ 533680 w 11269336"/>
              <a:gd name="connsiteY263" fmla="*/ 2310233 h 2323145"/>
              <a:gd name="connsiteX264" fmla="*/ 487366 w 11269336"/>
              <a:gd name="connsiteY264" fmla="*/ 2309053 h 2323145"/>
              <a:gd name="connsiteX265" fmla="*/ 416820 w 11269336"/>
              <a:gd name="connsiteY265" fmla="*/ 2305443 h 2323145"/>
              <a:gd name="connsiteX266" fmla="*/ 376805 w 11269336"/>
              <a:gd name="connsiteY266" fmla="*/ 2307647 h 2323145"/>
              <a:gd name="connsiteX267" fmla="*/ 266777 w 11269336"/>
              <a:gd name="connsiteY267" fmla="*/ 2309012 h 2323145"/>
              <a:gd name="connsiteX268" fmla="*/ 156013 w 11269336"/>
              <a:gd name="connsiteY268" fmla="*/ 2306832 h 2323145"/>
              <a:gd name="connsiteX269" fmla="*/ 87258 w 11269336"/>
              <a:gd name="connsiteY269" fmla="*/ 2285511 h 2323145"/>
              <a:gd name="connsiteX270" fmla="*/ 23798 w 11269336"/>
              <a:gd name="connsiteY270" fmla="*/ 2281822 h 2323145"/>
              <a:gd name="connsiteX271" fmla="*/ 0 w 11269336"/>
              <a:gd name="connsiteY271" fmla="*/ 2285369 h 2323145"/>
              <a:gd name="connsiteX272" fmla="*/ 0 w 11269336"/>
              <a:gd name="connsiteY27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460591 w 11269336"/>
              <a:gd name="connsiteY184" fmla="*/ 2097951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1048229 w 11269336"/>
              <a:gd name="connsiteY252" fmla="*/ 2207249 h 2323145"/>
              <a:gd name="connsiteX253" fmla="*/ 988232 w 11269336"/>
              <a:gd name="connsiteY253" fmla="*/ 2235635 h 2323145"/>
              <a:gd name="connsiteX254" fmla="*/ 981959 w 11269336"/>
              <a:gd name="connsiteY254" fmla="*/ 2231607 h 2323145"/>
              <a:gd name="connsiteX255" fmla="*/ 938600 w 11269336"/>
              <a:gd name="connsiteY255" fmla="*/ 2238113 h 2323145"/>
              <a:gd name="connsiteX256" fmla="*/ 791788 w 11269336"/>
              <a:gd name="connsiteY256" fmla="*/ 2293224 h 2323145"/>
              <a:gd name="connsiteX257" fmla="*/ 706914 w 11269336"/>
              <a:gd name="connsiteY257" fmla="*/ 2305046 h 2323145"/>
              <a:gd name="connsiteX258" fmla="*/ 675971 w 11269336"/>
              <a:gd name="connsiteY258" fmla="*/ 2304030 h 2323145"/>
              <a:gd name="connsiteX259" fmla="*/ 624180 w 11269336"/>
              <a:gd name="connsiteY259" fmla="*/ 2302650 h 2323145"/>
              <a:gd name="connsiteX260" fmla="*/ 583453 w 11269336"/>
              <a:gd name="connsiteY260" fmla="*/ 2288788 h 2323145"/>
              <a:gd name="connsiteX261" fmla="*/ 540946 w 11269336"/>
              <a:gd name="connsiteY261" fmla="*/ 2292721 h 2323145"/>
              <a:gd name="connsiteX262" fmla="*/ 533680 w 11269336"/>
              <a:gd name="connsiteY262" fmla="*/ 2310233 h 2323145"/>
              <a:gd name="connsiteX263" fmla="*/ 487366 w 11269336"/>
              <a:gd name="connsiteY263" fmla="*/ 2309053 h 2323145"/>
              <a:gd name="connsiteX264" fmla="*/ 416820 w 11269336"/>
              <a:gd name="connsiteY264" fmla="*/ 2305443 h 2323145"/>
              <a:gd name="connsiteX265" fmla="*/ 376805 w 11269336"/>
              <a:gd name="connsiteY265" fmla="*/ 2307647 h 2323145"/>
              <a:gd name="connsiteX266" fmla="*/ 266777 w 11269336"/>
              <a:gd name="connsiteY266" fmla="*/ 2309012 h 2323145"/>
              <a:gd name="connsiteX267" fmla="*/ 156013 w 11269336"/>
              <a:gd name="connsiteY267" fmla="*/ 2306832 h 2323145"/>
              <a:gd name="connsiteX268" fmla="*/ 87258 w 11269336"/>
              <a:gd name="connsiteY268" fmla="*/ 2285511 h 2323145"/>
              <a:gd name="connsiteX269" fmla="*/ 23798 w 11269336"/>
              <a:gd name="connsiteY269" fmla="*/ 2281822 h 2323145"/>
              <a:gd name="connsiteX270" fmla="*/ 0 w 11269336"/>
              <a:gd name="connsiteY270" fmla="*/ 2285369 h 2323145"/>
              <a:gd name="connsiteX271" fmla="*/ 0 w 11269336"/>
              <a:gd name="connsiteY27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335495 w 11269336"/>
              <a:gd name="connsiteY247" fmla="*/ 2203940 h 2323145"/>
              <a:gd name="connsiteX248" fmla="*/ 1266687 w 11269336"/>
              <a:gd name="connsiteY248" fmla="*/ 2212688 h 2323145"/>
              <a:gd name="connsiteX249" fmla="*/ 1239614 w 11269336"/>
              <a:gd name="connsiteY249" fmla="*/ 2209727 h 2323145"/>
              <a:gd name="connsiteX250" fmla="*/ 1202436 w 11269336"/>
              <a:gd name="connsiteY250" fmla="*/ 2209817 h 2323145"/>
              <a:gd name="connsiteX251" fmla="*/ 1136097 w 11269336"/>
              <a:gd name="connsiteY251" fmla="*/ 2205112 h 2323145"/>
              <a:gd name="connsiteX252" fmla="*/ 988232 w 11269336"/>
              <a:gd name="connsiteY252" fmla="*/ 2235635 h 2323145"/>
              <a:gd name="connsiteX253" fmla="*/ 981959 w 11269336"/>
              <a:gd name="connsiteY253" fmla="*/ 2231607 h 2323145"/>
              <a:gd name="connsiteX254" fmla="*/ 938600 w 11269336"/>
              <a:gd name="connsiteY254" fmla="*/ 2238113 h 2323145"/>
              <a:gd name="connsiteX255" fmla="*/ 791788 w 11269336"/>
              <a:gd name="connsiteY255" fmla="*/ 2293224 h 2323145"/>
              <a:gd name="connsiteX256" fmla="*/ 706914 w 11269336"/>
              <a:gd name="connsiteY256" fmla="*/ 2305046 h 2323145"/>
              <a:gd name="connsiteX257" fmla="*/ 675971 w 11269336"/>
              <a:gd name="connsiteY257" fmla="*/ 2304030 h 2323145"/>
              <a:gd name="connsiteX258" fmla="*/ 624180 w 11269336"/>
              <a:gd name="connsiteY258" fmla="*/ 2302650 h 2323145"/>
              <a:gd name="connsiteX259" fmla="*/ 583453 w 11269336"/>
              <a:gd name="connsiteY259" fmla="*/ 2288788 h 2323145"/>
              <a:gd name="connsiteX260" fmla="*/ 540946 w 11269336"/>
              <a:gd name="connsiteY260" fmla="*/ 2292721 h 2323145"/>
              <a:gd name="connsiteX261" fmla="*/ 533680 w 11269336"/>
              <a:gd name="connsiteY261" fmla="*/ 2310233 h 2323145"/>
              <a:gd name="connsiteX262" fmla="*/ 487366 w 11269336"/>
              <a:gd name="connsiteY262" fmla="*/ 2309053 h 2323145"/>
              <a:gd name="connsiteX263" fmla="*/ 416820 w 11269336"/>
              <a:gd name="connsiteY263" fmla="*/ 2305443 h 2323145"/>
              <a:gd name="connsiteX264" fmla="*/ 376805 w 11269336"/>
              <a:gd name="connsiteY264" fmla="*/ 2307647 h 2323145"/>
              <a:gd name="connsiteX265" fmla="*/ 266777 w 11269336"/>
              <a:gd name="connsiteY265" fmla="*/ 2309012 h 2323145"/>
              <a:gd name="connsiteX266" fmla="*/ 156013 w 11269336"/>
              <a:gd name="connsiteY266" fmla="*/ 2306832 h 2323145"/>
              <a:gd name="connsiteX267" fmla="*/ 87258 w 11269336"/>
              <a:gd name="connsiteY267" fmla="*/ 2285511 h 2323145"/>
              <a:gd name="connsiteX268" fmla="*/ 23798 w 11269336"/>
              <a:gd name="connsiteY268" fmla="*/ 2281822 h 2323145"/>
              <a:gd name="connsiteX269" fmla="*/ 0 w 11269336"/>
              <a:gd name="connsiteY269" fmla="*/ 2285369 h 2323145"/>
              <a:gd name="connsiteX270" fmla="*/ 0 w 11269336"/>
              <a:gd name="connsiteY27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218531 w 11269336"/>
              <a:gd name="connsiteY54" fmla="*/ 1107622 h 2323145"/>
              <a:gd name="connsiteX55" fmla="*/ 8197391 w 11269336"/>
              <a:gd name="connsiteY55" fmla="*/ 1107746 h 2323145"/>
              <a:gd name="connsiteX56" fmla="*/ 8081474 w 11269336"/>
              <a:gd name="connsiteY56" fmla="*/ 1130125 h 2323145"/>
              <a:gd name="connsiteX57" fmla="*/ 8053585 w 11269336"/>
              <a:gd name="connsiteY57" fmla="*/ 1129169 h 2323145"/>
              <a:gd name="connsiteX58" fmla="*/ 8038422 w 11269336"/>
              <a:gd name="connsiteY58" fmla="*/ 1119092 h 2323145"/>
              <a:gd name="connsiteX59" fmla="*/ 8029450 w 11269336"/>
              <a:gd name="connsiteY59" fmla="*/ 1125592 h 2323145"/>
              <a:gd name="connsiteX60" fmla="*/ 7959552 w 11269336"/>
              <a:gd name="connsiteY60" fmla="*/ 1140188 h 2323145"/>
              <a:gd name="connsiteX61" fmla="*/ 7914188 w 11269336"/>
              <a:gd name="connsiteY61" fmla="*/ 1150862 h 2323145"/>
              <a:gd name="connsiteX62" fmla="*/ 7914918 w 11269336"/>
              <a:gd name="connsiteY62" fmla="*/ 1168758 h 2323145"/>
              <a:gd name="connsiteX63" fmla="*/ 7875510 w 11269336"/>
              <a:gd name="connsiteY63" fmla="*/ 1183153 h 2323145"/>
              <a:gd name="connsiteX64" fmla="*/ 7829932 w 11269336"/>
              <a:gd name="connsiteY64" fmla="*/ 1180782 h 2323145"/>
              <a:gd name="connsiteX65" fmla="*/ 7779182 w 11269336"/>
              <a:gd name="connsiteY65" fmla="*/ 1192665 h 2323145"/>
              <a:gd name="connsiteX66" fmla="*/ 7748774 w 11269336"/>
              <a:gd name="connsiteY66" fmla="*/ 1199586 h 2323145"/>
              <a:gd name="connsiteX67" fmla="*/ 7671846 w 11269336"/>
              <a:gd name="connsiteY67" fmla="*/ 1231966 h 2323145"/>
              <a:gd name="connsiteX68" fmla="*/ 7554146 w 11269336"/>
              <a:gd name="connsiteY68" fmla="*/ 1319748 h 2323145"/>
              <a:gd name="connsiteX69" fmla="*/ 7515052 w 11269336"/>
              <a:gd name="connsiteY69" fmla="*/ 1336718 h 2323145"/>
              <a:gd name="connsiteX70" fmla="*/ 7507193 w 11269336"/>
              <a:gd name="connsiteY70" fmla="*/ 1334617 h 2323145"/>
              <a:gd name="connsiteX71" fmla="*/ 7461694 w 11269336"/>
              <a:gd name="connsiteY71" fmla="*/ 1375866 h 2323145"/>
              <a:gd name="connsiteX72" fmla="*/ 7377571 w 11269336"/>
              <a:gd name="connsiteY72" fmla="*/ 1400128 h 2323145"/>
              <a:gd name="connsiteX73" fmla="*/ 7311261 w 11269336"/>
              <a:gd name="connsiteY73" fmla="*/ 1412652 h 2323145"/>
              <a:gd name="connsiteX74" fmla="*/ 7275307 w 11269336"/>
              <a:gd name="connsiteY74" fmla="*/ 1422171 h 2323145"/>
              <a:gd name="connsiteX75" fmla="*/ 7247783 w 11269336"/>
              <a:gd name="connsiteY75" fmla="*/ 1426330 h 2323145"/>
              <a:gd name="connsiteX76" fmla="*/ 7185047 w 11269336"/>
              <a:gd name="connsiteY76" fmla="*/ 1451812 h 2323145"/>
              <a:gd name="connsiteX77" fmla="*/ 7084117 w 11269336"/>
              <a:gd name="connsiteY77" fmla="*/ 1500281 h 2323145"/>
              <a:gd name="connsiteX78" fmla="*/ 7062011 w 11269336"/>
              <a:gd name="connsiteY78" fmla="*/ 1509183 h 2323145"/>
              <a:gd name="connsiteX79" fmla="*/ 7040555 w 11269336"/>
              <a:gd name="connsiteY79" fmla="*/ 1511207 h 2323145"/>
              <a:gd name="connsiteX80" fmla="*/ 7033438 w 11269336"/>
              <a:gd name="connsiteY80" fmla="*/ 1506772 h 2323145"/>
              <a:gd name="connsiteX81" fmla="*/ 7020886 w 11269336"/>
              <a:gd name="connsiteY81" fmla="*/ 1510764 h 2323145"/>
              <a:gd name="connsiteX82" fmla="*/ 7017033 w 11269336"/>
              <a:gd name="connsiteY82" fmla="*/ 1510650 h 2323145"/>
              <a:gd name="connsiteX83" fmla="*/ 6995460 w 11269336"/>
              <a:gd name="connsiteY83" fmla="*/ 1511173 h 2323145"/>
              <a:gd name="connsiteX84" fmla="*/ 6962144 w 11269336"/>
              <a:gd name="connsiteY84" fmla="*/ 1541508 h 2323145"/>
              <a:gd name="connsiteX85" fmla="*/ 6910674 w 11269336"/>
              <a:gd name="connsiteY85" fmla="*/ 1554793 h 2323145"/>
              <a:gd name="connsiteX86" fmla="*/ 6732152 w 11269336"/>
              <a:gd name="connsiteY86" fmla="*/ 1642538 h 2323145"/>
              <a:gd name="connsiteX87" fmla="*/ 6694106 w 11269336"/>
              <a:gd name="connsiteY87" fmla="*/ 1632377 h 2323145"/>
              <a:gd name="connsiteX88" fmla="*/ 6617223 w 11269336"/>
              <a:gd name="connsiteY88" fmla="*/ 1659889 h 2323145"/>
              <a:gd name="connsiteX89" fmla="*/ 6521138 w 11269336"/>
              <a:gd name="connsiteY89" fmla="*/ 1744340 h 2323145"/>
              <a:gd name="connsiteX90" fmla="*/ 6380677 w 11269336"/>
              <a:gd name="connsiteY90" fmla="*/ 1796883 h 2323145"/>
              <a:gd name="connsiteX91" fmla="*/ 6374897 w 11269336"/>
              <a:gd name="connsiteY91" fmla="*/ 1809910 h 2323145"/>
              <a:gd name="connsiteX92" fmla="*/ 6364545 w 11269336"/>
              <a:gd name="connsiteY92" fmla="*/ 1820090 h 2323145"/>
              <a:gd name="connsiteX93" fmla="*/ 6362126 w 11269336"/>
              <a:gd name="connsiteY93" fmla="*/ 1819991 h 2323145"/>
              <a:gd name="connsiteX94" fmla="*/ 6346673 w 11269336"/>
              <a:gd name="connsiteY94" fmla="*/ 1827824 h 2323145"/>
              <a:gd name="connsiteX95" fmla="*/ 6345588 w 11269336"/>
              <a:gd name="connsiteY95" fmla="*/ 1832232 h 2323145"/>
              <a:gd name="connsiteX96" fmla="*/ 6335708 w 11269336"/>
              <a:gd name="connsiteY96" fmla="*/ 1838451 h 2323145"/>
              <a:gd name="connsiteX97" fmla="*/ 6318182 w 11269336"/>
              <a:gd name="connsiteY97" fmla="*/ 1852975 h 2323145"/>
              <a:gd name="connsiteX98" fmla="*/ 6313084 w 11269336"/>
              <a:gd name="connsiteY98" fmla="*/ 1853561 h 2323145"/>
              <a:gd name="connsiteX99" fmla="*/ 6283816 w 11269336"/>
              <a:gd name="connsiteY99" fmla="*/ 1872148 h 2323145"/>
              <a:gd name="connsiteX100" fmla="*/ 6282550 w 11269336"/>
              <a:gd name="connsiteY100" fmla="*/ 1871392 h 2323145"/>
              <a:gd name="connsiteX101" fmla="*/ 6270527 w 11269336"/>
              <a:gd name="connsiteY101" fmla="*/ 1872208 h 2323145"/>
              <a:gd name="connsiteX102" fmla="*/ 6249518 w 11269336"/>
              <a:gd name="connsiteY102" fmla="*/ 1876079 h 2323145"/>
              <a:gd name="connsiteX103" fmla="*/ 6190386 w 11269336"/>
              <a:gd name="connsiteY103" fmla="*/ 1872478 h 2323145"/>
              <a:gd name="connsiteX104" fmla="*/ 6159777 w 11269336"/>
              <a:gd name="connsiteY104" fmla="*/ 1891745 h 2323145"/>
              <a:gd name="connsiteX105" fmla="*/ 6153131 w 11269336"/>
              <a:gd name="connsiteY105" fmla="*/ 1895079 h 2323145"/>
              <a:gd name="connsiteX106" fmla="*/ 6152798 w 11269336"/>
              <a:gd name="connsiteY106" fmla="*/ 1894920 h 2323145"/>
              <a:gd name="connsiteX107" fmla="*/ 6145388 w 11269336"/>
              <a:gd name="connsiteY107" fmla="*/ 1897990 h 2323145"/>
              <a:gd name="connsiteX108" fmla="*/ 6141014 w 11269336"/>
              <a:gd name="connsiteY108" fmla="*/ 1901155 h 2323145"/>
              <a:gd name="connsiteX109" fmla="*/ 6128122 w 11269336"/>
              <a:gd name="connsiteY109" fmla="*/ 1907623 h 2323145"/>
              <a:gd name="connsiteX110" fmla="*/ 6122351 w 11269336"/>
              <a:gd name="connsiteY110" fmla="*/ 1908359 h 2323145"/>
              <a:gd name="connsiteX111" fmla="*/ 6064750 w 11269336"/>
              <a:gd name="connsiteY111" fmla="*/ 1896394 h 2323145"/>
              <a:gd name="connsiteX112" fmla="*/ 5964230 w 11269336"/>
              <a:gd name="connsiteY112" fmla="*/ 1910038 h 2323145"/>
              <a:gd name="connsiteX113" fmla="*/ 5865399 w 11269336"/>
              <a:gd name="connsiteY113" fmla="*/ 1926966 h 2323145"/>
              <a:gd name="connsiteX114" fmla="*/ 5829951 w 11269336"/>
              <a:gd name="connsiteY114" fmla="*/ 1934755 h 2323145"/>
              <a:gd name="connsiteX115" fmla="*/ 5765285 w 11269336"/>
              <a:gd name="connsiteY115" fmla="*/ 1941322 h 2323145"/>
              <a:gd name="connsiteX116" fmla="*/ 5734750 w 11269336"/>
              <a:gd name="connsiteY116" fmla="*/ 1939793 h 2323145"/>
              <a:gd name="connsiteX117" fmla="*/ 5733569 w 11269336"/>
              <a:gd name="connsiteY117" fmla="*/ 1940505 h 2323145"/>
              <a:gd name="connsiteX118" fmla="*/ 5730329 w 11269336"/>
              <a:gd name="connsiteY118" fmla="*/ 1937845 h 2323145"/>
              <a:gd name="connsiteX119" fmla="*/ 5724661 w 11269336"/>
              <a:gd name="connsiteY119" fmla="*/ 1937455 h 2323145"/>
              <a:gd name="connsiteX120" fmla="*/ 5710186 w 11269336"/>
              <a:gd name="connsiteY120" fmla="*/ 1941370 h 2323145"/>
              <a:gd name="connsiteX121" fmla="*/ 5704910 w 11269336"/>
              <a:gd name="connsiteY121" fmla="*/ 1943663 h 2323145"/>
              <a:gd name="connsiteX122" fmla="*/ 5696836 w 11269336"/>
              <a:gd name="connsiteY122" fmla="*/ 1945271 h 2323145"/>
              <a:gd name="connsiteX123" fmla="*/ 5696583 w 11269336"/>
              <a:gd name="connsiteY123" fmla="*/ 1945050 h 2323145"/>
              <a:gd name="connsiteX124" fmla="*/ 5689123 w 11269336"/>
              <a:gd name="connsiteY124" fmla="*/ 1947067 h 2323145"/>
              <a:gd name="connsiteX125" fmla="*/ 5653291 w 11269336"/>
              <a:gd name="connsiteY125" fmla="*/ 1960245 h 2323145"/>
              <a:gd name="connsiteX126" fmla="*/ 5599385 w 11269336"/>
              <a:gd name="connsiteY126" fmla="*/ 1945198 h 2323145"/>
              <a:gd name="connsiteX127" fmla="*/ 5578300 w 11269336"/>
              <a:gd name="connsiteY127" fmla="*/ 1944963 h 2323145"/>
              <a:gd name="connsiteX128" fmla="*/ 5566758 w 11269336"/>
              <a:gd name="connsiteY128" fmla="*/ 1943441 h 2323145"/>
              <a:gd name="connsiteX129" fmla="*/ 5565857 w 11269336"/>
              <a:gd name="connsiteY129" fmla="*/ 1942445 h 2323145"/>
              <a:gd name="connsiteX130" fmla="*/ 5531534 w 11269336"/>
              <a:gd name="connsiteY130" fmla="*/ 1955208 h 2323145"/>
              <a:gd name="connsiteX131" fmla="*/ 5526552 w 11269336"/>
              <a:gd name="connsiteY131" fmla="*/ 1954799 h 2323145"/>
              <a:gd name="connsiteX132" fmla="*/ 5504723 w 11269336"/>
              <a:gd name="connsiteY132" fmla="*/ 1965811 h 2323145"/>
              <a:gd name="connsiteX133" fmla="*/ 5493156 w 11269336"/>
              <a:gd name="connsiteY133" fmla="*/ 1970063 h 2323145"/>
              <a:gd name="connsiteX134" fmla="*/ 5490486 w 11269336"/>
              <a:gd name="connsiteY134" fmla="*/ 1974227 h 2323145"/>
              <a:gd name="connsiteX135" fmla="*/ 5473107 w 11269336"/>
              <a:gd name="connsiteY135" fmla="*/ 1979001 h 2323145"/>
              <a:gd name="connsiteX136" fmla="*/ 5470885 w 11269336"/>
              <a:gd name="connsiteY136" fmla="*/ 1978432 h 2323145"/>
              <a:gd name="connsiteX137" fmla="*/ 5457393 w 11269336"/>
              <a:gd name="connsiteY137" fmla="*/ 1986525 h 2323145"/>
              <a:gd name="connsiteX138" fmla="*/ 5447102 w 11269336"/>
              <a:gd name="connsiteY138" fmla="*/ 1998329 h 2323145"/>
              <a:gd name="connsiteX139" fmla="*/ 5159151 w 11269336"/>
              <a:gd name="connsiteY139" fmla="*/ 2029640 h 2323145"/>
              <a:gd name="connsiteX140" fmla="*/ 5041688 w 11269336"/>
              <a:gd name="connsiteY140" fmla="*/ 2022334 h 2323145"/>
              <a:gd name="connsiteX141" fmla="*/ 4860988 w 11269336"/>
              <a:gd name="connsiteY141" fmla="*/ 2135698 h 2323145"/>
              <a:gd name="connsiteX142" fmla="*/ 4807902 w 11269336"/>
              <a:gd name="connsiteY142" fmla="*/ 2138894 h 2323145"/>
              <a:gd name="connsiteX143" fmla="*/ 4765388 w 11269336"/>
              <a:gd name="connsiteY143" fmla="*/ 2162525 h 2323145"/>
              <a:gd name="connsiteX144" fmla="*/ 4745033 w 11269336"/>
              <a:gd name="connsiteY144" fmla="*/ 2158859 h 2323145"/>
              <a:gd name="connsiteX145" fmla="*/ 4741475 w 11269336"/>
              <a:gd name="connsiteY145" fmla="*/ 2157998 h 2323145"/>
              <a:gd name="connsiteX146" fmla="*/ 4728247 w 11269336"/>
              <a:gd name="connsiteY146" fmla="*/ 2159526 h 2323145"/>
              <a:gd name="connsiteX147" fmla="*/ 4723263 w 11269336"/>
              <a:gd name="connsiteY147" fmla="*/ 2153742 h 2323145"/>
              <a:gd name="connsiteX148" fmla="*/ 4702453 w 11269336"/>
              <a:gd name="connsiteY148" fmla="*/ 2151586 h 2323145"/>
              <a:gd name="connsiteX149" fmla="*/ 4678455 w 11269336"/>
              <a:gd name="connsiteY149" fmla="*/ 2156131 h 2323145"/>
              <a:gd name="connsiteX150" fmla="*/ 4593061 w 11269336"/>
              <a:gd name="connsiteY150" fmla="*/ 2171597 h 2323145"/>
              <a:gd name="connsiteX151" fmla="*/ 4579902 w 11269336"/>
              <a:gd name="connsiteY151" fmla="*/ 2177927 h 2323145"/>
              <a:gd name="connsiteX152" fmla="*/ 4533444 w 11269336"/>
              <a:gd name="connsiteY152" fmla="*/ 2181200 h 2323145"/>
              <a:gd name="connsiteX153" fmla="*/ 4492832 w 11269336"/>
              <a:gd name="connsiteY153" fmla="*/ 2188033 h 2323145"/>
              <a:gd name="connsiteX154" fmla="*/ 4467257 w 11269336"/>
              <a:gd name="connsiteY154" fmla="*/ 2196121 h 2323145"/>
              <a:gd name="connsiteX155" fmla="*/ 4459937 w 11269336"/>
              <a:gd name="connsiteY155" fmla="*/ 2195182 h 2323145"/>
              <a:gd name="connsiteX156" fmla="*/ 4433312 w 11269336"/>
              <a:gd name="connsiteY156" fmla="*/ 2199004 h 2323145"/>
              <a:gd name="connsiteX157" fmla="*/ 4420601 w 11269336"/>
              <a:gd name="connsiteY157" fmla="*/ 2205158 h 2323145"/>
              <a:gd name="connsiteX158" fmla="*/ 4405765 w 11269336"/>
              <a:gd name="connsiteY158" fmla="*/ 2199902 h 2323145"/>
              <a:gd name="connsiteX159" fmla="*/ 4401354 w 11269336"/>
              <a:gd name="connsiteY159" fmla="*/ 2194745 h 2323145"/>
              <a:gd name="connsiteX160" fmla="*/ 4383151 w 11269336"/>
              <a:gd name="connsiteY160" fmla="*/ 2201140 h 2323145"/>
              <a:gd name="connsiteX161" fmla="*/ 4366646 w 11269336"/>
              <a:gd name="connsiteY161" fmla="*/ 2198564 h 2323145"/>
              <a:gd name="connsiteX162" fmla="*/ 4354009 w 11269336"/>
              <a:gd name="connsiteY162" fmla="*/ 2204984 h 2323145"/>
              <a:gd name="connsiteX163" fmla="*/ 4348284 w 11269336"/>
              <a:gd name="connsiteY163" fmla="*/ 2205270 h 2323145"/>
              <a:gd name="connsiteX164" fmla="*/ 4333906 w 11269336"/>
              <a:gd name="connsiteY164" fmla="*/ 2205251 h 2323145"/>
              <a:gd name="connsiteX165" fmla="*/ 4308819 w 11269336"/>
              <a:gd name="connsiteY165" fmla="*/ 2203822 h 2323145"/>
              <a:gd name="connsiteX166" fmla="*/ 4301210 w 11269336"/>
              <a:gd name="connsiteY166" fmla="*/ 2204456 h 2323145"/>
              <a:gd name="connsiteX167" fmla="*/ 4283095 w 11269336"/>
              <a:gd name="connsiteY167" fmla="*/ 2198177 h 2323145"/>
              <a:gd name="connsiteX168" fmla="*/ 4250119 w 11269336"/>
              <a:gd name="connsiteY168" fmla="*/ 2196342 h 2323145"/>
              <a:gd name="connsiteX169" fmla="*/ 4189203 w 11269336"/>
              <a:gd name="connsiteY169" fmla="*/ 2178994 h 2323145"/>
              <a:gd name="connsiteX170" fmla="*/ 4154035 w 11269336"/>
              <a:gd name="connsiteY170" fmla="*/ 2171950 h 2323145"/>
              <a:gd name="connsiteX171" fmla="*/ 4129569 w 11269336"/>
              <a:gd name="connsiteY171" fmla="*/ 2163850 h 2323145"/>
              <a:gd name="connsiteX172" fmla="*/ 4061250 w 11269336"/>
              <a:gd name="connsiteY172" fmla="*/ 2159236 h 2323145"/>
              <a:gd name="connsiteX173" fmla="*/ 3945480 w 11269336"/>
              <a:gd name="connsiteY173" fmla="*/ 2158279 h 2323145"/>
              <a:gd name="connsiteX174" fmla="*/ 3921468 w 11269336"/>
              <a:gd name="connsiteY174" fmla="*/ 2156588 h 2323145"/>
              <a:gd name="connsiteX175" fmla="*/ 3903348 w 11269336"/>
              <a:gd name="connsiteY175" fmla="*/ 2149220 h 2323145"/>
              <a:gd name="connsiteX176" fmla="*/ 3901342 w 11269336"/>
              <a:gd name="connsiteY176" fmla="*/ 2142355 h 2323145"/>
              <a:gd name="connsiteX177" fmla="*/ 3888539 w 11269336"/>
              <a:gd name="connsiteY177" fmla="*/ 2140476 h 2323145"/>
              <a:gd name="connsiteX178" fmla="*/ 3885662 w 11269336"/>
              <a:gd name="connsiteY178" fmla="*/ 2138740 h 2323145"/>
              <a:gd name="connsiteX179" fmla="*/ 3868627 w 11269336"/>
              <a:gd name="connsiteY179" fmla="*/ 2130023 h 2323145"/>
              <a:gd name="connsiteX180" fmla="*/ 3819177 w 11269336"/>
              <a:gd name="connsiteY180" fmla="*/ 2142111 h 2323145"/>
              <a:gd name="connsiteX181" fmla="*/ 3769100 w 11269336"/>
              <a:gd name="connsiteY181" fmla="*/ 2131731 h 2323145"/>
              <a:gd name="connsiteX182" fmla="*/ 3562752 w 11269336"/>
              <a:gd name="connsiteY182" fmla="*/ 2131785 h 2323145"/>
              <a:gd name="connsiteX183" fmla="*/ 3541402 w 11269336"/>
              <a:gd name="connsiteY183" fmla="*/ 2106821 h 2323145"/>
              <a:gd name="connsiteX184" fmla="*/ 3365341 w 11269336"/>
              <a:gd name="connsiteY184" fmla="*/ 2077638 h 2323145"/>
              <a:gd name="connsiteX185" fmla="*/ 3170922 w 11269336"/>
              <a:gd name="connsiteY185" fmla="*/ 2115957 h 2323145"/>
              <a:gd name="connsiteX186" fmla="*/ 3156256 w 11269336"/>
              <a:gd name="connsiteY186" fmla="*/ 2124773 h 2323145"/>
              <a:gd name="connsiteX187" fmla="*/ 3140298 w 11269336"/>
              <a:gd name="connsiteY187" fmla="*/ 2129182 h 2323145"/>
              <a:gd name="connsiteX188" fmla="*/ 3138514 w 11269336"/>
              <a:gd name="connsiteY188" fmla="*/ 2128069 h 2323145"/>
              <a:gd name="connsiteX189" fmla="*/ 3120467 w 11269336"/>
              <a:gd name="connsiteY189" fmla="*/ 2128281 h 2323145"/>
              <a:gd name="connsiteX190" fmla="*/ 3116175 w 11269336"/>
              <a:gd name="connsiteY190" fmla="*/ 2131633 h 2323145"/>
              <a:gd name="connsiteX191" fmla="*/ 3103685 w 11269336"/>
              <a:gd name="connsiteY191" fmla="*/ 2132814 h 2323145"/>
              <a:gd name="connsiteX192" fmla="*/ 3078794 w 11269336"/>
              <a:gd name="connsiteY192" fmla="*/ 2137935 h 2323145"/>
              <a:gd name="connsiteX193" fmla="*/ 3074407 w 11269336"/>
              <a:gd name="connsiteY193" fmla="*/ 2136274 h 2323145"/>
              <a:gd name="connsiteX194" fmla="*/ 3037285 w 11269336"/>
              <a:gd name="connsiteY194" fmla="*/ 2139919 h 2323145"/>
              <a:gd name="connsiteX195" fmla="*/ 3036901 w 11269336"/>
              <a:gd name="connsiteY195" fmla="*/ 2138726 h 2323145"/>
              <a:gd name="connsiteX196" fmla="*/ 3026996 w 11269336"/>
              <a:gd name="connsiteY196" fmla="*/ 2134322 h 2323145"/>
              <a:gd name="connsiteX197" fmla="*/ 3007772 w 11269336"/>
              <a:gd name="connsiteY197" fmla="*/ 2128742 h 2323145"/>
              <a:gd name="connsiteX198" fmla="*/ 2965030 w 11269336"/>
              <a:gd name="connsiteY198" fmla="*/ 2100494 h 2323145"/>
              <a:gd name="connsiteX199" fmla="*/ 2926342 w 11269336"/>
              <a:gd name="connsiteY199" fmla="*/ 2104155 h 2323145"/>
              <a:gd name="connsiteX200" fmla="*/ 2918608 w 11269336"/>
              <a:gd name="connsiteY200" fmla="*/ 2104215 h 2323145"/>
              <a:gd name="connsiteX201" fmla="*/ 2918475 w 11269336"/>
              <a:gd name="connsiteY201" fmla="*/ 2103937 h 2323145"/>
              <a:gd name="connsiteX202" fmla="*/ 2910360 w 11269336"/>
              <a:gd name="connsiteY202" fmla="*/ 2103444 h 2323145"/>
              <a:gd name="connsiteX203" fmla="*/ 2904507 w 11269336"/>
              <a:gd name="connsiteY203" fmla="*/ 2104326 h 2323145"/>
              <a:gd name="connsiteX204" fmla="*/ 2889503 w 11269336"/>
              <a:gd name="connsiteY204" fmla="*/ 2104443 h 2323145"/>
              <a:gd name="connsiteX205" fmla="*/ 2884480 w 11269336"/>
              <a:gd name="connsiteY205" fmla="*/ 2102626 h 2323145"/>
              <a:gd name="connsiteX206" fmla="*/ 2882689 w 11269336"/>
              <a:gd name="connsiteY206" fmla="*/ 2099228 h 2323145"/>
              <a:gd name="connsiteX207" fmla="*/ 2881291 w 11269336"/>
              <a:gd name="connsiteY207" fmla="*/ 2099618 h 2323145"/>
              <a:gd name="connsiteX208" fmla="*/ 2853979 w 11269336"/>
              <a:gd name="connsiteY208" fmla="*/ 2090388 h 2323145"/>
              <a:gd name="connsiteX209" fmla="*/ 2791790 w 11269336"/>
              <a:gd name="connsiteY209" fmla="*/ 2080332 h 2323145"/>
              <a:gd name="connsiteX210" fmla="*/ 2755844 w 11269336"/>
              <a:gd name="connsiteY210" fmla="*/ 2078874 h 2323145"/>
              <a:gd name="connsiteX211" fmla="*/ 2657742 w 11269336"/>
              <a:gd name="connsiteY211" fmla="*/ 2070179 h 2323145"/>
              <a:gd name="connsiteX212" fmla="*/ 2559549 w 11269336"/>
              <a:gd name="connsiteY212" fmla="*/ 2057873 h 2323145"/>
              <a:gd name="connsiteX213" fmla="*/ 2512054 w 11269336"/>
              <a:gd name="connsiteY213" fmla="*/ 2031671 h 2323145"/>
              <a:gd name="connsiteX214" fmla="*/ 2506437 w 11269336"/>
              <a:gd name="connsiteY214" fmla="*/ 2030918 h 2323145"/>
              <a:gd name="connsiteX215" fmla="*/ 2491752 w 11269336"/>
              <a:gd name="connsiteY215" fmla="*/ 2033906 h 2323145"/>
              <a:gd name="connsiteX216" fmla="*/ 2486338 w 11269336"/>
              <a:gd name="connsiteY216" fmla="*/ 2035862 h 2323145"/>
              <a:gd name="connsiteX217" fmla="*/ 2478186 w 11269336"/>
              <a:gd name="connsiteY217" fmla="*/ 2036953 h 2323145"/>
              <a:gd name="connsiteX218" fmla="*/ 2477950 w 11269336"/>
              <a:gd name="connsiteY218" fmla="*/ 2036715 h 2323145"/>
              <a:gd name="connsiteX219" fmla="*/ 2470381 w 11269336"/>
              <a:gd name="connsiteY219" fmla="*/ 2038256 h 2323145"/>
              <a:gd name="connsiteX220" fmla="*/ 2433781 w 11269336"/>
              <a:gd name="connsiteY220" fmla="*/ 2049140 h 2323145"/>
              <a:gd name="connsiteX221" fmla="*/ 2381172 w 11269336"/>
              <a:gd name="connsiteY221" fmla="*/ 2030645 h 2323145"/>
              <a:gd name="connsiteX222" fmla="*/ 2360198 w 11269336"/>
              <a:gd name="connsiteY222" fmla="*/ 2029059 h 2323145"/>
              <a:gd name="connsiteX223" fmla="*/ 2348815 w 11269336"/>
              <a:gd name="connsiteY223" fmla="*/ 2026798 h 2323145"/>
              <a:gd name="connsiteX224" fmla="*/ 2347988 w 11269336"/>
              <a:gd name="connsiteY224" fmla="*/ 2025745 h 2323145"/>
              <a:gd name="connsiteX225" fmla="*/ 2312920 w 11269336"/>
              <a:gd name="connsiteY225" fmla="*/ 2036311 h 2323145"/>
              <a:gd name="connsiteX226" fmla="*/ 2307986 w 11269336"/>
              <a:gd name="connsiteY226" fmla="*/ 2035583 h 2323145"/>
              <a:gd name="connsiteX227" fmla="*/ 2285481 w 11269336"/>
              <a:gd name="connsiteY227" fmla="*/ 2045197 h 2323145"/>
              <a:gd name="connsiteX228" fmla="*/ 2273666 w 11269336"/>
              <a:gd name="connsiteY228" fmla="*/ 2048710 h 2323145"/>
              <a:gd name="connsiteX229" fmla="*/ 2270719 w 11269336"/>
              <a:gd name="connsiteY229" fmla="*/ 2052702 h 2323145"/>
              <a:gd name="connsiteX230" fmla="*/ 2253080 w 11269336"/>
              <a:gd name="connsiteY230" fmla="*/ 2056363 h 2323145"/>
              <a:gd name="connsiteX231" fmla="*/ 2250906 w 11269336"/>
              <a:gd name="connsiteY231" fmla="*/ 2055654 h 2323145"/>
              <a:gd name="connsiteX232" fmla="*/ 2236905 w 11269336"/>
              <a:gd name="connsiteY232" fmla="*/ 2062882 h 2323145"/>
              <a:gd name="connsiteX233" fmla="*/ 2225830 w 11269336"/>
              <a:gd name="connsiteY233" fmla="*/ 2074027 h 2323145"/>
              <a:gd name="connsiteX234" fmla="*/ 2073776 w 11269336"/>
              <a:gd name="connsiteY234" fmla="*/ 2089244 h 2323145"/>
              <a:gd name="connsiteX235" fmla="*/ 1948256 w 11269336"/>
              <a:gd name="connsiteY235" fmla="*/ 2146616 h 2323145"/>
              <a:gd name="connsiteX236" fmla="*/ 1865582 w 11269336"/>
              <a:gd name="connsiteY236" fmla="*/ 2153738 h 2323145"/>
              <a:gd name="connsiteX237" fmla="*/ 1835210 w 11269336"/>
              <a:gd name="connsiteY237" fmla="*/ 2134244 h 2323145"/>
              <a:gd name="connsiteX238" fmla="*/ 1632661 w 11269336"/>
              <a:gd name="connsiteY238" fmla="*/ 2173882 h 2323145"/>
              <a:gd name="connsiteX239" fmla="*/ 1579590 w 11269336"/>
              <a:gd name="connsiteY239" fmla="*/ 2173680 h 2323145"/>
              <a:gd name="connsiteX240" fmla="*/ 1535601 w 11269336"/>
              <a:gd name="connsiteY240" fmla="*/ 2194590 h 2323145"/>
              <a:gd name="connsiteX241" fmla="*/ 1515594 w 11269336"/>
              <a:gd name="connsiteY241" fmla="*/ 2189622 h 2323145"/>
              <a:gd name="connsiteX242" fmla="*/ 1512113 w 11269336"/>
              <a:gd name="connsiteY242" fmla="*/ 2188534 h 2323145"/>
              <a:gd name="connsiteX243" fmla="*/ 1498838 w 11269336"/>
              <a:gd name="connsiteY243" fmla="*/ 2189213 h 2323145"/>
              <a:gd name="connsiteX244" fmla="*/ 1494279 w 11269336"/>
              <a:gd name="connsiteY244" fmla="*/ 2183112 h 2323145"/>
              <a:gd name="connsiteX245" fmla="*/ 1473714 w 11269336"/>
              <a:gd name="connsiteY245" fmla="*/ 2179625 h 2323145"/>
              <a:gd name="connsiteX246" fmla="*/ 1449503 w 11269336"/>
              <a:gd name="connsiteY246" fmla="*/ 2182633 h 2323145"/>
              <a:gd name="connsiteX247" fmla="*/ 1266687 w 11269336"/>
              <a:gd name="connsiteY247" fmla="*/ 2212688 h 2323145"/>
              <a:gd name="connsiteX248" fmla="*/ 1239614 w 11269336"/>
              <a:gd name="connsiteY248" fmla="*/ 2209727 h 2323145"/>
              <a:gd name="connsiteX249" fmla="*/ 1202436 w 11269336"/>
              <a:gd name="connsiteY249" fmla="*/ 2209817 h 2323145"/>
              <a:gd name="connsiteX250" fmla="*/ 1136097 w 11269336"/>
              <a:gd name="connsiteY250" fmla="*/ 2205112 h 2323145"/>
              <a:gd name="connsiteX251" fmla="*/ 988232 w 11269336"/>
              <a:gd name="connsiteY251" fmla="*/ 2235635 h 2323145"/>
              <a:gd name="connsiteX252" fmla="*/ 981959 w 11269336"/>
              <a:gd name="connsiteY252" fmla="*/ 2231607 h 2323145"/>
              <a:gd name="connsiteX253" fmla="*/ 938600 w 11269336"/>
              <a:gd name="connsiteY253" fmla="*/ 2238113 h 2323145"/>
              <a:gd name="connsiteX254" fmla="*/ 791788 w 11269336"/>
              <a:gd name="connsiteY254" fmla="*/ 2293224 h 2323145"/>
              <a:gd name="connsiteX255" fmla="*/ 706914 w 11269336"/>
              <a:gd name="connsiteY255" fmla="*/ 2305046 h 2323145"/>
              <a:gd name="connsiteX256" fmla="*/ 675971 w 11269336"/>
              <a:gd name="connsiteY256" fmla="*/ 2304030 h 2323145"/>
              <a:gd name="connsiteX257" fmla="*/ 624180 w 11269336"/>
              <a:gd name="connsiteY257" fmla="*/ 2302650 h 2323145"/>
              <a:gd name="connsiteX258" fmla="*/ 583453 w 11269336"/>
              <a:gd name="connsiteY258" fmla="*/ 2288788 h 2323145"/>
              <a:gd name="connsiteX259" fmla="*/ 540946 w 11269336"/>
              <a:gd name="connsiteY259" fmla="*/ 2292721 h 2323145"/>
              <a:gd name="connsiteX260" fmla="*/ 533680 w 11269336"/>
              <a:gd name="connsiteY260" fmla="*/ 2310233 h 2323145"/>
              <a:gd name="connsiteX261" fmla="*/ 487366 w 11269336"/>
              <a:gd name="connsiteY261" fmla="*/ 2309053 h 2323145"/>
              <a:gd name="connsiteX262" fmla="*/ 416820 w 11269336"/>
              <a:gd name="connsiteY262" fmla="*/ 2305443 h 2323145"/>
              <a:gd name="connsiteX263" fmla="*/ 376805 w 11269336"/>
              <a:gd name="connsiteY263" fmla="*/ 2307647 h 2323145"/>
              <a:gd name="connsiteX264" fmla="*/ 266777 w 11269336"/>
              <a:gd name="connsiteY264" fmla="*/ 2309012 h 2323145"/>
              <a:gd name="connsiteX265" fmla="*/ 156013 w 11269336"/>
              <a:gd name="connsiteY265" fmla="*/ 2306832 h 2323145"/>
              <a:gd name="connsiteX266" fmla="*/ 87258 w 11269336"/>
              <a:gd name="connsiteY266" fmla="*/ 2285511 h 2323145"/>
              <a:gd name="connsiteX267" fmla="*/ 23798 w 11269336"/>
              <a:gd name="connsiteY267" fmla="*/ 2281822 h 2323145"/>
              <a:gd name="connsiteX268" fmla="*/ 0 w 11269336"/>
              <a:gd name="connsiteY268" fmla="*/ 2285369 h 2323145"/>
              <a:gd name="connsiteX269" fmla="*/ 0 w 11269336"/>
              <a:gd name="connsiteY26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837498 w 11269336"/>
              <a:gd name="connsiteY32" fmla="*/ 885664 h 2323145"/>
              <a:gd name="connsiteX33" fmla="*/ 8795998 w 11269336"/>
              <a:gd name="connsiteY33" fmla="*/ 863337 h 2323145"/>
              <a:gd name="connsiteX34" fmla="*/ 8776970 w 11269336"/>
              <a:gd name="connsiteY34" fmla="*/ 885177 h 2323145"/>
              <a:gd name="connsiteX35" fmla="*/ 8755719 w 11269336"/>
              <a:gd name="connsiteY35" fmla="*/ 889754 h 2323145"/>
              <a:gd name="connsiteX36" fmla="*/ 8743257 w 11269336"/>
              <a:gd name="connsiteY36" fmla="*/ 904723 h 2323145"/>
              <a:gd name="connsiteX37" fmla="*/ 8721366 w 11269336"/>
              <a:gd name="connsiteY37" fmla="*/ 904711 h 2323145"/>
              <a:gd name="connsiteX38" fmla="*/ 8678353 w 11269336"/>
              <a:gd name="connsiteY38" fmla="*/ 926318 h 2323145"/>
              <a:gd name="connsiteX39" fmla="*/ 8636849 w 11269336"/>
              <a:gd name="connsiteY39" fmla="*/ 937900 h 2323145"/>
              <a:gd name="connsiteX40" fmla="*/ 8620213 w 11269336"/>
              <a:gd name="connsiteY40" fmla="*/ 943068 h 2323145"/>
              <a:gd name="connsiteX41" fmla="*/ 8612581 w 11269336"/>
              <a:gd name="connsiteY41" fmla="*/ 952695 h 2323145"/>
              <a:gd name="connsiteX42" fmla="*/ 8589038 w 11269336"/>
              <a:gd name="connsiteY42" fmla="*/ 963892 h 2323145"/>
              <a:gd name="connsiteX43" fmla="*/ 8579950 w 11269336"/>
              <a:gd name="connsiteY43" fmla="*/ 960899 h 2323145"/>
              <a:gd name="connsiteX44" fmla="*/ 8579319 w 11269336"/>
              <a:gd name="connsiteY44" fmla="*/ 965630 h 2323145"/>
              <a:gd name="connsiteX45" fmla="*/ 8547429 w 11269336"/>
              <a:gd name="connsiteY45" fmla="*/ 984506 h 2323145"/>
              <a:gd name="connsiteX46" fmla="*/ 8478704 w 11269336"/>
              <a:gd name="connsiteY46" fmla="*/ 1025490 h 2323145"/>
              <a:gd name="connsiteX47" fmla="*/ 8461421 w 11269336"/>
              <a:gd name="connsiteY47" fmla="*/ 1035512 h 2323145"/>
              <a:gd name="connsiteX48" fmla="*/ 8445003 w 11269336"/>
              <a:gd name="connsiteY48" fmla="*/ 1036851 h 2323145"/>
              <a:gd name="connsiteX49" fmla="*/ 8357350 w 11269336"/>
              <a:gd name="connsiteY49" fmla="*/ 1060213 h 2323145"/>
              <a:gd name="connsiteX50" fmla="*/ 8335565 w 11269336"/>
              <a:gd name="connsiteY50" fmla="*/ 1061151 h 2323145"/>
              <a:gd name="connsiteX51" fmla="*/ 8325267 w 11269336"/>
              <a:gd name="connsiteY51" fmla="*/ 1055919 h 2323145"/>
              <a:gd name="connsiteX52" fmla="*/ 8293586 w 11269336"/>
              <a:gd name="connsiteY52" fmla="*/ 1076144 h 2323145"/>
              <a:gd name="connsiteX53" fmla="*/ 8242405 w 11269336"/>
              <a:gd name="connsiteY53" fmla="*/ 1095960 h 2323145"/>
              <a:gd name="connsiteX54" fmla="*/ 8197391 w 11269336"/>
              <a:gd name="connsiteY54" fmla="*/ 1107746 h 2323145"/>
              <a:gd name="connsiteX55" fmla="*/ 8081474 w 11269336"/>
              <a:gd name="connsiteY55" fmla="*/ 1130125 h 2323145"/>
              <a:gd name="connsiteX56" fmla="*/ 8053585 w 11269336"/>
              <a:gd name="connsiteY56" fmla="*/ 1129169 h 2323145"/>
              <a:gd name="connsiteX57" fmla="*/ 8038422 w 11269336"/>
              <a:gd name="connsiteY57" fmla="*/ 1119092 h 2323145"/>
              <a:gd name="connsiteX58" fmla="*/ 8029450 w 11269336"/>
              <a:gd name="connsiteY58" fmla="*/ 1125592 h 2323145"/>
              <a:gd name="connsiteX59" fmla="*/ 7959552 w 11269336"/>
              <a:gd name="connsiteY59" fmla="*/ 1140188 h 2323145"/>
              <a:gd name="connsiteX60" fmla="*/ 7914188 w 11269336"/>
              <a:gd name="connsiteY60" fmla="*/ 1150862 h 2323145"/>
              <a:gd name="connsiteX61" fmla="*/ 7914918 w 11269336"/>
              <a:gd name="connsiteY61" fmla="*/ 1168758 h 2323145"/>
              <a:gd name="connsiteX62" fmla="*/ 7875510 w 11269336"/>
              <a:gd name="connsiteY62" fmla="*/ 1183153 h 2323145"/>
              <a:gd name="connsiteX63" fmla="*/ 7829932 w 11269336"/>
              <a:gd name="connsiteY63" fmla="*/ 1180782 h 2323145"/>
              <a:gd name="connsiteX64" fmla="*/ 7779182 w 11269336"/>
              <a:gd name="connsiteY64" fmla="*/ 1192665 h 2323145"/>
              <a:gd name="connsiteX65" fmla="*/ 7748774 w 11269336"/>
              <a:gd name="connsiteY65" fmla="*/ 1199586 h 2323145"/>
              <a:gd name="connsiteX66" fmla="*/ 7671846 w 11269336"/>
              <a:gd name="connsiteY66" fmla="*/ 1231966 h 2323145"/>
              <a:gd name="connsiteX67" fmla="*/ 7554146 w 11269336"/>
              <a:gd name="connsiteY67" fmla="*/ 1319748 h 2323145"/>
              <a:gd name="connsiteX68" fmla="*/ 7515052 w 11269336"/>
              <a:gd name="connsiteY68" fmla="*/ 1336718 h 2323145"/>
              <a:gd name="connsiteX69" fmla="*/ 7507193 w 11269336"/>
              <a:gd name="connsiteY69" fmla="*/ 1334617 h 2323145"/>
              <a:gd name="connsiteX70" fmla="*/ 7461694 w 11269336"/>
              <a:gd name="connsiteY70" fmla="*/ 1375866 h 2323145"/>
              <a:gd name="connsiteX71" fmla="*/ 7377571 w 11269336"/>
              <a:gd name="connsiteY71" fmla="*/ 1400128 h 2323145"/>
              <a:gd name="connsiteX72" fmla="*/ 7311261 w 11269336"/>
              <a:gd name="connsiteY72" fmla="*/ 1412652 h 2323145"/>
              <a:gd name="connsiteX73" fmla="*/ 7275307 w 11269336"/>
              <a:gd name="connsiteY73" fmla="*/ 1422171 h 2323145"/>
              <a:gd name="connsiteX74" fmla="*/ 7247783 w 11269336"/>
              <a:gd name="connsiteY74" fmla="*/ 1426330 h 2323145"/>
              <a:gd name="connsiteX75" fmla="*/ 7185047 w 11269336"/>
              <a:gd name="connsiteY75" fmla="*/ 1451812 h 2323145"/>
              <a:gd name="connsiteX76" fmla="*/ 7084117 w 11269336"/>
              <a:gd name="connsiteY76" fmla="*/ 1500281 h 2323145"/>
              <a:gd name="connsiteX77" fmla="*/ 7062011 w 11269336"/>
              <a:gd name="connsiteY77" fmla="*/ 1509183 h 2323145"/>
              <a:gd name="connsiteX78" fmla="*/ 7040555 w 11269336"/>
              <a:gd name="connsiteY78" fmla="*/ 1511207 h 2323145"/>
              <a:gd name="connsiteX79" fmla="*/ 7033438 w 11269336"/>
              <a:gd name="connsiteY79" fmla="*/ 1506772 h 2323145"/>
              <a:gd name="connsiteX80" fmla="*/ 7020886 w 11269336"/>
              <a:gd name="connsiteY80" fmla="*/ 1510764 h 2323145"/>
              <a:gd name="connsiteX81" fmla="*/ 7017033 w 11269336"/>
              <a:gd name="connsiteY81" fmla="*/ 1510650 h 2323145"/>
              <a:gd name="connsiteX82" fmla="*/ 6995460 w 11269336"/>
              <a:gd name="connsiteY82" fmla="*/ 1511173 h 2323145"/>
              <a:gd name="connsiteX83" fmla="*/ 6962144 w 11269336"/>
              <a:gd name="connsiteY83" fmla="*/ 1541508 h 2323145"/>
              <a:gd name="connsiteX84" fmla="*/ 6910674 w 11269336"/>
              <a:gd name="connsiteY84" fmla="*/ 1554793 h 2323145"/>
              <a:gd name="connsiteX85" fmla="*/ 6732152 w 11269336"/>
              <a:gd name="connsiteY85" fmla="*/ 1642538 h 2323145"/>
              <a:gd name="connsiteX86" fmla="*/ 6694106 w 11269336"/>
              <a:gd name="connsiteY86" fmla="*/ 1632377 h 2323145"/>
              <a:gd name="connsiteX87" fmla="*/ 6617223 w 11269336"/>
              <a:gd name="connsiteY87" fmla="*/ 1659889 h 2323145"/>
              <a:gd name="connsiteX88" fmla="*/ 6521138 w 11269336"/>
              <a:gd name="connsiteY88" fmla="*/ 1744340 h 2323145"/>
              <a:gd name="connsiteX89" fmla="*/ 6380677 w 11269336"/>
              <a:gd name="connsiteY89" fmla="*/ 1796883 h 2323145"/>
              <a:gd name="connsiteX90" fmla="*/ 6374897 w 11269336"/>
              <a:gd name="connsiteY90" fmla="*/ 1809910 h 2323145"/>
              <a:gd name="connsiteX91" fmla="*/ 6364545 w 11269336"/>
              <a:gd name="connsiteY91" fmla="*/ 1820090 h 2323145"/>
              <a:gd name="connsiteX92" fmla="*/ 6362126 w 11269336"/>
              <a:gd name="connsiteY92" fmla="*/ 1819991 h 2323145"/>
              <a:gd name="connsiteX93" fmla="*/ 6346673 w 11269336"/>
              <a:gd name="connsiteY93" fmla="*/ 1827824 h 2323145"/>
              <a:gd name="connsiteX94" fmla="*/ 6345588 w 11269336"/>
              <a:gd name="connsiteY94" fmla="*/ 1832232 h 2323145"/>
              <a:gd name="connsiteX95" fmla="*/ 6335708 w 11269336"/>
              <a:gd name="connsiteY95" fmla="*/ 1838451 h 2323145"/>
              <a:gd name="connsiteX96" fmla="*/ 6318182 w 11269336"/>
              <a:gd name="connsiteY96" fmla="*/ 1852975 h 2323145"/>
              <a:gd name="connsiteX97" fmla="*/ 6313084 w 11269336"/>
              <a:gd name="connsiteY97" fmla="*/ 1853561 h 2323145"/>
              <a:gd name="connsiteX98" fmla="*/ 6283816 w 11269336"/>
              <a:gd name="connsiteY98" fmla="*/ 1872148 h 2323145"/>
              <a:gd name="connsiteX99" fmla="*/ 6282550 w 11269336"/>
              <a:gd name="connsiteY99" fmla="*/ 1871392 h 2323145"/>
              <a:gd name="connsiteX100" fmla="*/ 6270527 w 11269336"/>
              <a:gd name="connsiteY100" fmla="*/ 1872208 h 2323145"/>
              <a:gd name="connsiteX101" fmla="*/ 6249518 w 11269336"/>
              <a:gd name="connsiteY101" fmla="*/ 1876079 h 2323145"/>
              <a:gd name="connsiteX102" fmla="*/ 6190386 w 11269336"/>
              <a:gd name="connsiteY102" fmla="*/ 1872478 h 2323145"/>
              <a:gd name="connsiteX103" fmla="*/ 6159777 w 11269336"/>
              <a:gd name="connsiteY103" fmla="*/ 1891745 h 2323145"/>
              <a:gd name="connsiteX104" fmla="*/ 6153131 w 11269336"/>
              <a:gd name="connsiteY104" fmla="*/ 1895079 h 2323145"/>
              <a:gd name="connsiteX105" fmla="*/ 6152798 w 11269336"/>
              <a:gd name="connsiteY105" fmla="*/ 1894920 h 2323145"/>
              <a:gd name="connsiteX106" fmla="*/ 6145388 w 11269336"/>
              <a:gd name="connsiteY106" fmla="*/ 1897990 h 2323145"/>
              <a:gd name="connsiteX107" fmla="*/ 6141014 w 11269336"/>
              <a:gd name="connsiteY107" fmla="*/ 1901155 h 2323145"/>
              <a:gd name="connsiteX108" fmla="*/ 6128122 w 11269336"/>
              <a:gd name="connsiteY108" fmla="*/ 1907623 h 2323145"/>
              <a:gd name="connsiteX109" fmla="*/ 6122351 w 11269336"/>
              <a:gd name="connsiteY109" fmla="*/ 1908359 h 2323145"/>
              <a:gd name="connsiteX110" fmla="*/ 6064750 w 11269336"/>
              <a:gd name="connsiteY110" fmla="*/ 1896394 h 2323145"/>
              <a:gd name="connsiteX111" fmla="*/ 5964230 w 11269336"/>
              <a:gd name="connsiteY111" fmla="*/ 1910038 h 2323145"/>
              <a:gd name="connsiteX112" fmla="*/ 5865399 w 11269336"/>
              <a:gd name="connsiteY112" fmla="*/ 1926966 h 2323145"/>
              <a:gd name="connsiteX113" fmla="*/ 5829951 w 11269336"/>
              <a:gd name="connsiteY113" fmla="*/ 1934755 h 2323145"/>
              <a:gd name="connsiteX114" fmla="*/ 5765285 w 11269336"/>
              <a:gd name="connsiteY114" fmla="*/ 1941322 h 2323145"/>
              <a:gd name="connsiteX115" fmla="*/ 5734750 w 11269336"/>
              <a:gd name="connsiteY115" fmla="*/ 1939793 h 2323145"/>
              <a:gd name="connsiteX116" fmla="*/ 5733569 w 11269336"/>
              <a:gd name="connsiteY116" fmla="*/ 1940505 h 2323145"/>
              <a:gd name="connsiteX117" fmla="*/ 5730329 w 11269336"/>
              <a:gd name="connsiteY117" fmla="*/ 1937845 h 2323145"/>
              <a:gd name="connsiteX118" fmla="*/ 5724661 w 11269336"/>
              <a:gd name="connsiteY118" fmla="*/ 1937455 h 2323145"/>
              <a:gd name="connsiteX119" fmla="*/ 5710186 w 11269336"/>
              <a:gd name="connsiteY119" fmla="*/ 1941370 h 2323145"/>
              <a:gd name="connsiteX120" fmla="*/ 5704910 w 11269336"/>
              <a:gd name="connsiteY120" fmla="*/ 1943663 h 2323145"/>
              <a:gd name="connsiteX121" fmla="*/ 5696836 w 11269336"/>
              <a:gd name="connsiteY121" fmla="*/ 1945271 h 2323145"/>
              <a:gd name="connsiteX122" fmla="*/ 5696583 w 11269336"/>
              <a:gd name="connsiteY122" fmla="*/ 1945050 h 2323145"/>
              <a:gd name="connsiteX123" fmla="*/ 5689123 w 11269336"/>
              <a:gd name="connsiteY123" fmla="*/ 1947067 h 2323145"/>
              <a:gd name="connsiteX124" fmla="*/ 5653291 w 11269336"/>
              <a:gd name="connsiteY124" fmla="*/ 1960245 h 2323145"/>
              <a:gd name="connsiteX125" fmla="*/ 5599385 w 11269336"/>
              <a:gd name="connsiteY125" fmla="*/ 1945198 h 2323145"/>
              <a:gd name="connsiteX126" fmla="*/ 5578300 w 11269336"/>
              <a:gd name="connsiteY126" fmla="*/ 1944963 h 2323145"/>
              <a:gd name="connsiteX127" fmla="*/ 5566758 w 11269336"/>
              <a:gd name="connsiteY127" fmla="*/ 1943441 h 2323145"/>
              <a:gd name="connsiteX128" fmla="*/ 5565857 w 11269336"/>
              <a:gd name="connsiteY128" fmla="*/ 1942445 h 2323145"/>
              <a:gd name="connsiteX129" fmla="*/ 5531534 w 11269336"/>
              <a:gd name="connsiteY129" fmla="*/ 1955208 h 2323145"/>
              <a:gd name="connsiteX130" fmla="*/ 5526552 w 11269336"/>
              <a:gd name="connsiteY130" fmla="*/ 1954799 h 2323145"/>
              <a:gd name="connsiteX131" fmla="*/ 5504723 w 11269336"/>
              <a:gd name="connsiteY131" fmla="*/ 1965811 h 2323145"/>
              <a:gd name="connsiteX132" fmla="*/ 5493156 w 11269336"/>
              <a:gd name="connsiteY132" fmla="*/ 1970063 h 2323145"/>
              <a:gd name="connsiteX133" fmla="*/ 5490486 w 11269336"/>
              <a:gd name="connsiteY133" fmla="*/ 1974227 h 2323145"/>
              <a:gd name="connsiteX134" fmla="*/ 5473107 w 11269336"/>
              <a:gd name="connsiteY134" fmla="*/ 1979001 h 2323145"/>
              <a:gd name="connsiteX135" fmla="*/ 5470885 w 11269336"/>
              <a:gd name="connsiteY135" fmla="*/ 1978432 h 2323145"/>
              <a:gd name="connsiteX136" fmla="*/ 5457393 w 11269336"/>
              <a:gd name="connsiteY136" fmla="*/ 1986525 h 2323145"/>
              <a:gd name="connsiteX137" fmla="*/ 5447102 w 11269336"/>
              <a:gd name="connsiteY137" fmla="*/ 1998329 h 2323145"/>
              <a:gd name="connsiteX138" fmla="*/ 5159151 w 11269336"/>
              <a:gd name="connsiteY138" fmla="*/ 2029640 h 2323145"/>
              <a:gd name="connsiteX139" fmla="*/ 5041688 w 11269336"/>
              <a:gd name="connsiteY139" fmla="*/ 2022334 h 2323145"/>
              <a:gd name="connsiteX140" fmla="*/ 4860988 w 11269336"/>
              <a:gd name="connsiteY140" fmla="*/ 2135698 h 2323145"/>
              <a:gd name="connsiteX141" fmla="*/ 4807902 w 11269336"/>
              <a:gd name="connsiteY141" fmla="*/ 2138894 h 2323145"/>
              <a:gd name="connsiteX142" fmla="*/ 4765388 w 11269336"/>
              <a:gd name="connsiteY142" fmla="*/ 2162525 h 2323145"/>
              <a:gd name="connsiteX143" fmla="*/ 4745033 w 11269336"/>
              <a:gd name="connsiteY143" fmla="*/ 2158859 h 2323145"/>
              <a:gd name="connsiteX144" fmla="*/ 4741475 w 11269336"/>
              <a:gd name="connsiteY144" fmla="*/ 2157998 h 2323145"/>
              <a:gd name="connsiteX145" fmla="*/ 4728247 w 11269336"/>
              <a:gd name="connsiteY145" fmla="*/ 2159526 h 2323145"/>
              <a:gd name="connsiteX146" fmla="*/ 4723263 w 11269336"/>
              <a:gd name="connsiteY146" fmla="*/ 2153742 h 2323145"/>
              <a:gd name="connsiteX147" fmla="*/ 4702453 w 11269336"/>
              <a:gd name="connsiteY147" fmla="*/ 2151586 h 2323145"/>
              <a:gd name="connsiteX148" fmla="*/ 4678455 w 11269336"/>
              <a:gd name="connsiteY148" fmla="*/ 2156131 h 2323145"/>
              <a:gd name="connsiteX149" fmla="*/ 4593061 w 11269336"/>
              <a:gd name="connsiteY149" fmla="*/ 2171597 h 2323145"/>
              <a:gd name="connsiteX150" fmla="*/ 4579902 w 11269336"/>
              <a:gd name="connsiteY150" fmla="*/ 2177927 h 2323145"/>
              <a:gd name="connsiteX151" fmla="*/ 4533444 w 11269336"/>
              <a:gd name="connsiteY151" fmla="*/ 2181200 h 2323145"/>
              <a:gd name="connsiteX152" fmla="*/ 4492832 w 11269336"/>
              <a:gd name="connsiteY152" fmla="*/ 2188033 h 2323145"/>
              <a:gd name="connsiteX153" fmla="*/ 4467257 w 11269336"/>
              <a:gd name="connsiteY153" fmla="*/ 2196121 h 2323145"/>
              <a:gd name="connsiteX154" fmla="*/ 4459937 w 11269336"/>
              <a:gd name="connsiteY154" fmla="*/ 2195182 h 2323145"/>
              <a:gd name="connsiteX155" fmla="*/ 4433312 w 11269336"/>
              <a:gd name="connsiteY155" fmla="*/ 2199004 h 2323145"/>
              <a:gd name="connsiteX156" fmla="*/ 4420601 w 11269336"/>
              <a:gd name="connsiteY156" fmla="*/ 2205158 h 2323145"/>
              <a:gd name="connsiteX157" fmla="*/ 4405765 w 11269336"/>
              <a:gd name="connsiteY157" fmla="*/ 2199902 h 2323145"/>
              <a:gd name="connsiteX158" fmla="*/ 4401354 w 11269336"/>
              <a:gd name="connsiteY158" fmla="*/ 2194745 h 2323145"/>
              <a:gd name="connsiteX159" fmla="*/ 4383151 w 11269336"/>
              <a:gd name="connsiteY159" fmla="*/ 2201140 h 2323145"/>
              <a:gd name="connsiteX160" fmla="*/ 4366646 w 11269336"/>
              <a:gd name="connsiteY160" fmla="*/ 2198564 h 2323145"/>
              <a:gd name="connsiteX161" fmla="*/ 4354009 w 11269336"/>
              <a:gd name="connsiteY161" fmla="*/ 2204984 h 2323145"/>
              <a:gd name="connsiteX162" fmla="*/ 4348284 w 11269336"/>
              <a:gd name="connsiteY162" fmla="*/ 2205270 h 2323145"/>
              <a:gd name="connsiteX163" fmla="*/ 4333906 w 11269336"/>
              <a:gd name="connsiteY163" fmla="*/ 2205251 h 2323145"/>
              <a:gd name="connsiteX164" fmla="*/ 4308819 w 11269336"/>
              <a:gd name="connsiteY164" fmla="*/ 2203822 h 2323145"/>
              <a:gd name="connsiteX165" fmla="*/ 4301210 w 11269336"/>
              <a:gd name="connsiteY165" fmla="*/ 2204456 h 2323145"/>
              <a:gd name="connsiteX166" fmla="*/ 4283095 w 11269336"/>
              <a:gd name="connsiteY166" fmla="*/ 2198177 h 2323145"/>
              <a:gd name="connsiteX167" fmla="*/ 4250119 w 11269336"/>
              <a:gd name="connsiteY167" fmla="*/ 2196342 h 2323145"/>
              <a:gd name="connsiteX168" fmla="*/ 4189203 w 11269336"/>
              <a:gd name="connsiteY168" fmla="*/ 2178994 h 2323145"/>
              <a:gd name="connsiteX169" fmla="*/ 4154035 w 11269336"/>
              <a:gd name="connsiteY169" fmla="*/ 2171950 h 2323145"/>
              <a:gd name="connsiteX170" fmla="*/ 4129569 w 11269336"/>
              <a:gd name="connsiteY170" fmla="*/ 2163850 h 2323145"/>
              <a:gd name="connsiteX171" fmla="*/ 4061250 w 11269336"/>
              <a:gd name="connsiteY171" fmla="*/ 2159236 h 2323145"/>
              <a:gd name="connsiteX172" fmla="*/ 3945480 w 11269336"/>
              <a:gd name="connsiteY172" fmla="*/ 2158279 h 2323145"/>
              <a:gd name="connsiteX173" fmla="*/ 3921468 w 11269336"/>
              <a:gd name="connsiteY173" fmla="*/ 2156588 h 2323145"/>
              <a:gd name="connsiteX174" fmla="*/ 3903348 w 11269336"/>
              <a:gd name="connsiteY174" fmla="*/ 2149220 h 2323145"/>
              <a:gd name="connsiteX175" fmla="*/ 3901342 w 11269336"/>
              <a:gd name="connsiteY175" fmla="*/ 2142355 h 2323145"/>
              <a:gd name="connsiteX176" fmla="*/ 3888539 w 11269336"/>
              <a:gd name="connsiteY176" fmla="*/ 2140476 h 2323145"/>
              <a:gd name="connsiteX177" fmla="*/ 3885662 w 11269336"/>
              <a:gd name="connsiteY177" fmla="*/ 2138740 h 2323145"/>
              <a:gd name="connsiteX178" fmla="*/ 3868627 w 11269336"/>
              <a:gd name="connsiteY178" fmla="*/ 2130023 h 2323145"/>
              <a:gd name="connsiteX179" fmla="*/ 3819177 w 11269336"/>
              <a:gd name="connsiteY179" fmla="*/ 2142111 h 2323145"/>
              <a:gd name="connsiteX180" fmla="*/ 3769100 w 11269336"/>
              <a:gd name="connsiteY180" fmla="*/ 2131731 h 2323145"/>
              <a:gd name="connsiteX181" fmla="*/ 3562752 w 11269336"/>
              <a:gd name="connsiteY181" fmla="*/ 2131785 h 2323145"/>
              <a:gd name="connsiteX182" fmla="*/ 3541402 w 11269336"/>
              <a:gd name="connsiteY182" fmla="*/ 2106821 h 2323145"/>
              <a:gd name="connsiteX183" fmla="*/ 3365341 w 11269336"/>
              <a:gd name="connsiteY183" fmla="*/ 2077638 h 2323145"/>
              <a:gd name="connsiteX184" fmla="*/ 3170922 w 11269336"/>
              <a:gd name="connsiteY184" fmla="*/ 2115957 h 2323145"/>
              <a:gd name="connsiteX185" fmla="*/ 3156256 w 11269336"/>
              <a:gd name="connsiteY185" fmla="*/ 2124773 h 2323145"/>
              <a:gd name="connsiteX186" fmla="*/ 3140298 w 11269336"/>
              <a:gd name="connsiteY186" fmla="*/ 2129182 h 2323145"/>
              <a:gd name="connsiteX187" fmla="*/ 3138514 w 11269336"/>
              <a:gd name="connsiteY187" fmla="*/ 2128069 h 2323145"/>
              <a:gd name="connsiteX188" fmla="*/ 3120467 w 11269336"/>
              <a:gd name="connsiteY188" fmla="*/ 2128281 h 2323145"/>
              <a:gd name="connsiteX189" fmla="*/ 3116175 w 11269336"/>
              <a:gd name="connsiteY189" fmla="*/ 2131633 h 2323145"/>
              <a:gd name="connsiteX190" fmla="*/ 3103685 w 11269336"/>
              <a:gd name="connsiteY190" fmla="*/ 2132814 h 2323145"/>
              <a:gd name="connsiteX191" fmla="*/ 3078794 w 11269336"/>
              <a:gd name="connsiteY191" fmla="*/ 2137935 h 2323145"/>
              <a:gd name="connsiteX192" fmla="*/ 3074407 w 11269336"/>
              <a:gd name="connsiteY192" fmla="*/ 2136274 h 2323145"/>
              <a:gd name="connsiteX193" fmla="*/ 3037285 w 11269336"/>
              <a:gd name="connsiteY193" fmla="*/ 2139919 h 2323145"/>
              <a:gd name="connsiteX194" fmla="*/ 3036901 w 11269336"/>
              <a:gd name="connsiteY194" fmla="*/ 2138726 h 2323145"/>
              <a:gd name="connsiteX195" fmla="*/ 3026996 w 11269336"/>
              <a:gd name="connsiteY195" fmla="*/ 2134322 h 2323145"/>
              <a:gd name="connsiteX196" fmla="*/ 3007772 w 11269336"/>
              <a:gd name="connsiteY196" fmla="*/ 2128742 h 2323145"/>
              <a:gd name="connsiteX197" fmla="*/ 2965030 w 11269336"/>
              <a:gd name="connsiteY197" fmla="*/ 2100494 h 2323145"/>
              <a:gd name="connsiteX198" fmla="*/ 2926342 w 11269336"/>
              <a:gd name="connsiteY198" fmla="*/ 2104155 h 2323145"/>
              <a:gd name="connsiteX199" fmla="*/ 2918608 w 11269336"/>
              <a:gd name="connsiteY199" fmla="*/ 2104215 h 2323145"/>
              <a:gd name="connsiteX200" fmla="*/ 2918475 w 11269336"/>
              <a:gd name="connsiteY200" fmla="*/ 2103937 h 2323145"/>
              <a:gd name="connsiteX201" fmla="*/ 2910360 w 11269336"/>
              <a:gd name="connsiteY201" fmla="*/ 2103444 h 2323145"/>
              <a:gd name="connsiteX202" fmla="*/ 2904507 w 11269336"/>
              <a:gd name="connsiteY202" fmla="*/ 2104326 h 2323145"/>
              <a:gd name="connsiteX203" fmla="*/ 2889503 w 11269336"/>
              <a:gd name="connsiteY203" fmla="*/ 2104443 h 2323145"/>
              <a:gd name="connsiteX204" fmla="*/ 2884480 w 11269336"/>
              <a:gd name="connsiteY204" fmla="*/ 2102626 h 2323145"/>
              <a:gd name="connsiteX205" fmla="*/ 2882689 w 11269336"/>
              <a:gd name="connsiteY205" fmla="*/ 2099228 h 2323145"/>
              <a:gd name="connsiteX206" fmla="*/ 2881291 w 11269336"/>
              <a:gd name="connsiteY206" fmla="*/ 2099618 h 2323145"/>
              <a:gd name="connsiteX207" fmla="*/ 2853979 w 11269336"/>
              <a:gd name="connsiteY207" fmla="*/ 2090388 h 2323145"/>
              <a:gd name="connsiteX208" fmla="*/ 2791790 w 11269336"/>
              <a:gd name="connsiteY208" fmla="*/ 2080332 h 2323145"/>
              <a:gd name="connsiteX209" fmla="*/ 2755844 w 11269336"/>
              <a:gd name="connsiteY209" fmla="*/ 2078874 h 2323145"/>
              <a:gd name="connsiteX210" fmla="*/ 2657742 w 11269336"/>
              <a:gd name="connsiteY210" fmla="*/ 2070179 h 2323145"/>
              <a:gd name="connsiteX211" fmla="*/ 2559549 w 11269336"/>
              <a:gd name="connsiteY211" fmla="*/ 2057873 h 2323145"/>
              <a:gd name="connsiteX212" fmla="*/ 2512054 w 11269336"/>
              <a:gd name="connsiteY212" fmla="*/ 2031671 h 2323145"/>
              <a:gd name="connsiteX213" fmla="*/ 2506437 w 11269336"/>
              <a:gd name="connsiteY213" fmla="*/ 2030918 h 2323145"/>
              <a:gd name="connsiteX214" fmla="*/ 2491752 w 11269336"/>
              <a:gd name="connsiteY214" fmla="*/ 2033906 h 2323145"/>
              <a:gd name="connsiteX215" fmla="*/ 2486338 w 11269336"/>
              <a:gd name="connsiteY215" fmla="*/ 2035862 h 2323145"/>
              <a:gd name="connsiteX216" fmla="*/ 2478186 w 11269336"/>
              <a:gd name="connsiteY216" fmla="*/ 2036953 h 2323145"/>
              <a:gd name="connsiteX217" fmla="*/ 2477950 w 11269336"/>
              <a:gd name="connsiteY217" fmla="*/ 2036715 h 2323145"/>
              <a:gd name="connsiteX218" fmla="*/ 2470381 w 11269336"/>
              <a:gd name="connsiteY218" fmla="*/ 2038256 h 2323145"/>
              <a:gd name="connsiteX219" fmla="*/ 2433781 w 11269336"/>
              <a:gd name="connsiteY219" fmla="*/ 2049140 h 2323145"/>
              <a:gd name="connsiteX220" fmla="*/ 2381172 w 11269336"/>
              <a:gd name="connsiteY220" fmla="*/ 2030645 h 2323145"/>
              <a:gd name="connsiteX221" fmla="*/ 2360198 w 11269336"/>
              <a:gd name="connsiteY221" fmla="*/ 2029059 h 2323145"/>
              <a:gd name="connsiteX222" fmla="*/ 2348815 w 11269336"/>
              <a:gd name="connsiteY222" fmla="*/ 2026798 h 2323145"/>
              <a:gd name="connsiteX223" fmla="*/ 2347988 w 11269336"/>
              <a:gd name="connsiteY223" fmla="*/ 2025745 h 2323145"/>
              <a:gd name="connsiteX224" fmla="*/ 2312920 w 11269336"/>
              <a:gd name="connsiteY224" fmla="*/ 2036311 h 2323145"/>
              <a:gd name="connsiteX225" fmla="*/ 2307986 w 11269336"/>
              <a:gd name="connsiteY225" fmla="*/ 2035583 h 2323145"/>
              <a:gd name="connsiteX226" fmla="*/ 2285481 w 11269336"/>
              <a:gd name="connsiteY226" fmla="*/ 2045197 h 2323145"/>
              <a:gd name="connsiteX227" fmla="*/ 2273666 w 11269336"/>
              <a:gd name="connsiteY227" fmla="*/ 2048710 h 2323145"/>
              <a:gd name="connsiteX228" fmla="*/ 2270719 w 11269336"/>
              <a:gd name="connsiteY228" fmla="*/ 2052702 h 2323145"/>
              <a:gd name="connsiteX229" fmla="*/ 2253080 w 11269336"/>
              <a:gd name="connsiteY229" fmla="*/ 2056363 h 2323145"/>
              <a:gd name="connsiteX230" fmla="*/ 2250906 w 11269336"/>
              <a:gd name="connsiteY230" fmla="*/ 2055654 h 2323145"/>
              <a:gd name="connsiteX231" fmla="*/ 2236905 w 11269336"/>
              <a:gd name="connsiteY231" fmla="*/ 2062882 h 2323145"/>
              <a:gd name="connsiteX232" fmla="*/ 2225830 w 11269336"/>
              <a:gd name="connsiteY232" fmla="*/ 2074027 h 2323145"/>
              <a:gd name="connsiteX233" fmla="*/ 2073776 w 11269336"/>
              <a:gd name="connsiteY233" fmla="*/ 2089244 h 2323145"/>
              <a:gd name="connsiteX234" fmla="*/ 1948256 w 11269336"/>
              <a:gd name="connsiteY234" fmla="*/ 2146616 h 2323145"/>
              <a:gd name="connsiteX235" fmla="*/ 1865582 w 11269336"/>
              <a:gd name="connsiteY235" fmla="*/ 2153738 h 2323145"/>
              <a:gd name="connsiteX236" fmla="*/ 1835210 w 11269336"/>
              <a:gd name="connsiteY236" fmla="*/ 2134244 h 2323145"/>
              <a:gd name="connsiteX237" fmla="*/ 1632661 w 11269336"/>
              <a:gd name="connsiteY237" fmla="*/ 2173882 h 2323145"/>
              <a:gd name="connsiteX238" fmla="*/ 1579590 w 11269336"/>
              <a:gd name="connsiteY238" fmla="*/ 2173680 h 2323145"/>
              <a:gd name="connsiteX239" fmla="*/ 1535601 w 11269336"/>
              <a:gd name="connsiteY239" fmla="*/ 2194590 h 2323145"/>
              <a:gd name="connsiteX240" fmla="*/ 1515594 w 11269336"/>
              <a:gd name="connsiteY240" fmla="*/ 2189622 h 2323145"/>
              <a:gd name="connsiteX241" fmla="*/ 1512113 w 11269336"/>
              <a:gd name="connsiteY241" fmla="*/ 2188534 h 2323145"/>
              <a:gd name="connsiteX242" fmla="*/ 1498838 w 11269336"/>
              <a:gd name="connsiteY242" fmla="*/ 2189213 h 2323145"/>
              <a:gd name="connsiteX243" fmla="*/ 1494279 w 11269336"/>
              <a:gd name="connsiteY243" fmla="*/ 2183112 h 2323145"/>
              <a:gd name="connsiteX244" fmla="*/ 1473714 w 11269336"/>
              <a:gd name="connsiteY244" fmla="*/ 2179625 h 2323145"/>
              <a:gd name="connsiteX245" fmla="*/ 1449503 w 11269336"/>
              <a:gd name="connsiteY245" fmla="*/ 2182633 h 2323145"/>
              <a:gd name="connsiteX246" fmla="*/ 1266687 w 11269336"/>
              <a:gd name="connsiteY246" fmla="*/ 2212688 h 2323145"/>
              <a:gd name="connsiteX247" fmla="*/ 1239614 w 11269336"/>
              <a:gd name="connsiteY247" fmla="*/ 2209727 h 2323145"/>
              <a:gd name="connsiteX248" fmla="*/ 1202436 w 11269336"/>
              <a:gd name="connsiteY248" fmla="*/ 2209817 h 2323145"/>
              <a:gd name="connsiteX249" fmla="*/ 1136097 w 11269336"/>
              <a:gd name="connsiteY249" fmla="*/ 2205112 h 2323145"/>
              <a:gd name="connsiteX250" fmla="*/ 988232 w 11269336"/>
              <a:gd name="connsiteY250" fmla="*/ 2235635 h 2323145"/>
              <a:gd name="connsiteX251" fmla="*/ 981959 w 11269336"/>
              <a:gd name="connsiteY251" fmla="*/ 2231607 h 2323145"/>
              <a:gd name="connsiteX252" fmla="*/ 938600 w 11269336"/>
              <a:gd name="connsiteY252" fmla="*/ 2238113 h 2323145"/>
              <a:gd name="connsiteX253" fmla="*/ 791788 w 11269336"/>
              <a:gd name="connsiteY253" fmla="*/ 2293224 h 2323145"/>
              <a:gd name="connsiteX254" fmla="*/ 706914 w 11269336"/>
              <a:gd name="connsiteY254" fmla="*/ 2305046 h 2323145"/>
              <a:gd name="connsiteX255" fmla="*/ 675971 w 11269336"/>
              <a:gd name="connsiteY255" fmla="*/ 2304030 h 2323145"/>
              <a:gd name="connsiteX256" fmla="*/ 624180 w 11269336"/>
              <a:gd name="connsiteY256" fmla="*/ 2302650 h 2323145"/>
              <a:gd name="connsiteX257" fmla="*/ 583453 w 11269336"/>
              <a:gd name="connsiteY257" fmla="*/ 2288788 h 2323145"/>
              <a:gd name="connsiteX258" fmla="*/ 540946 w 11269336"/>
              <a:gd name="connsiteY258" fmla="*/ 2292721 h 2323145"/>
              <a:gd name="connsiteX259" fmla="*/ 533680 w 11269336"/>
              <a:gd name="connsiteY259" fmla="*/ 2310233 h 2323145"/>
              <a:gd name="connsiteX260" fmla="*/ 487366 w 11269336"/>
              <a:gd name="connsiteY260" fmla="*/ 2309053 h 2323145"/>
              <a:gd name="connsiteX261" fmla="*/ 416820 w 11269336"/>
              <a:gd name="connsiteY261" fmla="*/ 2305443 h 2323145"/>
              <a:gd name="connsiteX262" fmla="*/ 376805 w 11269336"/>
              <a:gd name="connsiteY262" fmla="*/ 2307647 h 2323145"/>
              <a:gd name="connsiteX263" fmla="*/ 266777 w 11269336"/>
              <a:gd name="connsiteY263" fmla="*/ 2309012 h 2323145"/>
              <a:gd name="connsiteX264" fmla="*/ 156013 w 11269336"/>
              <a:gd name="connsiteY264" fmla="*/ 2306832 h 2323145"/>
              <a:gd name="connsiteX265" fmla="*/ 87258 w 11269336"/>
              <a:gd name="connsiteY265" fmla="*/ 2285511 h 2323145"/>
              <a:gd name="connsiteX266" fmla="*/ 23798 w 11269336"/>
              <a:gd name="connsiteY266" fmla="*/ 2281822 h 2323145"/>
              <a:gd name="connsiteX267" fmla="*/ 0 w 11269336"/>
              <a:gd name="connsiteY267" fmla="*/ 2285369 h 2323145"/>
              <a:gd name="connsiteX268" fmla="*/ 0 w 11269336"/>
              <a:gd name="connsiteY26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561831 w 11269336"/>
              <a:gd name="connsiteY19" fmla="*/ 547649 h 2323145"/>
              <a:gd name="connsiteX20" fmla="*/ 9380600 w 11269336"/>
              <a:gd name="connsiteY20" fmla="*/ 549821 h 2323145"/>
              <a:gd name="connsiteX21" fmla="*/ 9139429 w 11269336"/>
              <a:gd name="connsiteY21" fmla="*/ 696446 h 2323145"/>
              <a:gd name="connsiteX22" fmla="*/ 9114263 w 11269336"/>
              <a:gd name="connsiteY22" fmla="*/ 709213 h 2323145"/>
              <a:gd name="connsiteX23" fmla="*/ 9028928 w 11269336"/>
              <a:gd name="connsiteY23" fmla="*/ 745350 h 2323145"/>
              <a:gd name="connsiteX24" fmla="*/ 8977138 w 11269336"/>
              <a:gd name="connsiteY24" fmla="*/ 774970 h 2323145"/>
              <a:gd name="connsiteX25" fmla="*/ 8947030 w 11269336"/>
              <a:gd name="connsiteY25" fmla="*/ 814934 h 2323145"/>
              <a:gd name="connsiteX26" fmla="*/ 8914746 w 11269336"/>
              <a:gd name="connsiteY26" fmla="*/ 826428 h 2323145"/>
              <a:gd name="connsiteX27" fmla="*/ 8917778 w 11269336"/>
              <a:gd name="connsiteY27" fmla="*/ 835198 h 2323145"/>
              <a:gd name="connsiteX28" fmla="*/ 8905560 w 11269336"/>
              <a:gd name="connsiteY28" fmla="*/ 838358 h 2323145"/>
              <a:gd name="connsiteX29" fmla="*/ 8897564 w 11269336"/>
              <a:gd name="connsiteY29" fmla="*/ 834287 h 2323145"/>
              <a:gd name="connsiteX30" fmla="*/ 8878040 w 11269336"/>
              <a:gd name="connsiteY30" fmla="*/ 844150 h 2323145"/>
              <a:gd name="connsiteX31" fmla="*/ 8882654 w 11269336"/>
              <a:gd name="connsiteY31" fmla="*/ 892768 h 2323145"/>
              <a:gd name="connsiteX32" fmla="*/ 8795998 w 11269336"/>
              <a:gd name="connsiteY32" fmla="*/ 863337 h 2323145"/>
              <a:gd name="connsiteX33" fmla="*/ 8776970 w 11269336"/>
              <a:gd name="connsiteY33" fmla="*/ 885177 h 2323145"/>
              <a:gd name="connsiteX34" fmla="*/ 8755719 w 11269336"/>
              <a:gd name="connsiteY34" fmla="*/ 889754 h 2323145"/>
              <a:gd name="connsiteX35" fmla="*/ 8743257 w 11269336"/>
              <a:gd name="connsiteY35" fmla="*/ 904723 h 2323145"/>
              <a:gd name="connsiteX36" fmla="*/ 8721366 w 11269336"/>
              <a:gd name="connsiteY36" fmla="*/ 904711 h 2323145"/>
              <a:gd name="connsiteX37" fmla="*/ 8678353 w 11269336"/>
              <a:gd name="connsiteY37" fmla="*/ 926318 h 2323145"/>
              <a:gd name="connsiteX38" fmla="*/ 8636849 w 11269336"/>
              <a:gd name="connsiteY38" fmla="*/ 937900 h 2323145"/>
              <a:gd name="connsiteX39" fmla="*/ 8620213 w 11269336"/>
              <a:gd name="connsiteY39" fmla="*/ 943068 h 2323145"/>
              <a:gd name="connsiteX40" fmla="*/ 8612581 w 11269336"/>
              <a:gd name="connsiteY40" fmla="*/ 952695 h 2323145"/>
              <a:gd name="connsiteX41" fmla="*/ 8589038 w 11269336"/>
              <a:gd name="connsiteY41" fmla="*/ 963892 h 2323145"/>
              <a:gd name="connsiteX42" fmla="*/ 8579950 w 11269336"/>
              <a:gd name="connsiteY42" fmla="*/ 960899 h 2323145"/>
              <a:gd name="connsiteX43" fmla="*/ 8579319 w 11269336"/>
              <a:gd name="connsiteY43" fmla="*/ 965630 h 2323145"/>
              <a:gd name="connsiteX44" fmla="*/ 8547429 w 11269336"/>
              <a:gd name="connsiteY44" fmla="*/ 984506 h 2323145"/>
              <a:gd name="connsiteX45" fmla="*/ 8478704 w 11269336"/>
              <a:gd name="connsiteY45" fmla="*/ 1025490 h 2323145"/>
              <a:gd name="connsiteX46" fmla="*/ 8461421 w 11269336"/>
              <a:gd name="connsiteY46" fmla="*/ 1035512 h 2323145"/>
              <a:gd name="connsiteX47" fmla="*/ 8445003 w 11269336"/>
              <a:gd name="connsiteY47" fmla="*/ 1036851 h 2323145"/>
              <a:gd name="connsiteX48" fmla="*/ 8357350 w 11269336"/>
              <a:gd name="connsiteY48" fmla="*/ 1060213 h 2323145"/>
              <a:gd name="connsiteX49" fmla="*/ 8335565 w 11269336"/>
              <a:gd name="connsiteY49" fmla="*/ 1061151 h 2323145"/>
              <a:gd name="connsiteX50" fmla="*/ 8325267 w 11269336"/>
              <a:gd name="connsiteY50" fmla="*/ 1055919 h 2323145"/>
              <a:gd name="connsiteX51" fmla="*/ 8293586 w 11269336"/>
              <a:gd name="connsiteY51" fmla="*/ 1076144 h 2323145"/>
              <a:gd name="connsiteX52" fmla="*/ 8242405 w 11269336"/>
              <a:gd name="connsiteY52" fmla="*/ 1095960 h 2323145"/>
              <a:gd name="connsiteX53" fmla="*/ 8197391 w 11269336"/>
              <a:gd name="connsiteY53" fmla="*/ 1107746 h 2323145"/>
              <a:gd name="connsiteX54" fmla="*/ 8081474 w 11269336"/>
              <a:gd name="connsiteY54" fmla="*/ 1130125 h 2323145"/>
              <a:gd name="connsiteX55" fmla="*/ 8053585 w 11269336"/>
              <a:gd name="connsiteY55" fmla="*/ 1129169 h 2323145"/>
              <a:gd name="connsiteX56" fmla="*/ 8038422 w 11269336"/>
              <a:gd name="connsiteY56" fmla="*/ 1119092 h 2323145"/>
              <a:gd name="connsiteX57" fmla="*/ 8029450 w 11269336"/>
              <a:gd name="connsiteY57" fmla="*/ 1125592 h 2323145"/>
              <a:gd name="connsiteX58" fmla="*/ 7959552 w 11269336"/>
              <a:gd name="connsiteY58" fmla="*/ 1140188 h 2323145"/>
              <a:gd name="connsiteX59" fmla="*/ 7914188 w 11269336"/>
              <a:gd name="connsiteY59" fmla="*/ 1150862 h 2323145"/>
              <a:gd name="connsiteX60" fmla="*/ 7914918 w 11269336"/>
              <a:gd name="connsiteY60" fmla="*/ 1168758 h 2323145"/>
              <a:gd name="connsiteX61" fmla="*/ 7875510 w 11269336"/>
              <a:gd name="connsiteY61" fmla="*/ 1183153 h 2323145"/>
              <a:gd name="connsiteX62" fmla="*/ 7829932 w 11269336"/>
              <a:gd name="connsiteY62" fmla="*/ 1180782 h 2323145"/>
              <a:gd name="connsiteX63" fmla="*/ 7779182 w 11269336"/>
              <a:gd name="connsiteY63" fmla="*/ 1192665 h 2323145"/>
              <a:gd name="connsiteX64" fmla="*/ 7748774 w 11269336"/>
              <a:gd name="connsiteY64" fmla="*/ 1199586 h 2323145"/>
              <a:gd name="connsiteX65" fmla="*/ 7671846 w 11269336"/>
              <a:gd name="connsiteY65" fmla="*/ 1231966 h 2323145"/>
              <a:gd name="connsiteX66" fmla="*/ 7554146 w 11269336"/>
              <a:gd name="connsiteY66" fmla="*/ 1319748 h 2323145"/>
              <a:gd name="connsiteX67" fmla="*/ 7515052 w 11269336"/>
              <a:gd name="connsiteY67" fmla="*/ 1336718 h 2323145"/>
              <a:gd name="connsiteX68" fmla="*/ 7507193 w 11269336"/>
              <a:gd name="connsiteY68" fmla="*/ 1334617 h 2323145"/>
              <a:gd name="connsiteX69" fmla="*/ 7461694 w 11269336"/>
              <a:gd name="connsiteY69" fmla="*/ 1375866 h 2323145"/>
              <a:gd name="connsiteX70" fmla="*/ 7377571 w 11269336"/>
              <a:gd name="connsiteY70" fmla="*/ 1400128 h 2323145"/>
              <a:gd name="connsiteX71" fmla="*/ 7311261 w 11269336"/>
              <a:gd name="connsiteY71" fmla="*/ 1412652 h 2323145"/>
              <a:gd name="connsiteX72" fmla="*/ 7275307 w 11269336"/>
              <a:gd name="connsiteY72" fmla="*/ 1422171 h 2323145"/>
              <a:gd name="connsiteX73" fmla="*/ 7247783 w 11269336"/>
              <a:gd name="connsiteY73" fmla="*/ 1426330 h 2323145"/>
              <a:gd name="connsiteX74" fmla="*/ 7185047 w 11269336"/>
              <a:gd name="connsiteY74" fmla="*/ 1451812 h 2323145"/>
              <a:gd name="connsiteX75" fmla="*/ 7084117 w 11269336"/>
              <a:gd name="connsiteY75" fmla="*/ 1500281 h 2323145"/>
              <a:gd name="connsiteX76" fmla="*/ 7062011 w 11269336"/>
              <a:gd name="connsiteY76" fmla="*/ 1509183 h 2323145"/>
              <a:gd name="connsiteX77" fmla="*/ 7040555 w 11269336"/>
              <a:gd name="connsiteY77" fmla="*/ 1511207 h 2323145"/>
              <a:gd name="connsiteX78" fmla="*/ 7033438 w 11269336"/>
              <a:gd name="connsiteY78" fmla="*/ 1506772 h 2323145"/>
              <a:gd name="connsiteX79" fmla="*/ 7020886 w 11269336"/>
              <a:gd name="connsiteY79" fmla="*/ 1510764 h 2323145"/>
              <a:gd name="connsiteX80" fmla="*/ 7017033 w 11269336"/>
              <a:gd name="connsiteY80" fmla="*/ 1510650 h 2323145"/>
              <a:gd name="connsiteX81" fmla="*/ 6995460 w 11269336"/>
              <a:gd name="connsiteY81" fmla="*/ 1511173 h 2323145"/>
              <a:gd name="connsiteX82" fmla="*/ 6962144 w 11269336"/>
              <a:gd name="connsiteY82" fmla="*/ 1541508 h 2323145"/>
              <a:gd name="connsiteX83" fmla="*/ 6910674 w 11269336"/>
              <a:gd name="connsiteY83" fmla="*/ 1554793 h 2323145"/>
              <a:gd name="connsiteX84" fmla="*/ 6732152 w 11269336"/>
              <a:gd name="connsiteY84" fmla="*/ 1642538 h 2323145"/>
              <a:gd name="connsiteX85" fmla="*/ 6694106 w 11269336"/>
              <a:gd name="connsiteY85" fmla="*/ 1632377 h 2323145"/>
              <a:gd name="connsiteX86" fmla="*/ 6617223 w 11269336"/>
              <a:gd name="connsiteY86" fmla="*/ 1659889 h 2323145"/>
              <a:gd name="connsiteX87" fmla="*/ 6521138 w 11269336"/>
              <a:gd name="connsiteY87" fmla="*/ 1744340 h 2323145"/>
              <a:gd name="connsiteX88" fmla="*/ 6380677 w 11269336"/>
              <a:gd name="connsiteY88" fmla="*/ 1796883 h 2323145"/>
              <a:gd name="connsiteX89" fmla="*/ 6374897 w 11269336"/>
              <a:gd name="connsiteY89" fmla="*/ 1809910 h 2323145"/>
              <a:gd name="connsiteX90" fmla="*/ 6364545 w 11269336"/>
              <a:gd name="connsiteY90" fmla="*/ 1820090 h 2323145"/>
              <a:gd name="connsiteX91" fmla="*/ 6362126 w 11269336"/>
              <a:gd name="connsiteY91" fmla="*/ 1819991 h 2323145"/>
              <a:gd name="connsiteX92" fmla="*/ 6346673 w 11269336"/>
              <a:gd name="connsiteY92" fmla="*/ 1827824 h 2323145"/>
              <a:gd name="connsiteX93" fmla="*/ 6345588 w 11269336"/>
              <a:gd name="connsiteY93" fmla="*/ 1832232 h 2323145"/>
              <a:gd name="connsiteX94" fmla="*/ 6335708 w 11269336"/>
              <a:gd name="connsiteY94" fmla="*/ 1838451 h 2323145"/>
              <a:gd name="connsiteX95" fmla="*/ 6318182 w 11269336"/>
              <a:gd name="connsiteY95" fmla="*/ 1852975 h 2323145"/>
              <a:gd name="connsiteX96" fmla="*/ 6313084 w 11269336"/>
              <a:gd name="connsiteY96" fmla="*/ 1853561 h 2323145"/>
              <a:gd name="connsiteX97" fmla="*/ 6283816 w 11269336"/>
              <a:gd name="connsiteY97" fmla="*/ 1872148 h 2323145"/>
              <a:gd name="connsiteX98" fmla="*/ 6282550 w 11269336"/>
              <a:gd name="connsiteY98" fmla="*/ 1871392 h 2323145"/>
              <a:gd name="connsiteX99" fmla="*/ 6270527 w 11269336"/>
              <a:gd name="connsiteY99" fmla="*/ 1872208 h 2323145"/>
              <a:gd name="connsiteX100" fmla="*/ 6249518 w 11269336"/>
              <a:gd name="connsiteY100" fmla="*/ 1876079 h 2323145"/>
              <a:gd name="connsiteX101" fmla="*/ 6190386 w 11269336"/>
              <a:gd name="connsiteY101" fmla="*/ 1872478 h 2323145"/>
              <a:gd name="connsiteX102" fmla="*/ 6159777 w 11269336"/>
              <a:gd name="connsiteY102" fmla="*/ 1891745 h 2323145"/>
              <a:gd name="connsiteX103" fmla="*/ 6153131 w 11269336"/>
              <a:gd name="connsiteY103" fmla="*/ 1895079 h 2323145"/>
              <a:gd name="connsiteX104" fmla="*/ 6152798 w 11269336"/>
              <a:gd name="connsiteY104" fmla="*/ 1894920 h 2323145"/>
              <a:gd name="connsiteX105" fmla="*/ 6145388 w 11269336"/>
              <a:gd name="connsiteY105" fmla="*/ 1897990 h 2323145"/>
              <a:gd name="connsiteX106" fmla="*/ 6141014 w 11269336"/>
              <a:gd name="connsiteY106" fmla="*/ 1901155 h 2323145"/>
              <a:gd name="connsiteX107" fmla="*/ 6128122 w 11269336"/>
              <a:gd name="connsiteY107" fmla="*/ 1907623 h 2323145"/>
              <a:gd name="connsiteX108" fmla="*/ 6122351 w 11269336"/>
              <a:gd name="connsiteY108" fmla="*/ 1908359 h 2323145"/>
              <a:gd name="connsiteX109" fmla="*/ 6064750 w 11269336"/>
              <a:gd name="connsiteY109" fmla="*/ 1896394 h 2323145"/>
              <a:gd name="connsiteX110" fmla="*/ 5964230 w 11269336"/>
              <a:gd name="connsiteY110" fmla="*/ 1910038 h 2323145"/>
              <a:gd name="connsiteX111" fmla="*/ 5865399 w 11269336"/>
              <a:gd name="connsiteY111" fmla="*/ 1926966 h 2323145"/>
              <a:gd name="connsiteX112" fmla="*/ 5829951 w 11269336"/>
              <a:gd name="connsiteY112" fmla="*/ 1934755 h 2323145"/>
              <a:gd name="connsiteX113" fmla="*/ 5765285 w 11269336"/>
              <a:gd name="connsiteY113" fmla="*/ 1941322 h 2323145"/>
              <a:gd name="connsiteX114" fmla="*/ 5734750 w 11269336"/>
              <a:gd name="connsiteY114" fmla="*/ 1939793 h 2323145"/>
              <a:gd name="connsiteX115" fmla="*/ 5733569 w 11269336"/>
              <a:gd name="connsiteY115" fmla="*/ 1940505 h 2323145"/>
              <a:gd name="connsiteX116" fmla="*/ 5730329 w 11269336"/>
              <a:gd name="connsiteY116" fmla="*/ 1937845 h 2323145"/>
              <a:gd name="connsiteX117" fmla="*/ 5724661 w 11269336"/>
              <a:gd name="connsiteY117" fmla="*/ 1937455 h 2323145"/>
              <a:gd name="connsiteX118" fmla="*/ 5710186 w 11269336"/>
              <a:gd name="connsiteY118" fmla="*/ 1941370 h 2323145"/>
              <a:gd name="connsiteX119" fmla="*/ 5704910 w 11269336"/>
              <a:gd name="connsiteY119" fmla="*/ 1943663 h 2323145"/>
              <a:gd name="connsiteX120" fmla="*/ 5696836 w 11269336"/>
              <a:gd name="connsiteY120" fmla="*/ 1945271 h 2323145"/>
              <a:gd name="connsiteX121" fmla="*/ 5696583 w 11269336"/>
              <a:gd name="connsiteY121" fmla="*/ 1945050 h 2323145"/>
              <a:gd name="connsiteX122" fmla="*/ 5689123 w 11269336"/>
              <a:gd name="connsiteY122" fmla="*/ 1947067 h 2323145"/>
              <a:gd name="connsiteX123" fmla="*/ 5653291 w 11269336"/>
              <a:gd name="connsiteY123" fmla="*/ 1960245 h 2323145"/>
              <a:gd name="connsiteX124" fmla="*/ 5599385 w 11269336"/>
              <a:gd name="connsiteY124" fmla="*/ 1945198 h 2323145"/>
              <a:gd name="connsiteX125" fmla="*/ 5578300 w 11269336"/>
              <a:gd name="connsiteY125" fmla="*/ 1944963 h 2323145"/>
              <a:gd name="connsiteX126" fmla="*/ 5566758 w 11269336"/>
              <a:gd name="connsiteY126" fmla="*/ 1943441 h 2323145"/>
              <a:gd name="connsiteX127" fmla="*/ 5565857 w 11269336"/>
              <a:gd name="connsiteY127" fmla="*/ 1942445 h 2323145"/>
              <a:gd name="connsiteX128" fmla="*/ 5531534 w 11269336"/>
              <a:gd name="connsiteY128" fmla="*/ 1955208 h 2323145"/>
              <a:gd name="connsiteX129" fmla="*/ 5526552 w 11269336"/>
              <a:gd name="connsiteY129" fmla="*/ 1954799 h 2323145"/>
              <a:gd name="connsiteX130" fmla="*/ 5504723 w 11269336"/>
              <a:gd name="connsiteY130" fmla="*/ 1965811 h 2323145"/>
              <a:gd name="connsiteX131" fmla="*/ 5493156 w 11269336"/>
              <a:gd name="connsiteY131" fmla="*/ 1970063 h 2323145"/>
              <a:gd name="connsiteX132" fmla="*/ 5490486 w 11269336"/>
              <a:gd name="connsiteY132" fmla="*/ 1974227 h 2323145"/>
              <a:gd name="connsiteX133" fmla="*/ 5473107 w 11269336"/>
              <a:gd name="connsiteY133" fmla="*/ 1979001 h 2323145"/>
              <a:gd name="connsiteX134" fmla="*/ 5470885 w 11269336"/>
              <a:gd name="connsiteY134" fmla="*/ 1978432 h 2323145"/>
              <a:gd name="connsiteX135" fmla="*/ 5457393 w 11269336"/>
              <a:gd name="connsiteY135" fmla="*/ 1986525 h 2323145"/>
              <a:gd name="connsiteX136" fmla="*/ 5447102 w 11269336"/>
              <a:gd name="connsiteY136" fmla="*/ 1998329 h 2323145"/>
              <a:gd name="connsiteX137" fmla="*/ 5159151 w 11269336"/>
              <a:gd name="connsiteY137" fmla="*/ 2029640 h 2323145"/>
              <a:gd name="connsiteX138" fmla="*/ 5041688 w 11269336"/>
              <a:gd name="connsiteY138" fmla="*/ 2022334 h 2323145"/>
              <a:gd name="connsiteX139" fmla="*/ 4860988 w 11269336"/>
              <a:gd name="connsiteY139" fmla="*/ 2135698 h 2323145"/>
              <a:gd name="connsiteX140" fmla="*/ 4807902 w 11269336"/>
              <a:gd name="connsiteY140" fmla="*/ 2138894 h 2323145"/>
              <a:gd name="connsiteX141" fmla="*/ 4765388 w 11269336"/>
              <a:gd name="connsiteY141" fmla="*/ 2162525 h 2323145"/>
              <a:gd name="connsiteX142" fmla="*/ 4745033 w 11269336"/>
              <a:gd name="connsiteY142" fmla="*/ 2158859 h 2323145"/>
              <a:gd name="connsiteX143" fmla="*/ 4741475 w 11269336"/>
              <a:gd name="connsiteY143" fmla="*/ 2157998 h 2323145"/>
              <a:gd name="connsiteX144" fmla="*/ 4728247 w 11269336"/>
              <a:gd name="connsiteY144" fmla="*/ 2159526 h 2323145"/>
              <a:gd name="connsiteX145" fmla="*/ 4723263 w 11269336"/>
              <a:gd name="connsiteY145" fmla="*/ 2153742 h 2323145"/>
              <a:gd name="connsiteX146" fmla="*/ 4702453 w 11269336"/>
              <a:gd name="connsiteY146" fmla="*/ 2151586 h 2323145"/>
              <a:gd name="connsiteX147" fmla="*/ 4678455 w 11269336"/>
              <a:gd name="connsiteY147" fmla="*/ 2156131 h 2323145"/>
              <a:gd name="connsiteX148" fmla="*/ 4593061 w 11269336"/>
              <a:gd name="connsiteY148" fmla="*/ 2171597 h 2323145"/>
              <a:gd name="connsiteX149" fmla="*/ 4579902 w 11269336"/>
              <a:gd name="connsiteY149" fmla="*/ 2177927 h 2323145"/>
              <a:gd name="connsiteX150" fmla="*/ 4533444 w 11269336"/>
              <a:gd name="connsiteY150" fmla="*/ 2181200 h 2323145"/>
              <a:gd name="connsiteX151" fmla="*/ 4492832 w 11269336"/>
              <a:gd name="connsiteY151" fmla="*/ 2188033 h 2323145"/>
              <a:gd name="connsiteX152" fmla="*/ 4467257 w 11269336"/>
              <a:gd name="connsiteY152" fmla="*/ 2196121 h 2323145"/>
              <a:gd name="connsiteX153" fmla="*/ 4459937 w 11269336"/>
              <a:gd name="connsiteY153" fmla="*/ 2195182 h 2323145"/>
              <a:gd name="connsiteX154" fmla="*/ 4433312 w 11269336"/>
              <a:gd name="connsiteY154" fmla="*/ 2199004 h 2323145"/>
              <a:gd name="connsiteX155" fmla="*/ 4420601 w 11269336"/>
              <a:gd name="connsiteY155" fmla="*/ 2205158 h 2323145"/>
              <a:gd name="connsiteX156" fmla="*/ 4405765 w 11269336"/>
              <a:gd name="connsiteY156" fmla="*/ 2199902 h 2323145"/>
              <a:gd name="connsiteX157" fmla="*/ 4401354 w 11269336"/>
              <a:gd name="connsiteY157" fmla="*/ 2194745 h 2323145"/>
              <a:gd name="connsiteX158" fmla="*/ 4383151 w 11269336"/>
              <a:gd name="connsiteY158" fmla="*/ 2201140 h 2323145"/>
              <a:gd name="connsiteX159" fmla="*/ 4366646 w 11269336"/>
              <a:gd name="connsiteY159" fmla="*/ 2198564 h 2323145"/>
              <a:gd name="connsiteX160" fmla="*/ 4354009 w 11269336"/>
              <a:gd name="connsiteY160" fmla="*/ 2204984 h 2323145"/>
              <a:gd name="connsiteX161" fmla="*/ 4348284 w 11269336"/>
              <a:gd name="connsiteY161" fmla="*/ 2205270 h 2323145"/>
              <a:gd name="connsiteX162" fmla="*/ 4333906 w 11269336"/>
              <a:gd name="connsiteY162" fmla="*/ 2205251 h 2323145"/>
              <a:gd name="connsiteX163" fmla="*/ 4308819 w 11269336"/>
              <a:gd name="connsiteY163" fmla="*/ 2203822 h 2323145"/>
              <a:gd name="connsiteX164" fmla="*/ 4301210 w 11269336"/>
              <a:gd name="connsiteY164" fmla="*/ 2204456 h 2323145"/>
              <a:gd name="connsiteX165" fmla="*/ 4283095 w 11269336"/>
              <a:gd name="connsiteY165" fmla="*/ 2198177 h 2323145"/>
              <a:gd name="connsiteX166" fmla="*/ 4250119 w 11269336"/>
              <a:gd name="connsiteY166" fmla="*/ 2196342 h 2323145"/>
              <a:gd name="connsiteX167" fmla="*/ 4189203 w 11269336"/>
              <a:gd name="connsiteY167" fmla="*/ 2178994 h 2323145"/>
              <a:gd name="connsiteX168" fmla="*/ 4154035 w 11269336"/>
              <a:gd name="connsiteY168" fmla="*/ 2171950 h 2323145"/>
              <a:gd name="connsiteX169" fmla="*/ 4129569 w 11269336"/>
              <a:gd name="connsiteY169" fmla="*/ 2163850 h 2323145"/>
              <a:gd name="connsiteX170" fmla="*/ 4061250 w 11269336"/>
              <a:gd name="connsiteY170" fmla="*/ 2159236 h 2323145"/>
              <a:gd name="connsiteX171" fmla="*/ 3945480 w 11269336"/>
              <a:gd name="connsiteY171" fmla="*/ 2158279 h 2323145"/>
              <a:gd name="connsiteX172" fmla="*/ 3921468 w 11269336"/>
              <a:gd name="connsiteY172" fmla="*/ 2156588 h 2323145"/>
              <a:gd name="connsiteX173" fmla="*/ 3903348 w 11269336"/>
              <a:gd name="connsiteY173" fmla="*/ 2149220 h 2323145"/>
              <a:gd name="connsiteX174" fmla="*/ 3901342 w 11269336"/>
              <a:gd name="connsiteY174" fmla="*/ 2142355 h 2323145"/>
              <a:gd name="connsiteX175" fmla="*/ 3888539 w 11269336"/>
              <a:gd name="connsiteY175" fmla="*/ 2140476 h 2323145"/>
              <a:gd name="connsiteX176" fmla="*/ 3885662 w 11269336"/>
              <a:gd name="connsiteY176" fmla="*/ 2138740 h 2323145"/>
              <a:gd name="connsiteX177" fmla="*/ 3868627 w 11269336"/>
              <a:gd name="connsiteY177" fmla="*/ 2130023 h 2323145"/>
              <a:gd name="connsiteX178" fmla="*/ 3819177 w 11269336"/>
              <a:gd name="connsiteY178" fmla="*/ 2142111 h 2323145"/>
              <a:gd name="connsiteX179" fmla="*/ 3769100 w 11269336"/>
              <a:gd name="connsiteY179" fmla="*/ 2131731 h 2323145"/>
              <a:gd name="connsiteX180" fmla="*/ 3562752 w 11269336"/>
              <a:gd name="connsiteY180" fmla="*/ 2131785 h 2323145"/>
              <a:gd name="connsiteX181" fmla="*/ 3541402 w 11269336"/>
              <a:gd name="connsiteY181" fmla="*/ 2106821 h 2323145"/>
              <a:gd name="connsiteX182" fmla="*/ 3365341 w 11269336"/>
              <a:gd name="connsiteY182" fmla="*/ 2077638 h 2323145"/>
              <a:gd name="connsiteX183" fmla="*/ 3170922 w 11269336"/>
              <a:gd name="connsiteY183" fmla="*/ 2115957 h 2323145"/>
              <a:gd name="connsiteX184" fmla="*/ 3156256 w 11269336"/>
              <a:gd name="connsiteY184" fmla="*/ 2124773 h 2323145"/>
              <a:gd name="connsiteX185" fmla="*/ 3140298 w 11269336"/>
              <a:gd name="connsiteY185" fmla="*/ 2129182 h 2323145"/>
              <a:gd name="connsiteX186" fmla="*/ 3138514 w 11269336"/>
              <a:gd name="connsiteY186" fmla="*/ 2128069 h 2323145"/>
              <a:gd name="connsiteX187" fmla="*/ 3120467 w 11269336"/>
              <a:gd name="connsiteY187" fmla="*/ 2128281 h 2323145"/>
              <a:gd name="connsiteX188" fmla="*/ 3116175 w 11269336"/>
              <a:gd name="connsiteY188" fmla="*/ 2131633 h 2323145"/>
              <a:gd name="connsiteX189" fmla="*/ 3103685 w 11269336"/>
              <a:gd name="connsiteY189" fmla="*/ 2132814 h 2323145"/>
              <a:gd name="connsiteX190" fmla="*/ 3078794 w 11269336"/>
              <a:gd name="connsiteY190" fmla="*/ 2137935 h 2323145"/>
              <a:gd name="connsiteX191" fmla="*/ 3074407 w 11269336"/>
              <a:gd name="connsiteY191" fmla="*/ 2136274 h 2323145"/>
              <a:gd name="connsiteX192" fmla="*/ 3037285 w 11269336"/>
              <a:gd name="connsiteY192" fmla="*/ 2139919 h 2323145"/>
              <a:gd name="connsiteX193" fmla="*/ 3036901 w 11269336"/>
              <a:gd name="connsiteY193" fmla="*/ 2138726 h 2323145"/>
              <a:gd name="connsiteX194" fmla="*/ 3026996 w 11269336"/>
              <a:gd name="connsiteY194" fmla="*/ 2134322 h 2323145"/>
              <a:gd name="connsiteX195" fmla="*/ 3007772 w 11269336"/>
              <a:gd name="connsiteY195" fmla="*/ 2128742 h 2323145"/>
              <a:gd name="connsiteX196" fmla="*/ 2965030 w 11269336"/>
              <a:gd name="connsiteY196" fmla="*/ 2100494 h 2323145"/>
              <a:gd name="connsiteX197" fmla="*/ 2926342 w 11269336"/>
              <a:gd name="connsiteY197" fmla="*/ 2104155 h 2323145"/>
              <a:gd name="connsiteX198" fmla="*/ 2918608 w 11269336"/>
              <a:gd name="connsiteY198" fmla="*/ 2104215 h 2323145"/>
              <a:gd name="connsiteX199" fmla="*/ 2918475 w 11269336"/>
              <a:gd name="connsiteY199" fmla="*/ 2103937 h 2323145"/>
              <a:gd name="connsiteX200" fmla="*/ 2910360 w 11269336"/>
              <a:gd name="connsiteY200" fmla="*/ 2103444 h 2323145"/>
              <a:gd name="connsiteX201" fmla="*/ 2904507 w 11269336"/>
              <a:gd name="connsiteY201" fmla="*/ 2104326 h 2323145"/>
              <a:gd name="connsiteX202" fmla="*/ 2889503 w 11269336"/>
              <a:gd name="connsiteY202" fmla="*/ 2104443 h 2323145"/>
              <a:gd name="connsiteX203" fmla="*/ 2884480 w 11269336"/>
              <a:gd name="connsiteY203" fmla="*/ 2102626 h 2323145"/>
              <a:gd name="connsiteX204" fmla="*/ 2882689 w 11269336"/>
              <a:gd name="connsiteY204" fmla="*/ 2099228 h 2323145"/>
              <a:gd name="connsiteX205" fmla="*/ 2881291 w 11269336"/>
              <a:gd name="connsiteY205" fmla="*/ 2099618 h 2323145"/>
              <a:gd name="connsiteX206" fmla="*/ 2853979 w 11269336"/>
              <a:gd name="connsiteY206" fmla="*/ 2090388 h 2323145"/>
              <a:gd name="connsiteX207" fmla="*/ 2791790 w 11269336"/>
              <a:gd name="connsiteY207" fmla="*/ 2080332 h 2323145"/>
              <a:gd name="connsiteX208" fmla="*/ 2755844 w 11269336"/>
              <a:gd name="connsiteY208" fmla="*/ 2078874 h 2323145"/>
              <a:gd name="connsiteX209" fmla="*/ 2657742 w 11269336"/>
              <a:gd name="connsiteY209" fmla="*/ 2070179 h 2323145"/>
              <a:gd name="connsiteX210" fmla="*/ 2559549 w 11269336"/>
              <a:gd name="connsiteY210" fmla="*/ 2057873 h 2323145"/>
              <a:gd name="connsiteX211" fmla="*/ 2512054 w 11269336"/>
              <a:gd name="connsiteY211" fmla="*/ 2031671 h 2323145"/>
              <a:gd name="connsiteX212" fmla="*/ 2506437 w 11269336"/>
              <a:gd name="connsiteY212" fmla="*/ 2030918 h 2323145"/>
              <a:gd name="connsiteX213" fmla="*/ 2491752 w 11269336"/>
              <a:gd name="connsiteY213" fmla="*/ 2033906 h 2323145"/>
              <a:gd name="connsiteX214" fmla="*/ 2486338 w 11269336"/>
              <a:gd name="connsiteY214" fmla="*/ 2035862 h 2323145"/>
              <a:gd name="connsiteX215" fmla="*/ 2478186 w 11269336"/>
              <a:gd name="connsiteY215" fmla="*/ 2036953 h 2323145"/>
              <a:gd name="connsiteX216" fmla="*/ 2477950 w 11269336"/>
              <a:gd name="connsiteY216" fmla="*/ 2036715 h 2323145"/>
              <a:gd name="connsiteX217" fmla="*/ 2470381 w 11269336"/>
              <a:gd name="connsiteY217" fmla="*/ 2038256 h 2323145"/>
              <a:gd name="connsiteX218" fmla="*/ 2433781 w 11269336"/>
              <a:gd name="connsiteY218" fmla="*/ 2049140 h 2323145"/>
              <a:gd name="connsiteX219" fmla="*/ 2381172 w 11269336"/>
              <a:gd name="connsiteY219" fmla="*/ 2030645 h 2323145"/>
              <a:gd name="connsiteX220" fmla="*/ 2360198 w 11269336"/>
              <a:gd name="connsiteY220" fmla="*/ 2029059 h 2323145"/>
              <a:gd name="connsiteX221" fmla="*/ 2348815 w 11269336"/>
              <a:gd name="connsiteY221" fmla="*/ 2026798 h 2323145"/>
              <a:gd name="connsiteX222" fmla="*/ 2347988 w 11269336"/>
              <a:gd name="connsiteY222" fmla="*/ 2025745 h 2323145"/>
              <a:gd name="connsiteX223" fmla="*/ 2312920 w 11269336"/>
              <a:gd name="connsiteY223" fmla="*/ 2036311 h 2323145"/>
              <a:gd name="connsiteX224" fmla="*/ 2307986 w 11269336"/>
              <a:gd name="connsiteY224" fmla="*/ 2035583 h 2323145"/>
              <a:gd name="connsiteX225" fmla="*/ 2285481 w 11269336"/>
              <a:gd name="connsiteY225" fmla="*/ 2045197 h 2323145"/>
              <a:gd name="connsiteX226" fmla="*/ 2273666 w 11269336"/>
              <a:gd name="connsiteY226" fmla="*/ 2048710 h 2323145"/>
              <a:gd name="connsiteX227" fmla="*/ 2270719 w 11269336"/>
              <a:gd name="connsiteY227" fmla="*/ 2052702 h 2323145"/>
              <a:gd name="connsiteX228" fmla="*/ 2253080 w 11269336"/>
              <a:gd name="connsiteY228" fmla="*/ 2056363 h 2323145"/>
              <a:gd name="connsiteX229" fmla="*/ 2250906 w 11269336"/>
              <a:gd name="connsiteY229" fmla="*/ 2055654 h 2323145"/>
              <a:gd name="connsiteX230" fmla="*/ 2236905 w 11269336"/>
              <a:gd name="connsiteY230" fmla="*/ 2062882 h 2323145"/>
              <a:gd name="connsiteX231" fmla="*/ 2225830 w 11269336"/>
              <a:gd name="connsiteY231" fmla="*/ 2074027 h 2323145"/>
              <a:gd name="connsiteX232" fmla="*/ 2073776 w 11269336"/>
              <a:gd name="connsiteY232" fmla="*/ 2089244 h 2323145"/>
              <a:gd name="connsiteX233" fmla="*/ 1948256 w 11269336"/>
              <a:gd name="connsiteY233" fmla="*/ 2146616 h 2323145"/>
              <a:gd name="connsiteX234" fmla="*/ 1865582 w 11269336"/>
              <a:gd name="connsiteY234" fmla="*/ 2153738 h 2323145"/>
              <a:gd name="connsiteX235" fmla="*/ 1835210 w 11269336"/>
              <a:gd name="connsiteY235" fmla="*/ 2134244 h 2323145"/>
              <a:gd name="connsiteX236" fmla="*/ 1632661 w 11269336"/>
              <a:gd name="connsiteY236" fmla="*/ 2173882 h 2323145"/>
              <a:gd name="connsiteX237" fmla="*/ 1579590 w 11269336"/>
              <a:gd name="connsiteY237" fmla="*/ 2173680 h 2323145"/>
              <a:gd name="connsiteX238" fmla="*/ 1535601 w 11269336"/>
              <a:gd name="connsiteY238" fmla="*/ 2194590 h 2323145"/>
              <a:gd name="connsiteX239" fmla="*/ 1515594 w 11269336"/>
              <a:gd name="connsiteY239" fmla="*/ 2189622 h 2323145"/>
              <a:gd name="connsiteX240" fmla="*/ 1512113 w 11269336"/>
              <a:gd name="connsiteY240" fmla="*/ 2188534 h 2323145"/>
              <a:gd name="connsiteX241" fmla="*/ 1498838 w 11269336"/>
              <a:gd name="connsiteY241" fmla="*/ 2189213 h 2323145"/>
              <a:gd name="connsiteX242" fmla="*/ 1494279 w 11269336"/>
              <a:gd name="connsiteY242" fmla="*/ 2183112 h 2323145"/>
              <a:gd name="connsiteX243" fmla="*/ 1473714 w 11269336"/>
              <a:gd name="connsiteY243" fmla="*/ 2179625 h 2323145"/>
              <a:gd name="connsiteX244" fmla="*/ 1449503 w 11269336"/>
              <a:gd name="connsiteY244" fmla="*/ 2182633 h 2323145"/>
              <a:gd name="connsiteX245" fmla="*/ 1266687 w 11269336"/>
              <a:gd name="connsiteY245" fmla="*/ 2212688 h 2323145"/>
              <a:gd name="connsiteX246" fmla="*/ 1239614 w 11269336"/>
              <a:gd name="connsiteY246" fmla="*/ 2209727 h 2323145"/>
              <a:gd name="connsiteX247" fmla="*/ 1202436 w 11269336"/>
              <a:gd name="connsiteY247" fmla="*/ 2209817 h 2323145"/>
              <a:gd name="connsiteX248" fmla="*/ 1136097 w 11269336"/>
              <a:gd name="connsiteY248" fmla="*/ 2205112 h 2323145"/>
              <a:gd name="connsiteX249" fmla="*/ 988232 w 11269336"/>
              <a:gd name="connsiteY249" fmla="*/ 2235635 h 2323145"/>
              <a:gd name="connsiteX250" fmla="*/ 981959 w 11269336"/>
              <a:gd name="connsiteY250" fmla="*/ 2231607 h 2323145"/>
              <a:gd name="connsiteX251" fmla="*/ 938600 w 11269336"/>
              <a:gd name="connsiteY251" fmla="*/ 2238113 h 2323145"/>
              <a:gd name="connsiteX252" fmla="*/ 791788 w 11269336"/>
              <a:gd name="connsiteY252" fmla="*/ 2293224 h 2323145"/>
              <a:gd name="connsiteX253" fmla="*/ 706914 w 11269336"/>
              <a:gd name="connsiteY253" fmla="*/ 2305046 h 2323145"/>
              <a:gd name="connsiteX254" fmla="*/ 675971 w 11269336"/>
              <a:gd name="connsiteY254" fmla="*/ 2304030 h 2323145"/>
              <a:gd name="connsiteX255" fmla="*/ 624180 w 11269336"/>
              <a:gd name="connsiteY255" fmla="*/ 2302650 h 2323145"/>
              <a:gd name="connsiteX256" fmla="*/ 583453 w 11269336"/>
              <a:gd name="connsiteY256" fmla="*/ 2288788 h 2323145"/>
              <a:gd name="connsiteX257" fmla="*/ 540946 w 11269336"/>
              <a:gd name="connsiteY257" fmla="*/ 2292721 h 2323145"/>
              <a:gd name="connsiteX258" fmla="*/ 533680 w 11269336"/>
              <a:gd name="connsiteY258" fmla="*/ 2310233 h 2323145"/>
              <a:gd name="connsiteX259" fmla="*/ 487366 w 11269336"/>
              <a:gd name="connsiteY259" fmla="*/ 2309053 h 2323145"/>
              <a:gd name="connsiteX260" fmla="*/ 416820 w 11269336"/>
              <a:gd name="connsiteY260" fmla="*/ 2305443 h 2323145"/>
              <a:gd name="connsiteX261" fmla="*/ 376805 w 11269336"/>
              <a:gd name="connsiteY261" fmla="*/ 2307647 h 2323145"/>
              <a:gd name="connsiteX262" fmla="*/ 266777 w 11269336"/>
              <a:gd name="connsiteY262" fmla="*/ 2309012 h 2323145"/>
              <a:gd name="connsiteX263" fmla="*/ 156013 w 11269336"/>
              <a:gd name="connsiteY263" fmla="*/ 2306832 h 2323145"/>
              <a:gd name="connsiteX264" fmla="*/ 87258 w 11269336"/>
              <a:gd name="connsiteY264" fmla="*/ 2285511 h 2323145"/>
              <a:gd name="connsiteX265" fmla="*/ 23798 w 11269336"/>
              <a:gd name="connsiteY265" fmla="*/ 2281822 h 2323145"/>
              <a:gd name="connsiteX266" fmla="*/ 0 w 11269336"/>
              <a:gd name="connsiteY266" fmla="*/ 2285369 h 2323145"/>
              <a:gd name="connsiteX267" fmla="*/ 0 w 11269336"/>
              <a:gd name="connsiteY26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742561 w 11269336"/>
              <a:gd name="connsiteY18" fmla="*/ 50043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114263 w 11269336"/>
              <a:gd name="connsiteY21" fmla="*/ 709213 h 2323145"/>
              <a:gd name="connsiteX22" fmla="*/ 9028928 w 11269336"/>
              <a:gd name="connsiteY22" fmla="*/ 745350 h 2323145"/>
              <a:gd name="connsiteX23" fmla="*/ 8977138 w 11269336"/>
              <a:gd name="connsiteY23" fmla="*/ 774970 h 2323145"/>
              <a:gd name="connsiteX24" fmla="*/ 8947030 w 11269336"/>
              <a:gd name="connsiteY24" fmla="*/ 814934 h 2323145"/>
              <a:gd name="connsiteX25" fmla="*/ 8914746 w 11269336"/>
              <a:gd name="connsiteY25" fmla="*/ 826428 h 2323145"/>
              <a:gd name="connsiteX26" fmla="*/ 8917778 w 11269336"/>
              <a:gd name="connsiteY26" fmla="*/ 835198 h 2323145"/>
              <a:gd name="connsiteX27" fmla="*/ 8905560 w 11269336"/>
              <a:gd name="connsiteY27" fmla="*/ 838358 h 2323145"/>
              <a:gd name="connsiteX28" fmla="*/ 8897564 w 11269336"/>
              <a:gd name="connsiteY28" fmla="*/ 834287 h 2323145"/>
              <a:gd name="connsiteX29" fmla="*/ 8878040 w 11269336"/>
              <a:gd name="connsiteY29" fmla="*/ 844150 h 2323145"/>
              <a:gd name="connsiteX30" fmla="*/ 8882654 w 11269336"/>
              <a:gd name="connsiteY30" fmla="*/ 892768 h 2323145"/>
              <a:gd name="connsiteX31" fmla="*/ 8795998 w 11269336"/>
              <a:gd name="connsiteY31" fmla="*/ 863337 h 2323145"/>
              <a:gd name="connsiteX32" fmla="*/ 8776970 w 11269336"/>
              <a:gd name="connsiteY32" fmla="*/ 885177 h 2323145"/>
              <a:gd name="connsiteX33" fmla="*/ 8755719 w 11269336"/>
              <a:gd name="connsiteY33" fmla="*/ 889754 h 2323145"/>
              <a:gd name="connsiteX34" fmla="*/ 8743257 w 11269336"/>
              <a:gd name="connsiteY34" fmla="*/ 904723 h 2323145"/>
              <a:gd name="connsiteX35" fmla="*/ 8721366 w 11269336"/>
              <a:gd name="connsiteY35" fmla="*/ 904711 h 2323145"/>
              <a:gd name="connsiteX36" fmla="*/ 8678353 w 11269336"/>
              <a:gd name="connsiteY36" fmla="*/ 926318 h 2323145"/>
              <a:gd name="connsiteX37" fmla="*/ 8636849 w 11269336"/>
              <a:gd name="connsiteY37" fmla="*/ 937900 h 2323145"/>
              <a:gd name="connsiteX38" fmla="*/ 8620213 w 11269336"/>
              <a:gd name="connsiteY38" fmla="*/ 943068 h 2323145"/>
              <a:gd name="connsiteX39" fmla="*/ 8612581 w 11269336"/>
              <a:gd name="connsiteY39" fmla="*/ 952695 h 2323145"/>
              <a:gd name="connsiteX40" fmla="*/ 8589038 w 11269336"/>
              <a:gd name="connsiteY40" fmla="*/ 963892 h 2323145"/>
              <a:gd name="connsiteX41" fmla="*/ 8579950 w 11269336"/>
              <a:gd name="connsiteY41" fmla="*/ 960899 h 2323145"/>
              <a:gd name="connsiteX42" fmla="*/ 8579319 w 11269336"/>
              <a:gd name="connsiteY42" fmla="*/ 965630 h 2323145"/>
              <a:gd name="connsiteX43" fmla="*/ 8547429 w 11269336"/>
              <a:gd name="connsiteY43" fmla="*/ 984506 h 2323145"/>
              <a:gd name="connsiteX44" fmla="*/ 8478704 w 11269336"/>
              <a:gd name="connsiteY44" fmla="*/ 1025490 h 2323145"/>
              <a:gd name="connsiteX45" fmla="*/ 8461421 w 11269336"/>
              <a:gd name="connsiteY45" fmla="*/ 1035512 h 2323145"/>
              <a:gd name="connsiteX46" fmla="*/ 8445003 w 11269336"/>
              <a:gd name="connsiteY46" fmla="*/ 1036851 h 2323145"/>
              <a:gd name="connsiteX47" fmla="*/ 8357350 w 11269336"/>
              <a:gd name="connsiteY47" fmla="*/ 1060213 h 2323145"/>
              <a:gd name="connsiteX48" fmla="*/ 8335565 w 11269336"/>
              <a:gd name="connsiteY48" fmla="*/ 1061151 h 2323145"/>
              <a:gd name="connsiteX49" fmla="*/ 8325267 w 11269336"/>
              <a:gd name="connsiteY49" fmla="*/ 1055919 h 2323145"/>
              <a:gd name="connsiteX50" fmla="*/ 8293586 w 11269336"/>
              <a:gd name="connsiteY50" fmla="*/ 1076144 h 2323145"/>
              <a:gd name="connsiteX51" fmla="*/ 8242405 w 11269336"/>
              <a:gd name="connsiteY51" fmla="*/ 1095960 h 2323145"/>
              <a:gd name="connsiteX52" fmla="*/ 8197391 w 11269336"/>
              <a:gd name="connsiteY52" fmla="*/ 1107746 h 2323145"/>
              <a:gd name="connsiteX53" fmla="*/ 8081474 w 11269336"/>
              <a:gd name="connsiteY53" fmla="*/ 1130125 h 2323145"/>
              <a:gd name="connsiteX54" fmla="*/ 8053585 w 11269336"/>
              <a:gd name="connsiteY54" fmla="*/ 1129169 h 2323145"/>
              <a:gd name="connsiteX55" fmla="*/ 8038422 w 11269336"/>
              <a:gd name="connsiteY55" fmla="*/ 1119092 h 2323145"/>
              <a:gd name="connsiteX56" fmla="*/ 8029450 w 11269336"/>
              <a:gd name="connsiteY56" fmla="*/ 1125592 h 2323145"/>
              <a:gd name="connsiteX57" fmla="*/ 7959552 w 11269336"/>
              <a:gd name="connsiteY57" fmla="*/ 1140188 h 2323145"/>
              <a:gd name="connsiteX58" fmla="*/ 7914188 w 11269336"/>
              <a:gd name="connsiteY58" fmla="*/ 1150862 h 2323145"/>
              <a:gd name="connsiteX59" fmla="*/ 7914918 w 11269336"/>
              <a:gd name="connsiteY59" fmla="*/ 1168758 h 2323145"/>
              <a:gd name="connsiteX60" fmla="*/ 7875510 w 11269336"/>
              <a:gd name="connsiteY60" fmla="*/ 1183153 h 2323145"/>
              <a:gd name="connsiteX61" fmla="*/ 7829932 w 11269336"/>
              <a:gd name="connsiteY61" fmla="*/ 1180782 h 2323145"/>
              <a:gd name="connsiteX62" fmla="*/ 7779182 w 11269336"/>
              <a:gd name="connsiteY62" fmla="*/ 1192665 h 2323145"/>
              <a:gd name="connsiteX63" fmla="*/ 7748774 w 11269336"/>
              <a:gd name="connsiteY63" fmla="*/ 1199586 h 2323145"/>
              <a:gd name="connsiteX64" fmla="*/ 7671846 w 11269336"/>
              <a:gd name="connsiteY64" fmla="*/ 1231966 h 2323145"/>
              <a:gd name="connsiteX65" fmla="*/ 7554146 w 11269336"/>
              <a:gd name="connsiteY65" fmla="*/ 1319748 h 2323145"/>
              <a:gd name="connsiteX66" fmla="*/ 7515052 w 11269336"/>
              <a:gd name="connsiteY66" fmla="*/ 1336718 h 2323145"/>
              <a:gd name="connsiteX67" fmla="*/ 7507193 w 11269336"/>
              <a:gd name="connsiteY67" fmla="*/ 1334617 h 2323145"/>
              <a:gd name="connsiteX68" fmla="*/ 7461694 w 11269336"/>
              <a:gd name="connsiteY68" fmla="*/ 1375866 h 2323145"/>
              <a:gd name="connsiteX69" fmla="*/ 7377571 w 11269336"/>
              <a:gd name="connsiteY69" fmla="*/ 1400128 h 2323145"/>
              <a:gd name="connsiteX70" fmla="*/ 7311261 w 11269336"/>
              <a:gd name="connsiteY70" fmla="*/ 1412652 h 2323145"/>
              <a:gd name="connsiteX71" fmla="*/ 7275307 w 11269336"/>
              <a:gd name="connsiteY71" fmla="*/ 1422171 h 2323145"/>
              <a:gd name="connsiteX72" fmla="*/ 7247783 w 11269336"/>
              <a:gd name="connsiteY72" fmla="*/ 1426330 h 2323145"/>
              <a:gd name="connsiteX73" fmla="*/ 7185047 w 11269336"/>
              <a:gd name="connsiteY73" fmla="*/ 1451812 h 2323145"/>
              <a:gd name="connsiteX74" fmla="*/ 7084117 w 11269336"/>
              <a:gd name="connsiteY74" fmla="*/ 1500281 h 2323145"/>
              <a:gd name="connsiteX75" fmla="*/ 7062011 w 11269336"/>
              <a:gd name="connsiteY75" fmla="*/ 1509183 h 2323145"/>
              <a:gd name="connsiteX76" fmla="*/ 7040555 w 11269336"/>
              <a:gd name="connsiteY76" fmla="*/ 1511207 h 2323145"/>
              <a:gd name="connsiteX77" fmla="*/ 7033438 w 11269336"/>
              <a:gd name="connsiteY77" fmla="*/ 1506772 h 2323145"/>
              <a:gd name="connsiteX78" fmla="*/ 7020886 w 11269336"/>
              <a:gd name="connsiteY78" fmla="*/ 1510764 h 2323145"/>
              <a:gd name="connsiteX79" fmla="*/ 7017033 w 11269336"/>
              <a:gd name="connsiteY79" fmla="*/ 1510650 h 2323145"/>
              <a:gd name="connsiteX80" fmla="*/ 6995460 w 11269336"/>
              <a:gd name="connsiteY80" fmla="*/ 1511173 h 2323145"/>
              <a:gd name="connsiteX81" fmla="*/ 6962144 w 11269336"/>
              <a:gd name="connsiteY81" fmla="*/ 1541508 h 2323145"/>
              <a:gd name="connsiteX82" fmla="*/ 6910674 w 11269336"/>
              <a:gd name="connsiteY82" fmla="*/ 1554793 h 2323145"/>
              <a:gd name="connsiteX83" fmla="*/ 6732152 w 11269336"/>
              <a:gd name="connsiteY83" fmla="*/ 1642538 h 2323145"/>
              <a:gd name="connsiteX84" fmla="*/ 6694106 w 11269336"/>
              <a:gd name="connsiteY84" fmla="*/ 1632377 h 2323145"/>
              <a:gd name="connsiteX85" fmla="*/ 6617223 w 11269336"/>
              <a:gd name="connsiteY85" fmla="*/ 1659889 h 2323145"/>
              <a:gd name="connsiteX86" fmla="*/ 6521138 w 11269336"/>
              <a:gd name="connsiteY86" fmla="*/ 1744340 h 2323145"/>
              <a:gd name="connsiteX87" fmla="*/ 6380677 w 11269336"/>
              <a:gd name="connsiteY87" fmla="*/ 1796883 h 2323145"/>
              <a:gd name="connsiteX88" fmla="*/ 6374897 w 11269336"/>
              <a:gd name="connsiteY88" fmla="*/ 1809910 h 2323145"/>
              <a:gd name="connsiteX89" fmla="*/ 6364545 w 11269336"/>
              <a:gd name="connsiteY89" fmla="*/ 1820090 h 2323145"/>
              <a:gd name="connsiteX90" fmla="*/ 6362126 w 11269336"/>
              <a:gd name="connsiteY90" fmla="*/ 1819991 h 2323145"/>
              <a:gd name="connsiteX91" fmla="*/ 6346673 w 11269336"/>
              <a:gd name="connsiteY91" fmla="*/ 1827824 h 2323145"/>
              <a:gd name="connsiteX92" fmla="*/ 6345588 w 11269336"/>
              <a:gd name="connsiteY92" fmla="*/ 1832232 h 2323145"/>
              <a:gd name="connsiteX93" fmla="*/ 6335708 w 11269336"/>
              <a:gd name="connsiteY93" fmla="*/ 1838451 h 2323145"/>
              <a:gd name="connsiteX94" fmla="*/ 6318182 w 11269336"/>
              <a:gd name="connsiteY94" fmla="*/ 1852975 h 2323145"/>
              <a:gd name="connsiteX95" fmla="*/ 6313084 w 11269336"/>
              <a:gd name="connsiteY95" fmla="*/ 1853561 h 2323145"/>
              <a:gd name="connsiteX96" fmla="*/ 6283816 w 11269336"/>
              <a:gd name="connsiteY96" fmla="*/ 1872148 h 2323145"/>
              <a:gd name="connsiteX97" fmla="*/ 6282550 w 11269336"/>
              <a:gd name="connsiteY97" fmla="*/ 1871392 h 2323145"/>
              <a:gd name="connsiteX98" fmla="*/ 6270527 w 11269336"/>
              <a:gd name="connsiteY98" fmla="*/ 1872208 h 2323145"/>
              <a:gd name="connsiteX99" fmla="*/ 6249518 w 11269336"/>
              <a:gd name="connsiteY99" fmla="*/ 1876079 h 2323145"/>
              <a:gd name="connsiteX100" fmla="*/ 6190386 w 11269336"/>
              <a:gd name="connsiteY100" fmla="*/ 1872478 h 2323145"/>
              <a:gd name="connsiteX101" fmla="*/ 6159777 w 11269336"/>
              <a:gd name="connsiteY101" fmla="*/ 1891745 h 2323145"/>
              <a:gd name="connsiteX102" fmla="*/ 6153131 w 11269336"/>
              <a:gd name="connsiteY102" fmla="*/ 1895079 h 2323145"/>
              <a:gd name="connsiteX103" fmla="*/ 6152798 w 11269336"/>
              <a:gd name="connsiteY103" fmla="*/ 1894920 h 2323145"/>
              <a:gd name="connsiteX104" fmla="*/ 6145388 w 11269336"/>
              <a:gd name="connsiteY104" fmla="*/ 1897990 h 2323145"/>
              <a:gd name="connsiteX105" fmla="*/ 6141014 w 11269336"/>
              <a:gd name="connsiteY105" fmla="*/ 1901155 h 2323145"/>
              <a:gd name="connsiteX106" fmla="*/ 6128122 w 11269336"/>
              <a:gd name="connsiteY106" fmla="*/ 1907623 h 2323145"/>
              <a:gd name="connsiteX107" fmla="*/ 6122351 w 11269336"/>
              <a:gd name="connsiteY107" fmla="*/ 1908359 h 2323145"/>
              <a:gd name="connsiteX108" fmla="*/ 6064750 w 11269336"/>
              <a:gd name="connsiteY108" fmla="*/ 1896394 h 2323145"/>
              <a:gd name="connsiteX109" fmla="*/ 5964230 w 11269336"/>
              <a:gd name="connsiteY109" fmla="*/ 1910038 h 2323145"/>
              <a:gd name="connsiteX110" fmla="*/ 5865399 w 11269336"/>
              <a:gd name="connsiteY110" fmla="*/ 1926966 h 2323145"/>
              <a:gd name="connsiteX111" fmla="*/ 5829951 w 11269336"/>
              <a:gd name="connsiteY111" fmla="*/ 1934755 h 2323145"/>
              <a:gd name="connsiteX112" fmla="*/ 5765285 w 11269336"/>
              <a:gd name="connsiteY112" fmla="*/ 1941322 h 2323145"/>
              <a:gd name="connsiteX113" fmla="*/ 5734750 w 11269336"/>
              <a:gd name="connsiteY113" fmla="*/ 1939793 h 2323145"/>
              <a:gd name="connsiteX114" fmla="*/ 5733569 w 11269336"/>
              <a:gd name="connsiteY114" fmla="*/ 1940505 h 2323145"/>
              <a:gd name="connsiteX115" fmla="*/ 5730329 w 11269336"/>
              <a:gd name="connsiteY115" fmla="*/ 1937845 h 2323145"/>
              <a:gd name="connsiteX116" fmla="*/ 5724661 w 11269336"/>
              <a:gd name="connsiteY116" fmla="*/ 1937455 h 2323145"/>
              <a:gd name="connsiteX117" fmla="*/ 5710186 w 11269336"/>
              <a:gd name="connsiteY117" fmla="*/ 1941370 h 2323145"/>
              <a:gd name="connsiteX118" fmla="*/ 5704910 w 11269336"/>
              <a:gd name="connsiteY118" fmla="*/ 1943663 h 2323145"/>
              <a:gd name="connsiteX119" fmla="*/ 5696836 w 11269336"/>
              <a:gd name="connsiteY119" fmla="*/ 1945271 h 2323145"/>
              <a:gd name="connsiteX120" fmla="*/ 5696583 w 11269336"/>
              <a:gd name="connsiteY120" fmla="*/ 1945050 h 2323145"/>
              <a:gd name="connsiteX121" fmla="*/ 5689123 w 11269336"/>
              <a:gd name="connsiteY121" fmla="*/ 1947067 h 2323145"/>
              <a:gd name="connsiteX122" fmla="*/ 5653291 w 11269336"/>
              <a:gd name="connsiteY122" fmla="*/ 1960245 h 2323145"/>
              <a:gd name="connsiteX123" fmla="*/ 5599385 w 11269336"/>
              <a:gd name="connsiteY123" fmla="*/ 1945198 h 2323145"/>
              <a:gd name="connsiteX124" fmla="*/ 5578300 w 11269336"/>
              <a:gd name="connsiteY124" fmla="*/ 1944963 h 2323145"/>
              <a:gd name="connsiteX125" fmla="*/ 5566758 w 11269336"/>
              <a:gd name="connsiteY125" fmla="*/ 1943441 h 2323145"/>
              <a:gd name="connsiteX126" fmla="*/ 5565857 w 11269336"/>
              <a:gd name="connsiteY126" fmla="*/ 1942445 h 2323145"/>
              <a:gd name="connsiteX127" fmla="*/ 5531534 w 11269336"/>
              <a:gd name="connsiteY127" fmla="*/ 1955208 h 2323145"/>
              <a:gd name="connsiteX128" fmla="*/ 5526552 w 11269336"/>
              <a:gd name="connsiteY128" fmla="*/ 1954799 h 2323145"/>
              <a:gd name="connsiteX129" fmla="*/ 5504723 w 11269336"/>
              <a:gd name="connsiteY129" fmla="*/ 1965811 h 2323145"/>
              <a:gd name="connsiteX130" fmla="*/ 5493156 w 11269336"/>
              <a:gd name="connsiteY130" fmla="*/ 1970063 h 2323145"/>
              <a:gd name="connsiteX131" fmla="*/ 5490486 w 11269336"/>
              <a:gd name="connsiteY131" fmla="*/ 1974227 h 2323145"/>
              <a:gd name="connsiteX132" fmla="*/ 5473107 w 11269336"/>
              <a:gd name="connsiteY132" fmla="*/ 1979001 h 2323145"/>
              <a:gd name="connsiteX133" fmla="*/ 5470885 w 11269336"/>
              <a:gd name="connsiteY133" fmla="*/ 1978432 h 2323145"/>
              <a:gd name="connsiteX134" fmla="*/ 5457393 w 11269336"/>
              <a:gd name="connsiteY134" fmla="*/ 1986525 h 2323145"/>
              <a:gd name="connsiteX135" fmla="*/ 5447102 w 11269336"/>
              <a:gd name="connsiteY135" fmla="*/ 1998329 h 2323145"/>
              <a:gd name="connsiteX136" fmla="*/ 5159151 w 11269336"/>
              <a:gd name="connsiteY136" fmla="*/ 2029640 h 2323145"/>
              <a:gd name="connsiteX137" fmla="*/ 5041688 w 11269336"/>
              <a:gd name="connsiteY137" fmla="*/ 2022334 h 2323145"/>
              <a:gd name="connsiteX138" fmla="*/ 4860988 w 11269336"/>
              <a:gd name="connsiteY138" fmla="*/ 2135698 h 2323145"/>
              <a:gd name="connsiteX139" fmla="*/ 4807902 w 11269336"/>
              <a:gd name="connsiteY139" fmla="*/ 2138894 h 2323145"/>
              <a:gd name="connsiteX140" fmla="*/ 4765388 w 11269336"/>
              <a:gd name="connsiteY140" fmla="*/ 2162525 h 2323145"/>
              <a:gd name="connsiteX141" fmla="*/ 4745033 w 11269336"/>
              <a:gd name="connsiteY141" fmla="*/ 2158859 h 2323145"/>
              <a:gd name="connsiteX142" fmla="*/ 4741475 w 11269336"/>
              <a:gd name="connsiteY142" fmla="*/ 2157998 h 2323145"/>
              <a:gd name="connsiteX143" fmla="*/ 4728247 w 11269336"/>
              <a:gd name="connsiteY143" fmla="*/ 2159526 h 2323145"/>
              <a:gd name="connsiteX144" fmla="*/ 4723263 w 11269336"/>
              <a:gd name="connsiteY144" fmla="*/ 2153742 h 2323145"/>
              <a:gd name="connsiteX145" fmla="*/ 4702453 w 11269336"/>
              <a:gd name="connsiteY145" fmla="*/ 2151586 h 2323145"/>
              <a:gd name="connsiteX146" fmla="*/ 4678455 w 11269336"/>
              <a:gd name="connsiteY146" fmla="*/ 2156131 h 2323145"/>
              <a:gd name="connsiteX147" fmla="*/ 4593061 w 11269336"/>
              <a:gd name="connsiteY147" fmla="*/ 2171597 h 2323145"/>
              <a:gd name="connsiteX148" fmla="*/ 4579902 w 11269336"/>
              <a:gd name="connsiteY148" fmla="*/ 2177927 h 2323145"/>
              <a:gd name="connsiteX149" fmla="*/ 4533444 w 11269336"/>
              <a:gd name="connsiteY149" fmla="*/ 2181200 h 2323145"/>
              <a:gd name="connsiteX150" fmla="*/ 4492832 w 11269336"/>
              <a:gd name="connsiteY150" fmla="*/ 2188033 h 2323145"/>
              <a:gd name="connsiteX151" fmla="*/ 4467257 w 11269336"/>
              <a:gd name="connsiteY151" fmla="*/ 2196121 h 2323145"/>
              <a:gd name="connsiteX152" fmla="*/ 4459937 w 11269336"/>
              <a:gd name="connsiteY152" fmla="*/ 2195182 h 2323145"/>
              <a:gd name="connsiteX153" fmla="*/ 4433312 w 11269336"/>
              <a:gd name="connsiteY153" fmla="*/ 2199004 h 2323145"/>
              <a:gd name="connsiteX154" fmla="*/ 4420601 w 11269336"/>
              <a:gd name="connsiteY154" fmla="*/ 2205158 h 2323145"/>
              <a:gd name="connsiteX155" fmla="*/ 4405765 w 11269336"/>
              <a:gd name="connsiteY155" fmla="*/ 2199902 h 2323145"/>
              <a:gd name="connsiteX156" fmla="*/ 4401354 w 11269336"/>
              <a:gd name="connsiteY156" fmla="*/ 2194745 h 2323145"/>
              <a:gd name="connsiteX157" fmla="*/ 4383151 w 11269336"/>
              <a:gd name="connsiteY157" fmla="*/ 2201140 h 2323145"/>
              <a:gd name="connsiteX158" fmla="*/ 4366646 w 11269336"/>
              <a:gd name="connsiteY158" fmla="*/ 2198564 h 2323145"/>
              <a:gd name="connsiteX159" fmla="*/ 4354009 w 11269336"/>
              <a:gd name="connsiteY159" fmla="*/ 2204984 h 2323145"/>
              <a:gd name="connsiteX160" fmla="*/ 4348284 w 11269336"/>
              <a:gd name="connsiteY160" fmla="*/ 2205270 h 2323145"/>
              <a:gd name="connsiteX161" fmla="*/ 4333906 w 11269336"/>
              <a:gd name="connsiteY161" fmla="*/ 2205251 h 2323145"/>
              <a:gd name="connsiteX162" fmla="*/ 4308819 w 11269336"/>
              <a:gd name="connsiteY162" fmla="*/ 2203822 h 2323145"/>
              <a:gd name="connsiteX163" fmla="*/ 4301210 w 11269336"/>
              <a:gd name="connsiteY163" fmla="*/ 2204456 h 2323145"/>
              <a:gd name="connsiteX164" fmla="*/ 4283095 w 11269336"/>
              <a:gd name="connsiteY164" fmla="*/ 2198177 h 2323145"/>
              <a:gd name="connsiteX165" fmla="*/ 4250119 w 11269336"/>
              <a:gd name="connsiteY165" fmla="*/ 2196342 h 2323145"/>
              <a:gd name="connsiteX166" fmla="*/ 4189203 w 11269336"/>
              <a:gd name="connsiteY166" fmla="*/ 2178994 h 2323145"/>
              <a:gd name="connsiteX167" fmla="*/ 4154035 w 11269336"/>
              <a:gd name="connsiteY167" fmla="*/ 2171950 h 2323145"/>
              <a:gd name="connsiteX168" fmla="*/ 4129569 w 11269336"/>
              <a:gd name="connsiteY168" fmla="*/ 2163850 h 2323145"/>
              <a:gd name="connsiteX169" fmla="*/ 4061250 w 11269336"/>
              <a:gd name="connsiteY169" fmla="*/ 2159236 h 2323145"/>
              <a:gd name="connsiteX170" fmla="*/ 3945480 w 11269336"/>
              <a:gd name="connsiteY170" fmla="*/ 2158279 h 2323145"/>
              <a:gd name="connsiteX171" fmla="*/ 3921468 w 11269336"/>
              <a:gd name="connsiteY171" fmla="*/ 2156588 h 2323145"/>
              <a:gd name="connsiteX172" fmla="*/ 3903348 w 11269336"/>
              <a:gd name="connsiteY172" fmla="*/ 2149220 h 2323145"/>
              <a:gd name="connsiteX173" fmla="*/ 3901342 w 11269336"/>
              <a:gd name="connsiteY173" fmla="*/ 2142355 h 2323145"/>
              <a:gd name="connsiteX174" fmla="*/ 3888539 w 11269336"/>
              <a:gd name="connsiteY174" fmla="*/ 2140476 h 2323145"/>
              <a:gd name="connsiteX175" fmla="*/ 3885662 w 11269336"/>
              <a:gd name="connsiteY175" fmla="*/ 2138740 h 2323145"/>
              <a:gd name="connsiteX176" fmla="*/ 3868627 w 11269336"/>
              <a:gd name="connsiteY176" fmla="*/ 2130023 h 2323145"/>
              <a:gd name="connsiteX177" fmla="*/ 3819177 w 11269336"/>
              <a:gd name="connsiteY177" fmla="*/ 2142111 h 2323145"/>
              <a:gd name="connsiteX178" fmla="*/ 3769100 w 11269336"/>
              <a:gd name="connsiteY178" fmla="*/ 2131731 h 2323145"/>
              <a:gd name="connsiteX179" fmla="*/ 3562752 w 11269336"/>
              <a:gd name="connsiteY179" fmla="*/ 2131785 h 2323145"/>
              <a:gd name="connsiteX180" fmla="*/ 3541402 w 11269336"/>
              <a:gd name="connsiteY180" fmla="*/ 2106821 h 2323145"/>
              <a:gd name="connsiteX181" fmla="*/ 3365341 w 11269336"/>
              <a:gd name="connsiteY181" fmla="*/ 2077638 h 2323145"/>
              <a:gd name="connsiteX182" fmla="*/ 3170922 w 11269336"/>
              <a:gd name="connsiteY182" fmla="*/ 2115957 h 2323145"/>
              <a:gd name="connsiteX183" fmla="*/ 3156256 w 11269336"/>
              <a:gd name="connsiteY183" fmla="*/ 2124773 h 2323145"/>
              <a:gd name="connsiteX184" fmla="*/ 3140298 w 11269336"/>
              <a:gd name="connsiteY184" fmla="*/ 2129182 h 2323145"/>
              <a:gd name="connsiteX185" fmla="*/ 3138514 w 11269336"/>
              <a:gd name="connsiteY185" fmla="*/ 2128069 h 2323145"/>
              <a:gd name="connsiteX186" fmla="*/ 3120467 w 11269336"/>
              <a:gd name="connsiteY186" fmla="*/ 2128281 h 2323145"/>
              <a:gd name="connsiteX187" fmla="*/ 3116175 w 11269336"/>
              <a:gd name="connsiteY187" fmla="*/ 2131633 h 2323145"/>
              <a:gd name="connsiteX188" fmla="*/ 3103685 w 11269336"/>
              <a:gd name="connsiteY188" fmla="*/ 2132814 h 2323145"/>
              <a:gd name="connsiteX189" fmla="*/ 3078794 w 11269336"/>
              <a:gd name="connsiteY189" fmla="*/ 2137935 h 2323145"/>
              <a:gd name="connsiteX190" fmla="*/ 3074407 w 11269336"/>
              <a:gd name="connsiteY190" fmla="*/ 2136274 h 2323145"/>
              <a:gd name="connsiteX191" fmla="*/ 3037285 w 11269336"/>
              <a:gd name="connsiteY191" fmla="*/ 2139919 h 2323145"/>
              <a:gd name="connsiteX192" fmla="*/ 3036901 w 11269336"/>
              <a:gd name="connsiteY192" fmla="*/ 2138726 h 2323145"/>
              <a:gd name="connsiteX193" fmla="*/ 3026996 w 11269336"/>
              <a:gd name="connsiteY193" fmla="*/ 2134322 h 2323145"/>
              <a:gd name="connsiteX194" fmla="*/ 3007772 w 11269336"/>
              <a:gd name="connsiteY194" fmla="*/ 2128742 h 2323145"/>
              <a:gd name="connsiteX195" fmla="*/ 2965030 w 11269336"/>
              <a:gd name="connsiteY195" fmla="*/ 2100494 h 2323145"/>
              <a:gd name="connsiteX196" fmla="*/ 2926342 w 11269336"/>
              <a:gd name="connsiteY196" fmla="*/ 2104155 h 2323145"/>
              <a:gd name="connsiteX197" fmla="*/ 2918608 w 11269336"/>
              <a:gd name="connsiteY197" fmla="*/ 2104215 h 2323145"/>
              <a:gd name="connsiteX198" fmla="*/ 2918475 w 11269336"/>
              <a:gd name="connsiteY198" fmla="*/ 2103937 h 2323145"/>
              <a:gd name="connsiteX199" fmla="*/ 2910360 w 11269336"/>
              <a:gd name="connsiteY199" fmla="*/ 2103444 h 2323145"/>
              <a:gd name="connsiteX200" fmla="*/ 2904507 w 11269336"/>
              <a:gd name="connsiteY200" fmla="*/ 2104326 h 2323145"/>
              <a:gd name="connsiteX201" fmla="*/ 2889503 w 11269336"/>
              <a:gd name="connsiteY201" fmla="*/ 2104443 h 2323145"/>
              <a:gd name="connsiteX202" fmla="*/ 2884480 w 11269336"/>
              <a:gd name="connsiteY202" fmla="*/ 2102626 h 2323145"/>
              <a:gd name="connsiteX203" fmla="*/ 2882689 w 11269336"/>
              <a:gd name="connsiteY203" fmla="*/ 2099228 h 2323145"/>
              <a:gd name="connsiteX204" fmla="*/ 2881291 w 11269336"/>
              <a:gd name="connsiteY204" fmla="*/ 2099618 h 2323145"/>
              <a:gd name="connsiteX205" fmla="*/ 2853979 w 11269336"/>
              <a:gd name="connsiteY205" fmla="*/ 2090388 h 2323145"/>
              <a:gd name="connsiteX206" fmla="*/ 2791790 w 11269336"/>
              <a:gd name="connsiteY206" fmla="*/ 2080332 h 2323145"/>
              <a:gd name="connsiteX207" fmla="*/ 2755844 w 11269336"/>
              <a:gd name="connsiteY207" fmla="*/ 2078874 h 2323145"/>
              <a:gd name="connsiteX208" fmla="*/ 2657742 w 11269336"/>
              <a:gd name="connsiteY208" fmla="*/ 2070179 h 2323145"/>
              <a:gd name="connsiteX209" fmla="*/ 2559549 w 11269336"/>
              <a:gd name="connsiteY209" fmla="*/ 2057873 h 2323145"/>
              <a:gd name="connsiteX210" fmla="*/ 2512054 w 11269336"/>
              <a:gd name="connsiteY210" fmla="*/ 2031671 h 2323145"/>
              <a:gd name="connsiteX211" fmla="*/ 2506437 w 11269336"/>
              <a:gd name="connsiteY211" fmla="*/ 2030918 h 2323145"/>
              <a:gd name="connsiteX212" fmla="*/ 2491752 w 11269336"/>
              <a:gd name="connsiteY212" fmla="*/ 2033906 h 2323145"/>
              <a:gd name="connsiteX213" fmla="*/ 2486338 w 11269336"/>
              <a:gd name="connsiteY213" fmla="*/ 2035862 h 2323145"/>
              <a:gd name="connsiteX214" fmla="*/ 2478186 w 11269336"/>
              <a:gd name="connsiteY214" fmla="*/ 2036953 h 2323145"/>
              <a:gd name="connsiteX215" fmla="*/ 2477950 w 11269336"/>
              <a:gd name="connsiteY215" fmla="*/ 2036715 h 2323145"/>
              <a:gd name="connsiteX216" fmla="*/ 2470381 w 11269336"/>
              <a:gd name="connsiteY216" fmla="*/ 2038256 h 2323145"/>
              <a:gd name="connsiteX217" fmla="*/ 2433781 w 11269336"/>
              <a:gd name="connsiteY217" fmla="*/ 2049140 h 2323145"/>
              <a:gd name="connsiteX218" fmla="*/ 2381172 w 11269336"/>
              <a:gd name="connsiteY218" fmla="*/ 2030645 h 2323145"/>
              <a:gd name="connsiteX219" fmla="*/ 2360198 w 11269336"/>
              <a:gd name="connsiteY219" fmla="*/ 2029059 h 2323145"/>
              <a:gd name="connsiteX220" fmla="*/ 2348815 w 11269336"/>
              <a:gd name="connsiteY220" fmla="*/ 2026798 h 2323145"/>
              <a:gd name="connsiteX221" fmla="*/ 2347988 w 11269336"/>
              <a:gd name="connsiteY221" fmla="*/ 2025745 h 2323145"/>
              <a:gd name="connsiteX222" fmla="*/ 2312920 w 11269336"/>
              <a:gd name="connsiteY222" fmla="*/ 2036311 h 2323145"/>
              <a:gd name="connsiteX223" fmla="*/ 2307986 w 11269336"/>
              <a:gd name="connsiteY223" fmla="*/ 2035583 h 2323145"/>
              <a:gd name="connsiteX224" fmla="*/ 2285481 w 11269336"/>
              <a:gd name="connsiteY224" fmla="*/ 2045197 h 2323145"/>
              <a:gd name="connsiteX225" fmla="*/ 2273666 w 11269336"/>
              <a:gd name="connsiteY225" fmla="*/ 2048710 h 2323145"/>
              <a:gd name="connsiteX226" fmla="*/ 2270719 w 11269336"/>
              <a:gd name="connsiteY226" fmla="*/ 2052702 h 2323145"/>
              <a:gd name="connsiteX227" fmla="*/ 2253080 w 11269336"/>
              <a:gd name="connsiteY227" fmla="*/ 2056363 h 2323145"/>
              <a:gd name="connsiteX228" fmla="*/ 2250906 w 11269336"/>
              <a:gd name="connsiteY228" fmla="*/ 2055654 h 2323145"/>
              <a:gd name="connsiteX229" fmla="*/ 2236905 w 11269336"/>
              <a:gd name="connsiteY229" fmla="*/ 2062882 h 2323145"/>
              <a:gd name="connsiteX230" fmla="*/ 2225830 w 11269336"/>
              <a:gd name="connsiteY230" fmla="*/ 2074027 h 2323145"/>
              <a:gd name="connsiteX231" fmla="*/ 2073776 w 11269336"/>
              <a:gd name="connsiteY231" fmla="*/ 2089244 h 2323145"/>
              <a:gd name="connsiteX232" fmla="*/ 1948256 w 11269336"/>
              <a:gd name="connsiteY232" fmla="*/ 2146616 h 2323145"/>
              <a:gd name="connsiteX233" fmla="*/ 1865582 w 11269336"/>
              <a:gd name="connsiteY233" fmla="*/ 2153738 h 2323145"/>
              <a:gd name="connsiteX234" fmla="*/ 1835210 w 11269336"/>
              <a:gd name="connsiteY234" fmla="*/ 2134244 h 2323145"/>
              <a:gd name="connsiteX235" fmla="*/ 1632661 w 11269336"/>
              <a:gd name="connsiteY235" fmla="*/ 2173882 h 2323145"/>
              <a:gd name="connsiteX236" fmla="*/ 1579590 w 11269336"/>
              <a:gd name="connsiteY236" fmla="*/ 2173680 h 2323145"/>
              <a:gd name="connsiteX237" fmla="*/ 1535601 w 11269336"/>
              <a:gd name="connsiteY237" fmla="*/ 2194590 h 2323145"/>
              <a:gd name="connsiteX238" fmla="*/ 1515594 w 11269336"/>
              <a:gd name="connsiteY238" fmla="*/ 2189622 h 2323145"/>
              <a:gd name="connsiteX239" fmla="*/ 1512113 w 11269336"/>
              <a:gd name="connsiteY239" fmla="*/ 2188534 h 2323145"/>
              <a:gd name="connsiteX240" fmla="*/ 1498838 w 11269336"/>
              <a:gd name="connsiteY240" fmla="*/ 2189213 h 2323145"/>
              <a:gd name="connsiteX241" fmla="*/ 1494279 w 11269336"/>
              <a:gd name="connsiteY241" fmla="*/ 2183112 h 2323145"/>
              <a:gd name="connsiteX242" fmla="*/ 1473714 w 11269336"/>
              <a:gd name="connsiteY242" fmla="*/ 2179625 h 2323145"/>
              <a:gd name="connsiteX243" fmla="*/ 1449503 w 11269336"/>
              <a:gd name="connsiteY243" fmla="*/ 2182633 h 2323145"/>
              <a:gd name="connsiteX244" fmla="*/ 1266687 w 11269336"/>
              <a:gd name="connsiteY244" fmla="*/ 2212688 h 2323145"/>
              <a:gd name="connsiteX245" fmla="*/ 1239614 w 11269336"/>
              <a:gd name="connsiteY245" fmla="*/ 2209727 h 2323145"/>
              <a:gd name="connsiteX246" fmla="*/ 1202436 w 11269336"/>
              <a:gd name="connsiteY246" fmla="*/ 2209817 h 2323145"/>
              <a:gd name="connsiteX247" fmla="*/ 1136097 w 11269336"/>
              <a:gd name="connsiteY247" fmla="*/ 2205112 h 2323145"/>
              <a:gd name="connsiteX248" fmla="*/ 988232 w 11269336"/>
              <a:gd name="connsiteY248" fmla="*/ 2235635 h 2323145"/>
              <a:gd name="connsiteX249" fmla="*/ 981959 w 11269336"/>
              <a:gd name="connsiteY249" fmla="*/ 2231607 h 2323145"/>
              <a:gd name="connsiteX250" fmla="*/ 938600 w 11269336"/>
              <a:gd name="connsiteY250" fmla="*/ 2238113 h 2323145"/>
              <a:gd name="connsiteX251" fmla="*/ 791788 w 11269336"/>
              <a:gd name="connsiteY251" fmla="*/ 2293224 h 2323145"/>
              <a:gd name="connsiteX252" fmla="*/ 706914 w 11269336"/>
              <a:gd name="connsiteY252" fmla="*/ 2305046 h 2323145"/>
              <a:gd name="connsiteX253" fmla="*/ 675971 w 11269336"/>
              <a:gd name="connsiteY253" fmla="*/ 2304030 h 2323145"/>
              <a:gd name="connsiteX254" fmla="*/ 624180 w 11269336"/>
              <a:gd name="connsiteY254" fmla="*/ 2302650 h 2323145"/>
              <a:gd name="connsiteX255" fmla="*/ 583453 w 11269336"/>
              <a:gd name="connsiteY255" fmla="*/ 2288788 h 2323145"/>
              <a:gd name="connsiteX256" fmla="*/ 540946 w 11269336"/>
              <a:gd name="connsiteY256" fmla="*/ 2292721 h 2323145"/>
              <a:gd name="connsiteX257" fmla="*/ 533680 w 11269336"/>
              <a:gd name="connsiteY257" fmla="*/ 2310233 h 2323145"/>
              <a:gd name="connsiteX258" fmla="*/ 487366 w 11269336"/>
              <a:gd name="connsiteY258" fmla="*/ 2309053 h 2323145"/>
              <a:gd name="connsiteX259" fmla="*/ 416820 w 11269336"/>
              <a:gd name="connsiteY259" fmla="*/ 2305443 h 2323145"/>
              <a:gd name="connsiteX260" fmla="*/ 376805 w 11269336"/>
              <a:gd name="connsiteY260" fmla="*/ 2307647 h 2323145"/>
              <a:gd name="connsiteX261" fmla="*/ 266777 w 11269336"/>
              <a:gd name="connsiteY261" fmla="*/ 2309012 h 2323145"/>
              <a:gd name="connsiteX262" fmla="*/ 156013 w 11269336"/>
              <a:gd name="connsiteY262" fmla="*/ 2306832 h 2323145"/>
              <a:gd name="connsiteX263" fmla="*/ 87258 w 11269336"/>
              <a:gd name="connsiteY263" fmla="*/ 2285511 h 2323145"/>
              <a:gd name="connsiteX264" fmla="*/ 23798 w 11269336"/>
              <a:gd name="connsiteY264" fmla="*/ 2281822 h 2323145"/>
              <a:gd name="connsiteX265" fmla="*/ 0 w 11269336"/>
              <a:gd name="connsiteY265" fmla="*/ 2285369 h 2323145"/>
              <a:gd name="connsiteX266" fmla="*/ 0 w 11269336"/>
              <a:gd name="connsiteY26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39429 w 11269336"/>
              <a:gd name="connsiteY20" fmla="*/ 696446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028928 w 11269336"/>
              <a:gd name="connsiteY21" fmla="*/ 745350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47030 w 11269336"/>
              <a:gd name="connsiteY23" fmla="*/ 814934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882654 w 11269336"/>
              <a:gd name="connsiteY29" fmla="*/ 892768 h 2323145"/>
              <a:gd name="connsiteX30" fmla="*/ 8795998 w 11269336"/>
              <a:gd name="connsiteY30" fmla="*/ 863337 h 2323145"/>
              <a:gd name="connsiteX31" fmla="*/ 8776970 w 11269336"/>
              <a:gd name="connsiteY31" fmla="*/ 885177 h 2323145"/>
              <a:gd name="connsiteX32" fmla="*/ 8755719 w 11269336"/>
              <a:gd name="connsiteY32" fmla="*/ 889754 h 2323145"/>
              <a:gd name="connsiteX33" fmla="*/ 8743257 w 11269336"/>
              <a:gd name="connsiteY33" fmla="*/ 904723 h 2323145"/>
              <a:gd name="connsiteX34" fmla="*/ 8721366 w 11269336"/>
              <a:gd name="connsiteY34" fmla="*/ 904711 h 2323145"/>
              <a:gd name="connsiteX35" fmla="*/ 8678353 w 11269336"/>
              <a:gd name="connsiteY35" fmla="*/ 926318 h 2323145"/>
              <a:gd name="connsiteX36" fmla="*/ 8636849 w 11269336"/>
              <a:gd name="connsiteY36" fmla="*/ 937900 h 2323145"/>
              <a:gd name="connsiteX37" fmla="*/ 8620213 w 11269336"/>
              <a:gd name="connsiteY37" fmla="*/ 943068 h 2323145"/>
              <a:gd name="connsiteX38" fmla="*/ 8612581 w 11269336"/>
              <a:gd name="connsiteY38" fmla="*/ 952695 h 2323145"/>
              <a:gd name="connsiteX39" fmla="*/ 8589038 w 11269336"/>
              <a:gd name="connsiteY39" fmla="*/ 963892 h 2323145"/>
              <a:gd name="connsiteX40" fmla="*/ 8579950 w 11269336"/>
              <a:gd name="connsiteY40" fmla="*/ 960899 h 2323145"/>
              <a:gd name="connsiteX41" fmla="*/ 8579319 w 11269336"/>
              <a:gd name="connsiteY41" fmla="*/ 965630 h 2323145"/>
              <a:gd name="connsiteX42" fmla="*/ 8547429 w 11269336"/>
              <a:gd name="connsiteY42" fmla="*/ 984506 h 2323145"/>
              <a:gd name="connsiteX43" fmla="*/ 8478704 w 11269336"/>
              <a:gd name="connsiteY43" fmla="*/ 1025490 h 2323145"/>
              <a:gd name="connsiteX44" fmla="*/ 8461421 w 11269336"/>
              <a:gd name="connsiteY44" fmla="*/ 1035512 h 2323145"/>
              <a:gd name="connsiteX45" fmla="*/ 8445003 w 11269336"/>
              <a:gd name="connsiteY45" fmla="*/ 1036851 h 2323145"/>
              <a:gd name="connsiteX46" fmla="*/ 8357350 w 11269336"/>
              <a:gd name="connsiteY46" fmla="*/ 1060213 h 2323145"/>
              <a:gd name="connsiteX47" fmla="*/ 8335565 w 11269336"/>
              <a:gd name="connsiteY47" fmla="*/ 1061151 h 2323145"/>
              <a:gd name="connsiteX48" fmla="*/ 8325267 w 11269336"/>
              <a:gd name="connsiteY48" fmla="*/ 1055919 h 2323145"/>
              <a:gd name="connsiteX49" fmla="*/ 8293586 w 11269336"/>
              <a:gd name="connsiteY49" fmla="*/ 1076144 h 2323145"/>
              <a:gd name="connsiteX50" fmla="*/ 8242405 w 11269336"/>
              <a:gd name="connsiteY50" fmla="*/ 1095960 h 2323145"/>
              <a:gd name="connsiteX51" fmla="*/ 8197391 w 11269336"/>
              <a:gd name="connsiteY51" fmla="*/ 1107746 h 2323145"/>
              <a:gd name="connsiteX52" fmla="*/ 8081474 w 11269336"/>
              <a:gd name="connsiteY52" fmla="*/ 1130125 h 2323145"/>
              <a:gd name="connsiteX53" fmla="*/ 8053585 w 11269336"/>
              <a:gd name="connsiteY53" fmla="*/ 1129169 h 2323145"/>
              <a:gd name="connsiteX54" fmla="*/ 8038422 w 11269336"/>
              <a:gd name="connsiteY54" fmla="*/ 1119092 h 2323145"/>
              <a:gd name="connsiteX55" fmla="*/ 8029450 w 11269336"/>
              <a:gd name="connsiteY55" fmla="*/ 1125592 h 2323145"/>
              <a:gd name="connsiteX56" fmla="*/ 7959552 w 11269336"/>
              <a:gd name="connsiteY56" fmla="*/ 1140188 h 2323145"/>
              <a:gd name="connsiteX57" fmla="*/ 7914188 w 11269336"/>
              <a:gd name="connsiteY57" fmla="*/ 1150862 h 2323145"/>
              <a:gd name="connsiteX58" fmla="*/ 7914918 w 11269336"/>
              <a:gd name="connsiteY58" fmla="*/ 1168758 h 2323145"/>
              <a:gd name="connsiteX59" fmla="*/ 7875510 w 11269336"/>
              <a:gd name="connsiteY59" fmla="*/ 1183153 h 2323145"/>
              <a:gd name="connsiteX60" fmla="*/ 7829932 w 11269336"/>
              <a:gd name="connsiteY60" fmla="*/ 1180782 h 2323145"/>
              <a:gd name="connsiteX61" fmla="*/ 7779182 w 11269336"/>
              <a:gd name="connsiteY61" fmla="*/ 1192665 h 2323145"/>
              <a:gd name="connsiteX62" fmla="*/ 7748774 w 11269336"/>
              <a:gd name="connsiteY62" fmla="*/ 1199586 h 2323145"/>
              <a:gd name="connsiteX63" fmla="*/ 7671846 w 11269336"/>
              <a:gd name="connsiteY63" fmla="*/ 1231966 h 2323145"/>
              <a:gd name="connsiteX64" fmla="*/ 7554146 w 11269336"/>
              <a:gd name="connsiteY64" fmla="*/ 1319748 h 2323145"/>
              <a:gd name="connsiteX65" fmla="*/ 7515052 w 11269336"/>
              <a:gd name="connsiteY65" fmla="*/ 1336718 h 2323145"/>
              <a:gd name="connsiteX66" fmla="*/ 7507193 w 11269336"/>
              <a:gd name="connsiteY66" fmla="*/ 1334617 h 2323145"/>
              <a:gd name="connsiteX67" fmla="*/ 7461694 w 11269336"/>
              <a:gd name="connsiteY67" fmla="*/ 1375866 h 2323145"/>
              <a:gd name="connsiteX68" fmla="*/ 7377571 w 11269336"/>
              <a:gd name="connsiteY68" fmla="*/ 1400128 h 2323145"/>
              <a:gd name="connsiteX69" fmla="*/ 7311261 w 11269336"/>
              <a:gd name="connsiteY69" fmla="*/ 1412652 h 2323145"/>
              <a:gd name="connsiteX70" fmla="*/ 7275307 w 11269336"/>
              <a:gd name="connsiteY70" fmla="*/ 1422171 h 2323145"/>
              <a:gd name="connsiteX71" fmla="*/ 7247783 w 11269336"/>
              <a:gd name="connsiteY71" fmla="*/ 1426330 h 2323145"/>
              <a:gd name="connsiteX72" fmla="*/ 7185047 w 11269336"/>
              <a:gd name="connsiteY72" fmla="*/ 1451812 h 2323145"/>
              <a:gd name="connsiteX73" fmla="*/ 7084117 w 11269336"/>
              <a:gd name="connsiteY73" fmla="*/ 1500281 h 2323145"/>
              <a:gd name="connsiteX74" fmla="*/ 7062011 w 11269336"/>
              <a:gd name="connsiteY74" fmla="*/ 1509183 h 2323145"/>
              <a:gd name="connsiteX75" fmla="*/ 7040555 w 11269336"/>
              <a:gd name="connsiteY75" fmla="*/ 1511207 h 2323145"/>
              <a:gd name="connsiteX76" fmla="*/ 7033438 w 11269336"/>
              <a:gd name="connsiteY76" fmla="*/ 1506772 h 2323145"/>
              <a:gd name="connsiteX77" fmla="*/ 7020886 w 11269336"/>
              <a:gd name="connsiteY77" fmla="*/ 1510764 h 2323145"/>
              <a:gd name="connsiteX78" fmla="*/ 7017033 w 11269336"/>
              <a:gd name="connsiteY78" fmla="*/ 1510650 h 2323145"/>
              <a:gd name="connsiteX79" fmla="*/ 6995460 w 11269336"/>
              <a:gd name="connsiteY79" fmla="*/ 1511173 h 2323145"/>
              <a:gd name="connsiteX80" fmla="*/ 6962144 w 11269336"/>
              <a:gd name="connsiteY80" fmla="*/ 1541508 h 2323145"/>
              <a:gd name="connsiteX81" fmla="*/ 6910674 w 11269336"/>
              <a:gd name="connsiteY81" fmla="*/ 1554793 h 2323145"/>
              <a:gd name="connsiteX82" fmla="*/ 6732152 w 11269336"/>
              <a:gd name="connsiteY82" fmla="*/ 1642538 h 2323145"/>
              <a:gd name="connsiteX83" fmla="*/ 6694106 w 11269336"/>
              <a:gd name="connsiteY83" fmla="*/ 1632377 h 2323145"/>
              <a:gd name="connsiteX84" fmla="*/ 6617223 w 11269336"/>
              <a:gd name="connsiteY84" fmla="*/ 1659889 h 2323145"/>
              <a:gd name="connsiteX85" fmla="*/ 6521138 w 11269336"/>
              <a:gd name="connsiteY85" fmla="*/ 1744340 h 2323145"/>
              <a:gd name="connsiteX86" fmla="*/ 6380677 w 11269336"/>
              <a:gd name="connsiteY86" fmla="*/ 1796883 h 2323145"/>
              <a:gd name="connsiteX87" fmla="*/ 6374897 w 11269336"/>
              <a:gd name="connsiteY87" fmla="*/ 1809910 h 2323145"/>
              <a:gd name="connsiteX88" fmla="*/ 6364545 w 11269336"/>
              <a:gd name="connsiteY88" fmla="*/ 1820090 h 2323145"/>
              <a:gd name="connsiteX89" fmla="*/ 6362126 w 11269336"/>
              <a:gd name="connsiteY89" fmla="*/ 1819991 h 2323145"/>
              <a:gd name="connsiteX90" fmla="*/ 6346673 w 11269336"/>
              <a:gd name="connsiteY90" fmla="*/ 1827824 h 2323145"/>
              <a:gd name="connsiteX91" fmla="*/ 6345588 w 11269336"/>
              <a:gd name="connsiteY91" fmla="*/ 1832232 h 2323145"/>
              <a:gd name="connsiteX92" fmla="*/ 6335708 w 11269336"/>
              <a:gd name="connsiteY92" fmla="*/ 1838451 h 2323145"/>
              <a:gd name="connsiteX93" fmla="*/ 6318182 w 11269336"/>
              <a:gd name="connsiteY93" fmla="*/ 1852975 h 2323145"/>
              <a:gd name="connsiteX94" fmla="*/ 6313084 w 11269336"/>
              <a:gd name="connsiteY94" fmla="*/ 1853561 h 2323145"/>
              <a:gd name="connsiteX95" fmla="*/ 6283816 w 11269336"/>
              <a:gd name="connsiteY95" fmla="*/ 1872148 h 2323145"/>
              <a:gd name="connsiteX96" fmla="*/ 6282550 w 11269336"/>
              <a:gd name="connsiteY96" fmla="*/ 1871392 h 2323145"/>
              <a:gd name="connsiteX97" fmla="*/ 6270527 w 11269336"/>
              <a:gd name="connsiteY97" fmla="*/ 1872208 h 2323145"/>
              <a:gd name="connsiteX98" fmla="*/ 6249518 w 11269336"/>
              <a:gd name="connsiteY98" fmla="*/ 1876079 h 2323145"/>
              <a:gd name="connsiteX99" fmla="*/ 6190386 w 11269336"/>
              <a:gd name="connsiteY99" fmla="*/ 1872478 h 2323145"/>
              <a:gd name="connsiteX100" fmla="*/ 6159777 w 11269336"/>
              <a:gd name="connsiteY100" fmla="*/ 1891745 h 2323145"/>
              <a:gd name="connsiteX101" fmla="*/ 6153131 w 11269336"/>
              <a:gd name="connsiteY101" fmla="*/ 1895079 h 2323145"/>
              <a:gd name="connsiteX102" fmla="*/ 6152798 w 11269336"/>
              <a:gd name="connsiteY102" fmla="*/ 1894920 h 2323145"/>
              <a:gd name="connsiteX103" fmla="*/ 6145388 w 11269336"/>
              <a:gd name="connsiteY103" fmla="*/ 1897990 h 2323145"/>
              <a:gd name="connsiteX104" fmla="*/ 6141014 w 11269336"/>
              <a:gd name="connsiteY104" fmla="*/ 1901155 h 2323145"/>
              <a:gd name="connsiteX105" fmla="*/ 6128122 w 11269336"/>
              <a:gd name="connsiteY105" fmla="*/ 1907623 h 2323145"/>
              <a:gd name="connsiteX106" fmla="*/ 6122351 w 11269336"/>
              <a:gd name="connsiteY106" fmla="*/ 1908359 h 2323145"/>
              <a:gd name="connsiteX107" fmla="*/ 6064750 w 11269336"/>
              <a:gd name="connsiteY107" fmla="*/ 1896394 h 2323145"/>
              <a:gd name="connsiteX108" fmla="*/ 5964230 w 11269336"/>
              <a:gd name="connsiteY108" fmla="*/ 1910038 h 2323145"/>
              <a:gd name="connsiteX109" fmla="*/ 5865399 w 11269336"/>
              <a:gd name="connsiteY109" fmla="*/ 1926966 h 2323145"/>
              <a:gd name="connsiteX110" fmla="*/ 5829951 w 11269336"/>
              <a:gd name="connsiteY110" fmla="*/ 1934755 h 2323145"/>
              <a:gd name="connsiteX111" fmla="*/ 5765285 w 11269336"/>
              <a:gd name="connsiteY111" fmla="*/ 1941322 h 2323145"/>
              <a:gd name="connsiteX112" fmla="*/ 5734750 w 11269336"/>
              <a:gd name="connsiteY112" fmla="*/ 1939793 h 2323145"/>
              <a:gd name="connsiteX113" fmla="*/ 5733569 w 11269336"/>
              <a:gd name="connsiteY113" fmla="*/ 1940505 h 2323145"/>
              <a:gd name="connsiteX114" fmla="*/ 5730329 w 11269336"/>
              <a:gd name="connsiteY114" fmla="*/ 1937845 h 2323145"/>
              <a:gd name="connsiteX115" fmla="*/ 5724661 w 11269336"/>
              <a:gd name="connsiteY115" fmla="*/ 1937455 h 2323145"/>
              <a:gd name="connsiteX116" fmla="*/ 5710186 w 11269336"/>
              <a:gd name="connsiteY116" fmla="*/ 1941370 h 2323145"/>
              <a:gd name="connsiteX117" fmla="*/ 5704910 w 11269336"/>
              <a:gd name="connsiteY117" fmla="*/ 1943663 h 2323145"/>
              <a:gd name="connsiteX118" fmla="*/ 5696836 w 11269336"/>
              <a:gd name="connsiteY118" fmla="*/ 1945271 h 2323145"/>
              <a:gd name="connsiteX119" fmla="*/ 5696583 w 11269336"/>
              <a:gd name="connsiteY119" fmla="*/ 1945050 h 2323145"/>
              <a:gd name="connsiteX120" fmla="*/ 5689123 w 11269336"/>
              <a:gd name="connsiteY120" fmla="*/ 1947067 h 2323145"/>
              <a:gd name="connsiteX121" fmla="*/ 5653291 w 11269336"/>
              <a:gd name="connsiteY121" fmla="*/ 1960245 h 2323145"/>
              <a:gd name="connsiteX122" fmla="*/ 5599385 w 11269336"/>
              <a:gd name="connsiteY122" fmla="*/ 1945198 h 2323145"/>
              <a:gd name="connsiteX123" fmla="*/ 5578300 w 11269336"/>
              <a:gd name="connsiteY123" fmla="*/ 1944963 h 2323145"/>
              <a:gd name="connsiteX124" fmla="*/ 5566758 w 11269336"/>
              <a:gd name="connsiteY124" fmla="*/ 1943441 h 2323145"/>
              <a:gd name="connsiteX125" fmla="*/ 5565857 w 11269336"/>
              <a:gd name="connsiteY125" fmla="*/ 1942445 h 2323145"/>
              <a:gd name="connsiteX126" fmla="*/ 5531534 w 11269336"/>
              <a:gd name="connsiteY126" fmla="*/ 1955208 h 2323145"/>
              <a:gd name="connsiteX127" fmla="*/ 5526552 w 11269336"/>
              <a:gd name="connsiteY127" fmla="*/ 1954799 h 2323145"/>
              <a:gd name="connsiteX128" fmla="*/ 5504723 w 11269336"/>
              <a:gd name="connsiteY128" fmla="*/ 1965811 h 2323145"/>
              <a:gd name="connsiteX129" fmla="*/ 5493156 w 11269336"/>
              <a:gd name="connsiteY129" fmla="*/ 1970063 h 2323145"/>
              <a:gd name="connsiteX130" fmla="*/ 5490486 w 11269336"/>
              <a:gd name="connsiteY130" fmla="*/ 1974227 h 2323145"/>
              <a:gd name="connsiteX131" fmla="*/ 5473107 w 11269336"/>
              <a:gd name="connsiteY131" fmla="*/ 1979001 h 2323145"/>
              <a:gd name="connsiteX132" fmla="*/ 5470885 w 11269336"/>
              <a:gd name="connsiteY132" fmla="*/ 1978432 h 2323145"/>
              <a:gd name="connsiteX133" fmla="*/ 5457393 w 11269336"/>
              <a:gd name="connsiteY133" fmla="*/ 1986525 h 2323145"/>
              <a:gd name="connsiteX134" fmla="*/ 5447102 w 11269336"/>
              <a:gd name="connsiteY134" fmla="*/ 1998329 h 2323145"/>
              <a:gd name="connsiteX135" fmla="*/ 5159151 w 11269336"/>
              <a:gd name="connsiteY135" fmla="*/ 2029640 h 2323145"/>
              <a:gd name="connsiteX136" fmla="*/ 5041688 w 11269336"/>
              <a:gd name="connsiteY136" fmla="*/ 2022334 h 2323145"/>
              <a:gd name="connsiteX137" fmla="*/ 4860988 w 11269336"/>
              <a:gd name="connsiteY137" fmla="*/ 2135698 h 2323145"/>
              <a:gd name="connsiteX138" fmla="*/ 4807902 w 11269336"/>
              <a:gd name="connsiteY138" fmla="*/ 2138894 h 2323145"/>
              <a:gd name="connsiteX139" fmla="*/ 4765388 w 11269336"/>
              <a:gd name="connsiteY139" fmla="*/ 2162525 h 2323145"/>
              <a:gd name="connsiteX140" fmla="*/ 4745033 w 11269336"/>
              <a:gd name="connsiteY140" fmla="*/ 2158859 h 2323145"/>
              <a:gd name="connsiteX141" fmla="*/ 4741475 w 11269336"/>
              <a:gd name="connsiteY141" fmla="*/ 2157998 h 2323145"/>
              <a:gd name="connsiteX142" fmla="*/ 4728247 w 11269336"/>
              <a:gd name="connsiteY142" fmla="*/ 2159526 h 2323145"/>
              <a:gd name="connsiteX143" fmla="*/ 4723263 w 11269336"/>
              <a:gd name="connsiteY143" fmla="*/ 2153742 h 2323145"/>
              <a:gd name="connsiteX144" fmla="*/ 4702453 w 11269336"/>
              <a:gd name="connsiteY144" fmla="*/ 2151586 h 2323145"/>
              <a:gd name="connsiteX145" fmla="*/ 4678455 w 11269336"/>
              <a:gd name="connsiteY145" fmla="*/ 2156131 h 2323145"/>
              <a:gd name="connsiteX146" fmla="*/ 4593061 w 11269336"/>
              <a:gd name="connsiteY146" fmla="*/ 2171597 h 2323145"/>
              <a:gd name="connsiteX147" fmla="*/ 4579902 w 11269336"/>
              <a:gd name="connsiteY147" fmla="*/ 2177927 h 2323145"/>
              <a:gd name="connsiteX148" fmla="*/ 4533444 w 11269336"/>
              <a:gd name="connsiteY148" fmla="*/ 2181200 h 2323145"/>
              <a:gd name="connsiteX149" fmla="*/ 4492832 w 11269336"/>
              <a:gd name="connsiteY149" fmla="*/ 2188033 h 2323145"/>
              <a:gd name="connsiteX150" fmla="*/ 4467257 w 11269336"/>
              <a:gd name="connsiteY150" fmla="*/ 2196121 h 2323145"/>
              <a:gd name="connsiteX151" fmla="*/ 4459937 w 11269336"/>
              <a:gd name="connsiteY151" fmla="*/ 2195182 h 2323145"/>
              <a:gd name="connsiteX152" fmla="*/ 4433312 w 11269336"/>
              <a:gd name="connsiteY152" fmla="*/ 2199004 h 2323145"/>
              <a:gd name="connsiteX153" fmla="*/ 4420601 w 11269336"/>
              <a:gd name="connsiteY153" fmla="*/ 2205158 h 2323145"/>
              <a:gd name="connsiteX154" fmla="*/ 4405765 w 11269336"/>
              <a:gd name="connsiteY154" fmla="*/ 2199902 h 2323145"/>
              <a:gd name="connsiteX155" fmla="*/ 4401354 w 11269336"/>
              <a:gd name="connsiteY155" fmla="*/ 2194745 h 2323145"/>
              <a:gd name="connsiteX156" fmla="*/ 4383151 w 11269336"/>
              <a:gd name="connsiteY156" fmla="*/ 2201140 h 2323145"/>
              <a:gd name="connsiteX157" fmla="*/ 4366646 w 11269336"/>
              <a:gd name="connsiteY157" fmla="*/ 2198564 h 2323145"/>
              <a:gd name="connsiteX158" fmla="*/ 4354009 w 11269336"/>
              <a:gd name="connsiteY158" fmla="*/ 2204984 h 2323145"/>
              <a:gd name="connsiteX159" fmla="*/ 4348284 w 11269336"/>
              <a:gd name="connsiteY159" fmla="*/ 2205270 h 2323145"/>
              <a:gd name="connsiteX160" fmla="*/ 4333906 w 11269336"/>
              <a:gd name="connsiteY160" fmla="*/ 2205251 h 2323145"/>
              <a:gd name="connsiteX161" fmla="*/ 4308819 w 11269336"/>
              <a:gd name="connsiteY161" fmla="*/ 2203822 h 2323145"/>
              <a:gd name="connsiteX162" fmla="*/ 4301210 w 11269336"/>
              <a:gd name="connsiteY162" fmla="*/ 2204456 h 2323145"/>
              <a:gd name="connsiteX163" fmla="*/ 4283095 w 11269336"/>
              <a:gd name="connsiteY163" fmla="*/ 2198177 h 2323145"/>
              <a:gd name="connsiteX164" fmla="*/ 4250119 w 11269336"/>
              <a:gd name="connsiteY164" fmla="*/ 2196342 h 2323145"/>
              <a:gd name="connsiteX165" fmla="*/ 4189203 w 11269336"/>
              <a:gd name="connsiteY165" fmla="*/ 2178994 h 2323145"/>
              <a:gd name="connsiteX166" fmla="*/ 4154035 w 11269336"/>
              <a:gd name="connsiteY166" fmla="*/ 2171950 h 2323145"/>
              <a:gd name="connsiteX167" fmla="*/ 4129569 w 11269336"/>
              <a:gd name="connsiteY167" fmla="*/ 2163850 h 2323145"/>
              <a:gd name="connsiteX168" fmla="*/ 4061250 w 11269336"/>
              <a:gd name="connsiteY168" fmla="*/ 2159236 h 2323145"/>
              <a:gd name="connsiteX169" fmla="*/ 3945480 w 11269336"/>
              <a:gd name="connsiteY169" fmla="*/ 2158279 h 2323145"/>
              <a:gd name="connsiteX170" fmla="*/ 3921468 w 11269336"/>
              <a:gd name="connsiteY170" fmla="*/ 2156588 h 2323145"/>
              <a:gd name="connsiteX171" fmla="*/ 3903348 w 11269336"/>
              <a:gd name="connsiteY171" fmla="*/ 2149220 h 2323145"/>
              <a:gd name="connsiteX172" fmla="*/ 3901342 w 11269336"/>
              <a:gd name="connsiteY172" fmla="*/ 2142355 h 2323145"/>
              <a:gd name="connsiteX173" fmla="*/ 3888539 w 11269336"/>
              <a:gd name="connsiteY173" fmla="*/ 2140476 h 2323145"/>
              <a:gd name="connsiteX174" fmla="*/ 3885662 w 11269336"/>
              <a:gd name="connsiteY174" fmla="*/ 2138740 h 2323145"/>
              <a:gd name="connsiteX175" fmla="*/ 3868627 w 11269336"/>
              <a:gd name="connsiteY175" fmla="*/ 2130023 h 2323145"/>
              <a:gd name="connsiteX176" fmla="*/ 3819177 w 11269336"/>
              <a:gd name="connsiteY176" fmla="*/ 2142111 h 2323145"/>
              <a:gd name="connsiteX177" fmla="*/ 3769100 w 11269336"/>
              <a:gd name="connsiteY177" fmla="*/ 2131731 h 2323145"/>
              <a:gd name="connsiteX178" fmla="*/ 3562752 w 11269336"/>
              <a:gd name="connsiteY178" fmla="*/ 2131785 h 2323145"/>
              <a:gd name="connsiteX179" fmla="*/ 3541402 w 11269336"/>
              <a:gd name="connsiteY179" fmla="*/ 2106821 h 2323145"/>
              <a:gd name="connsiteX180" fmla="*/ 3365341 w 11269336"/>
              <a:gd name="connsiteY180" fmla="*/ 2077638 h 2323145"/>
              <a:gd name="connsiteX181" fmla="*/ 3170922 w 11269336"/>
              <a:gd name="connsiteY181" fmla="*/ 2115957 h 2323145"/>
              <a:gd name="connsiteX182" fmla="*/ 3156256 w 11269336"/>
              <a:gd name="connsiteY182" fmla="*/ 2124773 h 2323145"/>
              <a:gd name="connsiteX183" fmla="*/ 3140298 w 11269336"/>
              <a:gd name="connsiteY183" fmla="*/ 2129182 h 2323145"/>
              <a:gd name="connsiteX184" fmla="*/ 3138514 w 11269336"/>
              <a:gd name="connsiteY184" fmla="*/ 2128069 h 2323145"/>
              <a:gd name="connsiteX185" fmla="*/ 3120467 w 11269336"/>
              <a:gd name="connsiteY185" fmla="*/ 2128281 h 2323145"/>
              <a:gd name="connsiteX186" fmla="*/ 3116175 w 11269336"/>
              <a:gd name="connsiteY186" fmla="*/ 2131633 h 2323145"/>
              <a:gd name="connsiteX187" fmla="*/ 3103685 w 11269336"/>
              <a:gd name="connsiteY187" fmla="*/ 2132814 h 2323145"/>
              <a:gd name="connsiteX188" fmla="*/ 3078794 w 11269336"/>
              <a:gd name="connsiteY188" fmla="*/ 2137935 h 2323145"/>
              <a:gd name="connsiteX189" fmla="*/ 3074407 w 11269336"/>
              <a:gd name="connsiteY189" fmla="*/ 2136274 h 2323145"/>
              <a:gd name="connsiteX190" fmla="*/ 3037285 w 11269336"/>
              <a:gd name="connsiteY190" fmla="*/ 2139919 h 2323145"/>
              <a:gd name="connsiteX191" fmla="*/ 3036901 w 11269336"/>
              <a:gd name="connsiteY191" fmla="*/ 2138726 h 2323145"/>
              <a:gd name="connsiteX192" fmla="*/ 3026996 w 11269336"/>
              <a:gd name="connsiteY192" fmla="*/ 2134322 h 2323145"/>
              <a:gd name="connsiteX193" fmla="*/ 3007772 w 11269336"/>
              <a:gd name="connsiteY193" fmla="*/ 2128742 h 2323145"/>
              <a:gd name="connsiteX194" fmla="*/ 2965030 w 11269336"/>
              <a:gd name="connsiteY194" fmla="*/ 2100494 h 2323145"/>
              <a:gd name="connsiteX195" fmla="*/ 2926342 w 11269336"/>
              <a:gd name="connsiteY195" fmla="*/ 2104155 h 2323145"/>
              <a:gd name="connsiteX196" fmla="*/ 2918608 w 11269336"/>
              <a:gd name="connsiteY196" fmla="*/ 2104215 h 2323145"/>
              <a:gd name="connsiteX197" fmla="*/ 2918475 w 11269336"/>
              <a:gd name="connsiteY197" fmla="*/ 2103937 h 2323145"/>
              <a:gd name="connsiteX198" fmla="*/ 2910360 w 11269336"/>
              <a:gd name="connsiteY198" fmla="*/ 2103444 h 2323145"/>
              <a:gd name="connsiteX199" fmla="*/ 2904507 w 11269336"/>
              <a:gd name="connsiteY199" fmla="*/ 2104326 h 2323145"/>
              <a:gd name="connsiteX200" fmla="*/ 2889503 w 11269336"/>
              <a:gd name="connsiteY200" fmla="*/ 2104443 h 2323145"/>
              <a:gd name="connsiteX201" fmla="*/ 2884480 w 11269336"/>
              <a:gd name="connsiteY201" fmla="*/ 2102626 h 2323145"/>
              <a:gd name="connsiteX202" fmla="*/ 2882689 w 11269336"/>
              <a:gd name="connsiteY202" fmla="*/ 2099228 h 2323145"/>
              <a:gd name="connsiteX203" fmla="*/ 2881291 w 11269336"/>
              <a:gd name="connsiteY203" fmla="*/ 2099618 h 2323145"/>
              <a:gd name="connsiteX204" fmla="*/ 2853979 w 11269336"/>
              <a:gd name="connsiteY204" fmla="*/ 2090388 h 2323145"/>
              <a:gd name="connsiteX205" fmla="*/ 2791790 w 11269336"/>
              <a:gd name="connsiteY205" fmla="*/ 2080332 h 2323145"/>
              <a:gd name="connsiteX206" fmla="*/ 2755844 w 11269336"/>
              <a:gd name="connsiteY206" fmla="*/ 2078874 h 2323145"/>
              <a:gd name="connsiteX207" fmla="*/ 2657742 w 11269336"/>
              <a:gd name="connsiteY207" fmla="*/ 2070179 h 2323145"/>
              <a:gd name="connsiteX208" fmla="*/ 2559549 w 11269336"/>
              <a:gd name="connsiteY208" fmla="*/ 2057873 h 2323145"/>
              <a:gd name="connsiteX209" fmla="*/ 2512054 w 11269336"/>
              <a:gd name="connsiteY209" fmla="*/ 2031671 h 2323145"/>
              <a:gd name="connsiteX210" fmla="*/ 2506437 w 11269336"/>
              <a:gd name="connsiteY210" fmla="*/ 2030918 h 2323145"/>
              <a:gd name="connsiteX211" fmla="*/ 2491752 w 11269336"/>
              <a:gd name="connsiteY211" fmla="*/ 2033906 h 2323145"/>
              <a:gd name="connsiteX212" fmla="*/ 2486338 w 11269336"/>
              <a:gd name="connsiteY212" fmla="*/ 2035862 h 2323145"/>
              <a:gd name="connsiteX213" fmla="*/ 2478186 w 11269336"/>
              <a:gd name="connsiteY213" fmla="*/ 2036953 h 2323145"/>
              <a:gd name="connsiteX214" fmla="*/ 2477950 w 11269336"/>
              <a:gd name="connsiteY214" fmla="*/ 2036715 h 2323145"/>
              <a:gd name="connsiteX215" fmla="*/ 2470381 w 11269336"/>
              <a:gd name="connsiteY215" fmla="*/ 2038256 h 2323145"/>
              <a:gd name="connsiteX216" fmla="*/ 2433781 w 11269336"/>
              <a:gd name="connsiteY216" fmla="*/ 2049140 h 2323145"/>
              <a:gd name="connsiteX217" fmla="*/ 2381172 w 11269336"/>
              <a:gd name="connsiteY217" fmla="*/ 2030645 h 2323145"/>
              <a:gd name="connsiteX218" fmla="*/ 2360198 w 11269336"/>
              <a:gd name="connsiteY218" fmla="*/ 2029059 h 2323145"/>
              <a:gd name="connsiteX219" fmla="*/ 2348815 w 11269336"/>
              <a:gd name="connsiteY219" fmla="*/ 2026798 h 2323145"/>
              <a:gd name="connsiteX220" fmla="*/ 2347988 w 11269336"/>
              <a:gd name="connsiteY220" fmla="*/ 2025745 h 2323145"/>
              <a:gd name="connsiteX221" fmla="*/ 2312920 w 11269336"/>
              <a:gd name="connsiteY221" fmla="*/ 2036311 h 2323145"/>
              <a:gd name="connsiteX222" fmla="*/ 2307986 w 11269336"/>
              <a:gd name="connsiteY222" fmla="*/ 2035583 h 2323145"/>
              <a:gd name="connsiteX223" fmla="*/ 2285481 w 11269336"/>
              <a:gd name="connsiteY223" fmla="*/ 2045197 h 2323145"/>
              <a:gd name="connsiteX224" fmla="*/ 2273666 w 11269336"/>
              <a:gd name="connsiteY224" fmla="*/ 2048710 h 2323145"/>
              <a:gd name="connsiteX225" fmla="*/ 2270719 w 11269336"/>
              <a:gd name="connsiteY225" fmla="*/ 2052702 h 2323145"/>
              <a:gd name="connsiteX226" fmla="*/ 2253080 w 11269336"/>
              <a:gd name="connsiteY226" fmla="*/ 2056363 h 2323145"/>
              <a:gd name="connsiteX227" fmla="*/ 2250906 w 11269336"/>
              <a:gd name="connsiteY227" fmla="*/ 2055654 h 2323145"/>
              <a:gd name="connsiteX228" fmla="*/ 2236905 w 11269336"/>
              <a:gd name="connsiteY228" fmla="*/ 2062882 h 2323145"/>
              <a:gd name="connsiteX229" fmla="*/ 2225830 w 11269336"/>
              <a:gd name="connsiteY229" fmla="*/ 2074027 h 2323145"/>
              <a:gd name="connsiteX230" fmla="*/ 2073776 w 11269336"/>
              <a:gd name="connsiteY230" fmla="*/ 2089244 h 2323145"/>
              <a:gd name="connsiteX231" fmla="*/ 1948256 w 11269336"/>
              <a:gd name="connsiteY231" fmla="*/ 2146616 h 2323145"/>
              <a:gd name="connsiteX232" fmla="*/ 1865582 w 11269336"/>
              <a:gd name="connsiteY232" fmla="*/ 2153738 h 2323145"/>
              <a:gd name="connsiteX233" fmla="*/ 1835210 w 11269336"/>
              <a:gd name="connsiteY233" fmla="*/ 2134244 h 2323145"/>
              <a:gd name="connsiteX234" fmla="*/ 1632661 w 11269336"/>
              <a:gd name="connsiteY234" fmla="*/ 2173882 h 2323145"/>
              <a:gd name="connsiteX235" fmla="*/ 1579590 w 11269336"/>
              <a:gd name="connsiteY235" fmla="*/ 2173680 h 2323145"/>
              <a:gd name="connsiteX236" fmla="*/ 1535601 w 11269336"/>
              <a:gd name="connsiteY236" fmla="*/ 2194590 h 2323145"/>
              <a:gd name="connsiteX237" fmla="*/ 1515594 w 11269336"/>
              <a:gd name="connsiteY237" fmla="*/ 2189622 h 2323145"/>
              <a:gd name="connsiteX238" fmla="*/ 1512113 w 11269336"/>
              <a:gd name="connsiteY238" fmla="*/ 2188534 h 2323145"/>
              <a:gd name="connsiteX239" fmla="*/ 1498838 w 11269336"/>
              <a:gd name="connsiteY239" fmla="*/ 2189213 h 2323145"/>
              <a:gd name="connsiteX240" fmla="*/ 1494279 w 11269336"/>
              <a:gd name="connsiteY240" fmla="*/ 2183112 h 2323145"/>
              <a:gd name="connsiteX241" fmla="*/ 1473714 w 11269336"/>
              <a:gd name="connsiteY241" fmla="*/ 2179625 h 2323145"/>
              <a:gd name="connsiteX242" fmla="*/ 1449503 w 11269336"/>
              <a:gd name="connsiteY242" fmla="*/ 2182633 h 2323145"/>
              <a:gd name="connsiteX243" fmla="*/ 1266687 w 11269336"/>
              <a:gd name="connsiteY243" fmla="*/ 2212688 h 2323145"/>
              <a:gd name="connsiteX244" fmla="*/ 1239614 w 11269336"/>
              <a:gd name="connsiteY244" fmla="*/ 2209727 h 2323145"/>
              <a:gd name="connsiteX245" fmla="*/ 1202436 w 11269336"/>
              <a:gd name="connsiteY245" fmla="*/ 2209817 h 2323145"/>
              <a:gd name="connsiteX246" fmla="*/ 1136097 w 11269336"/>
              <a:gd name="connsiteY246" fmla="*/ 2205112 h 2323145"/>
              <a:gd name="connsiteX247" fmla="*/ 988232 w 11269336"/>
              <a:gd name="connsiteY247" fmla="*/ 2235635 h 2323145"/>
              <a:gd name="connsiteX248" fmla="*/ 981959 w 11269336"/>
              <a:gd name="connsiteY248" fmla="*/ 2231607 h 2323145"/>
              <a:gd name="connsiteX249" fmla="*/ 938600 w 11269336"/>
              <a:gd name="connsiteY249" fmla="*/ 2238113 h 2323145"/>
              <a:gd name="connsiteX250" fmla="*/ 791788 w 11269336"/>
              <a:gd name="connsiteY250" fmla="*/ 2293224 h 2323145"/>
              <a:gd name="connsiteX251" fmla="*/ 706914 w 11269336"/>
              <a:gd name="connsiteY251" fmla="*/ 2305046 h 2323145"/>
              <a:gd name="connsiteX252" fmla="*/ 675971 w 11269336"/>
              <a:gd name="connsiteY252" fmla="*/ 2304030 h 2323145"/>
              <a:gd name="connsiteX253" fmla="*/ 624180 w 11269336"/>
              <a:gd name="connsiteY253" fmla="*/ 2302650 h 2323145"/>
              <a:gd name="connsiteX254" fmla="*/ 583453 w 11269336"/>
              <a:gd name="connsiteY254" fmla="*/ 2288788 h 2323145"/>
              <a:gd name="connsiteX255" fmla="*/ 540946 w 11269336"/>
              <a:gd name="connsiteY255" fmla="*/ 2292721 h 2323145"/>
              <a:gd name="connsiteX256" fmla="*/ 533680 w 11269336"/>
              <a:gd name="connsiteY256" fmla="*/ 2310233 h 2323145"/>
              <a:gd name="connsiteX257" fmla="*/ 487366 w 11269336"/>
              <a:gd name="connsiteY257" fmla="*/ 2309053 h 2323145"/>
              <a:gd name="connsiteX258" fmla="*/ 416820 w 11269336"/>
              <a:gd name="connsiteY258" fmla="*/ 2305443 h 2323145"/>
              <a:gd name="connsiteX259" fmla="*/ 376805 w 11269336"/>
              <a:gd name="connsiteY259" fmla="*/ 2307647 h 2323145"/>
              <a:gd name="connsiteX260" fmla="*/ 266777 w 11269336"/>
              <a:gd name="connsiteY260" fmla="*/ 2309012 h 2323145"/>
              <a:gd name="connsiteX261" fmla="*/ 156013 w 11269336"/>
              <a:gd name="connsiteY261" fmla="*/ 2306832 h 2323145"/>
              <a:gd name="connsiteX262" fmla="*/ 87258 w 11269336"/>
              <a:gd name="connsiteY262" fmla="*/ 2285511 h 2323145"/>
              <a:gd name="connsiteX263" fmla="*/ 23798 w 11269336"/>
              <a:gd name="connsiteY263" fmla="*/ 2281822 h 2323145"/>
              <a:gd name="connsiteX264" fmla="*/ 0 w 11269336"/>
              <a:gd name="connsiteY264" fmla="*/ 2285369 h 2323145"/>
              <a:gd name="connsiteX265" fmla="*/ 0 w 11269336"/>
              <a:gd name="connsiteY26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9070855 w 11269336"/>
              <a:gd name="connsiteY23" fmla="*/ 794621 h 2323145"/>
              <a:gd name="connsiteX24" fmla="*/ 8914746 w 11269336"/>
              <a:gd name="connsiteY24" fmla="*/ 826428 h 2323145"/>
              <a:gd name="connsiteX25" fmla="*/ 8917778 w 11269336"/>
              <a:gd name="connsiteY25" fmla="*/ 835198 h 2323145"/>
              <a:gd name="connsiteX26" fmla="*/ 8905560 w 11269336"/>
              <a:gd name="connsiteY26" fmla="*/ 838358 h 2323145"/>
              <a:gd name="connsiteX27" fmla="*/ 8897564 w 11269336"/>
              <a:gd name="connsiteY27" fmla="*/ 834287 h 2323145"/>
              <a:gd name="connsiteX28" fmla="*/ 8878040 w 11269336"/>
              <a:gd name="connsiteY28" fmla="*/ 844150 h 2323145"/>
              <a:gd name="connsiteX29" fmla="*/ 8795998 w 11269336"/>
              <a:gd name="connsiteY29" fmla="*/ 863337 h 2323145"/>
              <a:gd name="connsiteX30" fmla="*/ 8776970 w 11269336"/>
              <a:gd name="connsiteY30" fmla="*/ 885177 h 2323145"/>
              <a:gd name="connsiteX31" fmla="*/ 8755719 w 11269336"/>
              <a:gd name="connsiteY31" fmla="*/ 889754 h 2323145"/>
              <a:gd name="connsiteX32" fmla="*/ 8743257 w 11269336"/>
              <a:gd name="connsiteY32" fmla="*/ 904723 h 2323145"/>
              <a:gd name="connsiteX33" fmla="*/ 8721366 w 11269336"/>
              <a:gd name="connsiteY33" fmla="*/ 904711 h 2323145"/>
              <a:gd name="connsiteX34" fmla="*/ 8678353 w 11269336"/>
              <a:gd name="connsiteY34" fmla="*/ 926318 h 2323145"/>
              <a:gd name="connsiteX35" fmla="*/ 8636849 w 11269336"/>
              <a:gd name="connsiteY35" fmla="*/ 937900 h 2323145"/>
              <a:gd name="connsiteX36" fmla="*/ 8620213 w 11269336"/>
              <a:gd name="connsiteY36" fmla="*/ 943068 h 2323145"/>
              <a:gd name="connsiteX37" fmla="*/ 8612581 w 11269336"/>
              <a:gd name="connsiteY37" fmla="*/ 952695 h 2323145"/>
              <a:gd name="connsiteX38" fmla="*/ 8589038 w 11269336"/>
              <a:gd name="connsiteY38" fmla="*/ 963892 h 2323145"/>
              <a:gd name="connsiteX39" fmla="*/ 8579950 w 11269336"/>
              <a:gd name="connsiteY39" fmla="*/ 960899 h 2323145"/>
              <a:gd name="connsiteX40" fmla="*/ 8579319 w 11269336"/>
              <a:gd name="connsiteY40" fmla="*/ 965630 h 2323145"/>
              <a:gd name="connsiteX41" fmla="*/ 8547429 w 11269336"/>
              <a:gd name="connsiteY41" fmla="*/ 984506 h 2323145"/>
              <a:gd name="connsiteX42" fmla="*/ 8478704 w 11269336"/>
              <a:gd name="connsiteY42" fmla="*/ 1025490 h 2323145"/>
              <a:gd name="connsiteX43" fmla="*/ 8461421 w 11269336"/>
              <a:gd name="connsiteY43" fmla="*/ 1035512 h 2323145"/>
              <a:gd name="connsiteX44" fmla="*/ 8445003 w 11269336"/>
              <a:gd name="connsiteY44" fmla="*/ 1036851 h 2323145"/>
              <a:gd name="connsiteX45" fmla="*/ 8357350 w 11269336"/>
              <a:gd name="connsiteY45" fmla="*/ 1060213 h 2323145"/>
              <a:gd name="connsiteX46" fmla="*/ 8335565 w 11269336"/>
              <a:gd name="connsiteY46" fmla="*/ 1061151 h 2323145"/>
              <a:gd name="connsiteX47" fmla="*/ 8325267 w 11269336"/>
              <a:gd name="connsiteY47" fmla="*/ 1055919 h 2323145"/>
              <a:gd name="connsiteX48" fmla="*/ 8293586 w 11269336"/>
              <a:gd name="connsiteY48" fmla="*/ 1076144 h 2323145"/>
              <a:gd name="connsiteX49" fmla="*/ 8242405 w 11269336"/>
              <a:gd name="connsiteY49" fmla="*/ 1095960 h 2323145"/>
              <a:gd name="connsiteX50" fmla="*/ 8197391 w 11269336"/>
              <a:gd name="connsiteY50" fmla="*/ 1107746 h 2323145"/>
              <a:gd name="connsiteX51" fmla="*/ 8081474 w 11269336"/>
              <a:gd name="connsiteY51" fmla="*/ 1130125 h 2323145"/>
              <a:gd name="connsiteX52" fmla="*/ 8053585 w 11269336"/>
              <a:gd name="connsiteY52" fmla="*/ 1129169 h 2323145"/>
              <a:gd name="connsiteX53" fmla="*/ 8038422 w 11269336"/>
              <a:gd name="connsiteY53" fmla="*/ 1119092 h 2323145"/>
              <a:gd name="connsiteX54" fmla="*/ 8029450 w 11269336"/>
              <a:gd name="connsiteY54" fmla="*/ 1125592 h 2323145"/>
              <a:gd name="connsiteX55" fmla="*/ 7959552 w 11269336"/>
              <a:gd name="connsiteY55" fmla="*/ 1140188 h 2323145"/>
              <a:gd name="connsiteX56" fmla="*/ 7914188 w 11269336"/>
              <a:gd name="connsiteY56" fmla="*/ 1150862 h 2323145"/>
              <a:gd name="connsiteX57" fmla="*/ 7914918 w 11269336"/>
              <a:gd name="connsiteY57" fmla="*/ 1168758 h 2323145"/>
              <a:gd name="connsiteX58" fmla="*/ 7875510 w 11269336"/>
              <a:gd name="connsiteY58" fmla="*/ 1183153 h 2323145"/>
              <a:gd name="connsiteX59" fmla="*/ 7829932 w 11269336"/>
              <a:gd name="connsiteY59" fmla="*/ 1180782 h 2323145"/>
              <a:gd name="connsiteX60" fmla="*/ 7779182 w 11269336"/>
              <a:gd name="connsiteY60" fmla="*/ 1192665 h 2323145"/>
              <a:gd name="connsiteX61" fmla="*/ 7748774 w 11269336"/>
              <a:gd name="connsiteY61" fmla="*/ 1199586 h 2323145"/>
              <a:gd name="connsiteX62" fmla="*/ 7671846 w 11269336"/>
              <a:gd name="connsiteY62" fmla="*/ 1231966 h 2323145"/>
              <a:gd name="connsiteX63" fmla="*/ 7554146 w 11269336"/>
              <a:gd name="connsiteY63" fmla="*/ 1319748 h 2323145"/>
              <a:gd name="connsiteX64" fmla="*/ 7515052 w 11269336"/>
              <a:gd name="connsiteY64" fmla="*/ 1336718 h 2323145"/>
              <a:gd name="connsiteX65" fmla="*/ 7507193 w 11269336"/>
              <a:gd name="connsiteY65" fmla="*/ 1334617 h 2323145"/>
              <a:gd name="connsiteX66" fmla="*/ 7461694 w 11269336"/>
              <a:gd name="connsiteY66" fmla="*/ 1375866 h 2323145"/>
              <a:gd name="connsiteX67" fmla="*/ 7377571 w 11269336"/>
              <a:gd name="connsiteY67" fmla="*/ 1400128 h 2323145"/>
              <a:gd name="connsiteX68" fmla="*/ 7311261 w 11269336"/>
              <a:gd name="connsiteY68" fmla="*/ 1412652 h 2323145"/>
              <a:gd name="connsiteX69" fmla="*/ 7275307 w 11269336"/>
              <a:gd name="connsiteY69" fmla="*/ 1422171 h 2323145"/>
              <a:gd name="connsiteX70" fmla="*/ 7247783 w 11269336"/>
              <a:gd name="connsiteY70" fmla="*/ 1426330 h 2323145"/>
              <a:gd name="connsiteX71" fmla="*/ 7185047 w 11269336"/>
              <a:gd name="connsiteY71" fmla="*/ 1451812 h 2323145"/>
              <a:gd name="connsiteX72" fmla="*/ 7084117 w 11269336"/>
              <a:gd name="connsiteY72" fmla="*/ 1500281 h 2323145"/>
              <a:gd name="connsiteX73" fmla="*/ 7062011 w 11269336"/>
              <a:gd name="connsiteY73" fmla="*/ 1509183 h 2323145"/>
              <a:gd name="connsiteX74" fmla="*/ 7040555 w 11269336"/>
              <a:gd name="connsiteY74" fmla="*/ 1511207 h 2323145"/>
              <a:gd name="connsiteX75" fmla="*/ 7033438 w 11269336"/>
              <a:gd name="connsiteY75" fmla="*/ 1506772 h 2323145"/>
              <a:gd name="connsiteX76" fmla="*/ 7020886 w 11269336"/>
              <a:gd name="connsiteY76" fmla="*/ 1510764 h 2323145"/>
              <a:gd name="connsiteX77" fmla="*/ 7017033 w 11269336"/>
              <a:gd name="connsiteY77" fmla="*/ 1510650 h 2323145"/>
              <a:gd name="connsiteX78" fmla="*/ 6995460 w 11269336"/>
              <a:gd name="connsiteY78" fmla="*/ 1511173 h 2323145"/>
              <a:gd name="connsiteX79" fmla="*/ 6962144 w 11269336"/>
              <a:gd name="connsiteY79" fmla="*/ 1541508 h 2323145"/>
              <a:gd name="connsiteX80" fmla="*/ 6910674 w 11269336"/>
              <a:gd name="connsiteY80" fmla="*/ 1554793 h 2323145"/>
              <a:gd name="connsiteX81" fmla="*/ 6732152 w 11269336"/>
              <a:gd name="connsiteY81" fmla="*/ 1642538 h 2323145"/>
              <a:gd name="connsiteX82" fmla="*/ 6694106 w 11269336"/>
              <a:gd name="connsiteY82" fmla="*/ 1632377 h 2323145"/>
              <a:gd name="connsiteX83" fmla="*/ 6617223 w 11269336"/>
              <a:gd name="connsiteY83" fmla="*/ 1659889 h 2323145"/>
              <a:gd name="connsiteX84" fmla="*/ 6521138 w 11269336"/>
              <a:gd name="connsiteY84" fmla="*/ 1744340 h 2323145"/>
              <a:gd name="connsiteX85" fmla="*/ 6380677 w 11269336"/>
              <a:gd name="connsiteY85" fmla="*/ 1796883 h 2323145"/>
              <a:gd name="connsiteX86" fmla="*/ 6374897 w 11269336"/>
              <a:gd name="connsiteY86" fmla="*/ 1809910 h 2323145"/>
              <a:gd name="connsiteX87" fmla="*/ 6364545 w 11269336"/>
              <a:gd name="connsiteY87" fmla="*/ 1820090 h 2323145"/>
              <a:gd name="connsiteX88" fmla="*/ 6362126 w 11269336"/>
              <a:gd name="connsiteY88" fmla="*/ 1819991 h 2323145"/>
              <a:gd name="connsiteX89" fmla="*/ 6346673 w 11269336"/>
              <a:gd name="connsiteY89" fmla="*/ 1827824 h 2323145"/>
              <a:gd name="connsiteX90" fmla="*/ 6345588 w 11269336"/>
              <a:gd name="connsiteY90" fmla="*/ 1832232 h 2323145"/>
              <a:gd name="connsiteX91" fmla="*/ 6335708 w 11269336"/>
              <a:gd name="connsiteY91" fmla="*/ 1838451 h 2323145"/>
              <a:gd name="connsiteX92" fmla="*/ 6318182 w 11269336"/>
              <a:gd name="connsiteY92" fmla="*/ 1852975 h 2323145"/>
              <a:gd name="connsiteX93" fmla="*/ 6313084 w 11269336"/>
              <a:gd name="connsiteY93" fmla="*/ 1853561 h 2323145"/>
              <a:gd name="connsiteX94" fmla="*/ 6283816 w 11269336"/>
              <a:gd name="connsiteY94" fmla="*/ 1872148 h 2323145"/>
              <a:gd name="connsiteX95" fmla="*/ 6282550 w 11269336"/>
              <a:gd name="connsiteY95" fmla="*/ 1871392 h 2323145"/>
              <a:gd name="connsiteX96" fmla="*/ 6270527 w 11269336"/>
              <a:gd name="connsiteY96" fmla="*/ 1872208 h 2323145"/>
              <a:gd name="connsiteX97" fmla="*/ 6249518 w 11269336"/>
              <a:gd name="connsiteY97" fmla="*/ 1876079 h 2323145"/>
              <a:gd name="connsiteX98" fmla="*/ 6190386 w 11269336"/>
              <a:gd name="connsiteY98" fmla="*/ 1872478 h 2323145"/>
              <a:gd name="connsiteX99" fmla="*/ 6159777 w 11269336"/>
              <a:gd name="connsiteY99" fmla="*/ 1891745 h 2323145"/>
              <a:gd name="connsiteX100" fmla="*/ 6153131 w 11269336"/>
              <a:gd name="connsiteY100" fmla="*/ 1895079 h 2323145"/>
              <a:gd name="connsiteX101" fmla="*/ 6152798 w 11269336"/>
              <a:gd name="connsiteY101" fmla="*/ 1894920 h 2323145"/>
              <a:gd name="connsiteX102" fmla="*/ 6145388 w 11269336"/>
              <a:gd name="connsiteY102" fmla="*/ 1897990 h 2323145"/>
              <a:gd name="connsiteX103" fmla="*/ 6141014 w 11269336"/>
              <a:gd name="connsiteY103" fmla="*/ 1901155 h 2323145"/>
              <a:gd name="connsiteX104" fmla="*/ 6128122 w 11269336"/>
              <a:gd name="connsiteY104" fmla="*/ 1907623 h 2323145"/>
              <a:gd name="connsiteX105" fmla="*/ 6122351 w 11269336"/>
              <a:gd name="connsiteY105" fmla="*/ 1908359 h 2323145"/>
              <a:gd name="connsiteX106" fmla="*/ 6064750 w 11269336"/>
              <a:gd name="connsiteY106" fmla="*/ 1896394 h 2323145"/>
              <a:gd name="connsiteX107" fmla="*/ 5964230 w 11269336"/>
              <a:gd name="connsiteY107" fmla="*/ 1910038 h 2323145"/>
              <a:gd name="connsiteX108" fmla="*/ 5865399 w 11269336"/>
              <a:gd name="connsiteY108" fmla="*/ 1926966 h 2323145"/>
              <a:gd name="connsiteX109" fmla="*/ 5829951 w 11269336"/>
              <a:gd name="connsiteY109" fmla="*/ 1934755 h 2323145"/>
              <a:gd name="connsiteX110" fmla="*/ 5765285 w 11269336"/>
              <a:gd name="connsiteY110" fmla="*/ 1941322 h 2323145"/>
              <a:gd name="connsiteX111" fmla="*/ 5734750 w 11269336"/>
              <a:gd name="connsiteY111" fmla="*/ 1939793 h 2323145"/>
              <a:gd name="connsiteX112" fmla="*/ 5733569 w 11269336"/>
              <a:gd name="connsiteY112" fmla="*/ 1940505 h 2323145"/>
              <a:gd name="connsiteX113" fmla="*/ 5730329 w 11269336"/>
              <a:gd name="connsiteY113" fmla="*/ 1937845 h 2323145"/>
              <a:gd name="connsiteX114" fmla="*/ 5724661 w 11269336"/>
              <a:gd name="connsiteY114" fmla="*/ 1937455 h 2323145"/>
              <a:gd name="connsiteX115" fmla="*/ 5710186 w 11269336"/>
              <a:gd name="connsiteY115" fmla="*/ 1941370 h 2323145"/>
              <a:gd name="connsiteX116" fmla="*/ 5704910 w 11269336"/>
              <a:gd name="connsiteY116" fmla="*/ 1943663 h 2323145"/>
              <a:gd name="connsiteX117" fmla="*/ 5696836 w 11269336"/>
              <a:gd name="connsiteY117" fmla="*/ 1945271 h 2323145"/>
              <a:gd name="connsiteX118" fmla="*/ 5696583 w 11269336"/>
              <a:gd name="connsiteY118" fmla="*/ 1945050 h 2323145"/>
              <a:gd name="connsiteX119" fmla="*/ 5689123 w 11269336"/>
              <a:gd name="connsiteY119" fmla="*/ 1947067 h 2323145"/>
              <a:gd name="connsiteX120" fmla="*/ 5653291 w 11269336"/>
              <a:gd name="connsiteY120" fmla="*/ 1960245 h 2323145"/>
              <a:gd name="connsiteX121" fmla="*/ 5599385 w 11269336"/>
              <a:gd name="connsiteY121" fmla="*/ 1945198 h 2323145"/>
              <a:gd name="connsiteX122" fmla="*/ 5578300 w 11269336"/>
              <a:gd name="connsiteY122" fmla="*/ 1944963 h 2323145"/>
              <a:gd name="connsiteX123" fmla="*/ 5566758 w 11269336"/>
              <a:gd name="connsiteY123" fmla="*/ 1943441 h 2323145"/>
              <a:gd name="connsiteX124" fmla="*/ 5565857 w 11269336"/>
              <a:gd name="connsiteY124" fmla="*/ 1942445 h 2323145"/>
              <a:gd name="connsiteX125" fmla="*/ 5531534 w 11269336"/>
              <a:gd name="connsiteY125" fmla="*/ 1955208 h 2323145"/>
              <a:gd name="connsiteX126" fmla="*/ 5526552 w 11269336"/>
              <a:gd name="connsiteY126" fmla="*/ 1954799 h 2323145"/>
              <a:gd name="connsiteX127" fmla="*/ 5504723 w 11269336"/>
              <a:gd name="connsiteY127" fmla="*/ 1965811 h 2323145"/>
              <a:gd name="connsiteX128" fmla="*/ 5493156 w 11269336"/>
              <a:gd name="connsiteY128" fmla="*/ 1970063 h 2323145"/>
              <a:gd name="connsiteX129" fmla="*/ 5490486 w 11269336"/>
              <a:gd name="connsiteY129" fmla="*/ 1974227 h 2323145"/>
              <a:gd name="connsiteX130" fmla="*/ 5473107 w 11269336"/>
              <a:gd name="connsiteY130" fmla="*/ 1979001 h 2323145"/>
              <a:gd name="connsiteX131" fmla="*/ 5470885 w 11269336"/>
              <a:gd name="connsiteY131" fmla="*/ 1978432 h 2323145"/>
              <a:gd name="connsiteX132" fmla="*/ 5457393 w 11269336"/>
              <a:gd name="connsiteY132" fmla="*/ 1986525 h 2323145"/>
              <a:gd name="connsiteX133" fmla="*/ 5447102 w 11269336"/>
              <a:gd name="connsiteY133" fmla="*/ 1998329 h 2323145"/>
              <a:gd name="connsiteX134" fmla="*/ 5159151 w 11269336"/>
              <a:gd name="connsiteY134" fmla="*/ 2029640 h 2323145"/>
              <a:gd name="connsiteX135" fmla="*/ 5041688 w 11269336"/>
              <a:gd name="connsiteY135" fmla="*/ 2022334 h 2323145"/>
              <a:gd name="connsiteX136" fmla="*/ 4860988 w 11269336"/>
              <a:gd name="connsiteY136" fmla="*/ 2135698 h 2323145"/>
              <a:gd name="connsiteX137" fmla="*/ 4807902 w 11269336"/>
              <a:gd name="connsiteY137" fmla="*/ 2138894 h 2323145"/>
              <a:gd name="connsiteX138" fmla="*/ 4765388 w 11269336"/>
              <a:gd name="connsiteY138" fmla="*/ 2162525 h 2323145"/>
              <a:gd name="connsiteX139" fmla="*/ 4745033 w 11269336"/>
              <a:gd name="connsiteY139" fmla="*/ 2158859 h 2323145"/>
              <a:gd name="connsiteX140" fmla="*/ 4741475 w 11269336"/>
              <a:gd name="connsiteY140" fmla="*/ 2157998 h 2323145"/>
              <a:gd name="connsiteX141" fmla="*/ 4728247 w 11269336"/>
              <a:gd name="connsiteY141" fmla="*/ 2159526 h 2323145"/>
              <a:gd name="connsiteX142" fmla="*/ 4723263 w 11269336"/>
              <a:gd name="connsiteY142" fmla="*/ 2153742 h 2323145"/>
              <a:gd name="connsiteX143" fmla="*/ 4702453 w 11269336"/>
              <a:gd name="connsiteY143" fmla="*/ 2151586 h 2323145"/>
              <a:gd name="connsiteX144" fmla="*/ 4678455 w 11269336"/>
              <a:gd name="connsiteY144" fmla="*/ 2156131 h 2323145"/>
              <a:gd name="connsiteX145" fmla="*/ 4593061 w 11269336"/>
              <a:gd name="connsiteY145" fmla="*/ 2171597 h 2323145"/>
              <a:gd name="connsiteX146" fmla="*/ 4579902 w 11269336"/>
              <a:gd name="connsiteY146" fmla="*/ 2177927 h 2323145"/>
              <a:gd name="connsiteX147" fmla="*/ 4533444 w 11269336"/>
              <a:gd name="connsiteY147" fmla="*/ 2181200 h 2323145"/>
              <a:gd name="connsiteX148" fmla="*/ 4492832 w 11269336"/>
              <a:gd name="connsiteY148" fmla="*/ 2188033 h 2323145"/>
              <a:gd name="connsiteX149" fmla="*/ 4467257 w 11269336"/>
              <a:gd name="connsiteY149" fmla="*/ 2196121 h 2323145"/>
              <a:gd name="connsiteX150" fmla="*/ 4459937 w 11269336"/>
              <a:gd name="connsiteY150" fmla="*/ 2195182 h 2323145"/>
              <a:gd name="connsiteX151" fmla="*/ 4433312 w 11269336"/>
              <a:gd name="connsiteY151" fmla="*/ 2199004 h 2323145"/>
              <a:gd name="connsiteX152" fmla="*/ 4420601 w 11269336"/>
              <a:gd name="connsiteY152" fmla="*/ 2205158 h 2323145"/>
              <a:gd name="connsiteX153" fmla="*/ 4405765 w 11269336"/>
              <a:gd name="connsiteY153" fmla="*/ 2199902 h 2323145"/>
              <a:gd name="connsiteX154" fmla="*/ 4401354 w 11269336"/>
              <a:gd name="connsiteY154" fmla="*/ 2194745 h 2323145"/>
              <a:gd name="connsiteX155" fmla="*/ 4383151 w 11269336"/>
              <a:gd name="connsiteY155" fmla="*/ 2201140 h 2323145"/>
              <a:gd name="connsiteX156" fmla="*/ 4366646 w 11269336"/>
              <a:gd name="connsiteY156" fmla="*/ 2198564 h 2323145"/>
              <a:gd name="connsiteX157" fmla="*/ 4354009 w 11269336"/>
              <a:gd name="connsiteY157" fmla="*/ 2204984 h 2323145"/>
              <a:gd name="connsiteX158" fmla="*/ 4348284 w 11269336"/>
              <a:gd name="connsiteY158" fmla="*/ 2205270 h 2323145"/>
              <a:gd name="connsiteX159" fmla="*/ 4333906 w 11269336"/>
              <a:gd name="connsiteY159" fmla="*/ 2205251 h 2323145"/>
              <a:gd name="connsiteX160" fmla="*/ 4308819 w 11269336"/>
              <a:gd name="connsiteY160" fmla="*/ 2203822 h 2323145"/>
              <a:gd name="connsiteX161" fmla="*/ 4301210 w 11269336"/>
              <a:gd name="connsiteY161" fmla="*/ 2204456 h 2323145"/>
              <a:gd name="connsiteX162" fmla="*/ 4283095 w 11269336"/>
              <a:gd name="connsiteY162" fmla="*/ 2198177 h 2323145"/>
              <a:gd name="connsiteX163" fmla="*/ 4250119 w 11269336"/>
              <a:gd name="connsiteY163" fmla="*/ 2196342 h 2323145"/>
              <a:gd name="connsiteX164" fmla="*/ 4189203 w 11269336"/>
              <a:gd name="connsiteY164" fmla="*/ 2178994 h 2323145"/>
              <a:gd name="connsiteX165" fmla="*/ 4154035 w 11269336"/>
              <a:gd name="connsiteY165" fmla="*/ 2171950 h 2323145"/>
              <a:gd name="connsiteX166" fmla="*/ 4129569 w 11269336"/>
              <a:gd name="connsiteY166" fmla="*/ 2163850 h 2323145"/>
              <a:gd name="connsiteX167" fmla="*/ 4061250 w 11269336"/>
              <a:gd name="connsiteY167" fmla="*/ 2159236 h 2323145"/>
              <a:gd name="connsiteX168" fmla="*/ 3945480 w 11269336"/>
              <a:gd name="connsiteY168" fmla="*/ 2158279 h 2323145"/>
              <a:gd name="connsiteX169" fmla="*/ 3921468 w 11269336"/>
              <a:gd name="connsiteY169" fmla="*/ 2156588 h 2323145"/>
              <a:gd name="connsiteX170" fmla="*/ 3903348 w 11269336"/>
              <a:gd name="connsiteY170" fmla="*/ 2149220 h 2323145"/>
              <a:gd name="connsiteX171" fmla="*/ 3901342 w 11269336"/>
              <a:gd name="connsiteY171" fmla="*/ 2142355 h 2323145"/>
              <a:gd name="connsiteX172" fmla="*/ 3888539 w 11269336"/>
              <a:gd name="connsiteY172" fmla="*/ 2140476 h 2323145"/>
              <a:gd name="connsiteX173" fmla="*/ 3885662 w 11269336"/>
              <a:gd name="connsiteY173" fmla="*/ 2138740 h 2323145"/>
              <a:gd name="connsiteX174" fmla="*/ 3868627 w 11269336"/>
              <a:gd name="connsiteY174" fmla="*/ 2130023 h 2323145"/>
              <a:gd name="connsiteX175" fmla="*/ 3819177 w 11269336"/>
              <a:gd name="connsiteY175" fmla="*/ 2142111 h 2323145"/>
              <a:gd name="connsiteX176" fmla="*/ 3769100 w 11269336"/>
              <a:gd name="connsiteY176" fmla="*/ 2131731 h 2323145"/>
              <a:gd name="connsiteX177" fmla="*/ 3562752 w 11269336"/>
              <a:gd name="connsiteY177" fmla="*/ 2131785 h 2323145"/>
              <a:gd name="connsiteX178" fmla="*/ 3541402 w 11269336"/>
              <a:gd name="connsiteY178" fmla="*/ 2106821 h 2323145"/>
              <a:gd name="connsiteX179" fmla="*/ 3365341 w 11269336"/>
              <a:gd name="connsiteY179" fmla="*/ 2077638 h 2323145"/>
              <a:gd name="connsiteX180" fmla="*/ 3170922 w 11269336"/>
              <a:gd name="connsiteY180" fmla="*/ 2115957 h 2323145"/>
              <a:gd name="connsiteX181" fmla="*/ 3156256 w 11269336"/>
              <a:gd name="connsiteY181" fmla="*/ 2124773 h 2323145"/>
              <a:gd name="connsiteX182" fmla="*/ 3140298 w 11269336"/>
              <a:gd name="connsiteY182" fmla="*/ 2129182 h 2323145"/>
              <a:gd name="connsiteX183" fmla="*/ 3138514 w 11269336"/>
              <a:gd name="connsiteY183" fmla="*/ 2128069 h 2323145"/>
              <a:gd name="connsiteX184" fmla="*/ 3120467 w 11269336"/>
              <a:gd name="connsiteY184" fmla="*/ 2128281 h 2323145"/>
              <a:gd name="connsiteX185" fmla="*/ 3116175 w 11269336"/>
              <a:gd name="connsiteY185" fmla="*/ 2131633 h 2323145"/>
              <a:gd name="connsiteX186" fmla="*/ 3103685 w 11269336"/>
              <a:gd name="connsiteY186" fmla="*/ 2132814 h 2323145"/>
              <a:gd name="connsiteX187" fmla="*/ 3078794 w 11269336"/>
              <a:gd name="connsiteY187" fmla="*/ 2137935 h 2323145"/>
              <a:gd name="connsiteX188" fmla="*/ 3074407 w 11269336"/>
              <a:gd name="connsiteY188" fmla="*/ 2136274 h 2323145"/>
              <a:gd name="connsiteX189" fmla="*/ 3037285 w 11269336"/>
              <a:gd name="connsiteY189" fmla="*/ 2139919 h 2323145"/>
              <a:gd name="connsiteX190" fmla="*/ 3036901 w 11269336"/>
              <a:gd name="connsiteY190" fmla="*/ 2138726 h 2323145"/>
              <a:gd name="connsiteX191" fmla="*/ 3026996 w 11269336"/>
              <a:gd name="connsiteY191" fmla="*/ 2134322 h 2323145"/>
              <a:gd name="connsiteX192" fmla="*/ 3007772 w 11269336"/>
              <a:gd name="connsiteY192" fmla="*/ 2128742 h 2323145"/>
              <a:gd name="connsiteX193" fmla="*/ 2965030 w 11269336"/>
              <a:gd name="connsiteY193" fmla="*/ 2100494 h 2323145"/>
              <a:gd name="connsiteX194" fmla="*/ 2926342 w 11269336"/>
              <a:gd name="connsiteY194" fmla="*/ 2104155 h 2323145"/>
              <a:gd name="connsiteX195" fmla="*/ 2918608 w 11269336"/>
              <a:gd name="connsiteY195" fmla="*/ 2104215 h 2323145"/>
              <a:gd name="connsiteX196" fmla="*/ 2918475 w 11269336"/>
              <a:gd name="connsiteY196" fmla="*/ 2103937 h 2323145"/>
              <a:gd name="connsiteX197" fmla="*/ 2910360 w 11269336"/>
              <a:gd name="connsiteY197" fmla="*/ 2103444 h 2323145"/>
              <a:gd name="connsiteX198" fmla="*/ 2904507 w 11269336"/>
              <a:gd name="connsiteY198" fmla="*/ 2104326 h 2323145"/>
              <a:gd name="connsiteX199" fmla="*/ 2889503 w 11269336"/>
              <a:gd name="connsiteY199" fmla="*/ 2104443 h 2323145"/>
              <a:gd name="connsiteX200" fmla="*/ 2884480 w 11269336"/>
              <a:gd name="connsiteY200" fmla="*/ 2102626 h 2323145"/>
              <a:gd name="connsiteX201" fmla="*/ 2882689 w 11269336"/>
              <a:gd name="connsiteY201" fmla="*/ 2099228 h 2323145"/>
              <a:gd name="connsiteX202" fmla="*/ 2881291 w 11269336"/>
              <a:gd name="connsiteY202" fmla="*/ 2099618 h 2323145"/>
              <a:gd name="connsiteX203" fmla="*/ 2853979 w 11269336"/>
              <a:gd name="connsiteY203" fmla="*/ 2090388 h 2323145"/>
              <a:gd name="connsiteX204" fmla="*/ 2791790 w 11269336"/>
              <a:gd name="connsiteY204" fmla="*/ 2080332 h 2323145"/>
              <a:gd name="connsiteX205" fmla="*/ 2755844 w 11269336"/>
              <a:gd name="connsiteY205" fmla="*/ 2078874 h 2323145"/>
              <a:gd name="connsiteX206" fmla="*/ 2657742 w 11269336"/>
              <a:gd name="connsiteY206" fmla="*/ 2070179 h 2323145"/>
              <a:gd name="connsiteX207" fmla="*/ 2559549 w 11269336"/>
              <a:gd name="connsiteY207" fmla="*/ 2057873 h 2323145"/>
              <a:gd name="connsiteX208" fmla="*/ 2512054 w 11269336"/>
              <a:gd name="connsiteY208" fmla="*/ 2031671 h 2323145"/>
              <a:gd name="connsiteX209" fmla="*/ 2506437 w 11269336"/>
              <a:gd name="connsiteY209" fmla="*/ 2030918 h 2323145"/>
              <a:gd name="connsiteX210" fmla="*/ 2491752 w 11269336"/>
              <a:gd name="connsiteY210" fmla="*/ 2033906 h 2323145"/>
              <a:gd name="connsiteX211" fmla="*/ 2486338 w 11269336"/>
              <a:gd name="connsiteY211" fmla="*/ 2035862 h 2323145"/>
              <a:gd name="connsiteX212" fmla="*/ 2478186 w 11269336"/>
              <a:gd name="connsiteY212" fmla="*/ 2036953 h 2323145"/>
              <a:gd name="connsiteX213" fmla="*/ 2477950 w 11269336"/>
              <a:gd name="connsiteY213" fmla="*/ 2036715 h 2323145"/>
              <a:gd name="connsiteX214" fmla="*/ 2470381 w 11269336"/>
              <a:gd name="connsiteY214" fmla="*/ 2038256 h 2323145"/>
              <a:gd name="connsiteX215" fmla="*/ 2433781 w 11269336"/>
              <a:gd name="connsiteY215" fmla="*/ 2049140 h 2323145"/>
              <a:gd name="connsiteX216" fmla="*/ 2381172 w 11269336"/>
              <a:gd name="connsiteY216" fmla="*/ 2030645 h 2323145"/>
              <a:gd name="connsiteX217" fmla="*/ 2360198 w 11269336"/>
              <a:gd name="connsiteY217" fmla="*/ 2029059 h 2323145"/>
              <a:gd name="connsiteX218" fmla="*/ 2348815 w 11269336"/>
              <a:gd name="connsiteY218" fmla="*/ 2026798 h 2323145"/>
              <a:gd name="connsiteX219" fmla="*/ 2347988 w 11269336"/>
              <a:gd name="connsiteY219" fmla="*/ 2025745 h 2323145"/>
              <a:gd name="connsiteX220" fmla="*/ 2312920 w 11269336"/>
              <a:gd name="connsiteY220" fmla="*/ 2036311 h 2323145"/>
              <a:gd name="connsiteX221" fmla="*/ 2307986 w 11269336"/>
              <a:gd name="connsiteY221" fmla="*/ 2035583 h 2323145"/>
              <a:gd name="connsiteX222" fmla="*/ 2285481 w 11269336"/>
              <a:gd name="connsiteY222" fmla="*/ 2045197 h 2323145"/>
              <a:gd name="connsiteX223" fmla="*/ 2273666 w 11269336"/>
              <a:gd name="connsiteY223" fmla="*/ 2048710 h 2323145"/>
              <a:gd name="connsiteX224" fmla="*/ 2270719 w 11269336"/>
              <a:gd name="connsiteY224" fmla="*/ 2052702 h 2323145"/>
              <a:gd name="connsiteX225" fmla="*/ 2253080 w 11269336"/>
              <a:gd name="connsiteY225" fmla="*/ 2056363 h 2323145"/>
              <a:gd name="connsiteX226" fmla="*/ 2250906 w 11269336"/>
              <a:gd name="connsiteY226" fmla="*/ 2055654 h 2323145"/>
              <a:gd name="connsiteX227" fmla="*/ 2236905 w 11269336"/>
              <a:gd name="connsiteY227" fmla="*/ 2062882 h 2323145"/>
              <a:gd name="connsiteX228" fmla="*/ 2225830 w 11269336"/>
              <a:gd name="connsiteY228" fmla="*/ 2074027 h 2323145"/>
              <a:gd name="connsiteX229" fmla="*/ 2073776 w 11269336"/>
              <a:gd name="connsiteY229" fmla="*/ 2089244 h 2323145"/>
              <a:gd name="connsiteX230" fmla="*/ 1948256 w 11269336"/>
              <a:gd name="connsiteY230" fmla="*/ 2146616 h 2323145"/>
              <a:gd name="connsiteX231" fmla="*/ 1865582 w 11269336"/>
              <a:gd name="connsiteY231" fmla="*/ 2153738 h 2323145"/>
              <a:gd name="connsiteX232" fmla="*/ 1835210 w 11269336"/>
              <a:gd name="connsiteY232" fmla="*/ 2134244 h 2323145"/>
              <a:gd name="connsiteX233" fmla="*/ 1632661 w 11269336"/>
              <a:gd name="connsiteY233" fmla="*/ 2173882 h 2323145"/>
              <a:gd name="connsiteX234" fmla="*/ 1579590 w 11269336"/>
              <a:gd name="connsiteY234" fmla="*/ 2173680 h 2323145"/>
              <a:gd name="connsiteX235" fmla="*/ 1535601 w 11269336"/>
              <a:gd name="connsiteY235" fmla="*/ 2194590 h 2323145"/>
              <a:gd name="connsiteX236" fmla="*/ 1515594 w 11269336"/>
              <a:gd name="connsiteY236" fmla="*/ 2189622 h 2323145"/>
              <a:gd name="connsiteX237" fmla="*/ 1512113 w 11269336"/>
              <a:gd name="connsiteY237" fmla="*/ 2188534 h 2323145"/>
              <a:gd name="connsiteX238" fmla="*/ 1498838 w 11269336"/>
              <a:gd name="connsiteY238" fmla="*/ 2189213 h 2323145"/>
              <a:gd name="connsiteX239" fmla="*/ 1494279 w 11269336"/>
              <a:gd name="connsiteY239" fmla="*/ 2183112 h 2323145"/>
              <a:gd name="connsiteX240" fmla="*/ 1473714 w 11269336"/>
              <a:gd name="connsiteY240" fmla="*/ 2179625 h 2323145"/>
              <a:gd name="connsiteX241" fmla="*/ 1449503 w 11269336"/>
              <a:gd name="connsiteY241" fmla="*/ 2182633 h 2323145"/>
              <a:gd name="connsiteX242" fmla="*/ 1266687 w 11269336"/>
              <a:gd name="connsiteY242" fmla="*/ 2212688 h 2323145"/>
              <a:gd name="connsiteX243" fmla="*/ 1239614 w 11269336"/>
              <a:gd name="connsiteY243" fmla="*/ 2209727 h 2323145"/>
              <a:gd name="connsiteX244" fmla="*/ 1202436 w 11269336"/>
              <a:gd name="connsiteY244" fmla="*/ 2209817 h 2323145"/>
              <a:gd name="connsiteX245" fmla="*/ 1136097 w 11269336"/>
              <a:gd name="connsiteY245" fmla="*/ 2205112 h 2323145"/>
              <a:gd name="connsiteX246" fmla="*/ 988232 w 11269336"/>
              <a:gd name="connsiteY246" fmla="*/ 2235635 h 2323145"/>
              <a:gd name="connsiteX247" fmla="*/ 981959 w 11269336"/>
              <a:gd name="connsiteY247" fmla="*/ 2231607 h 2323145"/>
              <a:gd name="connsiteX248" fmla="*/ 938600 w 11269336"/>
              <a:gd name="connsiteY248" fmla="*/ 2238113 h 2323145"/>
              <a:gd name="connsiteX249" fmla="*/ 791788 w 11269336"/>
              <a:gd name="connsiteY249" fmla="*/ 2293224 h 2323145"/>
              <a:gd name="connsiteX250" fmla="*/ 706914 w 11269336"/>
              <a:gd name="connsiteY250" fmla="*/ 2305046 h 2323145"/>
              <a:gd name="connsiteX251" fmla="*/ 675971 w 11269336"/>
              <a:gd name="connsiteY251" fmla="*/ 2304030 h 2323145"/>
              <a:gd name="connsiteX252" fmla="*/ 624180 w 11269336"/>
              <a:gd name="connsiteY252" fmla="*/ 2302650 h 2323145"/>
              <a:gd name="connsiteX253" fmla="*/ 583453 w 11269336"/>
              <a:gd name="connsiteY253" fmla="*/ 2288788 h 2323145"/>
              <a:gd name="connsiteX254" fmla="*/ 540946 w 11269336"/>
              <a:gd name="connsiteY254" fmla="*/ 2292721 h 2323145"/>
              <a:gd name="connsiteX255" fmla="*/ 533680 w 11269336"/>
              <a:gd name="connsiteY255" fmla="*/ 2310233 h 2323145"/>
              <a:gd name="connsiteX256" fmla="*/ 487366 w 11269336"/>
              <a:gd name="connsiteY256" fmla="*/ 2309053 h 2323145"/>
              <a:gd name="connsiteX257" fmla="*/ 416820 w 11269336"/>
              <a:gd name="connsiteY257" fmla="*/ 2305443 h 2323145"/>
              <a:gd name="connsiteX258" fmla="*/ 376805 w 11269336"/>
              <a:gd name="connsiteY258" fmla="*/ 2307647 h 2323145"/>
              <a:gd name="connsiteX259" fmla="*/ 266777 w 11269336"/>
              <a:gd name="connsiteY259" fmla="*/ 2309012 h 2323145"/>
              <a:gd name="connsiteX260" fmla="*/ 156013 w 11269336"/>
              <a:gd name="connsiteY260" fmla="*/ 2306832 h 2323145"/>
              <a:gd name="connsiteX261" fmla="*/ 87258 w 11269336"/>
              <a:gd name="connsiteY261" fmla="*/ 2285511 h 2323145"/>
              <a:gd name="connsiteX262" fmla="*/ 23798 w 11269336"/>
              <a:gd name="connsiteY262" fmla="*/ 2281822 h 2323145"/>
              <a:gd name="connsiteX263" fmla="*/ 0 w 11269336"/>
              <a:gd name="connsiteY263" fmla="*/ 2285369 h 2323145"/>
              <a:gd name="connsiteX264" fmla="*/ 0 w 11269336"/>
              <a:gd name="connsiteY26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8977138 w 11269336"/>
              <a:gd name="connsiteY22" fmla="*/ 774970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263254 w 11269336"/>
              <a:gd name="connsiteY20" fmla="*/ 645662 h 2323145"/>
              <a:gd name="connsiteX21" fmla="*/ 9162278 w 11269336"/>
              <a:gd name="connsiteY21" fmla="*/ 704724 h 2323145"/>
              <a:gd name="connsiteX22" fmla="*/ 9062863 w 11269336"/>
              <a:gd name="connsiteY22" fmla="*/ 754656 h 2323145"/>
              <a:gd name="connsiteX23" fmla="*/ 8914746 w 11269336"/>
              <a:gd name="connsiteY23" fmla="*/ 826428 h 2323145"/>
              <a:gd name="connsiteX24" fmla="*/ 8917778 w 11269336"/>
              <a:gd name="connsiteY24" fmla="*/ 835198 h 2323145"/>
              <a:gd name="connsiteX25" fmla="*/ 8905560 w 11269336"/>
              <a:gd name="connsiteY25" fmla="*/ 838358 h 2323145"/>
              <a:gd name="connsiteX26" fmla="*/ 8897564 w 11269336"/>
              <a:gd name="connsiteY26" fmla="*/ 834287 h 2323145"/>
              <a:gd name="connsiteX27" fmla="*/ 8878040 w 11269336"/>
              <a:gd name="connsiteY27" fmla="*/ 844150 h 2323145"/>
              <a:gd name="connsiteX28" fmla="*/ 8795998 w 11269336"/>
              <a:gd name="connsiteY28" fmla="*/ 863337 h 2323145"/>
              <a:gd name="connsiteX29" fmla="*/ 8776970 w 11269336"/>
              <a:gd name="connsiteY29" fmla="*/ 885177 h 2323145"/>
              <a:gd name="connsiteX30" fmla="*/ 8755719 w 11269336"/>
              <a:gd name="connsiteY30" fmla="*/ 889754 h 2323145"/>
              <a:gd name="connsiteX31" fmla="*/ 8743257 w 11269336"/>
              <a:gd name="connsiteY31" fmla="*/ 904723 h 2323145"/>
              <a:gd name="connsiteX32" fmla="*/ 8721366 w 11269336"/>
              <a:gd name="connsiteY32" fmla="*/ 904711 h 2323145"/>
              <a:gd name="connsiteX33" fmla="*/ 8678353 w 11269336"/>
              <a:gd name="connsiteY33" fmla="*/ 926318 h 2323145"/>
              <a:gd name="connsiteX34" fmla="*/ 8636849 w 11269336"/>
              <a:gd name="connsiteY34" fmla="*/ 937900 h 2323145"/>
              <a:gd name="connsiteX35" fmla="*/ 8620213 w 11269336"/>
              <a:gd name="connsiteY35" fmla="*/ 943068 h 2323145"/>
              <a:gd name="connsiteX36" fmla="*/ 8612581 w 11269336"/>
              <a:gd name="connsiteY36" fmla="*/ 952695 h 2323145"/>
              <a:gd name="connsiteX37" fmla="*/ 8589038 w 11269336"/>
              <a:gd name="connsiteY37" fmla="*/ 963892 h 2323145"/>
              <a:gd name="connsiteX38" fmla="*/ 8579950 w 11269336"/>
              <a:gd name="connsiteY38" fmla="*/ 960899 h 2323145"/>
              <a:gd name="connsiteX39" fmla="*/ 8579319 w 11269336"/>
              <a:gd name="connsiteY39" fmla="*/ 965630 h 2323145"/>
              <a:gd name="connsiteX40" fmla="*/ 8547429 w 11269336"/>
              <a:gd name="connsiteY40" fmla="*/ 984506 h 2323145"/>
              <a:gd name="connsiteX41" fmla="*/ 8478704 w 11269336"/>
              <a:gd name="connsiteY41" fmla="*/ 1025490 h 2323145"/>
              <a:gd name="connsiteX42" fmla="*/ 8461421 w 11269336"/>
              <a:gd name="connsiteY42" fmla="*/ 1035512 h 2323145"/>
              <a:gd name="connsiteX43" fmla="*/ 8445003 w 11269336"/>
              <a:gd name="connsiteY43" fmla="*/ 1036851 h 2323145"/>
              <a:gd name="connsiteX44" fmla="*/ 8357350 w 11269336"/>
              <a:gd name="connsiteY44" fmla="*/ 1060213 h 2323145"/>
              <a:gd name="connsiteX45" fmla="*/ 8335565 w 11269336"/>
              <a:gd name="connsiteY45" fmla="*/ 1061151 h 2323145"/>
              <a:gd name="connsiteX46" fmla="*/ 8325267 w 11269336"/>
              <a:gd name="connsiteY46" fmla="*/ 1055919 h 2323145"/>
              <a:gd name="connsiteX47" fmla="*/ 8293586 w 11269336"/>
              <a:gd name="connsiteY47" fmla="*/ 1076144 h 2323145"/>
              <a:gd name="connsiteX48" fmla="*/ 8242405 w 11269336"/>
              <a:gd name="connsiteY48" fmla="*/ 1095960 h 2323145"/>
              <a:gd name="connsiteX49" fmla="*/ 8197391 w 11269336"/>
              <a:gd name="connsiteY49" fmla="*/ 1107746 h 2323145"/>
              <a:gd name="connsiteX50" fmla="*/ 8081474 w 11269336"/>
              <a:gd name="connsiteY50" fmla="*/ 1130125 h 2323145"/>
              <a:gd name="connsiteX51" fmla="*/ 8053585 w 11269336"/>
              <a:gd name="connsiteY51" fmla="*/ 1129169 h 2323145"/>
              <a:gd name="connsiteX52" fmla="*/ 8038422 w 11269336"/>
              <a:gd name="connsiteY52" fmla="*/ 1119092 h 2323145"/>
              <a:gd name="connsiteX53" fmla="*/ 8029450 w 11269336"/>
              <a:gd name="connsiteY53" fmla="*/ 1125592 h 2323145"/>
              <a:gd name="connsiteX54" fmla="*/ 7959552 w 11269336"/>
              <a:gd name="connsiteY54" fmla="*/ 1140188 h 2323145"/>
              <a:gd name="connsiteX55" fmla="*/ 7914188 w 11269336"/>
              <a:gd name="connsiteY55" fmla="*/ 1150862 h 2323145"/>
              <a:gd name="connsiteX56" fmla="*/ 7914918 w 11269336"/>
              <a:gd name="connsiteY56" fmla="*/ 1168758 h 2323145"/>
              <a:gd name="connsiteX57" fmla="*/ 7875510 w 11269336"/>
              <a:gd name="connsiteY57" fmla="*/ 1183153 h 2323145"/>
              <a:gd name="connsiteX58" fmla="*/ 7829932 w 11269336"/>
              <a:gd name="connsiteY58" fmla="*/ 1180782 h 2323145"/>
              <a:gd name="connsiteX59" fmla="*/ 7779182 w 11269336"/>
              <a:gd name="connsiteY59" fmla="*/ 1192665 h 2323145"/>
              <a:gd name="connsiteX60" fmla="*/ 7748774 w 11269336"/>
              <a:gd name="connsiteY60" fmla="*/ 1199586 h 2323145"/>
              <a:gd name="connsiteX61" fmla="*/ 7671846 w 11269336"/>
              <a:gd name="connsiteY61" fmla="*/ 1231966 h 2323145"/>
              <a:gd name="connsiteX62" fmla="*/ 7554146 w 11269336"/>
              <a:gd name="connsiteY62" fmla="*/ 1319748 h 2323145"/>
              <a:gd name="connsiteX63" fmla="*/ 7515052 w 11269336"/>
              <a:gd name="connsiteY63" fmla="*/ 1336718 h 2323145"/>
              <a:gd name="connsiteX64" fmla="*/ 7507193 w 11269336"/>
              <a:gd name="connsiteY64" fmla="*/ 1334617 h 2323145"/>
              <a:gd name="connsiteX65" fmla="*/ 7461694 w 11269336"/>
              <a:gd name="connsiteY65" fmla="*/ 1375866 h 2323145"/>
              <a:gd name="connsiteX66" fmla="*/ 7377571 w 11269336"/>
              <a:gd name="connsiteY66" fmla="*/ 1400128 h 2323145"/>
              <a:gd name="connsiteX67" fmla="*/ 7311261 w 11269336"/>
              <a:gd name="connsiteY67" fmla="*/ 1412652 h 2323145"/>
              <a:gd name="connsiteX68" fmla="*/ 7275307 w 11269336"/>
              <a:gd name="connsiteY68" fmla="*/ 1422171 h 2323145"/>
              <a:gd name="connsiteX69" fmla="*/ 7247783 w 11269336"/>
              <a:gd name="connsiteY69" fmla="*/ 1426330 h 2323145"/>
              <a:gd name="connsiteX70" fmla="*/ 7185047 w 11269336"/>
              <a:gd name="connsiteY70" fmla="*/ 1451812 h 2323145"/>
              <a:gd name="connsiteX71" fmla="*/ 7084117 w 11269336"/>
              <a:gd name="connsiteY71" fmla="*/ 1500281 h 2323145"/>
              <a:gd name="connsiteX72" fmla="*/ 7062011 w 11269336"/>
              <a:gd name="connsiteY72" fmla="*/ 1509183 h 2323145"/>
              <a:gd name="connsiteX73" fmla="*/ 7040555 w 11269336"/>
              <a:gd name="connsiteY73" fmla="*/ 1511207 h 2323145"/>
              <a:gd name="connsiteX74" fmla="*/ 7033438 w 11269336"/>
              <a:gd name="connsiteY74" fmla="*/ 1506772 h 2323145"/>
              <a:gd name="connsiteX75" fmla="*/ 7020886 w 11269336"/>
              <a:gd name="connsiteY75" fmla="*/ 1510764 h 2323145"/>
              <a:gd name="connsiteX76" fmla="*/ 7017033 w 11269336"/>
              <a:gd name="connsiteY76" fmla="*/ 1510650 h 2323145"/>
              <a:gd name="connsiteX77" fmla="*/ 6995460 w 11269336"/>
              <a:gd name="connsiteY77" fmla="*/ 1511173 h 2323145"/>
              <a:gd name="connsiteX78" fmla="*/ 6962144 w 11269336"/>
              <a:gd name="connsiteY78" fmla="*/ 1541508 h 2323145"/>
              <a:gd name="connsiteX79" fmla="*/ 6910674 w 11269336"/>
              <a:gd name="connsiteY79" fmla="*/ 1554793 h 2323145"/>
              <a:gd name="connsiteX80" fmla="*/ 6732152 w 11269336"/>
              <a:gd name="connsiteY80" fmla="*/ 1642538 h 2323145"/>
              <a:gd name="connsiteX81" fmla="*/ 6694106 w 11269336"/>
              <a:gd name="connsiteY81" fmla="*/ 1632377 h 2323145"/>
              <a:gd name="connsiteX82" fmla="*/ 6617223 w 11269336"/>
              <a:gd name="connsiteY82" fmla="*/ 1659889 h 2323145"/>
              <a:gd name="connsiteX83" fmla="*/ 6521138 w 11269336"/>
              <a:gd name="connsiteY83" fmla="*/ 1744340 h 2323145"/>
              <a:gd name="connsiteX84" fmla="*/ 6380677 w 11269336"/>
              <a:gd name="connsiteY84" fmla="*/ 1796883 h 2323145"/>
              <a:gd name="connsiteX85" fmla="*/ 6374897 w 11269336"/>
              <a:gd name="connsiteY85" fmla="*/ 1809910 h 2323145"/>
              <a:gd name="connsiteX86" fmla="*/ 6364545 w 11269336"/>
              <a:gd name="connsiteY86" fmla="*/ 1820090 h 2323145"/>
              <a:gd name="connsiteX87" fmla="*/ 6362126 w 11269336"/>
              <a:gd name="connsiteY87" fmla="*/ 1819991 h 2323145"/>
              <a:gd name="connsiteX88" fmla="*/ 6346673 w 11269336"/>
              <a:gd name="connsiteY88" fmla="*/ 1827824 h 2323145"/>
              <a:gd name="connsiteX89" fmla="*/ 6345588 w 11269336"/>
              <a:gd name="connsiteY89" fmla="*/ 1832232 h 2323145"/>
              <a:gd name="connsiteX90" fmla="*/ 6335708 w 11269336"/>
              <a:gd name="connsiteY90" fmla="*/ 1838451 h 2323145"/>
              <a:gd name="connsiteX91" fmla="*/ 6318182 w 11269336"/>
              <a:gd name="connsiteY91" fmla="*/ 1852975 h 2323145"/>
              <a:gd name="connsiteX92" fmla="*/ 6313084 w 11269336"/>
              <a:gd name="connsiteY92" fmla="*/ 1853561 h 2323145"/>
              <a:gd name="connsiteX93" fmla="*/ 6283816 w 11269336"/>
              <a:gd name="connsiteY93" fmla="*/ 1872148 h 2323145"/>
              <a:gd name="connsiteX94" fmla="*/ 6282550 w 11269336"/>
              <a:gd name="connsiteY94" fmla="*/ 1871392 h 2323145"/>
              <a:gd name="connsiteX95" fmla="*/ 6270527 w 11269336"/>
              <a:gd name="connsiteY95" fmla="*/ 1872208 h 2323145"/>
              <a:gd name="connsiteX96" fmla="*/ 6249518 w 11269336"/>
              <a:gd name="connsiteY96" fmla="*/ 1876079 h 2323145"/>
              <a:gd name="connsiteX97" fmla="*/ 6190386 w 11269336"/>
              <a:gd name="connsiteY97" fmla="*/ 1872478 h 2323145"/>
              <a:gd name="connsiteX98" fmla="*/ 6159777 w 11269336"/>
              <a:gd name="connsiteY98" fmla="*/ 1891745 h 2323145"/>
              <a:gd name="connsiteX99" fmla="*/ 6153131 w 11269336"/>
              <a:gd name="connsiteY99" fmla="*/ 1895079 h 2323145"/>
              <a:gd name="connsiteX100" fmla="*/ 6152798 w 11269336"/>
              <a:gd name="connsiteY100" fmla="*/ 1894920 h 2323145"/>
              <a:gd name="connsiteX101" fmla="*/ 6145388 w 11269336"/>
              <a:gd name="connsiteY101" fmla="*/ 1897990 h 2323145"/>
              <a:gd name="connsiteX102" fmla="*/ 6141014 w 11269336"/>
              <a:gd name="connsiteY102" fmla="*/ 1901155 h 2323145"/>
              <a:gd name="connsiteX103" fmla="*/ 6128122 w 11269336"/>
              <a:gd name="connsiteY103" fmla="*/ 1907623 h 2323145"/>
              <a:gd name="connsiteX104" fmla="*/ 6122351 w 11269336"/>
              <a:gd name="connsiteY104" fmla="*/ 1908359 h 2323145"/>
              <a:gd name="connsiteX105" fmla="*/ 6064750 w 11269336"/>
              <a:gd name="connsiteY105" fmla="*/ 1896394 h 2323145"/>
              <a:gd name="connsiteX106" fmla="*/ 5964230 w 11269336"/>
              <a:gd name="connsiteY106" fmla="*/ 1910038 h 2323145"/>
              <a:gd name="connsiteX107" fmla="*/ 5865399 w 11269336"/>
              <a:gd name="connsiteY107" fmla="*/ 1926966 h 2323145"/>
              <a:gd name="connsiteX108" fmla="*/ 5829951 w 11269336"/>
              <a:gd name="connsiteY108" fmla="*/ 1934755 h 2323145"/>
              <a:gd name="connsiteX109" fmla="*/ 5765285 w 11269336"/>
              <a:gd name="connsiteY109" fmla="*/ 1941322 h 2323145"/>
              <a:gd name="connsiteX110" fmla="*/ 5734750 w 11269336"/>
              <a:gd name="connsiteY110" fmla="*/ 1939793 h 2323145"/>
              <a:gd name="connsiteX111" fmla="*/ 5733569 w 11269336"/>
              <a:gd name="connsiteY111" fmla="*/ 1940505 h 2323145"/>
              <a:gd name="connsiteX112" fmla="*/ 5730329 w 11269336"/>
              <a:gd name="connsiteY112" fmla="*/ 1937845 h 2323145"/>
              <a:gd name="connsiteX113" fmla="*/ 5724661 w 11269336"/>
              <a:gd name="connsiteY113" fmla="*/ 1937455 h 2323145"/>
              <a:gd name="connsiteX114" fmla="*/ 5710186 w 11269336"/>
              <a:gd name="connsiteY114" fmla="*/ 1941370 h 2323145"/>
              <a:gd name="connsiteX115" fmla="*/ 5704910 w 11269336"/>
              <a:gd name="connsiteY115" fmla="*/ 1943663 h 2323145"/>
              <a:gd name="connsiteX116" fmla="*/ 5696836 w 11269336"/>
              <a:gd name="connsiteY116" fmla="*/ 1945271 h 2323145"/>
              <a:gd name="connsiteX117" fmla="*/ 5696583 w 11269336"/>
              <a:gd name="connsiteY117" fmla="*/ 1945050 h 2323145"/>
              <a:gd name="connsiteX118" fmla="*/ 5689123 w 11269336"/>
              <a:gd name="connsiteY118" fmla="*/ 1947067 h 2323145"/>
              <a:gd name="connsiteX119" fmla="*/ 5653291 w 11269336"/>
              <a:gd name="connsiteY119" fmla="*/ 1960245 h 2323145"/>
              <a:gd name="connsiteX120" fmla="*/ 5599385 w 11269336"/>
              <a:gd name="connsiteY120" fmla="*/ 1945198 h 2323145"/>
              <a:gd name="connsiteX121" fmla="*/ 5578300 w 11269336"/>
              <a:gd name="connsiteY121" fmla="*/ 1944963 h 2323145"/>
              <a:gd name="connsiteX122" fmla="*/ 5566758 w 11269336"/>
              <a:gd name="connsiteY122" fmla="*/ 1943441 h 2323145"/>
              <a:gd name="connsiteX123" fmla="*/ 5565857 w 11269336"/>
              <a:gd name="connsiteY123" fmla="*/ 1942445 h 2323145"/>
              <a:gd name="connsiteX124" fmla="*/ 5531534 w 11269336"/>
              <a:gd name="connsiteY124" fmla="*/ 1955208 h 2323145"/>
              <a:gd name="connsiteX125" fmla="*/ 5526552 w 11269336"/>
              <a:gd name="connsiteY125" fmla="*/ 1954799 h 2323145"/>
              <a:gd name="connsiteX126" fmla="*/ 5504723 w 11269336"/>
              <a:gd name="connsiteY126" fmla="*/ 1965811 h 2323145"/>
              <a:gd name="connsiteX127" fmla="*/ 5493156 w 11269336"/>
              <a:gd name="connsiteY127" fmla="*/ 1970063 h 2323145"/>
              <a:gd name="connsiteX128" fmla="*/ 5490486 w 11269336"/>
              <a:gd name="connsiteY128" fmla="*/ 1974227 h 2323145"/>
              <a:gd name="connsiteX129" fmla="*/ 5473107 w 11269336"/>
              <a:gd name="connsiteY129" fmla="*/ 1979001 h 2323145"/>
              <a:gd name="connsiteX130" fmla="*/ 5470885 w 11269336"/>
              <a:gd name="connsiteY130" fmla="*/ 1978432 h 2323145"/>
              <a:gd name="connsiteX131" fmla="*/ 5457393 w 11269336"/>
              <a:gd name="connsiteY131" fmla="*/ 1986525 h 2323145"/>
              <a:gd name="connsiteX132" fmla="*/ 5447102 w 11269336"/>
              <a:gd name="connsiteY132" fmla="*/ 1998329 h 2323145"/>
              <a:gd name="connsiteX133" fmla="*/ 5159151 w 11269336"/>
              <a:gd name="connsiteY133" fmla="*/ 2029640 h 2323145"/>
              <a:gd name="connsiteX134" fmla="*/ 5041688 w 11269336"/>
              <a:gd name="connsiteY134" fmla="*/ 2022334 h 2323145"/>
              <a:gd name="connsiteX135" fmla="*/ 4860988 w 11269336"/>
              <a:gd name="connsiteY135" fmla="*/ 2135698 h 2323145"/>
              <a:gd name="connsiteX136" fmla="*/ 4807902 w 11269336"/>
              <a:gd name="connsiteY136" fmla="*/ 2138894 h 2323145"/>
              <a:gd name="connsiteX137" fmla="*/ 4765388 w 11269336"/>
              <a:gd name="connsiteY137" fmla="*/ 2162525 h 2323145"/>
              <a:gd name="connsiteX138" fmla="*/ 4745033 w 11269336"/>
              <a:gd name="connsiteY138" fmla="*/ 2158859 h 2323145"/>
              <a:gd name="connsiteX139" fmla="*/ 4741475 w 11269336"/>
              <a:gd name="connsiteY139" fmla="*/ 2157998 h 2323145"/>
              <a:gd name="connsiteX140" fmla="*/ 4728247 w 11269336"/>
              <a:gd name="connsiteY140" fmla="*/ 2159526 h 2323145"/>
              <a:gd name="connsiteX141" fmla="*/ 4723263 w 11269336"/>
              <a:gd name="connsiteY141" fmla="*/ 2153742 h 2323145"/>
              <a:gd name="connsiteX142" fmla="*/ 4702453 w 11269336"/>
              <a:gd name="connsiteY142" fmla="*/ 2151586 h 2323145"/>
              <a:gd name="connsiteX143" fmla="*/ 4678455 w 11269336"/>
              <a:gd name="connsiteY143" fmla="*/ 2156131 h 2323145"/>
              <a:gd name="connsiteX144" fmla="*/ 4593061 w 11269336"/>
              <a:gd name="connsiteY144" fmla="*/ 2171597 h 2323145"/>
              <a:gd name="connsiteX145" fmla="*/ 4579902 w 11269336"/>
              <a:gd name="connsiteY145" fmla="*/ 2177927 h 2323145"/>
              <a:gd name="connsiteX146" fmla="*/ 4533444 w 11269336"/>
              <a:gd name="connsiteY146" fmla="*/ 2181200 h 2323145"/>
              <a:gd name="connsiteX147" fmla="*/ 4492832 w 11269336"/>
              <a:gd name="connsiteY147" fmla="*/ 2188033 h 2323145"/>
              <a:gd name="connsiteX148" fmla="*/ 4467257 w 11269336"/>
              <a:gd name="connsiteY148" fmla="*/ 2196121 h 2323145"/>
              <a:gd name="connsiteX149" fmla="*/ 4459937 w 11269336"/>
              <a:gd name="connsiteY149" fmla="*/ 2195182 h 2323145"/>
              <a:gd name="connsiteX150" fmla="*/ 4433312 w 11269336"/>
              <a:gd name="connsiteY150" fmla="*/ 2199004 h 2323145"/>
              <a:gd name="connsiteX151" fmla="*/ 4420601 w 11269336"/>
              <a:gd name="connsiteY151" fmla="*/ 2205158 h 2323145"/>
              <a:gd name="connsiteX152" fmla="*/ 4405765 w 11269336"/>
              <a:gd name="connsiteY152" fmla="*/ 2199902 h 2323145"/>
              <a:gd name="connsiteX153" fmla="*/ 4401354 w 11269336"/>
              <a:gd name="connsiteY153" fmla="*/ 2194745 h 2323145"/>
              <a:gd name="connsiteX154" fmla="*/ 4383151 w 11269336"/>
              <a:gd name="connsiteY154" fmla="*/ 2201140 h 2323145"/>
              <a:gd name="connsiteX155" fmla="*/ 4366646 w 11269336"/>
              <a:gd name="connsiteY155" fmla="*/ 2198564 h 2323145"/>
              <a:gd name="connsiteX156" fmla="*/ 4354009 w 11269336"/>
              <a:gd name="connsiteY156" fmla="*/ 2204984 h 2323145"/>
              <a:gd name="connsiteX157" fmla="*/ 4348284 w 11269336"/>
              <a:gd name="connsiteY157" fmla="*/ 2205270 h 2323145"/>
              <a:gd name="connsiteX158" fmla="*/ 4333906 w 11269336"/>
              <a:gd name="connsiteY158" fmla="*/ 2205251 h 2323145"/>
              <a:gd name="connsiteX159" fmla="*/ 4308819 w 11269336"/>
              <a:gd name="connsiteY159" fmla="*/ 2203822 h 2323145"/>
              <a:gd name="connsiteX160" fmla="*/ 4301210 w 11269336"/>
              <a:gd name="connsiteY160" fmla="*/ 2204456 h 2323145"/>
              <a:gd name="connsiteX161" fmla="*/ 4283095 w 11269336"/>
              <a:gd name="connsiteY161" fmla="*/ 2198177 h 2323145"/>
              <a:gd name="connsiteX162" fmla="*/ 4250119 w 11269336"/>
              <a:gd name="connsiteY162" fmla="*/ 2196342 h 2323145"/>
              <a:gd name="connsiteX163" fmla="*/ 4189203 w 11269336"/>
              <a:gd name="connsiteY163" fmla="*/ 2178994 h 2323145"/>
              <a:gd name="connsiteX164" fmla="*/ 4154035 w 11269336"/>
              <a:gd name="connsiteY164" fmla="*/ 2171950 h 2323145"/>
              <a:gd name="connsiteX165" fmla="*/ 4129569 w 11269336"/>
              <a:gd name="connsiteY165" fmla="*/ 2163850 h 2323145"/>
              <a:gd name="connsiteX166" fmla="*/ 4061250 w 11269336"/>
              <a:gd name="connsiteY166" fmla="*/ 2159236 h 2323145"/>
              <a:gd name="connsiteX167" fmla="*/ 3945480 w 11269336"/>
              <a:gd name="connsiteY167" fmla="*/ 2158279 h 2323145"/>
              <a:gd name="connsiteX168" fmla="*/ 3921468 w 11269336"/>
              <a:gd name="connsiteY168" fmla="*/ 2156588 h 2323145"/>
              <a:gd name="connsiteX169" fmla="*/ 3903348 w 11269336"/>
              <a:gd name="connsiteY169" fmla="*/ 2149220 h 2323145"/>
              <a:gd name="connsiteX170" fmla="*/ 3901342 w 11269336"/>
              <a:gd name="connsiteY170" fmla="*/ 2142355 h 2323145"/>
              <a:gd name="connsiteX171" fmla="*/ 3888539 w 11269336"/>
              <a:gd name="connsiteY171" fmla="*/ 2140476 h 2323145"/>
              <a:gd name="connsiteX172" fmla="*/ 3885662 w 11269336"/>
              <a:gd name="connsiteY172" fmla="*/ 2138740 h 2323145"/>
              <a:gd name="connsiteX173" fmla="*/ 3868627 w 11269336"/>
              <a:gd name="connsiteY173" fmla="*/ 2130023 h 2323145"/>
              <a:gd name="connsiteX174" fmla="*/ 3819177 w 11269336"/>
              <a:gd name="connsiteY174" fmla="*/ 2142111 h 2323145"/>
              <a:gd name="connsiteX175" fmla="*/ 3769100 w 11269336"/>
              <a:gd name="connsiteY175" fmla="*/ 2131731 h 2323145"/>
              <a:gd name="connsiteX176" fmla="*/ 3562752 w 11269336"/>
              <a:gd name="connsiteY176" fmla="*/ 2131785 h 2323145"/>
              <a:gd name="connsiteX177" fmla="*/ 3541402 w 11269336"/>
              <a:gd name="connsiteY177" fmla="*/ 2106821 h 2323145"/>
              <a:gd name="connsiteX178" fmla="*/ 3365341 w 11269336"/>
              <a:gd name="connsiteY178" fmla="*/ 2077638 h 2323145"/>
              <a:gd name="connsiteX179" fmla="*/ 3170922 w 11269336"/>
              <a:gd name="connsiteY179" fmla="*/ 2115957 h 2323145"/>
              <a:gd name="connsiteX180" fmla="*/ 3156256 w 11269336"/>
              <a:gd name="connsiteY180" fmla="*/ 2124773 h 2323145"/>
              <a:gd name="connsiteX181" fmla="*/ 3140298 w 11269336"/>
              <a:gd name="connsiteY181" fmla="*/ 2129182 h 2323145"/>
              <a:gd name="connsiteX182" fmla="*/ 3138514 w 11269336"/>
              <a:gd name="connsiteY182" fmla="*/ 2128069 h 2323145"/>
              <a:gd name="connsiteX183" fmla="*/ 3120467 w 11269336"/>
              <a:gd name="connsiteY183" fmla="*/ 2128281 h 2323145"/>
              <a:gd name="connsiteX184" fmla="*/ 3116175 w 11269336"/>
              <a:gd name="connsiteY184" fmla="*/ 2131633 h 2323145"/>
              <a:gd name="connsiteX185" fmla="*/ 3103685 w 11269336"/>
              <a:gd name="connsiteY185" fmla="*/ 2132814 h 2323145"/>
              <a:gd name="connsiteX186" fmla="*/ 3078794 w 11269336"/>
              <a:gd name="connsiteY186" fmla="*/ 2137935 h 2323145"/>
              <a:gd name="connsiteX187" fmla="*/ 3074407 w 11269336"/>
              <a:gd name="connsiteY187" fmla="*/ 2136274 h 2323145"/>
              <a:gd name="connsiteX188" fmla="*/ 3037285 w 11269336"/>
              <a:gd name="connsiteY188" fmla="*/ 2139919 h 2323145"/>
              <a:gd name="connsiteX189" fmla="*/ 3036901 w 11269336"/>
              <a:gd name="connsiteY189" fmla="*/ 2138726 h 2323145"/>
              <a:gd name="connsiteX190" fmla="*/ 3026996 w 11269336"/>
              <a:gd name="connsiteY190" fmla="*/ 2134322 h 2323145"/>
              <a:gd name="connsiteX191" fmla="*/ 3007772 w 11269336"/>
              <a:gd name="connsiteY191" fmla="*/ 2128742 h 2323145"/>
              <a:gd name="connsiteX192" fmla="*/ 2965030 w 11269336"/>
              <a:gd name="connsiteY192" fmla="*/ 2100494 h 2323145"/>
              <a:gd name="connsiteX193" fmla="*/ 2926342 w 11269336"/>
              <a:gd name="connsiteY193" fmla="*/ 2104155 h 2323145"/>
              <a:gd name="connsiteX194" fmla="*/ 2918608 w 11269336"/>
              <a:gd name="connsiteY194" fmla="*/ 2104215 h 2323145"/>
              <a:gd name="connsiteX195" fmla="*/ 2918475 w 11269336"/>
              <a:gd name="connsiteY195" fmla="*/ 2103937 h 2323145"/>
              <a:gd name="connsiteX196" fmla="*/ 2910360 w 11269336"/>
              <a:gd name="connsiteY196" fmla="*/ 2103444 h 2323145"/>
              <a:gd name="connsiteX197" fmla="*/ 2904507 w 11269336"/>
              <a:gd name="connsiteY197" fmla="*/ 2104326 h 2323145"/>
              <a:gd name="connsiteX198" fmla="*/ 2889503 w 11269336"/>
              <a:gd name="connsiteY198" fmla="*/ 2104443 h 2323145"/>
              <a:gd name="connsiteX199" fmla="*/ 2884480 w 11269336"/>
              <a:gd name="connsiteY199" fmla="*/ 2102626 h 2323145"/>
              <a:gd name="connsiteX200" fmla="*/ 2882689 w 11269336"/>
              <a:gd name="connsiteY200" fmla="*/ 2099228 h 2323145"/>
              <a:gd name="connsiteX201" fmla="*/ 2881291 w 11269336"/>
              <a:gd name="connsiteY201" fmla="*/ 2099618 h 2323145"/>
              <a:gd name="connsiteX202" fmla="*/ 2853979 w 11269336"/>
              <a:gd name="connsiteY202" fmla="*/ 2090388 h 2323145"/>
              <a:gd name="connsiteX203" fmla="*/ 2791790 w 11269336"/>
              <a:gd name="connsiteY203" fmla="*/ 2080332 h 2323145"/>
              <a:gd name="connsiteX204" fmla="*/ 2755844 w 11269336"/>
              <a:gd name="connsiteY204" fmla="*/ 2078874 h 2323145"/>
              <a:gd name="connsiteX205" fmla="*/ 2657742 w 11269336"/>
              <a:gd name="connsiteY205" fmla="*/ 2070179 h 2323145"/>
              <a:gd name="connsiteX206" fmla="*/ 2559549 w 11269336"/>
              <a:gd name="connsiteY206" fmla="*/ 2057873 h 2323145"/>
              <a:gd name="connsiteX207" fmla="*/ 2512054 w 11269336"/>
              <a:gd name="connsiteY207" fmla="*/ 2031671 h 2323145"/>
              <a:gd name="connsiteX208" fmla="*/ 2506437 w 11269336"/>
              <a:gd name="connsiteY208" fmla="*/ 2030918 h 2323145"/>
              <a:gd name="connsiteX209" fmla="*/ 2491752 w 11269336"/>
              <a:gd name="connsiteY209" fmla="*/ 2033906 h 2323145"/>
              <a:gd name="connsiteX210" fmla="*/ 2486338 w 11269336"/>
              <a:gd name="connsiteY210" fmla="*/ 2035862 h 2323145"/>
              <a:gd name="connsiteX211" fmla="*/ 2478186 w 11269336"/>
              <a:gd name="connsiteY211" fmla="*/ 2036953 h 2323145"/>
              <a:gd name="connsiteX212" fmla="*/ 2477950 w 11269336"/>
              <a:gd name="connsiteY212" fmla="*/ 2036715 h 2323145"/>
              <a:gd name="connsiteX213" fmla="*/ 2470381 w 11269336"/>
              <a:gd name="connsiteY213" fmla="*/ 2038256 h 2323145"/>
              <a:gd name="connsiteX214" fmla="*/ 2433781 w 11269336"/>
              <a:gd name="connsiteY214" fmla="*/ 2049140 h 2323145"/>
              <a:gd name="connsiteX215" fmla="*/ 2381172 w 11269336"/>
              <a:gd name="connsiteY215" fmla="*/ 2030645 h 2323145"/>
              <a:gd name="connsiteX216" fmla="*/ 2360198 w 11269336"/>
              <a:gd name="connsiteY216" fmla="*/ 2029059 h 2323145"/>
              <a:gd name="connsiteX217" fmla="*/ 2348815 w 11269336"/>
              <a:gd name="connsiteY217" fmla="*/ 2026798 h 2323145"/>
              <a:gd name="connsiteX218" fmla="*/ 2347988 w 11269336"/>
              <a:gd name="connsiteY218" fmla="*/ 2025745 h 2323145"/>
              <a:gd name="connsiteX219" fmla="*/ 2312920 w 11269336"/>
              <a:gd name="connsiteY219" fmla="*/ 2036311 h 2323145"/>
              <a:gd name="connsiteX220" fmla="*/ 2307986 w 11269336"/>
              <a:gd name="connsiteY220" fmla="*/ 2035583 h 2323145"/>
              <a:gd name="connsiteX221" fmla="*/ 2285481 w 11269336"/>
              <a:gd name="connsiteY221" fmla="*/ 2045197 h 2323145"/>
              <a:gd name="connsiteX222" fmla="*/ 2273666 w 11269336"/>
              <a:gd name="connsiteY222" fmla="*/ 2048710 h 2323145"/>
              <a:gd name="connsiteX223" fmla="*/ 2270719 w 11269336"/>
              <a:gd name="connsiteY223" fmla="*/ 2052702 h 2323145"/>
              <a:gd name="connsiteX224" fmla="*/ 2253080 w 11269336"/>
              <a:gd name="connsiteY224" fmla="*/ 2056363 h 2323145"/>
              <a:gd name="connsiteX225" fmla="*/ 2250906 w 11269336"/>
              <a:gd name="connsiteY225" fmla="*/ 2055654 h 2323145"/>
              <a:gd name="connsiteX226" fmla="*/ 2236905 w 11269336"/>
              <a:gd name="connsiteY226" fmla="*/ 2062882 h 2323145"/>
              <a:gd name="connsiteX227" fmla="*/ 2225830 w 11269336"/>
              <a:gd name="connsiteY227" fmla="*/ 2074027 h 2323145"/>
              <a:gd name="connsiteX228" fmla="*/ 2073776 w 11269336"/>
              <a:gd name="connsiteY228" fmla="*/ 2089244 h 2323145"/>
              <a:gd name="connsiteX229" fmla="*/ 1948256 w 11269336"/>
              <a:gd name="connsiteY229" fmla="*/ 2146616 h 2323145"/>
              <a:gd name="connsiteX230" fmla="*/ 1865582 w 11269336"/>
              <a:gd name="connsiteY230" fmla="*/ 2153738 h 2323145"/>
              <a:gd name="connsiteX231" fmla="*/ 1835210 w 11269336"/>
              <a:gd name="connsiteY231" fmla="*/ 2134244 h 2323145"/>
              <a:gd name="connsiteX232" fmla="*/ 1632661 w 11269336"/>
              <a:gd name="connsiteY232" fmla="*/ 2173882 h 2323145"/>
              <a:gd name="connsiteX233" fmla="*/ 1579590 w 11269336"/>
              <a:gd name="connsiteY233" fmla="*/ 2173680 h 2323145"/>
              <a:gd name="connsiteX234" fmla="*/ 1535601 w 11269336"/>
              <a:gd name="connsiteY234" fmla="*/ 2194590 h 2323145"/>
              <a:gd name="connsiteX235" fmla="*/ 1515594 w 11269336"/>
              <a:gd name="connsiteY235" fmla="*/ 2189622 h 2323145"/>
              <a:gd name="connsiteX236" fmla="*/ 1512113 w 11269336"/>
              <a:gd name="connsiteY236" fmla="*/ 2188534 h 2323145"/>
              <a:gd name="connsiteX237" fmla="*/ 1498838 w 11269336"/>
              <a:gd name="connsiteY237" fmla="*/ 2189213 h 2323145"/>
              <a:gd name="connsiteX238" fmla="*/ 1494279 w 11269336"/>
              <a:gd name="connsiteY238" fmla="*/ 2183112 h 2323145"/>
              <a:gd name="connsiteX239" fmla="*/ 1473714 w 11269336"/>
              <a:gd name="connsiteY239" fmla="*/ 2179625 h 2323145"/>
              <a:gd name="connsiteX240" fmla="*/ 1449503 w 11269336"/>
              <a:gd name="connsiteY240" fmla="*/ 2182633 h 2323145"/>
              <a:gd name="connsiteX241" fmla="*/ 1266687 w 11269336"/>
              <a:gd name="connsiteY241" fmla="*/ 2212688 h 2323145"/>
              <a:gd name="connsiteX242" fmla="*/ 1239614 w 11269336"/>
              <a:gd name="connsiteY242" fmla="*/ 2209727 h 2323145"/>
              <a:gd name="connsiteX243" fmla="*/ 1202436 w 11269336"/>
              <a:gd name="connsiteY243" fmla="*/ 2209817 h 2323145"/>
              <a:gd name="connsiteX244" fmla="*/ 1136097 w 11269336"/>
              <a:gd name="connsiteY244" fmla="*/ 2205112 h 2323145"/>
              <a:gd name="connsiteX245" fmla="*/ 988232 w 11269336"/>
              <a:gd name="connsiteY245" fmla="*/ 2235635 h 2323145"/>
              <a:gd name="connsiteX246" fmla="*/ 981959 w 11269336"/>
              <a:gd name="connsiteY246" fmla="*/ 2231607 h 2323145"/>
              <a:gd name="connsiteX247" fmla="*/ 938600 w 11269336"/>
              <a:gd name="connsiteY247" fmla="*/ 2238113 h 2323145"/>
              <a:gd name="connsiteX248" fmla="*/ 791788 w 11269336"/>
              <a:gd name="connsiteY248" fmla="*/ 2293224 h 2323145"/>
              <a:gd name="connsiteX249" fmla="*/ 706914 w 11269336"/>
              <a:gd name="connsiteY249" fmla="*/ 2305046 h 2323145"/>
              <a:gd name="connsiteX250" fmla="*/ 675971 w 11269336"/>
              <a:gd name="connsiteY250" fmla="*/ 2304030 h 2323145"/>
              <a:gd name="connsiteX251" fmla="*/ 624180 w 11269336"/>
              <a:gd name="connsiteY251" fmla="*/ 2302650 h 2323145"/>
              <a:gd name="connsiteX252" fmla="*/ 583453 w 11269336"/>
              <a:gd name="connsiteY252" fmla="*/ 2288788 h 2323145"/>
              <a:gd name="connsiteX253" fmla="*/ 540946 w 11269336"/>
              <a:gd name="connsiteY253" fmla="*/ 2292721 h 2323145"/>
              <a:gd name="connsiteX254" fmla="*/ 533680 w 11269336"/>
              <a:gd name="connsiteY254" fmla="*/ 2310233 h 2323145"/>
              <a:gd name="connsiteX255" fmla="*/ 487366 w 11269336"/>
              <a:gd name="connsiteY255" fmla="*/ 2309053 h 2323145"/>
              <a:gd name="connsiteX256" fmla="*/ 416820 w 11269336"/>
              <a:gd name="connsiteY256" fmla="*/ 2305443 h 2323145"/>
              <a:gd name="connsiteX257" fmla="*/ 376805 w 11269336"/>
              <a:gd name="connsiteY257" fmla="*/ 2307647 h 2323145"/>
              <a:gd name="connsiteX258" fmla="*/ 266777 w 11269336"/>
              <a:gd name="connsiteY258" fmla="*/ 2309012 h 2323145"/>
              <a:gd name="connsiteX259" fmla="*/ 156013 w 11269336"/>
              <a:gd name="connsiteY259" fmla="*/ 2306832 h 2323145"/>
              <a:gd name="connsiteX260" fmla="*/ 87258 w 11269336"/>
              <a:gd name="connsiteY260" fmla="*/ 2285511 h 2323145"/>
              <a:gd name="connsiteX261" fmla="*/ 23798 w 11269336"/>
              <a:gd name="connsiteY261" fmla="*/ 2281822 h 2323145"/>
              <a:gd name="connsiteX262" fmla="*/ 0 w 11269336"/>
              <a:gd name="connsiteY262" fmla="*/ 2285369 h 2323145"/>
              <a:gd name="connsiteX263" fmla="*/ 0 w 11269336"/>
              <a:gd name="connsiteY26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380600 w 11269336"/>
              <a:gd name="connsiteY19" fmla="*/ 549821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41688 w 11269336"/>
              <a:gd name="connsiteY133" fmla="*/ 2022334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79902 w 11269336"/>
              <a:gd name="connsiteY144" fmla="*/ 2177927 h 2323145"/>
              <a:gd name="connsiteX145" fmla="*/ 4533444 w 11269336"/>
              <a:gd name="connsiteY145" fmla="*/ 2181200 h 2323145"/>
              <a:gd name="connsiteX146" fmla="*/ 4492832 w 11269336"/>
              <a:gd name="connsiteY146" fmla="*/ 2188033 h 2323145"/>
              <a:gd name="connsiteX147" fmla="*/ 4467257 w 11269336"/>
              <a:gd name="connsiteY147" fmla="*/ 2196121 h 2323145"/>
              <a:gd name="connsiteX148" fmla="*/ 4459937 w 11269336"/>
              <a:gd name="connsiteY148" fmla="*/ 2195182 h 2323145"/>
              <a:gd name="connsiteX149" fmla="*/ 4433312 w 11269336"/>
              <a:gd name="connsiteY149" fmla="*/ 2199004 h 2323145"/>
              <a:gd name="connsiteX150" fmla="*/ 4420601 w 11269336"/>
              <a:gd name="connsiteY150" fmla="*/ 2205158 h 2323145"/>
              <a:gd name="connsiteX151" fmla="*/ 4405765 w 11269336"/>
              <a:gd name="connsiteY151" fmla="*/ 2199902 h 2323145"/>
              <a:gd name="connsiteX152" fmla="*/ 4401354 w 11269336"/>
              <a:gd name="connsiteY152" fmla="*/ 2194745 h 2323145"/>
              <a:gd name="connsiteX153" fmla="*/ 4383151 w 11269336"/>
              <a:gd name="connsiteY153" fmla="*/ 2201140 h 2323145"/>
              <a:gd name="connsiteX154" fmla="*/ 4366646 w 11269336"/>
              <a:gd name="connsiteY154" fmla="*/ 2198564 h 2323145"/>
              <a:gd name="connsiteX155" fmla="*/ 4354009 w 11269336"/>
              <a:gd name="connsiteY155" fmla="*/ 2204984 h 2323145"/>
              <a:gd name="connsiteX156" fmla="*/ 4348284 w 11269336"/>
              <a:gd name="connsiteY156" fmla="*/ 2205270 h 2323145"/>
              <a:gd name="connsiteX157" fmla="*/ 4333906 w 11269336"/>
              <a:gd name="connsiteY157" fmla="*/ 2205251 h 2323145"/>
              <a:gd name="connsiteX158" fmla="*/ 4308819 w 11269336"/>
              <a:gd name="connsiteY158" fmla="*/ 2203822 h 2323145"/>
              <a:gd name="connsiteX159" fmla="*/ 4301210 w 11269336"/>
              <a:gd name="connsiteY159" fmla="*/ 2204456 h 2323145"/>
              <a:gd name="connsiteX160" fmla="*/ 4283095 w 11269336"/>
              <a:gd name="connsiteY160" fmla="*/ 2198177 h 2323145"/>
              <a:gd name="connsiteX161" fmla="*/ 4250119 w 11269336"/>
              <a:gd name="connsiteY161" fmla="*/ 2196342 h 2323145"/>
              <a:gd name="connsiteX162" fmla="*/ 4189203 w 11269336"/>
              <a:gd name="connsiteY162" fmla="*/ 2178994 h 2323145"/>
              <a:gd name="connsiteX163" fmla="*/ 4154035 w 11269336"/>
              <a:gd name="connsiteY163" fmla="*/ 2171950 h 2323145"/>
              <a:gd name="connsiteX164" fmla="*/ 4129569 w 11269336"/>
              <a:gd name="connsiteY164" fmla="*/ 2163850 h 2323145"/>
              <a:gd name="connsiteX165" fmla="*/ 4061250 w 11269336"/>
              <a:gd name="connsiteY165" fmla="*/ 2159236 h 2323145"/>
              <a:gd name="connsiteX166" fmla="*/ 3945480 w 11269336"/>
              <a:gd name="connsiteY166" fmla="*/ 2158279 h 2323145"/>
              <a:gd name="connsiteX167" fmla="*/ 3921468 w 11269336"/>
              <a:gd name="connsiteY167" fmla="*/ 2156588 h 2323145"/>
              <a:gd name="connsiteX168" fmla="*/ 3903348 w 11269336"/>
              <a:gd name="connsiteY168" fmla="*/ 2149220 h 2323145"/>
              <a:gd name="connsiteX169" fmla="*/ 3901342 w 11269336"/>
              <a:gd name="connsiteY169" fmla="*/ 2142355 h 2323145"/>
              <a:gd name="connsiteX170" fmla="*/ 3888539 w 11269336"/>
              <a:gd name="connsiteY170" fmla="*/ 2140476 h 2323145"/>
              <a:gd name="connsiteX171" fmla="*/ 3885662 w 11269336"/>
              <a:gd name="connsiteY171" fmla="*/ 2138740 h 2323145"/>
              <a:gd name="connsiteX172" fmla="*/ 3868627 w 11269336"/>
              <a:gd name="connsiteY172" fmla="*/ 2130023 h 2323145"/>
              <a:gd name="connsiteX173" fmla="*/ 3819177 w 11269336"/>
              <a:gd name="connsiteY173" fmla="*/ 2142111 h 2323145"/>
              <a:gd name="connsiteX174" fmla="*/ 3769100 w 11269336"/>
              <a:gd name="connsiteY174" fmla="*/ 2131731 h 2323145"/>
              <a:gd name="connsiteX175" fmla="*/ 3562752 w 11269336"/>
              <a:gd name="connsiteY175" fmla="*/ 2131785 h 2323145"/>
              <a:gd name="connsiteX176" fmla="*/ 3541402 w 11269336"/>
              <a:gd name="connsiteY176" fmla="*/ 2106821 h 2323145"/>
              <a:gd name="connsiteX177" fmla="*/ 3365341 w 11269336"/>
              <a:gd name="connsiteY177" fmla="*/ 2077638 h 2323145"/>
              <a:gd name="connsiteX178" fmla="*/ 3170922 w 11269336"/>
              <a:gd name="connsiteY178" fmla="*/ 2115957 h 2323145"/>
              <a:gd name="connsiteX179" fmla="*/ 3156256 w 11269336"/>
              <a:gd name="connsiteY179" fmla="*/ 2124773 h 2323145"/>
              <a:gd name="connsiteX180" fmla="*/ 3140298 w 11269336"/>
              <a:gd name="connsiteY180" fmla="*/ 2129182 h 2323145"/>
              <a:gd name="connsiteX181" fmla="*/ 3138514 w 11269336"/>
              <a:gd name="connsiteY181" fmla="*/ 2128069 h 2323145"/>
              <a:gd name="connsiteX182" fmla="*/ 3120467 w 11269336"/>
              <a:gd name="connsiteY182" fmla="*/ 2128281 h 2323145"/>
              <a:gd name="connsiteX183" fmla="*/ 3116175 w 11269336"/>
              <a:gd name="connsiteY183" fmla="*/ 2131633 h 2323145"/>
              <a:gd name="connsiteX184" fmla="*/ 3103685 w 11269336"/>
              <a:gd name="connsiteY184" fmla="*/ 2132814 h 2323145"/>
              <a:gd name="connsiteX185" fmla="*/ 3078794 w 11269336"/>
              <a:gd name="connsiteY185" fmla="*/ 2137935 h 2323145"/>
              <a:gd name="connsiteX186" fmla="*/ 3074407 w 11269336"/>
              <a:gd name="connsiteY186" fmla="*/ 2136274 h 2323145"/>
              <a:gd name="connsiteX187" fmla="*/ 3037285 w 11269336"/>
              <a:gd name="connsiteY187" fmla="*/ 2139919 h 2323145"/>
              <a:gd name="connsiteX188" fmla="*/ 3036901 w 11269336"/>
              <a:gd name="connsiteY188" fmla="*/ 2138726 h 2323145"/>
              <a:gd name="connsiteX189" fmla="*/ 3026996 w 11269336"/>
              <a:gd name="connsiteY189" fmla="*/ 2134322 h 2323145"/>
              <a:gd name="connsiteX190" fmla="*/ 3007772 w 11269336"/>
              <a:gd name="connsiteY190" fmla="*/ 2128742 h 2323145"/>
              <a:gd name="connsiteX191" fmla="*/ 2965030 w 11269336"/>
              <a:gd name="connsiteY191" fmla="*/ 2100494 h 2323145"/>
              <a:gd name="connsiteX192" fmla="*/ 2926342 w 11269336"/>
              <a:gd name="connsiteY192" fmla="*/ 2104155 h 2323145"/>
              <a:gd name="connsiteX193" fmla="*/ 2918608 w 11269336"/>
              <a:gd name="connsiteY193" fmla="*/ 2104215 h 2323145"/>
              <a:gd name="connsiteX194" fmla="*/ 2918475 w 11269336"/>
              <a:gd name="connsiteY194" fmla="*/ 2103937 h 2323145"/>
              <a:gd name="connsiteX195" fmla="*/ 2910360 w 11269336"/>
              <a:gd name="connsiteY195" fmla="*/ 2103444 h 2323145"/>
              <a:gd name="connsiteX196" fmla="*/ 2904507 w 11269336"/>
              <a:gd name="connsiteY196" fmla="*/ 2104326 h 2323145"/>
              <a:gd name="connsiteX197" fmla="*/ 2889503 w 11269336"/>
              <a:gd name="connsiteY197" fmla="*/ 2104443 h 2323145"/>
              <a:gd name="connsiteX198" fmla="*/ 2884480 w 11269336"/>
              <a:gd name="connsiteY198" fmla="*/ 2102626 h 2323145"/>
              <a:gd name="connsiteX199" fmla="*/ 2882689 w 11269336"/>
              <a:gd name="connsiteY199" fmla="*/ 2099228 h 2323145"/>
              <a:gd name="connsiteX200" fmla="*/ 2881291 w 11269336"/>
              <a:gd name="connsiteY200" fmla="*/ 2099618 h 2323145"/>
              <a:gd name="connsiteX201" fmla="*/ 2853979 w 11269336"/>
              <a:gd name="connsiteY201" fmla="*/ 2090388 h 2323145"/>
              <a:gd name="connsiteX202" fmla="*/ 2791790 w 11269336"/>
              <a:gd name="connsiteY202" fmla="*/ 2080332 h 2323145"/>
              <a:gd name="connsiteX203" fmla="*/ 2755844 w 11269336"/>
              <a:gd name="connsiteY203" fmla="*/ 2078874 h 2323145"/>
              <a:gd name="connsiteX204" fmla="*/ 2657742 w 11269336"/>
              <a:gd name="connsiteY204" fmla="*/ 2070179 h 2323145"/>
              <a:gd name="connsiteX205" fmla="*/ 2559549 w 11269336"/>
              <a:gd name="connsiteY205" fmla="*/ 2057873 h 2323145"/>
              <a:gd name="connsiteX206" fmla="*/ 2512054 w 11269336"/>
              <a:gd name="connsiteY206" fmla="*/ 2031671 h 2323145"/>
              <a:gd name="connsiteX207" fmla="*/ 2506437 w 11269336"/>
              <a:gd name="connsiteY207" fmla="*/ 2030918 h 2323145"/>
              <a:gd name="connsiteX208" fmla="*/ 2491752 w 11269336"/>
              <a:gd name="connsiteY208" fmla="*/ 2033906 h 2323145"/>
              <a:gd name="connsiteX209" fmla="*/ 2486338 w 11269336"/>
              <a:gd name="connsiteY209" fmla="*/ 2035862 h 2323145"/>
              <a:gd name="connsiteX210" fmla="*/ 2478186 w 11269336"/>
              <a:gd name="connsiteY210" fmla="*/ 2036953 h 2323145"/>
              <a:gd name="connsiteX211" fmla="*/ 2477950 w 11269336"/>
              <a:gd name="connsiteY211" fmla="*/ 2036715 h 2323145"/>
              <a:gd name="connsiteX212" fmla="*/ 2470381 w 11269336"/>
              <a:gd name="connsiteY212" fmla="*/ 2038256 h 2323145"/>
              <a:gd name="connsiteX213" fmla="*/ 2433781 w 11269336"/>
              <a:gd name="connsiteY213" fmla="*/ 2049140 h 2323145"/>
              <a:gd name="connsiteX214" fmla="*/ 2381172 w 11269336"/>
              <a:gd name="connsiteY214" fmla="*/ 2030645 h 2323145"/>
              <a:gd name="connsiteX215" fmla="*/ 2360198 w 11269336"/>
              <a:gd name="connsiteY215" fmla="*/ 2029059 h 2323145"/>
              <a:gd name="connsiteX216" fmla="*/ 2348815 w 11269336"/>
              <a:gd name="connsiteY216" fmla="*/ 2026798 h 2323145"/>
              <a:gd name="connsiteX217" fmla="*/ 2347988 w 11269336"/>
              <a:gd name="connsiteY217" fmla="*/ 2025745 h 2323145"/>
              <a:gd name="connsiteX218" fmla="*/ 2312920 w 11269336"/>
              <a:gd name="connsiteY218" fmla="*/ 2036311 h 2323145"/>
              <a:gd name="connsiteX219" fmla="*/ 2307986 w 11269336"/>
              <a:gd name="connsiteY219" fmla="*/ 2035583 h 2323145"/>
              <a:gd name="connsiteX220" fmla="*/ 2285481 w 11269336"/>
              <a:gd name="connsiteY220" fmla="*/ 2045197 h 2323145"/>
              <a:gd name="connsiteX221" fmla="*/ 2273666 w 11269336"/>
              <a:gd name="connsiteY221" fmla="*/ 2048710 h 2323145"/>
              <a:gd name="connsiteX222" fmla="*/ 2270719 w 11269336"/>
              <a:gd name="connsiteY222" fmla="*/ 2052702 h 2323145"/>
              <a:gd name="connsiteX223" fmla="*/ 2253080 w 11269336"/>
              <a:gd name="connsiteY223" fmla="*/ 2056363 h 2323145"/>
              <a:gd name="connsiteX224" fmla="*/ 2250906 w 11269336"/>
              <a:gd name="connsiteY224" fmla="*/ 2055654 h 2323145"/>
              <a:gd name="connsiteX225" fmla="*/ 2236905 w 11269336"/>
              <a:gd name="connsiteY225" fmla="*/ 2062882 h 2323145"/>
              <a:gd name="connsiteX226" fmla="*/ 2225830 w 11269336"/>
              <a:gd name="connsiteY226" fmla="*/ 2074027 h 2323145"/>
              <a:gd name="connsiteX227" fmla="*/ 2073776 w 11269336"/>
              <a:gd name="connsiteY227" fmla="*/ 2089244 h 2323145"/>
              <a:gd name="connsiteX228" fmla="*/ 1948256 w 11269336"/>
              <a:gd name="connsiteY228" fmla="*/ 2146616 h 2323145"/>
              <a:gd name="connsiteX229" fmla="*/ 1865582 w 11269336"/>
              <a:gd name="connsiteY229" fmla="*/ 2153738 h 2323145"/>
              <a:gd name="connsiteX230" fmla="*/ 1835210 w 11269336"/>
              <a:gd name="connsiteY230" fmla="*/ 2134244 h 2323145"/>
              <a:gd name="connsiteX231" fmla="*/ 1632661 w 11269336"/>
              <a:gd name="connsiteY231" fmla="*/ 2173882 h 2323145"/>
              <a:gd name="connsiteX232" fmla="*/ 1579590 w 11269336"/>
              <a:gd name="connsiteY232" fmla="*/ 2173680 h 2323145"/>
              <a:gd name="connsiteX233" fmla="*/ 1535601 w 11269336"/>
              <a:gd name="connsiteY233" fmla="*/ 2194590 h 2323145"/>
              <a:gd name="connsiteX234" fmla="*/ 1515594 w 11269336"/>
              <a:gd name="connsiteY234" fmla="*/ 2189622 h 2323145"/>
              <a:gd name="connsiteX235" fmla="*/ 1512113 w 11269336"/>
              <a:gd name="connsiteY235" fmla="*/ 2188534 h 2323145"/>
              <a:gd name="connsiteX236" fmla="*/ 1498838 w 11269336"/>
              <a:gd name="connsiteY236" fmla="*/ 2189213 h 2323145"/>
              <a:gd name="connsiteX237" fmla="*/ 1494279 w 11269336"/>
              <a:gd name="connsiteY237" fmla="*/ 2183112 h 2323145"/>
              <a:gd name="connsiteX238" fmla="*/ 1473714 w 11269336"/>
              <a:gd name="connsiteY238" fmla="*/ 2179625 h 2323145"/>
              <a:gd name="connsiteX239" fmla="*/ 1449503 w 11269336"/>
              <a:gd name="connsiteY239" fmla="*/ 2182633 h 2323145"/>
              <a:gd name="connsiteX240" fmla="*/ 1266687 w 11269336"/>
              <a:gd name="connsiteY240" fmla="*/ 2212688 h 2323145"/>
              <a:gd name="connsiteX241" fmla="*/ 1239614 w 11269336"/>
              <a:gd name="connsiteY241" fmla="*/ 2209727 h 2323145"/>
              <a:gd name="connsiteX242" fmla="*/ 1202436 w 11269336"/>
              <a:gd name="connsiteY242" fmla="*/ 2209817 h 2323145"/>
              <a:gd name="connsiteX243" fmla="*/ 1136097 w 11269336"/>
              <a:gd name="connsiteY243" fmla="*/ 2205112 h 2323145"/>
              <a:gd name="connsiteX244" fmla="*/ 988232 w 11269336"/>
              <a:gd name="connsiteY244" fmla="*/ 2235635 h 2323145"/>
              <a:gd name="connsiteX245" fmla="*/ 981959 w 11269336"/>
              <a:gd name="connsiteY245" fmla="*/ 2231607 h 2323145"/>
              <a:gd name="connsiteX246" fmla="*/ 938600 w 11269336"/>
              <a:gd name="connsiteY246" fmla="*/ 2238113 h 2323145"/>
              <a:gd name="connsiteX247" fmla="*/ 791788 w 11269336"/>
              <a:gd name="connsiteY247" fmla="*/ 2293224 h 2323145"/>
              <a:gd name="connsiteX248" fmla="*/ 706914 w 11269336"/>
              <a:gd name="connsiteY248" fmla="*/ 2305046 h 2323145"/>
              <a:gd name="connsiteX249" fmla="*/ 675971 w 11269336"/>
              <a:gd name="connsiteY249" fmla="*/ 2304030 h 2323145"/>
              <a:gd name="connsiteX250" fmla="*/ 624180 w 11269336"/>
              <a:gd name="connsiteY250" fmla="*/ 2302650 h 2323145"/>
              <a:gd name="connsiteX251" fmla="*/ 583453 w 11269336"/>
              <a:gd name="connsiteY251" fmla="*/ 2288788 h 2323145"/>
              <a:gd name="connsiteX252" fmla="*/ 540946 w 11269336"/>
              <a:gd name="connsiteY252" fmla="*/ 2292721 h 2323145"/>
              <a:gd name="connsiteX253" fmla="*/ 533680 w 11269336"/>
              <a:gd name="connsiteY253" fmla="*/ 2310233 h 2323145"/>
              <a:gd name="connsiteX254" fmla="*/ 487366 w 11269336"/>
              <a:gd name="connsiteY254" fmla="*/ 2309053 h 2323145"/>
              <a:gd name="connsiteX255" fmla="*/ 416820 w 11269336"/>
              <a:gd name="connsiteY255" fmla="*/ 2305443 h 2323145"/>
              <a:gd name="connsiteX256" fmla="*/ 376805 w 11269336"/>
              <a:gd name="connsiteY256" fmla="*/ 2307647 h 2323145"/>
              <a:gd name="connsiteX257" fmla="*/ 266777 w 11269336"/>
              <a:gd name="connsiteY257" fmla="*/ 2309012 h 2323145"/>
              <a:gd name="connsiteX258" fmla="*/ 156013 w 11269336"/>
              <a:gd name="connsiteY258" fmla="*/ 2306832 h 2323145"/>
              <a:gd name="connsiteX259" fmla="*/ 87258 w 11269336"/>
              <a:gd name="connsiteY259" fmla="*/ 2285511 h 2323145"/>
              <a:gd name="connsiteX260" fmla="*/ 23798 w 11269336"/>
              <a:gd name="connsiteY260" fmla="*/ 2281822 h 2323145"/>
              <a:gd name="connsiteX261" fmla="*/ 0 w 11269336"/>
              <a:gd name="connsiteY261" fmla="*/ 2285369 h 2323145"/>
              <a:gd name="connsiteX262" fmla="*/ 0 w 11269336"/>
              <a:gd name="connsiteY26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678455 w 11269336"/>
              <a:gd name="connsiteY142" fmla="*/ 2156131 h 2323145"/>
              <a:gd name="connsiteX143" fmla="*/ 4593061 w 11269336"/>
              <a:gd name="connsiteY143" fmla="*/ 2171597 h 2323145"/>
              <a:gd name="connsiteX144" fmla="*/ 4533444 w 11269336"/>
              <a:gd name="connsiteY144" fmla="*/ 2181200 h 2323145"/>
              <a:gd name="connsiteX145" fmla="*/ 4492832 w 11269336"/>
              <a:gd name="connsiteY145" fmla="*/ 2188033 h 2323145"/>
              <a:gd name="connsiteX146" fmla="*/ 4467257 w 11269336"/>
              <a:gd name="connsiteY146" fmla="*/ 2196121 h 2323145"/>
              <a:gd name="connsiteX147" fmla="*/ 4459937 w 11269336"/>
              <a:gd name="connsiteY147" fmla="*/ 2195182 h 2323145"/>
              <a:gd name="connsiteX148" fmla="*/ 4433312 w 11269336"/>
              <a:gd name="connsiteY148" fmla="*/ 2199004 h 2323145"/>
              <a:gd name="connsiteX149" fmla="*/ 4420601 w 11269336"/>
              <a:gd name="connsiteY149" fmla="*/ 2205158 h 2323145"/>
              <a:gd name="connsiteX150" fmla="*/ 4405765 w 11269336"/>
              <a:gd name="connsiteY150" fmla="*/ 2199902 h 2323145"/>
              <a:gd name="connsiteX151" fmla="*/ 4401354 w 11269336"/>
              <a:gd name="connsiteY151" fmla="*/ 2194745 h 2323145"/>
              <a:gd name="connsiteX152" fmla="*/ 4383151 w 11269336"/>
              <a:gd name="connsiteY152" fmla="*/ 2201140 h 2323145"/>
              <a:gd name="connsiteX153" fmla="*/ 4366646 w 11269336"/>
              <a:gd name="connsiteY153" fmla="*/ 2198564 h 2323145"/>
              <a:gd name="connsiteX154" fmla="*/ 4354009 w 11269336"/>
              <a:gd name="connsiteY154" fmla="*/ 2204984 h 2323145"/>
              <a:gd name="connsiteX155" fmla="*/ 4348284 w 11269336"/>
              <a:gd name="connsiteY155" fmla="*/ 2205270 h 2323145"/>
              <a:gd name="connsiteX156" fmla="*/ 4333906 w 11269336"/>
              <a:gd name="connsiteY156" fmla="*/ 2205251 h 2323145"/>
              <a:gd name="connsiteX157" fmla="*/ 4308819 w 11269336"/>
              <a:gd name="connsiteY157" fmla="*/ 2203822 h 2323145"/>
              <a:gd name="connsiteX158" fmla="*/ 4301210 w 11269336"/>
              <a:gd name="connsiteY158" fmla="*/ 2204456 h 2323145"/>
              <a:gd name="connsiteX159" fmla="*/ 4283095 w 11269336"/>
              <a:gd name="connsiteY159" fmla="*/ 2198177 h 2323145"/>
              <a:gd name="connsiteX160" fmla="*/ 4250119 w 11269336"/>
              <a:gd name="connsiteY160" fmla="*/ 2196342 h 2323145"/>
              <a:gd name="connsiteX161" fmla="*/ 4189203 w 11269336"/>
              <a:gd name="connsiteY161" fmla="*/ 2178994 h 2323145"/>
              <a:gd name="connsiteX162" fmla="*/ 4154035 w 11269336"/>
              <a:gd name="connsiteY162" fmla="*/ 2171950 h 2323145"/>
              <a:gd name="connsiteX163" fmla="*/ 4129569 w 11269336"/>
              <a:gd name="connsiteY163" fmla="*/ 2163850 h 2323145"/>
              <a:gd name="connsiteX164" fmla="*/ 4061250 w 11269336"/>
              <a:gd name="connsiteY164" fmla="*/ 2159236 h 2323145"/>
              <a:gd name="connsiteX165" fmla="*/ 3945480 w 11269336"/>
              <a:gd name="connsiteY165" fmla="*/ 2158279 h 2323145"/>
              <a:gd name="connsiteX166" fmla="*/ 3921468 w 11269336"/>
              <a:gd name="connsiteY166" fmla="*/ 2156588 h 2323145"/>
              <a:gd name="connsiteX167" fmla="*/ 3903348 w 11269336"/>
              <a:gd name="connsiteY167" fmla="*/ 2149220 h 2323145"/>
              <a:gd name="connsiteX168" fmla="*/ 3901342 w 11269336"/>
              <a:gd name="connsiteY168" fmla="*/ 2142355 h 2323145"/>
              <a:gd name="connsiteX169" fmla="*/ 3888539 w 11269336"/>
              <a:gd name="connsiteY169" fmla="*/ 2140476 h 2323145"/>
              <a:gd name="connsiteX170" fmla="*/ 3885662 w 11269336"/>
              <a:gd name="connsiteY170" fmla="*/ 2138740 h 2323145"/>
              <a:gd name="connsiteX171" fmla="*/ 3868627 w 11269336"/>
              <a:gd name="connsiteY171" fmla="*/ 2130023 h 2323145"/>
              <a:gd name="connsiteX172" fmla="*/ 3819177 w 11269336"/>
              <a:gd name="connsiteY172" fmla="*/ 2142111 h 2323145"/>
              <a:gd name="connsiteX173" fmla="*/ 3769100 w 11269336"/>
              <a:gd name="connsiteY173" fmla="*/ 2131731 h 2323145"/>
              <a:gd name="connsiteX174" fmla="*/ 3562752 w 11269336"/>
              <a:gd name="connsiteY174" fmla="*/ 2131785 h 2323145"/>
              <a:gd name="connsiteX175" fmla="*/ 3541402 w 11269336"/>
              <a:gd name="connsiteY175" fmla="*/ 2106821 h 2323145"/>
              <a:gd name="connsiteX176" fmla="*/ 3365341 w 11269336"/>
              <a:gd name="connsiteY176" fmla="*/ 2077638 h 2323145"/>
              <a:gd name="connsiteX177" fmla="*/ 3170922 w 11269336"/>
              <a:gd name="connsiteY177" fmla="*/ 2115957 h 2323145"/>
              <a:gd name="connsiteX178" fmla="*/ 3156256 w 11269336"/>
              <a:gd name="connsiteY178" fmla="*/ 2124773 h 2323145"/>
              <a:gd name="connsiteX179" fmla="*/ 3140298 w 11269336"/>
              <a:gd name="connsiteY179" fmla="*/ 2129182 h 2323145"/>
              <a:gd name="connsiteX180" fmla="*/ 3138514 w 11269336"/>
              <a:gd name="connsiteY180" fmla="*/ 2128069 h 2323145"/>
              <a:gd name="connsiteX181" fmla="*/ 3120467 w 11269336"/>
              <a:gd name="connsiteY181" fmla="*/ 2128281 h 2323145"/>
              <a:gd name="connsiteX182" fmla="*/ 3116175 w 11269336"/>
              <a:gd name="connsiteY182" fmla="*/ 2131633 h 2323145"/>
              <a:gd name="connsiteX183" fmla="*/ 3103685 w 11269336"/>
              <a:gd name="connsiteY183" fmla="*/ 2132814 h 2323145"/>
              <a:gd name="connsiteX184" fmla="*/ 3078794 w 11269336"/>
              <a:gd name="connsiteY184" fmla="*/ 2137935 h 2323145"/>
              <a:gd name="connsiteX185" fmla="*/ 3074407 w 11269336"/>
              <a:gd name="connsiteY185" fmla="*/ 2136274 h 2323145"/>
              <a:gd name="connsiteX186" fmla="*/ 3037285 w 11269336"/>
              <a:gd name="connsiteY186" fmla="*/ 2139919 h 2323145"/>
              <a:gd name="connsiteX187" fmla="*/ 3036901 w 11269336"/>
              <a:gd name="connsiteY187" fmla="*/ 2138726 h 2323145"/>
              <a:gd name="connsiteX188" fmla="*/ 3026996 w 11269336"/>
              <a:gd name="connsiteY188" fmla="*/ 2134322 h 2323145"/>
              <a:gd name="connsiteX189" fmla="*/ 3007772 w 11269336"/>
              <a:gd name="connsiteY189" fmla="*/ 2128742 h 2323145"/>
              <a:gd name="connsiteX190" fmla="*/ 2965030 w 11269336"/>
              <a:gd name="connsiteY190" fmla="*/ 2100494 h 2323145"/>
              <a:gd name="connsiteX191" fmla="*/ 2926342 w 11269336"/>
              <a:gd name="connsiteY191" fmla="*/ 2104155 h 2323145"/>
              <a:gd name="connsiteX192" fmla="*/ 2918608 w 11269336"/>
              <a:gd name="connsiteY192" fmla="*/ 2104215 h 2323145"/>
              <a:gd name="connsiteX193" fmla="*/ 2918475 w 11269336"/>
              <a:gd name="connsiteY193" fmla="*/ 2103937 h 2323145"/>
              <a:gd name="connsiteX194" fmla="*/ 2910360 w 11269336"/>
              <a:gd name="connsiteY194" fmla="*/ 2103444 h 2323145"/>
              <a:gd name="connsiteX195" fmla="*/ 2904507 w 11269336"/>
              <a:gd name="connsiteY195" fmla="*/ 2104326 h 2323145"/>
              <a:gd name="connsiteX196" fmla="*/ 2889503 w 11269336"/>
              <a:gd name="connsiteY196" fmla="*/ 2104443 h 2323145"/>
              <a:gd name="connsiteX197" fmla="*/ 2884480 w 11269336"/>
              <a:gd name="connsiteY197" fmla="*/ 2102626 h 2323145"/>
              <a:gd name="connsiteX198" fmla="*/ 2882689 w 11269336"/>
              <a:gd name="connsiteY198" fmla="*/ 2099228 h 2323145"/>
              <a:gd name="connsiteX199" fmla="*/ 2881291 w 11269336"/>
              <a:gd name="connsiteY199" fmla="*/ 2099618 h 2323145"/>
              <a:gd name="connsiteX200" fmla="*/ 2853979 w 11269336"/>
              <a:gd name="connsiteY200" fmla="*/ 2090388 h 2323145"/>
              <a:gd name="connsiteX201" fmla="*/ 2791790 w 11269336"/>
              <a:gd name="connsiteY201" fmla="*/ 2080332 h 2323145"/>
              <a:gd name="connsiteX202" fmla="*/ 2755844 w 11269336"/>
              <a:gd name="connsiteY202" fmla="*/ 2078874 h 2323145"/>
              <a:gd name="connsiteX203" fmla="*/ 2657742 w 11269336"/>
              <a:gd name="connsiteY203" fmla="*/ 2070179 h 2323145"/>
              <a:gd name="connsiteX204" fmla="*/ 2559549 w 11269336"/>
              <a:gd name="connsiteY204" fmla="*/ 2057873 h 2323145"/>
              <a:gd name="connsiteX205" fmla="*/ 2512054 w 11269336"/>
              <a:gd name="connsiteY205" fmla="*/ 2031671 h 2323145"/>
              <a:gd name="connsiteX206" fmla="*/ 2506437 w 11269336"/>
              <a:gd name="connsiteY206" fmla="*/ 2030918 h 2323145"/>
              <a:gd name="connsiteX207" fmla="*/ 2491752 w 11269336"/>
              <a:gd name="connsiteY207" fmla="*/ 2033906 h 2323145"/>
              <a:gd name="connsiteX208" fmla="*/ 2486338 w 11269336"/>
              <a:gd name="connsiteY208" fmla="*/ 2035862 h 2323145"/>
              <a:gd name="connsiteX209" fmla="*/ 2478186 w 11269336"/>
              <a:gd name="connsiteY209" fmla="*/ 2036953 h 2323145"/>
              <a:gd name="connsiteX210" fmla="*/ 2477950 w 11269336"/>
              <a:gd name="connsiteY210" fmla="*/ 2036715 h 2323145"/>
              <a:gd name="connsiteX211" fmla="*/ 2470381 w 11269336"/>
              <a:gd name="connsiteY211" fmla="*/ 2038256 h 2323145"/>
              <a:gd name="connsiteX212" fmla="*/ 2433781 w 11269336"/>
              <a:gd name="connsiteY212" fmla="*/ 2049140 h 2323145"/>
              <a:gd name="connsiteX213" fmla="*/ 2381172 w 11269336"/>
              <a:gd name="connsiteY213" fmla="*/ 2030645 h 2323145"/>
              <a:gd name="connsiteX214" fmla="*/ 2360198 w 11269336"/>
              <a:gd name="connsiteY214" fmla="*/ 2029059 h 2323145"/>
              <a:gd name="connsiteX215" fmla="*/ 2348815 w 11269336"/>
              <a:gd name="connsiteY215" fmla="*/ 2026798 h 2323145"/>
              <a:gd name="connsiteX216" fmla="*/ 2347988 w 11269336"/>
              <a:gd name="connsiteY216" fmla="*/ 2025745 h 2323145"/>
              <a:gd name="connsiteX217" fmla="*/ 2312920 w 11269336"/>
              <a:gd name="connsiteY217" fmla="*/ 2036311 h 2323145"/>
              <a:gd name="connsiteX218" fmla="*/ 2307986 w 11269336"/>
              <a:gd name="connsiteY218" fmla="*/ 2035583 h 2323145"/>
              <a:gd name="connsiteX219" fmla="*/ 2285481 w 11269336"/>
              <a:gd name="connsiteY219" fmla="*/ 2045197 h 2323145"/>
              <a:gd name="connsiteX220" fmla="*/ 2273666 w 11269336"/>
              <a:gd name="connsiteY220" fmla="*/ 2048710 h 2323145"/>
              <a:gd name="connsiteX221" fmla="*/ 2270719 w 11269336"/>
              <a:gd name="connsiteY221" fmla="*/ 2052702 h 2323145"/>
              <a:gd name="connsiteX222" fmla="*/ 2253080 w 11269336"/>
              <a:gd name="connsiteY222" fmla="*/ 2056363 h 2323145"/>
              <a:gd name="connsiteX223" fmla="*/ 2250906 w 11269336"/>
              <a:gd name="connsiteY223" fmla="*/ 2055654 h 2323145"/>
              <a:gd name="connsiteX224" fmla="*/ 2236905 w 11269336"/>
              <a:gd name="connsiteY224" fmla="*/ 2062882 h 2323145"/>
              <a:gd name="connsiteX225" fmla="*/ 2225830 w 11269336"/>
              <a:gd name="connsiteY225" fmla="*/ 2074027 h 2323145"/>
              <a:gd name="connsiteX226" fmla="*/ 2073776 w 11269336"/>
              <a:gd name="connsiteY226" fmla="*/ 2089244 h 2323145"/>
              <a:gd name="connsiteX227" fmla="*/ 1948256 w 11269336"/>
              <a:gd name="connsiteY227" fmla="*/ 2146616 h 2323145"/>
              <a:gd name="connsiteX228" fmla="*/ 1865582 w 11269336"/>
              <a:gd name="connsiteY228" fmla="*/ 2153738 h 2323145"/>
              <a:gd name="connsiteX229" fmla="*/ 1835210 w 11269336"/>
              <a:gd name="connsiteY229" fmla="*/ 2134244 h 2323145"/>
              <a:gd name="connsiteX230" fmla="*/ 1632661 w 11269336"/>
              <a:gd name="connsiteY230" fmla="*/ 2173882 h 2323145"/>
              <a:gd name="connsiteX231" fmla="*/ 1579590 w 11269336"/>
              <a:gd name="connsiteY231" fmla="*/ 2173680 h 2323145"/>
              <a:gd name="connsiteX232" fmla="*/ 1535601 w 11269336"/>
              <a:gd name="connsiteY232" fmla="*/ 2194590 h 2323145"/>
              <a:gd name="connsiteX233" fmla="*/ 1515594 w 11269336"/>
              <a:gd name="connsiteY233" fmla="*/ 2189622 h 2323145"/>
              <a:gd name="connsiteX234" fmla="*/ 1512113 w 11269336"/>
              <a:gd name="connsiteY234" fmla="*/ 2188534 h 2323145"/>
              <a:gd name="connsiteX235" fmla="*/ 1498838 w 11269336"/>
              <a:gd name="connsiteY235" fmla="*/ 2189213 h 2323145"/>
              <a:gd name="connsiteX236" fmla="*/ 1494279 w 11269336"/>
              <a:gd name="connsiteY236" fmla="*/ 2183112 h 2323145"/>
              <a:gd name="connsiteX237" fmla="*/ 1473714 w 11269336"/>
              <a:gd name="connsiteY237" fmla="*/ 2179625 h 2323145"/>
              <a:gd name="connsiteX238" fmla="*/ 1449503 w 11269336"/>
              <a:gd name="connsiteY238" fmla="*/ 2182633 h 2323145"/>
              <a:gd name="connsiteX239" fmla="*/ 1266687 w 11269336"/>
              <a:gd name="connsiteY239" fmla="*/ 2212688 h 2323145"/>
              <a:gd name="connsiteX240" fmla="*/ 1239614 w 11269336"/>
              <a:gd name="connsiteY240" fmla="*/ 2209727 h 2323145"/>
              <a:gd name="connsiteX241" fmla="*/ 1202436 w 11269336"/>
              <a:gd name="connsiteY241" fmla="*/ 2209817 h 2323145"/>
              <a:gd name="connsiteX242" fmla="*/ 1136097 w 11269336"/>
              <a:gd name="connsiteY242" fmla="*/ 2205112 h 2323145"/>
              <a:gd name="connsiteX243" fmla="*/ 988232 w 11269336"/>
              <a:gd name="connsiteY243" fmla="*/ 2235635 h 2323145"/>
              <a:gd name="connsiteX244" fmla="*/ 981959 w 11269336"/>
              <a:gd name="connsiteY244" fmla="*/ 2231607 h 2323145"/>
              <a:gd name="connsiteX245" fmla="*/ 938600 w 11269336"/>
              <a:gd name="connsiteY245" fmla="*/ 2238113 h 2323145"/>
              <a:gd name="connsiteX246" fmla="*/ 791788 w 11269336"/>
              <a:gd name="connsiteY246" fmla="*/ 2293224 h 2323145"/>
              <a:gd name="connsiteX247" fmla="*/ 706914 w 11269336"/>
              <a:gd name="connsiteY247" fmla="*/ 2305046 h 2323145"/>
              <a:gd name="connsiteX248" fmla="*/ 675971 w 11269336"/>
              <a:gd name="connsiteY248" fmla="*/ 2304030 h 2323145"/>
              <a:gd name="connsiteX249" fmla="*/ 624180 w 11269336"/>
              <a:gd name="connsiteY249" fmla="*/ 2302650 h 2323145"/>
              <a:gd name="connsiteX250" fmla="*/ 583453 w 11269336"/>
              <a:gd name="connsiteY250" fmla="*/ 2288788 h 2323145"/>
              <a:gd name="connsiteX251" fmla="*/ 540946 w 11269336"/>
              <a:gd name="connsiteY251" fmla="*/ 2292721 h 2323145"/>
              <a:gd name="connsiteX252" fmla="*/ 533680 w 11269336"/>
              <a:gd name="connsiteY252" fmla="*/ 2310233 h 2323145"/>
              <a:gd name="connsiteX253" fmla="*/ 487366 w 11269336"/>
              <a:gd name="connsiteY253" fmla="*/ 2309053 h 2323145"/>
              <a:gd name="connsiteX254" fmla="*/ 416820 w 11269336"/>
              <a:gd name="connsiteY254" fmla="*/ 2305443 h 2323145"/>
              <a:gd name="connsiteX255" fmla="*/ 376805 w 11269336"/>
              <a:gd name="connsiteY255" fmla="*/ 2307647 h 2323145"/>
              <a:gd name="connsiteX256" fmla="*/ 266777 w 11269336"/>
              <a:gd name="connsiteY256" fmla="*/ 2309012 h 2323145"/>
              <a:gd name="connsiteX257" fmla="*/ 156013 w 11269336"/>
              <a:gd name="connsiteY257" fmla="*/ 2306832 h 2323145"/>
              <a:gd name="connsiteX258" fmla="*/ 87258 w 11269336"/>
              <a:gd name="connsiteY258" fmla="*/ 2285511 h 2323145"/>
              <a:gd name="connsiteX259" fmla="*/ 23798 w 11269336"/>
              <a:gd name="connsiteY259" fmla="*/ 2281822 h 2323145"/>
              <a:gd name="connsiteX260" fmla="*/ 0 w 11269336"/>
              <a:gd name="connsiteY260" fmla="*/ 2285369 h 2323145"/>
              <a:gd name="connsiteX261" fmla="*/ 0 w 11269336"/>
              <a:gd name="connsiteY261"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702453 w 11269336"/>
              <a:gd name="connsiteY141" fmla="*/ 2151586 h 2323145"/>
              <a:gd name="connsiteX142" fmla="*/ 4593061 w 11269336"/>
              <a:gd name="connsiteY142" fmla="*/ 2171597 h 2323145"/>
              <a:gd name="connsiteX143" fmla="*/ 4533444 w 11269336"/>
              <a:gd name="connsiteY143" fmla="*/ 2181200 h 2323145"/>
              <a:gd name="connsiteX144" fmla="*/ 4492832 w 11269336"/>
              <a:gd name="connsiteY144" fmla="*/ 2188033 h 2323145"/>
              <a:gd name="connsiteX145" fmla="*/ 4467257 w 11269336"/>
              <a:gd name="connsiteY145" fmla="*/ 2196121 h 2323145"/>
              <a:gd name="connsiteX146" fmla="*/ 4459937 w 11269336"/>
              <a:gd name="connsiteY146" fmla="*/ 2195182 h 2323145"/>
              <a:gd name="connsiteX147" fmla="*/ 4433312 w 11269336"/>
              <a:gd name="connsiteY147" fmla="*/ 2199004 h 2323145"/>
              <a:gd name="connsiteX148" fmla="*/ 4420601 w 11269336"/>
              <a:gd name="connsiteY148" fmla="*/ 2205158 h 2323145"/>
              <a:gd name="connsiteX149" fmla="*/ 4405765 w 11269336"/>
              <a:gd name="connsiteY149" fmla="*/ 2199902 h 2323145"/>
              <a:gd name="connsiteX150" fmla="*/ 4401354 w 11269336"/>
              <a:gd name="connsiteY150" fmla="*/ 2194745 h 2323145"/>
              <a:gd name="connsiteX151" fmla="*/ 4383151 w 11269336"/>
              <a:gd name="connsiteY151" fmla="*/ 2201140 h 2323145"/>
              <a:gd name="connsiteX152" fmla="*/ 4366646 w 11269336"/>
              <a:gd name="connsiteY152" fmla="*/ 2198564 h 2323145"/>
              <a:gd name="connsiteX153" fmla="*/ 4354009 w 11269336"/>
              <a:gd name="connsiteY153" fmla="*/ 2204984 h 2323145"/>
              <a:gd name="connsiteX154" fmla="*/ 4348284 w 11269336"/>
              <a:gd name="connsiteY154" fmla="*/ 2205270 h 2323145"/>
              <a:gd name="connsiteX155" fmla="*/ 4333906 w 11269336"/>
              <a:gd name="connsiteY155" fmla="*/ 2205251 h 2323145"/>
              <a:gd name="connsiteX156" fmla="*/ 4308819 w 11269336"/>
              <a:gd name="connsiteY156" fmla="*/ 2203822 h 2323145"/>
              <a:gd name="connsiteX157" fmla="*/ 4301210 w 11269336"/>
              <a:gd name="connsiteY157" fmla="*/ 2204456 h 2323145"/>
              <a:gd name="connsiteX158" fmla="*/ 4283095 w 11269336"/>
              <a:gd name="connsiteY158" fmla="*/ 2198177 h 2323145"/>
              <a:gd name="connsiteX159" fmla="*/ 4250119 w 11269336"/>
              <a:gd name="connsiteY159" fmla="*/ 2196342 h 2323145"/>
              <a:gd name="connsiteX160" fmla="*/ 4189203 w 11269336"/>
              <a:gd name="connsiteY160" fmla="*/ 2178994 h 2323145"/>
              <a:gd name="connsiteX161" fmla="*/ 4154035 w 11269336"/>
              <a:gd name="connsiteY161" fmla="*/ 2171950 h 2323145"/>
              <a:gd name="connsiteX162" fmla="*/ 4129569 w 11269336"/>
              <a:gd name="connsiteY162" fmla="*/ 2163850 h 2323145"/>
              <a:gd name="connsiteX163" fmla="*/ 4061250 w 11269336"/>
              <a:gd name="connsiteY163" fmla="*/ 2159236 h 2323145"/>
              <a:gd name="connsiteX164" fmla="*/ 3945480 w 11269336"/>
              <a:gd name="connsiteY164" fmla="*/ 2158279 h 2323145"/>
              <a:gd name="connsiteX165" fmla="*/ 3921468 w 11269336"/>
              <a:gd name="connsiteY165" fmla="*/ 2156588 h 2323145"/>
              <a:gd name="connsiteX166" fmla="*/ 3903348 w 11269336"/>
              <a:gd name="connsiteY166" fmla="*/ 2149220 h 2323145"/>
              <a:gd name="connsiteX167" fmla="*/ 3901342 w 11269336"/>
              <a:gd name="connsiteY167" fmla="*/ 2142355 h 2323145"/>
              <a:gd name="connsiteX168" fmla="*/ 3888539 w 11269336"/>
              <a:gd name="connsiteY168" fmla="*/ 2140476 h 2323145"/>
              <a:gd name="connsiteX169" fmla="*/ 3885662 w 11269336"/>
              <a:gd name="connsiteY169" fmla="*/ 2138740 h 2323145"/>
              <a:gd name="connsiteX170" fmla="*/ 3868627 w 11269336"/>
              <a:gd name="connsiteY170" fmla="*/ 2130023 h 2323145"/>
              <a:gd name="connsiteX171" fmla="*/ 3819177 w 11269336"/>
              <a:gd name="connsiteY171" fmla="*/ 2142111 h 2323145"/>
              <a:gd name="connsiteX172" fmla="*/ 3769100 w 11269336"/>
              <a:gd name="connsiteY172" fmla="*/ 2131731 h 2323145"/>
              <a:gd name="connsiteX173" fmla="*/ 3562752 w 11269336"/>
              <a:gd name="connsiteY173" fmla="*/ 2131785 h 2323145"/>
              <a:gd name="connsiteX174" fmla="*/ 3541402 w 11269336"/>
              <a:gd name="connsiteY174" fmla="*/ 2106821 h 2323145"/>
              <a:gd name="connsiteX175" fmla="*/ 3365341 w 11269336"/>
              <a:gd name="connsiteY175" fmla="*/ 2077638 h 2323145"/>
              <a:gd name="connsiteX176" fmla="*/ 3170922 w 11269336"/>
              <a:gd name="connsiteY176" fmla="*/ 2115957 h 2323145"/>
              <a:gd name="connsiteX177" fmla="*/ 3156256 w 11269336"/>
              <a:gd name="connsiteY177" fmla="*/ 2124773 h 2323145"/>
              <a:gd name="connsiteX178" fmla="*/ 3140298 w 11269336"/>
              <a:gd name="connsiteY178" fmla="*/ 2129182 h 2323145"/>
              <a:gd name="connsiteX179" fmla="*/ 3138514 w 11269336"/>
              <a:gd name="connsiteY179" fmla="*/ 2128069 h 2323145"/>
              <a:gd name="connsiteX180" fmla="*/ 3120467 w 11269336"/>
              <a:gd name="connsiteY180" fmla="*/ 2128281 h 2323145"/>
              <a:gd name="connsiteX181" fmla="*/ 3116175 w 11269336"/>
              <a:gd name="connsiteY181" fmla="*/ 2131633 h 2323145"/>
              <a:gd name="connsiteX182" fmla="*/ 3103685 w 11269336"/>
              <a:gd name="connsiteY182" fmla="*/ 2132814 h 2323145"/>
              <a:gd name="connsiteX183" fmla="*/ 3078794 w 11269336"/>
              <a:gd name="connsiteY183" fmla="*/ 2137935 h 2323145"/>
              <a:gd name="connsiteX184" fmla="*/ 3074407 w 11269336"/>
              <a:gd name="connsiteY184" fmla="*/ 2136274 h 2323145"/>
              <a:gd name="connsiteX185" fmla="*/ 3037285 w 11269336"/>
              <a:gd name="connsiteY185" fmla="*/ 2139919 h 2323145"/>
              <a:gd name="connsiteX186" fmla="*/ 3036901 w 11269336"/>
              <a:gd name="connsiteY186" fmla="*/ 2138726 h 2323145"/>
              <a:gd name="connsiteX187" fmla="*/ 3026996 w 11269336"/>
              <a:gd name="connsiteY187" fmla="*/ 2134322 h 2323145"/>
              <a:gd name="connsiteX188" fmla="*/ 3007772 w 11269336"/>
              <a:gd name="connsiteY188" fmla="*/ 2128742 h 2323145"/>
              <a:gd name="connsiteX189" fmla="*/ 2965030 w 11269336"/>
              <a:gd name="connsiteY189" fmla="*/ 2100494 h 2323145"/>
              <a:gd name="connsiteX190" fmla="*/ 2926342 w 11269336"/>
              <a:gd name="connsiteY190" fmla="*/ 2104155 h 2323145"/>
              <a:gd name="connsiteX191" fmla="*/ 2918608 w 11269336"/>
              <a:gd name="connsiteY191" fmla="*/ 2104215 h 2323145"/>
              <a:gd name="connsiteX192" fmla="*/ 2918475 w 11269336"/>
              <a:gd name="connsiteY192" fmla="*/ 2103937 h 2323145"/>
              <a:gd name="connsiteX193" fmla="*/ 2910360 w 11269336"/>
              <a:gd name="connsiteY193" fmla="*/ 2103444 h 2323145"/>
              <a:gd name="connsiteX194" fmla="*/ 2904507 w 11269336"/>
              <a:gd name="connsiteY194" fmla="*/ 2104326 h 2323145"/>
              <a:gd name="connsiteX195" fmla="*/ 2889503 w 11269336"/>
              <a:gd name="connsiteY195" fmla="*/ 2104443 h 2323145"/>
              <a:gd name="connsiteX196" fmla="*/ 2884480 w 11269336"/>
              <a:gd name="connsiteY196" fmla="*/ 2102626 h 2323145"/>
              <a:gd name="connsiteX197" fmla="*/ 2882689 w 11269336"/>
              <a:gd name="connsiteY197" fmla="*/ 2099228 h 2323145"/>
              <a:gd name="connsiteX198" fmla="*/ 2881291 w 11269336"/>
              <a:gd name="connsiteY198" fmla="*/ 2099618 h 2323145"/>
              <a:gd name="connsiteX199" fmla="*/ 2853979 w 11269336"/>
              <a:gd name="connsiteY199" fmla="*/ 2090388 h 2323145"/>
              <a:gd name="connsiteX200" fmla="*/ 2791790 w 11269336"/>
              <a:gd name="connsiteY200" fmla="*/ 2080332 h 2323145"/>
              <a:gd name="connsiteX201" fmla="*/ 2755844 w 11269336"/>
              <a:gd name="connsiteY201" fmla="*/ 2078874 h 2323145"/>
              <a:gd name="connsiteX202" fmla="*/ 2657742 w 11269336"/>
              <a:gd name="connsiteY202" fmla="*/ 2070179 h 2323145"/>
              <a:gd name="connsiteX203" fmla="*/ 2559549 w 11269336"/>
              <a:gd name="connsiteY203" fmla="*/ 2057873 h 2323145"/>
              <a:gd name="connsiteX204" fmla="*/ 2512054 w 11269336"/>
              <a:gd name="connsiteY204" fmla="*/ 2031671 h 2323145"/>
              <a:gd name="connsiteX205" fmla="*/ 2506437 w 11269336"/>
              <a:gd name="connsiteY205" fmla="*/ 2030918 h 2323145"/>
              <a:gd name="connsiteX206" fmla="*/ 2491752 w 11269336"/>
              <a:gd name="connsiteY206" fmla="*/ 2033906 h 2323145"/>
              <a:gd name="connsiteX207" fmla="*/ 2486338 w 11269336"/>
              <a:gd name="connsiteY207" fmla="*/ 2035862 h 2323145"/>
              <a:gd name="connsiteX208" fmla="*/ 2478186 w 11269336"/>
              <a:gd name="connsiteY208" fmla="*/ 2036953 h 2323145"/>
              <a:gd name="connsiteX209" fmla="*/ 2477950 w 11269336"/>
              <a:gd name="connsiteY209" fmla="*/ 2036715 h 2323145"/>
              <a:gd name="connsiteX210" fmla="*/ 2470381 w 11269336"/>
              <a:gd name="connsiteY210" fmla="*/ 2038256 h 2323145"/>
              <a:gd name="connsiteX211" fmla="*/ 2433781 w 11269336"/>
              <a:gd name="connsiteY211" fmla="*/ 2049140 h 2323145"/>
              <a:gd name="connsiteX212" fmla="*/ 2381172 w 11269336"/>
              <a:gd name="connsiteY212" fmla="*/ 2030645 h 2323145"/>
              <a:gd name="connsiteX213" fmla="*/ 2360198 w 11269336"/>
              <a:gd name="connsiteY213" fmla="*/ 2029059 h 2323145"/>
              <a:gd name="connsiteX214" fmla="*/ 2348815 w 11269336"/>
              <a:gd name="connsiteY214" fmla="*/ 2026798 h 2323145"/>
              <a:gd name="connsiteX215" fmla="*/ 2347988 w 11269336"/>
              <a:gd name="connsiteY215" fmla="*/ 2025745 h 2323145"/>
              <a:gd name="connsiteX216" fmla="*/ 2312920 w 11269336"/>
              <a:gd name="connsiteY216" fmla="*/ 2036311 h 2323145"/>
              <a:gd name="connsiteX217" fmla="*/ 2307986 w 11269336"/>
              <a:gd name="connsiteY217" fmla="*/ 2035583 h 2323145"/>
              <a:gd name="connsiteX218" fmla="*/ 2285481 w 11269336"/>
              <a:gd name="connsiteY218" fmla="*/ 2045197 h 2323145"/>
              <a:gd name="connsiteX219" fmla="*/ 2273666 w 11269336"/>
              <a:gd name="connsiteY219" fmla="*/ 2048710 h 2323145"/>
              <a:gd name="connsiteX220" fmla="*/ 2270719 w 11269336"/>
              <a:gd name="connsiteY220" fmla="*/ 2052702 h 2323145"/>
              <a:gd name="connsiteX221" fmla="*/ 2253080 w 11269336"/>
              <a:gd name="connsiteY221" fmla="*/ 2056363 h 2323145"/>
              <a:gd name="connsiteX222" fmla="*/ 2250906 w 11269336"/>
              <a:gd name="connsiteY222" fmla="*/ 2055654 h 2323145"/>
              <a:gd name="connsiteX223" fmla="*/ 2236905 w 11269336"/>
              <a:gd name="connsiteY223" fmla="*/ 2062882 h 2323145"/>
              <a:gd name="connsiteX224" fmla="*/ 2225830 w 11269336"/>
              <a:gd name="connsiteY224" fmla="*/ 2074027 h 2323145"/>
              <a:gd name="connsiteX225" fmla="*/ 2073776 w 11269336"/>
              <a:gd name="connsiteY225" fmla="*/ 2089244 h 2323145"/>
              <a:gd name="connsiteX226" fmla="*/ 1948256 w 11269336"/>
              <a:gd name="connsiteY226" fmla="*/ 2146616 h 2323145"/>
              <a:gd name="connsiteX227" fmla="*/ 1865582 w 11269336"/>
              <a:gd name="connsiteY227" fmla="*/ 2153738 h 2323145"/>
              <a:gd name="connsiteX228" fmla="*/ 1835210 w 11269336"/>
              <a:gd name="connsiteY228" fmla="*/ 2134244 h 2323145"/>
              <a:gd name="connsiteX229" fmla="*/ 1632661 w 11269336"/>
              <a:gd name="connsiteY229" fmla="*/ 2173882 h 2323145"/>
              <a:gd name="connsiteX230" fmla="*/ 1579590 w 11269336"/>
              <a:gd name="connsiteY230" fmla="*/ 2173680 h 2323145"/>
              <a:gd name="connsiteX231" fmla="*/ 1535601 w 11269336"/>
              <a:gd name="connsiteY231" fmla="*/ 2194590 h 2323145"/>
              <a:gd name="connsiteX232" fmla="*/ 1515594 w 11269336"/>
              <a:gd name="connsiteY232" fmla="*/ 2189622 h 2323145"/>
              <a:gd name="connsiteX233" fmla="*/ 1512113 w 11269336"/>
              <a:gd name="connsiteY233" fmla="*/ 2188534 h 2323145"/>
              <a:gd name="connsiteX234" fmla="*/ 1498838 w 11269336"/>
              <a:gd name="connsiteY234" fmla="*/ 2189213 h 2323145"/>
              <a:gd name="connsiteX235" fmla="*/ 1494279 w 11269336"/>
              <a:gd name="connsiteY235" fmla="*/ 2183112 h 2323145"/>
              <a:gd name="connsiteX236" fmla="*/ 1473714 w 11269336"/>
              <a:gd name="connsiteY236" fmla="*/ 2179625 h 2323145"/>
              <a:gd name="connsiteX237" fmla="*/ 1449503 w 11269336"/>
              <a:gd name="connsiteY237" fmla="*/ 2182633 h 2323145"/>
              <a:gd name="connsiteX238" fmla="*/ 1266687 w 11269336"/>
              <a:gd name="connsiteY238" fmla="*/ 2212688 h 2323145"/>
              <a:gd name="connsiteX239" fmla="*/ 1239614 w 11269336"/>
              <a:gd name="connsiteY239" fmla="*/ 2209727 h 2323145"/>
              <a:gd name="connsiteX240" fmla="*/ 1202436 w 11269336"/>
              <a:gd name="connsiteY240" fmla="*/ 2209817 h 2323145"/>
              <a:gd name="connsiteX241" fmla="*/ 1136097 w 11269336"/>
              <a:gd name="connsiteY241" fmla="*/ 2205112 h 2323145"/>
              <a:gd name="connsiteX242" fmla="*/ 988232 w 11269336"/>
              <a:gd name="connsiteY242" fmla="*/ 2235635 h 2323145"/>
              <a:gd name="connsiteX243" fmla="*/ 981959 w 11269336"/>
              <a:gd name="connsiteY243" fmla="*/ 2231607 h 2323145"/>
              <a:gd name="connsiteX244" fmla="*/ 938600 w 11269336"/>
              <a:gd name="connsiteY244" fmla="*/ 2238113 h 2323145"/>
              <a:gd name="connsiteX245" fmla="*/ 791788 w 11269336"/>
              <a:gd name="connsiteY245" fmla="*/ 2293224 h 2323145"/>
              <a:gd name="connsiteX246" fmla="*/ 706914 w 11269336"/>
              <a:gd name="connsiteY246" fmla="*/ 2305046 h 2323145"/>
              <a:gd name="connsiteX247" fmla="*/ 675971 w 11269336"/>
              <a:gd name="connsiteY247" fmla="*/ 2304030 h 2323145"/>
              <a:gd name="connsiteX248" fmla="*/ 624180 w 11269336"/>
              <a:gd name="connsiteY248" fmla="*/ 2302650 h 2323145"/>
              <a:gd name="connsiteX249" fmla="*/ 583453 w 11269336"/>
              <a:gd name="connsiteY249" fmla="*/ 2288788 h 2323145"/>
              <a:gd name="connsiteX250" fmla="*/ 540946 w 11269336"/>
              <a:gd name="connsiteY250" fmla="*/ 2292721 h 2323145"/>
              <a:gd name="connsiteX251" fmla="*/ 533680 w 11269336"/>
              <a:gd name="connsiteY251" fmla="*/ 2310233 h 2323145"/>
              <a:gd name="connsiteX252" fmla="*/ 487366 w 11269336"/>
              <a:gd name="connsiteY252" fmla="*/ 2309053 h 2323145"/>
              <a:gd name="connsiteX253" fmla="*/ 416820 w 11269336"/>
              <a:gd name="connsiteY253" fmla="*/ 2305443 h 2323145"/>
              <a:gd name="connsiteX254" fmla="*/ 376805 w 11269336"/>
              <a:gd name="connsiteY254" fmla="*/ 2307647 h 2323145"/>
              <a:gd name="connsiteX255" fmla="*/ 266777 w 11269336"/>
              <a:gd name="connsiteY255" fmla="*/ 2309012 h 2323145"/>
              <a:gd name="connsiteX256" fmla="*/ 156013 w 11269336"/>
              <a:gd name="connsiteY256" fmla="*/ 2306832 h 2323145"/>
              <a:gd name="connsiteX257" fmla="*/ 87258 w 11269336"/>
              <a:gd name="connsiteY257" fmla="*/ 2285511 h 2323145"/>
              <a:gd name="connsiteX258" fmla="*/ 23798 w 11269336"/>
              <a:gd name="connsiteY258" fmla="*/ 2281822 h 2323145"/>
              <a:gd name="connsiteX259" fmla="*/ 0 w 11269336"/>
              <a:gd name="connsiteY259" fmla="*/ 2285369 h 2323145"/>
              <a:gd name="connsiteX260" fmla="*/ 0 w 11269336"/>
              <a:gd name="connsiteY260"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807902 w 11269336"/>
              <a:gd name="connsiteY135" fmla="*/ 2138894 h 2323145"/>
              <a:gd name="connsiteX136" fmla="*/ 4765388 w 11269336"/>
              <a:gd name="connsiteY136" fmla="*/ 2162525 h 2323145"/>
              <a:gd name="connsiteX137" fmla="*/ 4745033 w 11269336"/>
              <a:gd name="connsiteY137" fmla="*/ 2158859 h 2323145"/>
              <a:gd name="connsiteX138" fmla="*/ 4741475 w 11269336"/>
              <a:gd name="connsiteY138" fmla="*/ 2157998 h 2323145"/>
              <a:gd name="connsiteX139" fmla="*/ 4728247 w 11269336"/>
              <a:gd name="connsiteY139" fmla="*/ 2159526 h 2323145"/>
              <a:gd name="connsiteX140" fmla="*/ 4723263 w 11269336"/>
              <a:gd name="connsiteY140" fmla="*/ 2153742 h 2323145"/>
              <a:gd name="connsiteX141" fmla="*/ 4593061 w 11269336"/>
              <a:gd name="connsiteY141" fmla="*/ 2171597 h 2323145"/>
              <a:gd name="connsiteX142" fmla="*/ 4533444 w 11269336"/>
              <a:gd name="connsiteY142" fmla="*/ 2181200 h 2323145"/>
              <a:gd name="connsiteX143" fmla="*/ 4492832 w 11269336"/>
              <a:gd name="connsiteY143" fmla="*/ 2188033 h 2323145"/>
              <a:gd name="connsiteX144" fmla="*/ 4467257 w 11269336"/>
              <a:gd name="connsiteY144" fmla="*/ 2196121 h 2323145"/>
              <a:gd name="connsiteX145" fmla="*/ 4459937 w 11269336"/>
              <a:gd name="connsiteY145" fmla="*/ 2195182 h 2323145"/>
              <a:gd name="connsiteX146" fmla="*/ 4433312 w 11269336"/>
              <a:gd name="connsiteY146" fmla="*/ 2199004 h 2323145"/>
              <a:gd name="connsiteX147" fmla="*/ 4420601 w 11269336"/>
              <a:gd name="connsiteY147" fmla="*/ 2205158 h 2323145"/>
              <a:gd name="connsiteX148" fmla="*/ 4405765 w 11269336"/>
              <a:gd name="connsiteY148" fmla="*/ 2199902 h 2323145"/>
              <a:gd name="connsiteX149" fmla="*/ 4401354 w 11269336"/>
              <a:gd name="connsiteY149" fmla="*/ 2194745 h 2323145"/>
              <a:gd name="connsiteX150" fmla="*/ 4383151 w 11269336"/>
              <a:gd name="connsiteY150" fmla="*/ 2201140 h 2323145"/>
              <a:gd name="connsiteX151" fmla="*/ 4366646 w 11269336"/>
              <a:gd name="connsiteY151" fmla="*/ 2198564 h 2323145"/>
              <a:gd name="connsiteX152" fmla="*/ 4354009 w 11269336"/>
              <a:gd name="connsiteY152" fmla="*/ 2204984 h 2323145"/>
              <a:gd name="connsiteX153" fmla="*/ 4348284 w 11269336"/>
              <a:gd name="connsiteY153" fmla="*/ 2205270 h 2323145"/>
              <a:gd name="connsiteX154" fmla="*/ 4333906 w 11269336"/>
              <a:gd name="connsiteY154" fmla="*/ 2205251 h 2323145"/>
              <a:gd name="connsiteX155" fmla="*/ 4308819 w 11269336"/>
              <a:gd name="connsiteY155" fmla="*/ 2203822 h 2323145"/>
              <a:gd name="connsiteX156" fmla="*/ 4301210 w 11269336"/>
              <a:gd name="connsiteY156" fmla="*/ 2204456 h 2323145"/>
              <a:gd name="connsiteX157" fmla="*/ 4283095 w 11269336"/>
              <a:gd name="connsiteY157" fmla="*/ 2198177 h 2323145"/>
              <a:gd name="connsiteX158" fmla="*/ 4250119 w 11269336"/>
              <a:gd name="connsiteY158" fmla="*/ 2196342 h 2323145"/>
              <a:gd name="connsiteX159" fmla="*/ 4189203 w 11269336"/>
              <a:gd name="connsiteY159" fmla="*/ 2178994 h 2323145"/>
              <a:gd name="connsiteX160" fmla="*/ 4154035 w 11269336"/>
              <a:gd name="connsiteY160" fmla="*/ 2171950 h 2323145"/>
              <a:gd name="connsiteX161" fmla="*/ 4129569 w 11269336"/>
              <a:gd name="connsiteY161" fmla="*/ 2163850 h 2323145"/>
              <a:gd name="connsiteX162" fmla="*/ 4061250 w 11269336"/>
              <a:gd name="connsiteY162" fmla="*/ 2159236 h 2323145"/>
              <a:gd name="connsiteX163" fmla="*/ 3945480 w 11269336"/>
              <a:gd name="connsiteY163" fmla="*/ 2158279 h 2323145"/>
              <a:gd name="connsiteX164" fmla="*/ 3921468 w 11269336"/>
              <a:gd name="connsiteY164" fmla="*/ 2156588 h 2323145"/>
              <a:gd name="connsiteX165" fmla="*/ 3903348 w 11269336"/>
              <a:gd name="connsiteY165" fmla="*/ 2149220 h 2323145"/>
              <a:gd name="connsiteX166" fmla="*/ 3901342 w 11269336"/>
              <a:gd name="connsiteY166" fmla="*/ 2142355 h 2323145"/>
              <a:gd name="connsiteX167" fmla="*/ 3888539 w 11269336"/>
              <a:gd name="connsiteY167" fmla="*/ 2140476 h 2323145"/>
              <a:gd name="connsiteX168" fmla="*/ 3885662 w 11269336"/>
              <a:gd name="connsiteY168" fmla="*/ 2138740 h 2323145"/>
              <a:gd name="connsiteX169" fmla="*/ 3868627 w 11269336"/>
              <a:gd name="connsiteY169" fmla="*/ 2130023 h 2323145"/>
              <a:gd name="connsiteX170" fmla="*/ 3819177 w 11269336"/>
              <a:gd name="connsiteY170" fmla="*/ 2142111 h 2323145"/>
              <a:gd name="connsiteX171" fmla="*/ 3769100 w 11269336"/>
              <a:gd name="connsiteY171" fmla="*/ 2131731 h 2323145"/>
              <a:gd name="connsiteX172" fmla="*/ 3562752 w 11269336"/>
              <a:gd name="connsiteY172" fmla="*/ 2131785 h 2323145"/>
              <a:gd name="connsiteX173" fmla="*/ 3541402 w 11269336"/>
              <a:gd name="connsiteY173" fmla="*/ 2106821 h 2323145"/>
              <a:gd name="connsiteX174" fmla="*/ 3365341 w 11269336"/>
              <a:gd name="connsiteY174" fmla="*/ 2077638 h 2323145"/>
              <a:gd name="connsiteX175" fmla="*/ 3170922 w 11269336"/>
              <a:gd name="connsiteY175" fmla="*/ 2115957 h 2323145"/>
              <a:gd name="connsiteX176" fmla="*/ 3156256 w 11269336"/>
              <a:gd name="connsiteY176" fmla="*/ 2124773 h 2323145"/>
              <a:gd name="connsiteX177" fmla="*/ 3140298 w 11269336"/>
              <a:gd name="connsiteY177" fmla="*/ 2129182 h 2323145"/>
              <a:gd name="connsiteX178" fmla="*/ 3138514 w 11269336"/>
              <a:gd name="connsiteY178" fmla="*/ 2128069 h 2323145"/>
              <a:gd name="connsiteX179" fmla="*/ 3120467 w 11269336"/>
              <a:gd name="connsiteY179" fmla="*/ 2128281 h 2323145"/>
              <a:gd name="connsiteX180" fmla="*/ 3116175 w 11269336"/>
              <a:gd name="connsiteY180" fmla="*/ 2131633 h 2323145"/>
              <a:gd name="connsiteX181" fmla="*/ 3103685 w 11269336"/>
              <a:gd name="connsiteY181" fmla="*/ 2132814 h 2323145"/>
              <a:gd name="connsiteX182" fmla="*/ 3078794 w 11269336"/>
              <a:gd name="connsiteY182" fmla="*/ 2137935 h 2323145"/>
              <a:gd name="connsiteX183" fmla="*/ 3074407 w 11269336"/>
              <a:gd name="connsiteY183" fmla="*/ 2136274 h 2323145"/>
              <a:gd name="connsiteX184" fmla="*/ 3037285 w 11269336"/>
              <a:gd name="connsiteY184" fmla="*/ 2139919 h 2323145"/>
              <a:gd name="connsiteX185" fmla="*/ 3036901 w 11269336"/>
              <a:gd name="connsiteY185" fmla="*/ 2138726 h 2323145"/>
              <a:gd name="connsiteX186" fmla="*/ 3026996 w 11269336"/>
              <a:gd name="connsiteY186" fmla="*/ 2134322 h 2323145"/>
              <a:gd name="connsiteX187" fmla="*/ 3007772 w 11269336"/>
              <a:gd name="connsiteY187" fmla="*/ 2128742 h 2323145"/>
              <a:gd name="connsiteX188" fmla="*/ 2965030 w 11269336"/>
              <a:gd name="connsiteY188" fmla="*/ 2100494 h 2323145"/>
              <a:gd name="connsiteX189" fmla="*/ 2926342 w 11269336"/>
              <a:gd name="connsiteY189" fmla="*/ 2104155 h 2323145"/>
              <a:gd name="connsiteX190" fmla="*/ 2918608 w 11269336"/>
              <a:gd name="connsiteY190" fmla="*/ 2104215 h 2323145"/>
              <a:gd name="connsiteX191" fmla="*/ 2918475 w 11269336"/>
              <a:gd name="connsiteY191" fmla="*/ 2103937 h 2323145"/>
              <a:gd name="connsiteX192" fmla="*/ 2910360 w 11269336"/>
              <a:gd name="connsiteY192" fmla="*/ 2103444 h 2323145"/>
              <a:gd name="connsiteX193" fmla="*/ 2904507 w 11269336"/>
              <a:gd name="connsiteY193" fmla="*/ 2104326 h 2323145"/>
              <a:gd name="connsiteX194" fmla="*/ 2889503 w 11269336"/>
              <a:gd name="connsiteY194" fmla="*/ 2104443 h 2323145"/>
              <a:gd name="connsiteX195" fmla="*/ 2884480 w 11269336"/>
              <a:gd name="connsiteY195" fmla="*/ 2102626 h 2323145"/>
              <a:gd name="connsiteX196" fmla="*/ 2882689 w 11269336"/>
              <a:gd name="connsiteY196" fmla="*/ 2099228 h 2323145"/>
              <a:gd name="connsiteX197" fmla="*/ 2881291 w 11269336"/>
              <a:gd name="connsiteY197" fmla="*/ 2099618 h 2323145"/>
              <a:gd name="connsiteX198" fmla="*/ 2853979 w 11269336"/>
              <a:gd name="connsiteY198" fmla="*/ 2090388 h 2323145"/>
              <a:gd name="connsiteX199" fmla="*/ 2791790 w 11269336"/>
              <a:gd name="connsiteY199" fmla="*/ 2080332 h 2323145"/>
              <a:gd name="connsiteX200" fmla="*/ 2755844 w 11269336"/>
              <a:gd name="connsiteY200" fmla="*/ 2078874 h 2323145"/>
              <a:gd name="connsiteX201" fmla="*/ 2657742 w 11269336"/>
              <a:gd name="connsiteY201" fmla="*/ 2070179 h 2323145"/>
              <a:gd name="connsiteX202" fmla="*/ 2559549 w 11269336"/>
              <a:gd name="connsiteY202" fmla="*/ 2057873 h 2323145"/>
              <a:gd name="connsiteX203" fmla="*/ 2512054 w 11269336"/>
              <a:gd name="connsiteY203" fmla="*/ 2031671 h 2323145"/>
              <a:gd name="connsiteX204" fmla="*/ 2506437 w 11269336"/>
              <a:gd name="connsiteY204" fmla="*/ 2030918 h 2323145"/>
              <a:gd name="connsiteX205" fmla="*/ 2491752 w 11269336"/>
              <a:gd name="connsiteY205" fmla="*/ 2033906 h 2323145"/>
              <a:gd name="connsiteX206" fmla="*/ 2486338 w 11269336"/>
              <a:gd name="connsiteY206" fmla="*/ 2035862 h 2323145"/>
              <a:gd name="connsiteX207" fmla="*/ 2478186 w 11269336"/>
              <a:gd name="connsiteY207" fmla="*/ 2036953 h 2323145"/>
              <a:gd name="connsiteX208" fmla="*/ 2477950 w 11269336"/>
              <a:gd name="connsiteY208" fmla="*/ 2036715 h 2323145"/>
              <a:gd name="connsiteX209" fmla="*/ 2470381 w 11269336"/>
              <a:gd name="connsiteY209" fmla="*/ 2038256 h 2323145"/>
              <a:gd name="connsiteX210" fmla="*/ 2433781 w 11269336"/>
              <a:gd name="connsiteY210" fmla="*/ 2049140 h 2323145"/>
              <a:gd name="connsiteX211" fmla="*/ 2381172 w 11269336"/>
              <a:gd name="connsiteY211" fmla="*/ 2030645 h 2323145"/>
              <a:gd name="connsiteX212" fmla="*/ 2360198 w 11269336"/>
              <a:gd name="connsiteY212" fmla="*/ 2029059 h 2323145"/>
              <a:gd name="connsiteX213" fmla="*/ 2348815 w 11269336"/>
              <a:gd name="connsiteY213" fmla="*/ 2026798 h 2323145"/>
              <a:gd name="connsiteX214" fmla="*/ 2347988 w 11269336"/>
              <a:gd name="connsiteY214" fmla="*/ 2025745 h 2323145"/>
              <a:gd name="connsiteX215" fmla="*/ 2312920 w 11269336"/>
              <a:gd name="connsiteY215" fmla="*/ 2036311 h 2323145"/>
              <a:gd name="connsiteX216" fmla="*/ 2307986 w 11269336"/>
              <a:gd name="connsiteY216" fmla="*/ 2035583 h 2323145"/>
              <a:gd name="connsiteX217" fmla="*/ 2285481 w 11269336"/>
              <a:gd name="connsiteY217" fmla="*/ 2045197 h 2323145"/>
              <a:gd name="connsiteX218" fmla="*/ 2273666 w 11269336"/>
              <a:gd name="connsiteY218" fmla="*/ 2048710 h 2323145"/>
              <a:gd name="connsiteX219" fmla="*/ 2270719 w 11269336"/>
              <a:gd name="connsiteY219" fmla="*/ 2052702 h 2323145"/>
              <a:gd name="connsiteX220" fmla="*/ 2253080 w 11269336"/>
              <a:gd name="connsiteY220" fmla="*/ 2056363 h 2323145"/>
              <a:gd name="connsiteX221" fmla="*/ 2250906 w 11269336"/>
              <a:gd name="connsiteY221" fmla="*/ 2055654 h 2323145"/>
              <a:gd name="connsiteX222" fmla="*/ 2236905 w 11269336"/>
              <a:gd name="connsiteY222" fmla="*/ 2062882 h 2323145"/>
              <a:gd name="connsiteX223" fmla="*/ 2225830 w 11269336"/>
              <a:gd name="connsiteY223" fmla="*/ 2074027 h 2323145"/>
              <a:gd name="connsiteX224" fmla="*/ 2073776 w 11269336"/>
              <a:gd name="connsiteY224" fmla="*/ 2089244 h 2323145"/>
              <a:gd name="connsiteX225" fmla="*/ 1948256 w 11269336"/>
              <a:gd name="connsiteY225" fmla="*/ 2146616 h 2323145"/>
              <a:gd name="connsiteX226" fmla="*/ 1865582 w 11269336"/>
              <a:gd name="connsiteY226" fmla="*/ 2153738 h 2323145"/>
              <a:gd name="connsiteX227" fmla="*/ 1835210 w 11269336"/>
              <a:gd name="connsiteY227" fmla="*/ 2134244 h 2323145"/>
              <a:gd name="connsiteX228" fmla="*/ 1632661 w 11269336"/>
              <a:gd name="connsiteY228" fmla="*/ 2173882 h 2323145"/>
              <a:gd name="connsiteX229" fmla="*/ 1579590 w 11269336"/>
              <a:gd name="connsiteY229" fmla="*/ 2173680 h 2323145"/>
              <a:gd name="connsiteX230" fmla="*/ 1535601 w 11269336"/>
              <a:gd name="connsiteY230" fmla="*/ 2194590 h 2323145"/>
              <a:gd name="connsiteX231" fmla="*/ 1515594 w 11269336"/>
              <a:gd name="connsiteY231" fmla="*/ 2189622 h 2323145"/>
              <a:gd name="connsiteX232" fmla="*/ 1512113 w 11269336"/>
              <a:gd name="connsiteY232" fmla="*/ 2188534 h 2323145"/>
              <a:gd name="connsiteX233" fmla="*/ 1498838 w 11269336"/>
              <a:gd name="connsiteY233" fmla="*/ 2189213 h 2323145"/>
              <a:gd name="connsiteX234" fmla="*/ 1494279 w 11269336"/>
              <a:gd name="connsiteY234" fmla="*/ 2183112 h 2323145"/>
              <a:gd name="connsiteX235" fmla="*/ 1473714 w 11269336"/>
              <a:gd name="connsiteY235" fmla="*/ 2179625 h 2323145"/>
              <a:gd name="connsiteX236" fmla="*/ 1449503 w 11269336"/>
              <a:gd name="connsiteY236" fmla="*/ 2182633 h 2323145"/>
              <a:gd name="connsiteX237" fmla="*/ 1266687 w 11269336"/>
              <a:gd name="connsiteY237" fmla="*/ 2212688 h 2323145"/>
              <a:gd name="connsiteX238" fmla="*/ 1239614 w 11269336"/>
              <a:gd name="connsiteY238" fmla="*/ 2209727 h 2323145"/>
              <a:gd name="connsiteX239" fmla="*/ 1202436 w 11269336"/>
              <a:gd name="connsiteY239" fmla="*/ 2209817 h 2323145"/>
              <a:gd name="connsiteX240" fmla="*/ 1136097 w 11269336"/>
              <a:gd name="connsiteY240" fmla="*/ 2205112 h 2323145"/>
              <a:gd name="connsiteX241" fmla="*/ 988232 w 11269336"/>
              <a:gd name="connsiteY241" fmla="*/ 2235635 h 2323145"/>
              <a:gd name="connsiteX242" fmla="*/ 981959 w 11269336"/>
              <a:gd name="connsiteY242" fmla="*/ 2231607 h 2323145"/>
              <a:gd name="connsiteX243" fmla="*/ 938600 w 11269336"/>
              <a:gd name="connsiteY243" fmla="*/ 2238113 h 2323145"/>
              <a:gd name="connsiteX244" fmla="*/ 791788 w 11269336"/>
              <a:gd name="connsiteY244" fmla="*/ 2293224 h 2323145"/>
              <a:gd name="connsiteX245" fmla="*/ 706914 w 11269336"/>
              <a:gd name="connsiteY245" fmla="*/ 2305046 h 2323145"/>
              <a:gd name="connsiteX246" fmla="*/ 675971 w 11269336"/>
              <a:gd name="connsiteY246" fmla="*/ 2304030 h 2323145"/>
              <a:gd name="connsiteX247" fmla="*/ 624180 w 11269336"/>
              <a:gd name="connsiteY247" fmla="*/ 2302650 h 2323145"/>
              <a:gd name="connsiteX248" fmla="*/ 583453 w 11269336"/>
              <a:gd name="connsiteY248" fmla="*/ 2288788 h 2323145"/>
              <a:gd name="connsiteX249" fmla="*/ 540946 w 11269336"/>
              <a:gd name="connsiteY249" fmla="*/ 2292721 h 2323145"/>
              <a:gd name="connsiteX250" fmla="*/ 533680 w 11269336"/>
              <a:gd name="connsiteY250" fmla="*/ 2310233 h 2323145"/>
              <a:gd name="connsiteX251" fmla="*/ 487366 w 11269336"/>
              <a:gd name="connsiteY251" fmla="*/ 2309053 h 2323145"/>
              <a:gd name="connsiteX252" fmla="*/ 416820 w 11269336"/>
              <a:gd name="connsiteY252" fmla="*/ 2305443 h 2323145"/>
              <a:gd name="connsiteX253" fmla="*/ 376805 w 11269336"/>
              <a:gd name="connsiteY253" fmla="*/ 2307647 h 2323145"/>
              <a:gd name="connsiteX254" fmla="*/ 266777 w 11269336"/>
              <a:gd name="connsiteY254" fmla="*/ 2309012 h 2323145"/>
              <a:gd name="connsiteX255" fmla="*/ 156013 w 11269336"/>
              <a:gd name="connsiteY255" fmla="*/ 2306832 h 2323145"/>
              <a:gd name="connsiteX256" fmla="*/ 87258 w 11269336"/>
              <a:gd name="connsiteY256" fmla="*/ 2285511 h 2323145"/>
              <a:gd name="connsiteX257" fmla="*/ 23798 w 11269336"/>
              <a:gd name="connsiteY257" fmla="*/ 2281822 h 2323145"/>
              <a:gd name="connsiteX258" fmla="*/ 0 w 11269336"/>
              <a:gd name="connsiteY258" fmla="*/ 2285369 h 2323145"/>
              <a:gd name="connsiteX259" fmla="*/ 0 w 11269336"/>
              <a:gd name="connsiteY259"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83151 w 11269336"/>
              <a:gd name="connsiteY149" fmla="*/ 2201140 h 2323145"/>
              <a:gd name="connsiteX150" fmla="*/ 4366646 w 11269336"/>
              <a:gd name="connsiteY150" fmla="*/ 2198564 h 2323145"/>
              <a:gd name="connsiteX151" fmla="*/ 4354009 w 11269336"/>
              <a:gd name="connsiteY151" fmla="*/ 2204984 h 2323145"/>
              <a:gd name="connsiteX152" fmla="*/ 4348284 w 11269336"/>
              <a:gd name="connsiteY152" fmla="*/ 2205270 h 2323145"/>
              <a:gd name="connsiteX153" fmla="*/ 4333906 w 11269336"/>
              <a:gd name="connsiteY153" fmla="*/ 2205251 h 2323145"/>
              <a:gd name="connsiteX154" fmla="*/ 4308819 w 11269336"/>
              <a:gd name="connsiteY154" fmla="*/ 2203822 h 2323145"/>
              <a:gd name="connsiteX155" fmla="*/ 4301210 w 11269336"/>
              <a:gd name="connsiteY155" fmla="*/ 2204456 h 2323145"/>
              <a:gd name="connsiteX156" fmla="*/ 4283095 w 11269336"/>
              <a:gd name="connsiteY156" fmla="*/ 2198177 h 2323145"/>
              <a:gd name="connsiteX157" fmla="*/ 4250119 w 11269336"/>
              <a:gd name="connsiteY157" fmla="*/ 2196342 h 2323145"/>
              <a:gd name="connsiteX158" fmla="*/ 4189203 w 11269336"/>
              <a:gd name="connsiteY158" fmla="*/ 2178994 h 2323145"/>
              <a:gd name="connsiteX159" fmla="*/ 4154035 w 11269336"/>
              <a:gd name="connsiteY159" fmla="*/ 2171950 h 2323145"/>
              <a:gd name="connsiteX160" fmla="*/ 4129569 w 11269336"/>
              <a:gd name="connsiteY160" fmla="*/ 2163850 h 2323145"/>
              <a:gd name="connsiteX161" fmla="*/ 4061250 w 11269336"/>
              <a:gd name="connsiteY161" fmla="*/ 2159236 h 2323145"/>
              <a:gd name="connsiteX162" fmla="*/ 3945480 w 11269336"/>
              <a:gd name="connsiteY162" fmla="*/ 2158279 h 2323145"/>
              <a:gd name="connsiteX163" fmla="*/ 3921468 w 11269336"/>
              <a:gd name="connsiteY163" fmla="*/ 2156588 h 2323145"/>
              <a:gd name="connsiteX164" fmla="*/ 3903348 w 11269336"/>
              <a:gd name="connsiteY164" fmla="*/ 2149220 h 2323145"/>
              <a:gd name="connsiteX165" fmla="*/ 3901342 w 11269336"/>
              <a:gd name="connsiteY165" fmla="*/ 2142355 h 2323145"/>
              <a:gd name="connsiteX166" fmla="*/ 3888539 w 11269336"/>
              <a:gd name="connsiteY166" fmla="*/ 2140476 h 2323145"/>
              <a:gd name="connsiteX167" fmla="*/ 3885662 w 11269336"/>
              <a:gd name="connsiteY167" fmla="*/ 2138740 h 2323145"/>
              <a:gd name="connsiteX168" fmla="*/ 3868627 w 11269336"/>
              <a:gd name="connsiteY168" fmla="*/ 2130023 h 2323145"/>
              <a:gd name="connsiteX169" fmla="*/ 3819177 w 11269336"/>
              <a:gd name="connsiteY169" fmla="*/ 2142111 h 2323145"/>
              <a:gd name="connsiteX170" fmla="*/ 3769100 w 11269336"/>
              <a:gd name="connsiteY170" fmla="*/ 2131731 h 2323145"/>
              <a:gd name="connsiteX171" fmla="*/ 3562752 w 11269336"/>
              <a:gd name="connsiteY171" fmla="*/ 2131785 h 2323145"/>
              <a:gd name="connsiteX172" fmla="*/ 3541402 w 11269336"/>
              <a:gd name="connsiteY172" fmla="*/ 2106821 h 2323145"/>
              <a:gd name="connsiteX173" fmla="*/ 3365341 w 11269336"/>
              <a:gd name="connsiteY173" fmla="*/ 2077638 h 2323145"/>
              <a:gd name="connsiteX174" fmla="*/ 3170922 w 11269336"/>
              <a:gd name="connsiteY174" fmla="*/ 2115957 h 2323145"/>
              <a:gd name="connsiteX175" fmla="*/ 3156256 w 11269336"/>
              <a:gd name="connsiteY175" fmla="*/ 2124773 h 2323145"/>
              <a:gd name="connsiteX176" fmla="*/ 3140298 w 11269336"/>
              <a:gd name="connsiteY176" fmla="*/ 2129182 h 2323145"/>
              <a:gd name="connsiteX177" fmla="*/ 3138514 w 11269336"/>
              <a:gd name="connsiteY177" fmla="*/ 2128069 h 2323145"/>
              <a:gd name="connsiteX178" fmla="*/ 3120467 w 11269336"/>
              <a:gd name="connsiteY178" fmla="*/ 2128281 h 2323145"/>
              <a:gd name="connsiteX179" fmla="*/ 3116175 w 11269336"/>
              <a:gd name="connsiteY179" fmla="*/ 2131633 h 2323145"/>
              <a:gd name="connsiteX180" fmla="*/ 3103685 w 11269336"/>
              <a:gd name="connsiteY180" fmla="*/ 2132814 h 2323145"/>
              <a:gd name="connsiteX181" fmla="*/ 3078794 w 11269336"/>
              <a:gd name="connsiteY181" fmla="*/ 2137935 h 2323145"/>
              <a:gd name="connsiteX182" fmla="*/ 3074407 w 11269336"/>
              <a:gd name="connsiteY182" fmla="*/ 2136274 h 2323145"/>
              <a:gd name="connsiteX183" fmla="*/ 3037285 w 11269336"/>
              <a:gd name="connsiteY183" fmla="*/ 2139919 h 2323145"/>
              <a:gd name="connsiteX184" fmla="*/ 3036901 w 11269336"/>
              <a:gd name="connsiteY184" fmla="*/ 2138726 h 2323145"/>
              <a:gd name="connsiteX185" fmla="*/ 3026996 w 11269336"/>
              <a:gd name="connsiteY185" fmla="*/ 2134322 h 2323145"/>
              <a:gd name="connsiteX186" fmla="*/ 3007772 w 11269336"/>
              <a:gd name="connsiteY186" fmla="*/ 2128742 h 2323145"/>
              <a:gd name="connsiteX187" fmla="*/ 2965030 w 11269336"/>
              <a:gd name="connsiteY187" fmla="*/ 2100494 h 2323145"/>
              <a:gd name="connsiteX188" fmla="*/ 2926342 w 11269336"/>
              <a:gd name="connsiteY188" fmla="*/ 2104155 h 2323145"/>
              <a:gd name="connsiteX189" fmla="*/ 2918608 w 11269336"/>
              <a:gd name="connsiteY189" fmla="*/ 2104215 h 2323145"/>
              <a:gd name="connsiteX190" fmla="*/ 2918475 w 11269336"/>
              <a:gd name="connsiteY190" fmla="*/ 2103937 h 2323145"/>
              <a:gd name="connsiteX191" fmla="*/ 2910360 w 11269336"/>
              <a:gd name="connsiteY191" fmla="*/ 2103444 h 2323145"/>
              <a:gd name="connsiteX192" fmla="*/ 2904507 w 11269336"/>
              <a:gd name="connsiteY192" fmla="*/ 2104326 h 2323145"/>
              <a:gd name="connsiteX193" fmla="*/ 2889503 w 11269336"/>
              <a:gd name="connsiteY193" fmla="*/ 2104443 h 2323145"/>
              <a:gd name="connsiteX194" fmla="*/ 2884480 w 11269336"/>
              <a:gd name="connsiteY194" fmla="*/ 2102626 h 2323145"/>
              <a:gd name="connsiteX195" fmla="*/ 2882689 w 11269336"/>
              <a:gd name="connsiteY195" fmla="*/ 2099228 h 2323145"/>
              <a:gd name="connsiteX196" fmla="*/ 2881291 w 11269336"/>
              <a:gd name="connsiteY196" fmla="*/ 2099618 h 2323145"/>
              <a:gd name="connsiteX197" fmla="*/ 2853979 w 11269336"/>
              <a:gd name="connsiteY197" fmla="*/ 2090388 h 2323145"/>
              <a:gd name="connsiteX198" fmla="*/ 2791790 w 11269336"/>
              <a:gd name="connsiteY198" fmla="*/ 2080332 h 2323145"/>
              <a:gd name="connsiteX199" fmla="*/ 2755844 w 11269336"/>
              <a:gd name="connsiteY199" fmla="*/ 2078874 h 2323145"/>
              <a:gd name="connsiteX200" fmla="*/ 2657742 w 11269336"/>
              <a:gd name="connsiteY200" fmla="*/ 2070179 h 2323145"/>
              <a:gd name="connsiteX201" fmla="*/ 2559549 w 11269336"/>
              <a:gd name="connsiteY201" fmla="*/ 2057873 h 2323145"/>
              <a:gd name="connsiteX202" fmla="*/ 2512054 w 11269336"/>
              <a:gd name="connsiteY202" fmla="*/ 2031671 h 2323145"/>
              <a:gd name="connsiteX203" fmla="*/ 2506437 w 11269336"/>
              <a:gd name="connsiteY203" fmla="*/ 2030918 h 2323145"/>
              <a:gd name="connsiteX204" fmla="*/ 2491752 w 11269336"/>
              <a:gd name="connsiteY204" fmla="*/ 2033906 h 2323145"/>
              <a:gd name="connsiteX205" fmla="*/ 2486338 w 11269336"/>
              <a:gd name="connsiteY205" fmla="*/ 2035862 h 2323145"/>
              <a:gd name="connsiteX206" fmla="*/ 2478186 w 11269336"/>
              <a:gd name="connsiteY206" fmla="*/ 2036953 h 2323145"/>
              <a:gd name="connsiteX207" fmla="*/ 2477950 w 11269336"/>
              <a:gd name="connsiteY207" fmla="*/ 2036715 h 2323145"/>
              <a:gd name="connsiteX208" fmla="*/ 2470381 w 11269336"/>
              <a:gd name="connsiteY208" fmla="*/ 2038256 h 2323145"/>
              <a:gd name="connsiteX209" fmla="*/ 2433781 w 11269336"/>
              <a:gd name="connsiteY209" fmla="*/ 2049140 h 2323145"/>
              <a:gd name="connsiteX210" fmla="*/ 2381172 w 11269336"/>
              <a:gd name="connsiteY210" fmla="*/ 2030645 h 2323145"/>
              <a:gd name="connsiteX211" fmla="*/ 2360198 w 11269336"/>
              <a:gd name="connsiteY211" fmla="*/ 2029059 h 2323145"/>
              <a:gd name="connsiteX212" fmla="*/ 2348815 w 11269336"/>
              <a:gd name="connsiteY212" fmla="*/ 2026798 h 2323145"/>
              <a:gd name="connsiteX213" fmla="*/ 2347988 w 11269336"/>
              <a:gd name="connsiteY213" fmla="*/ 2025745 h 2323145"/>
              <a:gd name="connsiteX214" fmla="*/ 2312920 w 11269336"/>
              <a:gd name="connsiteY214" fmla="*/ 2036311 h 2323145"/>
              <a:gd name="connsiteX215" fmla="*/ 2307986 w 11269336"/>
              <a:gd name="connsiteY215" fmla="*/ 2035583 h 2323145"/>
              <a:gd name="connsiteX216" fmla="*/ 2285481 w 11269336"/>
              <a:gd name="connsiteY216" fmla="*/ 2045197 h 2323145"/>
              <a:gd name="connsiteX217" fmla="*/ 2273666 w 11269336"/>
              <a:gd name="connsiteY217" fmla="*/ 2048710 h 2323145"/>
              <a:gd name="connsiteX218" fmla="*/ 2270719 w 11269336"/>
              <a:gd name="connsiteY218" fmla="*/ 2052702 h 2323145"/>
              <a:gd name="connsiteX219" fmla="*/ 2253080 w 11269336"/>
              <a:gd name="connsiteY219" fmla="*/ 2056363 h 2323145"/>
              <a:gd name="connsiteX220" fmla="*/ 2250906 w 11269336"/>
              <a:gd name="connsiteY220" fmla="*/ 2055654 h 2323145"/>
              <a:gd name="connsiteX221" fmla="*/ 2236905 w 11269336"/>
              <a:gd name="connsiteY221" fmla="*/ 2062882 h 2323145"/>
              <a:gd name="connsiteX222" fmla="*/ 2225830 w 11269336"/>
              <a:gd name="connsiteY222" fmla="*/ 2074027 h 2323145"/>
              <a:gd name="connsiteX223" fmla="*/ 2073776 w 11269336"/>
              <a:gd name="connsiteY223" fmla="*/ 2089244 h 2323145"/>
              <a:gd name="connsiteX224" fmla="*/ 1948256 w 11269336"/>
              <a:gd name="connsiteY224" fmla="*/ 2146616 h 2323145"/>
              <a:gd name="connsiteX225" fmla="*/ 1865582 w 11269336"/>
              <a:gd name="connsiteY225" fmla="*/ 2153738 h 2323145"/>
              <a:gd name="connsiteX226" fmla="*/ 1835210 w 11269336"/>
              <a:gd name="connsiteY226" fmla="*/ 2134244 h 2323145"/>
              <a:gd name="connsiteX227" fmla="*/ 1632661 w 11269336"/>
              <a:gd name="connsiteY227" fmla="*/ 2173882 h 2323145"/>
              <a:gd name="connsiteX228" fmla="*/ 1579590 w 11269336"/>
              <a:gd name="connsiteY228" fmla="*/ 2173680 h 2323145"/>
              <a:gd name="connsiteX229" fmla="*/ 1535601 w 11269336"/>
              <a:gd name="connsiteY229" fmla="*/ 2194590 h 2323145"/>
              <a:gd name="connsiteX230" fmla="*/ 1515594 w 11269336"/>
              <a:gd name="connsiteY230" fmla="*/ 2189622 h 2323145"/>
              <a:gd name="connsiteX231" fmla="*/ 1512113 w 11269336"/>
              <a:gd name="connsiteY231" fmla="*/ 2188534 h 2323145"/>
              <a:gd name="connsiteX232" fmla="*/ 1498838 w 11269336"/>
              <a:gd name="connsiteY232" fmla="*/ 2189213 h 2323145"/>
              <a:gd name="connsiteX233" fmla="*/ 1494279 w 11269336"/>
              <a:gd name="connsiteY233" fmla="*/ 2183112 h 2323145"/>
              <a:gd name="connsiteX234" fmla="*/ 1473714 w 11269336"/>
              <a:gd name="connsiteY234" fmla="*/ 2179625 h 2323145"/>
              <a:gd name="connsiteX235" fmla="*/ 1449503 w 11269336"/>
              <a:gd name="connsiteY235" fmla="*/ 2182633 h 2323145"/>
              <a:gd name="connsiteX236" fmla="*/ 1266687 w 11269336"/>
              <a:gd name="connsiteY236" fmla="*/ 2212688 h 2323145"/>
              <a:gd name="connsiteX237" fmla="*/ 1239614 w 11269336"/>
              <a:gd name="connsiteY237" fmla="*/ 2209727 h 2323145"/>
              <a:gd name="connsiteX238" fmla="*/ 1202436 w 11269336"/>
              <a:gd name="connsiteY238" fmla="*/ 2209817 h 2323145"/>
              <a:gd name="connsiteX239" fmla="*/ 1136097 w 11269336"/>
              <a:gd name="connsiteY239" fmla="*/ 2205112 h 2323145"/>
              <a:gd name="connsiteX240" fmla="*/ 988232 w 11269336"/>
              <a:gd name="connsiteY240" fmla="*/ 2235635 h 2323145"/>
              <a:gd name="connsiteX241" fmla="*/ 981959 w 11269336"/>
              <a:gd name="connsiteY241" fmla="*/ 2231607 h 2323145"/>
              <a:gd name="connsiteX242" fmla="*/ 938600 w 11269336"/>
              <a:gd name="connsiteY242" fmla="*/ 2238113 h 2323145"/>
              <a:gd name="connsiteX243" fmla="*/ 791788 w 11269336"/>
              <a:gd name="connsiteY243" fmla="*/ 2293224 h 2323145"/>
              <a:gd name="connsiteX244" fmla="*/ 706914 w 11269336"/>
              <a:gd name="connsiteY244" fmla="*/ 2305046 h 2323145"/>
              <a:gd name="connsiteX245" fmla="*/ 675971 w 11269336"/>
              <a:gd name="connsiteY245" fmla="*/ 2304030 h 2323145"/>
              <a:gd name="connsiteX246" fmla="*/ 624180 w 11269336"/>
              <a:gd name="connsiteY246" fmla="*/ 2302650 h 2323145"/>
              <a:gd name="connsiteX247" fmla="*/ 583453 w 11269336"/>
              <a:gd name="connsiteY247" fmla="*/ 2288788 h 2323145"/>
              <a:gd name="connsiteX248" fmla="*/ 540946 w 11269336"/>
              <a:gd name="connsiteY248" fmla="*/ 2292721 h 2323145"/>
              <a:gd name="connsiteX249" fmla="*/ 533680 w 11269336"/>
              <a:gd name="connsiteY249" fmla="*/ 2310233 h 2323145"/>
              <a:gd name="connsiteX250" fmla="*/ 487366 w 11269336"/>
              <a:gd name="connsiteY250" fmla="*/ 2309053 h 2323145"/>
              <a:gd name="connsiteX251" fmla="*/ 416820 w 11269336"/>
              <a:gd name="connsiteY251" fmla="*/ 2305443 h 2323145"/>
              <a:gd name="connsiteX252" fmla="*/ 376805 w 11269336"/>
              <a:gd name="connsiteY252" fmla="*/ 2307647 h 2323145"/>
              <a:gd name="connsiteX253" fmla="*/ 266777 w 11269336"/>
              <a:gd name="connsiteY253" fmla="*/ 2309012 h 2323145"/>
              <a:gd name="connsiteX254" fmla="*/ 156013 w 11269336"/>
              <a:gd name="connsiteY254" fmla="*/ 2306832 h 2323145"/>
              <a:gd name="connsiteX255" fmla="*/ 87258 w 11269336"/>
              <a:gd name="connsiteY255" fmla="*/ 2285511 h 2323145"/>
              <a:gd name="connsiteX256" fmla="*/ 23798 w 11269336"/>
              <a:gd name="connsiteY256" fmla="*/ 2281822 h 2323145"/>
              <a:gd name="connsiteX257" fmla="*/ 0 w 11269336"/>
              <a:gd name="connsiteY257" fmla="*/ 2285369 h 2323145"/>
              <a:gd name="connsiteX258" fmla="*/ 0 w 11269336"/>
              <a:gd name="connsiteY258"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20601 w 11269336"/>
              <a:gd name="connsiteY146" fmla="*/ 2205158 h 2323145"/>
              <a:gd name="connsiteX147" fmla="*/ 4405765 w 11269336"/>
              <a:gd name="connsiteY147" fmla="*/ 2199902 h 2323145"/>
              <a:gd name="connsiteX148" fmla="*/ 4401354 w 11269336"/>
              <a:gd name="connsiteY148" fmla="*/ 2194745 h 2323145"/>
              <a:gd name="connsiteX149" fmla="*/ 4366646 w 11269336"/>
              <a:gd name="connsiteY149" fmla="*/ 2198564 h 2323145"/>
              <a:gd name="connsiteX150" fmla="*/ 4354009 w 11269336"/>
              <a:gd name="connsiteY150" fmla="*/ 2204984 h 2323145"/>
              <a:gd name="connsiteX151" fmla="*/ 4348284 w 11269336"/>
              <a:gd name="connsiteY151" fmla="*/ 2205270 h 2323145"/>
              <a:gd name="connsiteX152" fmla="*/ 4333906 w 11269336"/>
              <a:gd name="connsiteY152" fmla="*/ 2205251 h 2323145"/>
              <a:gd name="connsiteX153" fmla="*/ 4308819 w 11269336"/>
              <a:gd name="connsiteY153" fmla="*/ 2203822 h 2323145"/>
              <a:gd name="connsiteX154" fmla="*/ 4301210 w 11269336"/>
              <a:gd name="connsiteY154" fmla="*/ 2204456 h 2323145"/>
              <a:gd name="connsiteX155" fmla="*/ 4283095 w 11269336"/>
              <a:gd name="connsiteY155" fmla="*/ 2198177 h 2323145"/>
              <a:gd name="connsiteX156" fmla="*/ 4250119 w 11269336"/>
              <a:gd name="connsiteY156" fmla="*/ 2196342 h 2323145"/>
              <a:gd name="connsiteX157" fmla="*/ 4189203 w 11269336"/>
              <a:gd name="connsiteY157" fmla="*/ 2178994 h 2323145"/>
              <a:gd name="connsiteX158" fmla="*/ 4154035 w 11269336"/>
              <a:gd name="connsiteY158" fmla="*/ 2171950 h 2323145"/>
              <a:gd name="connsiteX159" fmla="*/ 4129569 w 11269336"/>
              <a:gd name="connsiteY159" fmla="*/ 2163850 h 2323145"/>
              <a:gd name="connsiteX160" fmla="*/ 4061250 w 11269336"/>
              <a:gd name="connsiteY160" fmla="*/ 2159236 h 2323145"/>
              <a:gd name="connsiteX161" fmla="*/ 3945480 w 11269336"/>
              <a:gd name="connsiteY161" fmla="*/ 2158279 h 2323145"/>
              <a:gd name="connsiteX162" fmla="*/ 3921468 w 11269336"/>
              <a:gd name="connsiteY162" fmla="*/ 2156588 h 2323145"/>
              <a:gd name="connsiteX163" fmla="*/ 3903348 w 11269336"/>
              <a:gd name="connsiteY163" fmla="*/ 2149220 h 2323145"/>
              <a:gd name="connsiteX164" fmla="*/ 3901342 w 11269336"/>
              <a:gd name="connsiteY164" fmla="*/ 2142355 h 2323145"/>
              <a:gd name="connsiteX165" fmla="*/ 3888539 w 11269336"/>
              <a:gd name="connsiteY165" fmla="*/ 2140476 h 2323145"/>
              <a:gd name="connsiteX166" fmla="*/ 3885662 w 11269336"/>
              <a:gd name="connsiteY166" fmla="*/ 2138740 h 2323145"/>
              <a:gd name="connsiteX167" fmla="*/ 3868627 w 11269336"/>
              <a:gd name="connsiteY167" fmla="*/ 2130023 h 2323145"/>
              <a:gd name="connsiteX168" fmla="*/ 3819177 w 11269336"/>
              <a:gd name="connsiteY168" fmla="*/ 2142111 h 2323145"/>
              <a:gd name="connsiteX169" fmla="*/ 3769100 w 11269336"/>
              <a:gd name="connsiteY169" fmla="*/ 2131731 h 2323145"/>
              <a:gd name="connsiteX170" fmla="*/ 3562752 w 11269336"/>
              <a:gd name="connsiteY170" fmla="*/ 2131785 h 2323145"/>
              <a:gd name="connsiteX171" fmla="*/ 3541402 w 11269336"/>
              <a:gd name="connsiteY171" fmla="*/ 2106821 h 2323145"/>
              <a:gd name="connsiteX172" fmla="*/ 3365341 w 11269336"/>
              <a:gd name="connsiteY172" fmla="*/ 2077638 h 2323145"/>
              <a:gd name="connsiteX173" fmla="*/ 3170922 w 11269336"/>
              <a:gd name="connsiteY173" fmla="*/ 2115957 h 2323145"/>
              <a:gd name="connsiteX174" fmla="*/ 3156256 w 11269336"/>
              <a:gd name="connsiteY174" fmla="*/ 2124773 h 2323145"/>
              <a:gd name="connsiteX175" fmla="*/ 3140298 w 11269336"/>
              <a:gd name="connsiteY175" fmla="*/ 2129182 h 2323145"/>
              <a:gd name="connsiteX176" fmla="*/ 3138514 w 11269336"/>
              <a:gd name="connsiteY176" fmla="*/ 2128069 h 2323145"/>
              <a:gd name="connsiteX177" fmla="*/ 3120467 w 11269336"/>
              <a:gd name="connsiteY177" fmla="*/ 2128281 h 2323145"/>
              <a:gd name="connsiteX178" fmla="*/ 3116175 w 11269336"/>
              <a:gd name="connsiteY178" fmla="*/ 2131633 h 2323145"/>
              <a:gd name="connsiteX179" fmla="*/ 3103685 w 11269336"/>
              <a:gd name="connsiteY179" fmla="*/ 2132814 h 2323145"/>
              <a:gd name="connsiteX180" fmla="*/ 3078794 w 11269336"/>
              <a:gd name="connsiteY180" fmla="*/ 2137935 h 2323145"/>
              <a:gd name="connsiteX181" fmla="*/ 3074407 w 11269336"/>
              <a:gd name="connsiteY181" fmla="*/ 2136274 h 2323145"/>
              <a:gd name="connsiteX182" fmla="*/ 3037285 w 11269336"/>
              <a:gd name="connsiteY182" fmla="*/ 2139919 h 2323145"/>
              <a:gd name="connsiteX183" fmla="*/ 3036901 w 11269336"/>
              <a:gd name="connsiteY183" fmla="*/ 2138726 h 2323145"/>
              <a:gd name="connsiteX184" fmla="*/ 3026996 w 11269336"/>
              <a:gd name="connsiteY184" fmla="*/ 2134322 h 2323145"/>
              <a:gd name="connsiteX185" fmla="*/ 3007772 w 11269336"/>
              <a:gd name="connsiteY185" fmla="*/ 2128742 h 2323145"/>
              <a:gd name="connsiteX186" fmla="*/ 2965030 w 11269336"/>
              <a:gd name="connsiteY186" fmla="*/ 2100494 h 2323145"/>
              <a:gd name="connsiteX187" fmla="*/ 2926342 w 11269336"/>
              <a:gd name="connsiteY187" fmla="*/ 2104155 h 2323145"/>
              <a:gd name="connsiteX188" fmla="*/ 2918608 w 11269336"/>
              <a:gd name="connsiteY188" fmla="*/ 2104215 h 2323145"/>
              <a:gd name="connsiteX189" fmla="*/ 2918475 w 11269336"/>
              <a:gd name="connsiteY189" fmla="*/ 2103937 h 2323145"/>
              <a:gd name="connsiteX190" fmla="*/ 2910360 w 11269336"/>
              <a:gd name="connsiteY190" fmla="*/ 2103444 h 2323145"/>
              <a:gd name="connsiteX191" fmla="*/ 2904507 w 11269336"/>
              <a:gd name="connsiteY191" fmla="*/ 2104326 h 2323145"/>
              <a:gd name="connsiteX192" fmla="*/ 2889503 w 11269336"/>
              <a:gd name="connsiteY192" fmla="*/ 2104443 h 2323145"/>
              <a:gd name="connsiteX193" fmla="*/ 2884480 w 11269336"/>
              <a:gd name="connsiteY193" fmla="*/ 2102626 h 2323145"/>
              <a:gd name="connsiteX194" fmla="*/ 2882689 w 11269336"/>
              <a:gd name="connsiteY194" fmla="*/ 2099228 h 2323145"/>
              <a:gd name="connsiteX195" fmla="*/ 2881291 w 11269336"/>
              <a:gd name="connsiteY195" fmla="*/ 2099618 h 2323145"/>
              <a:gd name="connsiteX196" fmla="*/ 2853979 w 11269336"/>
              <a:gd name="connsiteY196" fmla="*/ 2090388 h 2323145"/>
              <a:gd name="connsiteX197" fmla="*/ 2791790 w 11269336"/>
              <a:gd name="connsiteY197" fmla="*/ 2080332 h 2323145"/>
              <a:gd name="connsiteX198" fmla="*/ 2755844 w 11269336"/>
              <a:gd name="connsiteY198" fmla="*/ 2078874 h 2323145"/>
              <a:gd name="connsiteX199" fmla="*/ 2657742 w 11269336"/>
              <a:gd name="connsiteY199" fmla="*/ 2070179 h 2323145"/>
              <a:gd name="connsiteX200" fmla="*/ 2559549 w 11269336"/>
              <a:gd name="connsiteY200" fmla="*/ 2057873 h 2323145"/>
              <a:gd name="connsiteX201" fmla="*/ 2512054 w 11269336"/>
              <a:gd name="connsiteY201" fmla="*/ 2031671 h 2323145"/>
              <a:gd name="connsiteX202" fmla="*/ 2506437 w 11269336"/>
              <a:gd name="connsiteY202" fmla="*/ 2030918 h 2323145"/>
              <a:gd name="connsiteX203" fmla="*/ 2491752 w 11269336"/>
              <a:gd name="connsiteY203" fmla="*/ 2033906 h 2323145"/>
              <a:gd name="connsiteX204" fmla="*/ 2486338 w 11269336"/>
              <a:gd name="connsiteY204" fmla="*/ 2035862 h 2323145"/>
              <a:gd name="connsiteX205" fmla="*/ 2478186 w 11269336"/>
              <a:gd name="connsiteY205" fmla="*/ 2036953 h 2323145"/>
              <a:gd name="connsiteX206" fmla="*/ 2477950 w 11269336"/>
              <a:gd name="connsiteY206" fmla="*/ 2036715 h 2323145"/>
              <a:gd name="connsiteX207" fmla="*/ 2470381 w 11269336"/>
              <a:gd name="connsiteY207" fmla="*/ 2038256 h 2323145"/>
              <a:gd name="connsiteX208" fmla="*/ 2433781 w 11269336"/>
              <a:gd name="connsiteY208" fmla="*/ 2049140 h 2323145"/>
              <a:gd name="connsiteX209" fmla="*/ 2381172 w 11269336"/>
              <a:gd name="connsiteY209" fmla="*/ 2030645 h 2323145"/>
              <a:gd name="connsiteX210" fmla="*/ 2360198 w 11269336"/>
              <a:gd name="connsiteY210" fmla="*/ 2029059 h 2323145"/>
              <a:gd name="connsiteX211" fmla="*/ 2348815 w 11269336"/>
              <a:gd name="connsiteY211" fmla="*/ 2026798 h 2323145"/>
              <a:gd name="connsiteX212" fmla="*/ 2347988 w 11269336"/>
              <a:gd name="connsiteY212" fmla="*/ 2025745 h 2323145"/>
              <a:gd name="connsiteX213" fmla="*/ 2312920 w 11269336"/>
              <a:gd name="connsiteY213" fmla="*/ 2036311 h 2323145"/>
              <a:gd name="connsiteX214" fmla="*/ 2307986 w 11269336"/>
              <a:gd name="connsiteY214" fmla="*/ 2035583 h 2323145"/>
              <a:gd name="connsiteX215" fmla="*/ 2285481 w 11269336"/>
              <a:gd name="connsiteY215" fmla="*/ 2045197 h 2323145"/>
              <a:gd name="connsiteX216" fmla="*/ 2273666 w 11269336"/>
              <a:gd name="connsiteY216" fmla="*/ 2048710 h 2323145"/>
              <a:gd name="connsiteX217" fmla="*/ 2270719 w 11269336"/>
              <a:gd name="connsiteY217" fmla="*/ 2052702 h 2323145"/>
              <a:gd name="connsiteX218" fmla="*/ 2253080 w 11269336"/>
              <a:gd name="connsiteY218" fmla="*/ 2056363 h 2323145"/>
              <a:gd name="connsiteX219" fmla="*/ 2250906 w 11269336"/>
              <a:gd name="connsiteY219" fmla="*/ 2055654 h 2323145"/>
              <a:gd name="connsiteX220" fmla="*/ 2236905 w 11269336"/>
              <a:gd name="connsiteY220" fmla="*/ 2062882 h 2323145"/>
              <a:gd name="connsiteX221" fmla="*/ 2225830 w 11269336"/>
              <a:gd name="connsiteY221" fmla="*/ 2074027 h 2323145"/>
              <a:gd name="connsiteX222" fmla="*/ 2073776 w 11269336"/>
              <a:gd name="connsiteY222" fmla="*/ 2089244 h 2323145"/>
              <a:gd name="connsiteX223" fmla="*/ 1948256 w 11269336"/>
              <a:gd name="connsiteY223" fmla="*/ 2146616 h 2323145"/>
              <a:gd name="connsiteX224" fmla="*/ 1865582 w 11269336"/>
              <a:gd name="connsiteY224" fmla="*/ 2153738 h 2323145"/>
              <a:gd name="connsiteX225" fmla="*/ 1835210 w 11269336"/>
              <a:gd name="connsiteY225" fmla="*/ 2134244 h 2323145"/>
              <a:gd name="connsiteX226" fmla="*/ 1632661 w 11269336"/>
              <a:gd name="connsiteY226" fmla="*/ 2173882 h 2323145"/>
              <a:gd name="connsiteX227" fmla="*/ 1579590 w 11269336"/>
              <a:gd name="connsiteY227" fmla="*/ 2173680 h 2323145"/>
              <a:gd name="connsiteX228" fmla="*/ 1535601 w 11269336"/>
              <a:gd name="connsiteY228" fmla="*/ 2194590 h 2323145"/>
              <a:gd name="connsiteX229" fmla="*/ 1515594 w 11269336"/>
              <a:gd name="connsiteY229" fmla="*/ 2189622 h 2323145"/>
              <a:gd name="connsiteX230" fmla="*/ 1512113 w 11269336"/>
              <a:gd name="connsiteY230" fmla="*/ 2188534 h 2323145"/>
              <a:gd name="connsiteX231" fmla="*/ 1498838 w 11269336"/>
              <a:gd name="connsiteY231" fmla="*/ 2189213 h 2323145"/>
              <a:gd name="connsiteX232" fmla="*/ 1494279 w 11269336"/>
              <a:gd name="connsiteY232" fmla="*/ 2183112 h 2323145"/>
              <a:gd name="connsiteX233" fmla="*/ 1473714 w 11269336"/>
              <a:gd name="connsiteY233" fmla="*/ 2179625 h 2323145"/>
              <a:gd name="connsiteX234" fmla="*/ 1449503 w 11269336"/>
              <a:gd name="connsiteY234" fmla="*/ 2182633 h 2323145"/>
              <a:gd name="connsiteX235" fmla="*/ 1266687 w 11269336"/>
              <a:gd name="connsiteY235" fmla="*/ 2212688 h 2323145"/>
              <a:gd name="connsiteX236" fmla="*/ 1239614 w 11269336"/>
              <a:gd name="connsiteY236" fmla="*/ 2209727 h 2323145"/>
              <a:gd name="connsiteX237" fmla="*/ 1202436 w 11269336"/>
              <a:gd name="connsiteY237" fmla="*/ 2209817 h 2323145"/>
              <a:gd name="connsiteX238" fmla="*/ 1136097 w 11269336"/>
              <a:gd name="connsiteY238" fmla="*/ 2205112 h 2323145"/>
              <a:gd name="connsiteX239" fmla="*/ 988232 w 11269336"/>
              <a:gd name="connsiteY239" fmla="*/ 2235635 h 2323145"/>
              <a:gd name="connsiteX240" fmla="*/ 981959 w 11269336"/>
              <a:gd name="connsiteY240" fmla="*/ 2231607 h 2323145"/>
              <a:gd name="connsiteX241" fmla="*/ 938600 w 11269336"/>
              <a:gd name="connsiteY241" fmla="*/ 2238113 h 2323145"/>
              <a:gd name="connsiteX242" fmla="*/ 791788 w 11269336"/>
              <a:gd name="connsiteY242" fmla="*/ 2293224 h 2323145"/>
              <a:gd name="connsiteX243" fmla="*/ 706914 w 11269336"/>
              <a:gd name="connsiteY243" fmla="*/ 2305046 h 2323145"/>
              <a:gd name="connsiteX244" fmla="*/ 675971 w 11269336"/>
              <a:gd name="connsiteY244" fmla="*/ 2304030 h 2323145"/>
              <a:gd name="connsiteX245" fmla="*/ 624180 w 11269336"/>
              <a:gd name="connsiteY245" fmla="*/ 2302650 h 2323145"/>
              <a:gd name="connsiteX246" fmla="*/ 583453 w 11269336"/>
              <a:gd name="connsiteY246" fmla="*/ 2288788 h 2323145"/>
              <a:gd name="connsiteX247" fmla="*/ 540946 w 11269336"/>
              <a:gd name="connsiteY247" fmla="*/ 2292721 h 2323145"/>
              <a:gd name="connsiteX248" fmla="*/ 533680 w 11269336"/>
              <a:gd name="connsiteY248" fmla="*/ 2310233 h 2323145"/>
              <a:gd name="connsiteX249" fmla="*/ 487366 w 11269336"/>
              <a:gd name="connsiteY249" fmla="*/ 2309053 h 2323145"/>
              <a:gd name="connsiteX250" fmla="*/ 416820 w 11269336"/>
              <a:gd name="connsiteY250" fmla="*/ 2305443 h 2323145"/>
              <a:gd name="connsiteX251" fmla="*/ 376805 w 11269336"/>
              <a:gd name="connsiteY251" fmla="*/ 2307647 h 2323145"/>
              <a:gd name="connsiteX252" fmla="*/ 266777 w 11269336"/>
              <a:gd name="connsiteY252" fmla="*/ 2309012 h 2323145"/>
              <a:gd name="connsiteX253" fmla="*/ 156013 w 11269336"/>
              <a:gd name="connsiteY253" fmla="*/ 2306832 h 2323145"/>
              <a:gd name="connsiteX254" fmla="*/ 87258 w 11269336"/>
              <a:gd name="connsiteY254" fmla="*/ 2285511 h 2323145"/>
              <a:gd name="connsiteX255" fmla="*/ 23798 w 11269336"/>
              <a:gd name="connsiteY255" fmla="*/ 2281822 h 2323145"/>
              <a:gd name="connsiteX256" fmla="*/ 0 w 11269336"/>
              <a:gd name="connsiteY256" fmla="*/ 2285369 h 2323145"/>
              <a:gd name="connsiteX257" fmla="*/ 0 w 11269336"/>
              <a:gd name="connsiteY257"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33312 w 11269336"/>
              <a:gd name="connsiteY145" fmla="*/ 2199004 h 2323145"/>
              <a:gd name="connsiteX146" fmla="*/ 4405765 w 11269336"/>
              <a:gd name="connsiteY146" fmla="*/ 2199902 h 2323145"/>
              <a:gd name="connsiteX147" fmla="*/ 4401354 w 11269336"/>
              <a:gd name="connsiteY147" fmla="*/ 2194745 h 2323145"/>
              <a:gd name="connsiteX148" fmla="*/ 4366646 w 11269336"/>
              <a:gd name="connsiteY148" fmla="*/ 2198564 h 2323145"/>
              <a:gd name="connsiteX149" fmla="*/ 4354009 w 11269336"/>
              <a:gd name="connsiteY149" fmla="*/ 2204984 h 2323145"/>
              <a:gd name="connsiteX150" fmla="*/ 4348284 w 11269336"/>
              <a:gd name="connsiteY150" fmla="*/ 2205270 h 2323145"/>
              <a:gd name="connsiteX151" fmla="*/ 4333906 w 11269336"/>
              <a:gd name="connsiteY151" fmla="*/ 2205251 h 2323145"/>
              <a:gd name="connsiteX152" fmla="*/ 4308819 w 11269336"/>
              <a:gd name="connsiteY152" fmla="*/ 2203822 h 2323145"/>
              <a:gd name="connsiteX153" fmla="*/ 4301210 w 11269336"/>
              <a:gd name="connsiteY153" fmla="*/ 2204456 h 2323145"/>
              <a:gd name="connsiteX154" fmla="*/ 4283095 w 11269336"/>
              <a:gd name="connsiteY154" fmla="*/ 2198177 h 2323145"/>
              <a:gd name="connsiteX155" fmla="*/ 4250119 w 11269336"/>
              <a:gd name="connsiteY155" fmla="*/ 2196342 h 2323145"/>
              <a:gd name="connsiteX156" fmla="*/ 4189203 w 11269336"/>
              <a:gd name="connsiteY156" fmla="*/ 2178994 h 2323145"/>
              <a:gd name="connsiteX157" fmla="*/ 4154035 w 11269336"/>
              <a:gd name="connsiteY157" fmla="*/ 2171950 h 2323145"/>
              <a:gd name="connsiteX158" fmla="*/ 4129569 w 11269336"/>
              <a:gd name="connsiteY158" fmla="*/ 2163850 h 2323145"/>
              <a:gd name="connsiteX159" fmla="*/ 4061250 w 11269336"/>
              <a:gd name="connsiteY159" fmla="*/ 2159236 h 2323145"/>
              <a:gd name="connsiteX160" fmla="*/ 3945480 w 11269336"/>
              <a:gd name="connsiteY160" fmla="*/ 2158279 h 2323145"/>
              <a:gd name="connsiteX161" fmla="*/ 3921468 w 11269336"/>
              <a:gd name="connsiteY161" fmla="*/ 2156588 h 2323145"/>
              <a:gd name="connsiteX162" fmla="*/ 3903348 w 11269336"/>
              <a:gd name="connsiteY162" fmla="*/ 2149220 h 2323145"/>
              <a:gd name="connsiteX163" fmla="*/ 3901342 w 11269336"/>
              <a:gd name="connsiteY163" fmla="*/ 2142355 h 2323145"/>
              <a:gd name="connsiteX164" fmla="*/ 3888539 w 11269336"/>
              <a:gd name="connsiteY164" fmla="*/ 2140476 h 2323145"/>
              <a:gd name="connsiteX165" fmla="*/ 3885662 w 11269336"/>
              <a:gd name="connsiteY165" fmla="*/ 2138740 h 2323145"/>
              <a:gd name="connsiteX166" fmla="*/ 3868627 w 11269336"/>
              <a:gd name="connsiteY166" fmla="*/ 2130023 h 2323145"/>
              <a:gd name="connsiteX167" fmla="*/ 3819177 w 11269336"/>
              <a:gd name="connsiteY167" fmla="*/ 2142111 h 2323145"/>
              <a:gd name="connsiteX168" fmla="*/ 3769100 w 11269336"/>
              <a:gd name="connsiteY168" fmla="*/ 2131731 h 2323145"/>
              <a:gd name="connsiteX169" fmla="*/ 3562752 w 11269336"/>
              <a:gd name="connsiteY169" fmla="*/ 2131785 h 2323145"/>
              <a:gd name="connsiteX170" fmla="*/ 3541402 w 11269336"/>
              <a:gd name="connsiteY170" fmla="*/ 2106821 h 2323145"/>
              <a:gd name="connsiteX171" fmla="*/ 3365341 w 11269336"/>
              <a:gd name="connsiteY171" fmla="*/ 2077638 h 2323145"/>
              <a:gd name="connsiteX172" fmla="*/ 3170922 w 11269336"/>
              <a:gd name="connsiteY172" fmla="*/ 2115957 h 2323145"/>
              <a:gd name="connsiteX173" fmla="*/ 3156256 w 11269336"/>
              <a:gd name="connsiteY173" fmla="*/ 2124773 h 2323145"/>
              <a:gd name="connsiteX174" fmla="*/ 3140298 w 11269336"/>
              <a:gd name="connsiteY174" fmla="*/ 2129182 h 2323145"/>
              <a:gd name="connsiteX175" fmla="*/ 3138514 w 11269336"/>
              <a:gd name="connsiteY175" fmla="*/ 2128069 h 2323145"/>
              <a:gd name="connsiteX176" fmla="*/ 3120467 w 11269336"/>
              <a:gd name="connsiteY176" fmla="*/ 2128281 h 2323145"/>
              <a:gd name="connsiteX177" fmla="*/ 3116175 w 11269336"/>
              <a:gd name="connsiteY177" fmla="*/ 2131633 h 2323145"/>
              <a:gd name="connsiteX178" fmla="*/ 3103685 w 11269336"/>
              <a:gd name="connsiteY178" fmla="*/ 2132814 h 2323145"/>
              <a:gd name="connsiteX179" fmla="*/ 3078794 w 11269336"/>
              <a:gd name="connsiteY179" fmla="*/ 2137935 h 2323145"/>
              <a:gd name="connsiteX180" fmla="*/ 3074407 w 11269336"/>
              <a:gd name="connsiteY180" fmla="*/ 2136274 h 2323145"/>
              <a:gd name="connsiteX181" fmla="*/ 3037285 w 11269336"/>
              <a:gd name="connsiteY181" fmla="*/ 2139919 h 2323145"/>
              <a:gd name="connsiteX182" fmla="*/ 3036901 w 11269336"/>
              <a:gd name="connsiteY182" fmla="*/ 2138726 h 2323145"/>
              <a:gd name="connsiteX183" fmla="*/ 3026996 w 11269336"/>
              <a:gd name="connsiteY183" fmla="*/ 2134322 h 2323145"/>
              <a:gd name="connsiteX184" fmla="*/ 3007772 w 11269336"/>
              <a:gd name="connsiteY184" fmla="*/ 2128742 h 2323145"/>
              <a:gd name="connsiteX185" fmla="*/ 2965030 w 11269336"/>
              <a:gd name="connsiteY185" fmla="*/ 2100494 h 2323145"/>
              <a:gd name="connsiteX186" fmla="*/ 2926342 w 11269336"/>
              <a:gd name="connsiteY186" fmla="*/ 2104155 h 2323145"/>
              <a:gd name="connsiteX187" fmla="*/ 2918608 w 11269336"/>
              <a:gd name="connsiteY187" fmla="*/ 2104215 h 2323145"/>
              <a:gd name="connsiteX188" fmla="*/ 2918475 w 11269336"/>
              <a:gd name="connsiteY188" fmla="*/ 2103937 h 2323145"/>
              <a:gd name="connsiteX189" fmla="*/ 2910360 w 11269336"/>
              <a:gd name="connsiteY189" fmla="*/ 2103444 h 2323145"/>
              <a:gd name="connsiteX190" fmla="*/ 2904507 w 11269336"/>
              <a:gd name="connsiteY190" fmla="*/ 2104326 h 2323145"/>
              <a:gd name="connsiteX191" fmla="*/ 2889503 w 11269336"/>
              <a:gd name="connsiteY191" fmla="*/ 2104443 h 2323145"/>
              <a:gd name="connsiteX192" fmla="*/ 2884480 w 11269336"/>
              <a:gd name="connsiteY192" fmla="*/ 2102626 h 2323145"/>
              <a:gd name="connsiteX193" fmla="*/ 2882689 w 11269336"/>
              <a:gd name="connsiteY193" fmla="*/ 2099228 h 2323145"/>
              <a:gd name="connsiteX194" fmla="*/ 2881291 w 11269336"/>
              <a:gd name="connsiteY194" fmla="*/ 2099618 h 2323145"/>
              <a:gd name="connsiteX195" fmla="*/ 2853979 w 11269336"/>
              <a:gd name="connsiteY195" fmla="*/ 2090388 h 2323145"/>
              <a:gd name="connsiteX196" fmla="*/ 2791790 w 11269336"/>
              <a:gd name="connsiteY196" fmla="*/ 2080332 h 2323145"/>
              <a:gd name="connsiteX197" fmla="*/ 2755844 w 11269336"/>
              <a:gd name="connsiteY197" fmla="*/ 2078874 h 2323145"/>
              <a:gd name="connsiteX198" fmla="*/ 2657742 w 11269336"/>
              <a:gd name="connsiteY198" fmla="*/ 2070179 h 2323145"/>
              <a:gd name="connsiteX199" fmla="*/ 2559549 w 11269336"/>
              <a:gd name="connsiteY199" fmla="*/ 2057873 h 2323145"/>
              <a:gd name="connsiteX200" fmla="*/ 2512054 w 11269336"/>
              <a:gd name="connsiteY200" fmla="*/ 2031671 h 2323145"/>
              <a:gd name="connsiteX201" fmla="*/ 2506437 w 11269336"/>
              <a:gd name="connsiteY201" fmla="*/ 2030918 h 2323145"/>
              <a:gd name="connsiteX202" fmla="*/ 2491752 w 11269336"/>
              <a:gd name="connsiteY202" fmla="*/ 2033906 h 2323145"/>
              <a:gd name="connsiteX203" fmla="*/ 2486338 w 11269336"/>
              <a:gd name="connsiteY203" fmla="*/ 2035862 h 2323145"/>
              <a:gd name="connsiteX204" fmla="*/ 2478186 w 11269336"/>
              <a:gd name="connsiteY204" fmla="*/ 2036953 h 2323145"/>
              <a:gd name="connsiteX205" fmla="*/ 2477950 w 11269336"/>
              <a:gd name="connsiteY205" fmla="*/ 2036715 h 2323145"/>
              <a:gd name="connsiteX206" fmla="*/ 2470381 w 11269336"/>
              <a:gd name="connsiteY206" fmla="*/ 2038256 h 2323145"/>
              <a:gd name="connsiteX207" fmla="*/ 2433781 w 11269336"/>
              <a:gd name="connsiteY207" fmla="*/ 2049140 h 2323145"/>
              <a:gd name="connsiteX208" fmla="*/ 2381172 w 11269336"/>
              <a:gd name="connsiteY208" fmla="*/ 2030645 h 2323145"/>
              <a:gd name="connsiteX209" fmla="*/ 2360198 w 11269336"/>
              <a:gd name="connsiteY209" fmla="*/ 2029059 h 2323145"/>
              <a:gd name="connsiteX210" fmla="*/ 2348815 w 11269336"/>
              <a:gd name="connsiteY210" fmla="*/ 2026798 h 2323145"/>
              <a:gd name="connsiteX211" fmla="*/ 2347988 w 11269336"/>
              <a:gd name="connsiteY211" fmla="*/ 2025745 h 2323145"/>
              <a:gd name="connsiteX212" fmla="*/ 2312920 w 11269336"/>
              <a:gd name="connsiteY212" fmla="*/ 2036311 h 2323145"/>
              <a:gd name="connsiteX213" fmla="*/ 2307986 w 11269336"/>
              <a:gd name="connsiteY213" fmla="*/ 2035583 h 2323145"/>
              <a:gd name="connsiteX214" fmla="*/ 2285481 w 11269336"/>
              <a:gd name="connsiteY214" fmla="*/ 2045197 h 2323145"/>
              <a:gd name="connsiteX215" fmla="*/ 2273666 w 11269336"/>
              <a:gd name="connsiteY215" fmla="*/ 2048710 h 2323145"/>
              <a:gd name="connsiteX216" fmla="*/ 2270719 w 11269336"/>
              <a:gd name="connsiteY216" fmla="*/ 2052702 h 2323145"/>
              <a:gd name="connsiteX217" fmla="*/ 2253080 w 11269336"/>
              <a:gd name="connsiteY217" fmla="*/ 2056363 h 2323145"/>
              <a:gd name="connsiteX218" fmla="*/ 2250906 w 11269336"/>
              <a:gd name="connsiteY218" fmla="*/ 2055654 h 2323145"/>
              <a:gd name="connsiteX219" fmla="*/ 2236905 w 11269336"/>
              <a:gd name="connsiteY219" fmla="*/ 2062882 h 2323145"/>
              <a:gd name="connsiteX220" fmla="*/ 2225830 w 11269336"/>
              <a:gd name="connsiteY220" fmla="*/ 2074027 h 2323145"/>
              <a:gd name="connsiteX221" fmla="*/ 2073776 w 11269336"/>
              <a:gd name="connsiteY221" fmla="*/ 2089244 h 2323145"/>
              <a:gd name="connsiteX222" fmla="*/ 1948256 w 11269336"/>
              <a:gd name="connsiteY222" fmla="*/ 2146616 h 2323145"/>
              <a:gd name="connsiteX223" fmla="*/ 1865582 w 11269336"/>
              <a:gd name="connsiteY223" fmla="*/ 2153738 h 2323145"/>
              <a:gd name="connsiteX224" fmla="*/ 1835210 w 11269336"/>
              <a:gd name="connsiteY224" fmla="*/ 2134244 h 2323145"/>
              <a:gd name="connsiteX225" fmla="*/ 1632661 w 11269336"/>
              <a:gd name="connsiteY225" fmla="*/ 2173882 h 2323145"/>
              <a:gd name="connsiteX226" fmla="*/ 1579590 w 11269336"/>
              <a:gd name="connsiteY226" fmla="*/ 2173680 h 2323145"/>
              <a:gd name="connsiteX227" fmla="*/ 1535601 w 11269336"/>
              <a:gd name="connsiteY227" fmla="*/ 2194590 h 2323145"/>
              <a:gd name="connsiteX228" fmla="*/ 1515594 w 11269336"/>
              <a:gd name="connsiteY228" fmla="*/ 2189622 h 2323145"/>
              <a:gd name="connsiteX229" fmla="*/ 1512113 w 11269336"/>
              <a:gd name="connsiteY229" fmla="*/ 2188534 h 2323145"/>
              <a:gd name="connsiteX230" fmla="*/ 1498838 w 11269336"/>
              <a:gd name="connsiteY230" fmla="*/ 2189213 h 2323145"/>
              <a:gd name="connsiteX231" fmla="*/ 1494279 w 11269336"/>
              <a:gd name="connsiteY231" fmla="*/ 2183112 h 2323145"/>
              <a:gd name="connsiteX232" fmla="*/ 1473714 w 11269336"/>
              <a:gd name="connsiteY232" fmla="*/ 2179625 h 2323145"/>
              <a:gd name="connsiteX233" fmla="*/ 1449503 w 11269336"/>
              <a:gd name="connsiteY233" fmla="*/ 2182633 h 2323145"/>
              <a:gd name="connsiteX234" fmla="*/ 1266687 w 11269336"/>
              <a:gd name="connsiteY234" fmla="*/ 2212688 h 2323145"/>
              <a:gd name="connsiteX235" fmla="*/ 1239614 w 11269336"/>
              <a:gd name="connsiteY235" fmla="*/ 2209727 h 2323145"/>
              <a:gd name="connsiteX236" fmla="*/ 1202436 w 11269336"/>
              <a:gd name="connsiteY236" fmla="*/ 2209817 h 2323145"/>
              <a:gd name="connsiteX237" fmla="*/ 1136097 w 11269336"/>
              <a:gd name="connsiteY237" fmla="*/ 2205112 h 2323145"/>
              <a:gd name="connsiteX238" fmla="*/ 988232 w 11269336"/>
              <a:gd name="connsiteY238" fmla="*/ 2235635 h 2323145"/>
              <a:gd name="connsiteX239" fmla="*/ 981959 w 11269336"/>
              <a:gd name="connsiteY239" fmla="*/ 2231607 h 2323145"/>
              <a:gd name="connsiteX240" fmla="*/ 938600 w 11269336"/>
              <a:gd name="connsiteY240" fmla="*/ 2238113 h 2323145"/>
              <a:gd name="connsiteX241" fmla="*/ 791788 w 11269336"/>
              <a:gd name="connsiteY241" fmla="*/ 2293224 h 2323145"/>
              <a:gd name="connsiteX242" fmla="*/ 706914 w 11269336"/>
              <a:gd name="connsiteY242" fmla="*/ 2305046 h 2323145"/>
              <a:gd name="connsiteX243" fmla="*/ 675971 w 11269336"/>
              <a:gd name="connsiteY243" fmla="*/ 2304030 h 2323145"/>
              <a:gd name="connsiteX244" fmla="*/ 624180 w 11269336"/>
              <a:gd name="connsiteY244" fmla="*/ 2302650 h 2323145"/>
              <a:gd name="connsiteX245" fmla="*/ 583453 w 11269336"/>
              <a:gd name="connsiteY245" fmla="*/ 2288788 h 2323145"/>
              <a:gd name="connsiteX246" fmla="*/ 540946 w 11269336"/>
              <a:gd name="connsiteY246" fmla="*/ 2292721 h 2323145"/>
              <a:gd name="connsiteX247" fmla="*/ 533680 w 11269336"/>
              <a:gd name="connsiteY247" fmla="*/ 2310233 h 2323145"/>
              <a:gd name="connsiteX248" fmla="*/ 487366 w 11269336"/>
              <a:gd name="connsiteY248" fmla="*/ 2309053 h 2323145"/>
              <a:gd name="connsiteX249" fmla="*/ 416820 w 11269336"/>
              <a:gd name="connsiteY249" fmla="*/ 2305443 h 2323145"/>
              <a:gd name="connsiteX250" fmla="*/ 376805 w 11269336"/>
              <a:gd name="connsiteY250" fmla="*/ 2307647 h 2323145"/>
              <a:gd name="connsiteX251" fmla="*/ 266777 w 11269336"/>
              <a:gd name="connsiteY251" fmla="*/ 2309012 h 2323145"/>
              <a:gd name="connsiteX252" fmla="*/ 156013 w 11269336"/>
              <a:gd name="connsiteY252" fmla="*/ 2306832 h 2323145"/>
              <a:gd name="connsiteX253" fmla="*/ 87258 w 11269336"/>
              <a:gd name="connsiteY253" fmla="*/ 2285511 h 2323145"/>
              <a:gd name="connsiteX254" fmla="*/ 23798 w 11269336"/>
              <a:gd name="connsiteY254" fmla="*/ 2281822 h 2323145"/>
              <a:gd name="connsiteX255" fmla="*/ 0 w 11269336"/>
              <a:gd name="connsiteY255" fmla="*/ 2285369 h 2323145"/>
              <a:gd name="connsiteX256" fmla="*/ 0 w 11269336"/>
              <a:gd name="connsiteY256"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59937 w 11269336"/>
              <a:gd name="connsiteY144" fmla="*/ 2195182 h 2323145"/>
              <a:gd name="connsiteX145" fmla="*/ 4405765 w 11269336"/>
              <a:gd name="connsiteY145" fmla="*/ 2199902 h 2323145"/>
              <a:gd name="connsiteX146" fmla="*/ 4401354 w 11269336"/>
              <a:gd name="connsiteY146" fmla="*/ 2194745 h 2323145"/>
              <a:gd name="connsiteX147" fmla="*/ 4366646 w 11269336"/>
              <a:gd name="connsiteY147" fmla="*/ 2198564 h 2323145"/>
              <a:gd name="connsiteX148" fmla="*/ 4354009 w 11269336"/>
              <a:gd name="connsiteY148" fmla="*/ 2204984 h 2323145"/>
              <a:gd name="connsiteX149" fmla="*/ 4348284 w 11269336"/>
              <a:gd name="connsiteY149" fmla="*/ 2205270 h 2323145"/>
              <a:gd name="connsiteX150" fmla="*/ 4333906 w 11269336"/>
              <a:gd name="connsiteY150" fmla="*/ 2205251 h 2323145"/>
              <a:gd name="connsiteX151" fmla="*/ 4308819 w 11269336"/>
              <a:gd name="connsiteY151" fmla="*/ 2203822 h 2323145"/>
              <a:gd name="connsiteX152" fmla="*/ 4301210 w 11269336"/>
              <a:gd name="connsiteY152" fmla="*/ 2204456 h 2323145"/>
              <a:gd name="connsiteX153" fmla="*/ 4283095 w 11269336"/>
              <a:gd name="connsiteY153" fmla="*/ 2198177 h 2323145"/>
              <a:gd name="connsiteX154" fmla="*/ 4250119 w 11269336"/>
              <a:gd name="connsiteY154" fmla="*/ 2196342 h 2323145"/>
              <a:gd name="connsiteX155" fmla="*/ 4189203 w 11269336"/>
              <a:gd name="connsiteY155" fmla="*/ 2178994 h 2323145"/>
              <a:gd name="connsiteX156" fmla="*/ 4154035 w 11269336"/>
              <a:gd name="connsiteY156" fmla="*/ 2171950 h 2323145"/>
              <a:gd name="connsiteX157" fmla="*/ 4129569 w 11269336"/>
              <a:gd name="connsiteY157" fmla="*/ 2163850 h 2323145"/>
              <a:gd name="connsiteX158" fmla="*/ 4061250 w 11269336"/>
              <a:gd name="connsiteY158" fmla="*/ 2159236 h 2323145"/>
              <a:gd name="connsiteX159" fmla="*/ 3945480 w 11269336"/>
              <a:gd name="connsiteY159" fmla="*/ 2158279 h 2323145"/>
              <a:gd name="connsiteX160" fmla="*/ 3921468 w 11269336"/>
              <a:gd name="connsiteY160" fmla="*/ 2156588 h 2323145"/>
              <a:gd name="connsiteX161" fmla="*/ 3903348 w 11269336"/>
              <a:gd name="connsiteY161" fmla="*/ 2149220 h 2323145"/>
              <a:gd name="connsiteX162" fmla="*/ 3901342 w 11269336"/>
              <a:gd name="connsiteY162" fmla="*/ 2142355 h 2323145"/>
              <a:gd name="connsiteX163" fmla="*/ 3888539 w 11269336"/>
              <a:gd name="connsiteY163" fmla="*/ 2140476 h 2323145"/>
              <a:gd name="connsiteX164" fmla="*/ 3885662 w 11269336"/>
              <a:gd name="connsiteY164" fmla="*/ 2138740 h 2323145"/>
              <a:gd name="connsiteX165" fmla="*/ 3868627 w 11269336"/>
              <a:gd name="connsiteY165" fmla="*/ 2130023 h 2323145"/>
              <a:gd name="connsiteX166" fmla="*/ 3819177 w 11269336"/>
              <a:gd name="connsiteY166" fmla="*/ 2142111 h 2323145"/>
              <a:gd name="connsiteX167" fmla="*/ 3769100 w 11269336"/>
              <a:gd name="connsiteY167" fmla="*/ 2131731 h 2323145"/>
              <a:gd name="connsiteX168" fmla="*/ 3562752 w 11269336"/>
              <a:gd name="connsiteY168" fmla="*/ 2131785 h 2323145"/>
              <a:gd name="connsiteX169" fmla="*/ 3541402 w 11269336"/>
              <a:gd name="connsiteY169" fmla="*/ 2106821 h 2323145"/>
              <a:gd name="connsiteX170" fmla="*/ 3365341 w 11269336"/>
              <a:gd name="connsiteY170" fmla="*/ 2077638 h 2323145"/>
              <a:gd name="connsiteX171" fmla="*/ 3170922 w 11269336"/>
              <a:gd name="connsiteY171" fmla="*/ 2115957 h 2323145"/>
              <a:gd name="connsiteX172" fmla="*/ 3156256 w 11269336"/>
              <a:gd name="connsiteY172" fmla="*/ 2124773 h 2323145"/>
              <a:gd name="connsiteX173" fmla="*/ 3140298 w 11269336"/>
              <a:gd name="connsiteY173" fmla="*/ 2129182 h 2323145"/>
              <a:gd name="connsiteX174" fmla="*/ 3138514 w 11269336"/>
              <a:gd name="connsiteY174" fmla="*/ 2128069 h 2323145"/>
              <a:gd name="connsiteX175" fmla="*/ 3120467 w 11269336"/>
              <a:gd name="connsiteY175" fmla="*/ 2128281 h 2323145"/>
              <a:gd name="connsiteX176" fmla="*/ 3116175 w 11269336"/>
              <a:gd name="connsiteY176" fmla="*/ 2131633 h 2323145"/>
              <a:gd name="connsiteX177" fmla="*/ 3103685 w 11269336"/>
              <a:gd name="connsiteY177" fmla="*/ 2132814 h 2323145"/>
              <a:gd name="connsiteX178" fmla="*/ 3078794 w 11269336"/>
              <a:gd name="connsiteY178" fmla="*/ 2137935 h 2323145"/>
              <a:gd name="connsiteX179" fmla="*/ 3074407 w 11269336"/>
              <a:gd name="connsiteY179" fmla="*/ 2136274 h 2323145"/>
              <a:gd name="connsiteX180" fmla="*/ 3037285 w 11269336"/>
              <a:gd name="connsiteY180" fmla="*/ 2139919 h 2323145"/>
              <a:gd name="connsiteX181" fmla="*/ 3036901 w 11269336"/>
              <a:gd name="connsiteY181" fmla="*/ 2138726 h 2323145"/>
              <a:gd name="connsiteX182" fmla="*/ 3026996 w 11269336"/>
              <a:gd name="connsiteY182" fmla="*/ 2134322 h 2323145"/>
              <a:gd name="connsiteX183" fmla="*/ 3007772 w 11269336"/>
              <a:gd name="connsiteY183" fmla="*/ 2128742 h 2323145"/>
              <a:gd name="connsiteX184" fmla="*/ 2965030 w 11269336"/>
              <a:gd name="connsiteY184" fmla="*/ 2100494 h 2323145"/>
              <a:gd name="connsiteX185" fmla="*/ 2926342 w 11269336"/>
              <a:gd name="connsiteY185" fmla="*/ 2104155 h 2323145"/>
              <a:gd name="connsiteX186" fmla="*/ 2918608 w 11269336"/>
              <a:gd name="connsiteY186" fmla="*/ 2104215 h 2323145"/>
              <a:gd name="connsiteX187" fmla="*/ 2918475 w 11269336"/>
              <a:gd name="connsiteY187" fmla="*/ 2103937 h 2323145"/>
              <a:gd name="connsiteX188" fmla="*/ 2910360 w 11269336"/>
              <a:gd name="connsiteY188" fmla="*/ 2103444 h 2323145"/>
              <a:gd name="connsiteX189" fmla="*/ 2904507 w 11269336"/>
              <a:gd name="connsiteY189" fmla="*/ 2104326 h 2323145"/>
              <a:gd name="connsiteX190" fmla="*/ 2889503 w 11269336"/>
              <a:gd name="connsiteY190" fmla="*/ 2104443 h 2323145"/>
              <a:gd name="connsiteX191" fmla="*/ 2884480 w 11269336"/>
              <a:gd name="connsiteY191" fmla="*/ 2102626 h 2323145"/>
              <a:gd name="connsiteX192" fmla="*/ 2882689 w 11269336"/>
              <a:gd name="connsiteY192" fmla="*/ 2099228 h 2323145"/>
              <a:gd name="connsiteX193" fmla="*/ 2881291 w 11269336"/>
              <a:gd name="connsiteY193" fmla="*/ 2099618 h 2323145"/>
              <a:gd name="connsiteX194" fmla="*/ 2853979 w 11269336"/>
              <a:gd name="connsiteY194" fmla="*/ 2090388 h 2323145"/>
              <a:gd name="connsiteX195" fmla="*/ 2791790 w 11269336"/>
              <a:gd name="connsiteY195" fmla="*/ 2080332 h 2323145"/>
              <a:gd name="connsiteX196" fmla="*/ 2755844 w 11269336"/>
              <a:gd name="connsiteY196" fmla="*/ 2078874 h 2323145"/>
              <a:gd name="connsiteX197" fmla="*/ 2657742 w 11269336"/>
              <a:gd name="connsiteY197" fmla="*/ 2070179 h 2323145"/>
              <a:gd name="connsiteX198" fmla="*/ 2559549 w 11269336"/>
              <a:gd name="connsiteY198" fmla="*/ 2057873 h 2323145"/>
              <a:gd name="connsiteX199" fmla="*/ 2512054 w 11269336"/>
              <a:gd name="connsiteY199" fmla="*/ 2031671 h 2323145"/>
              <a:gd name="connsiteX200" fmla="*/ 2506437 w 11269336"/>
              <a:gd name="connsiteY200" fmla="*/ 2030918 h 2323145"/>
              <a:gd name="connsiteX201" fmla="*/ 2491752 w 11269336"/>
              <a:gd name="connsiteY201" fmla="*/ 2033906 h 2323145"/>
              <a:gd name="connsiteX202" fmla="*/ 2486338 w 11269336"/>
              <a:gd name="connsiteY202" fmla="*/ 2035862 h 2323145"/>
              <a:gd name="connsiteX203" fmla="*/ 2478186 w 11269336"/>
              <a:gd name="connsiteY203" fmla="*/ 2036953 h 2323145"/>
              <a:gd name="connsiteX204" fmla="*/ 2477950 w 11269336"/>
              <a:gd name="connsiteY204" fmla="*/ 2036715 h 2323145"/>
              <a:gd name="connsiteX205" fmla="*/ 2470381 w 11269336"/>
              <a:gd name="connsiteY205" fmla="*/ 2038256 h 2323145"/>
              <a:gd name="connsiteX206" fmla="*/ 2433781 w 11269336"/>
              <a:gd name="connsiteY206" fmla="*/ 2049140 h 2323145"/>
              <a:gd name="connsiteX207" fmla="*/ 2381172 w 11269336"/>
              <a:gd name="connsiteY207" fmla="*/ 2030645 h 2323145"/>
              <a:gd name="connsiteX208" fmla="*/ 2360198 w 11269336"/>
              <a:gd name="connsiteY208" fmla="*/ 2029059 h 2323145"/>
              <a:gd name="connsiteX209" fmla="*/ 2348815 w 11269336"/>
              <a:gd name="connsiteY209" fmla="*/ 2026798 h 2323145"/>
              <a:gd name="connsiteX210" fmla="*/ 2347988 w 11269336"/>
              <a:gd name="connsiteY210" fmla="*/ 2025745 h 2323145"/>
              <a:gd name="connsiteX211" fmla="*/ 2312920 w 11269336"/>
              <a:gd name="connsiteY211" fmla="*/ 2036311 h 2323145"/>
              <a:gd name="connsiteX212" fmla="*/ 2307986 w 11269336"/>
              <a:gd name="connsiteY212" fmla="*/ 2035583 h 2323145"/>
              <a:gd name="connsiteX213" fmla="*/ 2285481 w 11269336"/>
              <a:gd name="connsiteY213" fmla="*/ 2045197 h 2323145"/>
              <a:gd name="connsiteX214" fmla="*/ 2273666 w 11269336"/>
              <a:gd name="connsiteY214" fmla="*/ 2048710 h 2323145"/>
              <a:gd name="connsiteX215" fmla="*/ 2270719 w 11269336"/>
              <a:gd name="connsiteY215" fmla="*/ 2052702 h 2323145"/>
              <a:gd name="connsiteX216" fmla="*/ 2253080 w 11269336"/>
              <a:gd name="connsiteY216" fmla="*/ 2056363 h 2323145"/>
              <a:gd name="connsiteX217" fmla="*/ 2250906 w 11269336"/>
              <a:gd name="connsiteY217" fmla="*/ 2055654 h 2323145"/>
              <a:gd name="connsiteX218" fmla="*/ 2236905 w 11269336"/>
              <a:gd name="connsiteY218" fmla="*/ 2062882 h 2323145"/>
              <a:gd name="connsiteX219" fmla="*/ 2225830 w 11269336"/>
              <a:gd name="connsiteY219" fmla="*/ 2074027 h 2323145"/>
              <a:gd name="connsiteX220" fmla="*/ 2073776 w 11269336"/>
              <a:gd name="connsiteY220" fmla="*/ 2089244 h 2323145"/>
              <a:gd name="connsiteX221" fmla="*/ 1948256 w 11269336"/>
              <a:gd name="connsiteY221" fmla="*/ 2146616 h 2323145"/>
              <a:gd name="connsiteX222" fmla="*/ 1865582 w 11269336"/>
              <a:gd name="connsiteY222" fmla="*/ 2153738 h 2323145"/>
              <a:gd name="connsiteX223" fmla="*/ 1835210 w 11269336"/>
              <a:gd name="connsiteY223" fmla="*/ 2134244 h 2323145"/>
              <a:gd name="connsiteX224" fmla="*/ 1632661 w 11269336"/>
              <a:gd name="connsiteY224" fmla="*/ 2173882 h 2323145"/>
              <a:gd name="connsiteX225" fmla="*/ 1579590 w 11269336"/>
              <a:gd name="connsiteY225" fmla="*/ 2173680 h 2323145"/>
              <a:gd name="connsiteX226" fmla="*/ 1535601 w 11269336"/>
              <a:gd name="connsiteY226" fmla="*/ 2194590 h 2323145"/>
              <a:gd name="connsiteX227" fmla="*/ 1515594 w 11269336"/>
              <a:gd name="connsiteY227" fmla="*/ 2189622 h 2323145"/>
              <a:gd name="connsiteX228" fmla="*/ 1512113 w 11269336"/>
              <a:gd name="connsiteY228" fmla="*/ 2188534 h 2323145"/>
              <a:gd name="connsiteX229" fmla="*/ 1498838 w 11269336"/>
              <a:gd name="connsiteY229" fmla="*/ 2189213 h 2323145"/>
              <a:gd name="connsiteX230" fmla="*/ 1494279 w 11269336"/>
              <a:gd name="connsiteY230" fmla="*/ 2183112 h 2323145"/>
              <a:gd name="connsiteX231" fmla="*/ 1473714 w 11269336"/>
              <a:gd name="connsiteY231" fmla="*/ 2179625 h 2323145"/>
              <a:gd name="connsiteX232" fmla="*/ 1449503 w 11269336"/>
              <a:gd name="connsiteY232" fmla="*/ 2182633 h 2323145"/>
              <a:gd name="connsiteX233" fmla="*/ 1266687 w 11269336"/>
              <a:gd name="connsiteY233" fmla="*/ 2212688 h 2323145"/>
              <a:gd name="connsiteX234" fmla="*/ 1239614 w 11269336"/>
              <a:gd name="connsiteY234" fmla="*/ 2209727 h 2323145"/>
              <a:gd name="connsiteX235" fmla="*/ 1202436 w 11269336"/>
              <a:gd name="connsiteY235" fmla="*/ 2209817 h 2323145"/>
              <a:gd name="connsiteX236" fmla="*/ 1136097 w 11269336"/>
              <a:gd name="connsiteY236" fmla="*/ 2205112 h 2323145"/>
              <a:gd name="connsiteX237" fmla="*/ 988232 w 11269336"/>
              <a:gd name="connsiteY237" fmla="*/ 2235635 h 2323145"/>
              <a:gd name="connsiteX238" fmla="*/ 981959 w 11269336"/>
              <a:gd name="connsiteY238" fmla="*/ 2231607 h 2323145"/>
              <a:gd name="connsiteX239" fmla="*/ 938600 w 11269336"/>
              <a:gd name="connsiteY239" fmla="*/ 2238113 h 2323145"/>
              <a:gd name="connsiteX240" fmla="*/ 791788 w 11269336"/>
              <a:gd name="connsiteY240" fmla="*/ 2293224 h 2323145"/>
              <a:gd name="connsiteX241" fmla="*/ 706914 w 11269336"/>
              <a:gd name="connsiteY241" fmla="*/ 2305046 h 2323145"/>
              <a:gd name="connsiteX242" fmla="*/ 675971 w 11269336"/>
              <a:gd name="connsiteY242" fmla="*/ 2304030 h 2323145"/>
              <a:gd name="connsiteX243" fmla="*/ 624180 w 11269336"/>
              <a:gd name="connsiteY243" fmla="*/ 2302650 h 2323145"/>
              <a:gd name="connsiteX244" fmla="*/ 583453 w 11269336"/>
              <a:gd name="connsiteY244" fmla="*/ 2288788 h 2323145"/>
              <a:gd name="connsiteX245" fmla="*/ 540946 w 11269336"/>
              <a:gd name="connsiteY245" fmla="*/ 2292721 h 2323145"/>
              <a:gd name="connsiteX246" fmla="*/ 533680 w 11269336"/>
              <a:gd name="connsiteY246" fmla="*/ 2310233 h 2323145"/>
              <a:gd name="connsiteX247" fmla="*/ 487366 w 11269336"/>
              <a:gd name="connsiteY247" fmla="*/ 2309053 h 2323145"/>
              <a:gd name="connsiteX248" fmla="*/ 416820 w 11269336"/>
              <a:gd name="connsiteY248" fmla="*/ 2305443 h 2323145"/>
              <a:gd name="connsiteX249" fmla="*/ 376805 w 11269336"/>
              <a:gd name="connsiteY249" fmla="*/ 2307647 h 2323145"/>
              <a:gd name="connsiteX250" fmla="*/ 266777 w 11269336"/>
              <a:gd name="connsiteY250" fmla="*/ 2309012 h 2323145"/>
              <a:gd name="connsiteX251" fmla="*/ 156013 w 11269336"/>
              <a:gd name="connsiteY251" fmla="*/ 2306832 h 2323145"/>
              <a:gd name="connsiteX252" fmla="*/ 87258 w 11269336"/>
              <a:gd name="connsiteY252" fmla="*/ 2285511 h 2323145"/>
              <a:gd name="connsiteX253" fmla="*/ 23798 w 11269336"/>
              <a:gd name="connsiteY253" fmla="*/ 2281822 h 2323145"/>
              <a:gd name="connsiteX254" fmla="*/ 0 w 11269336"/>
              <a:gd name="connsiteY254" fmla="*/ 2285369 h 2323145"/>
              <a:gd name="connsiteX255" fmla="*/ 0 w 11269336"/>
              <a:gd name="connsiteY255"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92832 w 11269336"/>
              <a:gd name="connsiteY142" fmla="*/ 2188033 h 2323145"/>
              <a:gd name="connsiteX143" fmla="*/ 4467257 w 11269336"/>
              <a:gd name="connsiteY143" fmla="*/ 2196121 h 2323145"/>
              <a:gd name="connsiteX144" fmla="*/ 4405765 w 11269336"/>
              <a:gd name="connsiteY144" fmla="*/ 2199902 h 2323145"/>
              <a:gd name="connsiteX145" fmla="*/ 4401354 w 11269336"/>
              <a:gd name="connsiteY145" fmla="*/ 2194745 h 2323145"/>
              <a:gd name="connsiteX146" fmla="*/ 4366646 w 11269336"/>
              <a:gd name="connsiteY146" fmla="*/ 2198564 h 2323145"/>
              <a:gd name="connsiteX147" fmla="*/ 4354009 w 11269336"/>
              <a:gd name="connsiteY147" fmla="*/ 2204984 h 2323145"/>
              <a:gd name="connsiteX148" fmla="*/ 4348284 w 11269336"/>
              <a:gd name="connsiteY148" fmla="*/ 2205270 h 2323145"/>
              <a:gd name="connsiteX149" fmla="*/ 4333906 w 11269336"/>
              <a:gd name="connsiteY149" fmla="*/ 2205251 h 2323145"/>
              <a:gd name="connsiteX150" fmla="*/ 4308819 w 11269336"/>
              <a:gd name="connsiteY150" fmla="*/ 2203822 h 2323145"/>
              <a:gd name="connsiteX151" fmla="*/ 4301210 w 11269336"/>
              <a:gd name="connsiteY151" fmla="*/ 2204456 h 2323145"/>
              <a:gd name="connsiteX152" fmla="*/ 4283095 w 11269336"/>
              <a:gd name="connsiteY152" fmla="*/ 2198177 h 2323145"/>
              <a:gd name="connsiteX153" fmla="*/ 4250119 w 11269336"/>
              <a:gd name="connsiteY153" fmla="*/ 2196342 h 2323145"/>
              <a:gd name="connsiteX154" fmla="*/ 4189203 w 11269336"/>
              <a:gd name="connsiteY154" fmla="*/ 2178994 h 2323145"/>
              <a:gd name="connsiteX155" fmla="*/ 4154035 w 11269336"/>
              <a:gd name="connsiteY155" fmla="*/ 2171950 h 2323145"/>
              <a:gd name="connsiteX156" fmla="*/ 4129569 w 11269336"/>
              <a:gd name="connsiteY156" fmla="*/ 2163850 h 2323145"/>
              <a:gd name="connsiteX157" fmla="*/ 4061250 w 11269336"/>
              <a:gd name="connsiteY157" fmla="*/ 2159236 h 2323145"/>
              <a:gd name="connsiteX158" fmla="*/ 3945480 w 11269336"/>
              <a:gd name="connsiteY158" fmla="*/ 2158279 h 2323145"/>
              <a:gd name="connsiteX159" fmla="*/ 3921468 w 11269336"/>
              <a:gd name="connsiteY159" fmla="*/ 2156588 h 2323145"/>
              <a:gd name="connsiteX160" fmla="*/ 3903348 w 11269336"/>
              <a:gd name="connsiteY160" fmla="*/ 2149220 h 2323145"/>
              <a:gd name="connsiteX161" fmla="*/ 3901342 w 11269336"/>
              <a:gd name="connsiteY161" fmla="*/ 2142355 h 2323145"/>
              <a:gd name="connsiteX162" fmla="*/ 3888539 w 11269336"/>
              <a:gd name="connsiteY162" fmla="*/ 2140476 h 2323145"/>
              <a:gd name="connsiteX163" fmla="*/ 3885662 w 11269336"/>
              <a:gd name="connsiteY163" fmla="*/ 2138740 h 2323145"/>
              <a:gd name="connsiteX164" fmla="*/ 3868627 w 11269336"/>
              <a:gd name="connsiteY164" fmla="*/ 2130023 h 2323145"/>
              <a:gd name="connsiteX165" fmla="*/ 3819177 w 11269336"/>
              <a:gd name="connsiteY165" fmla="*/ 2142111 h 2323145"/>
              <a:gd name="connsiteX166" fmla="*/ 3769100 w 11269336"/>
              <a:gd name="connsiteY166" fmla="*/ 2131731 h 2323145"/>
              <a:gd name="connsiteX167" fmla="*/ 3562752 w 11269336"/>
              <a:gd name="connsiteY167" fmla="*/ 2131785 h 2323145"/>
              <a:gd name="connsiteX168" fmla="*/ 3541402 w 11269336"/>
              <a:gd name="connsiteY168" fmla="*/ 2106821 h 2323145"/>
              <a:gd name="connsiteX169" fmla="*/ 3365341 w 11269336"/>
              <a:gd name="connsiteY169" fmla="*/ 2077638 h 2323145"/>
              <a:gd name="connsiteX170" fmla="*/ 3170922 w 11269336"/>
              <a:gd name="connsiteY170" fmla="*/ 2115957 h 2323145"/>
              <a:gd name="connsiteX171" fmla="*/ 3156256 w 11269336"/>
              <a:gd name="connsiteY171" fmla="*/ 2124773 h 2323145"/>
              <a:gd name="connsiteX172" fmla="*/ 3140298 w 11269336"/>
              <a:gd name="connsiteY172" fmla="*/ 2129182 h 2323145"/>
              <a:gd name="connsiteX173" fmla="*/ 3138514 w 11269336"/>
              <a:gd name="connsiteY173" fmla="*/ 2128069 h 2323145"/>
              <a:gd name="connsiteX174" fmla="*/ 3120467 w 11269336"/>
              <a:gd name="connsiteY174" fmla="*/ 2128281 h 2323145"/>
              <a:gd name="connsiteX175" fmla="*/ 3116175 w 11269336"/>
              <a:gd name="connsiteY175" fmla="*/ 2131633 h 2323145"/>
              <a:gd name="connsiteX176" fmla="*/ 3103685 w 11269336"/>
              <a:gd name="connsiteY176" fmla="*/ 2132814 h 2323145"/>
              <a:gd name="connsiteX177" fmla="*/ 3078794 w 11269336"/>
              <a:gd name="connsiteY177" fmla="*/ 2137935 h 2323145"/>
              <a:gd name="connsiteX178" fmla="*/ 3074407 w 11269336"/>
              <a:gd name="connsiteY178" fmla="*/ 2136274 h 2323145"/>
              <a:gd name="connsiteX179" fmla="*/ 3037285 w 11269336"/>
              <a:gd name="connsiteY179" fmla="*/ 2139919 h 2323145"/>
              <a:gd name="connsiteX180" fmla="*/ 3036901 w 11269336"/>
              <a:gd name="connsiteY180" fmla="*/ 2138726 h 2323145"/>
              <a:gd name="connsiteX181" fmla="*/ 3026996 w 11269336"/>
              <a:gd name="connsiteY181" fmla="*/ 2134322 h 2323145"/>
              <a:gd name="connsiteX182" fmla="*/ 3007772 w 11269336"/>
              <a:gd name="connsiteY182" fmla="*/ 2128742 h 2323145"/>
              <a:gd name="connsiteX183" fmla="*/ 2965030 w 11269336"/>
              <a:gd name="connsiteY183" fmla="*/ 2100494 h 2323145"/>
              <a:gd name="connsiteX184" fmla="*/ 2926342 w 11269336"/>
              <a:gd name="connsiteY184" fmla="*/ 2104155 h 2323145"/>
              <a:gd name="connsiteX185" fmla="*/ 2918608 w 11269336"/>
              <a:gd name="connsiteY185" fmla="*/ 2104215 h 2323145"/>
              <a:gd name="connsiteX186" fmla="*/ 2918475 w 11269336"/>
              <a:gd name="connsiteY186" fmla="*/ 2103937 h 2323145"/>
              <a:gd name="connsiteX187" fmla="*/ 2910360 w 11269336"/>
              <a:gd name="connsiteY187" fmla="*/ 2103444 h 2323145"/>
              <a:gd name="connsiteX188" fmla="*/ 2904507 w 11269336"/>
              <a:gd name="connsiteY188" fmla="*/ 2104326 h 2323145"/>
              <a:gd name="connsiteX189" fmla="*/ 2889503 w 11269336"/>
              <a:gd name="connsiteY189" fmla="*/ 2104443 h 2323145"/>
              <a:gd name="connsiteX190" fmla="*/ 2884480 w 11269336"/>
              <a:gd name="connsiteY190" fmla="*/ 2102626 h 2323145"/>
              <a:gd name="connsiteX191" fmla="*/ 2882689 w 11269336"/>
              <a:gd name="connsiteY191" fmla="*/ 2099228 h 2323145"/>
              <a:gd name="connsiteX192" fmla="*/ 2881291 w 11269336"/>
              <a:gd name="connsiteY192" fmla="*/ 2099618 h 2323145"/>
              <a:gd name="connsiteX193" fmla="*/ 2853979 w 11269336"/>
              <a:gd name="connsiteY193" fmla="*/ 2090388 h 2323145"/>
              <a:gd name="connsiteX194" fmla="*/ 2791790 w 11269336"/>
              <a:gd name="connsiteY194" fmla="*/ 2080332 h 2323145"/>
              <a:gd name="connsiteX195" fmla="*/ 2755844 w 11269336"/>
              <a:gd name="connsiteY195" fmla="*/ 2078874 h 2323145"/>
              <a:gd name="connsiteX196" fmla="*/ 2657742 w 11269336"/>
              <a:gd name="connsiteY196" fmla="*/ 2070179 h 2323145"/>
              <a:gd name="connsiteX197" fmla="*/ 2559549 w 11269336"/>
              <a:gd name="connsiteY197" fmla="*/ 2057873 h 2323145"/>
              <a:gd name="connsiteX198" fmla="*/ 2512054 w 11269336"/>
              <a:gd name="connsiteY198" fmla="*/ 2031671 h 2323145"/>
              <a:gd name="connsiteX199" fmla="*/ 2506437 w 11269336"/>
              <a:gd name="connsiteY199" fmla="*/ 2030918 h 2323145"/>
              <a:gd name="connsiteX200" fmla="*/ 2491752 w 11269336"/>
              <a:gd name="connsiteY200" fmla="*/ 2033906 h 2323145"/>
              <a:gd name="connsiteX201" fmla="*/ 2486338 w 11269336"/>
              <a:gd name="connsiteY201" fmla="*/ 2035862 h 2323145"/>
              <a:gd name="connsiteX202" fmla="*/ 2478186 w 11269336"/>
              <a:gd name="connsiteY202" fmla="*/ 2036953 h 2323145"/>
              <a:gd name="connsiteX203" fmla="*/ 2477950 w 11269336"/>
              <a:gd name="connsiteY203" fmla="*/ 2036715 h 2323145"/>
              <a:gd name="connsiteX204" fmla="*/ 2470381 w 11269336"/>
              <a:gd name="connsiteY204" fmla="*/ 2038256 h 2323145"/>
              <a:gd name="connsiteX205" fmla="*/ 2433781 w 11269336"/>
              <a:gd name="connsiteY205" fmla="*/ 2049140 h 2323145"/>
              <a:gd name="connsiteX206" fmla="*/ 2381172 w 11269336"/>
              <a:gd name="connsiteY206" fmla="*/ 2030645 h 2323145"/>
              <a:gd name="connsiteX207" fmla="*/ 2360198 w 11269336"/>
              <a:gd name="connsiteY207" fmla="*/ 2029059 h 2323145"/>
              <a:gd name="connsiteX208" fmla="*/ 2348815 w 11269336"/>
              <a:gd name="connsiteY208" fmla="*/ 2026798 h 2323145"/>
              <a:gd name="connsiteX209" fmla="*/ 2347988 w 11269336"/>
              <a:gd name="connsiteY209" fmla="*/ 2025745 h 2323145"/>
              <a:gd name="connsiteX210" fmla="*/ 2312920 w 11269336"/>
              <a:gd name="connsiteY210" fmla="*/ 2036311 h 2323145"/>
              <a:gd name="connsiteX211" fmla="*/ 2307986 w 11269336"/>
              <a:gd name="connsiteY211" fmla="*/ 2035583 h 2323145"/>
              <a:gd name="connsiteX212" fmla="*/ 2285481 w 11269336"/>
              <a:gd name="connsiteY212" fmla="*/ 2045197 h 2323145"/>
              <a:gd name="connsiteX213" fmla="*/ 2273666 w 11269336"/>
              <a:gd name="connsiteY213" fmla="*/ 2048710 h 2323145"/>
              <a:gd name="connsiteX214" fmla="*/ 2270719 w 11269336"/>
              <a:gd name="connsiteY214" fmla="*/ 2052702 h 2323145"/>
              <a:gd name="connsiteX215" fmla="*/ 2253080 w 11269336"/>
              <a:gd name="connsiteY215" fmla="*/ 2056363 h 2323145"/>
              <a:gd name="connsiteX216" fmla="*/ 2250906 w 11269336"/>
              <a:gd name="connsiteY216" fmla="*/ 2055654 h 2323145"/>
              <a:gd name="connsiteX217" fmla="*/ 2236905 w 11269336"/>
              <a:gd name="connsiteY217" fmla="*/ 2062882 h 2323145"/>
              <a:gd name="connsiteX218" fmla="*/ 2225830 w 11269336"/>
              <a:gd name="connsiteY218" fmla="*/ 2074027 h 2323145"/>
              <a:gd name="connsiteX219" fmla="*/ 2073776 w 11269336"/>
              <a:gd name="connsiteY219" fmla="*/ 2089244 h 2323145"/>
              <a:gd name="connsiteX220" fmla="*/ 1948256 w 11269336"/>
              <a:gd name="connsiteY220" fmla="*/ 2146616 h 2323145"/>
              <a:gd name="connsiteX221" fmla="*/ 1865582 w 11269336"/>
              <a:gd name="connsiteY221" fmla="*/ 2153738 h 2323145"/>
              <a:gd name="connsiteX222" fmla="*/ 1835210 w 11269336"/>
              <a:gd name="connsiteY222" fmla="*/ 2134244 h 2323145"/>
              <a:gd name="connsiteX223" fmla="*/ 1632661 w 11269336"/>
              <a:gd name="connsiteY223" fmla="*/ 2173882 h 2323145"/>
              <a:gd name="connsiteX224" fmla="*/ 1579590 w 11269336"/>
              <a:gd name="connsiteY224" fmla="*/ 2173680 h 2323145"/>
              <a:gd name="connsiteX225" fmla="*/ 1535601 w 11269336"/>
              <a:gd name="connsiteY225" fmla="*/ 2194590 h 2323145"/>
              <a:gd name="connsiteX226" fmla="*/ 1515594 w 11269336"/>
              <a:gd name="connsiteY226" fmla="*/ 2189622 h 2323145"/>
              <a:gd name="connsiteX227" fmla="*/ 1512113 w 11269336"/>
              <a:gd name="connsiteY227" fmla="*/ 2188534 h 2323145"/>
              <a:gd name="connsiteX228" fmla="*/ 1498838 w 11269336"/>
              <a:gd name="connsiteY228" fmla="*/ 2189213 h 2323145"/>
              <a:gd name="connsiteX229" fmla="*/ 1494279 w 11269336"/>
              <a:gd name="connsiteY229" fmla="*/ 2183112 h 2323145"/>
              <a:gd name="connsiteX230" fmla="*/ 1473714 w 11269336"/>
              <a:gd name="connsiteY230" fmla="*/ 2179625 h 2323145"/>
              <a:gd name="connsiteX231" fmla="*/ 1449503 w 11269336"/>
              <a:gd name="connsiteY231" fmla="*/ 2182633 h 2323145"/>
              <a:gd name="connsiteX232" fmla="*/ 1266687 w 11269336"/>
              <a:gd name="connsiteY232" fmla="*/ 2212688 h 2323145"/>
              <a:gd name="connsiteX233" fmla="*/ 1239614 w 11269336"/>
              <a:gd name="connsiteY233" fmla="*/ 2209727 h 2323145"/>
              <a:gd name="connsiteX234" fmla="*/ 1202436 w 11269336"/>
              <a:gd name="connsiteY234" fmla="*/ 2209817 h 2323145"/>
              <a:gd name="connsiteX235" fmla="*/ 1136097 w 11269336"/>
              <a:gd name="connsiteY235" fmla="*/ 2205112 h 2323145"/>
              <a:gd name="connsiteX236" fmla="*/ 988232 w 11269336"/>
              <a:gd name="connsiteY236" fmla="*/ 2235635 h 2323145"/>
              <a:gd name="connsiteX237" fmla="*/ 981959 w 11269336"/>
              <a:gd name="connsiteY237" fmla="*/ 2231607 h 2323145"/>
              <a:gd name="connsiteX238" fmla="*/ 938600 w 11269336"/>
              <a:gd name="connsiteY238" fmla="*/ 2238113 h 2323145"/>
              <a:gd name="connsiteX239" fmla="*/ 791788 w 11269336"/>
              <a:gd name="connsiteY239" fmla="*/ 2293224 h 2323145"/>
              <a:gd name="connsiteX240" fmla="*/ 706914 w 11269336"/>
              <a:gd name="connsiteY240" fmla="*/ 2305046 h 2323145"/>
              <a:gd name="connsiteX241" fmla="*/ 675971 w 11269336"/>
              <a:gd name="connsiteY241" fmla="*/ 2304030 h 2323145"/>
              <a:gd name="connsiteX242" fmla="*/ 624180 w 11269336"/>
              <a:gd name="connsiteY242" fmla="*/ 2302650 h 2323145"/>
              <a:gd name="connsiteX243" fmla="*/ 583453 w 11269336"/>
              <a:gd name="connsiteY243" fmla="*/ 2288788 h 2323145"/>
              <a:gd name="connsiteX244" fmla="*/ 540946 w 11269336"/>
              <a:gd name="connsiteY244" fmla="*/ 2292721 h 2323145"/>
              <a:gd name="connsiteX245" fmla="*/ 533680 w 11269336"/>
              <a:gd name="connsiteY245" fmla="*/ 2310233 h 2323145"/>
              <a:gd name="connsiteX246" fmla="*/ 487366 w 11269336"/>
              <a:gd name="connsiteY246" fmla="*/ 2309053 h 2323145"/>
              <a:gd name="connsiteX247" fmla="*/ 416820 w 11269336"/>
              <a:gd name="connsiteY247" fmla="*/ 2305443 h 2323145"/>
              <a:gd name="connsiteX248" fmla="*/ 376805 w 11269336"/>
              <a:gd name="connsiteY248" fmla="*/ 2307647 h 2323145"/>
              <a:gd name="connsiteX249" fmla="*/ 266777 w 11269336"/>
              <a:gd name="connsiteY249" fmla="*/ 2309012 h 2323145"/>
              <a:gd name="connsiteX250" fmla="*/ 156013 w 11269336"/>
              <a:gd name="connsiteY250" fmla="*/ 2306832 h 2323145"/>
              <a:gd name="connsiteX251" fmla="*/ 87258 w 11269336"/>
              <a:gd name="connsiteY251" fmla="*/ 2285511 h 2323145"/>
              <a:gd name="connsiteX252" fmla="*/ 23798 w 11269336"/>
              <a:gd name="connsiteY252" fmla="*/ 2281822 h 2323145"/>
              <a:gd name="connsiteX253" fmla="*/ 0 w 11269336"/>
              <a:gd name="connsiteY253" fmla="*/ 2285369 h 2323145"/>
              <a:gd name="connsiteX254" fmla="*/ 0 w 11269336"/>
              <a:gd name="connsiteY254"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533444 w 11269336"/>
              <a:gd name="connsiteY141" fmla="*/ 2181200 h 2323145"/>
              <a:gd name="connsiteX142" fmla="*/ 4467257 w 11269336"/>
              <a:gd name="connsiteY142" fmla="*/ 2196121 h 2323145"/>
              <a:gd name="connsiteX143" fmla="*/ 4405765 w 11269336"/>
              <a:gd name="connsiteY143" fmla="*/ 2199902 h 2323145"/>
              <a:gd name="connsiteX144" fmla="*/ 4401354 w 11269336"/>
              <a:gd name="connsiteY144" fmla="*/ 2194745 h 2323145"/>
              <a:gd name="connsiteX145" fmla="*/ 4366646 w 11269336"/>
              <a:gd name="connsiteY145" fmla="*/ 2198564 h 2323145"/>
              <a:gd name="connsiteX146" fmla="*/ 4354009 w 11269336"/>
              <a:gd name="connsiteY146" fmla="*/ 2204984 h 2323145"/>
              <a:gd name="connsiteX147" fmla="*/ 4348284 w 11269336"/>
              <a:gd name="connsiteY147" fmla="*/ 2205270 h 2323145"/>
              <a:gd name="connsiteX148" fmla="*/ 4333906 w 11269336"/>
              <a:gd name="connsiteY148" fmla="*/ 2205251 h 2323145"/>
              <a:gd name="connsiteX149" fmla="*/ 4308819 w 11269336"/>
              <a:gd name="connsiteY149" fmla="*/ 2203822 h 2323145"/>
              <a:gd name="connsiteX150" fmla="*/ 4301210 w 11269336"/>
              <a:gd name="connsiteY150" fmla="*/ 2204456 h 2323145"/>
              <a:gd name="connsiteX151" fmla="*/ 4283095 w 11269336"/>
              <a:gd name="connsiteY151" fmla="*/ 2198177 h 2323145"/>
              <a:gd name="connsiteX152" fmla="*/ 4250119 w 11269336"/>
              <a:gd name="connsiteY152" fmla="*/ 2196342 h 2323145"/>
              <a:gd name="connsiteX153" fmla="*/ 4189203 w 11269336"/>
              <a:gd name="connsiteY153" fmla="*/ 2178994 h 2323145"/>
              <a:gd name="connsiteX154" fmla="*/ 4154035 w 11269336"/>
              <a:gd name="connsiteY154" fmla="*/ 2171950 h 2323145"/>
              <a:gd name="connsiteX155" fmla="*/ 4129569 w 11269336"/>
              <a:gd name="connsiteY155" fmla="*/ 2163850 h 2323145"/>
              <a:gd name="connsiteX156" fmla="*/ 4061250 w 11269336"/>
              <a:gd name="connsiteY156" fmla="*/ 2159236 h 2323145"/>
              <a:gd name="connsiteX157" fmla="*/ 3945480 w 11269336"/>
              <a:gd name="connsiteY157" fmla="*/ 2158279 h 2323145"/>
              <a:gd name="connsiteX158" fmla="*/ 3921468 w 11269336"/>
              <a:gd name="connsiteY158" fmla="*/ 2156588 h 2323145"/>
              <a:gd name="connsiteX159" fmla="*/ 3903348 w 11269336"/>
              <a:gd name="connsiteY159" fmla="*/ 2149220 h 2323145"/>
              <a:gd name="connsiteX160" fmla="*/ 3901342 w 11269336"/>
              <a:gd name="connsiteY160" fmla="*/ 2142355 h 2323145"/>
              <a:gd name="connsiteX161" fmla="*/ 3888539 w 11269336"/>
              <a:gd name="connsiteY161" fmla="*/ 2140476 h 2323145"/>
              <a:gd name="connsiteX162" fmla="*/ 3885662 w 11269336"/>
              <a:gd name="connsiteY162" fmla="*/ 2138740 h 2323145"/>
              <a:gd name="connsiteX163" fmla="*/ 3868627 w 11269336"/>
              <a:gd name="connsiteY163" fmla="*/ 2130023 h 2323145"/>
              <a:gd name="connsiteX164" fmla="*/ 3819177 w 11269336"/>
              <a:gd name="connsiteY164" fmla="*/ 2142111 h 2323145"/>
              <a:gd name="connsiteX165" fmla="*/ 3769100 w 11269336"/>
              <a:gd name="connsiteY165" fmla="*/ 2131731 h 2323145"/>
              <a:gd name="connsiteX166" fmla="*/ 3562752 w 11269336"/>
              <a:gd name="connsiteY166" fmla="*/ 2131785 h 2323145"/>
              <a:gd name="connsiteX167" fmla="*/ 3541402 w 11269336"/>
              <a:gd name="connsiteY167" fmla="*/ 2106821 h 2323145"/>
              <a:gd name="connsiteX168" fmla="*/ 3365341 w 11269336"/>
              <a:gd name="connsiteY168" fmla="*/ 2077638 h 2323145"/>
              <a:gd name="connsiteX169" fmla="*/ 3170922 w 11269336"/>
              <a:gd name="connsiteY169" fmla="*/ 2115957 h 2323145"/>
              <a:gd name="connsiteX170" fmla="*/ 3156256 w 11269336"/>
              <a:gd name="connsiteY170" fmla="*/ 2124773 h 2323145"/>
              <a:gd name="connsiteX171" fmla="*/ 3140298 w 11269336"/>
              <a:gd name="connsiteY171" fmla="*/ 2129182 h 2323145"/>
              <a:gd name="connsiteX172" fmla="*/ 3138514 w 11269336"/>
              <a:gd name="connsiteY172" fmla="*/ 2128069 h 2323145"/>
              <a:gd name="connsiteX173" fmla="*/ 3120467 w 11269336"/>
              <a:gd name="connsiteY173" fmla="*/ 2128281 h 2323145"/>
              <a:gd name="connsiteX174" fmla="*/ 3116175 w 11269336"/>
              <a:gd name="connsiteY174" fmla="*/ 2131633 h 2323145"/>
              <a:gd name="connsiteX175" fmla="*/ 3103685 w 11269336"/>
              <a:gd name="connsiteY175" fmla="*/ 2132814 h 2323145"/>
              <a:gd name="connsiteX176" fmla="*/ 3078794 w 11269336"/>
              <a:gd name="connsiteY176" fmla="*/ 2137935 h 2323145"/>
              <a:gd name="connsiteX177" fmla="*/ 3074407 w 11269336"/>
              <a:gd name="connsiteY177" fmla="*/ 2136274 h 2323145"/>
              <a:gd name="connsiteX178" fmla="*/ 3037285 w 11269336"/>
              <a:gd name="connsiteY178" fmla="*/ 2139919 h 2323145"/>
              <a:gd name="connsiteX179" fmla="*/ 3036901 w 11269336"/>
              <a:gd name="connsiteY179" fmla="*/ 2138726 h 2323145"/>
              <a:gd name="connsiteX180" fmla="*/ 3026996 w 11269336"/>
              <a:gd name="connsiteY180" fmla="*/ 2134322 h 2323145"/>
              <a:gd name="connsiteX181" fmla="*/ 3007772 w 11269336"/>
              <a:gd name="connsiteY181" fmla="*/ 2128742 h 2323145"/>
              <a:gd name="connsiteX182" fmla="*/ 2965030 w 11269336"/>
              <a:gd name="connsiteY182" fmla="*/ 2100494 h 2323145"/>
              <a:gd name="connsiteX183" fmla="*/ 2926342 w 11269336"/>
              <a:gd name="connsiteY183" fmla="*/ 2104155 h 2323145"/>
              <a:gd name="connsiteX184" fmla="*/ 2918608 w 11269336"/>
              <a:gd name="connsiteY184" fmla="*/ 2104215 h 2323145"/>
              <a:gd name="connsiteX185" fmla="*/ 2918475 w 11269336"/>
              <a:gd name="connsiteY185" fmla="*/ 2103937 h 2323145"/>
              <a:gd name="connsiteX186" fmla="*/ 2910360 w 11269336"/>
              <a:gd name="connsiteY186" fmla="*/ 2103444 h 2323145"/>
              <a:gd name="connsiteX187" fmla="*/ 2904507 w 11269336"/>
              <a:gd name="connsiteY187" fmla="*/ 2104326 h 2323145"/>
              <a:gd name="connsiteX188" fmla="*/ 2889503 w 11269336"/>
              <a:gd name="connsiteY188" fmla="*/ 2104443 h 2323145"/>
              <a:gd name="connsiteX189" fmla="*/ 2884480 w 11269336"/>
              <a:gd name="connsiteY189" fmla="*/ 2102626 h 2323145"/>
              <a:gd name="connsiteX190" fmla="*/ 2882689 w 11269336"/>
              <a:gd name="connsiteY190" fmla="*/ 2099228 h 2323145"/>
              <a:gd name="connsiteX191" fmla="*/ 2881291 w 11269336"/>
              <a:gd name="connsiteY191" fmla="*/ 2099618 h 2323145"/>
              <a:gd name="connsiteX192" fmla="*/ 2853979 w 11269336"/>
              <a:gd name="connsiteY192" fmla="*/ 2090388 h 2323145"/>
              <a:gd name="connsiteX193" fmla="*/ 2791790 w 11269336"/>
              <a:gd name="connsiteY193" fmla="*/ 2080332 h 2323145"/>
              <a:gd name="connsiteX194" fmla="*/ 2755844 w 11269336"/>
              <a:gd name="connsiteY194" fmla="*/ 2078874 h 2323145"/>
              <a:gd name="connsiteX195" fmla="*/ 2657742 w 11269336"/>
              <a:gd name="connsiteY195" fmla="*/ 2070179 h 2323145"/>
              <a:gd name="connsiteX196" fmla="*/ 2559549 w 11269336"/>
              <a:gd name="connsiteY196" fmla="*/ 2057873 h 2323145"/>
              <a:gd name="connsiteX197" fmla="*/ 2512054 w 11269336"/>
              <a:gd name="connsiteY197" fmla="*/ 2031671 h 2323145"/>
              <a:gd name="connsiteX198" fmla="*/ 2506437 w 11269336"/>
              <a:gd name="connsiteY198" fmla="*/ 2030918 h 2323145"/>
              <a:gd name="connsiteX199" fmla="*/ 2491752 w 11269336"/>
              <a:gd name="connsiteY199" fmla="*/ 2033906 h 2323145"/>
              <a:gd name="connsiteX200" fmla="*/ 2486338 w 11269336"/>
              <a:gd name="connsiteY200" fmla="*/ 2035862 h 2323145"/>
              <a:gd name="connsiteX201" fmla="*/ 2478186 w 11269336"/>
              <a:gd name="connsiteY201" fmla="*/ 2036953 h 2323145"/>
              <a:gd name="connsiteX202" fmla="*/ 2477950 w 11269336"/>
              <a:gd name="connsiteY202" fmla="*/ 2036715 h 2323145"/>
              <a:gd name="connsiteX203" fmla="*/ 2470381 w 11269336"/>
              <a:gd name="connsiteY203" fmla="*/ 2038256 h 2323145"/>
              <a:gd name="connsiteX204" fmla="*/ 2433781 w 11269336"/>
              <a:gd name="connsiteY204" fmla="*/ 2049140 h 2323145"/>
              <a:gd name="connsiteX205" fmla="*/ 2381172 w 11269336"/>
              <a:gd name="connsiteY205" fmla="*/ 2030645 h 2323145"/>
              <a:gd name="connsiteX206" fmla="*/ 2360198 w 11269336"/>
              <a:gd name="connsiteY206" fmla="*/ 2029059 h 2323145"/>
              <a:gd name="connsiteX207" fmla="*/ 2348815 w 11269336"/>
              <a:gd name="connsiteY207" fmla="*/ 2026798 h 2323145"/>
              <a:gd name="connsiteX208" fmla="*/ 2347988 w 11269336"/>
              <a:gd name="connsiteY208" fmla="*/ 2025745 h 2323145"/>
              <a:gd name="connsiteX209" fmla="*/ 2312920 w 11269336"/>
              <a:gd name="connsiteY209" fmla="*/ 2036311 h 2323145"/>
              <a:gd name="connsiteX210" fmla="*/ 2307986 w 11269336"/>
              <a:gd name="connsiteY210" fmla="*/ 2035583 h 2323145"/>
              <a:gd name="connsiteX211" fmla="*/ 2285481 w 11269336"/>
              <a:gd name="connsiteY211" fmla="*/ 2045197 h 2323145"/>
              <a:gd name="connsiteX212" fmla="*/ 2273666 w 11269336"/>
              <a:gd name="connsiteY212" fmla="*/ 2048710 h 2323145"/>
              <a:gd name="connsiteX213" fmla="*/ 2270719 w 11269336"/>
              <a:gd name="connsiteY213" fmla="*/ 2052702 h 2323145"/>
              <a:gd name="connsiteX214" fmla="*/ 2253080 w 11269336"/>
              <a:gd name="connsiteY214" fmla="*/ 2056363 h 2323145"/>
              <a:gd name="connsiteX215" fmla="*/ 2250906 w 11269336"/>
              <a:gd name="connsiteY215" fmla="*/ 2055654 h 2323145"/>
              <a:gd name="connsiteX216" fmla="*/ 2236905 w 11269336"/>
              <a:gd name="connsiteY216" fmla="*/ 2062882 h 2323145"/>
              <a:gd name="connsiteX217" fmla="*/ 2225830 w 11269336"/>
              <a:gd name="connsiteY217" fmla="*/ 2074027 h 2323145"/>
              <a:gd name="connsiteX218" fmla="*/ 2073776 w 11269336"/>
              <a:gd name="connsiteY218" fmla="*/ 2089244 h 2323145"/>
              <a:gd name="connsiteX219" fmla="*/ 1948256 w 11269336"/>
              <a:gd name="connsiteY219" fmla="*/ 2146616 h 2323145"/>
              <a:gd name="connsiteX220" fmla="*/ 1865582 w 11269336"/>
              <a:gd name="connsiteY220" fmla="*/ 2153738 h 2323145"/>
              <a:gd name="connsiteX221" fmla="*/ 1835210 w 11269336"/>
              <a:gd name="connsiteY221" fmla="*/ 2134244 h 2323145"/>
              <a:gd name="connsiteX222" fmla="*/ 1632661 w 11269336"/>
              <a:gd name="connsiteY222" fmla="*/ 2173882 h 2323145"/>
              <a:gd name="connsiteX223" fmla="*/ 1579590 w 11269336"/>
              <a:gd name="connsiteY223" fmla="*/ 2173680 h 2323145"/>
              <a:gd name="connsiteX224" fmla="*/ 1535601 w 11269336"/>
              <a:gd name="connsiteY224" fmla="*/ 2194590 h 2323145"/>
              <a:gd name="connsiteX225" fmla="*/ 1515594 w 11269336"/>
              <a:gd name="connsiteY225" fmla="*/ 2189622 h 2323145"/>
              <a:gd name="connsiteX226" fmla="*/ 1512113 w 11269336"/>
              <a:gd name="connsiteY226" fmla="*/ 2188534 h 2323145"/>
              <a:gd name="connsiteX227" fmla="*/ 1498838 w 11269336"/>
              <a:gd name="connsiteY227" fmla="*/ 2189213 h 2323145"/>
              <a:gd name="connsiteX228" fmla="*/ 1494279 w 11269336"/>
              <a:gd name="connsiteY228" fmla="*/ 2183112 h 2323145"/>
              <a:gd name="connsiteX229" fmla="*/ 1473714 w 11269336"/>
              <a:gd name="connsiteY229" fmla="*/ 2179625 h 2323145"/>
              <a:gd name="connsiteX230" fmla="*/ 1449503 w 11269336"/>
              <a:gd name="connsiteY230" fmla="*/ 2182633 h 2323145"/>
              <a:gd name="connsiteX231" fmla="*/ 1266687 w 11269336"/>
              <a:gd name="connsiteY231" fmla="*/ 2212688 h 2323145"/>
              <a:gd name="connsiteX232" fmla="*/ 1239614 w 11269336"/>
              <a:gd name="connsiteY232" fmla="*/ 2209727 h 2323145"/>
              <a:gd name="connsiteX233" fmla="*/ 1202436 w 11269336"/>
              <a:gd name="connsiteY233" fmla="*/ 2209817 h 2323145"/>
              <a:gd name="connsiteX234" fmla="*/ 1136097 w 11269336"/>
              <a:gd name="connsiteY234" fmla="*/ 2205112 h 2323145"/>
              <a:gd name="connsiteX235" fmla="*/ 988232 w 11269336"/>
              <a:gd name="connsiteY235" fmla="*/ 2235635 h 2323145"/>
              <a:gd name="connsiteX236" fmla="*/ 981959 w 11269336"/>
              <a:gd name="connsiteY236" fmla="*/ 2231607 h 2323145"/>
              <a:gd name="connsiteX237" fmla="*/ 938600 w 11269336"/>
              <a:gd name="connsiteY237" fmla="*/ 2238113 h 2323145"/>
              <a:gd name="connsiteX238" fmla="*/ 791788 w 11269336"/>
              <a:gd name="connsiteY238" fmla="*/ 2293224 h 2323145"/>
              <a:gd name="connsiteX239" fmla="*/ 706914 w 11269336"/>
              <a:gd name="connsiteY239" fmla="*/ 2305046 h 2323145"/>
              <a:gd name="connsiteX240" fmla="*/ 675971 w 11269336"/>
              <a:gd name="connsiteY240" fmla="*/ 2304030 h 2323145"/>
              <a:gd name="connsiteX241" fmla="*/ 624180 w 11269336"/>
              <a:gd name="connsiteY241" fmla="*/ 2302650 h 2323145"/>
              <a:gd name="connsiteX242" fmla="*/ 583453 w 11269336"/>
              <a:gd name="connsiteY242" fmla="*/ 2288788 h 2323145"/>
              <a:gd name="connsiteX243" fmla="*/ 540946 w 11269336"/>
              <a:gd name="connsiteY243" fmla="*/ 2292721 h 2323145"/>
              <a:gd name="connsiteX244" fmla="*/ 533680 w 11269336"/>
              <a:gd name="connsiteY244" fmla="*/ 2310233 h 2323145"/>
              <a:gd name="connsiteX245" fmla="*/ 487366 w 11269336"/>
              <a:gd name="connsiteY245" fmla="*/ 2309053 h 2323145"/>
              <a:gd name="connsiteX246" fmla="*/ 416820 w 11269336"/>
              <a:gd name="connsiteY246" fmla="*/ 2305443 h 2323145"/>
              <a:gd name="connsiteX247" fmla="*/ 376805 w 11269336"/>
              <a:gd name="connsiteY247" fmla="*/ 2307647 h 2323145"/>
              <a:gd name="connsiteX248" fmla="*/ 266777 w 11269336"/>
              <a:gd name="connsiteY248" fmla="*/ 2309012 h 2323145"/>
              <a:gd name="connsiteX249" fmla="*/ 156013 w 11269336"/>
              <a:gd name="connsiteY249" fmla="*/ 2306832 h 2323145"/>
              <a:gd name="connsiteX250" fmla="*/ 87258 w 11269336"/>
              <a:gd name="connsiteY250" fmla="*/ 2285511 h 2323145"/>
              <a:gd name="connsiteX251" fmla="*/ 23798 w 11269336"/>
              <a:gd name="connsiteY251" fmla="*/ 2281822 h 2323145"/>
              <a:gd name="connsiteX252" fmla="*/ 0 w 11269336"/>
              <a:gd name="connsiteY252" fmla="*/ 2285369 h 2323145"/>
              <a:gd name="connsiteX253" fmla="*/ 0 w 11269336"/>
              <a:gd name="connsiteY253"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67257 w 11269336"/>
              <a:gd name="connsiteY141" fmla="*/ 2196121 h 2323145"/>
              <a:gd name="connsiteX142" fmla="*/ 4405765 w 11269336"/>
              <a:gd name="connsiteY142" fmla="*/ 2199902 h 2323145"/>
              <a:gd name="connsiteX143" fmla="*/ 4401354 w 11269336"/>
              <a:gd name="connsiteY143" fmla="*/ 2194745 h 2323145"/>
              <a:gd name="connsiteX144" fmla="*/ 4366646 w 11269336"/>
              <a:gd name="connsiteY144" fmla="*/ 2198564 h 2323145"/>
              <a:gd name="connsiteX145" fmla="*/ 4354009 w 11269336"/>
              <a:gd name="connsiteY145" fmla="*/ 2204984 h 2323145"/>
              <a:gd name="connsiteX146" fmla="*/ 4348284 w 11269336"/>
              <a:gd name="connsiteY146" fmla="*/ 2205270 h 2323145"/>
              <a:gd name="connsiteX147" fmla="*/ 4333906 w 11269336"/>
              <a:gd name="connsiteY147" fmla="*/ 2205251 h 2323145"/>
              <a:gd name="connsiteX148" fmla="*/ 4308819 w 11269336"/>
              <a:gd name="connsiteY148" fmla="*/ 2203822 h 2323145"/>
              <a:gd name="connsiteX149" fmla="*/ 4301210 w 11269336"/>
              <a:gd name="connsiteY149" fmla="*/ 2204456 h 2323145"/>
              <a:gd name="connsiteX150" fmla="*/ 4283095 w 11269336"/>
              <a:gd name="connsiteY150" fmla="*/ 2198177 h 2323145"/>
              <a:gd name="connsiteX151" fmla="*/ 4250119 w 11269336"/>
              <a:gd name="connsiteY151" fmla="*/ 2196342 h 2323145"/>
              <a:gd name="connsiteX152" fmla="*/ 4189203 w 11269336"/>
              <a:gd name="connsiteY152" fmla="*/ 2178994 h 2323145"/>
              <a:gd name="connsiteX153" fmla="*/ 4154035 w 11269336"/>
              <a:gd name="connsiteY153" fmla="*/ 2171950 h 2323145"/>
              <a:gd name="connsiteX154" fmla="*/ 4129569 w 11269336"/>
              <a:gd name="connsiteY154" fmla="*/ 2163850 h 2323145"/>
              <a:gd name="connsiteX155" fmla="*/ 4061250 w 11269336"/>
              <a:gd name="connsiteY155" fmla="*/ 2159236 h 2323145"/>
              <a:gd name="connsiteX156" fmla="*/ 3945480 w 11269336"/>
              <a:gd name="connsiteY156" fmla="*/ 2158279 h 2323145"/>
              <a:gd name="connsiteX157" fmla="*/ 3921468 w 11269336"/>
              <a:gd name="connsiteY157" fmla="*/ 2156588 h 2323145"/>
              <a:gd name="connsiteX158" fmla="*/ 3903348 w 11269336"/>
              <a:gd name="connsiteY158" fmla="*/ 2149220 h 2323145"/>
              <a:gd name="connsiteX159" fmla="*/ 3901342 w 11269336"/>
              <a:gd name="connsiteY159" fmla="*/ 2142355 h 2323145"/>
              <a:gd name="connsiteX160" fmla="*/ 3888539 w 11269336"/>
              <a:gd name="connsiteY160" fmla="*/ 2140476 h 2323145"/>
              <a:gd name="connsiteX161" fmla="*/ 3885662 w 11269336"/>
              <a:gd name="connsiteY161" fmla="*/ 2138740 h 2323145"/>
              <a:gd name="connsiteX162" fmla="*/ 3868627 w 11269336"/>
              <a:gd name="connsiteY162" fmla="*/ 2130023 h 2323145"/>
              <a:gd name="connsiteX163" fmla="*/ 3819177 w 11269336"/>
              <a:gd name="connsiteY163" fmla="*/ 2142111 h 2323145"/>
              <a:gd name="connsiteX164" fmla="*/ 3769100 w 11269336"/>
              <a:gd name="connsiteY164" fmla="*/ 2131731 h 2323145"/>
              <a:gd name="connsiteX165" fmla="*/ 3562752 w 11269336"/>
              <a:gd name="connsiteY165" fmla="*/ 2131785 h 2323145"/>
              <a:gd name="connsiteX166" fmla="*/ 3541402 w 11269336"/>
              <a:gd name="connsiteY166" fmla="*/ 2106821 h 2323145"/>
              <a:gd name="connsiteX167" fmla="*/ 3365341 w 11269336"/>
              <a:gd name="connsiteY167" fmla="*/ 2077638 h 2323145"/>
              <a:gd name="connsiteX168" fmla="*/ 3170922 w 11269336"/>
              <a:gd name="connsiteY168" fmla="*/ 2115957 h 2323145"/>
              <a:gd name="connsiteX169" fmla="*/ 3156256 w 11269336"/>
              <a:gd name="connsiteY169" fmla="*/ 2124773 h 2323145"/>
              <a:gd name="connsiteX170" fmla="*/ 3140298 w 11269336"/>
              <a:gd name="connsiteY170" fmla="*/ 2129182 h 2323145"/>
              <a:gd name="connsiteX171" fmla="*/ 3138514 w 11269336"/>
              <a:gd name="connsiteY171" fmla="*/ 2128069 h 2323145"/>
              <a:gd name="connsiteX172" fmla="*/ 3120467 w 11269336"/>
              <a:gd name="connsiteY172" fmla="*/ 2128281 h 2323145"/>
              <a:gd name="connsiteX173" fmla="*/ 3116175 w 11269336"/>
              <a:gd name="connsiteY173" fmla="*/ 2131633 h 2323145"/>
              <a:gd name="connsiteX174" fmla="*/ 3103685 w 11269336"/>
              <a:gd name="connsiteY174" fmla="*/ 2132814 h 2323145"/>
              <a:gd name="connsiteX175" fmla="*/ 3078794 w 11269336"/>
              <a:gd name="connsiteY175" fmla="*/ 2137935 h 2323145"/>
              <a:gd name="connsiteX176" fmla="*/ 3074407 w 11269336"/>
              <a:gd name="connsiteY176" fmla="*/ 2136274 h 2323145"/>
              <a:gd name="connsiteX177" fmla="*/ 3037285 w 11269336"/>
              <a:gd name="connsiteY177" fmla="*/ 2139919 h 2323145"/>
              <a:gd name="connsiteX178" fmla="*/ 3036901 w 11269336"/>
              <a:gd name="connsiteY178" fmla="*/ 2138726 h 2323145"/>
              <a:gd name="connsiteX179" fmla="*/ 3026996 w 11269336"/>
              <a:gd name="connsiteY179" fmla="*/ 2134322 h 2323145"/>
              <a:gd name="connsiteX180" fmla="*/ 3007772 w 11269336"/>
              <a:gd name="connsiteY180" fmla="*/ 2128742 h 2323145"/>
              <a:gd name="connsiteX181" fmla="*/ 2965030 w 11269336"/>
              <a:gd name="connsiteY181" fmla="*/ 2100494 h 2323145"/>
              <a:gd name="connsiteX182" fmla="*/ 2926342 w 11269336"/>
              <a:gd name="connsiteY182" fmla="*/ 2104155 h 2323145"/>
              <a:gd name="connsiteX183" fmla="*/ 2918608 w 11269336"/>
              <a:gd name="connsiteY183" fmla="*/ 2104215 h 2323145"/>
              <a:gd name="connsiteX184" fmla="*/ 2918475 w 11269336"/>
              <a:gd name="connsiteY184" fmla="*/ 2103937 h 2323145"/>
              <a:gd name="connsiteX185" fmla="*/ 2910360 w 11269336"/>
              <a:gd name="connsiteY185" fmla="*/ 2103444 h 2323145"/>
              <a:gd name="connsiteX186" fmla="*/ 2904507 w 11269336"/>
              <a:gd name="connsiteY186" fmla="*/ 2104326 h 2323145"/>
              <a:gd name="connsiteX187" fmla="*/ 2889503 w 11269336"/>
              <a:gd name="connsiteY187" fmla="*/ 2104443 h 2323145"/>
              <a:gd name="connsiteX188" fmla="*/ 2884480 w 11269336"/>
              <a:gd name="connsiteY188" fmla="*/ 2102626 h 2323145"/>
              <a:gd name="connsiteX189" fmla="*/ 2882689 w 11269336"/>
              <a:gd name="connsiteY189" fmla="*/ 2099228 h 2323145"/>
              <a:gd name="connsiteX190" fmla="*/ 2881291 w 11269336"/>
              <a:gd name="connsiteY190" fmla="*/ 2099618 h 2323145"/>
              <a:gd name="connsiteX191" fmla="*/ 2853979 w 11269336"/>
              <a:gd name="connsiteY191" fmla="*/ 2090388 h 2323145"/>
              <a:gd name="connsiteX192" fmla="*/ 2791790 w 11269336"/>
              <a:gd name="connsiteY192" fmla="*/ 2080332 h 2323145"/>
              <a:gd name="connsiteX193" fmla="*/ 2755844 w 11269336"/>
              <a:gd name="connsiteY193" fmla="*/ 2078874 h 2323145"/>
              <a:gd name="connsiteX194" fmla="*/ 2657742 w 11269336"/>
              <a:gd name="connsiteY194" fmla="*/ 2070179 h 2323145"/>
              <a:gd name="connsiteX195" fmla="*/ 2559549 w 11269336"/>
              <a:gd name="connsiteY195" fmla="*/ 2057873 h 2323145"/>
              <a:gd name="connsiteX196" fmla="*/ 2512054 w 11269336"/>
              <a:gd name="connsiteY196" fmla="*/ 2031671 h 2323145"/>
              <a:gd name="connsiteX197" fmla="*/ 2506437 w 11269336"/>
              <a:gd name="connsiteY197" fmla="*/ 2030918 h 2323145"/>
              <a:gd name="connsiteX198" fmla="*/ 2491752 w 11269336"/>
              <a:gd name="connsiteY198" fmla="*/ 2033906 h 2323145"/>
              <a:gd name="connsiteX199" fmla="*/ 2486338 w 11269336"/>
              <a:gd name="connsiteY199" fmla="*/ 2035862 h 2323145"/>
              <a:gd name="connsiteX200" fmla="*/ 2478186 w 11269336"/>
              <a:gd name="connsiteY200" fmla="*/ 2036953 h 2323145"/>
              <a:gd name="connsiteX201" fmla="*/ 2477950 w 11269336"/>
              <a:gd name="connsiteY201" fmla="*/ 2036715 h 2323145"/>
              <a:gd name="connsiteX202" fmla="*/ 2470381 w 11269336"/>
              <a:gd name="connsiteY202" fmla="*/ 2038256 h 2323145"/>
              <a:gd name="connsiteX203" fmla="*/ 2433781 w 11269336"/>
              <a:gd name="connsiteY203" fmla="*/ 2049140 h 2323145"/>
              <a:gd name="connsiteX204" fmla="*/ 2381172 w 11269336"/>
              <a:gd name="connsiteY204" fmla="*/ 2030645 h 2323145"/>
              <a:gd name="connsiteX205" fmla="*/ 2360198 w 11269336"/>
              <a:gd name="connsiteY205" fmla="*/ 2029059 h 2323145"/>
              <a:gd name="connsiteX206" fmla="*/ 2348815 w 11269336"/>
              <a:gd name="connsiteY206" fmla="*/ 2026798 h 2323145"/>
              <a:gd name="connsiteX207" fmla="*/ 2347988 w 11269336"/>
              <a:gd name="connsiteY207" fmla="*/ 2025745 h 2323145"/>
              <a:gd name="connsiteX208" fmla="*/ 2312920 w 11269336"/>
              <a:gd name="connsiteY208" fmla="*/ 2036311 h 2323145"/>
              <a:gd name="connsiteX209" fmla="*/ 2307986 w 11269336"/>
              <a:gd name="connsiteY209" fmla="*/ 2035583 h 2323145"/>
              <a:gd name="connsiteX210" fmla="*/ 2285481 w 11269336"/>
              <a:gd name="connsiteY210" fmla="*/ 2045197 h 2323145"/>
              <a:gd name="connsiteX211" fmla="*/ 2273666 w 11269336"/>
              <a:gd name="connsiteY211" fmla="*/ 2048710 h 2323145"/>
              <a:gd name="connsiteX212" fmla="*/ 2270719 w 11269336"/>
              <a:gd name="connsiteY212" fmla="*/ 2052702 h 2323145"/>
              <a:gd name="connsiteX213" fmla="*/ 2253080 w 11269336"/>
              <a:gd name="connsiteY213" fmla="*/ 2056363 h 2323145"/>
              <a:gd name="connsiteX214" fmla="*/ 2250906 w 11269336"/>
              <a:gd name="connsiteY214" fmla="*/ 2055654 h 2323145"/>
              <a:gd name="connsiteX215" fmla="*/ 2236905 w 11269336"/>
              <a:gd name="connsiteY215" fmla="*/ 2062882 h 2323145"/>
              <a:gd name="connsiteX216" fmla="*/ 2225830 w 11269336"/>
              <a:gd name="connsiteY216" fmla="*/ 2074027 h 2323145"/>
              <a:gd name="connsiteX217" fmla="*/ 2073776 w 11269336"/>
              <a:gd name="connsiteY217" fmla="*/ 2089244 h 2323145"/>
              <a:gd name="connsiteX218" fmla="*/ 1948256 w 11269336"/>
              <a:gd name="connsiteY218" fmla="*/ 2146616 h 2323145"/>
              <a:gd name="connsiteX219" fmla="*/ 1865582 w 11269336"/>
              <a:gd name="connsiteY219" fmla="*/ 2153738 h 2323145"/>
              <a:gd name="connsiteX220" fmla="*/ 1835210 w 11269336"/>
              <a:gd name="connsiteY220" fmla="*/ 2134244 h 2323145"/>
              <a:gd name="connsiteX221" fmla="*/ 1632661 w 11269336"/>
              <a:gd name="connsiteY221" fmla="*/ 2173882 h 2323145"/>
              <a:gd name="connsiteX222" fmla="*/ 1579590 w 11269336"/>
              <a:gd name="connsiteY222" fmla="*/ 2173680 h 2323145"/>
              <a:gd name="connsiteX223" fmla="*/ 1535601 w 11269336"/>
              <a:gd name="connsiteY223" fmla="*/ 2194590 h 2323145"/>
              <a:gd name="connsiteX224" fmla="*/ 1515594 w 11269336"/>
              <a:gd name="connsiteY224" fmla="*/ 2189622 h 2323145"/>
              <a:gd name="connsiteX225" fmla="*/ 1512113 w 11269336"/>
              <a:gd name="connsiteY225" fmla="*/ 2188534 h 2323145"/>
              <a:gd name="connsiteX226" fmla="*/ 1498838 w 11269336"/>
              <a:gd name="connsiteY226" fmla="*/ 2189213 h 2323145"/>
              <a:gd name="connsiteX227" fmla="*/ 1494279 w 11269336"/>
              <a:gd name="connsiteY227" fmla="*/ 2183112 h 2323145"/>
              <a:gd name="connsiteX228" fmla="*/ 1473714 w 11269336"/>
              <a:gd name="connsiteY228" fmla="*/ 2179625 h 2323145"/>
              <a:gd name="connsiteX229" fmla="*/ 1449503 w 11269336"/>
              <a:gd name="connsiteY229" fmla="*/ 2182633 h 2323145"/>
              <a:gd name="connsiteX230" fmla="*/ 1266687 w 11269336"/>
              <a:gd name="connsiteY230" fmla="*/ 2212688 h 2323145"/>
              <a:gd name="connsiteX231" fmla="*/ 1239614 w 11269336"/>
              <a:gd name="connsiteY231" fmla="*/ 2209727 h 2323145"/>
              <a:gd name="connsiteX232" fmla="*/ 1202436 w 11269336"/>
              <a:gd name="connsiteY232" fmla="*/ 2209817 h 2323145"/>
              <a:gd name="connsiteX233" fmla="*/ 1136097 w 11269336"/>
              <a:gd name="connsiteY233" fmla="*/ 2205112 h 2323145"/>
              <a:gd name="connsiteX234" fmla="*/ 988232 w 11269336"/>
              <a:gd name="connsiteY234" fmla="*/ 2235635 h 2323145"/>
              <a:gd name="connsiteX235" fmla="*/ 981959 w 11269336"/>
              <a:gd name="connsiteY235" fmla="*/ 2231607 h 2323145"/>
              <a:gd name="connsiteX236" fmla="*/ 938600 w 11269336"/>
              <a:gd name="connsiteY236" fmla="*/ 2238113 h 2323145"/>
              <a:gd name="connsiteX237" fmla="*/ 791788 w 11269336"/>
              <a:gd name="connsiteY237" fmla="*/ 2293224 h 2323145"/>
              <a:gd name="connsiteX238" fmla="*/ 706914 w 11269336"/>
              <a:gd name="connsiteY238" fmla="*/ 2305046 h 2323145"/>
              <a:gd name="connsiteX239" fmla="*/ 675971 w 11269336"/>
              <a:gd name="connsiteY239" fmla="*/ 2304030 h 2323145"/>
              <a:gd name="connsiteX240" fmla="*/ 624180 w 11269336"/>
              <a:gd name="connsiteY240" fmla="*/ 2302650 h 2323145"/>
              <a:gd name="connsiteX241" fmla="*/ 583453 w 11269336"/>
              <a:gd name="connsiteY241" fmla="*/ 2288788 h 2323145"/>
              <a:gd name="connsiteX242" fmla="*/ 540946 w 11269336"/>
              <a:gd name="connsiteY242" fmla="*/ 2292721 h 2323145"/>
              <a:gd name="connsiteX243" fmla="*/ 533680 w 11269336"/>
              <a:gd name="connsiteY243" fmla="*/ 2310233 h 2323145"/>
              <a:gd name="connsiteX244" fmla="*/ 487366 w 11269336"/>
              <a:gd name="connsiteY244" fmla="*/ 2309053 h 2323145"/>
              <a:gd name="connsiteX245" fmla="*/ 416820 w 11269336"/>
              <a:gd name="connsiteY245" fmla="*/ 2305443 h 2323145"/>
              <a:gd name="connsiteX246" fmla="*/ 376805 w 11269336"/>
              <a:gd name="connsiteY246" fmla="*/ 2307647 h 2323145"/>
              <a:gd name="connsiteX247" fmla="*/ 266777 w 11269336"/>
              <a:gd name="connsiteY247" fmla="*/ 2309012 h 2323145"/>
              <a:gd name="connsiteX248" fmla="*/ 156013 w 11269336"/>
              <a:gd name="connsiteY248" fmla="*/ 2306832 h 2323145"/>
              <a:gd name="connsiteX249" fmla="*/ 87258 w 11269336"/>
              <a:gd name="connsiteY249" fmla="*/ 2285511 h 2323145"/>
              <a:gd name="connsiteX250" fmla="*/ 23798 w 11269336"/>
              <a:gd name="connsiteY250" fmla="*/ 2281822 h 2323145"/>
              <a:gd name="connsiteX251" fmla="*/ 0 w 11269336"/>
              <a:gd name="connsiteY251" fmla="*/ 2285369 h 2323145"/>
              <a:gd name="connsiteX252" fmla="*/ 0 w 11269336"/>
              <a:gd name="connsiteY252" fmla="*/ 0 h 2323145"/>
              <a:gd name="connsiteX0" fmla="*/ 0 w 11269336"/>
              <a:gd name="connsiteY0" fmla="*/ 0 h 2323145"/>
              <a:gd name="connsiteX1" fmla="*/ 11269336 w 11269336"/>
              <a:gd name="connsiteY1" fmla="*/ 0 h 2323145"/>
              <a:gd name="connsiteX2" fmla="*/ 11268645 w 11269336"/>
              <a:gd name="connsiteY2" fmla="*/ 511 h 2323145"/>
              <a:gd name="connsiteX3" fmla="*/ 11230739 w 11269336"/>
              <a:gd name="connsiteY3" fmla="*/ 37096 h 2323145"/>
              <a:gd name="connsiteX4" fmla="*/ 11082485 w 11269336"/>
              <a:gd name="connsiteY4" fmla="*/ 78590 h 2323145"/>
              <a:gd name="connsiteX5" fmla="*/ 11031776 w 11269336"/>
              <a:gd name="connsiteY5" fmla="*/ 79197 h 2323145"/>
              <a:gd name="connsiteX6" fmla="*/ 10995894 w 11269336"/>
              <a:gd name="connsiteY6" fmla="*/ 83459 h 2323145"/>
              <a:gd name="connsiteX7" fmla="*/ 10861177 w 11269336"/>
              <a:gd name="connsiteY7" fmla="*/ 147419 h 2323145"/>
              <a:gd name="connsiteX8" fmla="*/ 10782732 w 11269336"/>
              <a:gd name="connsiteY8" fmla="*/ 135645 h 2323145"/>
              <a:gd name="connsiteX9" fmla="*/ 10660773 w 11269336"/>
              <a:gd name="connsiteY9" fmla="*/ 179312 h 2323145"/>
              <a:gd name="connsiteX10" fmla="*/ 10564442 w 11269336"/>
              <a:gd name="connsiteY10" fmla="*/ 160738 h 2323145"/>
              <a:gd name="connsiteX11" fmla="*/ 10490200 w 11269336"/>
              <a:gd name="connsiteY11" fmla="*/ 183533 h 2323145"/>
              <a:gd name="connsiteX12" fmla="*/ 10271351 w 11269336"/>
              <a:gd name="connsiteY12" fmla="*/ 243104 h 2323145"/>
              <a:gd name="connsiteX13" fmla="*/ 10061033 w 11269336"/>
              <a:gd name="connsiteY13" fmla="*/ 364937 h 2323145"/>
              <a:gd name="connsiteX14" fmla="*/ 9921770 w 11269336"/>
              <a:gd name="connsiteY14" fmla="*/ 406154 h 2323145"/>
              <a:gd name="connsiteX15" fmla="*/ 9858388 w 11269336"/>
              <a:gd name="connsiteY15" fmla="*/ 439489 h 2323145"/>
              <a:gd name="connsiteX16" fmla="*/ 9811914 w 11269336"/>
              <a:gd name="connsiteY16" fmla="*/ 449865 h 2323145"/>
              <a:gd name="connsiteX17" fmla="*/ 9784394 w 11269336"/>
              <a:gd name="connsiteY17" fmla="*/ 457816 h 2323145"/>
              <a:gd name="connsiteX18" fmla="*/ 9656836 w 11269336"/>
              <a:gd name="connsiteY18" fmla="*/ 469967 h 2323145"/>
              <a:gd name="connsiteX19" fmla="*/ 9561575 w 11269336"/>
              <a:gd name="connsiteY19" fmla="*/ 559978 h 2323145"/>
              <a:gd name="connsiteX20" fmla="*/ 9162278 w 11269336"/>
              <a:gd name="connsiteY20" fmla="*/ 704724 h 2323145"/>
              <a:gd name="connsiteX21" fmla="*/ 9062863 w 11269336"/>
              <a:gd name="connsiteY21" fmla="*/ 754656 h 2323145"/>
              <a:gd name="connsiteX22" fmla="*/ 8914746 w 11269336"/>
              <a:gd name="connsiteY22" fmla="*/ 826428 h 2323145"/>
              <a:gd name="connsiteX23" fmla="*/ 8917778 w 11269336"/>
              <a:gd name="connsiteY23" fmla="*/ 835198 h 2323145"/>
              <a:gd name="connsiteX24" fmla="*/ 8905560 w 11269336"/>
              <a:gd name="connsiteY24" fmla="*/ 838358 h 2323145"/>
              <a:gd name="connsiteX25" fmla="*/ 8897564 w 11269336"/>
              <a:gd name="connsiteY25" fmla="*/ 834287 h 2323145"/>
              <a:gd name="connsiteX26" fmla="*/ 8878040 w 11269336"/>
              <a:gd name="connsiteY26" fmla="*/ 844150 h 2323145"/>
              <a:gd name="connsiteX27" fmla="*/ 8795998 w 11269336"/>
              <a:gd name="connsiteY27" fmla="*/ 863337 h 2323145"/>
              <a:gd name="connsiteX28" fmla="*/ 8776970 w 11269336"/>
              <a:gd name="connsiteY28" fmla="*/ 885177 h 2323145"/>
              <a:gd name="connsiteX29" fmla="*/ 8755719 w 11269336"/>
              <a:gd name="connsiteY29" fmla="*/ 889754 h 2323145"/>
              <a:gd name="connsiteX30" fmla="*/ 8743257 w 11269336"/>
              <a:gd name="connsiteY30" fmla="*/ 904723 h 2323145"/>
              <a:gd name="connsiteX31" fmla="*/ 8721366 w 11269336"/>
              <a:gd name="connsiteY31" fmla="*/ 904711 h 2323145"/>
              <a:gd name="connsiteX32" fmla="*/ 8678353 w 11269336"/>
              <a:gd name="connsiteY32" fmla="*/ 926318 h 2323145"/>
              <a:gd name="connsiteX33" fmla="*/ 8636849 w 11269336"/>
              <a:gd name="connsiteY33" fmla="*/ 937900 h 2323145"/>
              <a:gd name="connsiteX34" fmla="*/ 8620213 w 11269336"/>
              <a:gd name="connsiteY34" fmla="*/ 943068 h 2323145"/>
              <a:gd name="connsiteX35" fmla="*/ 8612581 w 11269336"/>
              <a:gd name="connsiteY35" fmla="*/ 952695 h 2323145"/>
              <a:gd name="connsiteX36" fmla="*/ 8589038 w 11269336"/>
              <a:gd name="connsiteY36" fmla="*/ 963892 h 2323145"/>
              <a:gd name="connsiteX37" fmla="*/ 8579950 w 11269336"/>
              <a:gd name="connsiteY37" fmla="*/ 960899 h 2323145"/>
              <a:gd name="connsiteX38" fmla="*/ 8579319 w 11269336"/>
              <a:gd name="connsiteY38" fmla="*/ 965630 h 2323145"/>
              <a:gd name="connsiteX39" fmla="*/ 8547429 w 11269336"/>
              <a:gd name="connsiteY39" fmla="*/ 984506 h 2323145"/>
              <a:gd name="connsiteX40" fmla="*/ 8478704 w 11269336"/>
              <a:gd name="connsiteY40" fmla="*/ 1025490 h 2323145"/>
              <a:gd name="connsiteX41" fmla="*/ 8461421 w 11269336"/>
              <a:gd name="connsiteY41" fmla="*/ 1035512 h 2323145"/>
              <a:gd name="connsiteX42" fmla="*/ 8445003 w 11269336"/>
              <a:gd name="connsiteY42" fmla="*/ 1036851 h 2323145"/>
              <a:gd name="connsiteX43" fmla="*/ 8357350 w 11269336"/>
              <a:gd name="connsiteY43" fmla="*/ 1060213 h 2323145"/>
              <a:gd name="connsiteX44" fmla="*/ 8335565 w 11269336"/>
              <a:gd name="connsiteY44" fmla="*/ 1061151 h 2323145"/>
              <a:gd name="connsiteX45" fmla="*/ 8325267 w 11269336"/>
              <a:gd name="connsiteY45" fmla="*/ 1055919 h 2323145"/>
              <a:gd name="connsiteX46" fmla="*/ 8293586 w 11269336"/>
              <a:gd name="connsiteY46" fmla="*/ 1076144 h 2323145"/>
              <a:gd name="connsiteX47" fmla="*/ 8242405 w 11269336"/>
              <a:gd name="connsiteY47" fmla="*/ 1095960 h 2323145"/>
              <a:gd name="connsiteX48" fmla="*/ 8197391 w 11269336"/>
              <a:gd name="connsiteY48" fmla="*/ 1107746 h 2323145"/>
              <a:gd name="connsiteX49" fmla="*/ 8081474 w 11269336"/>
              <a:gd name="connsiteY49" fmla="*/ 1130125 h 2323145"/>
              <a:gd name="connsiteX50" fmla="*/ 8053585 w 11269336"/>
              <a:gd name="connsiteY50" fmla="*/ 1129169 h 2323145"/>
              <a:gd name="connsiteX51" fmla="*/ 8038422 w 11269336"/>
              <a:gd name="connsiteY51" fmla="*/ 1119092 h 2323145"/>
              <a:gd name="connsiteX52" fmla="*/ 8029450 w 11269336"/>
              <a:gd name="connsiteY52" fmla="*/ 1125592 h 2323145"/>
              <a:gd name="connsiteX53" fmla="*/ 7959552 w 11269336"/>
              <a:gd name="connsiteY53" fmla="*/ 1140188 h 2323145"/>
              <a:gd name="connsiteX54" fmla="*/ 7914188 w 11269336"/>
              <a:gd name="connsiteY54" fmla="*/ 1150862 h 2323145"/>
              <a:gd name="connsiteX55" fmla="*/ 7914918 w 11269336"/>
              <a:gd name="connsiteY55" fmla="*/ 1168758 h 2323145"/>
              <a:gd name="connsiteX56" fmla="*/ 7875510 w 11269336"/>
              <a:gd name="connsiteY56" fmla="*/ 1183153 h 2323145"/>
              <a:gd name="connsiteX57" fmla="*/ 7829932 w 11269336"/>
              <a:gd name="connsiteY57" fmla="*/ 1180782 h 2323145"/>
              <a:gd name="connsiteX58" fmla="*/ 7779182 w 11269336"/>
              <a:gd name="connsiteY58" fmla="*/ 1192665 h 2323145"/>
              <a:gd name="connsiteX59" fmla="*/ 7748774 w 11269336"/>
              <a:gd name="connsiteY59" fmla="*/ 1199586 h 2323145"/>
              <a:gd name="connsiteX60" fmla="*/ 7671846 w 11269336"/>
              <a:gd name="connsiteY60" fmla="*/ 1231966 h 2323145"/>
              <a:gd name="connsiteX61" fmla="*/ 7554146 w 11269336"/>
              <a:gd name="connsiteY61" fmla="*/ 1319748 h 2323145"/>
              <a:gd name="connsiteX62" fmla="*/ 7515052 w 11269336"/>
              <a:gd name="connsiteY62" fmla="*/ 1336718 h 2323145"/>
              <a:gd name="connsiteX63" fmla="*/ 7507193 w 11269336"/>
              <a:gd name="connsiteY63" fmla="*/ 1334617 h 2323145"/>
              <a:gd name="connsiteX64" fmla="*/ 7461694 w 11269336"/>
              <a:gd name="connsiteY64" fmla="*/ 1375866 h 2323145"/>
              <a:gd name="connsiteX65" fmla="*/ 7377571 w 11269336"/>
              <a:gd name="connsiteY65" fmla="*/ 1400128 h 2323145"/>
              <a:gd name="connsiteX66" fmla="*/ 7311261 w 11269336"/>
              <a:gd name="connsiteY66" fmla="*/ 1412652 h 2323145"/>
              <a:gd name="connsiteX67" fmla="*/ 7275307 w 11269336"/>
              <a:gd name="connsiteY67" fmla="*/ 1422171 h 2323145"/>
              <a:gd name="connsiteX68" fmla="*/ 7247783 w 11269336"/>
              <a:gd name="connsiteY68" fmla="*/ 1426330 h 2323145"/>
              <a:gd name="connsiteX69" fmla="*/ 7185047 w 11269336"/>
              <a:gd name="connsiteY69" fmla="*/ 1451812 h 2323145"/>
              <a:gd name="connsiteX70" fmla="*/ 7084117 w 11269336"/>
              <a:gd name="connsiteY70" fmla="*/ 1500281 h 2323145"/>
              <a:gd name="connsiteX71" fmla="*/ 7062011 w 11269336"/>
              <a:gd name="connsiteY71" fmla="*/ 1509183 h 2323145"/>
              <a:gd name="connsiteX72" fmla="*/ 7040555 w 11269336"/>
              <a:gd name="connsiteY72" fmla="*/ 1511207 h 2323145"/>
              <a:gd name="connsiteX73" fmla="*/ 7033438 w 11269336"/>
              <a:gd name="connsiteY73" fmla="*/ 1506772 h 2323145"/>
              <a:gd name="connsiteX74" fmla="*/ 7020886 w 11269336"/>
              <a:gd name="connsiteY74" fmla="*/ 1510764 h 2323145"/>
              <a:gd name="connsiteX75" fmla="*/ 7017033 w 11269336"/>
              <a:gd name="connsiteY75" fmla="*/ 1510650 h 2323145"/>
              <a:gd name="connsiteX76" fmla="*/ 6995460 w 11269336"/>
              <a:gd name="connsiteY76" fmla="*/ 1511173 h 2323145"/>
              <a:gd name="connsiteX77" fmla="*/ 6962144 w 11269336"/>
              <a:gd name="connsiteY77" fmla="*/ 1541508 h 2323145"/>
              <a:gd name="connsiteX78" fmla="*/ 6910674 w 11269336"/>
              <a:gd name="connsiteY78" fmla="*/ 1554793 h 2323145"/>
              <a:gd name="connsiteX79" fmla="*/ 6732152 w 11269336"/>
              <a:gd name="connsiteY79" fmla="*/ 1642538 h 2323145"/>
              <a:gd name="connsiteX80" fmla="*/ 6694106 w 11269336"/>
              <a:gd name="connsiteY80" fmla="*/ 1632377 h 2323145"/>
              <a:gd name="connsiteX81" fmla="*/ 6617223 w 11269336"/>
              <a:gd name="connsiteY81" fmla="*/ 1659889 h 2323145"/>
              <a:gd name="connsiteX82" fmla="*/ 6521138 w 11269336"/>
              <a:gd name="connsiteY82" fmla="*/ 1744340 h 2323145"/>
              <a:gd name="connsiteX83" fmla="*/ 6380677 w 11269336"/>
              <a:gd name="connsiteY83" fmla="*/ 1796883 h 2323145"/>
              <a:gd name="connsiteX84" fmla="*/ 6374897 w 11269336"/>
              <a:gd name="connsiteY84" fmla="*/ 1809910 h 2323145"/>
              <a:gd name="connsiteX85" fmla="*/ 6364545 w 11269336"/>
              <a:gd name="connsiteY85" fmla="*/ 1820090 h 2323145"/>
              <a:gd name="connsiteX86" fmla="*/ 6362126 w 11269336"/>
              <a:gd name="connsiteY86" fmla="*/ 1819991 h 2323145"/>
              <a:gd name="connsiteX87" fmla="*/ 6346673 w 11269336"/>
              <a:gd name="connsiteY87" fmla="*/ 1827824 h 2323145"/>
              <a:gd name="connsiteX88" fmla="*/ 6345588 w 11269336"/>
              <a:gd name="connsiteY88" fmla="*/ 1832232 h 2323145"/>
              <a:gd name="connsiteX89" fmla="*/ 6335708 w 11269336"/>
              <a:gd name="connsiteY89" fmla="*/ 1838451 h 2323145"/>
              <a:gd name="connsiteX90" fmla="*/ 6318182 w 11269336"/>
              <a:gd name="connsiteY90" fmla="*/ 1852975 h 2323145"/>
              <a:gd name="connsiteX91" fmla="*/ 6313084 w 11269336"/>
              <a:gd name="connsiteY91" fmla="*/ 1853561 h 2323145"/>
              <a:gd name="connsiteX92" fmla="*/ 6283816 w 11269336"/>
              <a:gd name="connsiteY92" fmla="*/ 1872148 h 2323145"/>
              <a:gd name="connsiteX93" fmla="*/ 6282550 w 11269336"/>
              <a:gd name="connsiteY93" fmla="*/ 1871392 h 2323145"/>
              <a:gd name="connsiteX94" fmla="*/ 6270527 w 11269336"/>
              <a:gd name="connsiteY94" fmla="*/ 1872208 h 2323145"/>
              <a:gd name="connsiteX95" fmla="*/ 6249518 w 11269336"/>
              <a:gd name="connsiteY95" fmla="*/ 1876079 h 2323145"/>
              <a:gd name="connsiteX96" fmla="*/ 6190386 w 11269336"/>
              <a:gd name="connsiteY96" fmla="*/ 1872478 h 2323145"/>
              <a:gd name="connsiteX97" fmla="*/ 6159777 w 11269336"/>
              <a:gd name="connsiteY97" fmla="*/ 1891745 h 2323145"/>
              <a:gd name="connsiteX98" fmla="*/ 6153131 w 11269336"/>
              <a:gd name="connsiteY98" fmla="*/ 1895079 h 2323145"/>
              <a:gd name="connsiteX99" fmla="*/ 6152798 w 11269336"/>
              <a:gd name="connsiteY99" fmla="*/ 1894920 h 2323145"/>
              <a:gd name="connsiteX100" fmla="*/ 6145388 w 11269336"/>
              <a:gd name="connsiteY100" fmla="*/ 1897990 h 2323145"/>
              <a:gd name="connsiteX101" fmla="*/ 6141014 w 11269336"/>
              <a:gd name="connsiteY101" fmla="*/ 1901155 h 2323145"/>
              <a:gd name="connsiteX102" fmla="*/ 6128122 w 11269336"/>
              <a:gd name="connsiteY102" fmla="*/ 1907623 h 2323145"/>
              <a:gd name="connsiteX103" fmla="*/ 6122351 w 11269336"/>
              <a:gd name="connsiteY103" fmla="*/ 1908359 h 2323145"/>
              <a:gd name="connsiteX104" fmla="*/ 6064750 w 11269336"/>
              <a:gd name="connsiteY104" fmla="*/ 1896394 h 2323145"/>
              <a:gd name="connsiteX105" fmla="*/ 5964230 w 11269336"/>
              <a:gd name="connsiteY105" fmla="*/ 1910038 h 2323145"/>
              <a:gd name="connsiteX106" fmla="*/ 5865399 w 11269336"/>
              <a:gd name="connsiteY106" fmla="*/ 1926966 h 2323145"/>
              <a:gd name="connsiteX107" fmla="*/ 5829951 w 11269336"/>
              <a:gd name="connsiteY107" fmla="*/ 1934755 h 2323145"/>
              <a:gd name="connsiteX108" fmla="*/ 5765285 w 11269336"/>
              <a:gd name="connsiteY108" fmla="*/ 1941322 h 2323145"/>
              <a:gd name="connsiteX109" fmla="*/ 5734750 w 11269336"/>
              <a:gd name="connsiteY109" fmla="*/ 1939793 h 2323145"/>
              <a:gd name="connsiteX110" fmla="*/ 5733569 w 11269336"/>
              <a:gd name="connsiteY110" fmla="*/ 1940505 h 2323145"/>
              <a:gd name="connsiteX111" fmla="*/ 5730329 w 11269336"/>
              <a:gd name="connsiteY111" fmla="*/ 1937845 h 2323145"/>
              <a:gd name="connsiteX112" fmla="*/ 5724661 w 11269336"/>
              <a:gd name="connsiteY112" fmla="*/ 1937455 h 2323145"/>
              <a:gd name="connsiteX113" fmla="*/ 5710186 w 11269336"/>
              <a:gd name="connsiteY113" fmla="*/ 1941370 h 2323145"/>
              <a:gd name="connsiteX114" fmla="*/ 5704910 w 11269336"/>
              <a:gd name="connsiteY114" fmla="*/ 1943663 h 2323145"/>
              <a:gd name="connsiteX115" fmla="*/ 5696836 w 11269336"/>
              <a:gd name="connsiteY115" fmla="*/ 1945271 h 2323145"/>
              <a:gd name="connsiteX116" fmla="*/ 5696583 w 11269336"/>
              <a:gd name="connsiteY116" fmla="*/ 1945050 h 2323145"/>
              <a:gd name="connsiteX117" fmla="*/ 5689123 w 11269336"/>
              <a:gd name="connsiteY117" fmla="*/ 1947067 h 2323145"/>
              <a:gd name="connsiteX118" fmla="*/ 5653291 w 11269336"/>
              <a:gd name="connsiteY118" fmla="*/ 1960245 h 2323145"/>
              <a:gd name="connsiteX119" fmla="*/ 5599385 w 11269336"/>
              <a:gd name="connsiteY119" fmla="*/ 1945198 h 2323145"/>
              <a:gd name="connsiteX120" fmla="*/ 5578300 w 11269336"/>
              <a:gd name="connsiteY120" fmla="*/ 1944963 h 2323145"/>
              <a:gd name="connsiteX121" fmla="*/ 5566758 w 11269336"/>
              <a:gd name="connsiteY121" fmla="*/ 1943441 h 2323145"/>
              <a:gd name="connsiteX122" fmla="*/ 5565857 w 11269336"/>
              <a:gd name="connsiteY122" fmla="*/ 1942445 h 2323145"/>
              <a:gd name="connsiteX123" fmla="*/ 5531534 w 11269336"/>
              <a:gd name="connsiteY123" fmla="*/ 1955208 h 2323145"/>
              <a:gd name="connsiteX124" fmla="*/ 5526552 w 11269336"/>
              <a:gd name="connsiteY124" fmla="*/ 1954799 h 2323145"/>
              <a:gd name="connsiteX125" fmla="*/ 5504723 w 11269336"/>
              <a:gd name="connsiteY125" fmla="*/ 1965811 h 2323145"/>
              <a:gd name="connsiteX126" fmla="*/ 5493156 w 11269336"/>
              <a:gd name="connsiteY126" fmla="*/ 1970063 h 2323145"/>
              <a:gd name="connsiteX127" fmla="*/ 5490486 w 11269336"/>
              <a:gd name="connsiteY127" fmla="*/ 1974227 h 2323145"/>
              <a:gd name="connsiteX128" fmla="*/ 5473107 w 11269336"/>
              <a:gd name="connsiteY128" fmla="*/ 1979001 h 2323145"/>
              <a:gd name="connsiteX129" fmla="*/ 5470885 w 11269336"/>
              <a:gd name="connsiteY129" fmla="*/ 1978432 h 2323145"/>
              <a:gd name="connsiteX130" fmla="*/ 5457393 w 11269336"/>
              <a:gd name="connsiteY130" fmla="*/ 1986525 h 2323145"/>
              <a:gd name="connsiteX131" fmla="*/ 5447102 w 11269336"/>
              <a:gd name="connsiteY131" fmla="*/ 1998329 h 2323145"/>
              <a:gd name="connsiteX132" fmla="*/ 5159151 w 11269336"/>
              <a:gd name="connsiteY132" fmla="*/ 2029640 h 2323145"/>
              <a:gd name="connsiteX133" fmla="*/ 5098838 w 11269336"/>
              <a:gd name="connsiteY133" fmla="*/ 2062961 h 2323145"/>
              <a:gd name="connsiteX134" fmla="*/ 4860988 w 11269336"/>
              <a:gd name="connsiteY134" fmla="*/ 2135698 h 2323145"/>
              <a:gd name="connsiteX135" fmla="*/ 4765388 w 11269336"/>
              <a:gd name="connsiteY135" fmla="*/ 2162525 h 2323145"/>
              <a:gd name="connsiteX136" fmla="*/ 4745033 w 11269336"/>
              <a:gd name="connsiteY136" fmla="*/ 2158859 h 2323145"/>
              <a:gd name="connsiteX137" fmla="*/ 4741475 w 11269336"/>
              <a:gd name="connsiteY137" fmla="*/ 2157998 h 2323145"/>
              <a:gd name="connsiteX138" fmla="*/ 4728247 w 11269336"/>
              <a:gd name="connsiteY138" fmla="*/ 2159526 h 2323145"/>
              <a:gd name="connsiteX139" fmla="*/ 4723263 w 11269336"/>
              <a:gd name="connsiteY139" fmla="*/ 2153742 h 2323145"/>
              <a:gd name="connsiteX140" fmla="*/ 4593061 w 11269336"/>
              <a:gd name="connsiteY140" fmla="*/ 2171597 h 2323145"/>
              <a:gd name="connsiteX141" fmla="*/ 4405765 w 11269336"/>
              <a:gd name="connsiteY141" fmla="*/ 2199902 h 2323145"/>
              <a:gd name="connsiteX142" fmla="*/ 4401354 w 11269336"/>
              <a:gd name="connsiteY142" fmla="*/ 2194745 h 2323145"/>
              <a:gd name="connsiteX143" fmla="*/ 4366646 w 11269336"/>
              <a:gd name="connsiteY143" fmla="*/ 2198564 h 2323145"/>
              <a:gd name="connsiteX144" fmla="*/ 4354009 w 11269336"/>
              <a:gd name="connsiteY144" fmla="*/ 2204984 h 2323145"/>
              <a:gd name="connsiteX145" fmla="*/ 4348284 w 11269336"/>
              <a:gd name="connsiteY145" fmla="*/ 2205270 h 2323145"/>
              <a:gd name="connsiteX146" fmla="*/ 4333906 w 11269336"/>
              <a:gd name="connsiteY146" fmla="*/ 2205251 h 2323145"/>
              <a:gd name="connsiteX147" fmla="*/ 4308819 w 11269336"/>
              <a:gd name="connsiteY147" fmla="*/ 2203822 h 2323145"/>
              <a:gd name="connsiteX148" fmla="*/ 4301210 w 11269336"/>
              <a:gd name="connsiteY148" fmla="*/ 2204456 h 2323145"/>
              <a:gd name="connsiteX149" fmla="*/ 4283095 w 11269336"/>
              <a:gd name="connsiteY149" fmla="*/ 2198177 h 2323145"/>
              <a:gd name="connsiteX150" fmla="*/ 4250119 w 11269336"/>
              <a:gd name="connsiteY150" fmla="*/ 2196342 h 2323145"/>
              <a:gd name="connsiteX151" fmla="*/ 4189203 w 11269336"/>
              <a:gd name="connsiteY151" fmla="*/ 2178994 h 2323145"/>
              <a:gd name="connsiteX152" fmla="*/ 4154035 w 11269336"/>
              <a:gd name="connsiteY152" fmla="*/ 2171950 h 2323145"/>
              <a:gd name="connsiteX153" fmla="*/ 4129569 w 11269336"/>
              <a:gd name="connsiteY153" fmla="*/ 2163850 h 2323145"/>
              <a:gd name="connsiteX154" fmla="*/ 4061250 w 11269336"/>
              <a:gd name="connsiteY154" fmla="*/ 2159236 h 2323145"/>
              <a:gd name="connsiteX155" fmla="*/ 3945480 w 11269336"/>
              <a:gd name="connsiteY155" fmla="*/ 2158279 h 2323145"/>
              <a:gd name="connsiteX156" fmla="*/ 3921468 w 11269336"/>
              <a:gd name="connsiteY156" fmla="*/ 2156588 h 2323145"/>
              <a:gd name="connsiteX157" fmla="*/ 3903348 w 11269336"/>
              <a:gd name="connsiteY157" fmla="*/ 2149220 h 2323145"/>
              <a:gd name="connsiteX158" fmla="*/ 3901342 w 11269336"/>
              <a:gd name="connsiteY158" fmla="*/ 2142355 h 2323145"/>
              <a:gd name="connsiteX159" fmla="*/ 3888539 w 11269336"/>
              <a:gd name="connsiteY159" fmla="*/ 2140476 h 2323145"/>
              <a:gd name="connsiteX160" fmla="*/ 3885662 w 11269336"/>
              <a:gd name="connsiteY160" fmla="*/ 2138740 h 2323145"/>
              <a:gd name="connsiteX161" fmla="*/ 3868627 w 11269336"/>
              <a:gd name="connsiteY161" fmla="*/ 2130023 h 2323145"/>
              <a:gd name="connsiteX162" fmla="*/ 3819177 w 11269336"/>
              <a:gd name="connsiteY162" fmla="*/ 2142111 h 2323145"/>
              <a:gd name="connsiteX163" fmla="*/ 3769100 w 11269336"/>
              <a:gd name="connsiteY163" fmla="*/ 2131731 h 2323145"/>
              <a:gd name="connsiteX164" fmla="*/ 3562752 w 11269336"/>
              <a:gd name="connsiteY164" fmla="*/ 2131785 h 2323145"/>
              <a:gd name="connsiteX165" fmla="*/ 3541402 w 11269336"/>
              <a:gd name="connsiteY165" fmla="*/ 2106821 h 2323145"/>
              <a:gd name="connsiteX166" fmla="*/ 3365341 w 11269336"/>
              <a:gd name="connsiteY166" fmla="*/ 2077638 h 2323145"/>
              <a:gd name="connsiteX167" fmla="*/ 3170922 w 11269336"/>
              <a:gd name="connsiteY167" fmla="*/ 2115957 h 2323145"/>
              <a:gd name="connsiteX168" fmla="*/ 3156256 w 11269336"/>
              <a:gd name="connsiteY168" fmla="*/ 2124773 h 2323145"/>
              <a:gd name="connsiteX169" fmla="*/ 3140298 w 11269336"/>
              <a:gd name="connsiteY169" fmla="*/ 2129182 h 2323145"/>
              <a:gd name="connsiteX170" fmla="*/ 3138514 w 11269336"/>
              <a:gd name="connsiteY170" fmla="*/ 2128069 h 2323145"/>
              <a:gd name="connsiteX171" fmla="*/ 3120467 w 11269336"/>
              <a:gd name="connsiteY171" fmla="*/ 2128281 h 2323145"/>
              <a:gd name="connsiteX172" fmla="*/ 3116175 w 11269336"/>
              <a:gd name="connsiteY172" fmla="*/ 2131633 h 2323145"/>
              <a:gd name="connsiteX173" fmla="*/ 3103685 w 11269336"/>
              <a:gd name="connsiteY173" fmla="*/ 2132814 h 2323145"/>
              <a:gd name="connsiteX174" fmla="*/ 3078794 w 11269336"/>
              <a:gd name="connsiteY174" fmla="*/ 2137935 h 2323145"/>
              <a:gd name="connsiteX175" fmla="*/ 3074407 w 11269336"/>
              <a:gd name="connsiteY175" fmla="*/ 2136274 h 2323145"/>
              <a:gd name="connsiteX176" fmla="*/ 3037285 w 11269336"/>
              <a:gd name="connsiteY176" fmla="*/ 2139919 h 2323145"/>
              <a:gd name="connsiteX177" fmla="*/ 3036901 w 11269336"/>
              <a:gd name="connsiteY177" fmla="*/ 2138726 h 2323145"/>
              <a:gd name="connsiteX178" fmla="*/ 3026996 w 11269336"/>
              <a:gd name="connsiteY178" fmla="*/ 2134322 h 2323145"/>
              <a:gd name="connsiteX179" fmla="*/ 3007772 w 11269336"/>
              <a:gd name="connsiteY179" fmla="*/ 2128742 h 2323145"/>
              <a:gd name="connsiteX180" fmla="*/ 2965030 w 11269336"/>
              <a:gd name="connsiteY180" fmla="*/ 2100494 h 2323145"/>
              <a:gd name="connsiteX181" fmla="*/ 2926342 w 11269336"/>
              <a:gd name="connsiteY181" fmla="*/ 2104155 h 2323145"/>
              <a:gd name="connsiteX182" fmla="*/ 2918608 w 11269336"/>
              <a:gd name="connsiteY182" fmla="*/ 2104215 h 2323145"/>
              <a:gd name="connsiteX183" fmla="*/ 2918475 w 11269336"/>
              <a:gd name="connsiteY183" fmla="*/ 2103937 h 2323145"/>
              <a:gd name="connsiteX184" fmla="*/ 2910360 w 11269336"/>
              <a:gd name="connsiteY184" fmla="*/ 2103444 h 2323145"/>
              <a:gd name="connsiteX185" fmla="*/ 2904507 w 11269336"/>
              <a:gd name="connsiteY185" fmla="*/ 2104326 h 2323145"/>
              <a:gd name="connsiteX186" fmla="*/ 2889503 w 11269336"/>
              <a:gd name="connsiteY186" fmla="*/ 2104443 h 2323145"/>
              <a:gd name="connsiteX187" fmla="*/ 2884480 w 11269336"/>
              <a:gd name="connsiteY187" fmla="*/ 2102626 h 2323145"/>
              <a:gd name="connsiteX188" fmla="*/ 2882689 w 11269336"/>
              <a:gd name="connsiteY188" fmla="*/ 2099228 h 2323145"/>
              <a:gd name="connsiteX189" fmla="*/ 2881291 w 11269336"/>
              <a:gd name="connsiteY189" fmla="*/ 2099618 h 2323145"/>
              <a:gd name="connsiteX190" fmla="*/ 2853979 w 11269336"/>
              <a:gd name="connsiteY190" fmla="*/ 2090388 h 2323145"/>
              <a:gd name="connsiteX191" fmla="*/ 2791790 w 11269336"/>
              <a:gd name="connsiteY191" fmla="*/ 2080332 h 2323145"/>
              <a:gd name="connsiteX192" fmla="*/ 2755844 w 11269336"/>
              <a:gd name="connsiteY192" fmla="*/ 2078874 h 2323145"/>
              <a:gd name="connsiteX193" fmla="*/ 2657742 w 11269336"/>
              <a:gd name="connsiteY193" fmla="*/ 2070179 h 2323145"/>
              <a:gd name="connsiteX194" fmla="*/ 2559549 w 11269336"/>
              <a:gd name="connsiteY194" fmla="*/ 2057873 h 2323145"/>
              <a:gd name="connsiteX195" fmla="*/ 2512054 w 11269336"/>
              <a:gd name="connsiteY195" fmla="*/ 2031671 h 2323145"/>
              <a:gd name="connsiteX196" fmla="*/ 2506437 w 11269336"/>
              <a:gd name="connsiteY196" fmla="*/ 2030918 h 2323145"/>
              <a:gd name="connsiteX197" fmla="*/ 2491752 w 11269336"/>
              <a:gd name="connsiteY197" fmla="*/ 2033906 h 2323145"/>
              <a:gd name="connsiteX198" fmla="*/ 2486338 w 11269336"/>
              <a:gd name="connsiteY198" fmla="*/ 2035862 h 2323145"/>
              <a:gd name="connsiteX199" fmla="*/ 2478186 w 11269336"/>
              <a:gd name="connsiteY199" fmla="*/ 2036953 h 2323145"/>
              <a:gd name="connsiteX200" fmla="*/ 2477950 w 11269336"/>
              <a:gd name="connsiteY200" fmla="*/ 2036715 h 2323145"/>
              <a:gd name="connsiteX201" fmla="*/ 2470381 w 11269336"/>
              <a:gd name="connsiteY201" fmla="*/ 2038256 h 2323145"/>
              <a:gd name="connsiteX202" fmla="*/ 2433781 w 11269336"/>
              <a:gd name="connsiteY202" fmla="*/ 2049140 h 2323145"/>
              <a:gd name="connsiteX203" fmla="*/ 2381172 w 11269336"/>
              <a:gd name="connsiteY203" fmla="*/ 2030645 h 2323145"/>
              <a:gd name="connsiteX204" fmla="*/ 2360198 w 11269336"/>
              <a:gd name="connsiteY204" fmla="*/ 2029059 h 2323145"/>
              <a:gd name="connsiteX205" fmla="*/ 2348815 w 11269336"/>
              <a:gd name="connsiteY205" fmla="*/ 2026798 h 2323145"/>
              <a:gd name="connsiteX206" fmla="*/ 2347988 w 11269336"/>
              <a:gd name="connsiteY206" fmla="*/ 2025745 h 2323145"/>
              <a:gd name="connsiteX207" fmla="*/ 2312920 w 11269336"/>
              <a:gd name="connsiteY207" fmla="*/ 2036311 h 2323145"/>
              <a:gd name="connsiteX208" fmla="*/ 2307986 w 11269336"/>
              <a:gd name="connsiteY208" fmla="*/ 2035583 h 2323145"/>
              <a:gd name="connsiteX209" fmla="*/ 2285481 w 11269336"/>
              <a:gd name="connsiteY209" fmla="*/ 2045197 h 2323145"/>
              <a:gd name="connsiteX210" fmla="*/ 2273666 w 11269336"/>
              <a:gd name="connsiteY210" fmla="*/ 2048710 h 2323145"/>
              <a:gd name="connsiteX211" fmla="*/ 2270719 w 11269336"/>
              <a:gd name="connsiteY211" fmla="*/ 2052702 h 2323145"/>
              <a:gd name="connsiteX212" fmla="*/ 2253080 w 11269336"/>
              <a:gd name="connsiteY212" fmla="*/ 2056363 h 2323145"/>
              <a:gd name="connsiteX213" fmla="*/ 2250906 w 11269336"/>
              <a:gd name="connsiteY213" fmla="*/ 2055654 h 2323145"/>
              <a:gd name="connsiteX214" fmla="*/ 2236905 w 11269336"/>
              <a:gd name="connsiteY214" fmla="*/ 2062882 h 2323145"/>
              <a:gd name="connsiteX215" fmla="*/ 2225830 w 11269336"/>
              <a:gd name="connsiteY215" fmla="*/ 2074027 h 2323145"/>
              <a:gd name="connsiteX216" fmla="*/ 2073776 w 11269336"/>
              <a:gd name="connsiteY216" fmla="*/ 2089244 h 2323145"/>
              <a:gd name="connsiteX217" fmla="*/ 1948256 w 11269336"/>
              <a:gd name="connsiteY217" fmla="*/ 2146616 h 2323145"/>
              <a:gd name="connsiteX218" fmla="*/ 1865582 w 11269336"/>
              <a:gd name="connsiteY218" fmla="*/ 2153738 h 2323145"/>
              <a:gd name="connsiteX219" fmla="*/ 1835210 w 11269336"/>
              <a:gd name="connsiteY219" fmla="*/ 2134244 h 2323145"/>
              <a:gd name="connsiteX220" fmla="*/ 1632661 w 11269336"/>
              <a:gd name="connsiteY220" fmla="*/ 2173882 h 2323145"/>
              <a:gd name="connsiteX221" fmla="*/ 1579590 w 11269336"/>
              <a:gd name="connsiteY221" fmla="*/ 2173680 h 2323145"/>
              <a:gd name="connsiteX222" fmla="*/ 1535601 w 11269336"/>
              <a:gd name="connsiteY222" fmla="*/ 2194590 h 2323145"/>
              <a:gd name="connsiteX223" fmla="*/ 1515594 w 11269336"/>
              <a:gd name="connsiteY223" fmla="*/ 2189622 h 2323145"/>
              <a:gd name="connsiteX224" fmla="*/ 1512113 w 11269336"/>
              <a:gd name="connsiteY224" fmla="*/ 2188534 h 2323145"/>
              <a:gd name="connsiteX225" fmla="*/ 1498838 w 11269336"/>
              <a:gd name="connsiteY225" fmla="*/ 2189213 h 2323145"/>
              <a:gd name="connsiteX226" fmla="*/ 1494279 w 11269336"/>
              <a:gd name="connsiteY226" fmla="*/ 2183112 h 2323145"/>
              <a:gd name="connsiteX227" fmla="*/ 1473714 w 11269336"/>
              <a:gd name="connsiteY227" fmla="*/ 2179625 h 2323145"/>
              <a:gd name="connsiteX228" fmla="*/ 1449503 w 11269336"/>
              <a:gd name="connsiteY228" fmla="*/ 2182633 h 2323145"/>
              <a:gd name="connsiteX229" fmla="*/ 1266687 w 11269336"/>
              <a:gd name="connsiteY229" fmla="*/ 2212688 h 2323145"/>
              <a:gd name="connsiteX230" fmla="*/ 1239614 w 11269336"/>
              <a:gd name="connsiteY230" fmla="*/ 2209727 h 2323145"/>
              <a:gd name="connsiteX231" fmla="*/ 1202436 w 11269336"/>
              <a:gd name="connsiteY231" fmla="*/ 2209817 h 2323145"/>
              <a:gd name="connsiteX232" fmla="*/ 1136097 w 11269336"/>
              <a:gd name="connsiteY232" fmla="*/ 2205112 h 2323145"/>
              <a:gd name="connsiteX233" fmla="*/ 988232 w 11269336"/>
              <a:gd name="connsiteY233" fmla="*/ 2235635 h 2323145"/>
              <a:gd name="connsiteX234" fmla="*/ 981959 w 11269336"/>
              <a:gd name="connsiteY234" fmla="*/ 2231607 h 2323145"/>
              <a:gd name="connsiteX235" fmla="*/ 938600 w 11269336"/>
              <a:gd name="connsiteY235" fmla="*/ 2238113 h 2323145"/>
              <a:gd name="connsiteX236" fmla="*/ 791788 w 11269336"/>
              <a:gd name="connsiteY236" fmla="*/ 2293224 h 2323145"/>
              <a:gd name="connsiteX237" fmla="*/ 706914 w 11269336"/>
              <a:gd name="connsiteY237" fmla="*/ 2305046 h 2323145"/>
              <a:gd name="connsiteX238" fmla="*/ 675971 w 11269336"/>
              <a:gd name="connsiteY238" fmla="*/ 2304030 h 2323145"/>
              <a:gd name="connsiteX239" fmla="*/ 624180 w 11269336"/>
              <a:gd name="connsiteY239" fmla="*/ 2302650 h 2323145"/>
              <a:gd name="connsiteX240" fmla="*/ 583453 w 11269336"/>
              <a:gd name="connsiteY240" fmla="*/ 2288788 h 2323145"/>
              <a:gd name="connsiteX241" fmla="*/ 540946 w 11269336"/>
              <a:gd name="connsiteY241" fmla="*/ 2292721 h 2323145"/>
              <a:gd name="connsiteX242" fmla="*/ 533680 w 11269336"/>
              <a:gd name="connsiteY242" fmla="*/ 2310233 h 2323145"/>
              <a:gd name="connsiteX243" fmla="*/ 487366 w 11269336"/>
              <a:gd name="connsiteY243" fmla="*/ 2309053 h 2323145"/>
              <a:gd name="connsiteX244" fmla="*/ 416820 w 11269336"/>
              <a:gd name="connsiteY244" fmla="*/ 2305443 h 2323145"/>
              <a:gd name="connsiteX245" fmla="*/ 376805 w 11269336"/>
              <a:gd name="connsiteY245" fmla="*/ 2307647 h 2323145"/>
              <a:gd name="connsiteX246" fmla="*/ 266777 w 11269336"/>
              <a:gd name="connsiteY246" fmla="*/ 2309012 h 2323145"/>
              <a:gd name="connsiteX247" fmla="*/ 156013 w 11269336"/>
              <a:gd name="connsiteY247" fmla="*/ 2306832 h 2323145"/>
              <a:gd name="connsiteX248" fmla="*/ 87258 w 11269336"/>
              <a:gd name="connsiteY248" fmla="*/ 2285511 h 2323145"/>
              <a:gd name="connsiteX249" fmla="*/ 23798 w 11269336"/>
              <a:gd name="connsiteY249" fmla="*/ 2281822 h 2323145"/>
              <a:gd name="connsiteX250" fmla="*/ 0 w 11269336"/>
              <a:gd name="connsiteY250" fmla="*/ 2285369 h 2323145"/>
              <a:gd name="connsiteX251" fmla="*/ 0 w 11269336"/>
              <a:gd name="connsiteY251" fmla="*/ 0 h 2323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Lst>
            <a:rect l="l" t="t" r="r" b="b"/>
            <a:pathLst>
              <a:path w="11269336" h="2323145">
                <a:moveTo>
                  <a:pt x="0" y="0"/>
                </a:moveTo>
                <a:lnTo>
                  <a:pt x="11269336" y="0"/>
                </a:lnTo>
                <a:lnTo>
                  <a:pt x="11268645" y="511"/>
                </a:lnTo>
                <a:cubicBezTo>
                  <a:pt x="11257520" y="14091"/>
                  <a:pt x="11248967" y="32073"/>
                  <a:pt x="11230739" y="37096"/>
                </a:cubicBezTo>
                <a:cubicBezTo>
                  <a:pt x="11194283" y="47141"/>
                  <a:pt x="11124351" y="55013"/>
                  <a:pt x="11082485" y="78590"/>
                </a:cubicBezTo>
                <a:cubicBezTo>
                  <a:pt x="11064655" y="69818"/>
                  <a:pt x="11049588" y="97621"/>
                  <a:pt x="11031776" y="79197"/>
                </a:cubicBezTo>
                <a:cubicBezTo>
                  <a:pt x="11016683" y="85023"/>
                  <a:pt x="11009945" y="92832"/>
                  <a:pt x="10995894" y="83459"/>
                </a:cubicBezTo>
                <a:cubicBezTo>
                  <a:pt x="10971843" y="134740"/>
                  <a:pt x="10888992" y="106042"/>
                  <a:pt x="10861177" y="147419"/>
                </a:cubicBezTo>
                <a:cubicBezTo>
                  <a:pt x="10850370" y="129415"/>
                  <a:pt x="10807086" y="138624"/>
                  <a:pt x="10782732" y="135645"/>
                </a:cubicBezTo>
                <a:cubicBezTo>
                  <a:pt x="10869014" y="196205"/>
                  <a:pt x="10693356" y="147304"/>
                  <a:pt x="10660773" y="179312"/>
                </a:cubicBezTo>
                <a:cubicBezTo>
                  <a:pt x="10667385" y="121467"/>
                  <a:pt x="10595265" y="182241"/>
                  <a:pt x="10564442" y="160738"/>
                </a:cubicBezTo>
                <a:cubicBezTo>
                  <a:pt x="10544419" y="190949"/>
                  <a:pt x="10518436" y="167191"/>
                  <a:pt x="10490200" y="183533"/>
                </a:cubicBezTo>
                <a:cubicBezTo>
                  <a:pt x="10423905" y="202688"/>
                  <a:pt x="10362764" y="244779"/>
                  <a:pt x="10271351" y="243104"/>
                </a:cubicBezTo>
                <a:cubicBezTo>
                  <a:pt x="10247818" y="329775"/>
                  <a:pt x="10135674" y="303068"/>
                  <a:pt x="10061033" y="364937"/>
                </a:cubicBezTo>
                <a:cubicBezTo>
                  <a:pt x="10014289" y="383940"/>
                  <a:pt x="9930032" y="360289"/>
                  <a:pt x="9921770" y="406154"/>
                </a:cubicBezTo>
                <a:cubicBezTo>
                  <a:pt x="9894276" y="384665"/>
                  <a:pt x="9881945" y="430851"/>
                  <a:pt x="9858388" y="439489"/>
                </a:cubicBezTo>
                <a:cubicBezTo>
                  <a:pt x="9835642" y="426888"/>
                  <a:pt x="9828901" y="443125"/>
                  <a:pt x="9811914" y="449865"/>
                </a:cubicBezTo>
                <a:cubicBezTo>
                  <a:pt x="9801869" y="441287"/>
                  <a:pt x="9787055" y="444835"/>
                  <a:pt x="9784394" y="457816"/>
                </a:cubicBezTo>
                <a:cubicBezTo>
                  <a:pt x="9797169" y="483924"/>
                  <a:pt x="9656844" y="450179"/>
                  <a:pt x="9656836" y="469967"/>
                </a:cubicBezTo>
                <a:cubicBezTo>
                  <a:pt x="9589537" y="485301"/>
                  <a:pt x="9662097" y="527310"/>
                  <a:pt x="9561575" y="559978"/>
                </a:cubicBezTo>
                <a:cubicBezTo>
                  <a:pt x="9479149" y="599104"/>
                  <a:pt x="9215234" y="670585"/>
                  <a:pt x="9162278" y="704724"/>
                </a:cubicBezTo>
                <a:cubicBezTo>
                  <a:pt x="9173017" y="730567"/>
                  <a:pt x="9063215" y="727685"/>
                  <a:pt x="9062863" y="754656"/>
                </a:cubicBezTo>
                <a:cubicBezTo>
                  <a:pt x="9021608" y="774940"/>
                  <a:pt x="8924639" y="816390"/>
                  <a:pt x="8914746" y="826428"/>
                </a:cubicBezTo>
                <a:lnTo>
                  <a:pt x="8917778" y="835198"/>
                </a:lnTo>
                <a:lnTo>
                  <a:pt x="8905560" y="838358"/>
                </a:lnTo>
                <a:lnTo>
                  <a:pt x="8897564" y="834287"/>
                </a:lnTo>
                <a:lnTo>
                  <a:pt x="8878040" y="844150"/>
                </a:lnTo>
                <a:cubicBezTo>
                  <a:pt x="8861112" y="848992"/>
                  <a:pt x="8812843" y="856499"/>
                  <a:pt x="8795998" y="863337"/>
                </a:cubicBezTo>
                <a:cubicBezTo>
                  <a:pt x="8792888" y="873975"/>
                  <a:pt x="8786153" y="880792"/>
                  <a:pt x="8776970" y="885177"/>
                </a:cubicBezTo>
                <a:lnTo>
                  <a:pt x="8755719" y="889754"/>
                </a:lnTo>
                <a:lnTo>
                  <a:pt x="8743257" y="904723"/>
                </a:lnTo>
                <a:cubicBezTo>
                  <a:pt x="8737642" y="908108"/>
                  <a:pt x="8730651" y="908759"/>
                  <a:pt x="8721366" y="904711"/>
                </a:cubicBezTo>
                <a:cubicBezTo>
                  <a:pt x="8711895" y="915873"/>
                  <a:pt x="8676250" y="900745"/>
                  <a:pt x="8678353" y="926318"/>
                </a:cubicBezTo>
                <a:cubicBezTo>
                  <a:pt x="8658506" y="928813"/>
                  <a:pt x="8647569" y="933735"/>
                  <a:pt x="8636849" y="937900"/>
                </a:cubicBezTo>
                <a:lnTo>
                  <a:pt x="8620213" y="943068"/>
                </a:lnTo>
                <a:lnTo>
                  <a:pt x="8612581" y="952695"/>
                </a:lnTo>
                <a:cubicBezTo>
                  <a:pt x="8605836" y="959769"/>
                  <a:pt x="8598255" y="964412"/>
                  <a:pt x="8589038" y="963892"/>
                </a:cubicBezTo>
                <a:lnTo>
                  <a:pt x="8579950" y="960899"/>
                </a:lnTo>
                <a:cubicBezTo>
                  <a:pt x="8579740" y="962476"/>
                  <a:pt x="8579529" y="964053"/>
                  <a:pt x="8579319" y="965630"/>
                </a:cubicBezTo>
                <a:cubicBezTo>
                  <a:pt x="8579138" y="972972"/>
                  <a:pt x="8576531" y="980010"/>
                  <a:pt x="8547429" y="984506"/>
                </a:cubicBezTo>
                <a:cubicBezTo>
                  <a:pt x="8529238" y="1001725"/>
                  <a:pt x="8505565" y="1015840"/>
                  <a:pt x="8478704" y="1025490"/>
                </a:cubicBezTo>
                <a:cubicBezTo>
                  <a:pt x="8473109" y="1019545"/>
                  <a:pt x="8465819" y="1032194"/>
                  <a:pt x="8461421" y="1035512"/>
                </a:cubicBezTo>
                <a:cubicBezTo>
                  <a:pt x="8459739" y="1031087"/>
                  <a:pt x="8447663" y="1032074"/>
                  <a:pt x="8445003" y="1036851"/>
                </a:cubicBezTo>
                <a:cubicBezTo>
                  <a:pt x="8366593" y="1075951"/>
                  <a:pt x="8398773" y="1021402"/>
                  <a:pt x="8357350" y="1060213"/>
                </a:cubicBezTo>
                <a:cubicBezTo>
                  <a:pt x="8349366" y="1063843"/>
                  <a:pt x="8342208" y="1063367"/>
                  <a:pt x="8335565" y="1061151"/>
                </a:cubicBezTo>
                <a:lnTo>
                  <a:pt x="8325267" y="1055919"/>
                </a:lnTo>
                <a:lnTo>
                  <a:pt x="8293586" y="1076144"/>
                </a:lnTo>
                <a:cubicBezTo>
                  <a:pt x="8277595" y="1084193"/>
                  <a:pt x="8260401" y="1090863"/>
                  <a:pt x="8242405" y="1095960"/>
                </a:cubicBezTo>
                <a:cubicBezTo>
                  <a:pt x="8226373" y="1101227"/>
                  <a:pt x="8224213" y="1102052"/>
                  <a:pt x="8197391" y="1107746"/>
                </a:cubicBezTo>
                <a:cubicBezTo>
                  <a:pt x="8090266" y="1152133"/>
                  <a:pt x="8141491" y="1082372"/>
                  <a:pt x="8081474" y="1130125"/>
                </a:cubicBezTo>
                <a:cubicBezTo>
                  <a:pt x="8070634" y="1134173"/>
                  <a:pt x="8061619" y="1132810"/>
                  <a:pt x="8053585" y="1129169"/>
                </a:cubicBezTo>
                <a:lnTo>
                  <a:pt x="8038422" y="1119092"/>
                </a:lnTo>
                <a:lnTo>
                  <a:pt x="8029450" y="1125592"/>
                </a:lnTo>
                <a:cubicBezTo>
                  <a:pt x="7992226" y="1133484"/>
                  <a:pt x="7978616" y="1122765"/>
                  <a:pt x="7959552" y="1140188"/>
                </a:cubicBezTo>
                <a:cubicBezTo>
                  <a:pt x="7922008" y="1119572"/>
                  <a:pt x="7937737" y="1141786"/>
                  <a:pt x="7914188" y="1150862"/>
                </a:cubicBezTo>
                <a:cubicBezTo>
                  <a:pt x="7896037" y="1160155"/>
                  <a:pt x="7933463" y="1163411"/>
                  <a:pt x="7914918" y="1168758"/>
                </a:cubicBezTo>
                <a:cubicBezTo>
                  <a:pt x="7893102" y="1165887"/>
                  <a:pt x="7898453" y="1187420"/>
                  <a:pt x="7875510" y="1183153"/>
                </a:cubicBezTo>
                <a:cubicBezTo>
                  <a:pt x="7877354" y="1165743"/>
                  <a:pt x="7834286" y="1194789"/>
                  <a:pt x="7829932" y="1180782"/>
                </a:cubicBezTo>
                <a:cubicBezTo>
                  <a:pt x="7816047" y="1204874"/>
                  <a:pt x="7801901" y="1181513"/>
                  <a:pt x="7779182" y="1192665"/>
                </a:cubicBezTo>
                <a:cubicBezTo>
                  <a:pt x="7769446" y="1202686"/>
                  <a:pt x="7761564" y="1205661"/>
                  <a:pt x="7748774" y="1199586"/>
                </a:cubicBezTo>
                <a:cubicBezTo>
                  <a:pt x="7704339" y="1247771"/>
                  <a:pt x="7717626" y="1207638"/>
                  <a:pt x="7671846" y="1231966"/>
                </a:cubicBezTo>
                <a:cubicBezTo>
                  <a:pt x="7632956" y="1255682"/>
                  <a:pt x="7587383" y="1275180"/>
                  <a:pt x="7554146" y="1319748"/>
                </a:cubicBezTo>
                <a:cubicBezTo>
                  <a:pt x="7548775" y="1331557"/>
                  <a:pt x="7531272" y="1339155"/>
                  <a:pt x="7515052" y="1336718"/>
                </a:cubicBezTo>
                <a:cubicBezTo>
                  <a:pt x="7512260" y="1336298"/>
                  <a:pt x="7509613" y="1335590"/>
                  <a:pt x="7507193" y="1334617"/>
                </a:cubicBezTo>
                <a:cubicBezTo>
                  <a:pt x="7488273" y="1365207"/>
                  <a:pt x="7468925" y="1356298"/>
                  <a:pt x="7461694" y="1375866"/>
                </a:cubicBezTo>
                <a:cubicBezTo>
                  <a:pt x="7422434" y="1391917"/>
                  <a:pt x="7384603" y="1382819"/>
                  <a:pt x="7377571" y="1400128"/>
                </a:cubicBezTo>
                <a:cubicBezTo>
                  <a:pt x="7356236" y="1403926"/>
                  <a:pt x="7322509" y="1393138"/>
                  <a:pt x="7311261" y="1412652"/>
                </a:cubicBezTo>
                <a:cubicBezTo>
                  <a:pt x="7305349" y="1400071"/>
                  <a:pt x="7289966" y="1428039"/>
                  <a:pt x="7275307" y="1422171"/>
                </a:cubicBezTo>
                <a:cubicBezTo>
                  <a:pt x="7264529" y="1416601"/>
                  <a:pt x="7257348" y="1423786"/>
                  <a:pt x="7247783" y="1426330"/>
                </a:cubicBezTo>
                <a:cubicBezTo>
                  <a:pt x="7233839" y="1423056"/>
                  <a:pt x="7194363" y="1442037"/>
                  <a:pt x="7185047" y="1451812"/>
                </a:cubicBezTo>
                <a:cubicBezTo>
                  <a:pt x="7164447" y="1483396"/>
                  <a:pt x="7101577" y="1475742"/>
                  <a:pt x="7084117" y="1500281"/>
                </a:cubicBezTo>
                <a:cubicBezTo>
                  <a:pt x="7076899" y="1504821"/>
                  <a:pt x="7069494" y="1507565"/>
                  <a:pt x="7062011" y="1509183"/>
                </a:cubicBezTo>
                <a:lnTo>
                  <a:pt x="7040555" y="1511207"/>
                </a:lnTo>
                <a:lnTo>
                  <a:pt x="7033438" y="1506772"/>
                </a:lnTo>
                <a:lnTo>
                  <a:pt x="7020886" y="1510764"/>
                </a:lnTo>
                <a:lnTo>
                  <a:pt x="7017033" y="1510650"/>
                </a:lnTo>
                <a:lnTo>
                  <a:pt x="6995460" y="1511173"/>
                </a:lnTo>
                <a:cubicBezTo>
                  <a:pt x="7010208" y="1537643"/>
                  <a:pt x="6938512" y="1522467"/>
                  <a:pt x="6962144" y="1541508"/>
                </a:cubicBezTo>
                <a:cubicBezTo>
                  <a:pt x="6926351" y="1550586"/>
                  <a:pt x="6958236" y="1566326"/>
                  <a:pt x="6910674" y="1554793"/>
                </a:cubicBezTo>
                <a:cubicBezTo>
                  <a:pt x="6859225" y="1589274"/>
                  <a:pt x="6769015" y="1598548"/>
                  <a:pt x="6732152" y="1642538"/>
                </a:cubicBezTo>
                <a:cubicBezTo>
                  <a:pt x="6734901" y="1628031"/>
                  <a:pt x="6709146" y="1622413"/>
                  <a:pt x="6694106" y="1632377"/>
                </a:cubicBezTo>
                <a:cubicBezTo>
                  <a:pt x="6702628" y="1575914"/>
                  <a:pt x="6638899" y="1692862"/>
                  <a:pt x="6617223" y="1659889"/>
                </a:cubicBezTo>
                <a:cubicBezTo>
                  <a:pt x="6623246" y="1693349"/>
                  <a:pt x="6561228" y="1764690"/>
                  <a:pt x="6521138" y="1744340"/>
                </a:cubicBezTo>
                <a:cubicBezTo>
                  <a:pt x="6469831" y="1761656"/>
                  <a:pt x="6438109" y="1796731"/>
                  <a:pt x="6380677" y="1796883"/>
                </a:cubicBezTo>
                <a:cubicBezTo>
                  <a:pt x="6379865" y="1801686"/>
                  <a:pt x="6377810" y="1805986"/>
                  <a:pt x="6374897" y="1809910"/>
                </a:cubicBezTo>
                <a:lnTo>
                  <a:pt x="6364545" y="1820090"/>
                </a:lnTo>
                <a:lnTo>
                  <a:pt x="6362126" y="1819991"/>
                </a:lnTo>
                <a:cubicBezTo>
                  <a:pt x="6353055" y="1821720"/>
                  <a:pt x="6348796" y="1824537"/>
                  <a:pt x="6346673" y="1827824"/>
                </a:cubicBezTo>
                <a:lnTo>
                  <a:pt x="6345588" y="1832232"/>
                </a:lnTo>
                <a:lnTo>
                  <a:pt x="6335708" y="1838451"/>
                </a:lnTo>
                <a:lnTo>
                  <a:pt x="6318182" y="1852975"/>
                </a:lnTo>
                <a:lnTo>
                  <a:pt x="6313084" y="1853561"/>
                </a:lnTo>
                <a:lnTo>
                  <a:pt x="6283816" y="1872148"/>
                </a:lnTo>
                <a:lnTo>
                  <a:pt x="6282550" y="1871392"/>
                </a:lnTo>
                <a:cubicBezTo>
                  <a:pt x="6279041" y="1870121"/>
                  <a:pt x="6275192" y="1869982"/>
                  <a:pt x="6270527" y="1872208"/>
                </a:cubicBezTo>
                <a:cubicBezTo>
                  <a:pt x="6265029" y="1853962"/>
                  <a:pt x="6262790" y="1867903"/>
                  <a:pt x="6249518" y="1876079"/>
                </a:cubicBezTo>
                <a:cubicBezTo>
                  <a:pt x="6238019" y="1849564"/>
                  <a:pt x="6207959" y="1881750"/>
                  <a:pt x="6190386" y="1872478"/>
                </a:cubicBezTo>
                <a:cubicBezTo>
                  <a:pt x="6180893" y="1879083"/>
                  <a:pt x="6170646" y="1885584"/>
                  <a:pt x="6159777" y="1891745"/>
                </a:cubicBezTo>
                <a:lnTo>
                  <a:pt x="6153131" y="1895079"/>
                </a:lnTo>
                <a:lnTo>
                  <a:pt x="6152798" y="1894920"/>
                </a:lnTo>
                <a:cubicBezTo>
                  <a:pt x="6150925" y="1895166"/>
                  <a:pt x="6148578" y="1896082"/>
                  <a:pt x="6145388" y="1897990"/>
                </a:cubicBezTo>
                <a:lnTo>
                  <a:pt x="6141014" y="1901155"/>
                </a:lnTo>
                <a:lnTo>
                  <a:pt x="6128122" y="1907623"/>
                </a:lnTo>
                <a:lnTo>
                  <a:pt x="6122351" y="1908359"/>
                </a:lnTo>
                <a:cubicBezTo>
                  <a:pt x="6099508" y="1905910"/>
                  <a:pt x="6088334" y="1869006"/>
                  <a:pt x="6064750" y="1896394"/>
                </a:cubicBezTo>
                <a:cubicBezTo>
                  <a:pt x="6025977" y="1903785"/>
                  <a:pt x="5997095" y="1889190"/>
                  <a:pt x="5964230" y="1910038"/>
                </a:cubicBezTo>
                <a:cubicBezTo>
                  <a:pt x="5927910" y="1916874"/>
                  <a:pt x="5894873" y="1914928"/>
                  <a:pt x="5865399" y="1926966"/>
                </a:cubicBezTo>
                <a:cubicBezTo>
                  <a:pt x="5851644" y="1923038"/>
                  <a:pt x="5839380" y="1922808"/>
                  <a:pt x="5829951" y="1934755"/>
                </a:cubicBezTo>
                <a:cubicBezTo>
                  <a:pt x="5795498" y="1938369"/>
                  <a:pt x="5784532" y="1926246"/>
                  <a:pt x="5765285" y="1941322"/>
                </a:cubicBezTo>
                <a:cubicBezTo>
                  <a:pt x="5741789" y="1922874"/>
                  <a:pt x="5742385" y="1931607"/>
                  <a:pt x="5734750" y="1939793"/>
                </a:cubicBezTo>
                <a:lnTo>
                  <a:pt x="5733569" y="1940505"/>
                </a:lnTo>
                <a:lnTo>
                  <a:pt x="5730329" y="1937845"/>
                </a:lnTo>
                <a:lnTo>
                  <a:pt x="5724661" y="1937455"/>
                </a:lnTo>
                <a:lnTo>
                  <a:pt x="5710186" y="1941370"/>
                </a:lnTo>
                <a:lnTo>
                  <a:pt x="5704910" y="1943663"/>
                </a:lnTo>
                <a:cubicBezTo>
                  <a:pt x="5701213" y="1944937"/>
                  <a:pt x="5698678" y="1945391"/>
                  <a:pt x="5696836" y="1945271"/>
                </a:cubicBezTo>
                <a:lnTo>
                  <a:pt x="5696583" y="1945050"/>
                </a:lnTo>
                <a:lnTo>
                  <a:pt x="5689123" y="1947067"/>
                </a:lnTo>
                <a:cubicBezTo>
                  <a:pt x="5676655" y="1951072"/>
                  <a:pt x="5664639" y="1955533"/>
                  <a:pt x="5653291" y="1960245"/>
                </a:cubicBezTo>
                <a:cubicBezTo>
                  <a:pt x="5640346" y="1947636"/>
                  <a:pt x="5600180" y="1973739"/>
                  <a:pt x="5599385" y="1945198"/>
                </a:cubicBezTo>
                <a:cubicBezTo>
                  <a:pt x="5583913" y="1950736"/>
                  <a:pt x="5576590" y="1964134"/>
                  <a:pt x="5578300" y="1944963"/>
                </a:cubicBezTo>
                <a:cubicBezTo>
                  <a:pt x="5573104" y="1946266"/>
                  <a:pt x="5569560" y="1945382"/>
                  <a:pt x="5566758" y="1943441"/>
                </a:cubicBezTo>
                <a:lnTo>
                  <a:pt x="5565857" y="1942445"/>
                </a:lnTo>
                <a:lnTo>
                  <a:pt x="5531534" y="1955208"/>
                </a:lnTo>
                <a:lnTo>
                  <a:pt x="5526552" y="1954799"/>
                </a:lnTo>
                <a:lnTo>
                  <a:pt x="5504723" y="1965811"/>
                </a:lnTo>
                <a:lnTo>
                  <a:pt x="5493156" y="1970063"/>
                </a:lnTo>
                <a:lnTo>
                  <a:pt x="5490486" y="1974227"/>
                </a:lnTo>
                <a:cubicBezTo>
                  <a:pt x="5487271" y="1977077"/>
                  <a:pt x="5482233" y="1979045"/>
                  <a:pt x="5473107" y="1979001"/>
                </a:cubicBezTo>
                <a:lnTo>
                  <a:pt x="5470885" y="1978432"/>
                </a:lnTo>
                <a:lnTo>
                  <a:pt x="5457393" y="1986525"/>
                </a:lnTo>
                <a:cubicBezTo>
                  <a:pt x="5453194" y="1989853"/>
                  <a:pt x="5449663" y="1993721"/>
                  <a:pt x="5447102" y="1998329"/>
                </a:cubicBezTo>
                <a:cubicBezTo>
                  <a:pt x="5386283" y="2017364"/>
                  <a:pt x="5223545" y="2015483"/>
                  <a:pt x="5159151" y="2029640"/>
                </a:cubicBezTo>
                <a:cubicBezTo>
                  <a:pt x="5141359" y="2036610"/>
                  <a:pt x="5090827" y="2076822"/>
                  <a:pt x="5098838" y="2062961"/>
                </a:cubicBezTo>
                <a:cubicBezTo>
                  <a:pt x="5047883" y="2099457"/>
                  <a:pt x="4922007" y="2111466"/>
                  <a:pt x="4860988" y="2135698"/>
                </a:cubicBezTo>
                <a:cubicBezTo>
                  <a:pt x="4805413" y="2152292"/>
                  <a:pt x="4784714" y="2158665"/>
                  <a:pt x="4765388" y="2162525"/>
                </a:cubicBezTo>
                <a:cubicBezTo>
                  <a:pt x="4758560" y="2161978"/>
                  <a:pt x="4751823" y="2160531"/>
                  <a:pt x="4745033" y="2158859"/>
                </a:cubicBezTo>
                <a:lnTo>
                  <a:pt x="4741475" y="2157998"/>
                </a:lnTo>
                <a:lnTo>
                  <a:pt x="4728247" y="2159526"/>
                </a:lnTo>
                <a:lnTo>
                  <a:pt x="4723263" y="2153742"/>
                </a:lnTo>
                <a:lnTo>
                  <a:pt x="4593061" y="2171597"/>
                </a:lnTo>
                <a:lnTo>
                  <a:pt x="4405765" y="2199902"/>
                </a:lnTo>
                <a:cubicBezTo>
                  <a:pt x="4403942" y="2198353"/>
                  <a:pt x="4402457" y="2196614"/>
                  <a:pt x="4401354" y="2194745"/>
                </a:cubicBezTo>
                <a:lnTo>
                  <a:pt x="4366646" y="2198564"/>
                </a:lnTo>
                <a:lnTo>
                  <a:pt x="4354009" y="2204984"/>
                </a:lnTo>
                <a:lnTo>
                  <a:pt x="4348284" y="2205270"/>
                </a:lnTo>
                <a:lnTo>
                  <a:pt x="4333906" y="2205251"/>
                </a:lnTo>
                <a:cubicBezTo>
                  <a:pt x="4326429" y="2204713"/>
                  <a:pt x="4318024" y="2203940"/>
                  <a:pt x="4308819" y="2203822"/>
                </a:cubicBezTo>
                <a:lnTo>
                  <a:pt x="4301210" y="2204456"/>
                </a:lnTo>
                <a:lnTo>
                  <a:pt x="4283095" y="2198177"/>
                </a:lnTo>
                <a:cubicBezTo>
                  <a:pt x="4269863" y="2193337"/>
                  <a:pt x="4259612" y="2190345"/>
                  <a:pt x="4250119" y="2196342"/>
                </a:cubicBezTo>
                <a:cubicBezTo>
                  <a:pt x="4230702" y="2190559"/>
                  <a:pt x="4213171" y="2166890"/>
                  <a:pt x="4189203" y="2178994"/>
                </a:cubicBezTo>
                <a:cubicBezTo>
                  <a:pt x="4194512" y="2165594"/>
                  <a:pt x="4160734" y="2183257"/>
                  <a:pt x="4154035" y="2171950"/>
                </a:cubicBezTo>
                <a:cubicBezTo>
                  <a:pt x="4150098" y="2162547"/>
                  <a:pt x="4138934" y="2165714"/>
                  <a:pt x="4129569" y="2163850"/>
                </a:cubicBezTo>
                <a:cubicBezTo>
                  <a:pt x="4121391" y="2155090"/>
                  <a:pt x="4076089" y="2154737"/>
                  <a:pt x="4061250" y="2159236"/>
                </a:cubicBezTo>
                <a:cubicBezTo>
                  <a:pt x="4020618" y="2177811"/>
                  <a:pt x="3978175" y="2144465"/>
                  <a:pt x="3945480" y="2158279"/>
                </a:cubicBezTo>
                <a:cubicBezTo>
                  <a:pt x="3936362" y="2159139"/>
                  <a:pt x="3928502" y="2158369"/>
                  <a:pt x="3921468" y="2156588"/>
                </a:cubicBezTo>
                <a:lnTo>
                  <a:pt x="3903348" y="2149220"/>
                </a:lnTo>
                <a:lnTo>
                  <a:pt x="3901342" y="2142355"/>
                </a:lnTo>
                <a:lnTo>
                  <a:pt x="3888539" y="2140476"/>
                </a:lnTo>
                <a:lnTo>
                  <a:pt x="3885662" y="2138740"/>
                </a:lnTo>
                <a:cubicBezTo>
                  <a:pt x="3880178" y="2135398"/>
                  <a:pt x="3874645" y="2132286"/>
                  <a:pt x="3868627" y="2130023"/>
                </a:cubicBezTo>
                <a:cubicBezTo>
                  <a:pt x="3859240" y="2159198"/>
                  <a:pt x="3815892" y="2115590"/>
                  <a:pt x="3819177" y="2142111"/>
                </a:cubicBezTo>
                <a:cubicBezTo>
                  <a:pt x="3784478" y="2134756"/>
                  <a:pt x="3796708" y="2161930"/>
                  <a:pt x="3769100" y="2131731"/>
                </a:cubicBezTo>
                <a:cubicBezTo>
                  <a:pt x="3702423" y="2139704"/>
                  <a:pt x="3625642" y="2109386"/>
                  <a:pt x="3562752" y="2131785"/>
                </a:cubicBezTo>
                <a:cubicBezTo>
                  <a:pt x="3576244" y="2120400"/>
                  <a:pt x="3560801" y="2104591"/>
                  <a:pt x="3541402" y="2106821"/>
                </a:cubicBezTo>
                <a:cubicBezTo>
                  <a:pt x="3592232" y="2061584"/>
                  <a:pt x="3356194" y="2115384"/>
                  <a:pt x="3365341" y="2077638"/>
                </a:cubicBezTo>
                <a:cubicBezTo>
                  <a:pt x="3303594" y="2079161"/>
                  <a:pt x="3221644" y="2111487"/>
                  <a:pt x="3170922" y="2115957"/>
                </a:cubicBezTo>
                <a:cubicBezTo>
                  <a:pt x="3166532" y="2119769"/>
                  <a:pt x="3161579" y="2122617"/>
                  <a:pt x="3156256" y="2124773"/>
                </a:cubicBezTo>
                <a:lnTo>
                  <a:pt x="3140298" y="2129182"/>
                </a:lnTo>
                <a:lnTo>
                  <a:pt x="3138514" y="2128069"/>
                </a:lnTo>
                <a:cubicBezTo>
                  <a:pt x="3130169" y="2125710"/>
                  <a:pt x="3124679" y="2126336"/>
                  <a:pt x="3120467" y="2128281"/>
                </a:cubicBezTo>
                <a:lnTo>
                  <a:pt x="3116175" y="2131633"/>
                </a:lnTo>
                <a:lnTo>
                  <a:pt x="3103685" y="2132814"/>
                </a:lnTo>
                <a:lnTo>
                  <a:pt x="3078794" y="2137935"/>
                </a:lnTo>
                <a:lnTo>
                  <a:pt x="3074407" y="2136274"/>
                </a:lnTo>
                <a:lnTo>
                  <a:pt x="3037285" y="2139919"/>
                </a:lnTo>
                <a:lnTo>
                  <a:pt x="3036901" y="2138726"/>
                </a:lnTo>
                <a:cubicBezTo>
                  <a:pt x="3035193" y="2136135"/>
                  <a:pt x="3032337" y="2134379"/>
                  <a:pt x="3026996" y="2134322"/>
                </a:cubicBezTo>
                <a:cubicBezTo>
                  <a:pt x="3037063" y="2116196"/>
                  <a:pt x="3024412" y="2127308"/>
                  <a:pt x="3007772" y="2128742"/>
                </a:cubicBezTo>
                <a:cubicBezTo>
                  <a:pt x="3019697" y="2100910"/>
                  <a:pt x="2971305" y="2115987"/>
                  <a:pt x="2965030" y="2100494"/>
                </a:cubicBezTo>
                <a:cubicBezTo>
                  <a:pt x="2952539" y="2102174"/>
                  <a:pt x="2939545" y="2103445"/>
                  <a:pt x="2926342" y="2104155"/>
                </a:cubicBezTo>
                <a:lnTo>
                  <a:pt x="2918608" y="2104215"/>
                </a:lnTo>
                <a:cubicBezTo>
                  <a:pt x="2918564" y="2104122"/>
                  <a:pt x="2918519" y="2104030"/>
                  <a:pt x="2918475" y="2103937"/>
                </a:cubicBezTo>
                <a:cubicBezTo>
                  <a:pt x="2916840" y="2103354"/>
                  <a:pt x="2914314" y="2103149"/>
                  <a:pt x="2910360" y="2103444"/>
                </a:cubicBezTo>
                <a:lnTo>
                  <a:pt x="2904507" y="2104326"/>
                </a:lnTo>
                <a:lnTo>
                  <a:pt x="2889503" y="2104443"/>
                </a:lnTo>
                <a:lnTo>
                  <a:pt x="2884480" y="2102626"/>
                </a:lnTo>
                <a:lnTo>
                  <a:pt x="2882689" y="2099228"/>
                </a:lnTo>
                <a:lnTo>
                  <a:pt x="2881291" y="2099618"/>
                </a:lnTo>
                <a:cubicBezTo>
                  <a:pt x="2870663" y="2105606"/>
                  <a:pt x="2867338" y="2114210"/>
                  <a:pt x="2853979" y="2090388"/>
                </a:cubicBezTo>
                <a:cubicBezTo>
                  <a:pt x="2829652" y="2100099"/>
                  <a:pt x="2824975" y="2085577"/>
                  <a:pt x="2791790" y="2080332"/>
                </a:cubicBezTo>
                <a:cubicBezTo>
                  <a:pt x="2777850" y="2089504"/>
                  <a:pt x="2766709" y="2086170"/>
                  <a:pt x="2755844" y="2078874"/>
                </a:cubicBezTo>
                <a:cubicBezTo>
                  <a:pt x="2723488" y="2083049"/>
                  <a:pt x="2694065" y="2072780"/>
                  <a:pt x="2657742" y="2070179"/>
                </a:cubicBezTo>
                <a:cubicBezTo>
                  <a:pt x="2618372" y="2082020"/>
                  <a:pt x="2598368" y="2060559"/>
                  <a:pt x="2559549" y="2057873"/>
                </a:cubicBezTo>
                <a:cubicBezTo>
                  <a:pt x="2525789" y="2078403"/>
                  <a:pt x="2531908" y="2039838"/>
                  <a:pt x="2512054" y="2031671"/>
                </a:cubicBezTo>
                <a:lnTo>
                  <a:pt x="2506437" y="2030918"/>
                </a:lnTo>
                <a:lnTo>
                  <a:pt x="2491752" y="2033906"/>
                </a:lnTo>
                <a:lnTo>
                  <a:pt x="2486338" y="2035862"/>
                </a:lnTo>
                <a:cubicBezTo>
                  <a:pt x="2482568" y="2036899"/>
                  <a:pt x="2480011" y="2037191"/>
                  <a:pt x="2478186" y="2036953"/>
                </a:cubicBezTo>
                <a:lnTo>
                  <a:pt x="2477950" y="2036715"/>
                </a:lnTo>
                <a:lnTo>
                  <a:pt x="2470381" y="2038256"/>
                </a:lnTo>
                <a:cubicBezTo>
                  <a:pt x="2457686" y="2041461"/>
                  <a:pt x="2445410" y="2045155"/>
                  <a:pt x="2433781" y="2049140"/>
                </a:cubicBezTo>
                <a:cubicBezTo>
                  <a:pt x="2421781" y="2035703"/>
                  <a:pt x="2379959" y="2059234"/>
                  <a:pt x="2381172" y="2030645"/>
                </a:cubicBezTo>
                <a:cubicBezTo>
                  <a:pt x="2365380" y="2035192"/>
                  <a:pt x="2357148" y="2048120"/>
                  <a:pt x="2360198" y="2029059"/>
                </a:cubicBezTo>
                <a:cubicBezTo>
                  <a:pt x="2354933" y="2030031"/>
                  <a:pt x="2351467" y="2028919"/>
                  <a:pt x="2348815" y="2026798"/>
                </a:cubicBezTo>
                <a:lnTo>
                  <a:pt x="2347988" y="2025745"/>
                </a:lnTo>
                <a:lnTo>
                  <a:pt x="2312920" y="2036311"/>
                </a:lnTo>
                <a:lnTo>
                  <a:pt x="2307986" y="2035583"/>
                </a:lnTo>
                <a:lnTo>
                  <a:pt x="2285481" y="2045197"/>
                </a:lnTo>
                <a:lnTo>
                  <a:pt x="2273666" y="2048710"/>
                </a:lnTo>
                <a:lnTo>
                  <a:pt x="2270719" y="2052702"/>
                </a:lnTo>
                <a:cubicBezTo>
                  <a:pt x="2267315" y="2055347"/>
                  <a:pt x="2262161" y="2056992"/>
                  <a:pt x="2253080" y="2056363"/>
                </a:cubicBezTo>
                <a:lnTo>
                  <a:pt x="2250906" y="2055654"/>
                </a:lnTo>
                <a:lnTo>
                  <a:pt x="2236905" y="2062882"/>
                </a:lnTo>
                <a:cubicBezTo>
                  <a:pt x="2232493" y="2065942"/>
                  <a:pt x="2228705" y="2069583"/>
                  <a:pt x="2225830" y="2074027"/>
                </a:cubicBezTo>
                <a:cubicBezTo>
                  <a:pt x="2173117" y="2059597"/>
                  <a:pt x="2128486" y="2085502"/>
                  <a:pt x="2073776" y="2089244"/>
                </a:cubicBezTo>
                <a:cubicBezTo>
                  <a:pt x="2046050" y="2059365"/>
                  <a:pt x="1957570" y="2112693"/>
                  <a:pt x="1948256" y="2146616"/>
                </a:cubicBezTo>
                <a:cubicBezTo>
                  <a:pt x="1943005" y="2109192"/>
                  <a:pt x="1832736" y="2206239"/>
                  <a:pt x="1865582" y="2153738"/>
                </a:cubicBezTo>
                <a:cubicBezTo>
                  <a:pt x="1847376" y="2159567"/>
                  <a:pt x="1826258" y="2147592"/>
                  <a:pt x="1835210" y="2134244"/>
                </a:cubicBezTo>
                <a:cubicBezTo>
                  <a:pt x="1781916" y="2167476"/>
                  <a:pt x="1695112" y="2153556"/>
                  <a:pt x="1632661" y="2173882"/>
                </a:cubicBezTo>
                <a:cubicBezTo>
                  <a:pt x="1594177" y="2150642"/>
                  <a:pt x="1616426" y="2173975"/>
                  <a:pt x="1579590" y="2173680"/>
                </a:cubicBezTo>
                <a:cubicBezTo>
                  <a:pt x="1592812" y="2198112"/>
                  <a:pt x="1533818" y="2165220"/>
                  <a:pt x="1535601" y="2194590"/>
                </a:cubicBezTo>
                <a:cubicBezTo>
                  <a:pt x="1528840" y="2193608"/>
                  <a:pt x="1522236" y="2191728"/>
                  <a:pt x="1515594" y="2189622"/>
                </a:cubicBezTo>
                <a:lnTo>
                  <a:pt x="1512113" y="2188534"/>
                </a:lnTo>
                <a:lnTo>
                  <a:pt x="1498838" y="2189213"/>
                </a:lnTo>
                <a:lnTo>
                  <a:pt x="1494279" y="2183112"/>
                </a:lnTo>
                <a:lnTo>
                  <a:pt x="1473714" y="2179625"/>
                </a:lnTo>
                <a:cubicBezTo>
                  <a:pt x="1466138" y="2179292"/>
                  <a:pt x="1458132" y="2180071"/>
                  <a:pt x="1449503" y="2182633"/>
                </a:cubicBezTo>
                <a:lnTo>
                  <a:pt x="1266687" y="2212688"/>
                </a:lnTo>
                <a:cubicBezTo>
                  <a:pt x="1256792" y="2212722"/>
                  <a:pt x="1247024" y="2217857"/>
                  <a:pt x="1239614" y="2209727"/>
                </a:cubicBezTo>
                <a:cubicBezTo>
                  <a:pt x="1228778" y="2200326"/>
                  <a:pt x="1202276" y="2223497"/>
                  <a:pt x="1202436" y="2209817"/>
                </a:cubicBezTo>
                <a:cubicBezTo>
                  <a:pt x="1183471" y="2225854"/>
                  <a:pt x="1157340" y="2206849"/>
                  <a:pt x="1136097" y="2205112"/>
                </a:cubicBezTo>
                <a:cubicBezTo>
                  <a:pt x="1100396" y="2209415"/>
                  <a:pt x="1013922" y="2231219"/>
                  <a:pt x="988232" y="2235635"/>
                </a:cubicBezTo>
                <a:cubicBezTo>
                  <a:pt x="986445" y="2234079"/>
                  <a:pt x="984332" y="2232722"/>
                  <a:pt x="981959" y="2231607"/>
                </a:cubicBezTo>
                <a:cubicBezTo>
                  <a:pt x="968170" y="2225130"/>
                  <a:pt x="948759" y="2228043"/>
                  <a:pt x="938600" y="2238113"/>
                </a:cubicBezTo>
                <a:cubicBezTo>
                  <a:pt x="888371" y="2272824"/>
                  <a:pt x="837950" y="2280135"/>
                  <a:pt x="791788" y="2293224"/>
                </a:cubicBezTo>
                <a:cubicBezTo>
                  <a:pt x="739035" y="2305159"/>
                  <a:pt x="769009" y="2269676"/>
                  <a:pt x="706914" y="2305046"/>
                </a:cubicBezTo>
                <a:cubicBezTo>
                  <a:pt x="697882" y="2295919"/>
                  <a:pt x="689339" y="2296797"/>
                  <a:pt x="675971" y="2304030"/>
                </a:cubicBezTo>
                <a:cubicBezTo>
                  <a:pt x="650201" y="2309060"/>
                  <a:pt x="647591" y="2282853"/>
                  <a:pt x="624180" y="2302650"/>
                </a:cubicBezTo>
                <a:cubicBezTo>
                  <a:pt x="626400" y="2287987"/>
                  <a:pt x="574045" y="2305175"/>
                  <a:pt x="583453" y="2288788"/>
                </a:cubicBezTo>
                <a:cubicBezTo>
                  <a:pt x="564313" y="2278832"/>
                  <a:pt x="559671" y="2301039"/>
                  <a:pt x="540946" y="2292721"/>
                </a:cubicBezTo>
                <a:cubicBezTo>
                  <a:pt x="521576" y="2293191"/>
                  <a:pt x="554439" y="2305843"/>
                  <a:pt x="533680" y="2310233"/>
                </a:cubicBezTo>
                <a:cubicBezTo>
                  <a:pt x="508069" y="2313043"/>
                  <a:pt x="512638" y="2338541"/>
                  <a:pt x="487366" y="2309053"/>
                </a:cubicBezTo>
                <a:cubicBezTo>
                  <a:pt x="462164" y="2321083"/>
                  <a:pt x="454441" y="2307251"/>
                  <a:pt x="416820" y="2305443"/>
                </a:cubicBezTo>
                <a:cubicBezTo>
                  <a:pt x="403012" y="2315890"/>
                  <a:pt x="390105" y="2313733"/>
                  <a:pt x="376805" y="2307647"/>
                </a:cubicBezTo>
                <a:cubicBezTo>
                  <a:pt x="341751" y="2315035"/>
                  <a:pt x="307408" y="2307897"/>
                  <a:pt x="266777" y="2309012"/>
                </a:cubicBezTo>
                <a:cubicBezTo>
                  <a:pt x="225310" y="2324664"/>
                  <a:pt x="199419" y="2305548"/>
                  <a:pt x="156013" y="2306832"/>
                </a:cubicBezTo>
                <a:cubicBezTo>
                  <a:pt x="117457" y="2333851"/>
                  <a:pt x="122965" y="2279562"/>
                  <a:pt x="87258" y="2285511"/>
                </a:cubicBezTo>
                <a:cubicBezTo>
                  <a:pt x="38977" y="2309189"/>
                  <a:pt x="74043" y="2277969"/>
                  <a:pt x="23798" y="2281822"/>
                </a:cubicBezTo>
                <a:lnTo>
                  <a:pt x="0" y="2285369"/>
                </a:lnTo>
                <a:lnTo>
                  <a:pt x="0" y="0"/>
                </a:ln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US">
              <a:solidFill>
                <a:schemeClr val="bg2"/>
              </a:solidFill>
            </a:endParaRPr>
          </a:p>
        </p:txBody>
      </p:sp>
      <p:sp>
        <p:nvSpPr>
          <p:cNvPr id="2" name="Title 1">
            <a:extLst>
              <a:ext uri="{FF2B5EF4-FFF2-40B4-BE49-F238E27FC236}">
                <a16:creationId xmlns:a16="http://schemas.microsoft.com/office/drawing/2014/main" id="{4DCF4131-5BD7-0E8F-F061-938F8C771DBF}"/>
              </a:ext>
            </a:extLst>
          </p:cNvPr>
          <p:cNvSpPr>
            <a:spLocks noGrp="1"/>
          </p:cNvSpPr>
          <p:nvPr>
            <p:ph type="title"/>
          </p:nvPr>
        </p:nvSpPr>
        <p:spPr>
          <a:xfrm>
            <a:off x="497973" y="393380"/>
            <a:ext cx="7655427" cy="739881"/>
          </a:xfrm>
        </p:spPr>
        <p:txBody>
          <a:bodyPr vert="horz" lIns="91440" tIns="45720" rIns="91440" bIns="45720" rtlCol="0" anchor="b">
            <a:normAutofit/>
          </a:bodyPr>
          <a:lstStyle/>
          <a:p>
            <a:pPr rtl="0" eaLnBrk="1" hangingPunct="1"/>
            <a:r>
              <a:rPr lang="ti" sz="4000">
                <a:solidFill>
                  <a:srgbClr val="1962B2"/>
                </a:solidFill>
                <a:latin typeface="Arial" panose="020B0604020202020204" pitchFamily="34" charset="0"/>
                <a:cs typeface="Arial" panose="020B0604020202020204" pitchFamily="34" charset="0"/>
              </a:rPr>
              <a:t>መጠንቀቕታታት ኩባንያ</a:t>
            </a:r>
          </a:p>
        </p:txBody>
      </p:sp>
      <p:pic>
        <p:nvPicPr>
          <p:cNvPr id="1042" name="Picture 18">
            <a:extLst>
              <a:ext uri="{FF2B5EF4-FFF2-40B4-BE49-F238E27FC236}">
                <a16:creationId xmlns:a16="http://schemas.microsoft.com/office/drawing/2014/main" id="{14460857-76B1-A47C-76E9-90AC9E411B6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60" r="-268" b="67015"/>
          <a:stretch/>
        </p:blipFill>
        <p:spPr bwMode="auto">
          <a:xfrm>
            <a:off x="303892" y="2402019"/>
            <a:ext cx="5683953" cy="318982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ASC Scamwatch on X: &quot;Planning on bagging some bargains this Black Friday  and Cyber Monday? Make sure you're not shopping on a scam website.  Remember, huge discounts, unusual URLs &amp; limited payment">
            <a:extLst>
              <a:ext uri="{FF2B5EF4-FFF2-40B4-BE49-F238E27FC236}">
                <a16:creationId xmlns:a16="http://schemas.microsoft.com/office/drawing/2014/main" id="{F8B7FFCB-1EDB-E502-8E38-56E2D6FF8CD8}"/>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204157" y="2432607"/>
            <a:ext cx="5987844" cy="3128647"/>
          </a:xfrm>
          <a:prstGeom prst="rect">
            <a:avLst/>
          </a:prstGeom>
          <a:noFill/>
          <a:extLst>
            <a:ext uri="{909E8E84-426E-40DD-AFC4-6F175D3DCCD1}">
              <a14:hiddenFill xmlns:a14="http://schemas.microsoft.com/office/drawing/2010/main">
                <a:solidFill>
                  <a:srgbClr val="FFFFFF"/>
                </a:solidFill>
              </a14:hiddenFill>
            </a:ext>
          </a:extLst>
        </p:spPr>
      </p:pic>
      <p:sp>
        <p:nvSpPr>
          <p:cNvPr id="3093" name="Freeform: Shape 3092">
            <a:extLst>
              <a:ext uri="{FF2B5EF4-FFF2-40B4-BE49-F238E27FC236}">
                <a16:creationId xmlns:a16="http://schemas.microsoft.com/office/drawing/2014/main" id="{CFDF195F-784B-4D00-8C92-6FC1B0499EA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307088" y="6277971"/>
            <a:ext cx="6884912" cy="580030"/>
          </a:xfrm>
          <a:custGeom>
            <a:avLst/>
            <a:gdLst>
              <a:gd name="connsiteX0" fmla="*/ 6884912 w 6884912"/>
              <a:gd name="connsiteY0" fmla="*/ 0 h 1161397"/>
              <a:gd name="connsiteX1" fmla="*/ 6884912 w 6884912"/>
              <a:gd name="connsiteY1" fmla="*/ 1161397 h 1161397"/>
              <a:gd name="connsiteX2" fmla="*/ 0 w 6884912"/>
              <a:gd name="connsiteY2" fmla="*/ 1161397 h 1161397"/>
              <a:gd name="connsiteX3" fmla="*/ 27135 w 6884912"/>
              <a:gd name="connsiteY3" fmla="*/ 1147460 h 1161397"/>
              <a:gd name="connsiteX4" fmla="*/ 115388 w 6884912"/>
              <a:gd name="connsiteY4" fmla="*/ 1159043 h 1161397"/>
              <a:gd name="connsiteX5" fmla="*/ 119094 w 6884912"/>
              <a:gd name="connsiteY5" fmla="*/ 1148463 h 1161397"/>
              <a:gd name="connsiteX6" fmla="*/ 171824 w 6884912"/>
              <a:gd name="connsiteY6" fmla="*/ 1133224 h 1161397"/>
              <a:gd name="connsiteX7" fmla="*/ 376455 w 6884912"/>
              <a:gd name="connsiteY7" fmla="*/ 1137381 h 1161397"/>
              <a:gd name="connsiteX8" fmla="*/ 478946 w 6884912"/>
              <a:gd name="connsiteY8" fmla="*/ 1106011 h 1161397"/>
              <a:gd name="connsiteX9" fmla="*/ 512111 w 6884912"/>
              <a:gd name="connsiteY9" fmla="*/ 1085599 h 1161397"/>
              <a:gd name="connsiteX10" fmla="*/ 567875 w 6884912"/>
              <a:gd name="connsiteY10" fmla="*/ 1051976 h 1161397"/>
              <a:gd name="connsiteX11" fmla="*/ 601644 w 6884912"/>
              <a:gd name="connsiteY11" fmla="*/ 1003997 h 1161397"/>
              <a:gd name="connsiteX12" fmla="*/ 651408 w 6884912"/>
              <a:gd name="connsiteY12" fmla="*/ 984938 h 1161397"/>
              <a:gd name="connsiteX13" fmla="*/ 673197 w 6884912"/>
              <a:gd name="connsiteY13" fmla="*/ 1010060 h 1161397"/>
              <a:gd name="connsiteX14" fmla="*/ 723108 w 6884912"/>
              <a:gd name="connsiteY14" fmla="*/ 980081 h 1161397"/>
              <a:gd name="connsiteX15" fmla="*/ 797699 w 6884912"/>
              <a:gd name="connsiteY15" fmla="*/ 931362 h 1161397"/>
              <a:gd name="connsiteX16" fmla="*/ 843359 w 6884912"/>
              <a:gd name="connsiteY16" fmla="*/ 910894 h 1161397"/>
              <a:gd name="connsiteX17" fmla="*/ 965215 w 6884912"/>
              <a:gd name="connsiteY17" fmla="*/ 846701 h 1161397"/>
              <a:gd name="connsiteX18" fmla="*/ 1085080 w 6884912"/>
              <a:gd name="connsiteY18" fmla="*/ 776086 h 1161397"/>
              <a:gd name="connsiteX19" fmla="*/ 1131224 w 6884912"/>
              <a:gd name="connsiteY19" fmla="*/ 706160 h 1161397"/>
              <a:gd name="connsiteX20" fmla="*/ 1138051 w 6884912"/>
              <a:gd name="connsiteY20" fmla="*/ 702034 h 1161397"/>
              <a:gd name="connsiteX21" fmla="*/ 1158800 w 6884912"/>
              <a:gd name="connsiteY21" fmla="*/ 700004 h 1161397"/>
              <a:gd name="connsiteX22" fmla="*/ 1166947 w 6884912"/>
              <a:gd name="connsiteY22" fmla="*/ 700762 h 1161397"/>
              <a:gd name="connsiteX23" fmla="*/ 1178135 w 6884912"/>
              <a:gd name="connsiteY23" fmla="*/ 698631 h 1161397"/>
              <a:gd name="connsiteX24" fmla="*/ 1178301 w 6884912"/>
              <a:gd name="connsiteY24" fmla="*/ 698094 h 1161397"/>
              <a:gd name="connsiteX25" fmla="*/ 1188995 w 6884912"/>
              <a:gd name="connsiteY25" fmla="*/ 697048 h 1161397"/>
              <a:gd name="connsiteX26" fmla="*/ 1242716 w 6884912"/>
              <a:gd name="connsiteY26" fmla="*/ 698052 h 1161397"/>
              <a:gd name="connsiteX27" fmla="*/ 1299977 w 6884912"/>
              <a:gd name="connsiteY27" fmla="*/ 639196 h 1161397"/>
              <a:gd name="connsiteX28" fmla="*/ 1326190 w 6884912"/>
              <a:gd name="connsiteY28" fmla="*/ 625955 h 1161397"/>
              <a:gd name="connsiteX29" fmla="*/ 1339600 w 6884912"/>
              <a:gd name="connsiteY29" fmla="*/ 616295 h 1161397"/>
              <a:gd name="connsiteX30" fmla="*/ 1340054 w 6884912"/>
              <a:gd name="connsiteY30" fmla="*/ 614022 h 1161397"/>
              <a:gd name="connsiteX31" fmla="*/ 1391606 w 6884912"/>
              <a:gd name="connsiteY31" fmla="*/ 615229 h 1161397"/>
              <a:gd name="connsiteX32" fmla="*/ 1397565 w 6884912"/>
              <a:gd name="connsiteY32" fmla="*/ 611490 h 1161397"/>
              <a:gd name="connsiteX33" fmla="*/ 1432302 w 6884912"/>
              <a:gd name="connsiteY33" fmla="*/ 617267 h 1161397"/>
              <a:gd name="connsiteX34" fmla="*/ 1449644 w 6884912"/>
              <a:gd name="connsiteY34" fmla="*/ 617591 h 1161397"/>
              <a:gd name="connsiteX35" fmla="*/ 1455793 w 6884912"/>
              <a:gd name="connsiteY35" fmla="*/ 623174 h 1161397"/>
              <a:gd name="connsiteX36" fmla="*/ 1480758 w 6884912"/>
              <a:gd name="connsiteY36" fmla="*/ 620863 h 1161397"/>
              <a:gd name="connsiteX37" fmla="*/ 1483154 w 6884912"/>
              <a:gd name="connsiteY37" fmla="*/ 618527 h 1161397"/>
              <a:gd name="connsiteX38" fmla="*/ 1505495 w 6884912"/>
              <a:gd name="connsiteY38" fmla="*/ 624325 h 1161397"/>
              <a:gd name="connsiteX39" fmla="*/ 1526340 w 6884912"/>
              <a:gd name="connsiteY39" fmla="*/ 638496 h 1161397"/>
              <a:gd name="connsiteX40" fmla="*/ 1731986 w 6884912"/>
              <a:gd name="connsiteY40" fmla="*/ 589682 h 1161397"/>
              <a:gd name="connsiteX41" fmla="*/ 1927935 w 6884912"/>
              <a:gd name="connsiteY41" fmla="*/ 628540 h 1161397"/>
              <a:gd name="connsiteX42" fmla="*/ 2039075 w 6884912"/>
              <a:gd name="connsiteY42" fmla="*/ 599964 h 1161397"/>
              <a:gd name="connsiteX43" fmla="*/ 2066980 w 6884912"/>
              <a:gd name="connsiteY43" fmla="*/ 550413 h 1161397"/>
              <a:gd name="connsiteX44" fmla="*/ 2352236 w 6884912"/>
              <a:gd name="connsiteY44" fmla="*/ 519602 h 1161397"/>
              <a:gd name="connsiteX45" fmla="*/ 2420791 w 6884912"/>
              <a:gd name="connsiteY45" fmla="*/ 492826 h 1161397"/>
              <a:gd name="connsiteX46" fmla="*/ 2489932 w 6884912"/>
              <a:gd name="connsiteY46" fmla="*/ 507864 h 1161397"/>
              <a:gd name="connsiteX47" fmla="*/ 2512917 w 6884912"/>
              <a:gd name="connsiteY47" fmla="*/ 489127 h 1161397"/>
              <a:gd name="connsiteX48" fmla="*/ 2516783 w 6884912"/>
              <a:gd name="connsiteY48" fmla="*/ 485473 h 1161397"/>
              <a:gd name="connsiteX49" fmla="*/ 2534360 w 6884912"/>
              <a:gd name="connsiteY49" fmla="*/ 480064 h 1161397"/>
              <a:gd name="connsiteX50" fmla="*/ 2536691 w 6884912"/>
              <a:gd name="connsiteY50" fmla="*/ 467018 h 1161397"/>
              <a:gd name="connsiteX51" fmla="*/ 2561265 w 6884912"/>
              <a:gd name="connsiteY51" fmla="*/ 450623 h 1161397"/>
              <a:gd name="connsiteX52" fmla="*/ 2594349 w 6884912"/>
              <a:gd name="connsiteY52" fmla="*/ 443884 h 1161397"/>
              <a:gd name="connsiteX53" fmla="*/ 2754324 w 6884912"/>
              <a:gd name="connsiteY53" fmla="*/ 424766 h 1161397"/>
              <a:gd name="connsiteX54" fmla="*/ 2848470 w 6884912"/>
              <a:gd name="connsiteY54" fmla="*/ 405966 h 1161397"/>
              <a:gd name="connsiteX55" fmla="*/ 2881772 w 6884912"/>
              <a:gd name="connsiteY55" fmla="*/ 387260 h 1161397"/>
              <a:gd name="connsiteX56" fmla="*/ 2929932 w 6884912"/>
              <a:gd name="connsiteY56" fmla="*/ 368912 h 1161397"/>
              <a:gd name="connsiteX57" fmla="*/ 3013020 w 6884912"/>
              <a:gd name="connsiteY57" fmla="*/ 327578 h 1161397"/>
              <a:gd name="connsiteX58" fmla="*/ 3127968 w 6884912"/>
              <a:gd name="connsiteY58" fmla="*/ 287613 h 1161397"/>
              <a:gd name="connsiteX59" fmla="*/ 3222191 w 6884912"/>
              <a:gd name="connsiteY59" fmla="*/ 307887 h 1161397"/>
              <a:gd name="connsiteX60" fmla="*/ 3227953 w 6884912"/>
              <a:gd name="connsiteY60" fmla="*/ 297650 h 1161397"/>
              <a:gd name="connsiteX61" fmla="*/ 3287859 w 6884912"/>
              <a:gd name="connsiteY61" fmla="*/ 287558 h 1161397"/>
              <a:gd name="connsiteX62" fmla="*/ 3510042 w 6884912"/>
              <a:gd name="connsiteY62" fmla="*/ 311820 h 1161397"/>
              <a:gd name="connsiteX63" fmla="*/ 3626773 w 6884912"/>
              <a:gd name="connsiteY63" fmla="*/ 290452 h 1161397"/>
              <a:gd name="connsiteX64" fmla="*/ 3666217 w 6884912"/>
              <a:gd name="connsiteY64" fmla="*/ 273255 h 1161397"/>
              <a:gd name="connsiteX65" fmla="*/ 3732427 w 6884912"/>
              <a:gd name="connsiteY65" fmla="*/ 245039 h 1161397"/>
              <a:gd name="connsiteX66" fmla="*/ 3777022 w 6884912"/>
              <a:gd name="connsiteY66" fmla="*/ 200276 h 1161397"/>
              <a:gd name="connsiteX67" fmla="*/ 3791246 w 6884912"/>
              <a:gd name="connsiteY67" fmla="*/ 189996 h 1161397"/>
              <a:gd name="connsiteX68" fmla="*/ 3819864 w 6884912"/>
              <a:gd name="connsiteY68" fmla="*/ 194605 h 1161397"/>
              <a:gd name="connsiteX69" fmla="*/ 3830398 w 6884912"/>
              <a:gd name="connsiteY69" fmla="*/ 188383 h 1161397"/>
              <a:gd name="connsiteX70" fmla="*/ 3834360 w 6884912"/>
              <a:gd name="connsiteY70" fmla="*/ 188992 h 1161397"/>
              <a:gd name="connsiteX71" fmla="*/ 3843715 w 6884912"/>
              <a:gd name="connsiteY71" fmla="*/ 188752 h 1161397"/>
              <a:gd name="connsiteX72" fmla="*/ 3842609 w 6884912"/>
              <a:gd name="connsiteY72" fmla="*/ 197386 h 1161397"/>
              <a:gd name="connsiteX73" fmla="*/ 3853961 w 6884912"/>
              <a:gd name="connsiteY73" fmla="*/ 213380 h 1161397"/>
              <a:gd name="connsiteX74" fmla="*/ 3907640 w 6884912"/>
              <a:gd name="connsiteY74" fmla="*/ 207568 h 1161397"/>
              <a:gd name="connsiteX75" fmla="*/ 3910449 w 6884912"/>
              <a:gd name="connsiteY75" fmla="*/ 197808 h 1161397"/>
              <a:gd name="connsiteX76" fmla="*/ 3917197 w 6884912"/>
              <a:gd name="connsiteY76" fmla="*/ 196121 h 1161397"/>
              <a:gd name="connsiteX77" fmla="*/ 3922400 w 6884912"/>
              <a:gd name="connsiteY77" fmla="*/ 205056 h 1161397"/>
              <a:gd name="connsiteX78" fmla="*/ 4013061 w 6884912"/>
              <a:gd name="connsiteY78" fmla="*/ 224874 h 1161397"/>
              <a:gd name="connsiteX79" fmla="*/ 4134285 w 6884912"/>
              <a:gd name="connsiteY79" fmla="*/ 235592 h 1161397"/>
              <a:gd name="connsiteX80" fmla="*/ 4220717 w 6884912"/>
              <a:gd name="connsiteY80" fmla="*/ 192946 h 1161397"/>
              <a:gd name="connsiteX81" fmla="*/ 4228802 w 6884912"/>
              <a:gd name="connsiteY81" fmla="*/ 201468 h 1161397"/>
              <a:gd name="connsiteX82" fmla="*/ 4289361 w 6884912"/>
              <a:gd name="connsiteY82" fmla="*/ 196642 h 1161397"/>
              <a:gd name="connsiteX83" fmla="*/ 4498913 w 6884912"/>
              <a:gd name="connsiteY83" fmla="*/ 118915 h 1161397"/>
              <a:gd name="connsiteX84" fmla="*/ 4617330 w 6884912"/>
              <a:gd name="connsiteY84" fmla="*/ 111163 h 1161397"/>
              <a:gd name="connsiteX85" fmla="*/ 4659778 w 6884912"/>
              <a:gd name="connsiteY85" fmla="*/ 118219 h 1161397"/>
              <a:gd name="connsiteX86" fmla="*/ 4730870 w 6884912"/>
              <a:gd name="connsiteY86" fmla="*/ 129432 h 1161397"/>
              <a:gd name="connsiteX87" fmla="*/ 4785037 w 6884912"/>
              <a:gd name="connsiteY87" fmla="*/ 161964 h 1161397"/>
              <a:gd name="connsiteX88" fmla="*/ 4844073 w 6884912"/>
              <a:gd name="connsiteY88" fmla="*/ 161768 h 1161397"/>
              <a:gd name="connsiteX89" fmla="*/ 4856454 w 6884912"/>
              <a:gd name="connsiteY89" fmla="*/ 130488 h 1161397"/>
              <a:gd name="connsiteX90" fmla="*/ 4920038 w 6884912"/>
              <a:gd name="connsiteY90" fmla="*/ 140418 h 1161397"/>
              <a:gd name="connsiteX91" fmla="*/ 5016639 w 6884912"/>
              <a:gd name="connsiteY91" fmla="*/ 158905 h 1161397"/>
              <a:gd name="connsiteX92" fmla="*/ 5072009 w 6884912"/>
              <a:gd name="connsiteY92" fmla="*/ 161502 h 1161397"/>
              <a:gd name="connsiteX93" fmla="*/ 5223626 w 6884912"/>
              <a:gd name="connsiteY93" fmla="*/ 177356 h 1161397"/>
              <a:gd name="connsiteX94" fmla="*/ 5375773 w 6884912"/>
              <a:gd name="connsiteY94" fmla="*/ 199913 h 1161397"/>
              <a:gd name="connsiteX95" fmla="*/ 5467502 w 6884912"/>
              <a:gd name="connsiteY95" fmla="*/ 250963 h 1161397"/>
              <a:gd name="connsiteX96" fmla="*/ 5592395 w 6884912"/>
              <a:gd name="connsiteY96" fmla="*/ 265434 h 1161397"/>
              <a:gd name="connsiteX97" fmla="*/ 5613532 w 6884912"/>
              <a:gd name="connsiteY97" fmla="*/ 273379 h 1161397"/>
              <a:gd name="connsiteX98" fmla="*/ 5642173 w 6884912"/>
              <a:gd name="connsiteY98" fmla="*/ 266904 h 1161397"/>
              <a:gd name="connsiteX99" fmla="*/ 5756910 w 6884912"/>
              <a:gd name="connsiteY99" fmla="*/ 239211 h 1161397"/>
              <a:gd name="connsiteX100" fmla="*/ 5846667 w 6884912"/>
              <a:gd name="connsiteY100" fmla="*/ 201786 h 1161397"/>
              <a:gd name="connsiteX101" fmla="*/ 5960732 w 6884912"/>
              <a:gd name="connsiteY101" fmla="*/ 220708 h 1161397"/>
              <a:gd name="connsiteX102" fmla="*/ 6029542 w 6884912"/>
              <a:gd name="connsiteY102" fmla="*/ 210339 h 1161397"/>
              <a:gd name="connsiteX103" fmla="*/ 6141123 w 6884912"/>
              <a:gd name="connsiteY103" fmla="*/ 159923 h 1161397"/>
              <a:gd name="connsiteX104" fmla="*/ 6290640 w 6884912"/>
              <a:gd name="connsiteY104" fmla="*/ 167441 h 1161397"/>
              <a:gd name="connsiteX105" fmla="*/ 6322806 w 6884912"/>
              <a:gd name="connsiteY105" fmla="*/ 213293 h 1161397"/>
              <a:gd name="connsiteX106" fmla="*/ 6364914 w 6884912"/>
              <a:gd name="connsiteY106" fmla="*/ 240140 h 1161397"/>
              <a:gd name="connsiteX107" fmla="*/ 6380420 w 6884912"/>
              <a:gd name="connsiteY107" fmla="*/ 173195 h 1161397"/>
              <a:gd name="connsiteX108" fmla="*/ 6507891 w 6884912"/>
              <a:gd name="connsiteY108" fmla="*/ 118474 h 1161397"/>
              <a:gd name="connsiteX109" fmla="*/ 6571807 w 6884912"/>
              <a:gd name="connsiteY109" fmla="*/ 98636 h 1161397"/>
              <a:gd name="connsiteX110" fmla="*/ 6671880 w 6884912"/>
              <a:gd name="connsiteY110" fmla="*/ 82931 h 1161397"/>
              <a:gd name="connsiteX111" fmla="*/ 6702266 w 6884912"/>
              <a:gd name="connsiteY111" fmla="*/ 75470 h 1161397"/>
              <a:gd name="connsiteX112" fmla="*/ 6845802 w 6884912"/>
              <a:gd name="connsiteY112" fmla="*/ 24496 h 116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6884912" h="1161397">
                <a:moveTo>
                  <a:pt x="6884912" y="0"/>
                </a:moveTo>
                <a:lnTo>
                  <a:pt x="6884912" y="1161397"/>
                </a:lnTo>
                <a:lnTo>
                  <a:pt x="0" y="1161397"/>
                </a:lnTo>
                <a:lnTo>
                  <a:pt x="27135" y="1147460"/>
                </a:lnTo>
                <a:cubicBezTo>
                  <a:pt x="57431" y="1167048"/>
                  <a:pt x="61886" y="1135904"/>
                  <a:pt x="115388" y="1159043"/>
                </a:cubicBezTo>
                <a:cubicBezTo>
                  <a:pt x="116121" y="1155340"/>
                  <a:pt x="117370" y="1151777"/>
                  <a:pt x="119094" y="1148463"/>
                </a:cubicBezTo>
                <a:cubicBezTo>
                  <a:pt x="129121" y="1129214"/>
                  <a:pt x="152727" y="1122391"/>
                  <a:pt x="171824" y="1133224"/>
                </a:cubicBezTo>
                <a:cubicBezTo>
                  <a:pt x="254344" y="1161369"/>
                  <a:pt x="315458" y="1143220"/>
                  <a:pt x="376455" y="1137381"/>
                </a:cubicBezTo>
                <a:cubicBezTo>
                  <a:pt x="443775" y="1125614"/>
                  <a:pt x="382885" y="1083927"/>
                  <a:pt x="478946" y="1106011"/>
                </a:cubicBezTo>
                <a:cubicBezTo>
                  <a:pt x="481662" y="1085172"/>
                  <a:pt x="491731" y="1081489"/>
                  <a:pt x="512111" y="1085599"/>
                </a:cubicBezTo>
                <a:cubicBezTo>
                  <a:pt x="544368" y="1078502"/>
                  <a:pt x="526559" y="1032754"/>
                  <a:pt x="567875" y="1051976"/>
                </a:cubicBezTo>
                <a:cubicBezTo>
                  <a:pt x="553871" y="1028602"/>
                  <a:pt x="624901" y="1025930"/>
                  <a:pt x="601644" y="1003997"/>
                </a:cubicBezTo>
                <a:cubicBezTo>
                  <a:pt x="614803" y="975652"/>
                  <a:pt x="637415" y="1010272"/>
                  <a:pt x="651408" y="984938"/>
                </a:cubicBezTo>
                <a:cubicBezTo>
                  <a:pt x="673042" y="974024"/>
                  <a:pt x="646948" y="1015207"/>
                  <a:pt x="673197" y="1010060"/>
                </a:cubicBezTo>
                <a:cubicBezTo>
                  <a:pt x="703527" y="999318"/>
                  <a:pt x="718626" y="1045053"/>
                  <a:pt x="723108" y="980081"/>
                </a:cubicBezTo>
                <a:cubicBezTo>
                  <a:pt x="760262" y="985126"/>
                  <a:pt x="757827" y="957145"/>
                  <a:pt x="797699" y="931362"/>
                </a:cubicBezTo>
                <a:cubicBezTo>
                  <a:pt x="821097" y="940623"/>
                  <a:pt x="833565" y="929189"/>
                  <a:pt x="843359" y="910894"/>
                </a:cubicBezTo>
                <a:cubicBezTo>
                  <a:pt x="887668" y="902160"/>
                  <a:pt x="919738" y="869376"/>
                  <a:pt x="965215" y="846701"/>
                </a:cubicBezTo>
                <a:cubicBezTo>
                  <a:pt x="1023081" y="848019"/>
                  <a:pt x="1036422" y="800154"/>
                  <a:pt x="1085080" y="776086"/>
                </a:cubicBezTo>
                <a:cubicBezTo>
                  <a:pt x="1140763" y="795544"/>
                  <a:pt x="1110309" y="730471"/>
                  <a:pt x="1131224" y="706160"/>
                </a:cubicBezTo>
                <a:lnTo>
                  <a:pt x="1138051" y="702034"/>
                </a:lnTo>
                <a:lnTo>
                  <a:pt x="1158800" y="700004"/>
                </a:lnTo>
                <a:lnTo>
                  <a:pt x="1166947" y="700762"/>
                </a:lnTo>
                <a:cubicBezTo>
                  <a:pt x="1172432" y="700717"/>
                  <a:pt x="1175913" y="699961"/>
                  <a:pt x="1178135" y="698631"/>
                </a:cubicBezTo>
                <a:lnTo>
                  <a:pt x="1178301" y="698094"/>
                </a:lnTo>
                <a:lnTo>
                  <a:pt x="1188995" y="697048"/>
                </a:lnTo>
                <a:cubicBezTo>
                  <a:pt x="1207294" y="696390"/>
                  <a:pt x="1225337" y="696802"/>
                  <a:pt x="1242716" y="698052"/>
                </a:cubicBezTo>
                <a:cubicBezTo>
                  <a:pt x="1250387" y="668345"/>
                  <a:pt x="1318259" y="689091"/>
                  <a:pt x="1299977" y="639196"/>
                </a:cubicBezTo>
                <a:cubicBezTo>
                  <a:pt x="1323072" y="639367"/>
                  <a:pt x="1341279" y="658105"/>
                  <a:pt x="1326190" y="625955"/>
                </a:cubicBezTo>
                <a:cubicBezTo>
                  <a:pt x="1333572" y="625050"/>
                  <a:pt x="1337406" y="621362"/>
                  <a:pt x="1339600" y="616295"/>
                </a:cubicBezTo>
                <a:lnTo>
                  <a:pt x="1340054" y="614022"/>
                </a:lnTo>
                <a:lnTo>
                  <a:pt x="1391606" y="615229"/>
                </a:lnTo>
                <a:lnTo>
                  <a:pt x="1397565" y="611490"/>
                </a:lnTo>
                <a:lnTo>
                  <a:pt x="1432302" y="617267"/>
                </a:lnTo>
                <a:lnTo>
                  <a:pt x="1449644" y="617591"/>
                </a:lnTo>
                <a:lnTo>
                  <a:pt x="1455793" y="623174"/>
                </a:lnTo>
                <a:cubicBezTo>
                  <a:pt x="1461744" y="626151"/>
                  <a:pt x="1469373" y="626493"/>
                  <a:pt x="1480758" y="620863"/>
                </a:cubicBezTo>
                <a:lnTo>
                  <a:pt x="1483154" y="618527"/>
                </a:lnTo>
                <a:lnTo>
                  <a:pt x="1505495" y="624325"/>
                </a:lnTo>
                <a:cubicBezTo>
                  <a:pt x="1512992" y="627532"/>
                  <a:pt x="1520025" y="632078"/>
                  <a:pt x="1526340" y="638496"/>
                </a:cubicBezTo>
                <a:cubicBezTo>
                  <a:pt x="1586113" y="586768"/>
                  <a:pt x="1659006" y="610309"/>
                  <a:pt x="1731986" y="589682"/>
                </a:cubicBezTo>
                <a:cubicBezTo>
                  <a:pt x="1750397" y="523106"/>
                  <a:pt x="1896056" y="573257"/>
                  <a:pt x="1927935" y="628540"/>
                </a:cubicBezTo>
                <a:cubicBezTo>
                  <a:pt x="1912854" y="559823"/>
                  <a:pt x="2112261" y="676347"/>
                  <a:pt x="2039075" y="599964"/>
                </a:cubicBezTo>
                <a:cubicBezTo>
                  <a:pt x="2066036" y="601198"/>
                  <a:pt x="2086366" y="569532"/>
                  <a:pt x="2066980" y="550413"/>
                </a:cubicBezTo>
                <a:cubicBezTo>
                  <a:pt x="2155364" y="582582"/>
                  <a:pt x="2259548" y="514786"/>
                  <a:pt x="2352236" y="519602"/>
                </a:cubicBezTo>
                <a:cubicBezTo>
                  <a:pt x="2388450" y="459394"/>
                  <a:pt x="2373298" y="511682"/>
                  <a:pt x="2420791" y="492826"/>
                </a:cubicBezTo>
                <a:cubicBezTo>
                  <a:pt x="2417962" y="542563"/>
                  <a:pt x="2475071" y="455098"/>
                  <a:pt x="2489932" y="507864"/>
                </a:cubicBezTo>
                <a:cubicBezTo>
                  <a:pt x="2498105" y="502761"/>
                  <a:pt x="2505553" y="496153"/>
                  <a:pt x="2512917" y="489127"/>
                </a:cubicBezTo>
                <a:lnTo>
                  <a:pt x="2516783" y="485473"/>
                </a:lnTo>
                <a:lnTo>
                  <a:pt x="2534360" y="480064"/>
                </a:lnTo>
                <a:lnTo>
                  <a:pt x="2536691" y="467018"/>
                </a:lnTo>
                <a:lnTo>
                  <a:pt x="2561265" y="450623"/>
                </a:lnTo>
                <a:cubicBezTo>
                  <a:pt x="2570872" y="446262"/>
                  <a:pt x="2581686" y="443655"/>
                  <a:pt x="2594349" y="443884"/>
                </a:cubicBezTo>
                <a:cubicBezTo>
                  <a:pt x="2640435" y="464638"/>
                  <a:pt x="2696955" y="396361"/>
                  <a:pt x="2754324" y="424766"/>
                </a:cubicBezTo>
                <a:cubicBezTo>
                  <a:pt x="2775130" y="430896"/>
                  <a:pt x="2837731" y="423458"/>
                  <a:pt x="2848470" y="405966"/>
                </a:cubicBezTo>
                <a:cubicBezTo>
                  <a:pt x="2861295" y="401100"/>
                  <a:pt x="2876936" y="405309"/>
                  <a:pt x="2881772" y="387260"/>
                </a:cubicBezTo>
                <a:cubicBezTo>
                  <a:pt x="2890299" y="365261"/>
                  <a:pt x="2938134" y="392997"/>
                  <a:pt x="2929932" y="368912"/>
                </a:cubicBezTo>
                <a:cubicBezTo>
                  <a:pt x="2963844" y="387799"/>
                  <a:pt x="2986550" y="341223"/>
                  <a:pt x="3013020" y="327578"/>
                </a:cubicBezTo>
                <a:cubicBezTo>
                  <a:pt x="3040041" y="346996"/>
                  <a:pt x="3068934" y="299222"/>
                  <a:pt x="3127968" y="287613"/>
                </a:cubicBezTo>
                <a:cubicBezTo>
                  <a:pt x="3157770" y="310215"/>
                  <a:pt x="3167695" y="279445"/>
                  <a:pt x="3222191" y="307887"/>
                </a:cubicBezTo>
                <a:cubicBezTo>
                  <a:pt x="3223593" y="304249"/>
                  <a:pt x="3225533" y="300801"/>
                  <a:pt x="3227953" y="297650"/>
                </a:cubicBezTo>
                <a:cubicBezTo>
                  <a:pt x="3242008" y="279345"/>
                  <a:pt x="3268831" y="274825"/>
                  <a:pt x="3287859" y="287558"/>
                </a:cubicBezTo>
                <a:cubicBezTo>
                  <a:pt x="3373144" y="323866"/>
                  <a:pt x="3442657" y="311681"/>
                  <a:pt x="3510042" y="311820"/>
                </a:cubicBezTo>
                <a:cubicBezTo>
                  <a:pt x="3585274" y="306641"/>
                  <a:pt x="3525753" y="258887"/>
                  <a:pt x="3626773" y="290452"/>
                </a:cubicBezTo>
                <a:cubicBezTo>
                  <a:pt x="3633124" y="269835"/>
                  <a:pt x="3644693" y="267134"/>
                  <a:pt x="3666217" y="273255"/>
                </a:cubicBezTo>
                <a:cubicBezTo>
                  <a:pt x="3702502" y="269310"/>
                  <a:pt x="3690563" y="221720"/>
                  <a:pt x="3732427" y="245039"/>
                </a:cubicBezTo>
                <a:cubicBezTo>
                  <a:pt x="3720985" y="220241"/>
                  <a:pt x="3798776" y="224539"/>
                  <a:pt x="3777022" y="200276"/>
                </a:cubicBezTo>
                <a:cubicBezTo>
                  <a:pt x="3781759" y="193499"/>
                  <a:pt x="3786499" y="190723"/>
                  <a:pt x="3791246" y="189996"/>
                </a:cubicBezTo>
                <a:cubicBezTo>
                  <a:pt x="3800740" y="188542"/>
                  <a:pt x="3810265" y="195284"/>
                  <a:pt x="3819864" y="194605"/>
                </a:cubicBezTo>
                <a:lnTo>
                  <a:pt x="3830398" y="188383"/>
                </a:lnTo>
                <a:lnTo>
                  <a:pt x="3834360" y="188992"/>
                </a:lnTo>
                <a:lnTo>
                  <a:pt x="3843715" y="188752"/>
                </a:lnTo>
                <a:lnTo>
                  <a:pt x="3842609" y="197386"/>
                </a:lnTo>
                <a:cubicBezTo>
                  <a:pt x="3840673" y="205638"/>
                  <a:pt x="3839248" y="214671"/>
                  <a:pt x="3853961" y="213380"/>
                </a:cubicBezTo>
                <a:cubicBezTo>
                  <a:pt x="3884396" y="206569"/>
                  <a:pt x="3895082" y="241941"/>
                  <a:pt x="3907640" y="207568"/>
                </a:cubicBezTo>
                <a:lnTo>
                  <a:pt x="3910449" y="197808"/>
                </a:lnTo>
                <a:lnTo>
                  <a:pt x="3917197" y="196121"/>
                </a:lnTo>
                <a:cubicBezTo>
                  <a:pt x="3920833" y="196372"/>
                  <a:pt x="3922919" y="198717"/>
                  <a:pt x="3922400" y="205056"/>
                </a:cubicBezTo>
                <a:cubicBezTo>
                  <a:pt x="3950680" y="178467"/>
                  <a:pt x="3984062" y="218098"/>
                  <a:pt x="4013061" y="224874"/>
                </a:cubicBezTo>
                <a:cubicBezTo>
                  <a:pt x="4034530" y="199451"/>
                  <a:pt x="4074202" y="238734"/>
                  <a:pt x="4134285" y="235592"/>
                </a:cubicBezTo>
                <a:cubicBezTo>
                  <a:pt x="4157674" y="206403"/>
                  <a:pt x="4174806" y="233822"/>
                  <a:pt x="4220717" y="192946"/>
                </a:cubicBezTo>
                <a:cubicBezTo>
                  <a:pt x="4222964" y="196132"/>
                  <a:pt x="4225687" y="199002"/>
                  <a:pt x="4228802" y="201468"/>
                </a:cubicBezTo>
                <a:cubicBezTo>
                  <a:pt x="4246898" y="215792"/>
                  <a:pt x="4274013" y="213632"/>
                  <a:pt x="4289361" y="196642"/>
                </a:cubicBezTo>
                <a:cubicBezTo>
                  <a:pt x="4363212" y="140627"/>
                  <a:pt x="4433598" y="135488"/>
                  <a:pt x="4498913" y="118915"/>
                </a:cubicBezTo>
                <a:cubicBezTo>
                  <a:pt x="4573135" y="105586"/>
                  <a:pt x="4527062" y="166416"/>
                  <a:pt x="4617330" y="111163"/>
                </a:cubicBezTo>
                <a:cubicBezTo>
                  <a:pt x="4628518" y="129608"/>
                  <a:pt x="4640397" y="129405"/>
                  <a:pt x="4659778" y="118219"/>
                </a:cubicBezTo>
                <a:cubicBezTo>
                  <a:pt x="4695929" y="113193"/>
                  <a:pt x="4695958" y="162259"/>
                  <a:pt x="4730870" y="129432"/>
                </a:cubicBezTo>
                <a:cubicBezTo>
                  <a:pt x="4725822" y="156271"/>
                  <a:pt x="4800214" y="133127"/>
                  <a:pt x="4785037" y="161964"/>
                </a:cubicBezTo>
                <a:cubicBezTo>
                  <a:pt x="4810025" y="183633"/>
                  <a:pt x="4819434" y="143205"/>
                  <a:pt x="4844073" y="161768"/>
                </a:cubicBezTo>
                <a:cubicBezTo>
                  <a:pt x="4870797" y="164132"/>
                  <a:pt x="4827288" y="135164"/>
                  <a:pt x="4856454" y="130488"/>
                </a:cubicBezTo>
                <a:cubicBezTo>
                  <a:pt x="4892086" y="129553"/>
                  <a:pt x="4889263" y="81477"/>
                  <a:pt x="4920038" y="140418"/>
                </a:cubicBezTo>
                <a:cubicBezTo>
                  <a:pt x="4956358" y="122308"/>
                  <a:pt x="4965108" y="149263"/>
                  <a:pt x="5016639" y="158905"/>
                </a:cubicBezTo>
                <a:cubicBezTo>
                  <a:pt x="5037063" y="141828"/>
                  <a:pt x="5054534" y="147986"/>
                  <a:pt x="5072009" y="161502"/>
                </a:cubicBezTo>
                <a:cubicBezTo>
                  <a:pt x="5121260" y="153653"/>
                  <a:pt x="5167555" y="172635"/>
                  <a:pt x="5223626" y="177356"/>
                </a:cubicBezTo>
                <a:cubicBezTo>
                  <a:pt x="5282824" y="155243"/>
                  <a:pt x="5315859" y="195041"/>
                  <a:pt x="5375773" y="199913"/>
                </a:cubicBezTo>
                <a:cubicBezTo>
                  <a:pt x="5432511" y="156218"/>
                  <a:pt x="5417550" y="256036"/>
                  <a:pt x="5467502" y="250963"/>
                </a:cubicBezTo>
                <a:cubicBezTo>
                  <a:pt x="5547124" y="209975"/>
                  <a:pt x="5467171" y="283839"/>
                  <a:pt x="5592395" y="265434"/>
                </a:cubicBezTo>
                <a:cubicBezTo>
                  <a:pt x="5599201" y="258867"/>
                  <a:pt x="5614752" y="264706"/>
                  <a:pt x="5613532" y="273379"/>
                </a:cubicBezTo>
                <a:cubicBezTo>
                  <a:pt x="5621390" y="270408"/>
                  <a:pt x="5639720" y="253173"/>
                  <a:pt x="5642173" y="266904"/>
                </a:cubicBezTo>
                <a:cubicBezTo>
                  <a:pt x="5682296" y="267049"/>
                  <a:pt x="5721812" y="257513"/>
                  <a:pt x="5756910" y="239211"/>
                </a:cubicBezTo>
                <a:cubicBezTo>
                  <a:pt x="5834998" y="260050"/>
                  <a:pt x="5790596" y="197229"/>
                  <a:pt x="5846667" y="201786"/>
                </a:cubicBezTo>
                <a:cubicBezTo>
                  <a:pt x="5892444" y="227312"/>
                  <a:pt x="5908324" y="204527"/>
                  <a:pt x="5960732" y="220708"/>
                </a:cubicBezTo>
                <a:cubicBezTo>
                  <a:pt x="5977124" y="175349"/>
                  <a:pt x="6009640" y="223654"/>
                  <a:pt x="6029542" y="210339"/>
                </a:cubicBezTo>
                <a:cubicBezTo>
                  <a:pt x="6063108" y="261420"/>
                  <a:pt x="6107411" y="160034"/>
                  <a:pt x="6141123" y="159923"/>
                </a:cubicBezTo>
                <a:cubicBezTo>
                  <a:pt x="6198068" y="167749"/>
                  <a:pt x="6260628" y="219715"/>
                  <a:pt x="6290640" y="167441"/>
                </a:cubicBezTo>
                <a:cubicBezTo>
                  <a:pt x="6295193" y="188689"/>
                  <a:pt x="6290494" y="217816"/>
                  <a:pt x="6322806" y="213293"/>
                </a:cubicBezTo>
                <a:cubicBezTo>
                  <a:pt x="6335911" y="223881"/>
                  <a:pt x="6338726" y="256581"/>
                  <a:pt x="6364914" y="240140"/>
                </a:cubicBezTo>
                <a:cubicBezTo>
                  <a:pt x="6331888" y="211628"/>
                  <a:pt x="6385856" y="207033"/>
                  <a:pt x="6380420" y="173195"/>
                </a:cubicBezTo>
                <a:cubicBezTo>
                  <a:pt x="6420580" y="151473"/>
                  <a:pt x="6513519" y="179296"/>
                  <a:pt x="6507891" y="118474"/>
                </a:cubicBezTo>
                <a:cubicBezTo>
                  <a:pt x="6519398" y="82452"/>
                  <a:pt x="6571830" y="137398"/>
                  <a:pt x="6571807" y="98636"/>
                </a:cubicBezTo>
                <a:cubicBezTo>
                  <a:pt x="6594702" y="123421"/>
                  <a:pt x="6634676" y="82071"/>
                  <a:pt x="6671880" y="82931"/>
                </a:cubicBezTo>
                <a:cubicBezTo>
                  <a:pt x="6678855" y="65407"/>
                  <a:pt x="6687415" y="66196"/>
                  <a:pt x="6702266" y="75470"/>
                </a:cubicBezTo>
                <a:cubicBezTo>
                  <a:pt x="6747004" y="78450"/>
                  <a:pt x="6798307" y="53072"/>
                  <a:pt x="6845802" y="24496"/>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Tree>
    <p:extLst>
      <p:ext uri="{BB962C8B-B14F-4D97-AF65-F5344CB8AC3E}">
        <p14:creationId xmlns:p14="http://schemas.microsoft.com/office/powerpoint/2010/main" val="29818311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3" name="Rectangle 4102">
            <a:extLst>
              <a:ext uri="{FF2B5EF4-FFF2-40B4-BE49-F238E27FC236}">
                <a16:creationId xmlns:a16="http://schemas.microsoft.com/office/drawing/2014/main" id="{455C8229-458B-483E-A9DE-AAAD8EEFEF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105" name="Rectangle 4104">
            <a:extLst>
              <a:ext uri="{FF2B5EF4-FFF2-40B4-BE49-F238E27FC236}">
                <a16:creationId xmlns:a16="http://schemas.microsoft.com/office/drawing/2014/main" id="{DD0AED3C-9941-44F2-8730-4D6DAD4E0F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107" name="Rectangle 4106">
            <a:extLst>
              <a:ext uri="{FF2B5EF4-FFF2-40B4-BE49-F238E27FC236}">
                <a16:creationId xmlns:a16="http://schemas.microsoft.com/office/drawing/2014/main" id="{5B7D379B-0842-4203-A23B-FABED51E1B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699899"/>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18ACDF4D-B76A-B923-0C17-AE048CE52927}"/>
              </a:ext>
            </a:extLst>
          </p:cNvPr>
          <p:cNvSpPr>
            <a:spLocks noGrp="1"/>
          </p:cNvSpPr>
          <p:nvPr>
            <p:ph type="title"/>
          </p:nvPr>
        </p:nvSpPr>
        <p:spPr>
          <a:xfrm>
            <a:off x="149306" y="2921839"/>
            <a:ext cx="6546587" cy="881366"/>
          </a:xfrm>
        </p:spPr>
        <p:txBody>
          <a:bodyPr vert="horz" lIns="91440" tIns="45720" rIns="91440" bIns="45720" rtlCol="0" anchor="b">
            <a:noAutofit/>
          </a:bodyPr>
          <a:lstStyle/>
          <a:p>
            <a:pPr rtl="0" eaLnBrk="1" hangingPunct="1"/>
            <a:r>
              <a:rPr lang="ti" sz="4000">
                <a:solidFill>
                  <a:srgbClr val="1962B2"/>
                </a:solidFill>
                <a:latin typeface="Arial" panose="020B0604020202020204" pitchFamily="34" charset="0"/>
                <a:cs typeface="Arial" panose="020B0604020202020204" pitchFamily="34" charset="0"/>
              </a:rPr>
              <a:t>ዕዳጋ </a:t>
            </a:r>
            <a:br>
              <a:rPr lang="en-US" sz="4000" dirty="0">
                <a:solidFill>
                  <a:srgbClr val="1962B2"/>
                </a:solidFill>
                <a:latin typeface="Arial" panose="020B0604020202020204" pitchFamily="34" charset="0"/>
                <a:cs typeface="Arial" panose="020B0604020202020204" pitchFamily="34" charset="0"/>
              </a:rPr>
            </a:br>
            <a:r>
              <a:rPr lang="ti" sz="4000">
                <a:solidFill>
                  <a:srgbClr val="1962B2"/>
                </a:solidFill>
                <a:latin typeface="Arial" panose="020B0604020202020204" pitchFamily="34" charset="0"/>
                <a:cs typeface="Arial" panose="020B0604020202020204" pitchFamily="34" charset="0"/>
              </a:rPr>
              <a:t>ምትላል</a:t>
            </a:r>
          </a:p>
        </p:txBody>
      </p:sp>
      <p:sp>
        <p:nvSpPr>
          <p:cNvPr id="4109" name="Rectangle 4108">
            <a:extLst>
              <a:ext uri="{FF2B5EF4-FFF2-40B4-BE49-F238E27FC236}">
                <a16:creationId xmlns:a16="http://schemas.microsoft.com/office/drawing/2014/main" id="{EBD1E24A-BF09-4A6C-AAD2-AE3FCA215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5169964" y="-1550"/>
            <a:ext cx="3051858" cy="719180"/>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cxnSp>
        <p:nvCxnSpPr>
          <p:cNvPr id="4111" name="Straight Connector 4110">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4113" name="Straight Connector 4112">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pic>
        <p:nvPicPr>
          <p:cNvPr id="1027" name="60E5AEAB-A34D-449F-B358-9F6E31A52DEA" descr="IMG_9600.jpg">
            <a:extLst>
              <a:ext uri="{FF2B5EF4-FFF2-40B4-BE49-F238E27FC236}">
                <a16:creationId xmlns:a16="http://schemas.microsoft.com/office/drawing/2014/main" id="{D9305317-93EB-2F1B-A656-7F032643FCB3}"/>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818" b="23313"/>
          <a:stretch/>
        </p:blipFill>
        <p:spPr bwMode="auto">
          <a:xfrm>
            <a:off x="7470207" y="585581"/>
            <a:ext cx="3895784" cy="5572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641A6224-58A5-06A7-B1F7-1C6C569F0922}"/>
              </a:ext>
            </a:extLst>
          </p:cNvPr>
          <p:cNvPicPr>
            <a:picLocks noChangeAspect="1"/>
          </p:cNvPicPr>
          <p:nvPr/>
        </p:nvPicPr>
        <p:blipFill>
          <a:blip r:embed="rId4"/>
          <a:stretch>
            <a:fillRect/>
          </a:stretch>
        </p:blipFill>
        <p:spPr>
          <a:xfrm>
            <a:off x="2786500" y="358040"/>
            <a:ext cx="4421066" cy="5852888"/>
          </a:xfrm>
          <a:prstGeom prst="rect">
            <a:avLst/>
          </a:prstGeom>
        </p:spPr>
      </p:pic>
    </p:spTree>
    <p:extLst>
      <p:ext uri="{BB962C8B-B14F-4D97-AF65-F5344CB8AC3E}">
        <p14:creationId xmlns:p14="http://schemas.microsoft.com/office/powerpoint/2010/main" val="28130928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4F270E99-9DB4-053A-7934-961508204648}"/>
            </a:ext>
          </a:extLst>
        </p:cNvPr>
        <p:cNvGrpSpPr/>
        <p:nvPr/>
      </p:nvGrpSpPr>
      <p:grpSpPr>
        <a:xfrm>
          <a:off x="0" y="0"/>
          <a:ext cx="0" cy="0"/>
          <a:chOff x="0" y="0"/>
          <a:chExt cx="0" cy="0"/>
        </a:xfrm>
      </p:grpSpPr>
      <p:sp useBgFill="1">
        <p:nvSpPr>
          <p:cNvPr id="6151" name="Rectangle 6150">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153" name="Rectangle 6152">
            <a:extLst>
              <a:ext uri="{FF2B5EF4-FFF2-40B4-BE49-F238E27FC236}">
                <a16:creationId xmlns:a16="http://schemas.microsoft.com/office/drawing/2014/main" id="{0459807F-B6FA-44D3-9A53-C55B6B5688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2" name="Title 1">
            <a:extLst>
              <a:ext uri="{FF2B5EF4-FFF2-40B4-BE49-F238E27FC236}">
                <a16:creationId xmlns:a16="http://schemas.microsoft.com/office/drawing/2014/main" id="{D0AC6CB0-B85A-2210-D770-0402E5D70936}"/>
              </a:ext>
            </a:extLst>
          </p:cNvPr>
          <p:cNvSpPr>
            <a:spLocks noGrp="1"/>
          </p:cNvSpPr>
          <p:nvPr>
            <p:ph type="ctrTitle"/>
          </p:nvPr>
        </p:nvSpPr>
        <p:spPr>
          <a:xfrm>
            <a:off x="1255059" y="5632386"/>
            <a:ext cx="9681882" cy="739880"/>
          </a:xfrm>
        </p:spPr>
        <p:txBody>
          <a:bodyPr rtlCol="0" anchor="b">
            <a:normAutofit/>
          </a:bodyPr>
          <a:lstStyle/>
          <a:p>
            <a:r>
              <a:rPr lang="ti" sz="4000" dirty="0">
                <a:solidFill>
                  <a:srgbClr val="1962B2"/>
                </a:solidFill>
                <a:latin typeface="Arial" panose="020B0604020202020204" pitchFamily="34" charset="0"/>
                <a:cs typeface="Arial" panose="020B0604020202020204" pitchFamily="34" charset="0"/>
              </a:rPr>
              <a:t>ሓበሬታ ኣበይ ትረ</a:t>
            </a:r>
            <a:r>
              <a:rPr lang="en-US" sz="4000" dirty="0" err="1">
                <a:solidFill>
                  <a:srgbClr val="1962B2"/>
                </a:solidFill>
                <a:latin typeface="Arial" panose="020B0604020202020204" pitchFamily="34" charset="0"/>
                <a:cs typeface="Arial" panose="020B0604020202020204" pitchFamily="34" charset="0"/>
              </a:rPr>
              <a:t>ኽቡ</a:t>
            </a:r>
            <a:endParaRPr lang="ti" sz="4000" dirty="0">
              <a:solidFill>
                <a:srgbClr val="1962B2"/>
              </a:solidFill>
              <a:latin typeface="Arial" panose="020B0604020202020204" pitchFamily="34" charset="0"/>
              <a:cs typeface="Arial" panose="020B0604020202020204" pitchFamily="34" charset="0"/>
            </a:endParaRPr>
          </a:p>
        </p:txBody>
      </p:sp>
      <p:pic>
        <p:nvPicPr>
          <p:cNvPr id="6146" name="Picture 2" descr="Information Dissemination - CyberHoot">
            <a:extLst>
              <a:ext uri="{FF2B5EF4-FFF2-40B4-BE49-F238E27FC236}">
                <a16:creationId xmlns:a16="http://schemas.microsoft.com/office/drawing/2014/main" id="{200BDCE5-FB55-3634-54F2-0390F28BDC7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5295"/>
          <a:stretch/>
        </p:blipFill>
        <p:spPr bwMode="auto">
          <a:xfrm>
            <a:off x="20" y="10"/>
            <a:ext cx="12191979" cy="5886523"/>
          </a:xfrm>
          <a:custGeom>
            <a:avLst/>
            <a:gdLst/>
            <a:ahLst/>
            <a:cxnLst/>
            <a:rect l="l" t="t" r="r" b="b"/>
            <a:pathLst>
              <a:path w="12191999" h="5886533">
                <a:moveTo>
                  <a:pt x="4721173" y="4907914"/>
                </a:moveTo>
                <a:lnTo>
                  <a:pt x="4722109" y="4908125"/>
                </a:lnTo>
                <a:cubicBezTo>
                  <a:pt x="4721143" y="4908767"/>
                  <a:pt x="4718263" y="4909373"/>
                  <a:pt x="4717199" y="4909396"/>
                </a:cubicBezTo>
                <a:close/>
                <a:moveTo>
                  <a:pt x="0" y="0"/>
                </a:moveTo>
                <a:lnTo>
                  <a:pt x="12191999" y="0"/>
                </a:lnTo>
                <a:lnTo>
                  <a:pt x="12191999" y="5751311"/>
                </a:lnTo>
                <a:lnTo>
                  <a:pt x="12140860" y="5770509"/>
                </a:lnTo>
                <a:cubicBezTo>
                  <a:pt x="12126656" y="5772723"/>
                  <a:pt x="12093589" y="5827925"/>
                  <a:pt x="12080161" y="5826358"/>
                </a:cubicBezTo>
                <a:cubicBezTo>
                  <a:pt x="11978188" y="5850511"/>
                  <a:pt x="11967361" y="5873564"/>
                  <a:pt x="11917885" y="5861578"/>
                </a:cubicBezTo>
                <a:cubicBezTo>
                  <a:pt x="11872779" y="5859863"/>
                  <a:pt x="11928861" y="5896778"/>
                  <a:pt x="11894610" y="5883738"/>
                </a:cubicBezTo>
                <a:cubicBezTo>
                  <a:pt x="11860359" y="5870698"/>
                  <a:pt x="11736091" y="5807232"/>
                  <a:pt x="11712379" y="5783337"/>
                </a:cubicBezTo>
                <a:cubicBezTo>
                  <a:pt x="11688667" y="5759442"/>
                  <a:pt x="11627912" y="5782933"/>
                  <a:pt x="11585366" y="5740371"/>
                </a:cubicBezTo>
                <a:lnTo>
                  <a:pt x="11516470" y="5663679"/>
                </a:lnTo>
                <a:cubicBezTo>
                  <a:pt x="11468274" y="5661847"/>
                  <a:pt x="11507335" y="5626593"/>
                  <a:pt x="11462692" y="5610127"/>
                </a:cubicBezTo>
                <a:cubicBezTo>
                  <a:pt x="11417567" y="5608500"/>
                  <a:pt x="11408021" y="5556613"/>
                  <a:pt x="11369712" y="5548654"/>
                </a:cubicBezTo>
                <a:cubicBezTo>
                  <a:pt x="11354317" y="5554704"/>
                  <a:pt x="11288328" y="5499810"/>
                  <a:pt x="11273969" y="5488986"/>
                </a:cubicBezTo>
                <a:cubicBezTo>
                  <a:pt x="11231913" y="5490378"/>
                  <a:pt x="11221973" y="5480544"/>
                  <a:pt x="11195084" y="5467967"/>
                </a:cubicBezTo>
                <a:cubicBezTo>
                  <a:pt x="11164086" y="5497749"/>
                  <a:pt x="11171649" y="5471790"/>
                  <a:pt x="11143408" y="5468614"/>
                </a:cubicBezTo>
                <a:cubicBezTo>
                  <a:pt x="11125906" y="5464975"/>
                  <a:pt x="11102603" y="5460835"/>
                  <a:pt x="11085935" y="5459365"/>
                </a:cubicBezTo>
                <a:cubicBezTo>
                  <a:pt x="11057493" y="5459661"/>
                  <a:pt x="11029906" y="5441496"/>
                  <a:pt x="11030953" y="5456484"/>
                </a:cubicBezTo>
                <a:cubicBezTo>
                  <a:pt x="11007784" y="5459001"/>
                  <a:pt x="10982005" y="5463178"/>
                  <a:pt x="10951060" y="5461240"/>
                </a:cubicBezTo>
                <a:cubicBezTo>
                  <a:pt x="10885365" y="5424406"/>
                  <a:pt x="10915288" y="5460968"/>
                  <a:pt x="10857721" y="5448157"/>
                </a:cubicBezTo>
                <a:cubicBezTo>
                  <a:pt x="10806646" y="5435790"/>
                  <a:pt x="10707075" y="5402712"/>
                  <a:pt x="10644616" y="5387039"/>
                </a:cubicBezTo>
                <a:cubicBezTo>
                  <a:pt x="10616446" y="5382224"/>
                  <a:pt x="10558603" y="5371613"/>
                  <a:pt x="10519277" y="5366793"/>
                </a:cubicBezTo>
                <a:cubicBezTo>
                  <a:pt x="10495461" y="5368312"/>
                  <a:pt x="10473830" y="5354868"/>
                  <a:pt x="10445981" y="5364735"/>
                </a:cubicBezTo>
                <a:cubicBezTo>
                  <a:pt x="10436536" y="5368773"/>
                  <a:pt x="10409281" y="5367966"/>
                  <a:pt x="10383865" y="5360888"/>
                </a:cubicBezTo>
                <a:cubicBezTo>
                  <a:pt x="10374827" y="5369095"/>
                  <a:pt x="10347864" y="5360432"/>
                  <a:pt x="10336852" y="5360277"/>
                </a:cubicBezTo>
                <a:cubicBezTo>
                  <a:pt x="10323586" y="5366987"/>
                  <a:pt x="10274741" y="5357921"/>
                  <a:pt x="10261098" y="5350526"/>
                </a:cubicBezTo>
                <a:lnTo>
                  <a:pt x="10126497" y="5339011"/>
                </a:lnTo>
                <a:lnTo>
                  <a:pt x="10082166" y="5336916"/>
                </a:lnTo>
                <a:cubicBezTo>
                  <a:pt x="10074567" y="5338985"/>
                  <a:pt x="10046860" y="5337657"/>
                  <a:pt x="10039237" y="5338580"/>
                </a:cubicBezTo>
                <a:cubicBezTo>
                  <a:pt x="9998458" y="5328479"/>
                  <a:pt x="9984394" y="5327989"/>
                  <a:pt x="9960016" y="5323065"/>
                </a:cubicBezTo>
                <a:cubicBezTo>
                  <a:pt x="9918980" y="5322923"/>
                  <a:pt x="9888741" y="5326122"/>
                  <a:pt x="9847789" y="5316297"/>
                </a:cubicBezTo>
                <a:lnTo>
                  <a:pt x="9728306" y="5296090"/>
                </a:lnTo>
                <a:cubicBezTo>
                  <a:pt x="9675056" y="5305676"/>
                  <a:pt x="9602035" y="5297282"/>
                  <a:pt x="9584504" y="5284670"/>
                </a:cubicBezTo>
                <a:cubicBezTo>
                  <a:pt x="9518952" y="5270394"/>
                  <a:pt x="9415429" y="5244268"/>
                  <a:pt x="9343049" y="5238968"/>
                </a:cubicBezTo>
                <a:lnTo>
                  <a:pt x="9231367" y="5187063"/>
                </a:lnTo>
                <a:lnTo>
                  <a:pt x="9194807" y="5176984"/>
                </a:lnTo>
                <a:lnTo>
                  <a:pt x="9189243" y="5167745"/>
                </a:lnTo>
                <a:lnTo>
                  <a:pt x="9151229" y="5156543"/>
                </a:lnTo>
                <a:lnTo>
                  <a:pt x="9150207" y="5157608"/>
                </a:lnTo>
                <a:cubicBezTo>
                  <a:pt x="9147045" y="5159739"/>
                  <a:pt x="9143081" y="5160831"/>
                  <a:pt x="9137315" y="5159777"/>
                </a:cubicBezTo>
                <a:cubicBezTo>
                  <a:pt x="9138862" y="5179261"/>
                  <a:pt x="9130952" y="5165972"/>
                  <a:pt x="9113809" y="5161143"/>
                </a:cubicBezTo>
                <a:cubicBezTo>
                  <a:pt x="9112388" y="5190326"/>
                  <a:pt x="9068114" y="5155892"/>
                  <a:pt x="9053450" y="5169457"/>
                </a:cubicBezTo>
                <a:lnTo>
                  <a:pt x="9005483" y="5166172"/>
                </a:lnTo>
                <a:lnTo>
                  <a:pt x="9005198" y="5166412"/>
                </a:lnTo>
                <a:cubicBezTo>
                  <a:pt x="9003143" y="5166632"/>
                  <a:pt x="9000324" y="5166304"/>
                  <a:pt x="8996229" y="5165201"/>
                </a:cubicBezTo>
                <a:lnTo>
                  <a:pt x="8990391" y="5163140"/>
                </a:lnTo>
                <a:lnTo>
                  <a:pt x="8974334" y="5159914"/>
                </a:lnTo>
                <a:lnTo>
                  <a:pt x="8968008" y="5160614"/>
                </a:lnTo>
                <a:lnTo>
                  <a:pt x="8963045" y="5162839"/>
                </a:lnTo>
                <a:cubicBezTo>
                  <a:pt x="8954690" y="5154888"/>
                  <a:pt x="8955517" y="5145940"/>
                  <a:pt x="8928985" y="5166027"/>
                </a:cubicBezTo>
                <a:cubicBezTo>
                  <a:pt x="8898031" y="5165007"/>
                  <a:pt x="8789300" y="5150352"/>
                  <a:pt x="8752441" y="5146795"/>
                </a:cubicBezTo>
                <a:cubicBezTo>
                  <a:pt x="8719819" y="5136075"/>
                  <a:pt x="8748194" y="5149736"/>
                  <a:pt x="8707844" y="5144694"/>
                </a:cubicBezTo>
                <a:cubicBezTo>
                  <a:pt x="8671606" y="5125159"/>
                  <a:pt x="8639142" y="5141599"/>
                  <a:pt x="8596068" y="5136122"/>
                </a:cubicBezTo>
                <a:lnTo>
                  <a:pt x="8525227" y="5150964"/>
                </a:lnTo>
                <a:lnTo>
                  <a:pt x="8510980" y="5145049"/>
                </a:lnTo>
                <a:lnTo>
                  <a:pt x="8506164" y="5142048"/>
                </a:lnTo>
                <a:cubicBezTo>
                  <a:pt x="8502646" y="5140271"/>
                  <a:pt x="8500045" y="5139460"/>
                  <a:pt x="8497965" y="5139310"/>
                </a:cubicBezTo>
                <a:lnTo>
                  <a:pt x="8497591" y="5139489"/>
                </a:lnTo>
                <a:lnTo>
                  <a:pt x="8490246" y="5136439"/>
                </a:lnTo>
                <a:lnTo>
                  <a:pt x="8367179" y="5122397"/>
                </a:lnTo>
                <a:cubicBezTo>
                  <a:pt x="8362021" y="5120372"/>
                  <a:pt x="8357730" y="5120720"/>
                  <a:pt x="8353796" y="5122203"/>
                </a:cubicBezTo>
                <a:lnTo>
                  <a:pt x="8352369" y="5123043"/>
                </a:lnTo>
                <a:lnTo>
                  <a:pt x="8320101" y="5105625"/>
                </a:lnTo>
                <a:lnTo>
                  <a:pt x="8314429" y="5105299"/>
                </a:lnTo>
                <a:lnTo>
                  <a:pt x="8295170" y="5091404"/>
                </a:lnTo>
                <a:lnTo>
                  <a:pt x="8284273" y="5085581"/>
                </a:lnTo>
                <a:lnTo>
                  <a:pt x="8283146" y="5081138"/>
                </a:lnTo>
                <a:cubicBezTo>
                  <a:pt x="8280842" y="5077893"/>
                  <a:pt x="8276148" y="5075245"/>
                  <a:pt x="8266072" y="5073963"/>
                </a:cubicBezTo>
                <a:lnTo>
                  <a:pt x="8263373" y="5074193"/>
                </a:lnTo>
                <a:lnTo>
                  <a:pt x="8252030" y="5064350"/>
                </a:lnTo>
                <a:cubicBezTo>
                  <a:pt x="8248856" y="5060500"/>
                  <a:pt x="8246644" y="5056218"/>
                  <a:pt x="8245831" y="5051358"/>
                </a:cubicBezTo>
                <a:cubicBezTo>
                  <a:pt x="8181824" y="5054265"/>
                  <a:pt x="8147127" y="5020143"/>
                  <a:pt x="8090268" y="5005197"/>
                </a:cubicBezTo>
                <a:cubicBezTo>
                  <a:pt x="8025464" y="4982055"/>
                  <a:pt x="7967067" y="4960819"/>
                  <a:pt x="7905404" y="4963224"/>
                </a:cubicBezTo>
                <a:cubicBezTo>
                  <a:pt x="7835116" y="4948312"/>
                  <a:pt x="7780962" y="4946081"/>
                  <a:pt x="7718741" y="4937509"/>
                </a:cubicBezTo>
                <a:lnTo>
                  <a:pt x="7614343" y="4940980"/>
                </a:lnTo>
                <a:lnTo>
                  <a:pt x="7527539" y="4935152"/>
                </a:lnTo>
                <a:lnTo>
                  <a:pt x="7519567" y="4932599"/>
                </a:lnTo>
                <a:cubicBezTo>
                  <a:pt x="7513989" y="4931260"/>
                  <a:pt x="7510169" y="4930910"/>
                  <a:pt x="7507408" y="4931264"/>
                </a:cubicBezTo>
                <a:lnTo>
                  <a:pt x="7507036" y="4931591"/>
                </a:lnTo>
                <a:lnTo>
                  <a:pt x="7495791" y="4929639"/>
                </a:lnTo>
                <a:cubicBezTo>
                  <a:pt x="7476982" y="4925521"/>
                  <a:pt x="7422524" y="4942937"/>
                  <a:pt x="7405387" y="4937744"/>
                </a:cubicBezTo>
                <a:cubicBezTo>
                  <a:pt x="7374785" y="4940694"/>
                  <a:pt x="7333986" y="4941799"/>
                  <a:pt x="7312176" y="4947339"/>
                </a:cubicBezTo>
                <a:lnTo>
                  <a:pt x="7310849" y="4948781"/>
                </a:lnTo>
                <a:lnTo>
                  <a:pt x="7218556" y="4923532"/>
                </a:lnTo>
                <a:lnTo>
                  <a:pt x="7201098" y="4918982"/>
                </a:lnTo>
                <a:lnTo>
                  <a:pt x="7197000" y="4913624"/>
                </a:lnTo>
                <a:cubicBezTo>
                  <a:pt x="7192108" y="4910101"/>
                  <a:pt x="7184502" y="4907962"/>
                  <a:pt x="7170804" y="4908976"/>
                </a:cubicBezTo>
                <a:lnTo>
                  <a:pt x="7096984" y="4896748"/>
                </a:lnTo>
                <a:cubicBezTo>
                  <a:pt x="7061144" y="4895770"/>
                  <a:pt x="7050185" y="4894793"/>
                  <a:pt x="7018492" y="4897122"/>
                </a:cubicBezTo>
                <a:cubicBezTo>
                  <a:pt x="6937524" y="4886184"/>
                  <a:pt x="6943641" y="4862018"/>
                  <a:pt x="6904142" y="4867616"/>
                </a:cubicBezTo>
                <a:cubicBezTo>
                  <a:pt x="6871918" y="4872824"/>
                  <a:pt x="6787985" y="4853750"/>
                  <a:pt x="6708218" y="4839661"/>
                </a:cubicBezTo>
                <a:cubicBezTo>
                  <a:pt x="6649102" y="4830206"/>
                  <a:pt x="6628102" y="4816105"/>
                  <a:pt x="6549451" y="4810885"/>
                </a:cubicBezTo>
                <a:cubicBezTo>
                  <a:pt x="6472150" y="4766795"/>
                  <a:pt x="6409692" y="4790518"/>
                  <a:pt x="6317556" y="4764085"/>
                </a:cubicBezTo>
                <a:cubicBezTo>
                  <a:pt x="6297547" y="4748563"/>
                  <a:pt x="6209288" y="4765756"/>
                  <a:pt x="6168670" y="4761998"/>
                </a:cubicBezTo>
                <a:cubicBezTo>
                  <a:pt x="6128052" y="4758240"/>
                  <a:pt x="6090536" y="4744692"/>
                  <a:pt x="6073844" y="4741536"/>
                </a:cubicBezTo>
                <a:lnTo>
                  <a:pt x="6068526" y="4743073"/>
                </a:lnTo>
                <a:lnTo>
                  <a:pt x="6048634" y="4742390"/>
                </a:lnTo>
                <a:lnTo>
                  <a:pt x="6041279" y="4750739"/>
                </a:lnTo>
                <a:lnTo>
                  <a:pt x="6010088" y="4755832"/>
                </a:lnTo>
                <a:cubicBezTo>
                  <a:pt x="5998677" y="4756419"/>
                  <a:pt x="5970124" y="4755506"/>
                  <a:pt x="5957373" y="4752188"/>
                </a:cubicBezTo>
                <a:lnTo>
                  <a:pt x="5758915" y="4736496"/>
                </a:lnTo>
                <a:lnTo>
                  <a:pt x="5626957" y="4735473"/>
                </a:lnTo>
                <a:lnTo>
                  <a:pt x="5470902" y="4749493"/>
                </a:lnTo>
                <a:cubicBezTo>
                  <a:pt x="5478131" y="4762521"/>
                  <a:pt x="5439006" y="4748455"/>
                  <a:pt x="5432757" y="4760746"/>
                </a:cubicBezTo>
                <a:cubicBezTo>
                  <a:pt x="5429365" y="4770778"/>
                  <a:pt x="5391824" y="4775462"/>
                  <a:pt x="5381664" y="4778448"/>
                </a:cubicBezTo>
                <a:lnTo>
                  <a:pt x="5261760" y="4798865"/>
                </a:lnTo>
                <a:cubicBezTo>
                  <a:pt x="5251595" y="4799049"/>
                  <a:pt x="5230547" y="4807359"/>
                  <a:pt x="5222959" y="4809989"/>
                </a:cubicBezTo>
                <a:lnTo>
                  <a:pt x="5174657" y="4812979"/>
                </a:lnTo>
                <a:lnTo>
                  <a:pt x="5156551" y="4820202"/>
                </a:lnTo>
                <a:lnTo>
                  <a:pt x="5142595" y="4823602"/>
                </a:lnTo>
                <a:lnTo>
                  <a:pt x="5139593" y="4825703"/>
                </a:lnTo>
                <a:cubicBezTo>
                  <a:pt x="5133873" y="4829743"/>
                  <a:pt x="5128076" y="4833554"/>
                  <a:pt x="5121656" y="4836556"/>
                </a:cubicBezTo>
                <a:cubicBezTo>
                  <a:pt x="5108317" y="4807937"/>
                  <a:pt x="5064853" y="4857373"/>
                  <a:pt x="5065787" y="4829985"/>
                </a:cubicBezTo>
                <a:cubicBezTo>
                  <a:pt x="5028193" y="4841501"/>
                  <a:pt x="5038944" y="4812412"/>
                  <a:pt x="5011510" y="4846366"/>
                </a:cubicBezTo>
                <a:cubicBezTo>
                  <a:pt x="4937023" y="4845983"/>
                  <a:pt x="4916353" y="4832976"/>
                  <a:pt x="4840437" y="4870383"/>
                </a:cubicBezTo>
                <a:cubicBezTo>
                  <a:pt x="4806739" y="4887025"/>
                  <a:pt x="4784106" y="4898171"/>
                  <a:pt x="4762444" y="4898151"/>
                </a:cubicBezTo>
                <a:cubicBezTo>
                  <a:pt x="4741323" y="4902652"/>
                  <a:pt x="4729481" y="4905474"/>
                  <a:pt x="4723182" y="4907166"/>
                </a:cubicBezTo>
                <a:lnTo>
                  <a:pt x="4721173" y="4907914"/>
                </a:lnTo>
                <a:lnTo>
                  <a:pt x="4715524" y="4906639"/>
                </a:lnTo>
                <a:cubicBezTo>
                  <a:pt x="4680148" y="4913595"/>
                  <a:pt x="4524744" y="4914403"/>
                  <a:pt x="4515810" y="4916541"/>
                </a:cubicBezTo>
                <a:cubicBezTo>
                  <a:pt x="4457819" y="4929653"/>
                  <a:pt x="4462659" y="4930394"/>
                  <a:pt x="4428539" y="4927192"/>
                </a:cubicBezTo>
                <a:cubicBezTo>
                  <a:pt x="4423303" y="4923821"/>
                  <a:pt x="4368974" y="4930115"/>
                  <a:pt x="4362872" y="4928538"/>
                </a:cubicBezTo>
                <a:lnTo>
                  <a:pt x="4316962" y="4921923"/>
                </a:lnTo>
                <a:lnTo>
                  <a:pt x="4315106" y="4923264"/>
                </a:lnTo>
                <a:cubicBezTo>
                  <a:pt x="4306123" y="4926635"/>
                  <a:pt x="4299993" y="4926634"/>
                  <a:pt x="4295140" y="4925143"/>
                </a:cubicBezTo>
                <a:lnTo>
                  <a:pt x="4290059" y="4922226"/>
                </a:lnTo>
                <a:lnTo>
                  <a:pt x="4276138" y="4922472"/>
                </a:lnTo>
                <a:lnTo>
                  <a:pt x="4248113" y="4920148"/>
                </a:lnTo>
                <a:lnTo>
                  <a:pt x="4202046" y="4922943"/>
                </a:lnTo>
                <a:cubicBezTo>
                  <a:pt x="4201945" y="4923363"/>
                  <a:pt x="4201842" y="4923782"/>
                  <a:pt x="4201741" y="4924202"/>
                </a:cubicBezTo>
                <a:cubicBezTo>
                  <a:pt x="4200116" y="4927039"/>
                  <a:pt x="4197140" y="4929158"/>
                  <a:pt x="4191245" y="4929836"/>
                </a:cubicBezTo>
                <a:cubicBezTo>
                  <a:pt x="4204212" y="4947125"/>
                  <a:pt x="4161274" y="4945230"/>
                  <a:pt x="4142742" y="4945701"/>
                </a:cubicBezTo>
                <a:cubicBezTo>
                  <a:pt x="4124717" y="4952767"/>
                  <a:pt x="4099099" y="4966347"/>
                  <a:pt x="4083094" y="4972234"/>
                </a:cubicBezTo>
                <a:lnTo>
                  <a:pt x="4074543" y="4973069"/>
                </a:lnTo>
                <a:cubicBezTo>
                  <a:pt x="4074504" y="4973170"/>
                  <a:pt x="4074463" y="4973269"/>
                  <a:pt x="4074424" y="4973368"/>
                </a:cubicBezTo>
                <a:cubicBezTo>
                  <a:pt x="4072678" y="4974152"/>
                  <a:pt x="4069906" y="4974653"/>
                  <a:pt x="4065507" y="4974812"/>
                </a:cubicBezTo>
                <a:lnTo>
                  <a:pt x="4058951" y="4974594"/>
                </a:lnTo>
                <a:lnTo>
                  <a:pt x="4042361" y="4976215"/>
                </a:lnTo>
                <a:lnTo>
                  <a:pt x="4036993" y="4978649"/>
                </a:lnTo>
                <a:lnTo>
                  <a:pt x="4035360" y="4982316"/>
                </a:lnTo>
                <a:lnTo>
                  <a:pt x="4033775" y="4982081"/>
                </a:lnTo>
                <a:cubicBezTo>
                  <a:pt x="4021424" y="4977217"/>
                  <a:pt x="4016874" y="4968841"/>
                  <a:pt x="4004535" y="4994649"/>
                </a:cubicBezTo>
                <a:cubicBezTo>
                  <a:pt x="3976667" y="4987584"/>
                  <a:pt x="3972977" y="5002913"/>
                  <a:pt x="3936843" y="5012106"/>
                </a:cubicBezTo>
                <a:cubicBezTo>
                  <a:pt x="3920506" y="5004382"/>
                  <a:pt x="3908535" y="5009071"/>
                  <a:pt x="3897272" y="5017761"/>
                </a:cubicBezTo>
                <a:cubicBezTo>
                  <a:pt x="3861092" y="5017265"/>
                  <a:pt x="3829628" y="5031135"/>
                  <a:pt x="3789757" y="5037999"/>
                </a:cubicBezTo>
                <a:cubicBezTo>
                  <a:pt x="3741007" y="5052705"/>
                  <a:pt x="3725129" y="5054682"/>
                  <a:pt x="3682510" y="5061922"/>
                </a:cubicBezTo>
                <a:lnTo>
                  <a:pt x="3610032" y="5094193"/>
                </a:lnTo>
                <a:lnTo>
                  <a:pt x="3603852" y="5092831"/>
                </a:lnTo>
                <a:cubicBezTo>
                  <a:pt x="3599580" y="5092212"/>
                  <a:pt x="3596726" y="5092212"/>
                  <a:pt x="3594733" y="5092667"/>
                </a:cubicBezTo>
                <a:lnTo>
                  <a:pt x="3594498" y="5092936"/>
                </a:lnTo>
                <a:lnTo>
                  <a:pt x="3585975" y="5092246"/>
                </a:lnTo>
                <a:cubicBezTo>
                  <a:pt x="3571623" y="5090455"/>
                  <a:pt x="3549389" y="5104654"/>
                  <a:pt x="3536132" y="5101945"/>
                </a:cubicBezTo>
                <a:cubicBezTo>
                  <a:pt x="3513940" y="5106241"/>
                  <a:pt x="3488622" y="5099976"/>
                  <a:pt x="3473220" y="5105606"/>
                </a:cubicBezTo>
                <a:lnTo>
                  <a:pt x="3400725" y="5117654"/>
                </a:lnTo>
                <a:lnTo>
                  <a:pt x="3375935" y="5106247"/>
                </a:lnTo>
                <a:lnTo>
                  <a:pt x="3348219" y="5109860"/>
                </a:lnTo>
                <a:cubicBezTo>
                  <a:pt x="3337206" y="5110533"/>
                  <a:pt x="3327054" y="5111295"/>
                  <a:pt x="3319639" y="5114795"/>
                </a:cubicBezTo>
                <a:lnTo>
                  <a:pt x="3248529" y="5133347"/>
                </a:lnTo>
                <a:lnTo>
                  <a:pt x="3210308" y="5119794"/>
                </a:lnTo>
                <a:cubicBezTo>
                  <a:pt x="3206088" y="5117870"/>
                  <a:pt x="3200152" y="5117326"/>
                  <a:pt x="3190375" y="5119915"/>
                </a:cubicBezTo>
                <a:lnTo>
                  <a:pt x="3188145" y="5121096"/>
                </a:lnTo>
                <a:cubicBezTo>
                  <a:pt x="3182625" y="5119116"/>
                  <a:pt x="3141856" y="5121682"/>
                  <a:pt x="3108596" y="5122416"/>
                </a:cubicBezTo>
                <a:cubicBezTo>
                  <a:pt x="3055968" y="5124842"/>
                  <a:pt x="3048940" y="5117475"/>
                  <a:pt x="2988584" y="5125502"/>
                </a:cubicBezTo>
                <a:cubicBezTo>
                  <a:pt x="2928853" y="5129690"/>
                  <a:pt x="2917951" y="5124649"/>
                  <a:pt x="2876540" y="5133019"/>
                </a:cubicBezTo>
                <a:lnTo>
                  <a:pt x="2626864" y="5133771"/>
                </a:lnTo>
                <a:cubicBezTo>
                  <a:pt x="2562348" y="5111858"/>
                  <a:pt x="2563422" y="5142456"/>
                  <a:pt x="2491422" y="5135486"/>
                </a:cubicBezTo>
                <a:cubicBezTo>
                  <a:pt x="2433091" y="5200962"/>
                  <a:pt x="2455709" y="5160483"/>
                  <a:pt x="2415617" y="5168715"/>
                </a:cubicBezTo>
                <a:lnTo>
                  <a:pt x="2290098" y="5166151"/>
                </a:lnTo>
                <a:cubicBezTo>
                  <a:pt x="2257057" y="5152522"/>
                  <a:pt x="2202458" y="5187690"/>
                  <a:pt x="2161714" y="5169302"/>
                </a:cubicBezTo>
                <a:cubicBezTo>
                  <a:pt x="2122714" y="5172302"/>
                  <a:pt x="2080450" y="5180350"/>
                  <a:pt x="2056089" y="5184144"/>
                </a:cubicBezTo>
                <a:cubicBezTo>
                  <a:pt x="2019828" y="5191108"/>
                  <a:pt x="1978839" y="5203797"/>
                  <a:pt x="1944153" y="5211084"/>
                </a:cubicBezTo>
                <a:cubicBezTo>
                  <a:pt x="1925867" y="5199079"/>
                  <a:pt x="1896027" y="5224183"/>
                  <a:pt x="1847968" y="5227868"/>
                </a:cubicBezTo>
                <a:cubicBezTo>
                  <a:pt x="1827977" y="5213971"/>
                  <a:pt x="1815570" y="5230544"/>
                  <a:pt x="1777083" y="5212267"/>
                </a:cubicBezTo>
                <a:cubicBezTo>
                  <a:pt x="1775439" y="5214216"/>
                  <a:pt x="1773397" y="5216035"/>
                  <a:pt x="1771025" y="5217668"/>
                </a:cubicBezTo>
                <a:cubicBezTo>
                  <a:pt x="1757251" y="5227146"/>
                  <a:pt x="1735528" y="5228402"/>
                  <a:pt x="1722509" y="5220470"/>
                </a:cubicBezTo>
                <a:cubicBezTo>
                  <a:pt x="1691779" y="5208440"/>
                  <a:pt x="1662321" y="5203305"/>
                  <a:pt x="1633941" y="5200774"/>
                </a:cubicBezTo>
                <a:lnTo>
                  <a:pt x="1586145" y="5210184"/>
                </a:lnTo>
                <a:cubicBezTo>
                  <a:pt x="1567948" y="5215416"/>
                  <a:pt x="1545900" y="5226363"/>
                  <a:pt x="1524748" y="5232173"/>
                </a:cubicBezTo>
                <a:cubicBezTo>
                  <a:pt x="1502586" y="5235395"/>
                  <a:pt x="1478013" y="5230993"/>
                  <a:pt x="1459242" y="5245044"/>
                </a:cubicBezTo>
                <a:cubicBezTo>
                  <a:pt x="1421474" y="5260197"/>
                  <a:pt x="1374524" y="5244220"/>
                  <a:pt x="1349457" y="5280705"/>
                </a:cubicBezTo>
                <a:cubicBezTo>
                  <a:pt x="1273276" y="5302389"/>
                  <a:pt x="1121512" y="5336260"/>
                  <a:pt x="1009212" y="5361227"/>
                </a:cubicBezTo>
                <a:cubicBezTo>
                  <a:pt x="939016" y="5373529"/>
                  <a:pt x="866895" y="5370149"/>
                  <a:pt x="808572" y="5377024"/>
                </a:cubicBezTo>
                <a:cubicBezTo>
                  <a:pt x="802823" y="5374184"/>
                  <a:pt x="726016" y="5397963"/>
                  <a:pt x="719549" y="5396991"/>
                </a:cubicBezTo>
                <a:lnTo>
                  <a:pt x="698795" y="5397657"/>
                </a:lnTo>
                <a:cubicBezTo>
                  <a:pt x="689833" y="5401894"/>
                  <a:pt x="683492" y="5402495"/>
                  <a:pt x="678327" y="5401487"/>
                </a:cubicBezTo>
                <a:lnTo>
                  <a:pt x="672784" y="5399085"/>
                </a:lnTo>
                <a:lnTo>
                  <a:pt x="658406" y="5400696"/>
                </a:lnTo>
                <a:lnTo>
                  <a:pt x="629185" y="5401132"/>
                </a:lnTo>
                <a:lnTo>
                  <a:pt x="624558" y="5403782"/>
                </a:lnTo>
                <a:lnTo>
                  <a:pt x="581798" y="5408438"/>
                </a:lnTo>
                <a:cubicBezTo>
                  <a:pt x="581736" y="5408865"/>
                  <a:pt x="581671" y="5409294"/>
                  <a:pt x="581608" y="5409722"/>
                </a:cubicBezTo>
                <a:cubicBezTo>
                  <a:pt x="580204" y="5412704"/>
                  <a:pt x="577331" y="5415106"/>
                  <a:pt x="571299" y="5416358"/>
                </a:cubicBezTo>
                <a:cubicBezTo>
                  <a:pt x="551623" y="5426267"/>
                  <a:pt x="484499" y="5459654"/>
                  <a:pt x="463549" y="5469173"/>
                </a:cubicBezTo>
                <a:cubicBezTo>
                  <a:pt x="453136" y="5470720"/>
                  <a:pt x="449731" y="5472678"/>
                  <a:pt x="445606" y="5473465"/>
                </a:cubicBezTo>
                <a:lnTo>
                  <a:pt x="438799" y="5473893"/>
                </a:lnTo>
                <a:cubicBezTo>
                  <a:pt x="417222" y="5482183"/>
                  <a:pt x="343312" y="5513407"/>
                  <a:pt x="316138" y="5523213"/>
                </a:cubicBezTo>
                <a:cubicBezTo>
                  <a:pt x="298481" y="5517132"/>
                  <a:pt x="286556" y="5522972"/>
                  <a:pt x="275748" y="5532726"/>
                </a:cubicBezTo>
                <a:cubicBezTo>
                  <a:pt x="238274" y="5535784"/>
                  <a:pt x="207076" y="5552679"/>
                  <a:pt x="166496" y="5563424"/>
                </a:cubicBezTo>
                <a:lnTo>
                  <a:pt x="0" y="5629888"/>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62418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D4677D2-D5AC-4CF9-9EED-2B89D0A1C2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14" name="Rectangle 13">
            <a:extLst>
              <a:ext uri="{FF2B5EF4-FFF2-40B4-BE49-F238E27FC236}">
                <a16:creationId xmlns:a16="http://schemas.microsoft.com/office/drawing/2014/main" id="{C6D54F7E-825A-4BBA-815F-35CCA8B977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80681"/>
            <a:ext cx="12192000" cy="2777318"/>
          </a:xfrm>
          <a:prstGeom prst="rect">
            <a:avLst/>
          </a:pr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5" name="Picture 4">
            <a:extLst>
              <a:ext uri="{FF2B5EF4-FFF2-40B4-BE49-F238E27FC236}">
                <a16:creationId xmlns:a16="http://schemas.microsoft.com/office/drawing/2014/main" id="{C1AF339B-5FC3-8C6A-E1F1-FA7A25536244}"/>
              </a:ext>
            </a:extLst>
          </p:cNvPr>
          <p:cNvPicPr>
            <a:picLocks noChangeAspect="1"/>
          </p:cNvPicPr>
          <p:nvPr/>
        </p:nvPicPr>
        <p:blipFill rotWithShape="1">
          <a:blip r:embed="rId3">
            <a:extLst>
              <a:ext uri="{28A0092B-C50C-407E-A947-70E740481C1C}">
                <a14:useLocalDpi xmlns:a14="http://schemas.microsoft.com/office/drawing/2010/main" val="0"/>
              </a:ext>
            </a:extLst>
          </a:blip>
          <a:srcRect l="56" t="-1" r="17535" b="721"/>
          <a:stretch/>
        </p:blipFill>
        <p:spPr>
          <a:xfrm>
            <a:off x="1" y="1"/>
            <a:ext cx="12191999" cy="6857999"/>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sp>
        <p:nvSpPr>
          <p:cNvPr id="7" name="Title 1">
            <a:extLst>
              <a:ext uri="{FF2B5EF4-FFF2-40B4-BE49-F238E27FC236}">
                <a16:creationId xmlns:a16="http://schemas.microsoft.com/office/drawing/2014/main" id="{4F2F75A9-CA36-6B1C-BDF4-3F81048BF451}"/>
              </a:ext>
            </a:extLst>
          </p:cNvPr>
          <p:cNvSpPr txBox="1">
            <a:spLocks noChangeArrowheads="1"/>
          </p:cNvSpPr>
          <p:nvPr/>
        </p:nvSpPr>
        <p:spPr bwMode="auto">
          <a:xfrm>
            <a:off x="529479" y="5729674"/>
            <a:ext cx="6931319" cy="75221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b" anchorCtr="0" compatLnSpc="1">
            <a:prstTxWarp prst="textNoShape">
              <a:avLst/>
            </a:prstTxWarp>
            <a:normAutofit/>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rtl="0" eaLnBrk="1" hangingPunct="1">
              <a:spcAft>
                <a:spcPts val="600"/>
              </a:spcAft>
            </a:pPr>
            <a:r>
              <a:rPr lang="ti" sz="4000">
                <a:solidFill>
                  <a:srgbClr val="1962B2"/>
                </a:solidFill>
                <a:latin typeface="Arial" panose="020B0604020202020204" pitchFamily="34" charset="0"/>
                <a:cs typeface="Arial" panose="020B0604020202020204" pitchFamily="34" charset="0"/>
              </a:rPr>
              <a:t>መርበብ ሓበሬታ ዲጂታላዊ ምትእትታው </a:t>
            </a:r>
          </a:p>
        </p:txBody>
      </p:sp>
    </p:spTree>
    <p:extLst>
      <p:ext uri="{BB962C8B-B14F-4D97-AF65-F5344CB8AC3E}">
        <p14:creationId xmlns:p14="http://schemas.microsoft.com/office/powerpoint/2010/main" val="36483288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BC15E8E-453E-D2F8-43D2-3527488C92B1}"/>
              </a:ext>
            </a:extLst>
          </p:cNvPr>
          <p:cNvPicPr>
            <a:picLocks noChangeAspect="1"/>
          </p:cNvPicPr>
          <p:nvPr/>
        </p:nvPicPr>
        <p:blipFill rotWithShape="1">
          <a:blip r:embed="rId3">
            <a:extLst>
              <a:ext uri="{28A0092B-C50C-407E-A947-70E740481C1C}">
                <a14:useLocalDpi xmlns:a14="http://schemas.microsoft.com/office/drawing/2010/main" val="0"/>
              </a:ext>
            </a:extLst>
          </a:blip>
          <a:srcRect l="56" t="-1" r="17535" b="721"/>
          <a:stretch/>
        </p:blipFill>
        <p:spPr>
          <a:xfrm>
            <a:off x="1" y="1"/>
            <a:ext cx="12191999" cy="6857999"/>
          </a:xfrm>
          <a:custGeom>
            <a:avLst/>
            <a:gdLst/>
            <a:ahLst/>
            <a:cxnLst/>
            <a:rect l="l" t="t" r="r" b="b"/>
            <a:pathLst>
              <a:path w="12191999" h="6842601">
                <a:moveTo>
                  <a:pt x="0" y="0"/>
                </a:moveTo>
                <a:lnTo>
                  <a:pt x="12191999" y="0"/>
                </a:lnTo>
                <a:lnTo>
                  <a:pt x="12191999" y="6842601"/>
                </a:lnTo>
                <a:lnTo>
                  <a:pt x="10316981" y="6842601"/>
                </a:lnTo>
                <a:cubicBezTo>
                  <a:pt x="10312796" y="6835189"/>
                  <a:pt x="10163183" y="6730124"/>
                  <a:pt x="10158998" y="6722712"/>
                </a:cubicBezTo>
                <a:cubicBezTo>
                  <a:pt x="10120278" y="6678190"/>
                  <a:pt x="10156462" y="6716223"/>
                  <a:pt x="10090349" y="6671420"/>
                </a:cubicBezTo>
                <a:cubicBezTo>
                  <a:pt x="10043032" y="6655694"/>
                  <a:pt x="9995855" y="6551879"/>
                  <a:pt x="9955425" y="6498018"/>
                </a:cubicBezTo>
                <a:cubicBezTo>
                  <a:pt x="9939618" y="6480021"/>
                  <a:pt x="9915110" y="6461677"/>
                  <a:pt x="9891265" y="6454528"/>
                </a:cubicBezTo>
                <a:cubicBezTo>
                  <a:pt x="9868239" y="6464957"/>
                  <a:pt x="9865423" y="6431640"/>
                  <a:pt x="9848227" y="6426063"/>
                </a:cubicBezTo>
                <a:cubicBezTo>
                  <a:pt x="9838059" y="6433162"/>
                  <a:pt x="9815047" y="6410348"/>
                  <a:pt x="9812354" y="6399604"/>
                </a:cubicBezTo>
                <a:cubicBezTo>
                  <a:pt x="9825285" y="6377997"/>
                  <a:pt x="9725923" y="6372757"/>
                  <a:pt x="9725915" y="6356381"/>
                </a:cubicBezTo>
                <a:cubicBezTo>
                  <a:pt x="9696279" y="6348066"/>
                  <a:pt x="9591199" y="6354143"/>
                  <a:pt x="9575033" y="6325258"/>
                </a:cubicBezTo>
                <a:cubicBezTo>
                  <a:pt x="9516434" y="6303128"/>
                  <a:pt x="9441613" y="6276805"/>
                  <a:pt x="9415626" y="6271777"/>
                </a:cubicBezTo>
                <a:cubicBezTo>
                  <a:pt x="9378293" y="6313495"/>
                  <a:pt x="9281935" y="6171365"/>
                  <a:pt x="9171493" y="6150430"/>
                </a:cubicBezTo>
                <a:cubicBezTo>
                  <a:pt x="9155426" y="6152396"/>
                  <a:pt x="9147439" y="6151015"/>
                  <a:pt x="9146018" y="6139864"/>
                </a:cubicBezTo>
                <a:cubicBezTo>
                  <a:pt x="9112029" y="6132441"/>
                  <a:pt x="9087339" y="6101138"/>
                  <a:pt x="9059635" y="6109957"/>
                </a:cubicBezTo>
                <a:cubicBezTo>
                  <a:pt x="9024424" y="6092144"/>
                  <a:pt x="9043048" y="6078417"/>
                  <a:pt x="9010911" y="6064789"/>
                </a:cubicBezTo>
                <a:lnTo>
                  <a:pt x="8866811" y="6028191"/>
                </a:lnTo>
                <a:cubicBezTo>
                  <a:pt x="8846465" y="6021172"/>
                  <a:pt x="8825221" y="6000527"/>
                  <a:pt x="8804584" y="5994237"/>
                </a:cubicBezTo>
                <a:lnTo>
                  <a:pt x="8783071" y="5990448"/>
                </a:lnTo>
                <a:lnTo>
                  <a:pt x="8770456" y="5978060"/>
                </a:lnTo>
                <a:cubicBezTo>
                  <a:pt x="8764772" y="5975259"/>
                  <a:pt x="8757695" y="5974720"/>
                  <a:pt x="8748297" y="5978070"/>
                </a:cubicBezTo>
                <a:cubicBezTo>
                  <a:pt x="8730344" y="5973495"/>
                  <a:pt x="8679808" y="5955894"/>
                  <a:pt x="8662742" y="5950603"/>
                </a:cubicBezTo>
                <a:lnTo>
                  <a:pt x="8645902" y="5946326"/>
                </a:lnTo>
                <a:lnTo>
                  <a:pt x="8638176" y="5938358"/>
                </a:lnTo>
                <a:cubicBezTo>
                  <a:pt x="8625897" y="5932642"/>
                  <a:pt x="8594811" y="5922073"/>
                  <a:pt x="8572224" y="5912032"/>
                </a:cubicBezTo>
                <a:cubicBezTo>
                  <a:pt x="8553809" y="5897782"/>
                  <a:pt x="8529845" y="5886100"/>
                  <a:pt x="8502655" y="5878114"/>
                </a:cubicBezTo>
                <a:cubicBezTo>
                  <a:pt x="8496990" y="5883034"/>
                  <a:pt x="8489611" y="5872566"/>
                  <a:pt x="8485159" y="5869819"/>
                </a:cubicBezTo>
                <a:cubicBezTo>
                  <a:pt x="8483457" y="5873482"/>
                  <a:pt x="8471232" y="5872664"/>
                  <a:pt x="8468539" y="5868711"/>
                </a:cubicBezTo>
                <a:cubicBezTo>
                  <a:pt x="8389167" y="5836352"/>
                  <a:pt x="8421742" y="5881497"/>
                  <a:pt x="8379810" y="5849376"/>
                </a:cubicBezTo>
                <a:cubicBezTo>
                  <a:pt x="8371729" y="5846373"/>
                  <a:pt x="8364483" y="5846766"/>
                  <a:pt x="8357758" y="5848601"/>
                </a:cubicBezTo>
                <a:lnTo>
                  <a:pt x="8315264" y="5836192"/>
                </a:lnTo>
                <a:cubicBezTo>
                  <a:pt x="8299077" y="5829531"/>
                  <a:pt x="8281671" y="5824011"/>
                  <a:pt x="8263455" y="5819793"/>
                </a:cubicBezTo>
                <a:cubicBezTo>
                  <a:pt x="8257386" y="5826849"/>
                  <a:pt x="8245582" y="5813448"/>
                  <a:pt x="8239287" y="5810141"/>
                </a:cubicBezTo>
                <a:cubicBezTo>
                  <a:pt x="8237965" y="5815186"/>
                  <a:pt x="8222226" y="5815108"/>
                  <a:pt x="8217888" y="5810039"/>
                </a:cubicBezTo>
                <a:cubicBezTo>
                  <a:pt x="8109447" y="5773303"/>
                  <a:pt x="8161302" y="5831037"/>
                  <a:pt x="8100547" y="5791517"/>
                </a:cubicBezTo>
                <a:cubicBezTo>
                  <a:pt x="8089574" y="5788167"/>
                  <a:pt x="8080448" y="5789295"/>
                  <a:pt x="8072316" y="5792309"/>
                </a:cubicBezTo>
                <a:lnTo>
                  <a:pt x="8056967" y="5800648"/>
                </a:lnTo>
                <a:lnTo>
                  <a:pt x="8047885" y="5795270"/>
                </a:lnTo>
                <a:cubicBezTo>
                  <a:pt x="8010204" y="5788738"/>
                  <a:pt x="7996426" y="5797608"/>
                  <a:pt x="7977128" y="5783189"/>
                </a:cubicBezTo>
                <a:cubicBezTo>
                  <a:pt x="7943466" y="5775577"/>
                  <a:pt x="7904823" y="5770953"/>
                  <a:pt x="7874392" y="5763715"/>
                </a:cubicBezTo>
                <a:cubicBezTo>
                  <a:pt x="7860337" y="5743777"/>
                  <a:pt x="7817541" y="5748989"/>
                  <a:pt x="7794543" y="5739759"/>
                </a:cubicBezTo>
                <a:cubicBezTo>
                  <a:pt x="7784688" y="5731467"/>
                  <a:pt x="7776709" y="5729004"/>
                  <a:pt x="7763762" y="5734031"/>
                </a:cubicBezTo>
                <a:cubicBezTo>
                  <a:pt x="7718781" y="5694154"/>
                  <a:pt x="7732231" y="5727368"/>
                  <a:pt x="7685889" y="5707234"/>
                </a:cubicBezTo>
                <a:cubicBezTo>
                  <a:pt x="7646521" y="5687607"/>
                  <a:pt x="7600389" y="5671470"/>
                  <a:pt x="7566744" y="5634586"/>
                </a:cubicBezTo>
                <a:cubicBezTo>
                  <a:pt x="7561306" y="5624813"/>
                  <a:pt x="7543589" y="5618525"/>
                  <a:pt x="7527170" y="5620542"/>
                </a:cubicBezTo>
                <a:cubicBezTo>
                  <a:pt x="7524343" y="5620889"/>
                  <a:pt x="7521664" y="5621475"/>
                  <a:pt x="7519214" y="5622280"/>
                </a:cubicBezTo>
                <a:cubicBezTo>
                  <a:pt x="7500062" y="5596964"/>
                  <a:pt x="7480476" y="5604337"/>
                  <a:pt x="7473157" y="5588143"/>
                </a:cubicBezTo>
                <a:cubicBezTo>
                  <a:pt x="7433415" y="5574859"/>
                  <a:pt x="7395118" y="5582388"/>
                  <a:pt x="7388000" y="5568063"/>
                </a:cubicBezTo>
                <a:cubicBezTo>
                  <a:pt x="7366403" y="5564920"/>
                  <a:pt x="7332262" y="5573848"/>
                  <a:pt x="7320876" y="5557698"/>
                </a:cubicBezTo>
                <a:cubicBezTo>
                  <a:pt x="7314891" y="5568111"/>
                  <a:pt x="7299319" y="5544964"/>
                  <a:pt x="7284480" y="5549820"/>
                </a:cubicBezTo>
                <a:cubicBezTo>
                  <a:pt x="7273570" y="5554430"/>
                  <a:pt x="7266301" y="5548483"/>
                  <a:pt x="7256619" y="5546379"/>
                </a:cubicBezTo>
                <a:cubicBezTo>
                  <a:pt x="7242503" y="5549088"/>
                  <a:pt x="7202543" y="5533379"/>
                  <a:pt x="7193112" y="5525289"/>
                </a:cubicBezTo>
                <a:cubicBezTo>
                  <a:pt x="7172259" y="5499151"/>
                  <a:pt x="7108617" y="5505485"/>
                  <a:pt x="7090943" y="5485177"/>
                </a:cubicBezTo>
                <a:cubicBezTo>
                  <a:pt x="7083637" y="5481419"/>
                  <a:pt x="7076140" y="5479148"/>
                  <a:pt x="7068566" y="5477809"/>
                </a:cubicBezTo>
                <a:lnTo>
                  <a:pt x="7023035" y="5476595"/>
                </a:lnTo>
                <a:lnTo>
                  <a:pt x="7001197" y="5476163"/>
                </a:lnTo>
                <a:cubicBezTo>
                  <a:pt x="7016126" y="5454256"/>
                  <a:pt x="6943549" y="5466815"/>
                  <a:pt x="6967472" y="5451057"/>
                </a:cubicBezTo>
                <a:cubicBezTo>
                  <a:pt x="6931240" y="5443544"/>
                  <a:pt x="6920843" y="5429649"/>
                  <a:pt x="6883334" y="5418880"/>
                </a:cubicBezTo>
                <a:lnTo>
                  <a:pt x="6742417" y="5386446"/>
                </a:lnTo>
                <a:cubicBezTo>
                  <a:pt x="6690532" y="5366095"/>
                  <a:pt x="6665174" y="5364632"/>
                  <a:pt x="6618315" y="5353085"/>
                </a:cubicBezTo>
                <a:cubicBezTo>
                  <a:pt x="6581698" y="5304210"/>
                  <a:pt x="6547395" y="5315779"/>
                  <a:pt x="6521050" y="5283194"/>
                </a:cubicBezTo>
                <a:cubicBezTo>
                  <a:pt x="6469114" y="5268862"/>
                  <a:pt x="6472597" y="5253957"/>
                  <a:pt x="6414460" y="5253832"/>
                </a:cubicBezTo>
                <a:lnTo>
                  <a:pt x="6362535" y="5220502"/>
                </a:lnTo>
                <a:cubicBezTo>
                  <a:pt x="6350866" y="5213881"/>
                  <a:pt x="6347641" y="5215777"/>
                  <a:pt x="6344443" y="5214103"/>
                </a:cubicBezTo>
                <a:lnTo>
                  <a:pt x="6343344" y="5210454"/>
                </a:lnTo>
                <a:lnTo>
                  <a:pt x="6333344" y="5205307"/>
                </a:lnTo>
                <a:lnTo>
                  <a:pt x="6315602" y="5193288"/>
                </a:lnTo>
                <a:lnTo>
                  <a:pt x="6310442" y="5192802"/>
                </a:lnTo>
                <a:lnTo>
                  <a:pt x="6280815" y="5177420"/>
                </a:lnTo>
                <a:lnTo>
                  <a:pt x="6279533" y="5178045"/>
                </a:lnTo>
                <a:cubicBezTo>
                  <a:pt x="6275980" y="5179097"/>
                  <a:pt x="6272084" y="5179212"/>
                  <a:pt x="6267362" y="5177370"/>
                </a:cubicBezTo>
                <a:cubicBezTo>
                  <a:pt x="6261796" y="5192470"/>
                  <a:pt x="6259530" y="5180933"/>
                  <a:pt x="6246095" y="5174167"/>
                </a:cubicBezTo>
                <a:lnTo>
                  <a:pt x="6155252" y="5161201"/>
                </a:lnTo>
                <a:lnTo>
                  <a:pt x="6148525" y="5158442"/>
                </a:lnTo>
                <a:lnTo>
                  <a:pt x="6148187" y="5158573"/>
                </a:lnTo>
                <a:cubicBezTo>
                  <a:pt x="6146292" y="5158370"/>
                  <a:pt x="6143916" y="5157611"/>
                  <a:pt x="6140686" y="5156032"/>
                </a:cubicBezTo>
                <a:lnTo>
                  <a:pt x="6136260" y="5153413"/>
                </a:lnTo>
                <a:lnTo>
                  <a:pt x="6123208" y="5148061"/>
                </a:lnTo>
                <a:lnTo>
                  <a:pt x="6117367" y="5147451"/>
                </a:lnTo>
                <a:lnTo>
                  <a:pt x="5957305" y="5146062"/>
                </a:lnTo>
                <a:cubicBezTo>
                  <a:pt x="5920540" y="5140405"/>
                  <a:pt x="5887096" y="5142015"/>
                  <a:pt x="5857259" y="5132052"/>
                </a:cubicBezTo>
                <a:cubicBezTo>
                  <a:pt x="5843335" y="5135303"/>
                  <a:pt x="5830921" y="5135493"/>
                  <a:pt x="5821375" y="5125606"/>
                </a:cubicBezTo>
                <a:cubicBezTo>
                  <a:pt x="5786501" y="5122615"/>
                  <a:pt x="5775399" y="5132648"/>
                  <a:pt x="5755916" y="5120171"/>
                </a:cubicBezTo>
                <a:cubicBezTo>
                  <a:pt x="5732132" y="5135438"/>
                  <a:pt x="5732735" y="5128211"/>
                  <a:pt x="5725007" y="5121437"/>
                </a:cubicBezTo>
                <a:lnTo>
                  <a:pt x="5723810" y="5120848"/>
                </a:lnTo>
                <a:lnTo>
                  <a:pt x="5720531" y="5123048"/>
                </a:lnTo>
                <a:lnTo>
                  <a:pt x="5714794" y="5123371"/>
                </a:lnTo>
                <a:lnTo>
                  <a:pt x="5700141" y="5120131"/>
                </a:lnTo>
                <a:lnTo>
                  <a:pt x="5694799" y="5118234"/>
                </a:lnTo>
                <a:cubicBezTo>
                  <a:pt x="5691058" y="5117179"/>
                  <a:pt x="5688491" y="5116804"/>
                  <a:pt x="5686627" y="5116903"/>
                </a:cubicBezTo>
                <a:lnTo>
                  <a:pt x="5686371" y="5117086"/>
                </a:lnTo>
                <a:lnTo>
                  <a:pt x="5678818" y="5115416"/>
                </a:lnTo>
                <a:cubicBezTo>
                  <a:pt x="5666199" y="5112102"/>
                  <a:pt x="5654035" y="5108410"/>
                  <a:pt x="5642547" y="5104511"/>
                </a:cubicBezTo>
                <a:cubicBezTo>
                  <a:pt x="5629444" y="5114945"/>
                  <a:pt x="5588783" y="5093343"/>
                  <a:pt x="5587979" y="5116963"/>
                </a:cubicBezTo>
                <a:cubicBezTo>
                  <a:pt x="5572317" y="5112380"/>
                  <a:pt x="5564904" y="5101292"/>
                  <a:pt x="5566635" y="5117158"/>
                </a:cubicBezTo>
                <a:cubicBezTo>
                  <a:pt x="5561375" y="5116079"/>
                  <a:pt x="5557787" y="5116811"/>
                  <a:pt x="5554952" y="5118417"/>
                </a:cubicBezTo>
                <a:lnTo>
                  <a:pt x="5554039" y="5119241"/>
                </a:lnTo>
                <a:lnTo>
                  <a:pt x="5514253" y="5109018"/>
                </a:lnTo>
                <a:lnTo>
                  <a:pt x="5492156" y="5099904"/>
                </a:lnTo>
                <a:lnTo>
                  <a:pt x="5480446" y="5096385"/>
                </a:lnTo>
                <a:lnTo>
                  <a:pt x="5477744" y="5092939"/>
                </a:lnTo>
                <a:cubicBezTo>
                  <a:pt x="5474490" y="5090581"/>
                  <a:pt x="5469391" y="5088951"/>
                  <a:pt x="5460150" y="5088988"/>
                </a:cubicBezTo>
                <a:lnTo>
                  <a:pt x="5457901" y="5089459"/>
                </a:lnTo>
                <a:lnTo>
                  <a:pt x="5444243" y="5082761"/>
                </a:lnTo>
                <a:cubicBezTo>
                  <a:pt x="5439993" y="5080007"/>
                  <a:pt x="5436418" y="5076805"/>
                  <a:pt x="5433825" y="5072992"/>
                </a:cubicBezTo>
                <a:cubicBezTo>
                  <a:pt x="5379442" y="5082090"/>
                  <a:pt x="5336110" y="5058382"/>
                  <a:pt x="5280996" y="5052402"/>
                </a:cubicBezTo>
                <a:cubicBezTo>
                  <a:pt x="5250806" y="5043777"/>
                  <a:pt x="5168599" y="5048109"/>
                  <a:pt x="5161582" y="5019668"/>
                </a:cubicBezTo>
                <a:cubicBezTo>
                  <a:pt x="5121870" y="5011383"/>
                  <a:pt x="5095637" y="5009222"/>
                  <a:pt x="5042717" y="5002692"/>
                </a:cubicBezTo>
                <a:cubicBezTo>
                  <a:pt x="4991136" y="4972487"/>
                  <a:pt x="4902282" y="4979360"/>
                  <a:pt x="4840514" y="4959306"/>
                </a:cubicBezTo>
                <a:cubicBezTo>
                  <a:pt x="4799904" y="4976415"/>
                  <a:pt x="4824087" y="4958371"/>
                  <a:pt x="4786778" y="4956661"/>
                </a:cubicBezTo>
                <a:cubicBezTo>
                  <a:pt x="4801901" y="4937231"/>
                  <a:pt x="4739845" y="4961208"/>
                  <a:pt x="4743741" y="4937104"/>
                </a:cubicBezTo>
                <a:cubicBezTo>
                  <a:pt x="4736829" y="4937557"/>
                  <a:pt x="4730010" y="4938753"/>
                  <a:pt x="4723136" y="4940138"/>
                </a:cubicBezTo>
                <a:lnTo>
                  <a:pt x="4719535" y="4940850"/>
                </a:lnTo>
                <a:lnTo>
                  <a:pt x="4706143" y="4939586"/>
                </a:lnTo>
                <a:lnTo>
                  <a:pt x="4701098" y="4944372"/>
                </a:lnTo>
                <a:lnTo>
                  <a:pt x="4680034" y="4946157"/>
                </a:lnTo>
                <a:cubicBezTo>
                  <a:pt x="4672339" y="4946029"/>
                  <a:pt x="4664292" y="4944964"/>
                  <a:pt x="4655740" y="4942396"/>
                </a:cubicBezTo>
                <a:cubicBezTo>
                  <a:pt x="4636359" y="4929384"/>
                  <a:pt x="4599700" y="4935346"/>
                  <a:pt x="4569298" y="4929596"/>
                </a:cubicBezTo>
                <a:lnTo>
                  <a:pt x="4555977" y="4924356"/>
                </a:lnTo>
                <a:lnTo>
                  <a:pt x="4508949" y="4921648"/>
                </a:lnTo>
                <a:cubicBezTo>
                  <a:pt x="4495668" y="4920437"/>
                  <a:pt x="4482007" y="4918694"/>
                  <a:pt x="4467838" y="4915993"/>
                </a:cubicBezTo>
                <a:lnTo>
                  <a:pt x="4441948" y="4909300"/>
                </a:lnTo>
                <a:lnTo>
                  <a:pt x="4394719" y="4901820"/>
                </a:lnTo>
                <a:lnTo>
                  <a:pt x="4356810" y="4905146"/>
                </a:lnTo>
                <a:lnTo>
                  <a:pt x="4222144" y="4909117"/>
                </a:lnTo>
                <a:cubicBezTo>
                  <a:pt x="4202488" y="4913903"/>
                  <a:pt x="4184742" y="4933491"/>
                  <a:pt x="4160481" y="4923474"/>
                </a:cubicBezTo>
                <a:cubicBezTo>
                  <a:pt x="4165854" y="4934564"/>
                  <a:pt x="4131661" y="4919946"/>
                  <a:pt x="4124879" y="4929303"/>
                </a:cubicBezTo>
                <a:cubicBezTo>
                  <a:pt x="4120895" y="4937086"/>
                  <a:pt x="4109593" y="4934464"/>
                  <a:pt x="4100114" y="4936007"/>
                </a:cubicBezTo>
                <a:cubicBezTo>
                  <a:pt x="4091835" y="4943256"/>
                  <a:pt x="4045978" y="4943549"/>
                  <a:pt x="4030957" y="4939826"/>
                </a:cubicBezTo>
                <a:cubicBezTo>
                  <a:pt x="3989825" y="4924453"/>
                  <a:pt x="3946860" y="4952050"/>
                  <a:pt x="3913764" y="4940618"/>
                </a:cubicBezTo>
                <a:cubicBezTo>
                  <a:pt x="3904534" y="4939906"/>
                  <a:pt x="3896577" y="4940543"/>
                  <a:pt x="3889457" y="4942017"/>
                </a:cubicBezTo>
                <a:lnTo>
                  <a:pt x="3871115" y="4948115"/>
                </a:lnTo>
                <a:lnTo>
                  <a:pt x="3869086" y="4953796"/>
                </a:lnTo>
                <a:lnTo>
                  <a:pt x="3856124" y="4955351"/>
                </a:lnTo>
                <a:lnTo>
                  <a:pt x="3835967" y="4964002"/>
                </a:lnTo>
                <a:cubicBezTo>
                  <a:pt x="3826465" y="4939857"/>
                  <a:pt x="3782586" y="4975947"/>
                  <a:pt x="3785910" y="4953998"/>
                </a:cubicBezTo>
                <a:cubicBezTo>
                  <a:pt x="3750785" y="4960085"/>
                  <a:pt x="3699033" y="4941571"/>
                  <a:pt x="3671085" y="4966563"/>
                </a:cubicBezTo>
                <a:cubicBezTo>
                  <a:pt x="3621255" y="4971431"/>
                  <a:pt x="3562637" y="4982991"/>
                  <a:pt x="3486928" y="4983204"/>
                </a:cubicBezTo>
                <a:cubicBezTo>
                  <a:pt x="3446030" y="4983424"/>
                  <a:pt x="3343460" y="4965124"/>
                  <a:pt x="3280956" y="4963864"/>
                </a:cubicBezTo>
                <a:cubicBezTo>
                  <a:pt x="3227193" y="4969510"/>
                  <a:pt x="3256481" y="4962609"/>
                  <a:pt x="3211563" y="4982704"/>
                </a:cubicBezTo>
                <a:cubicBezTo>
                  <a:pt x="3207119" y="4979549"/>
                  <a:pt x="3170070" y="4977192"/>
                  <a:pt x="3164681" y="4975408"/>
                </a:cubicBezTo>
                <a:lnTo>
                  <a:pt x="3127171" y="4968229"/>
                </a:lnTo>
                <a:lnTo>
                  <a:pt x="3096889" y="4965619"/>
                </a:lnTo>
                <a:cubicBezTo>
                  <a:pt x="3088441" y="4967572"/>
                  <a:pt x="3082883" y="4967054"/>
                  <a:pt x="3078620" y="4965444"/>
                </a:cubicBezTo>
                <a:lnTo>
                  <a:pt x="3074275" y="4962670"/>
                </a:lnTo>
                <a:lnTo>
                  <a:pt x="3036436" y="4957455"/>
                </a:lnTo>
                <a:lnTo>
                  <a:pt x="3031995" y="4958829"/>
                </a:lnTo>
                <a:lnTo>
                  <a:pt x="2994028" y="4956800"/>
                </a:lnTo>
                <a:cubicBezTo>
                  <a:pt x="2992299" y="4958944"/>
                  <a:pt x="2989407" y="4960397"/>
                  <a:pt x="2984001" y="4960444"/>
                </a:cubicBezTo>
                <a:cubicBezTo>
                  <a:pt x="2994191" y="4975446"/>
                  <a:pt x="2981386" y="4966249"/>
                  <a:pt x="2964542" y="4965062"/>
                </a:cubicBezTo>
                <a:cubicBezTo>
                  <a:pt x="2976613" y="4988096"/>
                  <a:pt x="2927627" y="4975618"/>
                  <a:pt x="2921274" y="4988440"/>
                </a:cubicBezTo>
                <a:cubicBezTo>
                  <a:pt x="2908629" y="4987050"/>
                  <a:pt x="2895476" y="4985998"/>
                  <a:pt x="2882111" y="4985411"/>
                </a:cubicBezTo>
                <a:lnTo>
                  <a:pt x="2874282" y="4985361"/>
                </a:lnTo>
                <a:cubicBezTo>
                  <a:pt x="2874237" y="4985437"/>
                  <a:pt x="2874193" y="4985514"/>
                  <a:pt x="2874147" y="4985591"/>
                </a:cubicBezTo>
                <a:cubicBezTo>
                  <a:pt x="2872492" y="4986074"/>
                  <a:pt x="2869935" y="4986243"/>
                  <a:pt x="2865932" y="4985999"/>
                </a:cubicBezTo>
                <a:lnTo>
                  <a:pt x="2860008" y="4985269"/>
                </a:lnTo>
                <a:lnTo>
                  <a:pt x="2844819" y="4985172"/>
                </a:lnTo>
                <a:lnTo>
                  <a:pt x="2839735" y="4986676"/>
                </a:lnTo>
                <a:lnTo>
                  <a:pt x="2837922" y="4989488"/>
                </a:lnTo>
                <a:lnTo>
                  <a:pt x="2836507" y="4989165"/>
                </a:lnTo>
                <a:cubicBezTo>
                  <a:pt x="2825749" y="4984209"/>
                  <a:pt x="2822382" y="4977089"/>
                  <a:pt x="2808859" y="4996804"/>
                </a:cubicBezTo>
                <a:cubicBezTo>
                  <a:pt x="2784233" y="4988767"/>
                  <a:pt x="2779499" y="5000786"/>
                  <a:pt x="2745907" y="5005126"/>
                </a:cubicBezTo>
                <a:cubicBezTo>
                  <a:pt x="2731796" y="4997536"/>
                  <a:pt x="2720518" y="5000295"/>
                  <a:pt x="2709519" y="5006333"/>
                </a:cubicBezTo>
                <a:cubicBezTo>
                  <a:pt x="2676766" y="5002878"/>
                  <a:pt x="2646981" y="5011377"/>
                  <a:pt x="2610212" y="5013529"/>
                </a:cubicBezTo>
                <a:cubicBezTo>
                  <a:pt x="2570359" y="5003730"/>
                  <a:pt x="2550109" y="5021491"/>
                  <a:pt x="2510814" y="5023713"/>
                </a:cubicBezTo>
                <a:cubicBezTo>
                  <a:pt x="2476639" y="5006722"/>
                  <a:pt x="2482834" y="5038639"/>
                  <a:pt x="2462736" y="5045398"/>
                </a:cubicBezTo>
                <a:lnTo>
                  <a:pt x="2457050" y="5046022"/>
                </a:lnTo>
                <a:lnTo>
                  <a:pt x="2442184" y="5043549"/>
                </a:lnTo>
                <a:lnTo>
                  <a:pt x="2436703" y="5041929"/>
                </a:lnTo>
                <a:cubicBezTo>
                  <a:pt x="2432888" y="5041072"/>
                  <a:pt x="2430299" y="5040830"/>
                  <a:pt x="2428451" y="5041027"/>
                </a:cubicBezTo>
                <a:lnTo>
                  <a:pt x="2420551" y="5039949"/>
                </a:lnTo>
                <a:cubicBezTo>
                  <a:pt x="2407700" y="5037296"/>
                  <a:pt x="2395274" y="5034239"/>
                  <a:pt x="2383501" y="5030941"/>
                </a:cubicBezTo>
                <a:cubicBezTo>
                  <a:pt x="2362992" y="5032521"/>
                  <a:pt x="2317884" y="5047662"/>
                  <a:pt x="2297493" y="5049431"/>
                </a:cubicBezTo>
                <a:lnTo>
                  <a:pt x="2261156" y="5041558"/>
                </a:lnTo>
                <a:lnTo>
                  <a:pt x="2200581" y="5024964"/>
                </a:lnTo>
                <a:lnTo>
                  <a:pt x="2198380" y="5025550"/>
                </a:lnTo>
                <a:lnTo>
                  <a:pt x="2116066" y="5019568"/>
                </a:lnTo>
                <a:cubicBezTo>
                  <a:pt x="2111600" y="5017036"/>
                  <a:pt x="2059664" y="5006071"/>
                  <a:pt x="2056754" y="5002394"/>
                </a:cubicBezTo>
                <a:cubicBezTo>
                  <a:pt x="2003393" y="5014336"/>
                  <a:pt x="1998298" y="5008800"/>
                  <a:pt x="1942916" y="5005703"/>
                </a:cubicBezTo>
                <a:cubicBezTo>
                  <a:pt x="1882138" y="4994708"/>
                  <a:pt x="1836966" y="4976630"/>
                  <a:pt x="1796717" y="4970423"/>
                </a:cubicBezTo>
                <a:cubicBezTo>
                  <a:pt x="1724075" y="4959337"/>
                  <a:pt x="1636218" y="4936339"/>
                  <a:pt x="1583222" y="4931235"/>
                </a:cubicBezTo>
                <a:cubicBezTo>
                  <a:pt x="1544265" y="4950469"/>
                  <a:pt x="1556109" y="4927628"/>
                  <a:pt x="1518821" y="4927872"/>
                </a:cubicBezTo>
                <a:cubicBezTo>
                  <a:pt x="1497291" y="4925112"/>
                  <a:pt x="1483221" y="4916728"/>
                  <a:pt x="1471837" y="4914678"/>
                </a:cubicBezTo>
                <a:lnTo>
                  <a:pt x="1450515" y="4915578"/>
                </a:lnTo>
                <a:lnTo>
                  <a:pt x="1437078" y="4915016"/>
                </a:lnTo>
                <a:lnTo>
                  <a:pt x="1432462" y="4920065"/>
                </a:lnTo>
                <a:lnTo>
                  <a:pt x="1411645" y="4922952"/>
                </a:lnTo>
                <a:cubicBezTo>
                  <a:pt x="1384856" y="4920079"/>
                  <a:pt x="1306656" y="4907389"/>
                  <a:pt x="1271729" y="4902828"/>
                </a:cubicBezTo>
                <a:cubicBezTo>
                  <a:pt x="1258697" y="4896954"/>
                  <a:pt x="1213546" y="4890036"/>
                  <a:pt x="1202076" y="4895589"/>
                </a:cubicBezTo>
                <a:cubicBezTo>
                  <a:pt x="1192059" y="4895561"/>
                  <a:pt x="1182171" y="4891311"/>
                  <a:pt x="1174670" y="4898040"/>
                </a:cubicBezTo>
                <a:cubicBezTo>
                  <a:pt x="1163701" y="4905820"/>
                  <a:pt x="1136874" y="4886643"/>
                  <a:pt x="1137035" y="4897965"/>
                </a:cubicBezTo>
                <a:cubicBezTo>
                  <a:pt x="1117838" y="4884693"/>
                  <a:pt x="1091386" y="4900421"/>
                  <a:pt x="1069882" y="4901859"/>
                </a:cubicBezTo>
                <a:cubicBezTo>
                  <a:pt x="1055589" y="4889467"/>
                  <a:pt x="1024570" y="4904705"/>
                  <a:pt x="980935" y="4900090"/>
                </a:cubicBezTo>
                <a:cubicBezTo>
                  <a:pt x="947614" y="4895538"/>
                  <a:pt x="913224" y="4886405"/>
                  <a:pt x="869960" y="4874547"/>
                </a:cubicBezTo>
                <a:cubicBezTo>
                  <a:pt x="819114" y="4845820"/>
                  <a:pt x="768074" y="4839770"/>
                  <a:pt x="721345" y="4828937"/>
                </a:cubicBezTo>
                <a:cubicBezTo>
                  <a:pt x="667944" y="4819060"/>
                  <a:pt x="698286" y="4848426"/>
                  <a:pt x="635428" y="4819153"/>
                </a:cubicBezTo>
                <a:cubicBezTo>
                  <a:pt x="626286" y="4826707"/>
                  <a:pt x="617638" y="4825980"/>
                  <a:pt x="604106" y="4819994"/>
                </a:cubicBezTo>
                <a:cubicBezTo>
                  <a:pt x="583276" y="4822237"/>
                  <a:pt x="539859" y="4835097"/>
                  <a:pt x="510451" y="4832608"/>
                </a:cubicBezTo>
                <a:cubicBezTo>
                  <a:pt x="489781" y="4829929"/>
                  <a:pt x="443867" y="4807857"/>
                  <a:pt x="427656" y="4805062"/>
                </a:cubicBezTo>
                <a:cubicBezTo>
                  <a:pt x="424088" y="4806479"/>
                  <a:pt x="419580" y="4809736"/>
                  <a:pt x="413184" y="4815837"/>
                </a:cubicBezTo>
                <a:cubicBezTo>
                  <a:pt x="387673" y="4805882"/>
                  <a:pt x="379855" y="4817328"/>
                  <a:pt x="341772" y="4818825"/>
                </a:cubicBezTo>
                <a:cubicBezTo>
                  <a:pt x="327795" y="4810179"/>
                  <a:pt x="314729" y="4811964"/>
                  <a:pt x="301266" y="4817000"/>
                </a:cubicBezTo>
                <a:cubicBezTo>
                  <a:pt x="265781" y="4810886"/>
                  <a:pt x="231017" y="4816794"/>
                  <a:pt x="189886" y="4815871"/>
                </a:cubicBezTo>
                <a:cubicBezTo>
                  <a:pt x="147910" y="4802917"/>
                  <a:pt x="121702" y="4818738"/>
                  <a:pt x="77762" y="4817675"/>
                </a:cubicBezTo>
                <a:cubicBezTo>
                  <a:pt x="38733" y="4795315"/>
                  <a:pt x="44308" y="4840244"/>
                  <a:pt x="8164" y="4835320"/>
                </a:cubicBezTo>
                <a:lnTo>
                  <a:pt x="0" y="4832771"/>
                </a:lnTo>
                <a:close/>
              </a:path>
            </a:pathLst>
          </a:custGeom>
        </p:spPr>
      </p:pic>
      <p:pic>
        <p:nvPicPr>
          <p:cNvPr id="6" name="Picture 5" descr="A screenshot of a web page&#10;&#10;Description automatically generated">
            <a:extLst>
              <a:ext uri="{FF2B5EF4-FFF2-40B4-BE49-F238E27FC236}">
                <a16:creationId xmlns:a16="http://schemas.microsoft.com/office/drawing/2014/main" id="{FF686703-3C39-3663-8EFA-D0BB8572E949}"/>
              </a:ext>
            </a:extLst>
          </p:cNvPr>
          <p:cNvPicPr>
            <a:picLocks noChangeAspect="1"/>
          </p:cNvPicPr>
          <p:nvPr/>
        </p:nvPicPr>
        <p:blipFill rotWithShape="1">
          <a:blip r:embed="rId4"/>
          <a:srcRect b="26930"/>
          <a:stretch/>
        </p:blipFill>
        <p:spPr>
          <a:xfrm>
            <a:off x="0" y="3429000"/>
            <a:ext cx="12192000" cy="3604623"/>
          </a:xfrm>
          <a:prstGeom prst="rect">
            <a:avLst/>
          </a:prstGeom>
        </p:spPr>
      </p:pic>
      <p:sp>
        <p:nvSpPr>
          <p:cNvPr id="9" name="Oval 8">
            <a:extLst>
              <a:ext uri="{FF2B5EF4-FFF2-40B4-BE49-F238E27FC236}">
                <a16:creationId xmlns:a16="http://schemas.microsoft.com/office/drawing/2014/main" id="{B0B566CD-D62A-C922-1481-BF863C3E68CD}"/>
              </a:ext>
            </a:extLst>
          </p:cNvPr>
          <p:cNvSpPr/>
          <p:nvPr/>
        </p:nvSpPr>
        <p:spPr>
          <a:xfrm>
            <a:off x="3093719" y="1203960"/>
            <a:ext cx="2040987" cy="832338"/>
          </a:xfrm>
          <a:prstGeom prst="ellipse">
            <a:avLst/>
          </a:prstGeom>
          <a:noFill/>
          <a:ln w="571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AU"/>
          </a:p>
        </p:txBody>
      </p:sp>
    </p:spTree>
    <p:extLst>
      <p:ext uri="{BB962C8B-B14F-4D97-AF65-F5344CB8AC3E}">
        <p14:creationId xmlns:p14="http://schemas.microsoft.com/office/powerpoint/2010/main" val="35825529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CC2FAA5-D6DA-A56E-EADB-4F4A2631EE9F}"/>
              </a:ext>
            </a:extLst>
          </p:cNvPr>
          <p:cNvPicPr>
            <a:picLocks noChangeAspect="1"/>
          </p:cNvPicPr>
          <p:nvPr/>
        </p:nvPicPr>
        <p:blipFill>
          <a:blip r:embed="rId3"/>
          <a:stretch>
            <a:fillRect/>
          </a:stretch>
        </p:blipFill>
        <p:spPr>
          <a:xfrm>
            <a:off x="0" y="0"/>
            <a:ext cx="12144301" cy="7117080"/>
          </a:xfrm>
          <a:prstGeom prst="rect">
            <a:avLst/>
          </a:prstGeom>
        </p:spPr>
      </p:pic>
      <p:sp>
        <p:nvSpPr>
          <p:cNvPr id="14" name="Oval 13">
            <a:extLst>
              <a:ext uri="{FF2B5EF4-FFF2-40B4-BE49-F238E27FC236}">
                <a16:creationId xmlns:a16="http://schemas.microsoft.com/office/drawing/2014/main" id="{31823D3B-B6EC-64E4-1791-379C3B4E932C}"/>
              </a:ext>
            </a:extLst>
          </p:cNvPr>
          <p:cNvSpPr/>
          <p:nvPr/>
        </p:nvSpPr>
        <p:spPr>
          <a:xfrm>
            <a:off x="7234311" y="1219199"/>
            <a:ext cx="2031609" cy="820001"/>
          </a:xfrm>
          <a:prstGeom prst="ellipse">
            <a:avLst/>
          </a:prstGeom>
          <a:noFill/>
          <a:ln w="571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AU"/>
          </a:p>
        </p:txBody>
      </p:sp>
    </p:spTree>
    <p:extLst>
      <p:ext uri="{BB962C8B-B14F-4D97-AF65-F5344CB8AC3E}">
        <p14:creationId xmlns:p14="http://schemas.microsoft.com/office/powerpoint/2010/main" val="278864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𝗪𝗵𝗲𝗻 𝘆𝗼𝘂 𝗻𝗲𝗲𝗱 𝗮 𝗽𝗹𝗮𝗻 𝗯𝘂𝘁 𝗹𝗮𝗰𝗸 𝘁𝗵𝗲 𝗮𝗯𝗶𝗹𝗶𝘁𝘆  𝘁𝗼 𝗰𝗿𝗲𝗮𝘁𝗲 𝗼𝗻𝗲… | by Brian Can Help! | Medium">
            <a:extLst>
              <a:ext uri="{FF2B5EF4-FFF2-40B4-BE49-F238E27FC236}">
                <a16:creationId xmlns:a16="http://schemas.microsoft.com/office/drawing/2014/main" id="{641F8C3A-B875-620F-9186-0CAA9EC5D6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4762" r="11111" b="11322"/>
          <a:stretch/>
        </p:blipFill>
        <p:spPr bwMode="auto">
          <a:xfrm>
            <a:off x="-449328" y="-148772"/>
            <a:ext cx="13294471" cy="700677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a:extLst>
              <a:ext uri="{FF2B5EF4-FFF2-40B4-BE49-F238E27FC236}">
                <a16:creationId xmlns:a16="http://schemas.microsoft.com/office/drawing/2014/main" id="{74ADBD12-E5E7-5F3A-0913-5F4997A53589}"/>
              </a:ext>
            </a:extLst>
          </p:cNvPr>
          <p:cNvSpPr txBox="1">
            <a:spLocks/>
          </p:cNvSpPr>
          <p:nvPr/>
        </p:nvSpPr>
        <p:spPr bwMode="auto">
          <a:xfrm rot="695067">
            <a:off x="8822683" y="3045963"/>
            <a:ext cx="3262172" cy="2688068"/>
          </a:xfrm>
          <a:prstGeom prst="rect">
            <a:avLst/>
          </a:prstGeom>
          <a:solidFill>
            <a:srgbClr val="E9E9EB"/>
          </a:solidFill>
          <a:ln>
            <a:noFill/>
          </a:ln>
        </p:spPr>
        <p:txBody>
          <a:bodyPr vert="horz" wrap="square" lIns="91440" tIns="45720" rIns="91440" bIns="45720" numCol="1" rtlCol="0" anchor="ctr" anchorCtr="0" compatLnSpc="1">
            <a:prstTxWarp prst="textNoShape">
              <a:avLst/>
            </a:prstTxWarp>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rtl="0"/>
            <a:r>
              <a:rPr lang="ti" sz="4000" dirty="0">
                <a:latin typeface="Arial" panose="020B0604020202020204" pitchFamily="34" charset="0"/>
                <a:cs typeface="Arial" panose="020B0604020202020204" pitchFamily="34" charset="0"/>
              </a:rPr>
              <a:t>ቀጺሉ እንታይ’ዩ? </a:t>
            </a:r>
          </a:p>
          <a:p>
            <a:pPr algn="ctr" rtl="0"/>
            <a:endParaRPr lang="en-US" sz="4000" dirty="0">
              <a:latin typeface="Arial" panose="020B0604020202020204" pitchFamily="34" charset="0"/>
              <a:cs typeface="Arial" panose="020B0604020202020204" pitchFamily="34" charset="0"/>
            </a:endParaRPr>
          </a:p>
          <a:p>
            <a:pPr algn="ctr" rtl="0"/>
            <a:r>
              <a:rPr lang="ti" sz="4000" dirty="0">
                <a:latin typeface="Arial" panose="020B0604020202020204" pitchFamily="34" charset="0"/>
                <a:cs typeface="Arial" panose="020B0604020202020204" pitchFamily="34" charset="0"/>
              </a:rPr>
              <a:t>መደብ ኣውጽ</a:t>
            </a:r>
            <a:r>
              <a:rPr lang="en-US" sz="4000" dirty="0">
                <a:latin typeface="Arial" panose="020B0604020202020204" pitchFamily="34" charset="0"/>
                <a:cs typeface="Arial" panose="020B0604020202020204" pitchFamily="34" charset="0"/>
              </a:rPr>
              <a:t>ኡ</a:t>
            </a:r>
            <a:r>
              <a:rPr lang="ti"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284153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7F280C-95CC-A0C8-B311-DE0F7267195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4E2CF0C-5E6E-4F31-CE80-7110F23A3D33}"/>
              </a:ext>
            </a:extLst>
          </p:cNvPr>
          <p:cNvSpPr>
            <a:spLocks noGrp="1"/>
          </p:cNvSpPr>
          <p:nvPr>
            <p:ph type="title"/>
          </p:nvPr>
        </p:nvSpPr>
        <p:spPr>
          <a:xfrm>
            <a:off x="-1048657" y="112274"/>
            <a:ext cx="9228138" cy="1325563"/>
          </a:xfrm>
        </p:spPr>
        <p:txBody>
          <a:bodyPr rtlCol="0"/>
          <a:lstStyle/>
          <a:p>
            <a:pPr algn="ctr" rtl="0"/>
            <a:r>
              <a:rPr lang="ti" sz="4000" dirty="0">
                <a:latin typeface="Arial" panose="020B0604020202020204" pitchFamily="34" charset="0"/>
                <a:cs typeface="Arial" panose="020B0604020202020204" pitchFamily="34" charset="0"/>
              </a:rPr>
              <a:t>ዳህሰሳዊ መ</a:t>
            </a:r>
            <a:r>
              <a:rPr lang="en-US" sz="4000" dirty="0">
                <a:latin typeface="Arial" panose="020B0604020202020204" pitchFamily="34" charset="0"/>
                <a:cs typeface="Arial" panose="020B0604020202020204" pitchFamily="34" charset="0"/>
              </a:rPr>
              <a:t>ፅ</a:t>
            </a:r>
            <a:r>
              <a:rPr lang="ti" sz="4000" dirty="0">
                <a:latin typeface="Arial" panose="020B0604020202020204" pitchFamily="34" charset="0"/>
                <a:cs typeface="Arial" panose="020B0604020202020204" pitchFamily="34" charset="0"/>
              </a:rPr>
              <a:t>ናዕቲ</a:t>
            </a:r>
          </a:p>
        </p:txBody>
      </p:sp>
      <p:sp>
        <p:nvSpPr>
          <p:cNvPr id="4" name="Footer Placeholder 3">
            <a:extLst>
              <a:ext uri="{FF2B5EF4-FFF2-40B4-BE49-F238E27FC236}">
                <a16:creationId xmlns:a16="http://schemas.microsoft.com/office/drawing/2014/main" id="{EB0FEAC7-60DA-8801-1BAA-D517D12334E1}"/>
              </a:ext>
            </a:extLst>
          </p:cNvPr>
          <p:cNvSpPr>
            <a:spLocks noGrp="1"/>
          </p:cNvSpPr>
          <p:nvPr>
            <p:ph type="ftr" sz="quarter" idx="10"/>
          </p:nvPr>
        </p:nvSpPr>
        <p:spPr>
          <a:xfrm>
            <a:off x="4102289" y="9112535"/>
            <a:ext cx="3496377" cy="95357"/>
          </a:xfrm>
        </p:spPr>
        <p:txBody>
          <a:bodyPr rtlCol="0"/>
          <a:lstStyle/>
          <a:p>
            <a:pPr rtl="0">
              <a:defRPr/>
            </a:pPr>
            <a:r>
              <a:rPr lang="ti"/>
              <a:t>WA Digital Inclusion Project  | Community Champions | Training Session</a:t>
            </a:r>
          </a:p>
        </p:txBody>
      </p:sp>
      <p:sp>
        <p:nvSpPr>
          <p:cNvPr id="7" name="Content Placeholder 6">
            <a:extLst>
              <a:ext uri="{FF2B5EF4-FFF2-40B4-BE49-F238E27FC236}">
                <a16:creationId xmlns:a16="http://schemas.microsoft.com/office/drawing/2014/main" id="{4F57002E-0CD0-79C6-354D-71410B01610B}"/>
              </a:ext>
            </a:extLst>
          </p:cNvPr>
          <p:cNvSpPr>
            <a:spLocks noGrp="1"/>
          </p:cNvSpPr>
          <p:nvPr>
            <p:ph idx="1"/>
          </p:nvPr>
        </p:nvSpPr>
        <p:spPr>
          <a:xfrm>
            <a:off x="707572" y="1364297"/>
            <a:ext cx="6085114" cy="5167132"/>
          </a:xfrm>
        </p:spPr>
        <p:txBody>
          <a:bodyPr rtlCol="0"/>
          <a:lstStyle/>
          <a:p>
            <a:pPr marL="0" indent="0" rtl="0">
              <a:lnSpc>
                <a:spcPct val="100000"/>
              </a:lnSpc>
              <a:spcAft>
                <a:spcPts val="1200"/>
              </a:spcAft>
              <a:buNone/>
            </a:pPr>
            <a:r>
              <a:rPr lang="ti" sz="3200" dirty="0">
                <a:solidFill>
                  <a:schemeClr val="tx1"/>
                </a:solidFill>
                <a:latin typeface="Arial" panose="020B0604020202020204" pitchFamily="34" charset="0"/>
                <a:cs typeface="Arial" panose="020B0604020202020204" pitchFamily="34" charset="0"/>
              </a:rPr>
              <a:t>በይዘኦም ሓጺር ዳህሰሳዊ መፅናዕቲ ይምልኡ። </a:t>
            </a:r>
          </a:p>
          <a:p>
            <a:pPr marL="0" indent="0" rtl="0">
              <a:lnSpc>
                <a:spcPct val="100000"/>
              </a:lnSpc>
              <a:spcAft>
                <a:spcPts val="1200"/>
              </a:spcAft>
              <a:buNone/>
            </a:pPr>
            <a:r>
              <a:rPr lang="ti" sz="3200" dirty="0">
                <a:solidFill>
                  <a:schemeClr val="tx1"/>
                </a:solidFill>
                <a:latin typeface="Arial" panose="020B0604020202020204" pitchFamily="34" charset="0"/>
                <a:cs typeface="Arial" panose="020B0604020202020204" pitchFamily="34" charset="0"/>
              </a:rPr>
              <a:t>ብዛዕባ ኣቕራቢ እንተይኮነስ ብዛዕባ እቲ ሎሚ ዝሰማዕ</a:t>
            </a:r>
            <a:r>
              <a:rPr lang="en-US" sz="3200" dirty="0" err="1">
                <a:solidFill>
                  <a:schemeClr val="tx1"/>
                </a:solidFill>
                <a:latin typeface="Arial" panose="020B0604020202020204" pitchFamily="34" charset="0"/>
                <a:cs typeface="Arial" panose="020B0604020202020204" pitchFamily="34" charset="0"/>
              </a:rPr>
              <a:t>ክሞ</a:t>
            </a:r>
            <a:r>
              <a:rPr lang="ti" sz="3200" dirty="0">
                <a:solidFill>
                  <a:schemeClr val="tx1"/>
                </a:solidFill>
                <a:latin typeface="Arial" panose="020B0604020202020204" pitchFamily="34" charset="0"/>
                <a:cs typeface="Arial" panose="020B0604020202020204" pitchFamily="34" charset="0"/>
              </a:rPr>
              <a:t> ሓበሬታ ክሓትት እዩ። </a:t>
            </a:r>
          </a:p>
          <a:p>
            <a:pPr marL="0" indent="0" rtl="0">
              <a:lnSpc>
                <a:spcPct val="100000"/>
              </a:lnSpc>
              <a:spcAft>
                <a:spcPts val="1200"/>
              </a:spcAft>
              <a:buNone/>
            </a:pPr>
            <a:r>
              <a:rPr lang="ti" sz="3200" dirty="0">
                <a:solidFill>
                  <a:schemeClr val="tx1"/>
                </a:solidFill>
                <a:latin typeface="Arial" panose="020B0604020202020204" pitchFamily="34" charset="0"/>
                <a:cs typeface="Arial" panose="020B0604020202020204" pitchFamily="34" charset="0"/>
              </a:rPr>
              <a:t>ናብ ጉጅለ ፕሮጀክት ይኸይድ።</a:t>
            </a:r>
          </a:p>
          <a:p>
            <a:pPr marL="0" indent="0" rtl="0">
              <a:lnSpc>
                <a:spcPct val="100000"/>
              </a:lnSpc>
              <a:spcAft>
                <a:spcPts val="1200"/>
              </a:spcAft>
              <a:buNone/>
            </a:pPr>
            <a:r>
              <a:rPr lang="ti" sz="3200" dirty="0">
                <a:solidFill>
                  <a:schemeClr val="tx1"/>
                </a:solidFill>
                <a:latin typeface="Arial" panose="020B0604020202020204" pitchFamily="34" charset="0"/>
                <a:cs typeface="Arial" panose="020B0604020202020204" pitchFamily="34" charset="0"/>
              </a:rPr>
              <a:t>ዝኾነ ውልቃዊ ሓበሬታኹም ኣይሓ</a:t>
            </a:r>
            <a:r>
              <a:rPr lang="en-US" sz="3200" dirty="0" err="1">
                <a:solidFill>
                  <a:schemeClr val="tx1"/>
                </a:solidFill>
                <a:latin typeface="Arial" panose="020B0604020202020204" pitchFamily="34" charset="0"/>
                <a:cs typeface="Arial" panose="020B0604020202020204" pitchFamily="34" charset="0"/>
              </a:rPr>
              <a:t>ተኩምን</a:t>
            </a:r>
            <a:r>
              <a:rPr lang="ti" sz="3200" dirty="0">
                <a:solidFill>
                  <a:schemeClr val="tx1"/>
                </a:solidFill>
                <a:latin typeface="Arial" panose="020B0604020202020204" pitchFamily="34" charset="0"/>
                <a:cs typeface="Arial" panose="020B0604020202020204" pitchFamily="34" charset="0"/>
              </a:rPr>
              <a:t>’ዩ።</a:t>
            </a:r>
          </a:p>
        </p:txBody>
      </p:sp>
      <p:sp>
        <p:nvSpPr>
          <p:cNvPr id="8" name="Rectangle 7">
            <a:extLst>
              <a:ext uri="{FF2B5EF4-FFF2-40B4-BE49-F238E27FC236}">
                <a16:creationId xmlns:a16="http://schemas.microsoft.com/office/drawing/2014/main" id="{CFBF28F8-E52B-41C3-35C6-1C6C684DFEBE}"/>
              </a:ext>
            </a:extLst>
          </p:cNvPr>
          <p:cNvSpPr/>
          <p:nvPr/>
        </p:nvSpPr>
        <p:spPr>
          <a:xfrm>
            <a:off x="814388" y="6396831"/>
            <a:ext cx="8596898" cy="46116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AU"/>
          </a:p>
        </p:txBody>
      </p:sp>
      <p:sp>
        <p:nvSpPr>
          <p:cNvPr id="9" name="Rectangle 8">
            <a:extLst>
              <a:ext uri="{FF2B5EF4-FFF2-40B4-BE49-F238E27FC236}">
                <a16:creationId xmlns:a16="http://schemas.microsoft.com/office/drawing/2014/main" id="{B2FAD7E5-C28D-16FD-1083-46A2418D7ADD}"/>
              </a:ext>
            </a:extLst>
          </p:cNvPr>
          <p:cNvSpPr/>
          <p:nvPr/>
        </p:nvSpPr>
        <p:spPr>
          <a:xfrm>
            <a:off x="10536702" y="0"/>
            <a:ext cx="1655298" cy="1331328"/>
          </a:xfrm>
          <a:prstGeom prst="rect">
            <a:avLst/>
          </a:prstGeom>
          <a:solidFill>
            <a:srgbClr val="FFFF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rtl="0"/>
            <a:endParaRPr lang="en-AU"/>
          </a:p>
        </p:txBody>
      </p:sp>
      <p:sp>
        <p:nvSpPr>
          <p:cNvPr id="12" name="Content Placeholder 6">
            <a:extLst>
              <a:ext uri="{FF2B5EF4-FFF2-40B4-BE49-F238E27FC236}">
                <a16:creationId xmlns:a16="http://schemas.microsoft.com/office/drawing/2014/main" id="{95B8814C-A2C0-028C-EC9C-38EDFD6F764C}"/>
              </a:ext>
            </a:extLst>
          </p:cNvPr>
          <p:cNvSpPr txBox="1">
            <a:spLocks/>
          </p:cNvSpPr>
          <p:nvPr/>
        </p:nvSpPr>
        <p:spPr bwMode="auto">
          <a:xfrm>
            <a:off x="7424739" y="4221007"/>
            <a:ext cx="4422168" cy="24258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lnSpc>
                <a:spcPct val="100000"/>
              </a:lnSpc>
              <a:spcAft>
                <a:spcPts val="1200"/>
              </a:spcAft>
              <a:buFont typeface="Arial" panose="020B0604020202020204" pitchFamily="34" charset="0"/>
              <a:buNone/>
            </a:pPr>
            <a:r>
              <a:rPr lang="ti" sz="3200" b="1">
                <a:solidFill>
                  <a:schemeClr val="tx1"/>
                </a:solidFill>
                <a:latin typeface="Arial" panose="020B0604020202020204" pitchFamily="34" charset="0"/>
                <a:cs typeface="Arial" panose="020B0604020202020204" pitchFamily="34" charset="0"/>
              </a:rPr>
              <a:t>ነዚ QR Code ብካሜራ ስልክኹም ስካን ግበርዎ ወይ ድማ ናይ ወረቐት ስሪት ሕተቱ።</a:t>
            </a:r>
          </a:p>
        </p:txBody>
      </p:sp>
      <p:pic>
        <p:nvPicPr>
          <p:cNvPr id="3" name="Picture 2" descr="A qr code on a white background&#10;&#10;AI-generated content may be incorrect.">
            <a:extLst>
              <a:ext uri="{FF2B5EF4-FFF2-40B4-BE49-F238E27FC236}">
                <a16:creationId xmlns:a16="http://schemas.microsoft.com/office/drawing/2014/main" id="{B43EDA57-E118-A8BC-8C7B-D8BCAE306DDC}"/>
              </a:ext>
            </a:extLst>
          </p:cNvPr>
          <p:cNvPicPr>
            <a:picLocks noChangeAspect="1"/>
          </p:cNvPicPr>
          <p:nvPr/>
        </p:nvPicPr>
        <p:blipFill>
          <a:blip r:embed="rId3"/>
          <a:stretch>
            <a:fillRect/>
          </a:stretch>
        </p:blipFill>
        <p:spPr>
          <a:xfrm>
            <a:off x="7801734" y="669925"/>
            <a:ext cx="3457575" cy="3486150"/>
          </a:xfrm>
          <a:prstGeom prst="rect">
            <a:avLst/>
          </a:prstGeom>
        </p:spPr>
      </p:pic>
    </p:spTree>
    <p:extLst>
      <p:ext uri="{BB962C8B-B14F-4D97-AF65-F5344CB8AC3E}">
        <p14:creationId xmlns:p14="http://schemas.microsoft.com/office/powerpoint/2010/main" val="24138859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34" name="Slide Background">
            <a:extLst>
              <a:ext uri="{FF2B5EF4-FFF2-40B4-BE49-F238E27FC236}">
                <a16:creationId xmlns:a16="http://schemas.microsoft.com/office/drawing/2014/main" id="{9165109B-7036-4613-93D4-579E77F6EF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81924" name="Title 5">
            <a:extLst>
              <a:ext uri="{FF2B5EF4-FFF2-40B4-BE49-F238E27FC236}">
                <a16:creationId xmlns:a16="http://schemas.microsoft.com/office/drawing/2014/main" id="{AE10D94C-27AF-5DF6-E4F9-BA13180F3FB4}"/>
              </a:ext>
            </a:extLst>
          </p:cNvPr>
          <p:cNvSpPr txBox="1">
            <a:spLocks noChangeArrowheads="1"/>
          </p:cNvSpPr>
          <p:nvPr/>
        </p:nvSpPr>
        <p:spPr bwMode="auto">
          <a:xfrm>
            <a:off x="761802" y="858982"/>
            <a:ext cx="3461855" cy="515293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lnSpc>
                <a:spcPct val="90000"/>
              </a:lnSpc>
              <a:spcBef>
                <a:spcPts val="1000"/>
              </a:spcBef>
              <a:buFont typeface="Arial" panose="020B0604020202020204" pitchFamily="34" charset="0"/>
              <a:buChar char="•"/>
              <a:defRPr sz="2400">
                <a:solidFill>
                  <a:srgbClr val="595959"/>
                </a:solidFill>
                <a:latin typeface="Kanit" panose="020B0502040204020203" charset="0"/>
              </a:defRPr>
            </a:lvl1pPr>
            <a:lvl2pPr marL="742950" indent="-285750">
              <a:lnSpc>
                <a:spcPct val="90000"/>
              </a:lnSpc>
              <a:spcBef>
                <a:spcPts val="500"/>
              </a:spcBef>
              <a:buFont typeface="Arial" panose="020B0604020202020204" pitchFamily="34" charset="0"/>
              <a:buChar char="•"/>
              <a:defRPr sz="2000">
                <a:solidFill>
                  <a:srgbClr val="595959"/>
                </a:solidFill>
                <a:latin typeface="Kanit" panose="020B0502040204020203" charset="0"/>
              </a:defRPr>
            </a:lvl2pPr>
            <a:lvl3pPr marL="1143000" indent="-228600">
              <a:lnSpc>
                <a:spcPct val="90000"/>
              </a:lnSpc>
              <a:spcBef>
                <a:spcPts val="500"/>
              </a:spcBef>
              <a:buFont typeface="Arial" panose="020B0604020202020204" pitchFamily="34" charset="0"/>
              <a:buChar char="•"/>
              <a:defRPr>
                <a:solidFill>
                  <a:srgbClr val="595959"/>
                </a:solidFill>
                <a:latin typeface="Kanit" panose="020B0502040204020203" charset="0"/>
              </a:defRPr>
            </a:lvl3pPr>
            <a:lvl4pPr marL="1600200" indent="-228600">
              <a:lnSpc>
                <a:spcPct val="90000"/>
              </a:lnSpc>
              <a:spcBef>
                <a:spcPts val="500"/>
              </a:spcBef>
              <a:buFont typeface="Arial" panose="020B0604020202020204" pitchFamily="34" charset="0"/>
              <a:buChar char="•"/>
              <a:defRPr sz="1600">
                <a:solidFill>
                  <a:srgbClr val="595959"/>
                </a:solidFill>
                <a:latin typeface="Kanit" panose="020B0502040204020203" charset="0"/>
              </a:defRPr>
            </a:lvl4pPr>
            <a:lvl5pPr marL="2057400" indent="-228600">
              <a:lnSpc>
                <a:spcPct val="90000"/>
              </a:lnSpc>
              <a:spcBef>
                <a:spcPts val="500"/>
              </a:spcBef>
              <a:buFont typeface="Arial" panose="020B0604020202020204" pitchFamily="34" charset="0"/>
              <a:buChar char="•"/>
              <a:defRPr sz="1400">
                <a:solidFill>
                  <a:srgbClr val="595959"/>
                </a:solidFill>
                <a:latin typeface="Kanit" panose="020B0502040204020203"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595959"/>
                </a:solidFill>
                <a:latin typeface="Kanit" panose="020B0502040204020203" charset="0"/>
              </a:defRPr>
            </a:lvl9pPr>
          </a:lstStyle>
          <a:p>
            <a:pPr rtl="0" eaLnBrk="1" hangingPunct="1">
              <a:spcBef>
                <a:spcPct val="0"/>
              </a:spcBef>
              <a:spcAft>
                <a:spcPts val="600"/>
              </a:spcAft>
              <a:buNone/>
            </a:pPr>
            <a:r>
              <a:rPr lang="ti" sz="4000" b="1" kern="1200">
                <a:solidFill>
                  <a:srgbClr val="1962B2"/>
                </a:solidFill>
                <a:latin typeface="Arial" panose="020B0604020202020204" pitchFamily="34" charset="0"/>
                <a:ea typeface="+mj-ea"/>
                <a:cs typeface="Arial" panose="020B0604020202020204" pitchFamily="34" charset="0"/>
              </a:rPr>
              <a:t>ምስቲ ናይ ፕሮጀክት ጉጅለ ክትራኸቡ ምስ እትደልዩ</a:t>
            </a:r>
          </a:p>
        </p:txBody>
      </p:sp>
      <p:sp useBgFill="1">
        <p:nvSpPr>
          <p:cNvPr id="81936" name="Rectangle 81935">
            <a:extLst>
              <a:ext uri="{FF2B5EF4-FFF2-40B4-BE49-F238E27FC236}">
                <a16:creationId xmlns:a16="http://schemas.microsoft.com/office/drawing/2014/main" id="{43E8FEA2-54EE-4F84-B5DB-A055A7D805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36707" y="0"/>
            <a:ext cx="7455294" cy="6858000"/>
          </a:xfrm>
          <a:prstGeom prst="rect">
            <a:avLst/>
          </a:prstGeom>
          <a:ln>
            <a:noFill/>
          </a:ln>
          <a:effectLst>
            <a:outerShdw blurRad="317500" dist="228600" dir="798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aphicFrame>
        <p:nvGraphicFramePr>
          <p:cNvPr id="81930" name="Text Placeholder 3">
            <a:extLst>
              <a:ext uri="{FF2B5EF4-FFF2-40B4-BE49-F238E27FC236}">
                <a16:creationId xmlns:a16="http://schemas.microsoft.com/office/drawing/2014/main" id="{A6A5BC86-42F4-73B5-AA06-01646729A8CE}"/>
              </a:ext>
            </a:extLst>
          </p:cNvPr>
          <p:cNvGraphicFramePr/>
          <p:nvPr>
            <p:extLst>
              <p:ext uri="{D42A27DB-BD31-4B8C-83A1-F6EECF244321}">
                <p14:modId xmlns:p14="http://schemas.microsoft.com/office/powerpoint/2010/main" val="2053444566"/>
              </p:ext>
            </p:extLst>
          </p:nvPr>
        </p:nvGraphicFramePr>
        <p:xfrm>
          <a:off x="5368169" y="601324"/>
          <a:ext cx="5849557" cy="56185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53055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2" name="Rectangle 103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1030" name="Picture 6" descr="Introductions in German: 25 Easy Ways to Introduce Yourself – Emma Loves  German">
            <a:extLst>
              <a:ext uri="{FF2B5EF4-FFF2-40B4-BE49-F238E27FC236}">
                <a16:creationId xmlns:a16="http://schemas.microsoft.com/office/drawing/2014/main" id="{56A4AF19-33E2-8014-C3D4-22E47EA8E7A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2934" r="-1" b="-1"/>
          <a:stretch/>
        </p:blipFill>
        <p:spPr bwMode="auto">
          <a:xfrm>
            <a:off x="3390592" y="10"/>
            <a:ext cx="9669642"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4" name="Rectangle 103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 name="Title 1">
            <a:extLst>
              <a:ext uri="{FF2B5EF4-FFF2-40B4-BE49-F238E27FC236}">
                <a16:creationId xmlns:a16="http://schemas.microsoft.com/office/drawing/2014/main" id="{6D569314-214F-70D2-D054-FE2091948FBD}"/>
              </a:ext>
            </a:extLst>
          </p:cNvPr>
          <p:cNvSpPr>
            <a:spLocks noGrp="1"/>
          </p:cNvSpPr>
          <p:nvPr>
            <p:ph type="title"/>
          </p:nvPr>
        </p:nvSpPr>
        <p:spPr>
          <a:xfrm>
            <a:off x="393699" y="315886"/>
            <a:ext cx="3822189" cy="1312304"/>
          </a:xfrm>
        </p:spPr>
        <p:txBody>
          <a:bodyPr vert="horz" lIns="91440" tIns="45720" rIns="91440" bIns="45720" rtlCol="0" anchor="ctr">
            <a:normAutofit/>
          </a:bodyPr>
          <a:lstStyle/>
          <a:p>
            <a:pPr rtl="0" eaLnBrk="1" hangingPunct="1"/>
            <a:r>
              <a:rPr lang="ti" sz="4000">
                <a:solidFill>
                  <a:srgbClr val="1962B2"/>
                </a:solidFill>
                <a:latin typeface="Arial" panose="020B0604020202020204" pitchFamily="34" charset="0"/>
                <a:cs typeface="Arial" panose="020B0604020202020204" pitchFamily="34" charset="0"/>
              </a:rPr>
              <a:t>መእተዊታት </a:t>
            </a:r>
          </a:p>
        </p:txBody>
      </p:sp>
      <p:sp>
        <p:nvSpPr>
          <p:cNvPr id="6" name="TextBox 5">
            <a:extLst>
              <a:ext uri="{FF2B5EF4-FFF2-40B4-BE49-F238E27FC236}">
                <a16:creationId xmlns:a16="http://schemas.microsoft.com/office/drawing/2014/main" id="{7015F0CB-3018-6139-629B-D3FAEACAB4B0}"/>
              </a:ext>
            </a:extLst>
          </p:cNvPr>
          <p:cNvSpPr txBox="1"/>
          <p:nvPr/>
        </p:nvSpPr>
        <p:spPr>
          <a:xfrm>
            <a:off x="393698" y="2288590"/>
            <a:ext cx="3822189" cy="3909010"/>
          </a:xfrm>
          <a:prstGeom prst="rect">
            <a:avLst/>
          </a:prstGeom>
        </p:spPr>
        <p:txBody>
          <a:bodyPr vert="horz" lIns="91440" tIns="45720" rIns="91440" bIns="45720" rtlCol="0">
            <a:normAutofit/>
          </a:bodyPr>
          <a:lstStyle/>
          <a:p>
            <a:pPr rtl="0" eaLnBrk="1" hangingPunct="1">
              <a:lnSpc>
                <a:spcPct val="120000"/>
              </a:lnSpc>
              <a:spcBef>
                <a:spcPts val="0"/>
              </a:spcBef>
              <a:spcAft>
                <a:spcPts val="600"/>
              </a:spcAft>
              <a:defRPr/>
            </a:pPr>
            <a:r>
              <a:rPr lang="ti" sz="3200" dirty="0">
                <a:latin typeface="Arial" panose="020B0604020202020204" pitchFamily="34" charset="0"/>
                <a:cs typeface="Arial" panose="020B0604020202020204" pitchFamily="34" charset="0"/>
              </a:rPr>
              <a:t>በጃኹም ነብስኹም ምስ ዝስዕብ ኣፋልጡ፦</a:t>
            </a:r>
          </a:p>
          <a:p>
            <a:pPr marL="457200" indent="-457200" rtl="0" eaLnBrk="1" hangingPunct="1">
              <a:lnSpc>
                <a:spcPct val="120000"/>
              </a:lnSpc>
              <a:spcBef>
                <a:spcPts val="0"/>
              </a:spcBef>
              <a:spcAft>
                <a:spcPts val="600"/>
              </a:spcAft>
              <a:buFont typeface="Arial" panose="020B0604020202020204" pitchFamily="34" charset="0"/>
              <a:buChar char="•"/>
              <a:defRPr/>
            </a:pPr>
            <a:r>
              <a:rPr lang="ti" sz="3200" dirty="0">
                <a:latin typeface="Arial" panose="020B0604020202020204" pitchFamily="34" charset="0"/>
                <a:cs typeface="Arial" panose="020B0604020202020204" pitchFamily="34" charset="0"/>
              </a:rPr>
              <a:t>ስምኩም</a:t>
            </a:r>
          </a:p>
          <a:p>
            <a:pPr marL="457200" indent="-457200" rtl="0" eaLnBrk="1" hangingPunct="1">
              <a:lnSpc>
                <a:spcPct val="120000"/>
              </a:lnSpc>
              <a:spcBef>
                <a:spcPts val="0"/>
              </a:spcBef>
              <a:spcAft>
                <a:spcPts val="600"/>
              </a:spcAft>
              <a:buFont typeface="Arial" panose="020B0604020202020204" pitchFamily="34" charset="0"/>
              <a:buChar char="•"/>
              <a:defRPr/>
            </a:pPr>
            <a:r>
              <a:rPr lang="ti" sz="3200" dirty="0">
                <a:latin typeface="Arial" panose="020B0604020202020204" pitchFamily="34" charset="0"/>
                <a:cs typeface="Arial" panose="020B0604020202020204" pitchFamily="34" charset="0"/>
              </a:rPr>
              <a:t>ሎሚ ክትመሃርዎ እትደለዩ ሓደ ነገር?</a:t>
            </a:r>
          </a:p>
        </p:txBody>
      </p:sp>
      <p:pic>
        <p:nvPicPr>
          <p:cNvPr id="3" name="Picture 8" descr="Stopwatch 1 Minute Images – Browse 5,959 Stock Photos, Vectors, and Video |  Adobe Stock">
            <a:extLst>
              <a:ext uri="{FF2B5EF4-FFF2-40B4-BE49-F238E27FC236}">
                <a16:creationId xmlns:a16="http://schemas.microsoft.com/office/drawing/2014/main" id="{4E7EE27D-0B9C-6C11-7940-DB14C27981F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536" t="22107" r="23645" b="26139"/>
          <a:stretch/>
        </p:blipFill>
        <p:spPr bwMode="auto">
          <a:xfrm>
            <a:off x="9167954" y="277786"/>
            <a:ext cx="2008046" cy="2086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7911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1754" name="Rectangle 31753">
            <a:extLst>
              <a:ext uri="{FF2B5EF4-FFF2-40B4-BE49-F238E27FC236}">
                <a16:creationId xmlns:a16="http://schemas.microsoft.com/office/drawing/2014/main" id="{A440A548-C0D4-4418-940E-EDC2F1D9A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1756" name="Rectangle 31755">
            <a:extLst>
              <a:ext uri="{FF2B5EF4-FFF2-40B4-BE49-F238E27FC236}">
                <a16:creationId xmlns:a16="http://schemas.microsoft.com/office/drawing/2014/main" id="{E708B267-8CD2-4684-A57B-9F10707692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1746" name="Title 1">
            <a:extLst>
              <a:ext uri="{FF2B5EF4-FFF2-40B4-BE49-F238E27FC236}">
                <a16:creationId xmlns:a16="http://schemas.microsoft.com/office/drawing/2014/main" id="{24966DAB-76C5-CD31-B13B-DC0A308CA2E8}"/>
              </a:ext>
            </a:extLst>
          </p:cNvPr>
          <p:cNvSpPr>
            <a:spLocks noGrp="1" noChangeArrowheads="1"/>
          </p:cNvSpPr>
          <p:nvPr>
            <p:ph type="title"/>
          </p:nvPr>
        </p:nvSpPr>
        <p:spPr>
          <a:xfrm>
            <a:off x="6350000" y="802955"/>
            <a:ext cx="5283200" cy="1454051"/>
          </a:xfrm>
        </p:spPr>
        <p:txBody>
          <a:bodyPr vert="horz" lIns="91440" tIns="45720" rIns="91440" bIns="45720" rtlCol="0" anchor="ctr">
            <a:noAutofit/>
          </a:bodyPr>
          <a:lstStyle/>
          <a:p>
            <a:pPr rtl="0" eaLnBrk="1" hangingPunct="1"/>
            <a:r>
              <a:rPr lang="ti" sz="4000" kern="1200" dirty="0">
                <a:latin typeface="Arial" panose="020B0604020202020204" pitchFamily="34" charset="0"/>
                <a:cs typeface="Arial" panose="020B0604020202020204" pitchFamily="34" charset="0"/>
              </a:rPr>
              <a:t>ምሕላው ገዛን  </a:t>
            </a:r>
            <a:br>
              <a:rPr lang="en-US" altLang="en-US" sz="4000" kern="1200" dirty="0">
                <a:latin typeface="Arial" panose="020B0604020202020204" pitchFamily="34" charset="0"/>
                <a:cs typeface="Arial" panose="020B0604020202020204" pitchFamily="34" charset="0"/>
              </a:rPr>
            </a:br>
            <a:r>
              <a:rPr lang="ti" sz="4000" kern="1200" dirty="0">
                <a:latin typeface="Arial" panose="020B0604020202020204" pitchFamily="34" charset="0"/>
                <a:cs typeface="Arial" panose="020B0604020202020204" pitchFamily="34" charset="0"/>
              </a:rPr>
              <a:t>ብሓባር ምስራሕን</a:t>
            </a:r>
            <a:endParaRPr lang="en-US" sz="4000" kern="1200" dirty="0">
              <a:latin typeface="Arial" panose="020B0604020202020204" pitchFamily="34" charset="0"/>
              <a:cs typeface="Arial" panose="020B0604020202020204" pitchFamily="34" charset="0"/>
            </a:endParaRPr>
          </a:p>
        </p:txBody>
      </p:sp>
      <p:grpSp>
        <p:nvGrpSpPr>
          <p:cNvPr id="31761" name="Group 31760">
            <a:extLst>
              <a:ext uri="{FF2B5EF4-FFF2-40B4-BE49-F238E27FC236}">
                <a16:creationId xmlns:a16="http://schemas.microsoft.com/office/drawing/2014/main" id="{41E5AB36-9328-47E9-95AD-E38AC1C0E18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369"/>
            <a:ext cx="6091008" cy="6858000"/>
            <a:chOff x="305" y="-369"/>
            <a:chExt cx="6091008" cy="6858000"/>
          </a:xfrm>
        </p:grpSpPr>
        <p:sp>
          <p:nvSpPr>
            <p:cNvPr id="31762" name="Freeform: Shape 31761">
              <a:extLst>
                <a:ext uri="{FF2B5EF4-FFF2-40B4-BE49-F238E27FC236}">
                  <a16:creationId xmlns:a16="http://schemas.microsoft.com/office/drawing/2014/main" id="{4532450F-A219-4BF5-88FA-A47084237C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7007" cy="6858000"/>
            </a:xfrm>
            <a:custGeom>
              <a:avLst/>
              <a:gdLst>
                <a:gd name="connsiteX0" fmla="*/ 1423825 w 6057007"/>
                <a:gd name="connsiteY0" fmla="*/ 0 h 6858000"/>
                <a:gd name="connsiteX1" fmla="*/ 4262456 w 6057007"/>
                <a:gd name="connsiteY1" fmla="*/ 0 h 6858000"/>
                <a:gd name="connsiteX2" fmla="*/ 4371584 w 6057007"/>
                <a:gd name="connsiteY2" fmla="*/ 79625 h 6858000"/>
                <a:gd name="connsiteX3" fmla="*/ 5400299 w 6057007"/>
                <a:gd name="connsiteY3" fmla="*/ 1779691 h 6858000"/>
                <a:gd name="connsiteX4" fmla="*/ 5961759 w 6057007"/>
                <a:gd name="connsiteY4" fmla="*/ 4554903 h 6858000"/>
                <a:gd name="connsiteX5" fmla="*/ 4326541 w 6057007"/>
                <a:gd name="connsiteY5" fmla="*/ 6729688 h 6858000"/>
                <a:gd name="connsiteX6" fmla="*/ 4109121 w 6057007"/>
                <a:gd name="connsiteY6" fmla="*/ 6858000 h 6858000"/>
                <a:gd name="connsiteX7" fmla="*/ 1145358 w 6057007"/>
                <a:gd name="connsiteY7" fmla="*/ 6858000 h 6858000"/>
                <a:gd name="connsiteX8" fmla="*/ 1143587 w 6057007"/>
                <a:gd name="connsiteY8" fmla="*/ 6856705 h 6858000"/>
                <a:gd name="connsiteX9" fmla="*/ 162579 w 6057007"/>
                <a:gd name="connsiteY9" fmla="*/ 6240990 h 6858000"/>
                <a:gd name="connsiteX10" fmla="*/ 0 w 6057007"/>
                <a:gd name="connsiteY10" fmla="*/ 6125553 h 6858000"/>
                <a:gd name="connsiteX11" fmla="*/ 0 w 6057007"/>
                <a:gd name="connsiteY11" fmla="*/ 4670879 h 6858000"/>
                <a:gd name="connsiteX12" fmla="*/ 38388 w 6057007"/>
                <a:gd name="connsiteY12" fmla="*/ 4778792 h 6858000"/>
                <a:gd name="connsiteX13" fmla="*/ 155449 w 6057007"/>
                <a:gd name="connsiteY13" fmla="*/ 5029879 h 6858000"/>
                <a:gd name="connsiteX14" fmla="*/ 411802 w 6057007"/>
                <a:gd name="connsiteY14" fmla="*/ 5399531 h 6858000"/>
                <a:gd name="connsiteX15" fmla="*/ 806388 w 6057007"/>
                <a:gd name="connsiteY15" fmla="*/ 5659633 h 6858000"/>
                <a:gd name="connsiteX16" fmla="*/ 1801512 w 6057007"/>
                <a:gd name="connsiteY16" fmla="*/ 6314010 h 6858000"/>
                <a:gd name="connsiteX17" fmla="*/ 2653483 w 6057007"/>
                <a:gd name="connsiteY17" fmla="*/ 6529898 h 6858000"/>
                <a:gd name="connsiteX18" fmla="*/ 3666486 w 6057007"/>
                <a:gd name="connsiteY18" fmla="*/ 6190615 h 6858000"/>
                <a:gd name="connsiteX19" fmla="*/ 4658657 w 6057007"/>
                <a:gd name="connsiteY19" fmla="*/ 5428179 h 6858000"/>
                <a:gd name="connsiteX20" fmla="*/ 5222967 w 6057007"/>
                <a:gd name="connsiteY20" fmla="*/ 4356944 h 6858000"/>
                <a:gd name="connsiteX21" fmla="*/ 4724795 w 6057007"/>
                <a:gd name="connsiteY21" fmla="*/ 2210416 h 6858000"/>
                <a:gd name="connsiteX22" fmla="*/ 4473185 w 6057007"/>
                <a:gd name="connsiteY22" fmla="*/ 1691554 h 6858000"/>
                <a:gd name="connsiteX23" fmla="*/ 4046677 w 6057007"/>
                <a:gd name="connsiteY23" fmla="*/ 911781 h 6858000"/>
                <a:gd name="connsiteX24" fmla="*/ 3555564 w 6057007"/>
                <a:gd name="connsiteY24" fmla="*/ 585888 h 6858000"/>
                <a:gd name="connsiteX25" fmla="*/ 2405914 w 6057007"/>
                <a:gd name="connsiteY25" fmla="*/ 536282 h 6858000"/>
                <a:gd name="connsiteX26" fmla="*/ 1345719 w 6057007"/>
                <a:gd name="connsiteY26" fmla="*/ 957619 h 6858000"/>
                <a:gd name="connsiteX27" fmla="*/ 73341 w 6057007"/>
                <a:gd name="connsiteY27" fmla="*/ 2571698 h 6858000"/>
                <a:gd name="connsiteX28" fmla="*/ 0 w 6057007"/>
                <a:gd name="connsiteY28" fmla="*/ 2803810 h 6858000"/>
                <a:gd name="connsiteX29" fmla="*/ 0 w 6057007"/>
                <a:gd name="connsiteY29" fmla="*/ 1147591 h 6858000"/>
                <a:gd name="connsiteX30" fmla="*/ 142706 w 6057007"/>
                <a:gd name="connsiteY30" fmla="*/ 968763 h 6858000"/>
                <a:gd name="connsiteX31" fmla="*/ 971831 w 6057007"/>
                <a:gd name="connsiteY31" fmla="*/ 249890 h 6858000"/>
                <a:gd name="connsiteX32" fmla="*/ 1288677 w 6057007"/>
                <a:gd name="connsiteY32" fmla="*/ 6583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057007" h="6858000">
                  <a:moveTo>
                    <a:pt x="1423825" y="0"/>
                  </a:moveTo>
                  <a:lnTo>
                    <a:pt x="4262456" y="0"/>
                  </a:lnTo>
                  <a:lnTo>
                    <a:pt x="4371584" y="79625"/>
                  </a:lnTo>
                  <a:cubicBezTo>
                    <a:pt x="4860533" y="476670"/>
                    <a:pt x="5063885" y="1132812"/>
                    <a:pt x="5400299" y="1779691"/>
                  </a:cubicBezTo>
                  <a:cubicBezTo>
                    <a:pt x="5848849" y="2642194"/>
                    <a:pt x="6244956" y="3497996"/>
                    <a:pt x="5961759" y="4554903"/>
                  </a:cubicBezTo>
                  <a:cubicBezTo>
                    <a:pt x="5691575" y="5563242"/>
                    <a:pt x="5092427" y="6238887"/>
                    <a:pt x="4326541" y="6729688"/>
                  </a:cubicBezTo>
                  <a:lnTo>
                    <a:pt x="4109121" y="6858000"/>
                  </a:lnTo>
                  <a:lnTo>
                    <a:pt x="1145358" y="6858000"/>
                  </a:lnTo>
                  <a:lnTo>
                    <a:pt x="1143587" y="6856705"/>
                  </a:lnTo>
                  <a:cubicBezTo>
                    <a:pt x="699546" y="6541440"/>
                    <a:pt x="399287" y="6392433"/>
                    <a:pt x="162579" y="6240990"/>
                  </a:cubicBezTo>
                  <a:lnTo>
                    <a:pt x="0" y="6125553"/>
                  </a:lnTo>
                  <a:lnTo>
                    <a:pt x="0" y="4670879"/>
                  </a:lnTo>
                  <a:lnTo>
                    <a:pt x="38388" y="4778792"/>
                  </a:lnTo>
                  <a:cubicBezTo>
                    <a:pt x="72793" y="4862402"/>
                    <a:pt x="111802" y="4945953"/>
                    <a:pt x="155449" y="5029879"/>
                  </a:cubicBezTo>
                  <a:cubicBezTo>
                    <a:pt x="273464" y="5256810"/>
                    <a:pt x="351295" y="5344113"/>
                    <a:pt x="411802" y="5399531"/>
                  </a:cubicBezTo>
                  <a:cubicBezTo>
                    <a:pt x="500065" y="5480405"/>
                    <a:pt x="628514" y="5555615"/>
                    <a:pt x="806388" y="5659633"/>
                  </a:cubicBezTo>
                  <a:cubicBezTo>
                    <a:pt x="1044358" y="5798926"/>
                    <a:pt x="1370396" y="5989780"/>
                    <a:pt x="1801512" y="6314010"/>
                  </a:cubicBezTo>
                  <a:cubicBezTo>
                    <a:pt x="2037213" y="6491324"/>
                    <a:pt x="2315885" y="6561958"/>
                    <a:pt x="2653483" y="6529898"/>
                  </a:cubicBezTo>
                  <a:cubicBezTo>
                    <a:pt x="2962383" y="6500529"/>
                    <a:pt x="3312661" y="6383221"/>
                    <a:pt x="3666486" y="6190615"/>
                  </a:cubicBezTo>
                  <a:cubicBezTo>
                    <a:pt x="4083218" y="5963697"/>
                    <a:pt x="4407642" y="5714350"/>
                    <a:pt x="4658657" y="5428179"/>
                  </a:cubicBezTo>
                  <a:cubicBezTo>
                    <a:pt x="4927319" y="5121947"/>
                    <a:pt x="5111907" y="4771422"/>
                    <a:pt x="5222967" y="4356944"/>
                  </a:cubicBezTo>
                  <a:cubicBezTo>
                    <a:pt x="5418167" y="3628447"/>
                    <a:pt x="5139747" y="3007703"/>
                    <a:pt x="4724795" y="2210416"/>
                  </a:cubicBezTo>
                  <a:cubicBezTo>
                    <a:pt x="4631776" y="2031551"/>
                    <a:pt x="4551122" y="1858737"/>
                    <a:pt x="4473185" y="1691554"/>
                  </a:cubicBezTo>
                  <a:cubicBezTo>
                    <a:pt x="4326842" y="1377756"/>
                    <a:pt x="4200559" y="1106810"/>
                    <a:pt x="4046677" y="911781"/>
                  </a:cubicBezTo>
                  <a:cubicBezTo>
                    <a:pt x="3910561" y="739097"/>
                    <a:pt x="3763658" y="641647"/>
                    <a:pt x="3555564" y="585888"/>
                  </a:cubicBezTo>
                  <a:cubicBezTo>
                    <a:pt x="3178534" y="484863"/>
                    <a:pt x="2791842" y="468166"/>
                    <a:pt x="2405914" y="536282"/>
                  </a:cubicBezTo>
                  <a:cubicBezTo>
                    <a:pt x="2032757" y="602054"/>
                    <a:pt x="1676044" y="743871"/>
                    <a:pt x="1345719" y="957619"/>
                  </a:cubicBezTo>
                  <a:cubicBezTo>
                    <a:pt x="762775" y="1334788"/>
                    <a:pt x="318714" y="1900690"/>
                    <a:pt x="73341" y="2571698"/>
                  </a:cubicBezTo>
                  <a:lnTo>
                    <a:pt x="0" y="2803810"/>
                  </a:lnTo>
                  <a:lnTo>
                    <a:pt x="0" y="1147591"/>
                  </a:lnTo>
                  <a:lnTo>
                    <a:pt x="142706" y="968763"/>
                  </a:lnTo>
                  <a:cubicBezTo>
                    <a:pt x="388539" y="688063"/>
                    <a:pt x="668237" y="446316"/>
                    <a:pt x="971831" y="249890"/>
                  </a:cubicBezTo>
                  <a:cubicBezTo>
                    <a:pt x="1074829" y="183240"/>
                    <a:pt x="1180574" y="121805"/>
                    <a:pt x="1288677" y="6583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1763" name="Freeform: Shape 31762">
              <a:extLst>
                <a:ext uri="{FF2B5EF4-FFF2-40B4-BE49-F238E27FC236}">
                  <a16:creationId xmlns:a16="http://schemas.microsoft.com/office/drawing/2014/main" id="{035AC662-4000-411A-9E33-6A4B6C0FCB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91008" cy="6858000"/>
            </a:xfrm>
            <a:custGeom>
              <a:avLst/>
              <a:gdLst>
                <a:gd name="connsiteX0" fmla="*/ 0 w 6091008"/>
                <a:gd name="connsiteY0" fmla="*/ 5476844 h 6858000"/>
                <a:gd name="connsiteX1" fmla="*/ 15220 w 6091008"/>
                <a:gd name="connsiteY1" fmla="*/ 5501668 h 6858000"/>
                <a:gd name="connsiteX2" fmla="*/ 198940 w 6091008"/>
                <a:gd name="connsiteY2" fmla="*/ 5717964 h 6858000"/>
                <a:gd name="connsiteX3" fmla="*/ 251499 w 6091008"/>
                <a:gd name="connsiteY3" fmla="*/ 5763842 h 6858000"/>
                <a:gd name="connsiteX4" fmla="*/ 308460 w 6091008"/>
                <a:gd name="connsiteY4" fmla="*/ 5806337 h 6858000"/>
                <a:gd name="connsiteX5" fmla="*/ 368305 w 6091008"/>
                <a:gd name="connsiteY5" fmla="*/ 5847248 h 6858000"/>
                <a:gd name="connsiteX6" fmla="*/ 430451 w 6091008"/>
                <a:gd name="connsiteY6" fmla="*/ 5887305 h 6858000"/>
                <a:gd name="connsiteX7" fmla="*/ 975811 w 6091008"/>
                <a:gd name="connsiteY7" fmla="*/ 6205653 h 6858000"/>
                <a:gd name="connsiteX8" fmla="*/ 1510250 w 6091008"/>
                <a:gd name="connsiteY8" fmla="*/ 6575390 h 6858000"/>
                <a:gd name="connsiteX9" fmla="*/ 2002437 w 6091008"/>
                <a:gd name="connsiteY9" fmla="*/ 6825029 h 6858000"/>
                <a:gd name="connsiteX10" fmla="*/ 2137670 w 6091008"/>
                <a:gd name="connsiteY10" fmla="*/ 6856874 h 6858000"/>
                <a:gd name="connsiteX11" fmla="*/ 2145778 w 6091008"/>
                <a:gd name="connsiteY11" fmla="*/ 6858000 h 6858000"/>
                <a:gd name="connsiteX12" fmla="*/ 1098858 w 6091008"/>
                <a:gd name="connsiteY12" fmla="*/ 6858000 h 6858000"/>
                <a:gd name="connsiteX13" fmla="*/ 1004166 w 6091008"/>
                <a:gd name="connsiteY13" fmla="*/ 6786858 h 6858000"/>
                <a:gd name="connsiteX14" fmla="*/ 751974 w 6091008"/>
                <a:gd name="connsiteY14" fmla="*/ 6608169 h 6858000"/>
                <a:gd name="connsiteX15" fmla="*/ 623305 w 6091008"/>
                <a:gd name="connsiteY15" fmla="*/ 6522172 h 6858000"/>
                <a:gd name="connsiteX16" fmla="*/ 492346 w 6091008"/>
                <a:gd name="connsiteY16" fmla="*/ 6437477 h 6858000"/>
                <a:gd name="connsiteX17" fmla="*/ 358536 w 6091008"/>
                <a:gd name="connsiteY17" fmla="*/ 6352312 h 6858000"/>
                <a:gd name="connsiteX18" fmla="*/ 290710 w 6091008"/>
                <a:gd name="connsiteY18" fmla="*/ 6308820 h 6858000"/>
                <a:gd name="connsiteX19" fmla="*/ 221792 w 6091008"/>
                <a:gd name="connsiteY19" fmla="*/ 6263122 h 6858000"/>
                <a:gd name="connsiteX20" fmla="*/ 152460 w 6091008"/>
                <a:gd name="connsiteY20" fmla="*/ 6215106 h 6858000"/>
                <a:gd name="connsiteX21" fmla="*/ 83055 w 6091008"/>
                <a:gd name="connsiteY21" fmla="*/ 6163978 h 6858000"/>
                <a:gd name="connsiteX22" fmla="*/ 14161 w 6091008"/>
                <a:gd name="connsiteY22" fmla="*/ 6109014 h 6858000"/>
                <a:gd name="connsiteX23" fmla="*/ 0 w 6091008"/>
                <a:gd name="connsiteY23" fmla="*/ 6096195 h 6858000"/>
                <a:gd name="connsiteX24" fmla="*/ 3707444 w 6091008"/>
                <a:gd name="connsiteY24" fmla="*/ 0 h 6858000"/>
                <a:gd name="connsiteX25" fmla="*/ 4265528 w 6091008"/>
                <a:gd name="connsiteY25" fmla="*/ 0 h 6858000"/>
                <a:gd name="connsiteX26" fmla="*/ 4291472 w 6091008"/>
                <a:gd name="connsiteY26" fmla="*/ 15596 h 6858000"/>
                <a:gd name="connsiteX27" fmla="*/ 4431124 w 6091008"/>
                <a:gd name="connsiteY27" fmla="*/ 119052 h 6858000"/>
                <a:gd name="connsiteX28" fmla="*/ 4899570 w 6091008"/>
                <a:gd name="connsiteY28" fmla="*/ 643769 h 6858000"/>
                <a:gd name="connsiteX29" fmla="*/ 5247925 w 6091008"/>
                <a:gd name="connsiteY29" fmla="*/ 1232134 h 6858000"/>
                <a:gd name="connsiteX30" fmla="*/ 5401234 w 6091008"/>
                <a:gd name="connsiteY30" fmla="*/ 1518442 h 6858000"/>
                <a:gd name="connsiteX31" fmla="*/ 5480921 w 6091008"/>
                <a:gd name="connsiteY31" fmla="*/ 1662114 h 6858000"/>
                <a:gd name="connsiteX32" fmla="*/ 5561804 w 6091008"/>
                <a:gd name="connsiteY32" fmla="*/ 1812436 h 6858000"/>
                <a:gd name="connsiteX33" fmla="*/ 5855037 w 6091008"/>
                <a:gd name="connsiteY33" fmla="*/ 2457716 h 6858000"/>
                <a:gd name="connsiteX34" fmla="*/ 6052254 w 6091008"/>
                <a:gd name="connsiteY34" fmla="*/ 3193699 h 6858000"/>
                <a:gd name="connsiteX35" fmla="*/ 6073151 w 6091008"/>
                <a:gd name="connsiteY35" fmla="*/ 4004612 h 6858000"/>
                <a:gd name="connsiteX36" fmla="*/ 6067309 w 6091008"/>
                <a:gd name="connsiteY36" fmla="*/ 4055890 h 6858000"/>
                <a:gd name="connsiteX37" fmla="*/ 6059979 w 6091008"/>
                <a:gd name="connsiteY37" fmla="*/ 4106917 h 6858000"/>
                <a:gd name="connsiteX38" fmla="*/ 6052371 w 6091008"/>
                <a:gd name="connsiteY38" fmla="*/ 4158016 h 6858000"/>
                <a:gd name="connsiteX39" fmla="*/ 6043434 w 6091008"/>
                <a:gd name="connsiteY39" fmla="*/ 4208759 h 6858000"/>
                <a:gd name="connsiteX40" fmla="*/ 6023229 w 6091008"/>
                <a:gd name="connsiteY40" fmla="*/ 4309769 h 6858000"/>
                <a:gd name="connsiteX41" fmla="*/ 5999922 w 6091008"/>
                <a:gd name="connsiteY41" fmla="*/ 4409799 h 6858000"/>
                <a:gd name="connsiteX42" fmla="*/ 5987157 w 6091008"/>
                <a:gd name="connsiteY42" fmla="*/ 4459369 h 6858000"/>
                <a:gd name="connsiteX43" fmla="*/ 5973731 w 6091008"/>
                <a:gd name="connsiteY43" fmla="*/ 4508027 h 6858000"/>
                <a:gd name="connsiteX44" fmla="*/ 5944653 w 6091008"/>
                <a:gd name="connsiteY44" fmla="*/ 4602538 h 6858000"/>
                <a:gd name="connsiteX45" fmla="*/ 5915334 w 6091008"/>
                <a:gd name="connsiteY45" fmla="*/ 4696982 h 6858000"/>
                <a:gd name="connsiteX46" fmla="*/ 5881786 w 6091008"/>
                <a:gd name="connsiteY46" fmla="*/ 4790295 h 6858000"/>
                <a:gd name="connsiteX47" fmla="*/ 5539609 w 6091008"/>
                <a:gd name="connsiteY47" fmla="*/ 5504511 h 6858000"/>
                <a:gd name="connsiteX48" fmla="*/ 5432400 w 6091008"/>
                <a:gd name="connsiteY48" fmla="*/ 5669348 h 6858000"/>
                <a:gd name="connsiteX49" fmla="*/ 5404330 w 6091008"/>
                <a:gd name="connsiteY49" fmla="*/ 5709372 h 6858000"/>
                <a:gd name="connsiteX50" fmla="*/ 5375525 w 6091008"/>
                <a:gd name="connsiteY50" fmla="*/ 5748757 h 6858000"/>
                <a:gd name="connsiteX51" fmla="*/ 5317831 w 6091008"/>
                <a:gd name="connsiteY51" fmla="*/ 5827355 h 6858000"/>
                <a:gd name="connsiteX52" fmla="*/ 5288208 w 6091008"/>
                <a:gd name="connsiteY52" fmla="*/ 5865932 h 6858000"/>
                <a:gd name="connsiteX53" fmla="*/ 5273251 w 6091008"/>
                <a:gd name="connsiteY53" fmla="*/ 5885035 h 6858000"/>
                <a:gd name="connsiteX54" fmla="*/ 5256656 w 6091008"/>
                <a:gd name="connsiteY54" fmla="*/ 5902520 h 6858000"/>
                <a:gd name="connsiteX55" fmla="*/ 5189858 w 6091008"/>
                <a:gd name="connsiteY55" fmla="*/ 5971616 h 6858000"/>
                <a:gd name="connsiteX56" fmla="*/ 5156287 w 6091008"/>
                <a:gd name="connsiteY56" fmla="*/ 6005600 h 6858000"/>
                <a:gd name="connsiteX57" fmla="*/ 5121598 w 6091008"/>
                <a:gd name="connsiteY57" fmla="*/ 6037962 h 6858000"/>
                <a:gd name="connsiteX58" fmla="*/ 5051798 w 6091008"/>
                <a:gd name="connsiteY58" fmla="*/ 6101838 h 6858000"/>
                <a:gd name="connsiteX59" fmla="*/ 4463594 w 6091008"/>
                <a:gd name="connsiteY59" fmla="*/ 6532280 h 6858000"/>
                <a:gd name="connsiteX60" fmla="*/ 4388637 w 6091008"/>
                <a:gd name="connsiteY60" fmla="*/ 6579169 h 6858000"/>
                <a:gd name="connsiteX61" fmla="*/ 4312856 w 6091008"/>
                <a:gd name="connsiteY61" fmla="*/ 6623337 h 6858000"/>
                <a:gd name="connsiteX62" fmla="*/ 4237558 w 6091008"/>
                <a:gd name="connsiteY62" fmla="*/ 6667632 h 6858000"/>
                <a:gd name="connsiteX63" fmla="*/ 4161774 w 6091008"/>
                <a:gd name="connsiteY63" fmla="*/ 6709883 h 6858000"/>
                <a:gd name="connsiteX64" fmla="*/ 4010448 w 6091008"/>
                <a:gd name="connsiteY64" fmla="*/ 6792981 h 6858000"/>
                <a:gd name="connsiteX65" fmla="*/ 3935163 w 6091008"/>
                <a:gd name="connsiteY65" fmla="*/ 6834338 h 6858000"/>
                <a:gd name="connsiteX66" fmla="*/ 3892887 w 6091008"/>
                <a:gd name="connsiteY66" fmla="*/ 6858000 h 6858000"/>
                <a:gd name="connsiteX67" fmla="*/ 2743942 w 6091008"/>
                <a:gd name="connsiteY67" fmla="*/ 6858000 h 6858000"/>
                <a:gd name="connsiteX68" fmla="*/ 2852577 w 6091008"/>
                <a:gd name="connsiteY68" fmla="*/ 6838910 h 6858000"/>
                <a:gd name="connsiteX69" fmla="*/ 3143255 w 6091008"/>
                <a:gd name="connsiteY69" fmla="*/ 6759775 h 6858000"/>
                <a:gd name="connsiteX70" fmla="*/ 3430899 w 6091008"/>
                <a:gd name="connsiteY70" fmla="*/ 6650056 h 6858000"/>
                <a:gd name="connsiteX71" fmla="*/ 3713289 w 6091008"/>
                <a:gd name="connsiteY71" fmla="*/ 6514054 h 6858000"/>
                <a:gd name="connsiteX72" fmla="*/ 3981228 w 6091008"/>
                <a:gd name="connsiteY72" fmla="*/ 6334878 h 6858000"/>
                <a:gd name="connsiteX73" fmla="*/ 4107885 w 6091008"/>
                <a:gd name="connsiteY73" fmla="*/ 6233689 h 6858000"/>
                <a:gd name="connsiteX74" fmla="*/ 4169795 w 6091008"/>
                <a:gd name="connsiteY74" fmla="*/ 6181389 h 6858000"/>
                <a:gd name="connsiteX75" fmla="*/ 4229189 w 6091008"/>
                <a:gd name="connsiteY75" fmla="*/ 6125914 h 6858000"/>
                <a:gd name="connsiteX76" fmla="*/ 4652064 w 6091008"/>
                <a:gd name="connsiteY76" fmla="*/ 5641457 h 6858000"/>
                <a:gd name="connsiteX77" fmla="*/ 4697555 w 6091008"/>
                <a:gd name="connsiteY77" fmla="*/ 5576516 h 6858000"/>
                <a:gd name="connsiteX78" fmla="*/ 4720492 w 6091008"/>
                <a:gd name="connsiteY78" fmla="*/ 5544537 h 6858000"/>
                <a:gd name="connsiteX79" fmla="*/ 4741922 w 6091008"/>
                <a:gd name="connsiteY79" fmla="*/ 5511420 h 6858000"/>
                <a:gd name="connsiteX80" fmla="*/ 4784179 w 6091008"/>
                <a:gd name="connsiteY80" fmla="*/ 5445022 h 6858000"/>
                <a:gd name="connsiteX81" fmla="*/ 4794796 w 6091008"/>
                <a:gd name="connsiteY81" fmla="*/ 5428584 h 6858000"/>
                <a:gd name="connsiteX82" fmla="*/ 4807173 w 6091008"/>
                <a:gd name="connsiteY82" fmla="*/ 5413795 h 6858000"/>
                <a:gd name="connsiteX83" fmla="*/ 4830010 w 6091008"/>
                <a:gd name="connsiteY83" fmla="*/ 5382674 h 6858000"/>
                <a:gd name="connsiteX84" fmla="*/ 4874298 w 6091008"/>
                <a:gd name="connsiteY84" fmla="*/ 5319323 h 6858000"/>
                <a:gd name="connsiteX85" fmla="*/ 4896484 w 6091008"/>
                <a:gd name="connsiteY85" fmla="*/ 5287734 h 6858000"/>
                <a:gd name="connsiteX86" fmla="*/ 4918019 w 6091008"/>
                <a:gd name="connsiteY86" fmla="*/ 5255673 h 6858000"/>
                <a:gd name="connsiteX87" fmla="*/ 4999238 w 6091008"/>
                <a:gd name="connsiteY87" fmla="*/ 5124058 h 6858000"/>
                <a:gd name="connsiteX88" fmla="*/ 5251271 w 6091008"/>
                <a:gd name="connsiteY88" fmla="*/ 4554965 h 6858000"/>
                <a:gd name="connsiteX89" fmla="*/ 5276136 w 6091008"/>
                <a:gd name="connsiteY89" fmla="*/ 4480521 h 6858000"/>
                <a:gd name="connsiteX90" fmla="*/ 5297442 w 6091008"/>
                <a:gd name="connsiteY90" fmla="*/ 4404389 h 6858000"/>
                <a:gd name="connsiteX91" fmla="*/ 5318953 w 6091008"/>
                <a:gd name="connsiteY91" fmla="*/ 4328458 h 6858000"/>
                <a:gd name="connsiteX92" fmla="*/ 5328684 w 6091008"/>
                <a:gd name="connsiteY92" fmla="*/ 4291175 h 6858000"/>
                <a:gd name="connsiteX93" fmla="*/ 5337470 w 6091008"/>
                <a:gd name="connsiteY93" fmla="*/ 4254522 h 6858000"/>
                <a:gd name="connsiteX94" fmla="*/ 5353277 w 6091008"/>
                <a:gd name="connsiteY94" fmla="*/ 4181038 h 6858000"/>
                <a:gd name="connsiteX95" fmla="*/ 5366762 w 6091008"/>
                <a:gd name="connsiteY95" fmla="*/ 4107520 h 6858000"/>
                <a:gd name="connsiteX96" fmla="*/ 5373105 w 6091008"/>
                <a:gd name="connsiteY96" fmla="*/ 4070802 h 6858000"/>
                <a:gd name="connsiteX97" fmla="*/ 5378288 w 6091008"/>
                <a:gd name="connsiteY97" fmla="*/ 4034066 h 6858000"/>
                <a:gd name="connsiteX98" fmla="*/ 5383471 w 6091008"/>
                <a:gd name="connsiteY98" fmla="*/ 3997331 h 6858000"/>
                <a:gd name="connsiteX99" fmla="*/ 5387373 w 6091008"/>
                <a:gd name="connsiteY99" fmla="*/ 3960547 h 6858000"/>
                <a:gd name="connsiteX100" fmla="*/ 5375699 w 6091008"/>
                <a:gd name="connsiteY100" fmla="*/ 3369810 h 6858000"/>
                <a:gd name="connsiteX101" fmla="*/ 5225695 w 6091008"/>
                <a:gd name="connsiteY101" fmla="*/ 2777923 h 6858000"/>
                <a:gd name="connsiteX102" fmla="*/ 4989893 w 6091008"/>
                <a:gd name="connsiteY102" fmla="*/ 2181595 h 6858000"/>
                <a:gd name="connsiteX103" fmla="*/ 4856777 w 6091008"/>
                <a:gd name="connsiteY103" fmla="*/ 1872581 h 6858000"/>
                <a:gd name="connsiteX104" fmla="*/ 4729367 w 6091008"/>
                <a:gd name="connsiteY104" fmla="*/ 1547581 h 6858000"/>
                <a:gd name="connsiteX105" fmla="*/ 4510575 w 6091008"/>
                <a:gd name="connsiteY105" fmla="*/ 917244 h 6858000"/>
                <a:gd name="connsiteX106" fmla="*/ 4387446 w 6091008"/>
                <a:gd name="connsiteY106" fmla="*/ 626512 h 6858000"/>
                <a:gd name="connsiteX107" fmla="*/ 4227716 w 6091008"/>
                <a:gd name="connsiteY107" fmla="*/ 368510 h 6858000"/>
                <a:gd name="connsiteX108" fmla="*/ 4017774 w 6091008"/>
                <a:gd name="connsiteY108" fmla="*/ 161674 h 6858000"/>
                <a:gd name="connsiteX109" fmla="*/ 3761542 w 6091008"/>
                <a:gd name="connsiteY109" fmla="*/ 19860 h 6858000"/>
                <a:gd name="connsiteX110" fmla="*/ 3727185 w 6091008"/>
                <a:gd name="connsiteY110" fmla="*/ 6533 h 6858000"/>
                <a:gd name="connsiteX111" fmla="*/ 1325680 w 6091008"/>
                <a:gd name="connsiteY111" fmla="*/ 0 h 6858000"/>
                <a:gd name="connsiteX112" fmla="*/ 2347354 w 6091008"/>
                <a:gd name="connsiteY112" fmla="*/ 0 h 6858000"/>
                <a:gd name="connsiteX113" fmla="*/ 2262734 w 6091008"/>
                <a:gd name="connsiteY113" fmla="*/ 20581 h 6858000"/>
                <a:gd name="connsiteX114" fmla="*/ 1969830 w 6091008"/>
                <a:gd name="connsiteY114" fmla="*/ 118108 h 6858000"/>
                <a:gd name="connsiteX115" fmla="*/ 1897367 w 6091008"/>
                <a:gd name="connsiteY115" fmla="*/ 145059 h 6858000"/>
                <a:gd name="connsiteX116" fmla="*/ 1825860 w 6091008"/>
                <a:gd name="connsiteY116" fmla="*/ 175210 h 6858000"/>
                <a:gd name="connsiteX117" fmla="*/ 1754258 w 6091008"/>
                <a:gd name="connsiteY117" fmla="*/ 204746 h 6858000"/>
                <a:gd name="connsiteX118" fmla="*/ 1683442 w 6091008"/>
                <a:gd name="connsiteY118" fmla="*/ 237143 h 6858000"/>
                <a:gd name="connsiteX119" fmla="*/ 1612330 w 6091008"/>
                <a:gd name="connsiteY119" fmla="*/ 268724 h 6858000"/>
                <a:gd name="connsiteX120" fmla="*/ 1542244 w 6091008"/>
                <a:gd name="connsiteY120" fmla="*/ 303229 h 6858000"/>
                <a:gd name="connsiteX121" fmla="*/ 1471990 w 6091008"/>
                <a:gd name="connsiteY121" fmla="*/ 337395 h 6858000"/>
                <a:gd name="connsiteX122" fmla="*/ 1402813 w 6091008"/>
                <a:gd name="connsiteY122" fmla="*/ 374794 h 6858000"/>
                <a:gd name="connsiteX123" fmla="*/ 1333886 w 6091008"/>
                <a:gd name="connsiteY123" fmla="*/ 412702 h 6858000"/>
                <a:gd name="connsiteX124" fmla="*/ 1266278 w 6091008"/>
                <a:gd name="connsiteY124" fmla="*/ 453907 h 6858000"/>
                <a:gd name="connsiteX125" fmla="*/ 1199136 w 6091008"/>
                <a:gd name="connsiteY125" fmla="*/ 496266 h 6858000"/>
                <a:gd name="connsiteX126" fmla="*/ 1182302 w 6091008"/>
                <a:gd name="connsiteY126" fmla="*/ 506917 h 6858000"/>
                <a:gd name="connsiteX127" fmla="*/ 1166009 w 6091008"/>
                <a:gd name="connsiteY127" fmla="*/ 518449 h 6858000"/>
                <a:gd name="connsiteX128" fmla="*/ 1133302 w 6091008"/>
                <a:gd name="connsiteY128" fmla="*/ 541479 h 6858000"/>
                <a:gd name="connsiteX129" fmla="*/ 1067923 w 6091008"/>
                <a:gd name="connsiteY129" fmla="*/ 587403 h 6858000"/>
                <a:gd name="connsiteX130" fmla="*/ 1051509 w 6091008"/>
                <a:gd name="connsiteY130" fmla="*/ 598902 h 6858000"/>
                <a:gd name="connsiteX131" fmla="*/ 1035673 w 6091008"/>
                <a:gd name="connsiteY131" fmla="*/ 611145 h 6858000"/>
                <a:gd name="connsiteX132" fmla="*/ 1003878 w 6091008"/>
                <a:gd name="connsiteY132" fmla="*/ 635598 h 6858000"/>
                <a:gd name="connsiteX133" fmla="*/ 877673 w 6091008"/>
                <a:gd name="connsiteY133" fmla="*/ 735582 h 6858000"/>
                <a:gd name="connsiteX134" fmla="*/ 417533 w 6091008"/>
                <a:gd name="connsiteY134" fmla="*/ 1198720 h 6858000"/>
                <a:gd name="connsiteX135" fmla="*/ 54935 w 6091008"/>
                <a:gd name="connsiteY135" fmla="*/ 1756293 h 6858000"/>
                <a:gd name="connsiteX136" fmla="*/ 17844 w 6091008"/>
                <a:gd name="connsiteY136" fmla="*/ 1831433 h 6858000"/>
                <a:gd name="connsiteX137" fmla="*/ 0 w 6091008"/>
                <a:gd name="connsiteY137" fmla="*/ 1869131 h 6858000"/>
                <a:gd name="connsiteX138" fmla="*/ 0 w 6091008"/>
                <a:gd name="connsiteY138" fmla="*/ 1198550 h 6858000"/>
                <a:gd name="connsiteX139" fmla="*/ 185957 w 6091008"/>
                <a:gd name="connsiteY139" fmla="*/ 961506 h 6858000"/>
                <a:gd name="connsiteX140" fmla="*/ 689746 w 6091008"/>
                <a:gd name="connsiteY140" fmla="*/ 447064 h 6858000"/>
                <a:gd name="connsiteX141" fmla="*/ 827126 w 6091008"/>
                <a:gd name="connsiteY141" fmla="*/ 333881 h 6858000"/>
                <a:gd name="connsiteX142" fmla="*/ 968997 w 6091008"/>
                <a:gd name="connsiteY142" fmla="*/ 228085 h 6858000"/>
                <a:gd name="connsiteX143" fmla="*/ 1004883 w 6091008"/>
                <a:gd name="connsiteY143" fmla="*/ 202373 h 6858000"/>
                <a:gd name="connsiteX144" fmla="*/ 1022826 w 6091008"/>
                <a:gd name="connsiteY144" fmla="*/ 189517 h 6858000"/>
                <a:gd name="connsiteX145" fmla="*/ 1041187 w 6091008"/>
                <a:gd name="connsiteY145" fmla="*/ 177509 h 6858000"/>
                <a:gd name="connsiteX146" fmla="*/ 1114760 w 6091008"/>
                <a:gd name="connsiteY146" fmla="*/ 129512 h 6858000"/>
                <a:gd name="connsiteX147" fmla="*/ 1188498 w 6091008"/>
                <a:gd name="connsiteY147" fmla="*/ 81854 h 6858000"/>
                <a:gd name="connsiteX148" fmla="*/ 1263461 w 6091008"/>
                <a:gd name="connsiteY148" fmla="*/ 3688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6091008" h="6858000">
                  <a:moveTo>
                    <a:pt x="0" y="5476844"/>
                  </a:moveTo>
                  <a:lnTo>
                    <a:pt x="15220" y="5501668"/>
                  </a:lnTo>
                  <a:cubicBezTo>
                    <a:pt x="69097" y="5585141"/>
                    <a:pt x="130925" y="5654403"/>
                    <a:pt x="198940" y="5717964"/>
                  </a:cubicBezTo>
                  <a:lnTo>
                    <a:pt x="251499" y="5763842"/>
                  </a:lnTo>
                  <a:lnTo>
                    <a:pt x="308460" y="5806337"/>
                  </a:lnTo>
                  <a:cubicBezTo>
                    <a:pt x="326685" y="5820934"/>
                    <a:pt x="348384" y="5833667"/>
                    <a:pt x="368305" y="5847248"/>
                  </a:cubicBezTo>
                  <a:cubicBezTo>
                    <a:pt x="388782" y="5860683"/>
                    <a:pt x="408424" y="5874336"/>
                    <a:pt x="430451" y="5887305"/>
                  </a:cubicBezTo>
                  <a:cubicBezTo>
                    <a:pt x="601703" y="5991186"/>
                    <a:pt x="792871" y="6091279"/>
                    <a:pt x="975811" y="6205653"/>
                  </a:cubicBezTo>
                  <a:cubicBezTo>
                    <a:pt x="1159565" y="6318920"/>
                    <a:pt x="1337666" y="6443625"/>
                    <a:pt x="1510250" y="6575390"/>
                  </a:cubicBezTo>
                  <a:cubicBezTo>
                    <a:pt x="1658997" y="6690317"/>
                    <a:pt x="1824862" y="6774210"/>
                    <a:pt x="2002437" y="6825029"/>
                  </a:cubicBezTo>
                  <a:cubicBezTo>
                    <a:pt x="2046812" y="6837803"/>
                    <a:pt x="2091936" y="6848385"/>
                    <a:pt x="2137670" y="6856874"/>
                  </a:cubicBezTo>
                  <a:lnTo>
                    <a:pt x="2145778" y="6858000"/>
                  </a:lnTo>
                  <a:lnTo>
                    <a:pt x="1098858" y="6858000"/>
                  </a:lnTo>
                  <a:lnTo>
                    <a:pt x="1004166" y="6786858"/>
                  </a:lnTo>
                  <a:cubicBezTo>
                    <a:pt x="920997" y="6725805"/>
                    <a:pt x="837118" y="6666016"/>
                    <a:pt x="751974" y="6608169"/>
                  </a:cubicBezTo>
                  <a:lnTo>
                    <a:pt x="623305" y="6522172"/>
                  </a:lnTo>
                  <a:lnTo>
                    <a:pt x="492346" y="6437477"/>
                  </a:lnTo>
                  <a:lnTo>
                    <a:pt x="358536" y="6352312"/>
                  </a:lnTo>
                  <a:lnTo>
                    <a:pt x="290710" y="6308820"/>
                  </a:lnTo>
                  <a:lnTo>
                    <a:pt x="221792" y="6263122"/>
                  </a:lnTo>
                  <a:cubicBezTo>
                    <a:pt x="198889" y="6248595"/>
                    <a:pt x="175526" y="6231442"/>
                    <a:pt x="152460" y="6215106"/>
                  </a:cubicBezTo>
                  <a:cubicBezTo>
                    <a:pt x="129301" y="6198154"/>
                    <a:pt x="105988" y="6183223"/>
                    <a:pt x="83055" y="6163978"/>
                  </a:cubicBezTo>
                  <a:lnTo>
                    <a:pt x="14161" y="6109014"/>
                  </a:lnTo>
                  <a:lnTo>
                    <a:pt x="0" y="6096195"/>
                  </a:lnTo>
                  <a:close/>
                  <a:moveTo>
                    <a:pt x="3707444" y="0"/>
                  </a:moveTo>
                  <a:lnTo>
                    <a:pt x="4265528" y="0"/>
                  </a:lnTo>
                  <a:lnTo>
                    <a:pt x="4291472" y="15596"/>
                  </a:lnTo>
                  <a:cubicBezTo>
                    <a:pt x="4339292" y="47637"/>
                    <a:pt x="4385917" y="82210"/>
                    <a:pt x="4431124" y="119052"/>
                  </a:cubicBezTo>
                  <a:cubicBezTo>
                    <a:pt x="4612085" y="266897"/>
                    <a:pt x="4766658" y="451392"/>
                    <a:pt x="4899570" y="643769"/>
                  </a:cubicBezTo>
                  <a:cubicBezTo>
                    <a:pt x="5032421" y="836866"/>
                    <a:pt x="5144168" y="1037706"/>
                    <a:pt x="5247925" y="1232134"/>
                  </a:cubicBezTo>
                  <a:cubicBezTo>
                    <a:pt x="5299886" y="1329516"/>
                    <a:pt x="5349860" y="1425631"/>
                    <a:pt x="5401234" y="1518442"/>
                  </a:cubicBezTo>
                  <a:lnTo>
                    <a:pt x="5480921" y="1662114"/>
                  </a:lnTo>
                  <a:cubicBezTo>
                    <a:pt x="5508162" y="1711659"/>
                    <a:pt x="5535098" y="1761858"/>
                    <a:pt x="5561804" y="1812436"/>
                  </a:cubicBezTo>
                  <a:cubicBezTo>
                    <a:pt x="5668394" y="2015131"/>
                    <a:pt x="5769309" y="2228374"/>
                    <a:pt x="5855037" y="2457716"/>
                  </a:cubicBezTo>
                  <a:cubicBezTo>
                    <a:pt x="5940757" y="2686612"/>
                    <a:pt x="6011031" y="2932566"/>
                    <a:pt x="6052254" y="3193699"/>
                  </a:cubicBezTo>
                  <a:cubicBezTo>
                    <a:pt x="6093625" y="3454283"/>
                    <a:pt x="6103924" y="3730828"/>
                    <a:pt x="6073151" y="4004612"/>
                  </a:cubicBezTo>
                  <a:lnTo>
                    <a:pt x="6067309" y="4055890"/>
                  </a:lnTo>
                  <a:cubicBezTo>
                    <a:pt x="6065066" y="4072953"/>
                    <a:pt x="6062462" y="4089919"/>
                    <a:pt x="6059979" y="4106917"/>
                  </a:cubicBezTo>
                  <a:lnTo>
                    <a:pt x="6052371" y="4158016"/>
                  </a:lnTo>
                  <a:cubicBezTo>
                    <a:pt x="6049766" y="4174982"/>
                    <a:pt x="6046401" y="4191890"/>
                    <a:pt x="6043434" y="4208759"/>
                  </a:cubicBezTo>
                  <a:cubicBezTo>
                    <a:pt x="6037102" y="4242536"/>
                    <a:pt x="6031011" y="4276380"/>
                    <a:pt x="6023229" y="4309769"/>
                  </a:cubicBezTo>
                  <a:cubicBezTo>
                    <a:pt x="6015690" y="4343223"/>
                    <a:pt x="6008874" y="4376870"/>
                    <a:pt x="5999922" y="4409799"/>
                  </a:cubicBezTo>
                  <a:lnTo>
                    <a:pt x="5987157" y="4459369"/>
                  </a:lnTo>
                  <a:cubicBezTo>
                    <a:pt x="5982945" y="4476053"/>
                    <a:pt x="5978687" y="4492427"/>
                    <a:pt x="5973731" y="4508027"/>
                  </a:cubicBezTo>
                  <a:lnTo>
                    <a:pt x="5944653" y="4602538"/>
                  </a:lnTo>
                  <a:lnTo>
                    <a:pt x="5915334" y="4696982"/>
                  </a:lnTo>
                  <a:cubicBezTo>
                    <a:pt x="5905346" y="4728457"/>
                    <a:pt x="5892944" y="4759283"/>
                    <a:pt x="5881786" y="4790295"/>
                  </a:cubicBezTo>
                  <a:cubicBezTo>
                    <a:pt x="5791737" y="5038923"/>
                    <a:pt x="5677271" y="5280123"/>
                    <a:pt x="5539609" y="5504511"/>
                  </a:cubicBezTo>
                  <a:lnTo>
                    <a:pt x="5432400" y="5669348"/>
                  </a:lnTo>
                  <a:cubicBezTo>
                    <a:pt x="5423763" y="5683225"/>
                    <a:pt x="5413823" y="5696165"/>
                    <a:pt x="5404330" y="5709372"/>
                  </a:cubicBezTo>
                  <a:lnTo>
                    <a:pt x="5375525" y="5748757"/>
                  </a:lnTo>
                  <a:lnTo>
                    <a:pt x="5317831" y="5827355"/>
                  </a:lnTo>
                  <a:cubicBezTo>
                    <a:pt x="5308217" y="5840529"/>
                    <a:pt x="5298639" y="5853567"/>
                    <a:pt x="5288208" y="5865932"/>
                  </a:cubicBezTo>
                  <a:cubicBezTo>
                    <a:pt x="5283153" y="5872232"/>
                    <a:pt x="5278509" y="5878936"/>
                    <a:pt x="5273251" y="5885035"/>
                  </a:cubicBezTo>
                  <a:cubicBezTo>
                    <a:pt x="5267908" y="5890963"/>
                    <a:pt x="5262120" y="5896624"/>
                    <a:pt x="5256656" y="5902520"/>
                  </a:cubicBezTo>
                  <a:lnTo>
                    <a:pt x="5189858" y="5971616"/>
                  </a:lnTo>
                  <a:cubicBezTo>
                    <a:pt x="5178681" y="5982899"/>
                    <a:pt x="5167959" y="5994892"/>
                    <a:pt x="5156287" y="6005600"/>
                  </a:cubicBezTo>
                  <a:lnTo>
                    <a:pt x="5121598" y="6037962"/>
                  </a:lnTo>
                  <a:lnTo>
                    <a:pt x="5051798" y="6101838"/>
                  </a:lnTo>
                  <a:cubicBezTo>
                    <a:pt x="4864110" y="6268956"/>
                    <a:pt x="4663874" y="6407541"/>
                    <a:pt x="4463594" y="6532280"/>
                  </a:cubicBezTo>
                  <a:cubicBezTo>
                    <a:pt x="4438472" y="6547774"/>
                    <a:pt x="4413434" y="6563439"/>
                    <a:pt x="4388637" y="6579169"/>
                  </a:cubicBezTo>
                  <a:lnTo>
                    <a:pt x="4312856" y="6623337"/>
                  </a:lnTo>
                  <a:lnTo>
                    <a:pt x="4237558" y="6667632"/>
                  </a:lnTo>
                  <a:cubicBezTo>
                    <a:pt x="4212548" y="6682715"/>
                    <a:pt x="4186842" y="6695553"/>
                    <a:pt x="4161774" y="6709883"/>
                  </a:cubicBezTo>
                  <a:cubicBezTo>
                    <a:pt x="4111167" y="6737392"/>
                    <a:pt x="4061123" y="6766670"/>
                    <a:pt x="4010448" y="6792981"/>
                  </a:cubicBezTo>
                  <a:cubicBezTo>
                    <a:pt x="3985322" y="6806562"/>
                    <a:pt x="3960037" y="6820248"/>
                    <a:pt x="3935163" y="6834338"/>
                  </a:cubicBezTo>
                  <a:lnTo>
                    <a:pt x="3892887" y="6858000"/>
                  </a:lnTo>
                  <a:lnTo>
                    <a:pt x="2743942" y="6858000"/>
                  </a:lnTo>
                  <a:lnTo>
                    <a:pt x="2852577" y="6838910"/>
                  </a:lnTo>
                  <a:cubicBezTo>
                    <a:pt x="2949686" y="6818527"/>
                    <a:pt x="3046805" y="6791706"/>
                    <a:pt x="3143255" y="6759775"/>
                  </a:cubicBezTo>
                  <a:cubicBezTo>
                    <a:pt x="3239807" y="6727945"/>
                    <a:pt x="3335416" y="6689975"/>
                    <a:pt x="3430899" y="6650056"/>
                  </a:cubicBezTo>
                  <a:cubicBezTo>
                    <a:pt x="3526299" y="6609969"/>
                    <a:pt x="3621242" y="6565786"/>
                    <a:pt x="3713289" y="6514054"/>
                  </a:cubicBezTo>
                  <a:cubicBezTo>
                    <a:pt x="3805137" y="6460650"/>
                    <a:pt x="3895762" y="6401178"/>
                    <a:pt x="3981228" y="6334878"/>
                  </a:cubicBezTo>
                  <a:cubicBezTo>
                    <a:pt x="4024934" y="6303166"/>
                    <a:pt x="4066572" y="6268544"/>
                    <a:pt x="4107885" y="6233689"/>
                  </a:cubicBezTo>
                  <a:cubicBezTo>
                    <a:pt x="4128602" y="6216277"/>
                    <a:pt x="4149365" y="6199173"/>
                    <a:pt x="4169795" y="6181389"/>
                  </a:cubicBezTo>
                  <a:cubicBezTo>
                    <a:pt x="4189729" y="6163032"/>
                    <a:pt x="4209542" y="6144643"/>
                    <a:pt x="4229189" y="6125914"/>
                  </a:cubicBezTo>
                  <a:cubicBezTo>
                    <a:pt x="4387326" y="5978255"/>
                    <a:pt x="4528049" y="5812977"/>
                    <a:pt x="4652064" y="5641457"/>
                  </a:cubicBezTo>
                  <a:lnTo>
                    <a:pt x="4697555" y="5576516"/>
                  </a:lnTo>
                  <a:lnTo>
                    <a:pt x="4720492" y="5544537"/>
                  </a:lnTo>
                  <a:cubicBezTo>
                    <a:pt x="4728246" y="5533956"/>
                    <a:pt x="4734819" y="5522469"/>
                    <a:pt x="4741922" y="5511420"/>
                  </a:cubicBezTo>
                  <a:lnTo>
                    <a:pt x="4784179" y="5445022"/>
                  </a:lnTo>
                  <a:cubicBezTo>
                    <a:pt x="4787730" y="5439497"/>
                    <a:pt x="4791161" y="5433940"/>
                    <a:pt x="4794796" y="5428584"/>
                  </a:cubicBezTo>
                  <a:cubicBezTo>
                    <a:pt x="4798637" y="5423432"/>
                    <a:pt x="4803091" y="5418884"/>
                    <a:pt x="4807173" y="5413795"/>
                  </a:cubicBezTo>
                  <a:cubicBezTo>
                    <a:pt x="4815384" y="5403926"/>
                    <a:pt x="4822656" y="5393214"/>
                    <a:pt x="4830010" y="5382674"/>
                  </a:cubicBezTo>
                  <a:lnTo>
                    <a:pt x="4874298" y="5319323"/>
                  </a:lnTo>
                  <a:lnTo>
                    <a:pt x="4896484" y="5287734"/>
                  </a:lnTo>
                  <a:cubicBezTo>
                    <a:pt x="4903839" y="5277191"/>
                    <a:pt x="4911520" y="5266885"/>
                    <a:pt x="4918019" y="5255673"/>
                  </a:cubicBezTo>
                  <a:lnTo>
                    <a:pt x="4999238" y="5124058"/>
                  </a:lnTo>
                  <a:cubicBezTo>
                    <a:pt x="5102559" y="4945225"/>
                    <a:pt x="5185787" y="4753943"/>
                    <a:pt x="5251271" y="4554965"/>
                  </a:cubicBezTo>
                  <a:cubicBezTo>
                    <a:pt x="5259371" y="4530051"/>
                    <a:pt x="5268846" y="4505799"/>
                    <a:pt x="5276136" y="4480521"/>
                  </a:cubicBezTo>
                  <a:lnTo>
                    <a:pt x="5297442" y="4404389"/>
                  </a:lnTo>
                  <a:lnTo>
                    <a:pt x="5318953" y="4328458"/>
                  </a:lnTo>
                  <a:cubicBezTo>
                    <a:pt x="5322895" y="4315679"/>
                    <a:pt x="5325929" y="4303390"/>
                    <a:pt x="5328684" y="4291175"/>
                  </a:cubicBezTo>
                  <a:lnTo>
                    <a:pt x="5337470" y="4254522"/>
                  </a:lnTo>
                  <a:cubicBezTo>
                    <a:pt x="5343899" y="4230045"/>
                    <a:pt x="5348129" y="4205565"/>
                    <a:pt x="5353277" y="4181038"/>
                  </a:cubicBezTo>
                  <a:cubicBezTo>
                    <a:pt x="5358786" y="4156608"/>
                    <a:pt x="5362533" y="4132000"/>
                    <a:pt x="5366762" y="4107520"/>
                  </a:cubicBezTo>
                  <a:cubicBezTo>
                    <a:pt x="5368877" y="4095280"/>
                    <a:pt x="5371390" y="4083000"/>
                    <a:pt x="5373105" y="4070802"/>
                  </a:cubicBezTo>
                  <a:lnTo>
                    <a:pt x="5378288" y="4034066"/>
                  </a:lnTo>
                  <a:lnTo>
                    <a:pt x="5383471" y="3997331"/>
                  </a:lnTo>
                  <a:lnTo>
                    <a:pt x="5387373" y="3960547"/>
                  </a:lnTo>
                  <a:cubicBezTo>
                    <a:pt x="5408513" y="3764258"/>
                    <a:pt x="5404752" y="3567184"/>
                    <a:pt x="5375699" y="3369810"/>
                  </a:cubicBezTo>
                  <a:cubicBezTo>
                    <a:pt x="5347044" y="3172396"/>
                    <a:pt x="5293473" y="2975222"/>
                    <a:pt x="5225695" y="2777923"/>
                  </a:cubicBezTo>
                  <a:cubicBezTo>
                    <a:pt x="5157675" y="2580560"/>
                    <a:pt x="5075729" y="2382997"/>
                    <a:pt x="4989893" y="2181595"/>
                  </a:cubicBezTo>
                  <a:lnTo>
                    <a:pt x="4856777" y="1872581"/>
                  </a:lnTo>
                  <a:cubicBezTo>
                    <a:pt x="4811108" y="1763784"/>
                    <a:pt x="4768691" y="1655416"/>
                    <a:pt x="4729367" y="1547581"/>
                  </a:cubicBezTo>
                  <a:cubicBezTo>
                    <a:pt x="4650320" y="1331954"/>
                    <a:pt x="4585048" y="1118545"/>
                    <a:pt x="4510575" y="917244"/>
                  </a:cubicBezTo>
                  <a:cubicBezTo>
                    <a:pt x="4473339" y="816594"/>
                    <a:pt x="4433491" y="718925"/>
                    <a:pt x="4387446" y="626512"/>
                  </a:cubicBezTo>
                  <a:cubicBezTo>
                    <a:pt x="4341559" y="533993"/>
                    <a:pt x="4289352" y="446701"/>
                    <a:pt x="4227716" y="368510"/>
                  </a:cubicBezTo>
                  <a:cubicBezTo>
                    <a:pt x="4166554" y="290006"/>
                    <a:pt x="4096194" y="220222"/>
                    <a:pt x="4017774" y="161674"/>
                  </a:cubicBezTo>
                  <a:cubicBezTo>
                    <a:pt x="3939391" y="102989"/>
                    <a:pt x="3853034" y="55709"/>
                    <a:pt x="3761542" y="19860"/>
                  </a:cubicBezTo>
                  <a:lnTo>
                    <a:pt x="3727185" y="6533"/>
                  </a:lnTo>
                  <a:close/>
                  <a:moveTo>
                    <a:pt x="1325680" y="0"/>
                  </a:moveTo>
                  <a:lnTo>
                    <a:pt x="2347354" y="0"/>
                  </a:lnTo>
                  <a:lnTo>
                    <a:pt x="2262734" y="20581"/>
                  </a:lnTo>
                  <a:cubicBezTo>
                    <a:pt x="2164073" y="49233"/>
                    <a:pt x="2066423" y="82020"/>
                    <a:pt x="1969830" y="118108"/>
                  </a:cubicBezTo>
                  <a:cubicBezTo>
                    <a:pt x="1945675" y="127092"/>
                    <a:pt x="1921391" y="135598"/>
                    <a:pt x="1897367" y="145059"/>
                  </a:cubicBezTo>
                  <a:cubicBezTo>
                    <a:pt x="1873522" y="155302"/>
                    <a:pt x="1849679" y="165546"/>
                    <a:pt x="1825860" y="175210"/>
                  </a:cubicBezTo>
                  <a:lnTo>
                    <a:pt x="1754258" y="204746"/>
                  </a:lnTo>
                  <a:lnTo>
                    <a:pt x="1683442" y="237143"/>
                  </a:lnTo>
                  <a:cubicBezTo>
                    <a:pt x="1659851" y="247896"/>
                    <a:pt x="1636127" y="258172"/>
                    <a:pt x="1612330" y="268724"/>
                  </a:cubicBezTo>
                  <a:lnTo>
                    <a:pt x="1542244" y="303229"/>
                  </a:lnTo>
                  <a:lnTo>
                    <a:pt x="1471990" y="337395"/>
                  </a:lnTo>
                  <a:cubicBezTo>
                    <a:pt x="1448660" y="349103"/>
                    <a:pt x="1425927" y="362441"/>
                    <a:pt x="1402813" y="374794"/>
                  </a:cubicBezTo>
                  <a:lnTo>
                    <a:pt x="1333886" y="412702"/>
                  </a:lnTo>
                  <a:cubicBezTo>
                    <a:pt x="1310940" y="425394"/>
                    <a:pt x="1288842" y="440228"/>
                    <a:pt x="1266278" y="453907"/>
                  </a:cubicBezTo>
                  <a:lnTo>
                    <a:pt x="1199136" y="496266"/>
                  </a:lnTo>
                  <a:lnTo>
                    <a:pt x="1182302" y="506917"/>
                  </a:lnTo>
                  <a:lnTo>
                    <a:pt x="1166009" y="518449"/>
                  </a:lnTo>
                  <a:lnTo>
                    <a:pt x="1133302" y="541479"/>
                  </a:lnTo>
                  <a:lnTo>
                    <a:pt x="1067923" y="587403"/>
                  </a:lnTo>
                  <a:lnTo>
                    <a:pt x="1051509" y="598902"/>
                  </a:lnTo>
                  <a:lnTo>
                    <a:pt x="1035673" y="611145"/>
                  </a:lnTo>
                  <a:lnTo>
                    <a:pt x="1003878" y="635598"/>
                  </a:lnTo>
                  <a:cubicBezTo>
                    <a:pt x="961473" y="668248"/>
                    <a:pt x="918407" y="699983"/>
                    <a:pt x="877673" y="735582"/>
                  </a:cubicBezTo>
                  <a:cubicBezTo>
                    <a:pt x="711850" y="872792"/>
                    <a:pt x="555901" y="1026776"/>
                    <a:pt x="417533" y="1198720"/>
                  </a:cubicBezTo>
                  <a:cubicBezTo>
                    <a:pt x="278999" y="1370325"/>
                    <a:pt x="156917" y="1557820"/>
                    <a:pt x="54935" y="1756293"/>
                  </a:cubicBezTo>
                  <a:lnTo>
                    <a:pt x="17844" y="1831433"/>
                  </a:lnTo>
                  <a:lnTo>
                    <a:pt x="0" y="1869131"/>
                  </a:lnTo>
                  <a:lnTo>
                    <a:pt x="0" y="1198550"/>
                  </a:lnTo>
                  <a:lnTo>
                    <a:pt x="185957" y="961506"/>
                  </a:lnTo>
                  <a:cubicBezTo>
                    <a:pt x="342426" y="776600"/>
                    <a:pt x="509755" y="602849"/>
                    <a:pt x="689746" y="447064"/>
                  </a:cubicBezTo>
                  <a:cubicBezTo>
                    <a:pt x="733932" y="406795"/>
                    <a:pt x="780859" y="370795"/>
                    <a:pt x="827126" y="333881"/>
                  </a:cubicBezTo>
                  <a:cubicBezTo>
                    <a:pt x="872886" y="295949"/>
                    <a:pt x="921195" y="262526"/>
                    <a:pt x="968997" y="228085"/>
                  </a:cubicBezTo>
                  <a:lnTo>
                    <a:pt x="1004883" y="202373"/>
                  </a:lnTo>
                  <a:lnTo>
                    <a:pt x="1022826" y="189517"/>
                  </a:lnTo>
                  <a:lnTo>
                    <a:pt x="1041187" y="177509"/>
                  </a:lnTo>
                  <a:lnTo>
                    <a:pt x="1114760" y="129512"/>
                  </a:lnTo>
                  <a:cubicBezTo>
                    <a:pt x="1139435" y="113750"/>
                    <a:pt x="1163439" y="96630"/>
                    <a:pt x="1188498" y="81854"/>
                  </a:cubicBezTo>
                  <a:lnTo>
                    <a:pt x="1263461" y="36880"/>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1764" name="Freeform: Shape 31763">
              <a:extLst>
                <a:ext uri="{FF2B5EF4-FFF2-40B4-BE49-F238E27FC236}">
                  <a16:creationId xmlns:a16="http://schemas.microsoft.com/office/drawing/2014/main" id="{D01D44A9-1D51-461B-A228-06F6C500B0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9"/>
              <a:ext cx="6055600" cy="6858000"/>
            </a:xfrm>
            <a:custGeom>
              <a:avLst/>
              <a:gdLst>
                <a:gd name="connsiteX0" fmla="*/ 0 w 6055600"/>
                <a:gd name="connsiteY0" fmla="*/ 5960220 h 6858000"/>
                <a:gd name="connsiteX1" fmla="*/ 36039 w 6055600"/>
                <a:gd name="connsiteY1" fmla="*/ 6002605 h 6858000"/>
                <a:gd name="connsiteX2" fmla="*/ 92950 w 6055600"/>
                <a:gd name="connsiteY2" fmla="*/ 6059050 h 6858000"/>
                <a:gd name="connsiteX3" fmla="*/ 153706 w 6055600"/>
                <a:gd name="connsiteY3" fmla="*/ 6111427 h 6858000"/>
                <a:gd name="connsiteX4" fmla="*/ 216806 w 6055600"/>
                <a:gd name="connsiteY4" fmla="*/ 6161603 h 6858000"/>
                <a:gd name="connsiteX5" fmla="*/ 281945 w 6055600"/>
                <a:gd name="connsiteY5" fmla="*/ 6209777 h 6858000"/>
                <a:gd name="connsiteX6" fmla="*/ 553337 w 6055600"/>
                <a:gd name="connsiteY6" fmla="*/ 6391500 h 6858000"/>
                <a:gd name="connsiteX7" fmla="*/ 690543 w 6055600"/>
                <a:gd name="connsiteY7" fmla="*/ 6481634 h 6858000"/>
                <a:gd name="connsiteX8" fmla="*/ 827127 w 6055600"/>
                <a:gd name="connsiteY8" fmla="*/ 6573159 h 6858000"/>
                <a:gd name="connsiteX9" fmla="*/ 1095915 w 6055600"/>
                <a:gd name="connsiteY9" fmla="*/ 6762202 h 6858000"/>
                <a:gd name="connsiteX10" fmla="*/ 1224853 w 6055600"/>
                <a:gd name="connsiteY10" fmla="*/ 6858000 h 6858000"/>
                <a:gd name="connsiteX11" fmla="*/ 1154072 w 6055600"/>
                <a:gd name="connsiteY11" fmla="*/ 6858000 h 6858000"/>
                <a:gd name="connsiteX12" fmla="*/ 1073489 w 6055600"/>
                <a:gd name="connsiteY12" fmla="*/ 6799140 h 6858000"/>
                <a:gd name="connsiteX13" fmla="*/ 800175 w 6055600"/>
                <a:gd name="connsiteY13" fmla="*/ 6620441 h 6858000"/>
                <a:gd name="connsiteX14" fmla="*/ 231518 w 6055600"/>
                <a:gd name="connsiteY14" fmla="*/ 6299323 h 6858000"/>
                <a:gd name="connsiteX15" fmla="*/ 160401 w 6055600"/>
                <a:gd name="connsiteY15" fmla="*/ 6256627 h 6858000"/>
                <a:gd name="connsiteX16" fmla="*/ 89697 w 6055600"/>
                <a:gd name="connsiteY16" fmla="*/ 6211916 h 6858000"/>
                <a:gd name="connsiteX17" fmla="*/ 20148 w 6055600"/>
                <a:gd name="connsiteY17" fmla="*/ 6163835 h 6858000"/>
                <a:gd name="connsiteX18" fmla="*/ 0 w 6055600"/>
                <a:gd name="connsiteY18" fmla="*/ 6147796 h 6858000"/>
                <a:gd name="connsiteX19" fmla="*/ 3748345 w 6055600"/>
                <a:gd name="connsiteY19" fmla="*/ 0 h 6858000"/>
                <a:gd name="connsiteX20" fmla="*/ 4277792 w 6055600"/>
                <a:gd name="connsiteY20" fmla="*/ 0 h 6858000"/>
                <a:gd name="connsiteX21" fmla="*/ 4339531 w 6055600"/>
                <a:gd name="connsiteY21" fmla="*/ 40262 h 6858000"/>
                <a:gd name="connsiteX22" fmla="*/ 4476306 w 6055600"/>
                <a:gd name="connsiteY22" fmla="*/ 153922 h 6858000"/>
                <a:gd name="connsiteX23" fmla="*/ 4713639 w 6055600"/>
                <a:gd name="connsiteY23" fmla="*/ 422076 h 6858000"/>
                <a:gd name="connsiteX24" fmla="*/ 4906991 w 6055600"/>
                <a:gd name="connsiteY24" fmla="*/ 723463 h 6858000"/>
                <a:gd name="connsiteX25" fmla="*/ 5070511 w 6055600"/>
                <a:gd name="connsiteY25" fmla="*/ 1037524 h 6858000"/>
                <a:gd name="connsiteX26" fmla="*/ 5219493 w 6055600"/>
                <a:gd name="connsiteY26" fmla="*/ 1352079 h 6858000"/>
                <a:gd name="connsiteX27" fmla="*/ 5367779 w 6055600"/>
                <a:gd name="connsiteY27" fmla="*/ 1658945 h 6858000"/>
                <a:gd name="connsiteX28" fmla="*/ 5446095 w 6055600"/>
                <a:gd name="connsiteY28" fmla="*/ 1811301 h 6858000"/>
                <a:gd name="connsiteX29" fmla="*/ 5525115 w 6055600"/>
                <a:gd name="connsiteY29" fmla="*/ 1967103 h 6858000"/>
                <a:gd name="connsiteX30" fmla="*/ 5816642 w 6055600"/>
                <a:gd name="connsiteY30" fmla="*/ 2618837 h 6858000"/>
                <a:gd name="connsiteX31" fmla="*/ 6015787 w 6055600"/>
                <a:gd name="connsiteY31" fmla="*/ 3339957 h 6858000"/>
                <a:gd name="connsiteX32" fmla="*/ 6054206 w 6055600"/>
                <a:gd name="connsiteY32" fmla="*/ 3727239 h 6858000"/>
                <a:gd name="connsiteX33" fmla="*/ 6039811 w 6055600"/>
                <a:gd name="connsiteY33" fmla="*/ 4122735 h 6858000"/>
                <a:gd name="connsiteX34" fmla="*/ 5971601 w 6055600"/>
                <a:gd name="connsiteY34" fmla="*/ 4514288 h 6858000"/>
                <a:gd name="connsiteX35" fmla="*/ 5946751 w 6055600"/>
                <a:gd name="connsiteY35" fmla="*/ 4609838 h 6858000"/>
                <a:gd name="connsiteX36" fmla="*/ 5919986 w 6055600"/>
                <a:gd name="connsiteY36" fmla="*/ 4703178 h 6858000"/>
                <a:gd name="connsiteX37" fmla="*/ 5890731 w 6055600"/>
                <a:gd name="connsiteY37" fmla="*/ 4795992 h 6858000"/>
                <a:gd name="connsiteX38" fmla="*/ 5859058 w 6055600"/>
                <a:gd name="connsiteY38" fmla="*/ 4888015 h 6858000"/>
                <a:gd name="connsiteX39" fmla="*/ 5525053 w 6055600"/>
                <a:gd name="connsiteY39" fmla="*/ 5588449 h 6858000"/>
                <a:gd name="connsiteX40" fmla="*/ 5058962 w 6055600"/>
                <a:gd name="connsiteY40" fmla="*/ 6189929 h 6858000"/>
                <a:gd name="connsiteX41" fmla="*/ 4787706 w 6055600"/>
                <a:gd name="connsiteY41" fmla="*/ 6442985 h 6858000"/>
                <a:gd name="connsiteX42" fmla="*/ 4498686 w 6055600"/>
                <a:gd name="connsiteY42" fmla="*/ 6663678 h 6858000"/>
                <a:gd name="connsiteX43" fmla="*/ 4197167 w 6055600"/>
                <a:gd name="connsiteY43" fmla="*/ 6854053 h 6858000"/>
                <a:gd name="connsiteX44" fmla="*/ 4189720 w 6055600"/>
                <a:gd name="connsiteY44" fmla="*/ 6858000 h 6858000"/>
                <a:gd name="connsiteX45" fmla="*/ 3651929 w 6055600"/>
                <a:gd name="connsiteY45" fmla="*/ 6858000 h 6858000"/>
                <a:gd name="connsiteX46" fmla="*/ 3789040 w 6055600"/>
                <a:gd name="connsiteY46" fmla="*/ 6778034 h 6858000"/>
                <a:gd name="connsiteX47" fmla="*/ 4335568 w 6055600"/>
                <a:gd name="connsiteY47" fmla="*/ 6382709 h 6858000"/>
                <a:gd name="connsiteX48" fmla="*/ 4586923 w 6055600"/>
                <a:gd name="connsiteY48" fmla="*/ 6158577 h 6858000"/>
                <a:gd name="connsiteX49" fmla="*/ 4819585 w 6055600"/>
                <a:gd name="connsiteY49" fmla="*/ 5915847 h 6858000"/>
                <a:gd name="connsiteX50" fmla="*/ 5214727 w 6055600"/>
                <a:gd name="connsiteY50" fmla="*/ 5371094 h 6858000"/>
                <a:gd name="connsiteX51" fmla="*/ 5495409 w 6055600"/>
                <a:gd name="connsiteY51" fmla="*/ 4752778 h 6858000"/>
                <a:gd name="connsiteX52" fmla="*/ 5522322 w 6055600"/>
                <a:gd name="connsiteY52" fmla="*/ 4671511 h 6858000"/>
                <a:gd name="connsiteX53" fmla="*/ 5547631 w 6055600"/>
                <a:gd name="connsiteY53" fmla="*/ 4589675 h 6858000"/>
                <a:gd name="connsiteX54" fmla="*/ 5570792 w 6055600"/>
                <a:gd name="connsiteY54" fmla="*/ 4506978 h 6858000"/>
                <a:gd name="connsiteX55" fmla="*/ 5591541 w 6055600"/>
                <a:gd name="connsiteY55" fmla="*/ 4425334 h 6858000"/>
                <a:gd name="connsiteX56" fmla="*/ 5649500 w 6055600"/>
                <a:gd name="connsiteY56" fmla="*/ 4097286 h 6858000"/>
                <a:gd name="connsiteX57" fmla="*/ 5637615 w 6055600"/>
                <a:gd name="connsiteY57" fmla="*/ 3437524 h 6858000"/>
                <a:gd name="connsiteX58" fmla="*/ 5475454 w 6055600"/>
                <a:gd name="connsiteY58" fmla="*/ 2791575 h 6858000"/>
                <a:gd name="connsiteX59" fmla="*/ 5217600 w 6055600"/>
                <a:gd name="connsiteY59" fmla="*/ 2164719 h 6858000"/>
                <a:gd name="connsiteX60" fmla="*/ 5144941 w 6055600"/>
                <a:gd name="connsiteY60" fmla="*/ 2009490 h 6858000"/>
                <a:gd name="connsiteX61" fmla="*/ 5070052 w 6055600"/>
                <a:gd name="connsiteY61" fmla="*/ 1851823 h 6858000"/>
                <a:gd name="connsiteX62" fmla="*/ 4926984 w 6055600"/>
                <a:gd name="connsiteY62" fmla="*/ 1529226 h 6858000"/>
                <a:gd name="connsiteX63" fmla="*/ 4790925 w 6055600"/>
                <a:gd name="connsiteY63" fmla="*/ 1209923 h 6858000"/>
                <a:gd name="connsiteX64" fmla="*/ 4650559 w 6055600"/>
                <a:gd name="connsiteY64" fmla="*/ 902490 h 6858000"/>
                <a:gd name="connsiteX65" fmla="*/ 4491930 w 6055600"/>
                <a:gd name="connsiteY65" fmla="*/ 616919 h 6858000"/>
                <a:gd name="connsiteX66" fmla="*/ 4302323 w 6055600"/>
                <a:gd name="connsiteY66" fmla="*/ 366083 h 6858000"/>
                <a:gd name="connsiteX67" fmla="*/ 4072203 w 6055600"/>
                <a:gd name="connsiteY67" fmla="*/ 164982 h 6858000"/>
                <a:gd name="connsiteX68" fmla="*/ 3803964 w 6055600"/>
                <a:gd name="connsiteY68" fmla="*/ 21052 h 6858000"/>
                <a:gd name="connsiteX69" fmla="*/ 3768314 w 6055600"/>
                <a:gd name="connsiteY69" fmla="*/ 6826 h 6858000"/>
                <a:gd name="connsiteX70" fmla="*/ 1589779 w 6055600"/>
                <a:gd name="connsiteY70" fmla="*/ 0 h 6858000"/>
                <a:gd name="connsiteX71" fmla="*/ 1918056 w 6055600"/>
                <a:gd name="connsiteY71" fmla="*/ 0 h 6858000"/>
                <a:gd name="connsiteX72" fmla="*/ 1764243 w 6055600"/>
                <a:gd name="connsiteY72" fmla="*/ 55145 h 6858000"/>
                <a:gd name="connsiteX73" fmla="*/ 1313330 w 6055600"/>
                <a:gd name="connsiteY73" fmla="*/ 274424 h 6858000"/>
                <a:gd name="connsiteX74" fmla="*/ 295673 w 6055600"/>
                <a:gd name="connsiteY74" fmla="*/ 1187630 h 6858000"/>
                <a:gd name="connsiteX75" fmla="*/ 96207 w 6055600"/>
                <a:gd name="connsiteY75" fmla="*/ 1474327 h 6858000"/>
                <a:gd name="connsiteX76" fmla="*/ 0 w 6055600"/>
                <a:gd name="connsiteY76" fmla="*/ 1641460 h 6858000"/>
                <a:gd name="connsiteX77" fmla="*/ 0 w 6055600"/>
                <a:gd name="connsiteY77" fmla="*/ 1224218 h 6858000"/>
                <a:gd name="connsiteX78" fmla="*/ 150937 w 6055600"/>
                <a:gd name="connsiteY78" fmla="*/ 1040975 h 6858000"/>
                <a:gd name="connsiteX79" fmla="*/ 1264907 w 6055600"/>
                <a:gd name="connsiteY79" fmla="*/ 158248 h 6858000"/>
                <a:gd name="connsiteX80" fmla="*/ 1575167 w 6055600"/>
                <a:gd name="connsiteY80" fmla="*/ 567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6055600" h="6858000">
                  <a:moveTo>
                    <a:pt x="0" y="5960220"/>
                  </a:moveTo>
                  <a:lnTo>
                    <a:pt x="36039" y="6002605"/>
                  </a:lnTo>
                  <a:cubicBezTo>
                    <a:pt x="54896" y="6021530"/>
                    <a:pt x="73635" y="6040425"/>
                    <a:pt x="92950" y="6059050"/>
                  </a:cubicBezTo>
                  <a:lnTo>
                    <a:pt x="153706" y="6111427"/>
                  </a:lnTo>
                  <a:cubicBezTo>
                    <a:pt x="173546" y="6129485"/>
                    <a:pt x="195722" y="6144912"/>
                    <a:pt x="216806" y="6161603"/>
                  </a:cubicBezTo>
                  <a:cubicBezTo>
                    <a:pt x="238229" y="6177961"/>
                    <a:pt x="259466" y="6194551"/>
                    <a:pt x="281945" y="6209777"/>
                  </a:cubicBezTo>
                  <a:cubicBezTo>
                    <a:pt x="369940" y="6272709"/>
                    <a:pt x="461791" y="6332004"/>
                    <a:pt x="553337" y="6391500"/>
                  </a:cubicBezTo>
                  <a:lnTo>
                    <a:pt x="690543" y="6481634"/>
                  </a:lnTo>
                  <a:lnTo>
                    <a:pt x="827127" y="6573159"/>
                  </a:lnTo>
                  <a:cubicBezTo>
                    <a:pt x="917674" y="6634511"/>
                    <a:pt x="1007156" y="6697737"/>
                    <a:pt x="1095915" y="6762202"/>
                  </a:cubicBezTo>
                  <a:lnTo>
                    <a:pt x="1224853" y="6858000"/>
                  </a:lnTo>
                  <a:lnTo>
                    <a:pt x="1154072" y="6858000"/>
                  </a:lnTo>
                  <a:lnTo>
                    <a:pt x="1073489" y="6799140"/>
                  </a:lnTo>
                  <a:cubicBezTo>
                    <a:pt x="983882" y="6736908"/>
                    <a:pt x="892851" y="6677125"/>
                    <a:pt x="800175" y="6620441"/>
                  </a:cubicBezTo>
                  <a:cubicBezTo>
                    <a:pt x="615108" y="6506015"/>
                    <a:pt x="422939" y="6407807"/>
                    <a:pt x="231518" y="6299323"/>
                  </a:cubicBezTo>
                  <a:cubicBezTo>
                    <a:pt x="207467" y="6286226"/>
                    <a:pt x="184098" y="6271045"/>
                    <a:pt x="160401" y="6256627"/>
                  </a:cubicBezTo>
                  <a:cubicBezTo>
                    <a:pt x="136809" y="6241811"/>
                    <a:pt x="112558" y="6228518"/>
                    <a:pt x="89697" y="6211916"/>
                  </a:cubicBezTo>
                  <a:lnTo>
                    <a:pt x="20148" y="6163835"/>
                  </a:lnTo>
                  <a:lnTo>
                    <a:pt x="0" y="6147796"/>
                  </a:lnTo>
                  <a:close/>
                  <a:moveTo>
                    <a:pt x="3748345" y="0"/>
                  </a:moveTo>
                  <a:lnTo>
                    <a:pt x="4277792" y="0"/>
                  </a:lnTo>
                  <a:lnTo>
                    <a:pt x="4339531" y="40262"/>
                  </a:lnTo>
                  <a:cubicBezTo>
                    <a:pt x="4386991" y="75346"/>
                    <a:pt x="4432680" y="113353"/>
                    <a:pt x="4476306" y="153922"/>
                  </a:cubicBezTo>
                  <a:cubicBezTo>
                    <a:pt x="4563779" y="234693"/>
                    <a:pt x="4642423" y="325982"/>
                    <a:pt x="4713639" y="422076"/>
                  </a:cubicBezTo>
                  <a:cubicBezTo>
                    <a:pt x="4784481" y="518635"/>
                    <a:pt x="4848552" y="619893"/>
                    <a:pt x="4906991" y="723463"/>
                  </a:cubicBezTo>
                  <a:cubicBezTo>
                    <a:pt x="4965582" y="826932"/>
                    <a:pt x="5019421" y="932243"/>
                    <a:pt x="5070511" y="1037524"/>
                  </a:cubicBezTo>
                  <a:cubicBezTo>
                    <a:pt x="5121871" y="1142738"/>
                    <a:pt x="5170833" y="1248016"/>
                    <a:pt x="5219493" y="1352079"/>
                  </a:cubicBezTo>
                  <a:cubicBezTo>
                    <a:pt x="5268459" y="1455943"/>
                    <a:pt x="5317204" y="1558756"/>
                    <a:pt x="5367779" y="1658945"/>
                  </a:cubicBezTo>
                  <a:lnTo>
                    <a:pt x="5446095" y="1811301"/>
                  </a:lnTo>
                  <a:cubicBezTo>
                    <a:pt x="5472584" y="1862992"/>
                    <a:pt x="5498885" y="1914915"/>
                    <a:pt x="5525115" y="1967103"/>
                  </a:cubicBezTo>
                  <a:cubicBezTo>
                    <a:pt x="5629428" y="2176256"/>
                    <a:pt x="5730254" y="2391411"/>
                    <a:pt x="5816642" y="2618837"/>
                  </a:cubicBezTo>
                  <a:cubicBezTo>
                    <a:pt x="5902562" y="2846137"/>
                    <a:pt x="5974641" y="3086291"/>
                    <a:pt x="6015787" y="3339957"/>
                  </a:cubicBezTo>
                  <a:cubicBezTo>
                    <a:pt x="6036373" y="3466512"/>
                    <a:pt x="6050262" y="3596084"/>
                    <a:pt x="6054206" y="3727239"/>
                  </a:cubicBezTo>
                  <a:cubicBezTo>
                    <a:pt x="6058266" y="3858425"/>
                    <a:pt x="6053460" y="3990915"/>
                    <a:pt x="6039811" y="4122735"/>
                  </a:cubicBezTo>
                  <a:cubicBezTo>
                    <a:pt x="6026397" y="4254618"/>
                    <a:pt x="6002552" y="4385688"/>
                    <a:pt x="5971601" y="4514288"/>
                  </a:cubicBezTo>
                  <a:cubicBezTo>
                    <a:pt x="5963342" y="4546050"/>
                    <a:pt x="5955885" y="4579019"/>
                    <a:pt x="5946751" y="4609838"/>
                  </a:cubicBezTo>
                  <a:lnTo>
                    <a:pt x="5919986" y="4703178"/>
                  </a:lnTo>
                  <a:lnTo>
                    <a:pt x="5890731" y="4795992"/>
                  </a:lnTo>
                  <a:cubicBezTo>
                    <a:pt x="5880825" y="4826888"/>
                    <a:pt x="5869667" y="4857307"/>
                    <a:pt x="5859058" y="4888015"/>
                  </a:cubicBezTo>
                  <a:cubicBezTo>
                    <a:pt x="5772112" y="5132558"/>
                    <a:pt x="5660551" y="5369373"/>
                    <a:pt x="5525053" y="5588449"/>
                  </a:cubicBezTo>
                  <a:cubicBezTo>
                    <a:pt x="5389674" y="5807557"/>
                    <a:pt x="5232835" y="6010440"/>
                    <a:pt x="5058962" y="6189929"/>
                  </a:cubicBezTo>
                  <a:cubicBezTo>
                    <a:pt x="4972125" y="6279771"/>
                    <a:pt x="4880998" y="6363650"/>
                    <a:pt x="4787706" y="6442985"/>
                  </a:cubicBezTo>
                  <a:cubicBezTo>
                    <a:pt x="4693655" y="6521410"/>
                    <a:pt x="4597439" y="6595290"/>
                    <a:pt x="4498686" y="6663678"/>
                  </a:cubicBezTo>
                  <a:cubicBezTo>
                    <a:pt x="4399893" y="6731984"/>
                    <a:pt x="4299240" y="6795191"/>
                    <a:pt x="4197167" y="6854053"/>
                  </a:cubicBezTo>
                  <a:lnTo>
                    <a:pt x="4189720" y="6858000"/>
                  </a:lnTo>
                  <a:lnTo>
                    <a:pt x="3651929" y="6858000"/>
                  </a:lnTo>
                  <a:lnTo>
                    <a:pt x="3789040" y="6778034"/>
                  </a:lnTo>
                  <a:cubicBezTo>
                    <a:pt x="3978462" y="6656931"/>
                    <a:pt x="4162446" y="6525734"/>
                    <a:pt x="4335568" y="6382709"/>
                  </a:cubicBezTo>
                  <a:cubicBezTo>
                    <a:pt x="4422084" y="6310901"/>
                    <a:pt x="4506335" y="6236787"/>
                    <a:pt x="4586923" y="6158577"/>
                  </a:cubicBezTo>
                  <a:cubicBezTo>
                    <a:pt x="4668153" y="6081248"/>
                    <a:pt x="4745649" y="6000086"/>
                    <a:pt x="4819585" y="5915847"/>
                  </a:cubicBezTo>
                  <a:cubicBezTo>
                    <a:pt x="4967573" y="5747401"/>
                    <a:pt x="5101426" y="5566247"/>
                    <a:pt x="5214727" y="5371094"/>
                  </a:cubicBezTo>
                  <a:cubicBezTo>
                    <a:pt x="5327795" y="5175879"/>
                    <a:pt x="5421090" y="4968427"/>
                    <a:pt x="5495409" y="4752778"/>
                  </a:cubicBezTo>
                  <a:cubicBezTo>
                    <a:pt x="5504291" y="4725712"/>
                    <a:pt x="5513872" y="4698834"/>
                    <a:pt x="5522322" y="4671511"/>
                  </a:cubicBezTo>
                  <a:lnTo>
                    <a:pt x="5547631" y="4589675"/>
                  </a:lnTo>
                  <a:lnTo>
                    <a:pt x="5570792" y="4506978"/>
                  </a:lnTo>
                  <a:cubicBezTo>
                    <a:pt x="5578845" y="4479265"/>
                    <a:pt x="5584485" y="4452605"/>
                    <a:pt x="5591541" y="4425334"/>
                  </a:cubicBezTo>
                  <a:cubicBezTo>
                    <a:pt x="5618002" y="4316765"/>
                    <a:pt x="5636850" y="4207148"/>
                    <a:pt x="5649500" y="4097286"/>
                  </a:cubicBezTo>
                  <a:cubicBezTo>
                    <a:pt x="5674602" y="3877368"/>
                    <a:pt x="5668749" y="3656091"/>
                    <a:pt x="5637615" y="3437524"/>
                  </a:cubicBezTo>
                  <a:cubicBezTo>
                    <a:pt x="5605861" y="3218934"/>
                    <a:pt x="5549060" y="3003118"/>
                    <a:pt x="5475454" y="2791575"/>
                  </a:cubicBezTo>
                  <a:cubicBezTo>
                    <a:pt x="5402070" y="2579668"/>
                    <a:pt x="5313111" y="2371656"/>
                    <a:pt x="5217600" y="2164719"/>
                  </a:cubicBezTo>
                  <a:cubicBezTo>
                    <a:pt x="5193627" y="2112994"/>
                    <a:pt x="5169419" y="2061207"/>
                    <a:pt x="5144941" y="2009490"/>
                  </a:cubicBezTo>
                  <a:lnTo>
                    <a:pt x="5070052" y="1851823"/>
                  </a:lnTo>
                  <a:cubicBezTo>
                    <a:pt x="5020031" y="1744421"/>
                    <a:pt x="4972748" y="1636620"/>
                    <a:pt x="4926984" y="1529226"/>
                  </a:cubicBezTo>
                  <a:lnTo>
                    <a:pt x="4790925" y="1209923"/>
                  </a:lnTo>
                  <a:cubicBezTo>
                    <a:pt x="4745458" y="1105158"/>
                    <a:pt x="4699567" y="1001976"/>
                    <a:pt x="4650559" y="902490"/>
                  </a:cubicBezTo>
                  <a:cubicBezTo>
                    <a:pt x="4601243" y="803205"/>
                    <a:pt x="4549606" y="706978"/>
                    <a:pt x="4491930" y="616919"/>
                  </a:cubicBezTo>
                  <a:cubicBezTo>
                    <a:pt x="4434712" y="526559"/>
                    <a:pt x="4372370" y="441762"/>
                    <a:pt x="4302323" y="366083"/>
                  </a:cubicBezTo>
                  <a:cubicBezTo>
                    <a:pt x="4232428" y="290304"/>
                    <a:pt x="4155542" y="222846"/>
                    <a:pt x="4072203" y="164982"/>
                  </a:cubicBezTo>
                  <a:cubicBezTo>
                    <a:pt x="3988864" y="107118"/>
                    <a:pt x="3898693" y="59316"/>
                    <a:pt x="3803964" y="21052"/>
                  </a:cubicBezTo>
                  <a:lnTo>
                    <a:pt x="3768314" y="6826"/>
                  </a:lnTo>
                  <a:close/>
                  <a:moveTo>
                    <a:pt x="1589779" y="0"/>
                  </a:moveTo>
                  <a:lnTo>
                    <a:pt x="1918056" y="0"/>
                  </a:lnTo>
                  <a:lnTo>
                    <a:pt x="1764243" y="55145"/>
                  </a:lnTo>
                  <a:cubicBezTo>
                    <a:pt x="1609764" y="115414"/>
                    <a:pt x="1458840" y="188978"/>
                    <a:pt x="1313330" y="274424"/>
                  </a:cubicBezTo>
                  <a:cubicBezTo>
                    <a:pt x="924625" y="501532"/>
                    <a:pt x="576885" y="817476"/>
                    <a:pt x="295673" y="1187630"/>
                  </a:cubicBezTo>
                  <a:cubicBezTo>
                    <a:pt x="225216" y="1280162"/>
                    <a:pt x="158640" y="1375858"/>
                    <a:pt x="96207" y="1474327"/>
                  </a:cubicBezTo>
                  <a:lnTo>
                    <a:pt x="0" y="1641460"/>
                  </a:lnTo>
                  <a:lnTo>
                    <a:pt x="0" y="1224218"/>
                  </a:lnTo>
                  <a:lnTo>
                    <a:pt x="150937" y="1040975"/>
                  </a:lnTo>
                  <a:cubicBezTo>
                    <a:pt x="478530" y="677729"/>
                    <a:pt x="858178" y="381092"/>
                    <a:pt x="1264907" y="158248"/>
                  </a:cubicBezTo>
                  <a:cubicBezTo>
                    <a:pt x="1366631" y="102619"/>
                    <a:pt x="1470177" y="51760"/>
                    <a:pt x="1575167" y="567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grpSp>
      <p:pic>
        <p:nvPicPr>
          <p:cNvPr id="31752" name="Graphic 31751" descr="Running">
            <a:extLst>
              <a:ext uri="{FF2B5EF4-FFF2-40B4-BE49-F238E27FC236}">
                <a16:creationId xmlns:a16="http://schemas.microsoft.com/office/drawing/2014/main" id="{3DD0AA55-DFA0-DD38-CCAF-969267C3E42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4437" y="1700784"/>
            <a:ext cx="3785616" cy="3785616"/>
          </a:xfrm>
          <a:prstGeom prst="rect">
            <a:avLst/>
          </a:prstGeom>
        </p:spPr>
      </p:pic>
      <p:sp>
        <p:nvSpPr>
          <p:cNvPr id="6" name="TextBox 5">
            <a:extLst>
              <a:ext uri="{FF2B5EF4-FFF2-40B4-BE49-F238E27FC236}">
                <a16:creationId xmlns:a16="http://schemas.microsoft.com/office/drawing/2014/main" id="{AEE076E3-7CC6-CD90-491D-02FE477382BE}"/>
              </a:ext>
            </a:extLst>
          </p:cNvPr>
          <p:cNvSpPr txBox="1"/>
          <p:nvPr/>
        </p:nvSpPr>
        <p:spPr>
          <a:xfrm>
            <a:off x="6621072" y="2819399"/>
            <a:ext cx="4765949" cy="2955759"/>
          </a:xfrm>
          <a:prstGeom prst="rect">
            <a:avLst/>
          </a:prstGeom>
        </p:spPr>
        <p:txBody>
          <a:bodyPr vert="horz" lIns="91440" tIns="45720" rIns="91440" bIns="45720" rtlCol="0" anchor="t">
            <a:normAutofit/>
          </a:bodyPr>
          <a:lstStyle/>
          <a:p>
            <a:pPr marL="457200" indent="-228600" rtl="0" eaLnBrk="1" fontAlgn="auto" hangingPunct="1">
              <a:lnSpc>
                <a:spcPct val="120000"/>
              </a:lnSpc>
              <a:spcBef>
                <a:spcPts val="0"/>
              </a:spcBef>
              <a:spcAft>
                <a:spcPts val="1200"/>
              </a:spcAft>
              <a:buFont typeface="Arial" panose="020B0604020202020204" pitchFamily="34" charset="0"/>
              <a:buChar char="•"/>
              <a:defRPr/>
            </a:pPr>
            <a:r>
              <a:rPr lang="ti" sz="3200">
                <a:latin typeface="Arial" panose="020B0604020202020204" pitchFamily="34" charset="0"/>
                <a:cs typeface="Arial" panose="020B0604020202020204" pitchFamily="34" charset="0"/>
              </a:rPr>
              <a:t>ሽቓቓት</a:t>
            </a:r>
          </a:p>
          <a:p>
            <a:pPr marL="457200" indent="-228600" rtl="0" eaLnBrk="1" hangingPunct="1">
              <a:lnSpc>
                <a:spcPct val="120000"/>
              </a:lnSpc>
              <a:spcBef>
                <a:spcPts val="0"/>
              </a:spcBef>
              <a:spcAft>
                <a:spcPts val="1200"/>
              </a:spcAft>
              <a:buFont typeface="Arial" panose="020B0604020202020204" pitchFamily="34" charset="0"/>
              <a:buChar char="•"/>
              <a:defRPr/>
            </a:pPr>
            <a:r>
              <a:rPr lang="ti" sz="3200">
                <a:latin typeface="Arial" panose="020B0604020202020204" pitchFamily="34" charset="0"/>
                <a:cs typeface="Arial" panose="020B0604020202020204" pitchFamily="34" charset="0"/>
              </a:rPr>
              <a:t>ኣገባብ ሓንደበታዊ ምውጻእ</a:t>
            </a:r>
          </a:p>
          <a:p>
            <a:pPr marL="457200" indent="-228600" rtl="0" eaLnBrk="1" hangingPunct="1">
              <a:lnSpc>
                <a:spcPct val="120000"/>
              </a:lnSpc>
              <a:spcBef>
                <a:spcPts val="0"/>
              </a:spcBef>
              <a:spcAft>
                <a:spcPts val="1200"/>
              </a:spcAft>
              <a:buFont typeface="Arial" panose="020B0604020202020204" pitchFamily="34" charset="0"/>
              <a:buChar char="•"/>
              <a:defRPr/>
            </a:pPr>
            <a:r>
              <a:rPr lang="ti" sz="3200">
                <a:latin typeface="Arial" panose="020B0604020202020204" pitchFamily="34" charset="0"/>
                <a:cs typeface="Arial" panose="020B0604020202020204" pitchFamily="34" charset="0"/>
              </a:rPr>
              <a:t>መሰረታዊ ሕግታት </a:t>
            </a:r>
          </a:p>
        </p:txBody>
      </p:sp>
    </p:spTree>
    <p:extLst>
      <p:ext uri="{BB962C8B-B14F-4D97-AF65-F5344CB8AC3E}">
        <p14:creationId xmlns:p14="http://schemas.microsoft.com/office/powerpoint/2010/main" val="1017167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746"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30726" name="Picture 30725" descr="Hands on keyboard and mouse">
            <a:extLst>
              <a:ext uri="{FF2B5EF4-FFF2-40B4-BE49-F238E27FC236}">
                <a16:creationId xmlns:a16="http://schemas.microsoft.com/office/drawing/2014/main" id="{BD0827E5-F5D8-5FDE-C310-AE31469C1FD9}"/>
              </a:ext>
            </a:extLst>
          </p:cNvPr>
          <p:cNvPicPr>
            <a:picLocks noChangeAspect="1"/>
          </p:cNvPicPr>
          <p:nvPr/>
        </p:nvPicPr>
        <p:blipFill rotWithShape="1">
          <a:blip r:embed="rId3"/>
          <a:srcRect l="40666" r="68" b="-2"/>
          <a:stretch/>
        </p:blipFill>
        <p:spPr>
          <a:xfrm>
            <a:off x="6103029" y="0"/>
            <a:ext cx="6088971" cy="6857990"/>
          </a:xfrm>
          <a:prstGeom prst="rect">
            <a:avLst/>
          </a:prstGeom>
        </p:spPr>
      </p:pic>
      <p:sp useBgFill="1">
        <p:nvSpPr>
          <p:cNvPr id="30747" name="Rectangle 30746">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30748" name="Rectangle 30747">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30722" name="Title 1">
            <a:extLst>
              <a:ext uri="{FF2B5EF4-FFF2-40B4-BE49-F238E27FC236}">
                <a16:creationId xmlns:a16="http://schemas.microsoft.com/office/drawing/2014/main" id="{3106245D-3207-18EE-86FE-77A3AA911275}"/>
              </a:ext>
            </a:extLst>
          </p:cNvPr>
          <p:cNvSpPr>
            <a:spLocks noGrp="1" noChangeArrowheads="1"/>
          </p:cNvSpPr>
          <p:nvPr>
            <p:ph type="title"/>
          </p:nvPr>
        </p:nvSpPr>
        <p:spPr>
          <a:xfrm>
            <a:off x="761801" y="328512"/>
            <a:ext cx="4778387" cy="1628970"/>
          </a:xfrm>
        </p:spPr>
        <p:txBody>
          <a:bodyPr vert="horz" lIns="91440" tIns="45720" rIns="91440" bIns="45720" rtlCol="0" anchor="ctr">
            <a:normAutofit/>
          </a:bodyPr>
          <a:lstStyle/>
          <a:p>
            <a:pPr algn="ctr" rtl="0" eaLnBrk="1" hangingPunct="1"/>
            <a:r>
              <a:rPr lang="ti" sz="4000">
                <a:solidFill>
                  <a:srgbClr val="1962B2"/>
                </a:solidFill>
                <a:latin typeface="Arial" panose="020B0604020202020204" pitchFamily="34" charset="0"/>
                <a:cs typeface="Arial" panose="020B0604020202020204" pitchFamily="34" charset="0"/>
              </a:rPr>
              <a:t>ሓፈሻዊ ትሕዝቶ ናይቲ ክፍለ ግዜ</a:t>
            </a:r>
          </a:p>
        </p:txBody>
      </p:sp>
      <p:sp>
        <p:nvSpPr>
          <p:cNvPr id="2" name="Content Placeholder 2">
            <a:extLst>
              <a:ext uri="{FF2B5EF4-FFF2-40B4-BE49-F238E27FC236}">
                <a16:creationId xmlns:a16="http://schemas.microsoft.com/office/drawing/2014/main" id="{CF97672E-112B-7256-5174-843181498B24}"/>
              </a:ext>
            </a:extLst>
          </p:cNvPr>
          <p:cNvSpPr txBox="1">
            <a:spLocks/>
          </p:cNvSpPr>
          <p:nvPr/>
        </p:nvSpPr>
        <p:spPr>
          <a:xfrm>
            <a:off x="200362" y="2882901"/>
            <a:ext cx="5702300" cy="2692400"/>
          </a:xfrm>
          <a:prstGeom prst="rect">
            <a:avLst/>
          </a:prstGeom>
        </p:spPr>
        <p:txBody>
          <a:bodyPr vert="horz" lIns="91440" tIns="45720" rIns="91440" bIns="45720" rtlCol="0" anchor="ctr">
            <a:no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eaLnBrk="1" fontAlgn="auto" hangingPunct="1">
              <a:lnSpc>
                <a:spcPct val="100000"/>
              </a:lnSpc>
              <a:spcAft>
                <a:spcPts val="0"/>
              </a:spcAft>
              <a:buNone/>
              <a:defRPr/>
            </a:pPr>
            <a:r>
              <a:rPr lang="ti" sz="3200" b="1" dirty="0">
                <a:solidFill>
                  <a:schemeClr val="tx1"/>
                </a:solidFill>
                <a:latin typeface="Arial" panose="020B0604020202020204" pitchFamily="34" charset="0"/>
                <a:cs typeface="Arial" panose="020B0604020202020204" pitchFamily="34" charset="0"/>
              </a:rPr>
              <a:t>እንታይ ክትመሃሩ ኢኹም፦ </a:t>
            </a:r>
          </a:p>
          <a:p>
            <a:pPr marL="542925" rtl="0" eaLnBrk="1" fontAlgn="auto" hangingPunct="1">
              <a:lnSpc>
                <a:spcPct val="100000"/>
              </a:lnSpc>
              <a:spcAft>
                <a:spcPts val="0"/>
              </a:spcAft>
              <a:defRPr/>
            </a:pPr>
            <a:r>
              <a:rPr lang="ti" sz="3200" dirty="0">
                <a:solidFill>
                  <a:schemeClr val="tx1"/>
                </a:solidFill>
                <a:latin typeface="Arial" panose="020B0604020202020204" pitchFamily="34" charset="0"/>
                <a:cs typeface="Arial" panose="020B0604020202020204" pitchFamily="34" charset="0"/>
              </a:rPr>
              <a:t>ኢ-ድሕነት(eSafety)።</a:t>
            </a:r>
          </a:p>
          <a:p>
            <a:pPr marL="542925" rtl="0" eaLnBrk="1" fontAlgn="auto" hangingPunct="1">
              <a:lnSpc>
                <a:spcPct val="100000"/>
              </a:lnSpc>
              <a:spcAft>
                <a:spcPts val="0"/>
              </a:spcAft>
              <a:defRPr/>
            </a:pPr>
            <a:r>
              <a:rPr lang="ti" sz="3200" dirty="0">
                <a:solidFill>
                  <a:schemeClr val="tx1"/>
                </a:solidFill>
                <a:latin typeface="Arial" panose="020B0604020202020204" pitchFamily="34" charset="0"/>
                <a:cs typeface="Arial" panose="020B0604020202020204" pitchFamily="34" charset="0"/>
              </a:rPr>
              <a:t>መርበብ ሓበሬታ ፕሮጀክት ዲ</a:t>
            </a:r>
            <a:r>
              <a:rPr lang="en-US" sz="3200" dirty="0">
                <a:solidFill>
                  <a:schemeClr val="tx1"/>
                </a:solidFill>
                <a:latin typeface="Arial" panose="020B0604020202020204" pitchFamily="34" charset="0"/>
                <a:cs typeface="Arial" panose="020B0604020202020204" pitchFamily="34" charset="0"/>
              </a:rPr>
              <a:t>ጂ</a:t>
            </a:r>
            <a:r>
              <a:rPr lang="ti" sz="3200" dirty="0">
                <a:solidFill>
                  <a:schemeClr val="tx1"/>
                </a:solidFill>
                <a:latin typeface="Arial" panose="020B0604020202020204" pitchFamily="34" charset="0"/>
                <a:cs typeface="Arial" panose="020B0604020202020204" pitchFamily="34" charset="0"/>
              </a:rPr>
              <a:t>ታላዊ ምትእትታው(Digital Inclusion)።</a:t>
            </a:r>
          </a:p>
          <a:p>
            <a:pPr marL="542925" rtl="0" eaLnBrk="1" fontAlgn="auto" hangingPunct="1">
              <a:lnSpc>
                <a:spcPct val="100000"/>
              </a:lnSpc>
              <a:spcAft>
                <a:spcPts val="0"/>
              </a:spcAft>
              <a:defRPr/>
            </a:pPr>
            <a:r>
              <a:rPr lang="ti" sz="3200" dirty="0">
                <a:solidFill>
                  <a:schemeClr val="tx1"/>
                </a:solidFill>
                <a:latin typeface="Arial" panose="020B0604020202020204" pitchFamily="34" charset="0"/>
                <a:cs typeface="Arial" panose="020B0604020202020204" pitchFamily="34" charset="0"/>
              </a:rPr>
              <a:t>ሓገዝን ተወሳኺ ስልጠናን።</a:t>
            </a:r>
          </a:p>
        </p:txBody>
      </p:sp>
    </p:spTree>
    <p:extLst>
      <p:ext uri="{BB962C8B-B14F-4D97-AF65-F5344CB8AC3E}">
        <p14:creationId xmlns:p14="http://schemas.microsoft.com/office/powerpoint/2010/main" val="16089546"/>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a:extLst>
            <a:ext uri="{FF2B5EF4-FFF2-40B4-BE49-F238E27FC236}">
              <a16:creationId xmlns:a16="http://schemas.microsoft.com/office/drawing/2014/main" id="{8D170405-FB34-8712-1752-992C49B220A8}"/>
            </a:ext>
          </a:extLst>
        </p:cNvPr>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pic>
        <p:nvPicPr>
          <p:cNvPr id="6" name="Picture 5">
            <a:extLst>
              <a:ext uri="{FF2B5EF4-FFF2-40B4-BE49-F238E27FC236}">
                <a16:creationId xmlns:a16="http://schemas.microsoft.com/office/drawing/2014/main" id="{B5204B55-C029-B026-381F-E7E729EEE568}"/>
              </a:ext>
            </a:extLst>
          </p:cNvPr>
          <p:cNvPicPr>
            <a:picLocks noChangeAspect="1"/>
          </p:cNvPicPr>
          <p:nvPr/>
        </p:nvPicPr>
        <p:blipFill rotWithShape="1">
          <a:blip r:embed="rId3">
            <a:alphaModFix amt="50000"/>
          </a:blip>
          <a:srcRect l="5901" r="5211"/>
          <a:stretch/>
        </p:blipFill>
        <p:spPr>
          <a:xfrm>
            <a:off x="20" y="1"/>
            <a:ext cx="12191980" cy="6857999"/>
          </a:xfrm>
          <a:prstGeom prst="rect">
            <a:avLst/>
          </a:prstGeom>
        </p:spPr>
      </p:pic>
      <p:sp>
        <p:nvSpPr>
          <p:cNvPr id="2" name="Title 1">
            <a:extLst>
              <a:ext uri="{FF2B5EF4-FFF2-40B4-BE49-F238E27FC236}">
                <a16:creationId xmlns:a16="http://schemas.microsoft.com/office/drawing/2014/main" id="{F3A94C06-AA9E-EF8C-7113-E9E886C7074B}"/>
              </a:ext>
            </a:extLst>
          </p:cNvPr>
          <p:cNvSpPr>
            <a:spLocks noGrp="1"/>
          </p:cNvSpPr>
          <p:nvPr>
            <p:ph type="title"/>
          </p:nvPr>
        </p:nvSpPr>
        <p:spPr>
          <a:xfrm>
            <a:off x="1524000" y="1122362"/>
            <a:ext cx="9144000" cy="2900518"/>
          </a:xfrm>
        </p:spPr>
        <p:txBody>
          <a:bodyPr vert="horz" lIns="91440" tIns="45720" rIns="91440" bIns="45720" rtlCol="0" anchor="b">
            <a:normAutofit/>
          </a:bodyPr>
          <a:lstStyle/>
          <a:p>
            <a:pPr algn="ctr" rtl="0" eaLnBrk="1" hangingPunct="1"/>
            <a:r>
              <a:rPr lang="ti" sz="6000" dirty="0">
                <a:solidFill>
                  <a:srgbClr val="FFFFFF"/>
                </a:solidFill>
              </a:rPr>
              <a:t>ኢ-ድሕነት</a:t>
            </a:r>
            <a:r>
              <a:rPr lang="en-US" sz="6000" dirty="0">
                <a:solidFill>
                  <a:srgbClr val="FFFFFF"/>
                </a:solidFill>
              </a:rPr>
              <a:t> </a:t>
            </a:r>
            <a:r>
              <a:rPr lang="ti" sz="6000" dirty="0">
                <a:solidFill>
                  <a:srgbClr val="FFFFFF"/>
                </a:solidFill>
              </a:rPr>
              <a:t>(eSafety) እንታይ እዩ? </a:t>
            </a:r>
          </a:p>
        </p:txBody>
      </p:sp>
    </p:spTree>
    <p:extLst>
      <p:ext uri="{BB962C8B-B14F-4D97-AF65-F5344CB8AC3E}">
        <p14:creationId xmlns:p14="http://schemas.microsoft.com/office/powerpoint/2010/main" val="390883953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BF32D-B754-9D7D-A649-CB12533D9081}"/>
              </a:ext>
            </a:extLst>
          </p:cNvPr>
          <p:cNvSpPr>
            <a:spLocks noGrp="1"/>
          </p:cNvSpPr>
          <p:nvPr>
            <p:ph type="title"/>
          </p:nvPr>
        </p:nvSpPr>
        <p:spPr>
          <a:xfrm>
            <a:off x="775470" y="180650"/>
            <a:ext cx="10640754" cy="775845"/>
          </a:xfrm>
        </p:spPr>
        <p:txBody>
          <a:bodyPr vert="horz" lIns="91440" tIns="45720" rIns="91440" bIns="45720" rtlCol="0" anchor="b">
            <a:normAutofit/>
          </a:bodyPr>
          <a:lstStyle/>
          <a:p>
            <a:pPr eaLnBrk="1" hangingPunct="1"/>
            <a:r>
              <a:rPr lang="am-ET" sz="4000" kern="1200" dirty="0">
                <a:latin typeface="Arial" panose="020B0604020202020204" pitchFamily="34" charset="0"/>
                <a:cs typeface="Arial" panose="020B0604020202020204" pitchFamily="34" charset="0"/>
              </a:rPr>
              <a:t> ዘጠራጥሩ ነገራት ምትላል</a:t>
            </a:r>
            <a:endParaRPr lang="en-US" sz="4000" kern="1200" dirty="0">
              <a:latin typeface="Arial" panose="020B0604020202020204" pitchFamily="34" charset="0"/>
              <a:cs typeface="Arial" panose="020B0604020202020204" pitchFamily="34" charset="0"/>
            </a:endParaRPr>
          </a:p>
        </p:txBody>
      </p:sp>
      <p:pic>
        <p:nvPicPr>
          <p:cNvPr id="6146" name="Picture 2" descr="Red flag - Free flags icons">
            <a:extLst>
              <a:ext uri="{FF2B5EF4-FFF2-40B4-BE49-F238E27FC236}">
                <a16:creationId xmlns:a16="http://schemas.microsoft.com/office/drawing/2014/main" id="{7F64A3AA-5EC0-EDE3-5654-AD3BA7CD54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855" y="1292453"/>
            <a:ext cx="957217" cy="957217"/>
          </a:xfrm>
          <a:prstGeom prst="rect">
            <a:avLst/>
          </a:prstGeom>
          <a:noFill/>
          <a:extLst>
            <a:ext uri="{909E8E84-426E-40DD-AFC4-6F175D3DCCD1}">
              <a14:hiddenFill xmlns:a14="http://schemas.microsoft.com/office/drawing/2010/main">
                <a:solidFill>
                  <a:srgbClr val="FFFFFF"/>
                </a:solidFill>
              </a14:hiddenFill>
            </a:ext>
          </a:extLst>
        </p:spPr>
      </p:pic>
      <p:sp>
        <p:nvSpPr>
          <p:cNvPr id="42" name="Content Placeholder 2">
            <a:extLst>
              <a:ext uri="{FF2B5EF4-FFF2-40B4-BE49-F238E27FC236}">
                <a16:creationId xmlns:a16="http://schemas.microsoft.com/office/drawing/2014/main" id="{BAE3DB67-C751-D6E1-66E0-C26F329D6803}"/>
              </a:ext>
            </a:extLst>
          </p:cNvPr>
          <p:cNvSpPr txBox="1">
            <a:spLocks/>
          </p:cNvSpPr>
          <p:nvPr/>
        </p:nvSpPr>
        <p:spPr>
          <a:xfrm>
            <a:off x="2340046" y="1292453"/>
            <a:ext cx="8649099" cy="1971447"/>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spcAft>
                <a:spcPts val="0"/>
              </a:spcAft>
              <a:buNone/>
            </a:pPr>
            <a:r>
              <a:rPr lang="am-ET" b="1" dirty="0">
                <a:solidFill>
                  <a:schemeClr val="tx1"/>
                </a:solidFill>
                <a:latin typeface="Arial" panose="020B0604020202020204" pitchFamily="34" charset="0"/>
                <a:cs typeface="Arial" panose="020B0604020202020204" pitchFamily="34" charset="0"/>
              </a:rPr>
              <a:t>እቲ ርክብ</a:t>
            </a:r>
          </a:p>
          <a:p>
            <a:pPr>
              <a:lnSpc>
                <a:spcPct val="114000"/>
              </a:lnSpc>
              <a:spcBef>
                <a:spcPts val="0"/>
              </a:spcBef>
              <a:spcAft>
                <a:spcPts val="0"/>
              </a:spcAft>
            </a:pPr>
            <a:r>
              <a:rPr lang="am-ET" dirty="0">
                <a:solidFill>
                  <a:schemeClr val="tx1"/>
                </a:solidFill>
                <a:latin typeface="Arial" panose="020B0604020202020204" pitchFamily="34" charset="0"/>
                <a:cs typeface="Arial" panose="020B0604020202020204" pitchFamily="34" charset="0"/>
              </a:rPr>
              <a:t>ብሓፈሻ መጀመርታ ብተሌፎን፣ ብጽሑፍ ወይ ብኢመይል ክረኽቡኻ እዮም።</a:t>
            </a:r>
          </a:p>
          <a:p>
            <a:pPr>
              <a:lnSpc>
                <a:spcPct val="114000"/>
              </a:lnSpc>
              <a:spcBef>
                <a:spcPts val="0"/>
              </a:spcBef>
              <a:spcAft>
                <a:spcPts val="0"/>
              </a:spcAft>
            </a:pPr>
            <a:r>
              <a:rPr lang="am-ET" dirty="0">
                <a:solidFill>
                  <a:schemeClr val="tx1"/>
                </a:solidFill>
                <a:latin typeface="Arial" panose="020B0604020202020204" pitchFamily="34" charset="0"/>
                <a:cs typeface="Arial" panose="020B0604020202020204" pitchFamily="34" charset="0"/>
              </a:rPr>
              <a:t>መብዛሕትኡ ግዜ ሕጋውያን ንኽመስሉ ንውድባት ወይ ትካላት ንግዲ ኣምሲሎም ይሰርሑ።</a:t>
            </a:r>
          </a:p>
        </p:txBody>
      </p:sp>
      <p:sp>
        <p:nvSpPr>
          <p:cNvPr id="43" name="Content Placeholder 2">
            <a:extLst>
              <a:ext uri="{FF2B5EF4-FFF2-40B4-BE49-F238E27FC236}">
                <a16:creationId xmlns:a16="http://schemas.microsoft.com/office/drawing/2014/main" id="{5A383F9E-4F92-1AC2-E23A-B97A95B6F2E1}"/>
              </a:ext>
            </a:extLst>
          </p:cNvPr>
          <p:cNvSpPr txBox="1">
            <a:spLocks/>
          </p:cNvSpPr>
          <p:nvPr/>
        </p:nvSpPr>
        <p:spPr>
          <a:xfrm>
            <a:off x="2340046" y="3201945"/>
            <a:ext cx="8649099" cy="1141456"/>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spcAft>
                <a:spcPts val="0"/>
              </a:spcAft>
              <a:buNone/>
            </a:pPr>
            <a:r>
              <a:rPr lang="am-ET" b="1" dirty="0">
                <a:solidFill>
                  <a:schemeClr val="tx1"/>
                </a:solidFill>
                <a:latin typeface="Arial" panose="020B0604020202020204" pitchFamily="34" charset="0"/>
                <a:cs typeface="Arial" panose="020B0604020202020204" pitchFamily="34" charset="0"/>
              </a:rPr>
              <a:t>እቲ ዛንታ</a:t>
            </a:r>
          </a:p>
          <a:p>
            <a:pPr>
              <a:lnSpc>
                <a:spcPct val="114000"/>
              </a:lnSpc>
              <a:spcBef>
                <a:spcPts val="0"/>
              </a:spcBef>
              <a:spcAft>
                <a:spcPts val="0"/>
              </a:spcAft>
            </a:pPr>
            <a:r>
              <a:rPr lang="am-ET" dirty="0">
                <a:solidFill>
                  <a:schemeClr val="tx1"/>
                </a:solidFill>
                <a:latin typeface="Arial" panose="020B0604020202020204" pitchFamily="34" charset="0"/>
                <a:cs typeface="Arial" panose="020B0604020202020204" pitchFamily="34" charset="0"/>
              </a:rPr>
              <a:t>ኣብቲ ምትላል ንምትእስሳር ዘእምን ዛንታ ክህልዎም እዩ።</a:t>
            </a:r>
          </a:p>
        </p:txBody>
      </p:sp>
      <p:sp>
        <p:nvSpPr>
          <p:cNvPr id="44" name="Content Placeholder 2">
            <a:extLst>
              <a:ext uri="{FF2B5EF4-FFF2-40B4-BE49-F238E27FC236}">
                <a16:creationId xmlns:a16="http://schemas.microsoft.com/office/drawing/2014/main" id="{5B876B1F-E3FA-E571-08E3-2E38EEFE25E9}"/>
              </a:ext>
            </a:extLst>
          </p:cNvPr>
          <p:cNvSpPr txBox="1">
            <a:spLocks/>
          </p:cNvSpPr>
          <p:nvPr/>
        </p:nvSpPr>
        <p:spPr>
          <a:xfrm>
            <a:off x="2340045" y="4360985"/>
            <a:ext cx="8649099" cy="1971447"/>
          </a:xfrm>
          <a:prstGeom prst="rect">
            <a:avLst/>
          </a:prstGeom>
        </p:spPr>
        <p:txBody>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400" kern="1200">
                <a:solidFill>
                  <a:srgbClr val="595959"/>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000" kern="1200">
                <a:solidFill>
                  <a:srgbClr val="595959"/>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4000"/>
              </a:lnSpc>
              <a:spcBef>
                <a:spcPts val="0"/>
              </a:spcBef>
              <a:spcAft>
                <a:spcPts val="0"/>
              </a:spcAft>
              <a:buNone/>
            </a:pPr>
            <a:r>
              <a:rPr lang="am-ET" b="1" dirty="0">
                <a:solidFill>
                  <a:schemeClr val="tx1"/>
                </a:solidFill>
                <a:latin typeface="Arial" panose="020B0604020202020204" pitchFamily="34" charset="0"/>
                <a:cs typeface="Arial" panose="020B0604020202020204" pitchFamily="34" charset="0"/>
              </a:rPr>
              <a:t>እቲ ህጹጽነት</a:t>
            </a:r>
          </a:p>
          <a:p>
            <a:pPr>
              <a:lnSpc>
                <a:spcPct val="114000"/>
              </a:lnSpc>
              <a:spcBef>
                <a:spcPts val="0"/>
              </a:spcBef>
              <a:spcAft>
                <a:spcPts val="0"/>
              </a:spcAft>
            </a:pPr>
            <a:r>
              <a:rPr lang="am-ET" dirty="0">
                <a:solidFill>
                  <a:schemeClr val="tx1"/>
                </a:solidFill>
                <a:latin typeface="Arial" panose="020B0604020202020204" pitchFamily="34" charset="0"/>
                <a:cs typeface="Arial" panose="020B0604020202020204" pitchFamily="34" charset="0"/>
              </a:rPr>
              <a:t>መጭበርበርቲ ሓደ ነገር ጌጋ ከምዘሎ ክትግንዘብ ግዜ ከይህልወካ ቀልጢፍካ ስጉምቲ ክትወስድ ጸቕጢ ክገብሩልካ’ዮም።</a:t>
            </a:r>
          </a:p>
          <a:p>
            <a:pPr>
              <a:lnSpc>
                <a:spcPct val="114000"/>
              </a:lnSpc>
              <a:spcBef>
                <a:spcPts val="0"/>
              </a:spcBef>
              <a:spcAft>
                <a:spcPts val="0"/>
              </a:spcAft>
            </a:pPr>
            <a:r>
              <a:rPr lang="am-ET" dirty="0">
                <a:solidFill>
                  <a:schemeClr val="tx1"/>
                </a:solidFill>
                <a:latin typeface="Arial" panose="020B0604020202020204" pitchFamily="34" charset="0"/>
                <a:cs typeface="Arial" panose="020B0604020202020204" pitchFamily="34" charset="0"/>
              </a:rPr>
              <a:t>መብዛሕትኡ ግዜ ናይ ሓሶት ናይ ግዜ ገደብ ወይ ‘ውሱን ግዜ’ ዝብል ቅድመ-ምድላዋት የጠቓልሉ።</a:t>
            </a:r>
          </a:p>
        </p:txBody>
      </p:sp>
      <p:pic>
        <p:nvPicPr>
          <p:cNvPr id="45" name="Picture 2" descr="Red flag - Free flags icons">
            <a:extLst>
              <a:ext uri="{FF2B5EF4-FFF2-40B4-BE49-F238E27FC236}">
                <a16:creationId xmlns:a16="http://schemas.microsoft.com/office/drawing/2014/main" id="{6E61F7FA-9F9F-0827-A12B-3CCB7B3A95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855" y="3201944"/>
            <a:ext cx="957217" cy="957217"/>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2" descr="Red flag - Free flags icons">
            <a:extLst>
              <a:ext uri="{FF2B5EF4-FFF2-40B4-BE49-F238E27FC236}">
                <a16:creationId xmlns:a16="http://schemas.microsoft.com/office/drawing/2014/main" id="{F85C5AD0-1F9B-6BE4-DC98-8DF4A2F6EB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2855" y="4758219"/>
            <a:ext cx="957217" cy="9572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50349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D2294C-9525-BA49-8C84-0D8176EE42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89607E9-37DF-3DAC-1C90-495A02D9D3C7}"/>
              </a:ext>
            </a:extLst>
          </p:cNvPr>
          <p:cNvSpPr>
            <a:spLocks noGrp="1"/>
          </p:cNvSpPr>
          <p:nvPr>
            <p:ph type="title"/>
          </p:nvPr>
        </p:nvSpPr>
        <p:spPr>
          <a:xfrm>
            <a:off x="775470" y="180650"/>
            <a:ext cx="10640754" cy="775845"/>
          </a:xfrm>
        </p:spPr>
        <p:txBody>
          <a:bodyPr vert="horz" lIns="91440" tIns="45720" rIns="91440" bIns="45720" rtlCol="0" anchor="b">
            <a:normAutofit/>
          </a:bodyPr>
          <a:lstStyle/>
          <a:p>
            <a:pPr algn="ctr" eaLnBrk="1" hangingPunct="1"/>
            <a:r>
              <a:rPr lang="ti" sz="4000" kern="1200" dirty="0">
                <a:latin typeface="Arial" panose="020B0604020202020204" pitchFamily="34" charset="0"/>
                <a:cs typeface="Arial" panose="020B0604020202020204" pitchFamily="34" charset="0"/>
              </a:rPr>
              <a:t>ዓይነታት ምትላል </a:t>
            </a:r>
            <a:endParaRPr lang="en-US" sz="4000" kern="1200" dirty="0">
              <a:latin typeface="Arial" panose="020B0604020202020204" pitchFamily="34" charset="0"/>
              <a:cs typeface="Arial" panose="020B0604020202020204" pitchFamily="34" charset="0"/>
            </a:endParaRPr>
          </a:p>
        </p:txBody>
      </p:sp>
      <p:sp>
        <p:nvSpPr>
          <p:cNvPr id="4" name="TextBox 2">
            <a:extLst>
              <a:ext uri="{FF2B5EF4-FFF2-40B4-BE49-F238E27FC236}">
                <a16:creationId xmlns:a16="http://schemas.microsoft.com/office/drawing/2014/main" id="{B7E48E08-5C29-32E7-1D89-579904DCE36F}"/>
              </a:ext>
            </a:extLst>
          </p:cNvPr>
          <p:cNvSpPr txBox="1"/>
          <p:nvPr/>
        </p:nvSpPr>
        <p:spPr>
          <a:xfrm>
            <a:off x="8273665" y="6265474"/>
            <a:ext cx="5257800" cy="307777"/>
          </a:xfrm>
          <a:prstGeom prst="rect">
            <a:avLst/>
          </a:prstGeom>
          <a:noFill/>
        </p:spPr>
        <p:txBody>
          <a:bodyPr wrap="square" rtlCol="0">
            <a:spAutoFit/>
          </a:bodyPr>
          <a:lstStyle>
            <a:defPPr>
              <a:defRPr lang="en-US"/>
            </a:defPPr>
            <a:lvl1pPr algn="l" rtl="0" eaLnBrk="0" fontAlgn="base" hangingPunct="0">
              <a:spcBef>
                <a:spcPct val="0"/>
              </a:spcBef>
              <a:spcAft>
                <a:spcPct val="0"/>
              </a:spcAft>
              <a:defRPr kern="1200">
                <a:solidFill>
                  <a:schemeClr val="tx1"/>
                </a:solidFill>
                <a:latin typeface="Kanit" panose="020B0502040204020203" charset="0"/>
                <a:ea typeface="+mn-ea"/>
                <a:cs typeface="+mn-cs"/>
              </a:defRPr>
            </a:lvl1pPr>
            <a:lvl2pPr marL="457200" algn="l" rtl="0" eaLnBrk="0" fontAlgn="base" hangingPunct="0">
              <a:spcBef>
                <a:spcPct val="0"/>
              </a:spcBef>
              <a:spcAft>
                <a:spcPct val="0"/>
              </a:spcAft>
              <a:defRPr kern="1200">
                <a:solidFill>
                  <a:schemeClr val="tx1"/>
                </a:solidFill>
                <a:latin typeface="Kanit" panose="020B0502040204020203" charset="0"/>
                <a:ea typeface="+mn-ea"/>
                <a:cs typeface="+mn-cs"/>
              </a:defRPr>
            </a:lvl2pPr>
            <a:lvl3pPr marL="914400" algn="l" rtl="0" eaLnBrk="0" fontAlgn="base" hangingPunct="0">
              <a:spcBef>
                <a:spcPct val="0"/>
              </a:spcBef>
              <a:spcAft>
                <a:spcPct val="0"/>
              </a:spcAft>
              <a:defRPr kern="1200">
                <a:solidFill>
                  <a:schemeClr val="tx1"/>
                </a:solidFill>
                <a:latin typeface="Kanit" panose="020B0502040204020203" charset="0"/>
                <a:ea typeface="+mn-ea"/>
                <a:cs typeface="+mn-cs"/>
              </a:defRPr>
            </a:lvl3pPr>
            <a:lvl4pPr marL="1371600" algn="l" rtl="0" eaLnBrk="0" fontAlgn="base" hangingPunct="0">
              <a:spcBef>
                <a:spcPct val="0"/>
              </a:spcBef>
              <a:spcAft>
                <a:spcPct val="0"/>
              </a:spcAft>
              <a:defRPr kern="1200">
                <a:solidFill>
                  <a:schemeClr val="tx1"/>
                </a:solidFill>
                <a:latin typeface="Kanit" panose="020B0502040204020203" charset="0"/>
                <a:ea typeface="+mn-ea"/>
                <a:cs typeface="+mn-cs"/>
              </a:defRPr>
            </a:lvl4pPr>
            <a:lvl5pPr marL="1828800" algn="l" rtl="0" eaLnBrk="0" fontAlgn="base" hangingPunct="0">
              <a:spcBef>
                <a:spcPct val="0"/>
              </a:spcBef>
              <a:spcAft>
                <a:spcPct val="0"/>
              </a:spcAft>
              <a:defRPr kern="1200">
                <a:solidFill>
                  <a:schemeClr val="tx1"/>
                </a:solidFill>
                <a:latin typeface="Kanit" panose="020B0502040204020203" charset="0"/>
                <a:ea typeface="+mn-ea"/>
                <a:cs typeface="+mn-cs"/>
              </a:defRPr>
            </a:lvl5pPr>
            <a:lvl6pPr marL="2286000" algn="l" defTabSz="914400" rtl="0" eaLnBrk="1" latinLnBrk="0" hangingPunct="1">
              <a:defRPr kern="1200">
                <a:solidFill>
                  <a:schemeClr val="tx1"/>
                </a:solidFill>
                <a:latin typeface="Kanit" panose="020B0502040204020203" charset="0"/>
                <a:ea typeface="+mn-ea"/>
                <a:cs typeface="+mn-cs"/>
              </a:defRPr>
            </a:lvl6pPr>
            <a:lvl7pPr marL="2743200" algn="l" defTabSz="914400" rtl="0" eaLnBrk="1" latinLnBrk="0" hangingPunct="1">
              <a:defRPr kern="1200">
                <a:solidFill>
                  <a:schemeClr val="tx1"/>
                </a:solidFill>
                <a:latin typeface="Kanit" panose="020B0502040204020203" charset="0"/>
                <a:ea typeface="+mn-ea"/>
                <a:cs typeface="+mn-cs"/>
              </a:defRPr>
            </a:lvl7pPr>
            <a:lvl8pPr marL="3200400" algn="l" defTabSz="914400" rtl="0" eaLnBrk="1" latinLnBrk="0" hangingPunct="1">
              <a:defRPr kern="1200">
                <a:solidFill>
                  <a:schemeClr val="tx1"/>
                </a:solidFill>
                <a:latin typeface="Kanit" panose="020B0502040204020203" charset="0"/>
                <a:ea typeface="+mn-ea"/>
                <a:cs typeface="+mn-cs"/>
              </a:defRPr>
            </a:lvl8pPr>
            <a:lvl9pPr marL="3657600" algn="l" defTabSz="914400" rtl="0" eaLnBrk="1" latinLnBrk="0" hangingPunct="1">
              <a:defRPr kern="1200">
                <a:solidFill>
                  <a:schemeClr val="tx1"/>
                </a:solidFill>
                <a:latin typeface="Kanit" panose="020B0502040204020203" charset="0"/>
                <a:ea typeface="+mn-ea"/>
                <a:cs typeface="+mn-cs"/>
              </a:defRPr>
            </a:lvl9pPr>
          </a:lstStyle>
          <a:p>
            <a:r>
              <a:rPr lang="en-AU" sz="1400" dirty="0">
                <a:latin typeface="Aptos" panose="020B0004020202020204" pitchFamily="34" charset="0"/>
              </a:rPr>
              <a:t>Source: NBN Scam Awareness Resources</a:t>
            </a:r>
          </a:p>
        </p:txBody>
      </p:sp>
      <p:grpSp>
        <p:nvGrpSpPr>
          <p:cNvPr id="29" name="Group 28">
            <a:extLst>
              <a:ext uri="{FF2B5EF4-FFF2-40B4-BE49-F238E27FC236}">
                <a16:creationId xmlns:a16="http://schemas.microsoft.com/office/drawing/2014/main" id="{E3CF244F-4CE9-6D47-150A-046F76B7C4EA}"/>
              </a:ext>
            </a:extLst>
          </p:cNvPr>
          <p:cNvGrpSpPr/>
          <p:nvPr/>
        </p:nvGrpSpPr>
        <p:grpSpPr>
          <a:xfrm>
            <a:off x="4606744" y="1229619"/>
            <a:ext cx="2870408" cy="2452185"/>
            <a:chOff x="4436781" y="1731585"/>
            <a:chExt cx="2870408" cy="2452185"/>
          </a:xfrm>
        </p:grpSpPr>
        <p:grpSp>
          <p:nvGrpSpPr>
            <p:cNvPr id="10" name="Group 9">
              <a:extLst>
                <a:ext uri="{FF2B5EF4-FFF2-40B4-BE49-F238E27FC236}">
                  <a16:creationId xmlns:a16="http://schemas.microsoft.com/office/drawing/2014/main" id="{17F5B2EA-4B6D-CE02-AE5C-635D2619D608}"/>
                </a:ext>
              </a:extLst>
            </p:cNvPr>
            <p:cNvGrpSpPr/>
            <p:nvPr/>
          </p:nvGrpSpPr>
          <p:grpSpPr>
            <a:xfrm>
              <a:off x="5030425" y="1731585"/>
              <a:ext cx="1578417" cy="1578417"/>
              <a:chOff x="5030425" y="1731585"/>
              <a:chExt cx="1578417" cy="1578417"/>
            </a:xfrm>
          </p:grpSpPr>
          <p:pic>
            <p:nvPicPr>
              <p:cNvPr id="7" name="Graphic 6" descr="Laptop outline">
                <a:extLst>
                  <a:ext uri="{FF2B5EF4-FFF2-40B4-BE49-F238E27FC236}">
                    <a16:creationId xmlns:a16="http://schemas.microsoft.com/office/drawing/2014/main" id="{C4D83E2D-FBC4-C0FA-02F2-3E9DFA0AE144}"/>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5130014" y="1767316"/>
                <a:ext cx="1379238" cy="1379238"/>
              </a:xfrm>
              <a:prstGeom prst="rect">
                <a:avLst/>
              </a:prstGeom>
            </p:spPr>
          </p:pic>
          <p:sp>
            <p:nvSpPr>
              <p:cNvPr id="9" name="Oval 8">
                <a:extLst>
                  <a:ext uri="{FF2B5EF4-FFF2-40B4-BE49-F238E27FC236}">
                    <a16:creationId xmlns:a16="http://schemas.microsoft.com/office/drawing/2014/main" id="{6EF52F8F-4AA4-374B-6740-7290B8C5D8B9}"/>
                  </a:ext>
                </a:extLst>
              </p:cNvPr>
              <p:cNvSpPr/>
              <p:nvPr/>
            </p:nvSpPr>
            <p:spPr>
              <a:xfrm>
                <a:off x="5030425" y="1731585"/>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12" name="Title 1">
              <a:extLst>
                <a:ext uri="{FF2B5EF4-FFF2-40B4-BE49-F238E27FC236}">
                  <a16:creationId xmlns:a16="http://schemas.microsoft.com/office/drawing/2014/main" id="{BE541D39-2038-3724-628D-D09562D1AA6B}"/>
                </a:ext>
              </a:extLst>
            </p:cNvPr>
            <p:cNvSpPr txBox="1">
              <a:spLocks/>
            </p:cNvSpPr>
            <p:nvPr/>
          </p:nvSpPr>
          <p:spPr bwMode="auto">
            <a:xfrm>
              <a:off x="4436781" y="3782798"/>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am-ET" sz="2200" b="0" dirty="0">
                  <a:solidFill>
                    <a:srgbClr val="00B0F0"/>
                  </a:solidFill>
                  <a:latin typeface="Arial" panose="020B0604020202020204" pitchFamily="34" charset="0"/>
                  <a:cs typeface="Arial" panose="020B0604020202020204" pitchFamily="34" charset="0"/>
                </a:rPr>
                <a:t>ርሑቕ ምብጻሕን ምጥፍፋእ ምትላልን</a:t>
              </a:r>
              <a:endParaRPr lang="en-US" sz="2200" b="0" dirty="0">
                <a:solidFill>
                  <a:srgbClr val="00B0F0"/>
                </a:solidFill>
                <a:latin typeface="Arial" panose="020B0604020202020204" pitchFamily="34" charset="0"/>
                <a:cs typeface="Arial" panose="020B0604020202020204" pitchFamily="34" charset="0"/>
              </a:endParaRPr>
            </a:p>
          </p:txBody>
        </p:sp>
      </p:grpSp>
      <p:grpSp>
        <p:nvGrpSpPr>
          <p:cNvPr id="30" name="Group 29">
            <a:extLst>
              <a:ext uri="{FF2B5EF4-FFF2-40B4-BE49-F238E27FC236}">
                <a16:creationId xmlns:a16="http://schemas.microsoft.com/office/drawing/2014/main" id="{955F9FF9-BF54-4EA5-A0E7-9E5138DAFE3F}"/>
              </a:ext>
            </a:extLst>
          </p:cNvPr>
          <p:cNvGrpSpPr/>
          <p:nvPr/>
        </p:nvGrpSpPr>
        <p:grpSpPr>
          <a:xfrm>
            <a:off x="8273665" y="1229285"/>
            <a:ext cx="2870408" cy="2527017"/>
            <a:chOff x="8063813" y="1731585"/>
            <a:chExt cx="2870408" cy="2527017"/>
          </a:xfrm>
        </p:grpSpPr>
        <p:pic>
          <p:nvPicPr>
            <p:cNvPr id="6" name="Picture 5">
              <a:extLst>
                <a:ext uri="{FF2B5EF4-FFF2-40B4-BE49-F238E27FC236}">
                  <a16:creationId xmlns:a16="http://schemas.microsoft.com/office/drawing/2014/main" id="{F54913C1-8008-E978-896B-1915D9BFFB67}"/>
                </a:ext>
              </a:extLst>
            </p:cNvPr>
            <p:cNvPicPr>
              <a:picLocks noChangeAspect="1"/>
            </p:cNvPicPr>
            <p:nvPr/>
          </p:nvPicPr>
          <p:blipFill>
            <a:blip r:embed="rId5"/>
            <a:srcRect l="9261" t="55431" r="74724" b="8512"/>
            <a:stretch/>
          </p:blipFill>
          <p:spPr>
            <a:xfrm>
              <a:off x="8612752" y="1731585"/>
              <a:ext cx="1772530" cy="1706134"/>
            </a:xfrm>
            <a:prstGeom prst="rect">
              <a:avLst/>
            </a:prstGeom>
          </p:spPr>
        </p:pic>
        <p:sp>
          <p:nvSpPr>
            <p:cNvPr id="14" name="Title 1">
              <a:extLst>
                <a:ext uri="{FF2B5EF4-FFF2-40B4-BE49-F238E27FC236}">
                  <a16:creationId xmlns:a16="http://schemas.microsoft.com/office/drawing/2014/main" id="{4F6810F2-9E87-583A-61CE-B61A0BB1D171}"/>
                </a:ext>
              </a:extLst>
            </p:cNvPr>
            <p:cNvSpPr txBox="1">
              <a:spLocks/>
            </p:cNvSpPr>
            <p:nvPr/>
          </p:nvSpPr>
          <p:spPr bwMode="auto">
            <a:xfrm>
              <a:off x="8063813" y="3857630"/>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Autofit/>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am-ET" sz="2200" b="0" dirty="0">
                  <a:solidFill>
                    <a:srgbClr val="00B0F0"/>
                  </a:solidFill>
                  <a:latin typeface="Arial" panose="020B0604020202020204" pitchFamily="34" charset="0"/>
                  <a:cs typeface="Arial" panose="020B0604020202020204" pitchFamily="34" charset="0"/>
                </a:rPr>
                <a:t>ብኢንተርነት ዕዳጋ ዝግበር ምትላላት</a:t>
              </a:r>
            </a:p>
          </p:txBody>
        </p:sp>
      </p:grpSp>
      <p:grpSp>
        <p:nvGrpSpPr>
          <p:cNvPr id="32" name="Group 31">
            <a:extLst>
              <a:ext uri="{FF2B5EF4-FFF2-40B4-BE49-F238E27FC236}">
                <a16:creationId xmlns:a16="http://schemas.microsoft.com/office/drawing/2014/main" id="{7CBFCE16-EAC2-3148-5A46-F8E766CA9201}"/>
              </a:ext>
            </a:extLst>
          </p:cNvPr>
          <p:cNvGrpSpPr/>
          <p:nvPr/>
        </p:nvGrpSpPr>
        <p:grpSpPr>
          <a:xfrm>
            <a:off x="775469" y="3934927"/>
            <a:ext cx="2870408" cy="2222873"/>
            <a:chOff x="775469" y="3844863"/>
            <a:chExt cx="2870408" cy="2222873"/>
          </a:xfrm>
        </p:grpSpPr>
        <p:pic>
          <p:nvPicPr>
            <p:cNvPr id="16" name="Picture 15" descr="Icon&#10;&#10;Description automatically generated">
              <a:extLst>
                <a:ext uri="{FF2B5EF4-FFF2-40B4-BE49-F238E27FC236}">
                  <a16:creationId xmlns:a16="http://schemas.microsoft.com/office/drawing/2014/main" id="{AEEFA5A1-0D47-1A61-BA94-C790A57411F8}"/>
                </a:ext>
              </a:extLst>
            </p:cNvPr>
            <p:cNvPicPr>
              <a:picLocks noChangeAspect="1"/>
            </p:cNvPicPr>
            <p:nvPr/>
          </p:nvPicPr>
          <p:blipFill>
            <a:blip r:embed="rId6"/>
            <a:stretch>
              <a:fillRect/>
            </a:stretch>
          </p:blipFill>
          <p:spPr>
            <a:xfrm>
              <a:off x="1258781" y="3844863"/>
              <a:ext cx="1702884" cy="1702884"/>
            </a:xfrm>
            <a:prstGeom prst="rect">
              <a:avLst/>
            </a:prstGeom>
          </p:spPr>
        </p:pic>
        <p:sp>
          <p:nvSpPr>
            <p:cNvPr id="31" name="Title 1">
              <a:extLst>
                <a:ext uri="{FF2B5EF4-FFF2-40B4-BE49-F238E27FC236}">
                  <a16:creationId xmlns:a16="http://schemas.microsoft.com/office/drawing/2014/main" id="{414E0D3B-076B-C13C-24E7-086F2EF6F1A3}"/>
                </a:ext>
              </a:extLst>
            </p:cNvPr>
            <p:cNvSpPr txBox="1">
              <a:spLocks/>
            </p:cNvSpPr>
            <p:nvPr/>
          </p:nvSpPr>
          <p:spPr bwMode="auto">
            <a:xfrm>
              <a:off x="775469" y="5666764"/>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77500" lnSpcReduction="20000"/>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am-ET" sz="2800" b="0" dirty="0">
                  <a:solidFill>
                    <a:srgbClr val="00B0F0"/>
                  </a:solidFill>
                  <a:latin typeface="Arial" panose="020B0604020202020204" pitchFamily="34" charset="0"/>
                  <a:cs typeface="Arial" panose="020B0604020202020204" pitchFamily="34" charset="0"/>
                </a:rPr>
                <a:t>ምትላላት ፊሺንግ</a:t>
              </a:r>
            </a:p>
          </p:txBody>
        </p:sp>
      </p:grpSp>
      <p:grpSp>
        <p:nvGrpSpPr>
          <p:cNvPr id="35" name="Group 34">
            <a:extLst>
              <a:ext uri="{FF2B5EF4-FFF2-40B4-BE49-F238E27FC236}">
                <a16:creationId xmlns:a16="http://schemas.microsoft.com/office/drawing/2014/main" id="{A5D31FDA-6F56-264D-24C9-97D7C3115B18}"/>
              </a:ext>
            </a:extLst>
          </p:cNvPr>
          <p:cNvGrpSpPr/>
          <p:nvPr/>
        </p:nvGrpSpPr>
        <p:grpSpPr>
          <a:xfrm>
            <a:off x="4554392" y="3929178"/>
            <a:ext cx="2870408" cy="2150620"/>
            <a:chOff x="4418463" y="4025058"/>
            <a:chExt cx="2870408" cy="2150620"/>
          </a:xfrm>
        </p:grpSpPr>
        <p:pic>
          <p:nvPicPr>
            <p:cNvPr id="22" name="Picture 21" descr="Shape, icon&#10;&#10;Description automatically generated">
              <a:extLst>
                <a:ext uri="{FF2B5EF4-FFF2-40B4-BE49-F238E27FC236}">
                  <a16:creationId xmlns:a16="http://schemas.microsoft.com/office/drawing/2014/main" id="{C879ABEC-8E6E-7747-ACE2-2E7BF22BA865}"/>
                </a:ext>
              </a:extLst>
            </p:cNvPr>
            <p:cNvPicPr>
              <a:picLocks noChangeAspect="1"/>
            </p:cNvPicPr>
            <p:nvPr/>
          </p:nvPicPr>
          <p:blipFill>
            <a:blip r:embed="rId7"/>
            <a:stretch>
              <a:fillRect/>
            </a:stretch>
          </p:blipFill>
          <p:spPr>
            <a:xfrm>
              <a:off x="4920421" y="4025058"/>
              <a:ext cx="1702884" cy="1702884"/>
            </a:xfrm>
            <a:prstGeom prst="rect">
              <a:avLst/>
            </a:prstGeom>
          </p:spPr>
        </p:pic>
        <p:sp>
          <p:nvSpPr>
            <p:cNvPr id="33" name="Title 1">
              <a:extLst>
                <a:ext uri="{FF2B5EF4-FFF2-40B4-BE49-F238E27FC236}">
                  <a16:creationId xmlns:a16="http://schemas.microsoft.com/office/drawing/2014/main" id="{13C674AD-D789-4902-B4D6-2EFDA98FE9D1}"/>
                </a:ext>
              </a:extLst>
            </p:cNvPr>
            <p:cNvSpPr txBox="1">
              <a:spLocks/>
            </p:cNvSpPr>
            <p:nvPr/>
          </p:nvSpPr>
          <p:spPr bwMode="auto">
            <a:xfrm>
              <a:off x="4418463" y="5774706"/>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77500" lnSpcReduction="20000"/>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am-ET" sz="2800" b="0" dirty="0">
                  <a:solidFill>
                    <a:srgbClr val="00B0F0"/>
                  </a:solidFill>
                  <a:latin typeface="Arial" panose="020B0604020202020204" pitchFamily="34" charset="0"/>
                  <a:cs typeface="Arial" panose="020B0604020202020204" pitchFamily="34" charset="0"/>
                </a:rPr>
                <a:t>ፍቕራዊ ምትላላት፦</a:t>
              </a:r>
            </a:p>
          </p:txBody>
        </p:sp>
      </p:grpSp>
      <p:grpSp>
        <p:nvGrpSpPr>
          <p:cNvPr id="38" name="Group 37">
            <a:extLst>
              <a:ext uri="{FF2B5EF4-FFF2-40B4-BE49-F238E27FC236}">
                <a16:creationId xmlns:a16="http://schemas.microsoft.com/office/drawing/2014/main" id="{12E90F0C-F9AE-0C30-3A9B-45CD5D79E390}"/>
              </a:ext>
            </a:extLst>
          </p:cNvPr>
          <p:cNvGrpSpPr/>
          <p:nvPr/>
        </p:nvGrpSpPr>
        <p:grpSpPr>
          <a:xfrm>
            <a:off x="8277100" y="3999903"/>
            <a:ext cx="2870408" cy="2122480"/>
            <a:chOff x="8419278" y="3899393"/>
            <a:chExt cx="2870408" cy="2122480"/>
          </a:xfrm>
        </p:grpSpPr>
        <p:sp>
          <p:nvSpPr>
            <p:cNvPr id="34" name="Title 1">
              <a:extLst>
                <a:ext uri="{FF2B5EF4-FFF2-40B4-BE49-F238E27FC236}">
                  <a16:creationId xmlns:a16="http://schemas.microsoft.com/office/drawing/2014/main" id="{931C0A51-64D7-03DA-29F2-486677BB5ED6}"/>
                </a:ext>
              </a:extLst>
            </p:cNvPr>
            <p:cNvSpPr txBox="1">
              <a:spLocks/>
            </p:cNvSpPr>
            <p:nvPr/>
          </p:nvSpPr>
          <p:spPr bwMode="auto">
            <a:xfrm>
              <a:off x="8419278" y="5620901"/>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77500" lnSpcReduction="20000"/>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am-ET" sz="2800" b="0" dirty="0">
                  <a:solidFill>
                    <a:srgbClr val="00B0F0"/>
                  </a:solidFill>
                  <a:latin typeface="Arial" panose="020B0604020202020204" pitchFamily="34" charset="0"/>
                  <a:cs typeface="Arial" panose="020B0604020202020204" pitchFamily="34" charset="0"/>
                </a:rPr>
                <a:t>ምትላል ናይ ህያብ ካርድ</a:t>
              </a:r>
              <a:endParaRPr lang="en-US" sz="2800" b="0" dirty="0">
                <a:solidFill>
                  <a:srgbClr val="00B0F0"/>
                </a:solidFill>
                <a:latin typeface="Arial" panose="020B0604020202020204" pitchFamily="34" charset="0"/>
                <a:cs typeface="Arial" panose="020B0604020202020204" pitchFamily="34" charset="0"/>
              </a:endParaRPr>
            </a:p>
          </p:txBody>
        </p:sp>
        <p:pic>
          <p:nvPicPr>
            <p:cNvPr id="36" name="Graphic 2" descr="Present outline">
              <a:extLst>
                <a:ext uri="{FF2B5EF4-FFF2-40B4-BE49-F238E27FC236}">
                  <a16:creationId xmlns:a16="http://schemas.microsoft.com/office/drawing/2014/main" id="{52B7B0F3-9C75-AB75-EC5E-79B2455BF8C1}"/>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9175029" y="3929178"/>
              <a:ext cx="1249368" cy="1249368"/>
            </a:xfrm>
            <a:prstGeom prst="rect">
              <a:avLst/>
            </a:prstGeom>
          </p:spPr>
        </p:pic>
        <p:sp>
          <p:nvSpPr>
            <p:cNvPr id="37" name="Oval 36">
              <a:extLst>
                <a:ext uri="{FF2B5EF4-FFF2-40B4-BE49-F238E27FC236}">
                  <a16:creationId xmlns:a16="http://schemas.microsoft.com/office/drawing/2014/main" id="{4CC80240-2E43-8D40-2E16-06C00DB330AD}"/>
                </a:ext>
              </a:extLst>
            </p:cNvPr>
            <p:cNvSpPr/>
            <p:nvPr/>
          </p:nvSpPr>
          <p:spPr>
            <a:xfrm>
              <a:off x="9016717" y="3899393"/>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1" name="Group 40">
            <a:extLst>
              <a:ext uri="{FF2B5EF4-FFF2-40B4-BE49-F238E27FC236}">
                <a16:creationId xmlns:a16="http://schemas.microsoft.com/office/drawing/2014/main" id="{8C36B4B4-3D4B-3937-6403-67BF83AADBD5}"/>
              </a:ext>
            </a:extLst>
          </p:cNvPr>
          <p:cNvGrpSpPr/>
          <p:nvPr/>
        </p:nvGrpSpPr>
        <p:grpSpPr>
          <a:xfrm>
            <a:off x="775469" y="1187648"/>
            <a:ext cx="2870408" cy="2166841"/>
            <a:chOff x="775469" y="1187648"/>
            <a:chExt cx="2870408" cy="2166841"/>
          </a:xfrm>
        </p:grpSpPr>
        <p:sp>
          <p:nvSpPr>
            <p:cNvPr id="11" name="Title 1">
              <a:extLst>
                <a:ext uri="{FF2B5EF4-FFF2-40B4-BE49-F238E27FC236}">
                  <a16:creationId xmlns:a16="http://schemas.microsoft.com/office/drawing/2014/main" id="{95245505-7A6E-6D8B-4A08-BD96065734E9}"/>
                </a:ext>
              </a:extLst>
            </p:cNvPr>
            <p:cNvSpPr txBox="1">
              <a:spLocks/>
            </p:cNvSpPr>
            <p:nvPr/>
          </p:nvSpPr>
          <p:spPr bwMode="auto">
            <a:xfrm>
              <a:off x="775469" y="2953517"/>
              <a:ext cx="2870408" cy="4009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b" anchorCtr="0" compatLnSpc="1">
              <a:prstTxWarp prst="textNoShape">
                <a:avLst/>
              </a:prstTxWarp>
              <a:normAutofit fontScale="77500" lnSpcReduction="20000"/>
            </a:bodyPr>
            <a:lstStyle>
              <a:lvl1pPr algn="l" rtl="0" eaLnBrk="0" fontAlgn="base" hangingPunct="0">
                <a:lnSpc>
                  <a:spcPct val="90000"/>
                </a:lnSpc>
                <a:spcBef>
                  <a:spcPct val="0"/>
                </a:spcBef>
                <a:spcAft>
                  <a:spcPct val="0"/>
                </a:spcAft>
                <a:defRPr sz="3600" b="1" kern="1200">
                  <a:solidFill>
                    <a:schemeClr val="tx2"/>
                  </a:solidFill>
                  <a:latin typeface="+mj-lt"/>
                  <a:ea typeface="+mj-ea"/>
                  <a:cs typeface="+mj-cs"/>
                </a:defRPr>
              </a:lvl1pPr>
              <a:lvl2pPr algn="l" rtl="0" eaLnBrk="0" fontAlgn="base" hangingPunct="0">
                <a:lnSpc>
                  <a:spcPct val="90000"/>
                </a:lnSpc>
                <a:spcBef>
                  <a:spcPct val="0"/>
                </a:spcBef>
                <a:spcAft>
                  <a:spcPct val="0"/>
                </a:spcAft>
                <a:defRPr sz="3600" b="1">
                  <a:solidFill>
                    <a:schemeClr val="tx2"/>
                  </a:solidFill>
                  <a:latin typeface="Kanit" charset="-34"/>
                </a:defRPr>
              </a:lvl2pPr>
              <a:lvl3pPr algn="l" rtl="0" eaLnBrk="0" fontAlgn="base" hangingPunct="0">
                <a:lnSpc>
                  <a:spcPct val="90000"/>
                </a:lnSpc>
                <a:spcBef>
                  <a:spcPct val="0"/>
                </a:spcBef>
                <a:spcAft>
                  <a:spcPct val="0"/>
                </a:spcAft>
                <a:defRPr sz="3600" b="1">
                  <a:solidFill>
                    <a:schemeClr val="tx2"/>
                  </a:solidFill>
                  <a:latin typeface="Kanit" charset="-34"/>
                </a:defRPr>
              </a:lvl3pPr>
              <a:lvl4pPr algn="l" rtl="0" eaLnBrk="0" fontAlgn="base" hangingPunct="0">
                <a:lnSpc>
                  <a:spcPct val="90000"/>
                </a:lnSpc>
                <a:spcBef>
                  <a:spcPct val="0"/>
                </a:spcBef>
                <a:spcAft>
                  <a:spcPct val="0"/>
                </a:spcAft>
                <a:defRPr sz="3600" b="1">
                  <a:solidFill>
                    <a:schemeClr val="tx2"/>
                  </a:solidFill>
                  <a:latin typeface="Kanit" charset="-34"/>
                </a:defRPr>
              </a:lvl4pPr>
              <a:lvl5pPr algn="l" rtl="0" eaLnBrk="0" fontAlgn="base" hangingPunct="0">
                <a:lnSpc>
                  <a:spcPct val="90000"/>
                </a:lnSpc>
                <a:spcBef>
                  <a:spcPct val="0"/>
                </a:spcBef>
                <a:spcAft>
                  <a:spcPct val="0"/>
                </a:spcAft>
                <a:defRPr sz="3600" b="1">
                  <a:solidFill>
                    <a:schemeClr val="tx2"/>
                  </a:solidFill>
                  <a:latin typeface="Kanit" charset="-34"/>
                </a:defRPr>
              </a:lvl5pPr>
              <a:lvl6pPr marL="457200" algn="l" rtl="0" fontAlgn="base">
                <a:lnSpc>
                  <a:spcPct val="90000"/>
                </a:lnSpc>
                <a:spcBef>
                  <a:spcPct val="0"/>
                </a:spcBef>
                <a:spcAft>
                  <a:spcPct val="0"/>
                </a:spcAft>
                <a:defRPr sz="3600" b="1">
                  <a:solidFill>
                    <a:schemeClr val="tx2"/>
                  </a:solidFill>
                  <a:latin typeface="Kanit" charset="-34"/>
                </a:defRPr>
              </a:lvl6pPr>
              <a:lvl7pPr marL="914400" algn="l" rtl="0" fontAlgn="base">
                <a:lnSpc>
                  <a:spcPct val="90000"/>
                </a:lnSpc>
                <a:spcBef>
                  <a:spcPct val="0"/>
                </a:spcBef>
                <a:spcAft>
                  <a:spcPct val="0"/>
                </a:spcAft>
                <a:defRPr sz="3600" b="1">
                  <a:solidFill>
                    <a:schemeClr val="tx2"/>
                  </a:solidFill>
                  <a:latin typeface="Kanit" charset="-34"/>
                </a:defRPr>
              </a:lvl7pPr>
              <a:lvl8pPr marL="1371600" algn="l" rtl="0" fontAlgn="base">
                <a:lnSpc>
                  <a:spcPct val="90000"/>
                </a:lnSpc>
                <a:spcBef>
                  <a:spcPct val="0"/>
                </a:spcBef>
                <a:spcAft>
                  <a:spcPct val="0"/>
                </a:spcAft>
                <a:defRPr sz="3600" b="1">
                  <a:solidFill>
                    <a:schemeClr val="tx2"/>
                  </a:solidFill>
                  <a:latin typeface="Kanit" charset="-34"/>
                </a:defRPr>
              </a:lvl8pPr>
              <a:lvl9pPr marL="1828800" algn="l" rtl="0" fontAlgn="base">
                <a:lnSpc>
                  <a:spcPct val="90000"/>
                </a:lnSpc>
                <a:spcBef>
                  <a:spcPct val="0"/>
                </a:spcBef>
                <a:spcAft>
                  <a:spcPct val="0"/>
                </a:spcAft>
                <a:defRPr sz="3600" b="1">
                  <a:solidFill>
                    <a:schemeClr val="tx2"/>
                  </a:solidFill>
                  <a:latin typeface="Kanit" charset="-34"/>
                </a:defRPr>
              </a:lvl9pPr>
            </a:lstStyle>
            <a:p>
              <a:pPr algn="ctr" eaLnBrk="1" hangingPunct="1">
                <a:lnSpc>
                  <a:spcPct val="110000"/>
                </a:lnSpc>
              </a:pPr>
              <a:r>
                <a:rPr lang="am-ET" sz="2800" b="0" dirty="0">
                  <a:solidFill>
                    <a:srgbClr val="00B0F0"/>
                  </a:solidFill>
                  <a:latin typeface="Arial" panose="020B0604020202020204" pitchFamily="34" charset="0"/>
                  <a:cs typeface="Arial" panose="020B0604020202020204" pitchFamily="34" charset="0"/>
                </a:rPr>
                <a:t>ናይ ኢንቨስትመንት ምትላላት</a:t>
              </a:r>
            </a:p>
          </p:txBody>
        </p:sp>
        <p:sp>
          <p:nvSpPr>
            <p:cNvPr id="39" name="Oval 38">
              <a:extLst>
                <a:ext uri="{FF2B5EF4-FFF2-40B4-BE49-F238E27FC236}">
                  <a16:creationId xmlns:a16="http://schemas.microsoft.com/office/drawing/2014/main" id="{5AB1D225-6AF6-3FC0-C91F-396CFFF1146D}"/>
                </a:ext>
              </a:extLst>
            </p:cNvPr>
            <p:cNvSpPr/>
            <p:nvPr/>
          </p:nvSpPr>
          <p:spPr>
            <a:xfrm>
              <a:off x="1421464" y="1187648"/>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0" name="Graphic 3" descr="Piggy Bank outline">
              <a:extLst>
                <a:ext uri="{FF2B5EF4-FFF2-40B4-BE49-F238E27FC236}">
                  <a16:creationId xmlns:a16="http://schemas.microsoft.com/office/drawing/2014/main" id="{24132452-15E1-6E77-5E14-8901FCF301B6}"/>
                </a:ext>
              </a:extLst>
            </p:cNvPr>
            <p:cNvPicPr>
              <a:picLocks noChangeAspect="1"/>
            </p:cNvPicPr>
            <p:nvPr/>
          </p:nvPicPr>
          <p:blipFill>
            <a:blip r:embed="rId10">
              <a:extLst>
                <a:ext uri="{96DAC541-7B7A-43D3-8B79-37D633B846F1}">
                  <asvg:svgBlip xmlns:asvg="http://schemas.microsoft.com/office/drawing/2016/SVG/main" r:embed="rId11"/>
                </a:ext>
              </a:extLst>
            </a:blip>
            <a:srcRect/>
            <a:stretch/>
          </p:blipFill>
          <p:spPr>
            <a:xfrm>
              <a:off x="1596310" y="1265351"/>
              <a:ext cx="1403572" cy="1403572"/>
            </a:xfrm>
            <a:prstGeom prst="rect">
              <a:avLst/>
            </a:prstGeom>
          </p:spPr>
        </p:pic>
      </p:grpSp>
    </p:spTree>
    <p:extLst>
      <p:ext uri="{BB962C8B-B14F-4D97-AF65-F5344CB8AC3E}">
        <p14:creationId xmlns:p14="http://schemas.microsoft.com/office/powerpoint/2010/main" val="1812260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3602-8E27-82D2-F127-EC42DCEA217E}"/>
              </a:ext>
            </a:extLst>
          </p:cNvPr>
          <p:cNvSpPr>
            <a:spLocks noGrp="1"/>
          </p:cNvSpPr>
          <p:nvPr>
            <p:ph type="title"/>
          </p:nvPr>
        </p:nvSpPr>
        <p:spPr>
          <a:xfrm>
            <a:off x="2019450" y="167408"/>
            <a:ext cx="9228138" cy="1325563"/>
          </a:xfrm>
        </p:spPr>
        <p:txBody>
          <a:bodyPr/>
          <a:lstStyle/>
          <a:p>
            <a:r>
              <a:rPr lang="am-ET" dirty="0">
                <a:latin typeface="Arial" panose="020B0604020202020204" pitchFamily="34" charset="0"/>
                <a:cs typeface="Arial" panose="020B0604020202020204" pitchFamily="34" charset="0"/>
              </a:rPr>
              <a:t>ናይ ኢንቨስትመንት ምትላላት፦ </a:t>
            </a:r>
          </a:p>
        </p:txBody>
      </p:sp>
      <p:sp>
        <p:nvSpPr>
          <p:cNvPr id="9" name="Content Placeholder 2">
            <a:extLst>
              <a:ext uri="{FF2B5EF4-FFF2-40B4-BE49-F238E27FC236}">
                <a16:creationId xmlns:a16="http://schemas.microsoft.com/office/drawing/2014/main" id="{AD0DA151-2BC7-4865-B6F3-1549F66FB2C9}"/>
              </a:ext>
            </a:extLst>
          </p:cNvPr>
          <p:cNvSpPr>
            <a:spLocks noGrp="1"/>
          </p:cNvSpPr>
          <p:nvPr>
            <p:ph sz="half" idx="1"/>
          </p:nvPr>
        </p:nvSpPr>
        <p:spPr>
          <a:xfrm>
            <a:off x="816199" y="1657141"/>
            <a:ext cx="3755801" cy="3929223"/>
          </a:xfrm>
        </p:spPr>
        <p:txBody>
          <a:bodyPr/>
          <a:lstStyle/>
          <a:p>
            <a:pPr>
              <a:lnSpc>
                <a:spcPct val="114000"/>
              </a:lnSpc>
              <a:spcAft>
                <a:spcPts val="600"/>
              </a:spcAft>
            </a:pPr>
            <a:r>
              <a:rPr lang="am-ET" dirty="0">
                <a:solidFill>
                  <a:schemeClr val="tx1"/>
                </a:solidFill>
                <a:latin typeface="Arial" panose="020B0604020202020204" pitchFamily="34" charset="0"/>
                <a:cs typeface="Arial" panose="020B0604020202020204" pitchFamily="34" charset="0"/>
              </a:rPr>
              <a:t>መታለልቲ ገንዘብ ከተውፍሩ ከእምኑኹም ይፍትኑ። </a:t>
            </a:r>
          </a:p>
          <a:p>
            <a:pPr>
              <a:lnSpc>
                <a:spcPct val="114000"/>
              </a:lnSpc>
              <a:spcAft>
                <a:spcPts val="600"/>
              </a:spcAft>
            </a:pPr>
            <a:r>
              <a:rPr lang="am-ET" dirty="0">
                <a:solidFill>
                  <a:schemeClr val="tx1"/>
                </a:solidFill>
                <a:latin typeface="Arial" panose="020B0604020202020204" pitchFamily="34" charset="0"/>
                <a:cs typeface="Arial" panose="020B0604020202020204" pitchFamily="34" charset="0"/>
              </a:rPr>
              <a:t>ብዙሕ ገንዘብ ብዘይ ዝኾነ (ወይ ኣዝዩ ትሑት) ስግኣት ክትረክብ ኢኻ ይብሉ።</a:t>
            </a:r>
            <a:endParaRPr lang="en-AU" dirty="0">
              <a:solidFill>
                <a:schemeClr val="tx1"/>
              </a:solidFill>
              <a:latin typeface="Arial" panose="020B0604020202020204" pitchFamily="34" charset="0"/>
              <a:cs typeface="Arial" panose="020B0604020202020204" pitchFamily="34" charset="0"/>
            </a:endParaRPr>
          </a:p>
          <a:p>
            <a:pPr>
              <a:lnSpc>
                <a:spcPct val="114000"/>
              </a:lnSpc>
              <a:spcAft>
                <a:spcPts val="600"/>
              </a:spcAft>
            </a:pPr>
            <a:r>
              <a:rPr lang="am-ET" dirty="0">
                <a:solidFill>
                  <a:schemeClr val="tx1"/>
                </a:solidFill>
                <a:latin typeface="Arial" panose="020B0604020202020204" pitchFamily="34" charset="0"/>
                <a:cs typeface="Arial" panose="020B0604020202020204" pitchFamily="34" charset="0"/>
              </a:rPr>
              <a:t>‘ወፍሪ’ካ ዘርኢ ኣዝዩ ዘእምን መርበባት ሓበሬታ ከይተረፈ ክህልዎም ይኽእል እዩ።</a:t>
            </a:r>
          </a:p>
        </p:txBody>
      </p:sp>
      <p:sp>
        <p:nvSpPr>
          <p:cNvPr id="6" name="Slide Number Placeholder 5">
            <a:extLst>
              <a:ext uri="{FF2B5EF4-FFF2-40B4-BE49-F238E27FC236}">
                <a16:creationId xmlns:a16="http://schemas.microsoft.com/office/drawing/2014/main" id="{DAE89ACB-8C45-C546-BB0B-80BB6C549AED}"/>
              </a:ext>
            </a:extLst>
          </p:cNvPr>
          <p:cNvSpPr>
            <a:spLocks noGrp="1"/>
          </p:cNvSpPr>
          <p:nvPr>
            <p:ph type="sldNum" sz="quarter" idx="11"/>
          </p:nvPr>
        </p:nvSpPr>
        <p:spPr/>
        <p:txBody>
          <a:bodyPr/>
          <a:lstStyle/>
          <a:p>
            <a:pPr>
              <a:defRPr/>
            </a:pPr>
            <a:fld id="{5D834F31-63CD-4BB0-9F9E-B240BA518BE4}" type="slidenum">
              <a:rPr lang="en-AU" altLang="en-US" smtClean="0"/>
              <a:pPr>
                <a:defRPr/>
              </a:pPr>
              <a:t>9</a:t>
            </a:fld>
            <a:endParaRPr lang="en-AU" altLang="en-US"/>
          </a:p>
        </p:txBody>
      </p:sp>
      <p:pic>
        <p:nvPicPr>
          <p:cNvPr id="8" name="Picture 7" descr="Scam alert: Fake celebrity online investment scams | Scamwatch">
            <a:extLst>
              <a:ext uri="{FF2B5EF4-FFF2-40B4-BE49-F238E27FC236}">
                <a16:creationId xmlns:a16="http://schemas.microsoft.com/office/drawing/2014/main" id="{74B769C3-383E-DDBE-C8A7-2454D6FE9BC6}"/>
              </a:ext>
            </a:extLst>
          </p:cNvPr>
          <p:cNvPicPr>
            <a:picLocks noChangeAspect="1"/>
          </p:cNvPicPr>
          <p:nvPr/>
        </p:nvPicPr>
        <p:blipFill>
          <a:blip r:embed="rId3" cstate="print">
            <a:extLst>
              <a:ext uri="{28A0092B-C50C-407E-A947-70E740481C1C}">
                <a14:useLocalDpi xmlns:a14="http://schemas.microsoft.com/office/drawing/2010/main" val="0"/>
              </a:ext>
            </a:extLst>
          </a:blip>
          <a:srcRect l="18611" b="32946"/>
          <a:stretch/>
        </p:blipFill>
        <p:spPr bwMode="auto">
          <a:xfrm>
            <a:off x="4463961" y="1271636"/>
            <a:ext cx="7525284" cy="4861489"/>
          </a:xfrm>
          <a:prstGeom prst="rect">
            <a:avLst/>
          </a:prstGeom>
          <a:noFill/>
          <a:ln>
            <a:noFill/>
          </a:ln>
        </p:spPr>
      </p:pic>
      <p:grpSp>
        <p:nvGrpSpPr>
          <p:cNvPr id="10" name="Group 9">
            <a:extLst>
              <a:ext uri="{FF2B5EF4-FFF2-40B4-BE49-F238E27FC236}">
                <a16:creationId xmlns:a16="http://schemas.microsoft.com/office/drawing/2014/main" id="{A9B79A2B-2125-E802-F366-DC99F9A2B27A}"/>
              </a:ext>
            </a:extLst>
          </p:cNvPr>
          <p:cNvGrpSpPr/>
          <p:nvPr/>
        </p:nvGrpSpPr>
        <p:grpSpPr>
          <a:xfrm>
            <a:off x="816199" y="334421"/>
            <a:ext cx="991536" cy="991535"/>
            <a:chOff x="1421464" y="1187648"/>
            <a:chExt cx="1578418" cy="1578417"/>
          </a:xfrm>
        </p:grpSpPr>
        <p:sp>
          <p:nvSpPr>
            <p:cNvPr id="12" name="Oval 11">
              <a:extLst>
                <a:ext uri="{FF2B5EF4-FFF2-40B4-BE49-F238E27FC236}">
                  <a16:creationId xmlns:a16="http://schemas.microsoft.com/office/drawing/2014/main" id="{15006C7F-D18D-1574-6C14-CC3B9796FCF6}"/>
                </a:ext>
              </a:extLst>
            </p:cNvPr>
            <p:cNvSpPr/>
            <p:nvPr/>
          </p:nvSpPr>
          <p:spPr>
            <a:xfrm>
              <a:off x="1421464" y="1187648"/>
              <a:ext cx="1578417" cy="1578417"/>
            </a:xfrm>
            <a:prstGeom prst="ellipse">
              <a:avLst/>
            </a:prstGeom>
            <a:noFill/>
            <a:ln w="28575">
              <a:solidFill>
                <a:srgbClr val="00B0F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3" name="Graphic 3" descr="Piggy Bank outline">
              <a:extLst>
                <a:ext uri="{FF2B5EF4-FFF2-40B4-BE49-F238E27FC236}">
                  <a16:creationId xmlns:a16="http://schemas.microsoft.com/office/drawing/2014/main" id="{F0436667-DAE0-7C53-9EC8-10A7BDC740EE}"/>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1596310" y="1265351"/>
              <a:ext cx="1403572" cy="1403572"/>
            </a:xfrm>
            <a:prstGeom prst="rect">
              <a:avLst/>
            </a:prstGeom>
          </p:spPr>
        </p:pic>
      </p:grpSp>
    </p:spTree>
    <p:extLst>
      <p:ext uri="{BB962C8B-B14F-4D97-AF65-F5344CB8AC3E}">
        <p14:creationId xmlns:p14="http://schemas.microsoft.com/office/powerpoint/2010/main" val="2615178529"/>
      </p:ext>
    </p:extLst>
  </p:cSld>
  <p:clrMapOvr>
    <a:masterClrMapping/>
  </p:clrMapOvr>
</p:sld>
</file>

<file path=ppt/theme/theme1.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DIP_blu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IP_gradi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DIP_blue_noacknowledg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DIP_white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DIP_gradient_noacknowledgement">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DIP_white">
  <a:themeElements>
    <a:clrScheme name="Digital Inclusion Project">
      <a:dk1>
        <a:sysClr val="windowText" lastClr="000000"/>
      </a:dk1>
      <a:lt1>
        <a:sysClr val="window" lastClr="FFFFFF"/>
      </a:lt1>
      <a:dk2>
        <a:srgbClr val="0E67B2"/>
      </a:dk2>
      <a:lt2>
        <a:srgbClr val="E7E6E6"/>
      </a:lt2>
      <a:accent1>
        <a:srgbClr val="F37A6F"/>
      </a:accent1>
      <a:accent2>
        <a:srgbClr val="F8B0C9"/>
      </a:accent2>
      <a:accent3>
        <a:srgbClr val="FFD38F"/>
      </a:accent3>
      <a:accent4>
        <a:srgbClr val="F37A6F"/>
      </a:accent4>
      <a:accent5>
        <a:srgbClr val="0E67B2"/>
      </a:accent5>
      <a:accent6>
        <a:srgbClr val="70AD47"/>
      </a:accent6>
      <a:hlink>
        <a:srgbClr val="0E67B2"/>
      </a:hlink>
      <a:folHlink>
        <a:srgbClr val="F37A6F"/>
      </a:folHlink>
    </a:clrScheme>
    <a:fontScheme name="Digital Inclusion Project">
      <a:majorFont>
        <a:latin typeface="Kanit"/>
        <a:ea typeface=""/>
        <a:cs typeface=""/>
      </a:majorFont>
      <a:minorFont>
        <a:latin typeface="Kani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2cc45243-29f6-4a1c-995b-35ed14ae441a" xsi:nil="true"/>
    <lcf76f155ced4ddcb4097134ff3c332f xmlns="5e5d6256-5200-4c34-82a9-8b0b259790ba">
      <Terms xmlns="http://schemas.microsoft.com/office/infopath/2007/PartnerControls"/>
    </lcf76f155ced4ddcb4097134ff3c332f>
    <_Flow_SignoffStatus xmlns="5e5d6256-5200-4c34-82a9-8b0b259790ba" xsi:nil="true"/>
    <SharedWithUsers xmlns="2cc45243-29f6-4a1c-995b-35ed14ae441a">
      <UserInfo>
        <DisplayName>Zeina Jamaleddine</DisplayName>
        <AccountId>462</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1F0F04F5F537047B9E859B809FC98B2" ma:contentTypeVersion="18" ma:contentTypeDescription="Create a new document." ma:contentTypeScope="" ma:versionID="3251e876567777303b4494ae2e001995">
  <xsd:schema xmlns:xsd="http://www.w3.org/2001/XMLSchema" xmlns:xs="http://www.w3.org/2001/XMLSchema" xmlns:p="http://schemas.microsoft.com/office/2006/metadata/properties" xmlns:ns2="5e5d6256-5200-4c34-82a9-8b0b259790ba" xmlns:ns3="2cc45243-29f6-4a1c-995b-35ed14ae441a" targetNamespace="http://schemas.microsoft.com/office/2006/metadata/properties" ma:root="true" ma:fieldsID="69d570d8f8839a32b39ad0683b611f87" ns2:_="" ns3:_="">
    <xsd:import namespace="5e5d6256-5200-4c34-82a9-8b0b259790ba"/>
    <xsd:import namespace="2cc45243-29f6-4a1c-995b-35ed14ae441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_Flow_SignoffStatu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ObjectDetectorVersions" minOccurs="0"/>
                <xsd:element ref="ns2:MediaServiceSearchProperties"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d6256-5200-4c34-82a9-8b0b259790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_Flow_SignoffStatus" ma:index="12" nillable="true" ma:displayName="Sign-off status" ma:internalName="Sign_x002d_off_x0020_status">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9ccae8d7-56e3-403a-a6d6-462ef12788cf"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LengthInSeconds" ma:index="24" nillable="true" ma:displayName="MediaLengthInSeconds" ma:hidden="true" ma:internalName="MediaLengthInSeconds" ma:readOnly="true">
      <xsd:simpleType>
        <xsd:restriction base="dms:Unknown"/>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cc45243-29f6-4a1c-995b-35ed14ae441a"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40f9f4e8-ea84-464f-93d8-2b64c6f0791b}" ma:internalName="TaxCatchAll" ma:showField="CatchAllData" ma:web="2cc45243-29f6-4a1c-995b-35ed14ae441a">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6C0534-E70A-4604-9E23-AA7BEFCFA1C7}">
  <ds:schemaRefs>
    <ds:schemaRef ds:uri="http://schemas.microsoft.com/sharepoint/v3/contenttype/forms"/>
  </ds:schemaRefs>
</ds:datastoreItem>
</file>

<file path=customXml/itemProps2.xml><?xml version="1.0" encoding="utf-8"?>
<ds:datastoreItem xmlns:ds="http://schemas.openxmlformats.org/officeDocument/2006/customXml" ds:itemID="{61D7A55D-32F4-4C6A-BDCD-69C2FE192C0E}">
  <ds:schemaRefs>
    <ds:schemaRef ds:uri="http://schemas.microsoft.com/office/2006/documentManagement/types"/>
    <ds:schemaRef ds:uri="http://purl.org/dc/elements/1.1/"/>
    <ds:schemaRef ds:uri="http://schemas.microsoft.com/office/2006/metadata/properties"/>
    <ds:schemaRef ds:uri="http://purl.org/dc/terms/"/>
    <ds:schemaRef ds:uri="http://purl.org/dc/dcmitype/"/>
    <ds:schemaRef ds:uri="5e5d6256-5200-4c34-82a9-8b0b259790ba"/>
    <ds:schemaRef ds:uri="2cc45243-29f6-4a1c-995b-35ed14ae441a"/>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A7E2A6F9-FF87-48D2-86D4-4E55597143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d6256-5200-4c34-82a9-8b0b259790ba"/>
    <ds:schemaRef ds:uri="2cc45243-29f6-4a1c-995b-35ed14ae44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TotalTime>
  <Words>2379</Words>
  <Application>Microsoft Office PowerPoint</Application>
  <PresentationFormat>Widescreen</PresentationFormat>
  <Paragraphs>318</Paragraphs>
  <Slides>29</Slides>
  <Notes>29</Notes>
  <HiddenSlides>0</HiddenSlides>
  <MMClips>0</MMClips>
  <ScaleCrop>false</ScaleCrop>
  <HeadingPairs>
    <vt:vector size="4" baseType="variant">
      <vt:variant>
        <vt:lpstr>Theme</vt:lpstr>
      </vt:variant>
      <vt:variant>
        <vt:i4>7</vt:i4>
      </vt:variant>
      <vt:variant>
        <vt:lpstr>Slide Titles</vt:lpstr>
      </vt:variant>
      <vt:variant>
        <vt:i4>29</vt:i4>
      </vt:variant>
    </vt:vector>
  </HeadingPairs>
  <TitlesOfParts>
    <vt:vector size="36" baseType="lpstr">
      <vt:lpstr>DIP_white</vt:lpstr>
      <vt:lpstr>1_DIP_blue</vt:lpstr>
      <vt:lpstr>3_DIP_gradient</vt:lpstr>
      <vt:lpstr>2_DIP_blue_noacknowledgment</vt:lpstr>
      <vt:lpstr>1_DIP_white_noacknowledgement</vt:lpstr>
      <vt:lpstr>2_DIP_gradient_noacknowledgement</vt:lpstr>
      <vt:lpstr>DIP_white</vt:lpstr>
      <vt:lpstr>ዲጂታላዊ ክእለታት  ናይ ሓበሬታ ክፍለ ግዜ</vt:lpstr>
      <vt:lpstr>ኣፍልጦ ሃገር</vt:lpstr>
      <vt:lpstr>መእተዊታት </vt:lpstr>
      <vt:lpstr>ምሕላው ገዛን   ብሓባር ምስራሕን</vt:lpstr>
      <vt:lpstr>ሓፈሻዊ ትሕዝቶ ናይቲ ክፍለ ግዜ</vt:lpstr>
      <vt:lpstr>ኢ-ድሕነት (eSafety) እንታይ እዩ? </vt:lpstr>
      <vt:lpstr> ዘጠራጥሩ ነገራት ምትላል</vt:lpstr>
      <vt:lpstr>ዓይነታት ምትላል </vt:lpstr>
      <vt:lpstr>ናይ ኢንቨስትመንት ምትላላት፦ </vt:lpstr>
      <vt:lpstr>ካብ ርሑቕ ምብጻሕ ምትላላትን ናይ ዳታ ምብርባር(ሃኪንግ) ምትላላት፦ </vt:lpstr>
      <vt:lpstr>ብኢንተርነት ዕዳጋ ዝግበሩ ምትላላት፦ </vt:lpstr>
      <vt:lpstr>ምትላላት ፊሺንግ፦</vt:lpstr>
      <vt:lpstr>ፍቕራዊ ምትላላት፦ </vt:lpstr>
      <vt:lpstr>ምትላል ናይ ህያብ ካርድ</vt:lpstr>
      <vt:lpstr>ኣብ ኢንተርነት ውሑስ ንኽትኮኑ ዝሕግዙ ምኽርታት</vt:lpstr>
      <vt:lpstr>ፈተነ ምትላል!</vt:lpstr>
      <vt:lpstr>ፈተነ ምትላል!</vt:lpstr>
      <vt:lpstr>ምትላል ኣገልግሎት ሓጺር መልእክቲ(SMS) – ተወሰኽቲ ኣብነታት!</vt:lpstr>
      <vt:lpstr>ዘይተሓተተን ዘይተደለየን ናይ ጽሑፍ መልእኽቲ(ስፓም)? ኣይፎን(iPhone)</vt:lpstr>
      <vt:lpstr>ዘይተሓተተን ዘይተደለየን ናይ ጽሑፍ መልእኽቲ (ስፓም)? ኣንድሮይድ (Android)</vt:lpstr>
      <vt:lpstr>መጠንቀቕታታት ኩባንያ</vt:lpstr>
      <vt:lpstr>ዕዳጋ  ምትላል</vt:lpstr>
      <vt:lpstr>ሓበሬታ ኣበይ ትረኽቡ</vt:lpstr>
      <vt:lpstr>PowerPoint Presentation</vt:lpstr>
      <vt:lpstr>PowerPoint Presentation</vt:lpstr>
      <vt:lpstr>PowerPoint Presentation</vt:lpstr>
      <vt:lpstr>PowerPoint Presentation</vt:lpstr>
      <vt:lpstr>ዳህሰሳዊ መፅናዕቲ</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Fernanda Monteiro</dc:creator>
  <cp:lastModifiedBy>Dylan Green</cp:lastModifiedBy>
  <cp:revision>33</cp:revision>
  <cp:lastPrinted>2024-05-23T03:56:24Z</cp:lastPrinted>
  <dcterms:created xsi:type="dcterms:W3CDTF">2022-08-01T06:12:05Z</dcterms:created>
  <dcterms:modified xsi:type="dcterms:W3CDTF">2025-11-19T03:44:19Z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0x01010071F0F04F5F537047B9E859B809FC98B2</vt:lpwstr>
  </property>
  <property fmtid="{D5CDD505-2E9C-101B-9397-08002B2CF9AE}" pid="3" name="MediaServiceImageTags">
    <vt:lpwstr/>
  </property>
</Properties>
</file>