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32" r:id="rId4"/>
    <p:sldMasterId id="2147483733" r:id="rId5"/>
    <p:sldMasterId id="2147483734" r:id="rId6"/>
    <p:sldMasterId id="2147483735" r:id="rId7"/>
    <p:sldMasterId id="2147483736" r:id="rId8"/>
    <p:sldMasterId id="2147483737" r:id="rId9"/>
    <p:sldMasterId id="2147483738" r:id="rId10"/>
  </p:sldMasterIdLst>
  <p:notesMasterIdLst>
    <p:notesMasterId r:id="rId40"/>
  </p:notesMasterIdLst>
  <p:handoutMasterIdLst>
    <p:handoutMasterId r:id="rId41"/>
  </p:handoutMasterIdLst>
  <p:sldIdLst>
    <p:sldId id="256" r:id="rId11"/>
    <p:sldId id="257" r:id="rId12"/>
    <p:sldId id="258" r:id="rId13"/>
    <p:sldId id="259" r:id="rId14"/>
    <p:sldId id="260" r:id="rId15"/>
    <p:sldId id="261" r:id="rId16"/>
    <p:sldId id="375" r:id="rId17"/>
    <p:sldId id="501" r:id="rId18"/>
    <p:sldId id="494" r:id="rId19"/>
    <p:sldId id="496" r:id="rId20"/>
    <p:sldId id="497" r:id="rId21"/>
    <p:sldId id="498" r:id="rId22"/>
    <p:sldId id="499" r:id="rId23"/>
    <p:sldId id="500" r:id="rId24"/>
    <p:sldId id="383" r:id="rId25"/>
    <p:sldId id="264" r:id="rId26"/>
    <p:sldId id="265" r:id="rId27"/>
    <p:sldId id="441" r:id="rId28"/>
    <p:sldId id="267" r:id="rId29"/>
    <p:sldId id="268" r:id="rId30"/>
    <p:sldId id="271" r:id="rId31"/>
    <p:sldId id="273" r:id="rId32"/>
    <p:sldId id="276" r:id="rId33"/>
    <p:sldId id="277" r:id="rId34"/>
    <p:sldId id="278" r:id="rId35"/>
    <p:sldId id="279" r:id="rId36"/>
    <p:sldId id="280" r:id="rId37"/>
    <p:sldId id="281" r:id="rId38"/>
    <p:sldId id="282" r:id="rId39"/>
  </p:sldIdLst>
  <p:sldSz cx="12192000" cy="6858000"/>
  <p:notesSz cx="6797675" cy="9926638"/>
  <p:embeddedFontLst>
    <p:embeddedFont>
      <p:font typeface="Kanit" panose="020B0604020202020204" charset="-34"/>
      <p:regular r:id="rId42"/>
      <p:bold r:id="rId43"/>
      <p:italic r:id="rId44"/>
      <p:boldItalic r:id="rId45"/>
    </p:embeddedFont>
    <p:embeddedFont>
      <p:font typeface="Nirmala Text" panose="020B0502040204020203" pitchFamily="34" charset="0"/>
      <p:regular r:id="rId46"/>
      <p:bold r:id="rId47"/>
    </p:embeddedFont>
  </p:embeddedFontLst>
  <p:defaultTextStyle>
    <a:defPPr rtl="0">
      <a:defRPr lang="ta-IN" altLang="ta-I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 2" initials="R" lastIdx="8" clrIdx="0">
    <p:extLst>
      <p:ext uri="{19B8F6BF-5375-455C-9EA6-DF929625EA0E}">
        <p15:presenceInfo xmlns:p15="http://schemas.microsoft.com/office/powerpoint/2012/main" userId="Reviewer 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E9E9EB"/>
    <a:srgbClr val="F5F5F5"/>
    <a:srgbClr val="FBFF63"/>
    <a:srgbClr val="FFFFFF"/>
    <a:srgbClr val="F9CADB"/>
    <a:srgbClr val="FFD38F"/>
    <a:srgbClr val="F4867C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D36FB-11F0-2C5B-D89E-77005C641C8D}" v="4" dt="2025-11-19T03:30:47.26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03" autoAdjust="0"/>
  </p:normalViewPr>
  <p:slideViewPr>
    <p:cSldViewPr snapToGrid="0">
      <p:cViewPr>
        <p:scale>
          <a:sx n="100" d="100"/>
          <a:sy n="100" d="100"/>
        </p:scale>
        <p:origin x="876" y="-91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4529" y="6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font" Target="fonts/font2.fntdata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5.fntdata"/><Relationship Id="rId20" Type="http://schemas.openxmlformats.org/officeDocument/2006/relationships/slide" Target="slides/slide10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hyperlink" Target="mailto:digitalinclusion@wacoss.org.au" TargetMode="Externa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inclusion@wacoss.org.au" TargetMode="External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9B003-F11A-4926-ABE9-5524A342D186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D729D0D-47C2-4BFD-87D1-E1E9967249B2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a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சந்தேகத்திற்குரிய போன் அழைப்பு</a:t>
          </a:r>
          <a:r>
            <a:rPr lang="ta-IN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கள் குறித்து</a:t>
          </a:r>
          <a:r>
            <a:rPr lang="ta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 எச்சரிக்கையாக இருங்கள்.</a:t>
          </a:r>
          <a:endParaRPr lang="en-US" sz="24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gm:t>
    </dgm:pt>
    <dgm:pt modelId="{7069163A-8172-4E3B-A3DD-D619991CD6FB}" type="parTrans" cxnId="{212F0088-EFF1-4678-A0FB-AC56A78DBFCE}">
      <dgm:prSet/>
      <dgm:spPr/>
      <dgm:t>
        <a:bodyPr/>
        <a:lstStyle/>
        <a:p>
          <a:endParaRPr lang="en-US"/>
        </a:p>
      </dgm:t>
    </dgm:pt>
    <dgm:pt modelId="{BFF115A8-0660-49D7-AE06-A0BA5FE67A9A}" type="sibTrans" cxnId="{212F0088-EFF1-4678-A0FB-AC56A78DBFCE}">
      <dgm:prSet/>
      <dgm:spPr/>
      <dgm:t>
        <a:bodyPr/>
        <a:lstStyle/>
        <a:p>
          <a:endParaRPr lang="en-US"/>
        </a:p>
      </dgm:t>
    </dgm:pt>
    <dgm:pt modelId="{A3E92916-4D93-4809-9225-15B3112F1074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a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நீங்கள் பெறும் குறுஞ்செய்தி</a:t>
          </a:r>
          <a:r>
            <a:rPr lang="ta-IN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கள்</a:t>
          </a:r>
          <a:r>
            <a:rPr lang="ta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 குறித்து எச்சரிக்கையாக இருங்கள்.</a:t>
          </a:r>
          <a:endParaRPr lang="en-US" sz="24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gm:t>
    </dgm:pt>
    <dgm:pt modelId="{55B065AB-D5B8-4404-8E8D-941D60A2F689}" type="parTrans" cxnId="{9F0248D2-C037-4828-9283-C58EBF812CBD}">
      <dgm:prSet/>
      <dgm:spPr/>
      <dgm:t>
        <a:bodyPr/>
        <a:lstStyle/>
        <a:p>
          <a:endParaRPr lang="en-US"/>
        </a:p>
      </dgm:t>
    </dgm:pt>
    <dgm:pt modelId="{5CAD5647-C600-42C6-A415-72A116D6E3AE}" type="sibTrans" cxnId="{9F0248D2-C037-4828-9283-C58EBF812CBD}">
      <dgm:prSet/>
      <dgm:spPr/>
      <dgm:t>
        <a:bodyPr/>
        <a:lstStyle/>
        <a:p>
          <a:endParaRPr lang="en-US"/>
        </a:p>
      </dgm:t>
    </dgm:pt>
    <dgm:pt modelId="{F39BADAF-1865-446B-B930-307E213A64C4}">
      <dgm:prSet custT="1"/>
      <dgm:spPr/>
      <dgm:t>
        <a:bodyPr/>
        <a:lstStyle/>
        <a:p>
          <a:r>
            <a:rPr lang="ta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உங்கள் கடவுச்சொற்களை வலுப்படுத்துங்கள்.</a:t>
          </a:r>
          <a:endParaRPr lang="en-US" sz="24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gm:t>
    </dgm:pt>
    <dgm:pt modelId="{60F4F320-A8E8-4A6B-9B87-EE8687FBE509}" type="parTrans" cxnId="{EE347C78-EE3A-40AF-A354-14E622E82D40}">
      <dgm:prSet/>
      <dgm:spPr/>
      <dgm:t>
        <a:bodyPr/>
        <a:lstStyle/>
        <a:p>
          <a:endParaRPr lang="en-US"/>
        </a:p>
      </dgm:t>
    </dgm:pt>
    <dgm:pt modelId="{430271A6-8CB8-4E84-A5E7-D64D0CD99995}" type="sibTrans" cxnId="{EE347C78-EE3A-40AF-A354-14E622E82D40}">
      <dgm:prSet/>
      <dgm:spPr/>
      <dgm:t>
        <a:bodyPr/>
        <a:lstStyle/>
        <a:p>
          <a:endParaRPr lang="en-US"/>
        </a:p>
      </dgm:t>
    </dgm:pt>
    <dgm:pt modelId="{710092A0-59EF-47C4-BDA7-6B6096719E31}">
      <dgm:prSet custT="1"/>
      <dgm:spPr/>
      <dgm:t>
        <a:bodyPr/>
        <a:lstStyle/>
        <a:p>
          <a:r>
            <a:rPr lang="ta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சமூக ஊடகங்களில்</a:t>
          </a:r>
          <a:r>
            <a:rPr lang="ta-IN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 </a:t>
          </a:r>
          <a:r>
            <a:rPr lang="ta" altLang="ta" sz="2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எச்சரிக்கையாக இருங்கள் </a:t>
          </a:r>
          <a:endParaRPr lang="en-US" sz="24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gm:t>
    </dgm:pt>
    <dgm:pt modelId="{73A1F630-F756-48E1-BA4A-238F24753C71}" type="parTrans" cxnId="{96762296-465D-4ACD-B5DB-1A44B3A1D956}">
      <dgm:prSet/>
      <dgm:spPr/>
      <dgm:t>
        <a:bodyPr/>
        <a:lstStyle/>
        <a:p>
          <a:endParaRPr lang="en-US"/>
        </a:p>
      </dgm:t>
    </dgm:pt>
    <dgm:pt modelId="{FE925AFA-BA3B-47BB-8CAA-08AD9F6FCC51}" type="sibTrans" cxnId="{96762296-465D-4ACD-B5DB-1A44B3A1D956}">
      <dgm:prSet/>
      <dgm:spPr/>
      <dgm:t>
        <a:bodyPr/>
        <a:lstStyle/>
        <a:p>
          <a:endParaRPr lang="en-US"/>
        </a:p>
      </dgm:t>
    </dgm:pt>
    <dgm:pt modelId="{DD2C6A6F-28C8-470E-961E-52D9A02ED6BB}">
      <dgm:prSet custT="1"/>
      <dgm:spPr/>
      <dgm:t>
        <a:bodyPr/>
        <a:lstStyle/>
        <a:p>
          <a:r>
            <a:rPr lang="ta" altLang="ta" sz="28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உங்கள் உள்ளுணர்வை நம்புங்கள்!</a:t>
          </a:r>
          <a:endParaRPr lang="en-US" sz="28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gm:t>
    </dgm:pt>
    <dgm:pt modelId="{B7037046-D50E-408C-9CB6-440793783D7B}" type="parTrans" cxnId="{456C2D0F-D707-436C-87FF-C76848904F26}">
      <dgm:prSet/>
      <dgm:spPr/>
      <dgm:t>
        <a:bodyPr/>
        <a:lstStyle/>
        <a:p>
          <a:endParaRPr lang="en-US"/>
        </a:p>
      </dgm:t>
    </dgm:pt>
    <dgm:pt modelId="{2A93D2E0-ADEC-4B05-8F0E-6EDA2E493169}" type="sibTrans" cxnId="{456C2D0F-D707-436C-87FF-C76848904F26}">
      <dgm:prSet/>
      <dgm:spPr/>
      <dgm:t>
        <a:bodyPr/>
        <a:lstStyle/>
        <a:p>
          <a:endParaRPr lang="en-US"/>
        </a:p>
      </dgm:t>
    </dgm:pt>
    <dgm:pt modelId="{6B30A877-3D2D-4D81-A6D6-53806CE9D42C}" type="pres">
      <dgm:prSet presAssocID="{4A99B003-F11A-4926-ABE9-5524A342D186}" presName="linear" presStyleCnt="0">
        <dgm:presLayoutVars>
          <dgm:dir/>
          <dgm:resizeHandles val="exact"/>
        </dgm:presLayoutVars>
      </dgm:prSet>
      <dgm:spPr/>
    </dgm:pt>
    <dgm:pt modelId="{46C73D1B-C4E4-4F41-BB72-EFD00FB02681}" type="pres">
      <dgm:prSet presAssocID="{9D729D0D-47C2-4BFD-87D1-E1E9967249B2}" presName="comp" presStyleCnt="0"/>
      <dgm:spPr/>
    </dgm:pt>
    <dgm:pt modelId="{54B023B5-32C1-4C05-9D7A-BB002CE7A04A}" type="pres">
      <dgm:prSet presAssocID="{9D729D0D-47C2-4BFD-87D1-E1E9967249B2}" presName="box" presStyleLbl="node1" presStyleIdx="0" presStyleCnt="5"/>
      <dgm:spPr/>
    </dgm:pt>
    <dgm:pt modelId="{BAEF3D1B-0756-42BC-9ED3-260E50F677D7}" type="pres">
      <dgm:prSet presAssocID="{9D729D0D-47C2-4BFD-87D1-E1E9967249B2}" presName="img" presStyleLbl="fgImgPlace1" presStyleIdx="0" presStyleCnt="5" custScaleX="320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A1FAEB8F-6297-4AD9-A507-6809AC537C9C}" type="pres">
      <dgm:prSet presAssocID="{9D729D0D-47C2-4BFD-87D1-E1E9967249B2}" presName="text" presStyleLbl="node1" presStyleIdx="0" presStyleCnt="5">
        <dgm:presLayoutVars>
          <dgm:bulletEnabled val="1"/>
        </dgm:presLayoutVars>
      </dgm:prSet>
      <dgm:spPr/>
    </dgm:pt>
    <dgm:pt modelId="{98D871C6-D197-4910-85ED-47823D08537B}" type="pres">
      <dgm:prSet presAssocID="{BFF115A8-0660-49D7-AE06-A0BA5FE67A9A}" presName="spacer" presStyleCnt="0"/>
      <dgm:spPr/>
    </dgm:pt>
    <dgm:pt modelId="{23795126-0012-4E83-AA03-CCE8F47F4103}" type="pres">
      <dgm:prSet presAssocID="{A3E92916-4D93-4809-9225-15B3112F1074}" presName="comp" presStyleCnt="0"/>
      <dgm:spPr/>
    </dgm:pt>
    <dgm:pt modelId="{178DC6FE-89D3-408B-88F2-20759E00DBBA}" type="pres">
      <dgm:prSet presAssocID="{A3E92916-4D93-4809-9225-15B3112F1074}" presName="box" presStyleLbl="node1" presStyleIdx="1" presStyleCnt="5"/>
      <dgm:spPr/>
    </dgm:pt>
    <dgm:pt modelId="{4B91D0AB-2730-4236-B748-6833ED4F4B54}" type="pres">
      <dgm:prSet presAssocID="{A3E92916-4D93-4809-9225-15B3112F1074}" presName="img" presStyleLbl="fgImgPlace1" presStyleIdx="1" presStyleCnt="5" custScaleX="3207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40307156-447F-425C-8EED-EE5D6D3CF711}" type="pres">
      <dgm:prSet presAssocID="{A3E92916-4D93-4809-9225-15B3112F1074}" presName="text" presStyleLbl="node1" presStyleIdx="1" presStyleCnt="5">
        <dgm:presLayoutVars>
          <dgm:bulletEnabled val="1"/>
        </dgm:presLayoutVars>
      </dgm:prSet>
      <dgm:spPr/>
    </dgm:pt>
    <dgm:pt modelId="{AB92D2E8-D83E-4C80-BC8E-88CC92859400}" type="pres">
      <dgm:prSet presAssocID="{5CAD5647-C600-42C6-A415-72A116D6E3AE}" presName="spacer" presStyleCnt="0"/>
      <dgm:spPr/>
    </dgm:pt>
    <dgm:pt modelId="{EE494D05-0880-44AC-99A2-680280E1AA1D}" type="pres">
      <dgm:prSet presAssocID="{F39BADAF-1865-446B-B930-307E213A64C4}" presName="comp" presStyleCnt="0"/>
      <dgm:spPr/>
    </dgm:pt>
    <dgm:pt modelId="{E95C95A0-DDDC-4ED8-8598-8C7F051A61FE}" type="pres">
      <dgm:prSet presAssocID="{F39BADAF-1865-446B-B930-307E213A64C4}" presName="box" presStyleLbl="node1" presStyleIdx="2" presStyleCnt="5" custLinFactNeighborX="-8108" custLinFactNeighborY="185"/>
      <dgm:spPr/>
    </dgm:pt>
    <dgm:pt modelId="{D60167EC-5ADC-4989-8E86-6F8C8F43C456}" type="pres">
      <dgm:prSet presAssocID="{F39BADAF-1865-446B-B930-307E213A64C4}" presName="img" presStyleLbl="fgImgPlace1" presStyleIdx="2" presStyleCnt="5" custScaleX="320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F07A2A5-2F95-456A-886C-337A473FF897}" type="pres">
      <dgm:prSet presAssocID="{F39BADAF-1865-446B-B930-307E213A64C4}" presName="text" presStyleLbl="node1" presStyleIdx="2" presStyleCnt="5">
        <dgm:presLayoutVars>
          <dgm:bulletEnabled val="1"/>
        </dgm:presLayoutVars>
      </dgm:prSet>
      <dgm:spPr/>
    </dgm:pt>
    <dgm:pt modelId="{6AE67088-242E-4E83-BF0B-78EDA1BF7E86}" type="pres">
      <dgm:prSet presAssocID="{430271A6-8CB8-4E84-A5E7-D64D0CD99995}" presName="spacer" presStyleCnt="0"/>
      <dgm:spPr/>
    </dgm:pt>
    <dgm:pt modelId="{98A3A676-C8D7-45BF-B92E-5E995045DB42}" type="pres">
      <dgm:prSet presAssocID="{710092A0-59EF-47C4-BDA7-6B6096719E31}" presName="comp" presStyleCnt="0"/>
      <dgm:spPr/>
    </dgm:pt>
    <dgm:pt modelId="{561811EC-775A-4496-82B1-CC3CAF5C205C}" type="pres">
      <dgm:prSet presAssocID="{710092A0-59EF-47C4-BDA7-6B6096719E31}" presName="box" presStyleLbl="node1" presStyleIdx="3" presStyleCnt="5"/>
      <dgm:spPr/>
    </dgm:pt>
    <dgm:pt modelId="{AA150A43-D475-41F6-A89D-BF4C2CEDBFCF}" type="pres">
      <dgm:prSet presAssocID="{710092A0-59EF-47C4-BDA7-6B6096719E31}" presName="img" presStyleLbl="fgImgPlace1" presStyleIdx="3" presStyleCnt="5" custScaleX="3207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C2907B7-0FE2-4058-BA2B-F8D108246FDA}" type="pres">
      <dgm:prSet presAssocID="{710092A0-59EF-47C4-BDA7-6B6096719E31}" presName="text" presStyleLbl="node1" presStyleIdx="3" presStyleCnt="5">
        <dgm:presLayoutVars>
          <dgm:bulletEnabled val="1"/>
        </dgm:presLayoutVars>
      </dgm:prSet>
      <dgm:spPr/>
    </dgm:pt>
    <dgm:pt modelId="{D1A15192-D6E7-40F2-A577-5DA7C657F328}" type="pres">
      <dgm:prSet presAssocID="{FE925AFA-BA3B-47BB-8CAA-08AD9F6FCC51}" presName="spacer" presStyleCnt="0"/>
      <dgm:spPr/>
    </dgm:pt>
    <dgm:pt modelId="{66CB51E6-FC97-4CF6-A8EA-A4511991FC36}" type="pres">
      <dgm:prSet presAssocID="{DD2C6A6F-28C8-470E-961E-52D9A02ED6BB}" presName="comp" presStyleCnt="0"/>
      <dgm:spPr/>
    </dgm:pt>
    <dgm:pt modelId="{AD195CA1-41C9-4BA9-A9A4-CE7F787675A5}" type="pres">
      <dgm:prSet presAssocID="{DD2C6A6F-28C8-470E-961E-52D9A02ED6BB}" presName="box" presStyleLbl="node1" presStyleIdx="4" presStyleCnt="5" custLinFactNeighborX="5346" custLinFactNeighborY="369"/>
      <dgm:spPr/>
    </dgm:pt>
    <dgm:pt modelId="{C7BDB26F-B5AB-4320-89C5-6FC229AF8361}" type="pres">
      <dgm:prSet presAssocID="{DD2C6A6F-28C8-470E-961E-52D9A02ED6BB}" presName="img" presStyleLbl="fgImgPlace1" presStyleIdx="4" presStyleCnt="5" custScaleX="3207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4F434124-B19B-406A-B408-743127FB09F7}" type="pres">
      <dgm:prSet presAssocID="{DD2C6A6F-28C8-470E-961E-52D9A02ED6BB}" presName="text" presStyleLbl="node1" presStyleIdx="4" presStyleCnt="5">
        <dgm:presLayoutVars>
          <dgm:bulletEnabled val="1"/>
        </dgm:presLayoutVars>
      </dgm:prSet>
      <dgm:spPr/>
    </dgm:pt>
  </dgm:ptLst>
  <dgm:cxnLst>
    <dgm:cxn modelId="{456C2D0F-D707-436C-87FF-C76848904F26}" srcId="{4A99B003-F11A-4926-ABE9-5524A342D186}" destId="{DD2C6A6F-28C8-470E-961E-52D9A02ED6BB}" srcOrd="4" destOrd="0" parTransId="{B7037046-D50E-408C-9CB6-440793783D7B}" sibTransId="{2A93D2E0-ADEC-4B05-8F0E-6EDA2E493169}"/>
    <dgm:cxn modelId="{BDBC443D-657B-420B-8B1B-1D1738884DBE}" type="presOf" srcId="{A3E92916-4D93-4809-9225-15B3112F1074}" destId="{178DC6FE-89D3-408B-88F2-20759E00DBBA}" srcOrd="0" destOrd="0" presId="urn:microsoft.com/office/officeart/2005/8/layout/vList4"/>
    <dgm:cxn modelId="{50239644-7FD5-43F0-B523-F39EB45D7FD7}" type="presOf" srcId="{DD2C6A6F-28C8-470E-961E-52D9A02ED6BB}" destId="{AD195CA1-41C9-4BA9-A9A4-CE7F787675A5}" srcOrd="0" destOrd="0" presId="urn:microsoft.com/office/officeart/2005/8/layout/vList4"/>
    <dgm:cxn modelId="{EE347C78-EE3A-40AF-A354-14E622E82D40}" srcId="{4A99B003-F11A-4926-ABE9-5524A342D186}" destId="{F39BADAF-1865-446B-B930-307E213A64C4}" srcOrd="2" destOrd="0" parTransId="{60F4F320-A8E8-4A6B-9B87-EE8687FBE509}" sibTransId="{430271A6-8CB8-4E84-A5E7-D64D0CD99995}"/>
    <dgm:cxn modelId="{61EA815A-03E1-4032-BEAF-000F584B149D}" type="presOf" srcId="{710092A0-59EF-47C4-BDA7-6B6096719E31}" destId="{7C2907B7-0FE2-4058-BA2B-F8D108246FDA}" srcOrd="1" destOrd="0" presId="urn:microsoft.com/office/officeart/2005/8/layout/vList4"/>
    <dgm:cxn modelId="{212F0088-EFF1-4678-A0FB-AC56A78DBFCE}" srcId="{4A99B003-F11A-4926-ABE9-5524A342D186}" destId="{9D729D0D-47C2-4BFD-87D1-E1E9967249B2}" srcOrd="0" destOrd="0" parTransId="{7069163A-8172-4E3B-A3DD-D619991CD6FB}" sibTransId="{BFF115A8-0660-49D7-AE06-A0BA5FE67A9A}"/>
    <dgm:cxn modelId="{96762296-465D-4ACD-B5DB-1A44B3A1D956}" srcId="{4A99B003-F11A-4926-ABE9-5524A342D186}" destId="{710092A0-59EF-47C4-BDA7-6B6096719E31}" srcOrd="3" destOrd="0" parTransId="{73A1F630-F756-48E1-BA4A-238F24753C71}" sibTransId="{FE925AFA-BA3B-47BB-8CAA-08AD9F6FCC51}"/>
    <dgm:cxn modelId="{F82FB79F-0A1F-4E34-BEB4-DCDD6E8D317B}" type="presOf" srcId="{F39BADAF-1865-446B-B930-307E213A64C4}" destId="{E95C95A0-DDDC-4ED8-8598-8C7F051A61FE}" srcOrd="0" destOrd="0" presId="urn:microsoft.com/office/officeart/2005/8/layout/vList4"/>
    <dgm:cxn modelId="{93DEE2C4-5016-43BF-B151-F2AF137DC350}" type="presOf" srcId="{9D729D0D-47C2-4BFD-87D1-E1E9967249B2}" destId="{54B023B5-32C1-4C05-9D7A-BB002CE7A04A}" srcOrd="0" destOrd="0" presId="urn:microsoft.com/office/officeart/2005/8/layout/vList4"/>
    <dgm:cxn modelId="{879135D0-5D8D-4210-A0BE-0062E5F4D57B}" type="presOf" srcId="{710092A0-59EF-47C4-BDA7-6B6096719E31}" destId="{561811EC-775A-4496-82B1-CC3CAF5C205C}" srcOrd="0" destOrd="0" presId="urn:microsoft.com/office/officeart/2005/8/layout/vList4"/>
    <dgm:cxn modelId="{C154E4D1-D112-44F4-B5AD-1969AF38FACD}" type="presOf" srcId="{4A99B003-F11A-4926-ABE9-5524A342D186}" destId="{6B30A877-3D2D-4D81-A6D6-53806CE9D42C}" srcOrd="0" destOrd="0" presId="urn:microsoft.com/office/officeart/2005/8/layout/vList4"/>
    <dgm:cxn modelId="{9F0248D2-C037-4828-9283-C58EBF812CBD}" srcId="{4A99B003-F11A-4926-ABE9-5524A342D186}" destId="{A3E92916-4D93-4809-9225-15B3112F1074}" srcOrd="1" destOrd="0" parTransId="{55B065AB-D5B8-4404-8E8D-941D60A2F689}" sibTransId="{5CAD5647-C600-42C6-A415-72A116D6E3AE}"/>
    <dgm:cxn modelId="{609C03DB-1F83-4239-A90E-8AC947ED4F5D}" type="presOf" srcId="{A3E92916-4D93-4809-9225-15B3112F1074}" destId="{40307156-447F-425C-8EED-EE5D6D3CF711}" srcOrd="1" destOrd="0" presId="urn:microsoft.com/office/officeart/2005/8/layout/vList4"/>
    <dgm:cxn modelId="{A2687FDB-7C06-49BF-A4E4-751C935AA549}" type="presOf" srcId="{9D729D0D-47C2-4BFD-87D1-E1E9967249B2}" destId="{A1FAEB8F-6297-4AD9-A507-6809AC537C9C}" srcOrd="1" destOrd="0" presId="urn:microsoft.com/office/officeart/2005/8/layout/vList4"/>
    <dgm:cxn modelId="{583758E5-3797-49A4-A0A0-25090C6E23BA}" type="presOf" srcId="{F39BADAF-1865-446B-B930-307E213A64C4}" destId="{4F07A2A5-2F95-456A-886C-337A473FF897}" srcOrd="1" destOrd="0" presId="urn:microsoft.com/office/officeart/2005/8/layout/vList4"/>
    <dgm:cxn modelId="{CA3BAAEB-88F8-4400-B126-F917EB1DB58C}" type="presOf" srcId="{DD2C6A6F-28C8-470E-961E-52D9A02ED6BB}" destId="{4F434124-B19B-406A-B408-743127FB09F7}" srcOrd="1" destOrd="0" presId="urn:microsoft.com/office/officeart/2005/8/layout/vList4"/>
    <dgm:cxn modelId="{F4083722-7E2D-46D6-BB8D-F9165E23E7DE}" type="presParOf" srcId="{6B30A877-3D2D-4D81-A6D6-53806CE9D42C}" destId="{46C73D1B-C4E4-4F41-BB72-EFD00FB02681}" srcOrd="0" destOrd="0" presId="urn:microsoft.com/office/officeart/2005/8/layout/vList4"/>
    <dgm:cxn modelId="{79D44D79-4D01-492E-B716-4A60B0420A71}" type="presParOf" srcId="{46C73D1B-C4E4-4F41-BB72-EFD00FB02681}" destId="{54B023B5-32C1-4C05-9D7A-BB002CE7A04A}" srcOrd="0" destOrd="0" presId="urn:microsoft.com/office/officeart/2005/8/layout/vList4"/>
    <dgm:cxn modelId="{E3481E3C-1E63-4FF9-9844-C06E8E04B30B}" type="presParOf" srcId="{46C73D1B-C4E4-4F41-BB72-EFD00FB02681}" destId="{BAEF3D1B-0756-42BC-9ED3-260E50F677D7}" srcOrd="1" destOrd="0" presId="urn:microsoft.com/office/officeart/2005/8/layout/vList4"/>
    <dgm:cxn modelId="{8FF0EC34-4196-45D7-9D34-A8E27293CCFC}" type="presParOf" srcId="{46C73D1B-C4E4-4F41-BB72-EFD00FB02681}" destId="{A1FAEB8F-6297-4AD9-A507-6809AC537C9C}" srcOrd="2" destOrd="0" presId="urn:microsoft.com/office/officeart/2005/8/layout/vList4"/>
    <dgm:cxn modelId="{4B535F63-019B-4834-8AF4-A8EDE75842E9}" type="presParOf" srcId="{6B30A877-3D2D-4D81-A6D6-53806CE9D42C}" destId="{98D871C6-D197-4910-85ED-47823D08537B}" srcOrd="1" destOrd="0" presId="urn:microsoft.com/office/officeart/2005/8/layout/vList4"/>
    <dgm:cxn modelId="{A84051E9-E325-48C2-944C-C6EFDADAB577}" type="presParOf" srcId="{6B30A877-3D2D-4D81-A6D6-53806CE9D42C}" destId="{23795126-0012-4E83-AA03-CCE8F47F4103}" srcOrd="2" destOrd="0" presId="urn:microsoft.com/office/officeart/2005/8/layout/vList4"/>
    <dgm:cxn modelId="{EA177640-B57A-484A-9955-CA7AEF90A98C}" type="presParOf" srcId="{23795126-0012-4E83-AA03-CCE8F47F4103}" destId="{178DC6FE-89D3-408B-88F2-20759E00DBBA}" srcOrd="0" destOrd="0" presId="urn:microsoft.com/office/officeart/2005/8/layout/vList4"/>
    <dgm:cxn modelId="{230388B4-4589-449C-8278-83379343DC29}" type="presParOf" srcId="{23795126-0012-4E83-AA03-CCE8F47F4103}" destId="{4B91D0AB-2730-4236-B748-6833ED4F4B54}" srcOrd="1" destOrd="0" presId="urn:microsoft.com/office/officeart/2005/8/layout/vList4"/>
    <dgm:cxn modelId="{37E32F1A-2A3F-4A8E-B6F2-5406D89691A3}" type="presParOf" srcId="{23795126-0012-4E83-AA03-CCE8F47F4103}" destId="{40307156-447F-425C-8EED-EE5D6D3CF711}" srcOrd="2" destOrd="0" presId="urn:microsoft.com/office/officeart/2005/8/layout/vList4"/>
    <dgm:cxn modelId="{9638A7BD-B532-4196-9FFF-032F8685220A}" type="presParOf" srcId="{6B30A877-3D2D-4D81-A6D6-53806CE9D42C}" destId="{AB92D2E8-D83E-4C80-BC8E-88CC92859400}" srcOrd="3" destOrd="0" presId="urn:microsoft.com/office/officeart/2005/8/layout/vList4"/>
    <dgm:cxn modelId="{B481CEEA-386F-4443-8A33-33C3A9FA27F5}" type="presParOf" srcId="{6B30A877-3D2D-4D81-A6D6-53806CE9D42C}" destId="{EE494D05-0880-44AC-99A2-680280E1AA1D}" srcOrd="4" destOrd="0" presId="urn:microsoft.com/office/officeart/2005/8/layout/vList4"/>
    <dgm:cxn modelId="{44363D4C-63CF-4E6D-952F-5C82443E69E1}" type="presParOf" srcId="{EE494D05-0880-44AC-99A2-680280E1AA1D}" destId="{E95C95A0-DDDC-4ED8-8598-8C7F051A61FE}" srcOrd="0" destOrd="0" presId="urn:microsoft.com/office/officeart/2005/8/layout/vList4"/>
    <dgm:cxn modelId="{05437DF2-F88E-4034-AD35-7A41BC61E67C}" type="presParOf" srcId="{EE494D05-0880-44AC-99A2-680280E1AA1D}" destId="{D60167EC-5ADC-4989-8E86-6F8C8F43C456}" srcOrd="1" destOrd="0" presId="urn:microsoft.com/office/officeart/2005/8/layout/vList4"/>
    <dgm:cxn modelId="{87061950-C7E3-45FC-ADF1-B23F0C0C0F57}" type="presParOf" srcId="{EE494D05-0880-44AC-99A2-680280E1AA1D}" destId="{4F07A2A5-2F95-456A-886C-337A473FF897}" srcOrd="2" destOrd="0" presId="urn:microsoft.com/office/officeart/2005/8/layout/vList4"/>
    <dgm:cxn modelId="{0727E3DD-FC9F-4A08-B366-D56A7197A52B}" type="presParOf" srcId="{6B30A877-3D2D-4D81-A6D6-53806CE9D42C}" destId="{6AE67088-242E-4E83-BF0B-78EDA1BF7E86}" srcOrd="5" destOrd="0" presId="urn:microsoft.com/office/officeart/2005/8/layout/vList4"/>
    <dgm:cxn modelId="{CCF3072C-D738-49D3-89A2-B876434B7BB4}" type="presParOf" srcId="{6B30A877-3D2D-4D81-A6D6-53806CE9D42C}" destId="{98A3A676-C8D7-45BF-B92E-5E995045DB42}" srcOrd="6" destOrd="0" presId="urn:microsoft.com/office/officeart/2005/8/layout/vList4"/>
    <dgm:cxn modelId="{128789A2-0715-4E71-B113-F351F6716599}" type="presParOf" srcId="{98A3A676-C8D7-45BF-B92E-5E995045DB42}" destId="{561811EC-775A-4496-82B1-CC3CAF5C205C}" srcOrd="0" destOrd="0" presId="urn:microsoft.com/office/officeart/2005/8/layout/vList4"/>
    <dgm:cxn modelId="{0087BD09-E0B4-44F3-9860-2648107E8617}" type="presParOf" srcId="{98A3A676-C8D7-45BF-B92E-5E995045DB42}" destId="{AA150A43-D475-41F6-A89D-BF4C2CEDBFCF}" srcOrd="1" destOrd="0" presId="urn:microsoft.com/office/officeart/2005/8/layout/vList4"/>
    <dgm:cxn modelId="{3498063B-A76A-43BC-992D-800CB8925963}" type="presParOf" srcId="{98A3A676-C8D7-45BF-B92E-5E995045DB42}" destId="{7C2907B7-0FE2-4058-BA2B-F8D108246FDA}" srcOrd="2" destOrd="0" presId="urn:microsoft.com/office/officeart/2005/8/layout/vList4"/>
    <dgm:cxn modelId="{DF87AC33-523A-4328-81A6-E87745673334}" type="presParOf" srcId="{6B30A877-3D2D-4D81-A6D6-53806CE9D42C}" destId="{D1A15192-D6E7-40F2-A577-5DA7C657F328}" srcOrd="7" destOrd="0" presId="urn:microsoft.com/office/officeart/2005/8/layout/vList4"/>
    <dgm:cxn modelId="{47304C6E-7E84-4BED-92D5-BBEC1C7AF990}" type="presParOf" srcId="{6B30A877-3D2D-4D81-A6D6-53806CE9D42C}" destId="{66CB51E6-FC97-4CF6-A8EA-A4511991FC36}" srcOrd="8" destOrd="0" presId="urn:microsoft.com/office/officeart/2005/8/layout/vList4"/>
    <dgm:cxn modelId="{43FAE5A2-5161-45FB-AD62-4EF7D7001687}" type="presParOf" srcId="{66CB51E6-FC97-4CF6-A8EA-A4511991FC36}" destId="{AD195CA1-41C9-4BA9-A9A4-CE7F787675A5}" srcOrd="0" destOrd="0" presId="urn:microsoft.com/office/officeart/2005/8/layout/vList4"/>
    <dgm:cxn modelId="{52FE02FD-97F6-4AF9-970F-A0581919194D}" type="presParOf" srcId="{66CB51E6-FC97-4CF6-A8EA-A4511991FC36}" destId="{C7BDB26F-B5AB-4320-89C5-6FC229AF8361}" srcOrd="1" destOrd="0" presId="urn:microsoft.com/office/officeart/2005/8/layout/vList4"/>
    <dgm:cxn modelId="{A0A68653-8B8E-454B-85CF-4F1A943394AB}" type="presParOf" srcId="{66CB51E6-FC97-4CF6-A8EA-A4511991FC36}" destId="{4F434124-B19B-406A-B408-743127FB09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E59DF-0C51-488C-9375-7A530A249043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numCol="1" rtlCol="0"/>
        <a:lstStyle/>
        <a:p>
          <a:pPr rtl="0"/>
          <a:endParaRPr lang="en-US"/>
        </a:p>
      </dgm:t>
    </dgm:pt>
    <dgm:pt modelId="{6F531086-4AB3-4DE6-9248-DE11315E13C1}">
      <dgm:prSet custT="1"/>
      <dgm:spPr/>
      <dgm:t>
        <a:bodyPr numCol="1" rtlCol="0"/>
        <a:lstStyle/>
        <a:p>
          <a:pPr rtl="0"/>
          <a:r>
            <a:rPr lang="ta" altLang="ta" sz="3200" u="sng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digitalinclusion</a:t>
          </a:r>
          <a:endParaRPr lang="en-US" sz="3200" u="sng" dirty="0"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1"/>
          </a:endParaRPr>
        </a:p>
        <a:p>
          <a:pPr rtl="0"/>
          <a:r>
            <a:rPr lang="ta" altLang="ta" sz="3200" u="sng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@wacoss.org.au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DDA09-8630-459B-83C3-63E0C0545B0C}" type="parTrans" cxnId="{D0FB3A34-25FF-4847-9586-01A30F3D383F}">
      <dgm:prSet/>
      <dgm:spPr/>
      <dgm:t>
        <a:bodyPr numCol="1" rtlCol="0"/>
        <a:lstStyle/>
        <a:p>
          <a:pPr rtl="0"/>
          <a:endParaRPr lang="en-US"/>
        </a:p>
      </dgm:t>
    </dgm:pt>
    <dgm:pt modelId="{5B2884BF-3797-4C00-B45B-BFFA76B6CB65}" type="sibTrans" cxnId="{D0FB3A34-25FF-4847-9586-01A30F3D383F}">
      <dgm:prSet/>
      <dgm:spPr/>
      <dgm:t>
        <a:bodyPr numCol="1" rtlCol="0"/>
        <a:lstStyle/>
        <a:p>
          <a:pPr rtl="0"/>
          <a:endParaRPr lang="en-US"/>
        </a:p>
      </dgm:t>
    </dgm:pt>
    <dgm:pt modelId="{D21B2B4F-D462-4564-A02E-6D2EC7068EBC}">
      <dgm:prSet custT="1"/>
      <dgm:spPr/>
      <dgm:t>
        <a:bodyPr numCol="1" rtlCol="0"/>
        <a:lstStyle/>
        <a:p>
          <a:pPr rtl="0"/>
          <a:r>
            <a:rPr lang="ta" altLang="ta" sz="3200">
              <a:latin typeface="Arial" panose="020B0604020202020204" pitchFamily="34" charset="0"/>
              <a:cs typeface="Arial" panose="020B0604020202020204" pitchFamily="34" charset="0"/>
            </a:rPr>
            <a:t>08 6381 5300</a:t>
          </a:r>
        </a:p>
      </dgm:t>
    </dgm:pt>
    <dgm:pt modelId="{A98CE5F0-9743-489F-9CD5-4531B9EF859A}" type="parTrans" cxnId="{43C1BFFD-50A8-4EFA-AA92-C1B7F95BB31C}">
      <dgm:prSet/>
      <dgm:spPr/>
      <dgm:t>
        <a:bodyPr numCol="1" rtlCol="0"/>
        <a:lstStyle/>
        <a:p>
          <a:pPr rtl="0"/>
          <a:endParaRPr lang="en-US"/>
        </a:p>
      </dgm:t>
    </dgm:pt>
    <dgm:pt modelId="{51717C74-02F8-4C56-8BA7-788C1DEC9B7F}" type="sibTrans" cxnId="{43C1BFFD-50A8-4EFA-AA92-C1B7F95BB31C}">
      <dgm:prSet/>
      <dgm:spPr/>
      <dgm:t>
        <a:bodyPr numCol="1" rtlCol="0"/>
        <a:lstStyle/>
        <a:p>
          <a:pPr rtl="0"/>
          <a:endParaRPr lang="en-US"/>
        </a:p>
      </dgm:t>
    </dgm:pt>
    <dgm:pt modelId="{1CBFF3E2-CF2C-4FEF-8990-18DDB16D0817}" type="pres">
      <dgm:prSet presAssocID="{732E59DF-0C51-488C-9375-7A530A249043}" presName="root" presStyleCnt="0">
        <dgm:presLayoutVars>
          <dgm:dir/>
          <dgm:resizeHandles val="exact"/>
        </dgm:presLayoutVars>
      </dgm:prSet>
      <dgm:spPr/>
    </dgm:pt>
    <dgm:pt modelId="{27CD87C6-F1F5-4431-A190-3C37C7780626}" type="pres">
      <dgm:prSet presAssocID="{6F531086-4AB3-4DE6-9248-DE11315E13C1}" presName="compNode" presStyleCnt="0"/>
      <dgm:spPr/>
    </dgm:pt>
    <dgm:pt modelId="{5668DB02-9AA0-4821-905F-305E474EE034}" type="pres">
      <dgm:prSet presAssocID="{6F531086-4AB3-4DE6-9248-DE11315E13C1}" presName="bgRect" presStyleLbl="bgShp" presStyleIdx="0" presStyleCnt="2"/>
      <dgm:spPr/>
    </dgm:pt>
    <dgm:pt modelId="{71ADD909-EC85-4787-891E-5A72D906C3F9}" type="pres">
      <dgm:prSet presAssocID="{6F531086-4AB3-4DE6-9248-DE11315E13C1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F3C08D3-17C2-4CF5-A41F-F97F462BACD0}" type="pres">
      <dgm:prSet presAssocID="{6F531086-4AB3-4DE6-9248-DE11315E13C1}" presName="spaceRect" presStyleCnt="0"/>
      <dgm:spPr/>
    </dgm:pt>
    <dgm:pt modelId="{D40F1C8C-B98E-4555-967E-7C31150164B8}" type="pres">
      <dgm:prSet presAssocID="{6F531086-4AB3-4DE6-9248-DE11315E13C1}" presName="parTx" presStyleLbl="revTx" presStyleIdx="0" presStyleCnt="2">
        <dgm:presLayoutVars>
          <dgm:chMax val="0"/>
          <dgm:chPref val="0"/>
        </dgm:presLayoutVars>
      </dgm:prSet>
      <dgm:spPr/>
    </dgm:pt>
    <dgm:pt modelId="{2B5FCC69-E52A-45E9-A802-2ECB90885F2F}" type="pres">
      <dgm:prSet presAssocID="{5B2884BF-3797-4C00-B45B-BFFA76B6CB65}" presName="sibTrans" presStyleCnt="0"/>
      <dgm:spPr/>
    </dgm:pt>
    <dgm:pt modelId="{6ED7E4C5-A1C0-43A0-A3D2-654DCA27E89F}" type="pres">
      <dgm:prSet presAssocID="{D21B2B4F-D462-4564-A02E-6D2EC7068EBC}" presName="compNode" presStyleCnt="0"/>
      <dgm:spPr/>
    </dgm:pt>
    <dgm:pt modelId="{526148A1-EC0A-4E19-90EA-C3904B2BF228}" type="pres">
      <dgm:prSet presAssocID="{D21B2B4F-D462-4564-A02E-6D2EC7068EBC}" presName="bgRect" presStyleLbl="bgShp" presStyleIdx="1" presStyleCnt="2"/>
      <dgm:spPr/>
    </dgm:pt>
    <dgm:pt modelId="{FC079F8F-B11F-467B-86BF-4FA69D0C0885}" type="pres">
      <dgm:prSet presAssocID="{D21B2B4F-D462-4564-A02E-6D2EC7068EBC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88B57FA-4524-4E53-BAA2-32E85891E646}" type="pres">
      <dgm:prSet presAssocID="{D21B2B4F-D462-4564-A02E-6D2EC7068EBC}" presName="spaceRect" presStyleCnt="0"/>
      <dgm:spPr/>
    </dgm:pt>
    <dgm:pt modelId="{599ED821-900F-4138-A70C-9278FEA6591B}" type="pres">
      <dgm:prSet presAssocID="{D21B2B4F-D462-4564-A02E-6D2EC7068EB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0FB3A34-25FF-4847-9586-01A30F3D383F}" srcId="{732E59DF-0C51-488C-9375-7A530A249043}" destId="{6F531086-4AB3-4DE6-9248-DE11315E13C1}" srcOrd="0" destOrd="0" parTransId="{A3BDDA09-8630-459B-83C3-63E0C0545B0C}" sibTransId="{5B2884BF-3797-4C00-B45B-BFFA76B6CB65}"/>
    <dgm:cxn modelId="{8E4FF464-7B3A-47A9-886F-C14620562132}" type="presOf" srcId="{732E59DF-0C51-488C-9375-7A530A249043}" destId="{1CBFF3E2-CF2C-4FEF-8990-18DDB16D0817}" srcOrd="0" destOrd="0" presId="urn:microsoft.com/office/officeart/2018/2/layout/IconVerticalSolidList#3"/>
    <dgm:cxn modelId="{A88EDCC1-7714-4C59-A400-D6D5F4E1536A}" type="presOf" srcId="{6F531086-4AB3-4DE6-9248-DE11315E13C1}" destId="{D40F1C8C-B98E-4555-967E-7C31150164B8}" srcOrd="0" destOrd="0" presId="urn:microsoft.com/office/officeart/2018/2/layout/IconVerticalSolidList#3"/>
    <dgm:cxn modelId="{39BD93D5-006C-4870-BF59-5B5D020F8B8A}" type="presOf" srcId="{D21B2B4F-D462-4564-A02E-6D2EC7068EBC}" destId="{599ED821-900F-4138-A70C-9278FEA6591B}" srcOrd="0" destOrd="0" presId="urn:microsoft.com/office/officeart/2018/2/layout/IconVerticalSolidList#3"/>
    <dgm:cxn modelId="{43C1BFFD-50A8-4EFA-AA92-C1B7F95BB31C}" srcId="{732E59DF-0C51-488C-9375-7A530A249043}" destId="{D21B2B4F-D462-4564-A02E-6D2EC7068EBC}" srcOrd="1" destOrd="0" parTransId="{A98CE5F0-9743-489F-9CD5-4531B9EF859A}" sibTransId="{51717C74-02F8-4C56-8BA7-788C1DEC9B7F}"/>
    <dgm:cxn modelId="{4BA8E069-8DEA-435B-B4A4-D0CF8232ED4F}" type="presParOf" srcId="{1CBFF3E2-CF2C-4FEF-8990-18DDB16D0817}" destId="{27CD87C6-F1F5-4431-A190-3C37C7780626}" srcOrd="0" destOrd="0" presId="urn:microsoft.com/office/officeart/2018/2/layout/IconVerticalSolidList#3"/>
    <dgm:cxn modelId="{937B63F2-7266-4844-A338-ABCDB38D6650}" type="presParOf" srcId="{27CD87C6-F1F5-4431-A190-3C37C7780626}" destId="{5668DB02-9AA0-4821-905F-305E474EE034}" srcOrd="0" destOrd="0" presId="urn:microsoft.com/office/officeart/2018/2/layout/IconVerticalSolidList#3"/>
    <dgm:cxn modelId="{9FF2BA25-6BA1-4120-8854-FFEC1401FBE3}" type="presParOf" srcId="{27CD87C6-F1F5-4431-A190-3C37C7780626}" destId="{71ADD909-EC85-4787-891E-5A72D906C3F9}" srcOrd="1" destOrd="0" presId="urn:microsoft.com/office/officeart/2018/2/layout/IconVerticalSolidList#3"/>
    <dgm:cxn modelId="{79682BC2-7ABB-482F-8706-3E22DB43F951}" type="presParOf" srcId="{27CD87C6-F1F5-4431-A190-3C37C7780626}" destId="{8F3C08D3-17C2-4CF5-A41F-F97F462BACD0}" srcOrd="2" destOrd="0" presId="urn:microsoft.com/office/officeart/2018/2/layout/IconVerticalSolidList#3"/>
    <dgm:cxn modelId="{F820B78D-EEAF-43B4-B0FF-8E480742B181}" type="presParOf" srcId="{27CD87C6-F1F5-4431-A190-3C37C7780626}" destId="{D40F1C8C-B98E-4555-967E-7C31150164B8}" srcOrd="3" destOrd="0" presId="urn:microsoft.com/office/officeart/2018/2/layout/IconVerticalSolidList#3"/>
    <dgm:cxn modelId="{9FF41618-4929-40AD-9672-5B3253DDFEFF}" type="presParOf" srcId="{1CBFF3E2-CF2C-4FEF-8990-18DDB16D0817}" destId="{2B5FCC69-E52A-45E9-A802-2ECB90885F2F}" srcOrd="1" destOrd="0" presId="urn:microsoft.com/office/officeart/2018/2/layout/IconVerticalSolidList#3"/>
    <dgm:cxn modelId="{638F47A2-F450-4D3B-854B-2EA74D175191}" type="presParOf" srcId="{1CBFF3E2-CF2C-4FEF-8990-18DDB16D0817}" destId="{6ED7E4C5-A1C0-43A0-A3D2-654DCA27E89F}" srcOrd="2" destOrd="0" presId="urn:microsoft.com/office/officeart/2018/2/layout/IconVerticalSolidList#3"/>
    <dgm:cxn modelId="{962D0733-CDE8-4612-88DF-D7801ED7C215}" type="presParOf" srcId="{6ED7E4C5-A1C0-43A0-A3D2-654DCA27E89F}" destId="{526148A1-EC0A-4E19-90EA-C3904B2BF228}" srcOrd="0" destOrd="0" presId="urn:microsoft.com/office/officeart/2018/2/layout/IconVerticalSolidList#3"/>
    <dgm:cxn modelId="{416C0BD8-5E68-488C-9AA8-E6AD32556DD7}" type="presParOf" srcId="{6ED7E4C5-A1C0-43A0-A3D2-654DCA27E89F}" destId="{FC079F8F-B11F-467B-86BF-4FA69D0C0885}" srcOrd="1" destOrd="0" presId="urn:microsoft.com/office/officeart/2018/2/layout/IconVerticalSolidList#3"/>
    <dgm:cxn modelId="{E7BD5782-F617-4E7A-8A85-06EDE4865E2F}" type="presParOf" srcId="{6ED7E4C5-A1C0-43A0-A3D2-654DCA27E89F}" destId="{088B57FA-4524-4E53-BAA2-32E85891E646}" srcOrd="2" destOrd="0" presId="urn:microsoft.com/office/officeart/2018/2/layout/IconVerticalSolidList#3"/>
    <dgm:cxn modelId="{6A4B1EAA-22D3-4AE4-8421-E56BAF15F6E3}" type="presParOf" srcId="{6ED7E4C5-A1C0-43A0-A3D2-654DCA27E89F}" destId="{599ED821-900F-4138-A70C-9278FEA6591B}" srcOrd="3" destOrd="0" presId="urn:microsoft.com/office/officeart/2018/2/layout/IconVerticalSolidLis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023B5-32C1-4C05-9D7A-BB002CE7A04A}">
      <dsp:nvSpPr>
        <dsp:cNvPr id="0" name=""/>
        <dsp:cNvSpPr/>
      </dsp:nvSpPr>
      <dsp:spPr>
        <a:xfrm>
          <a:off x="0" y="0"/>
          <a:ext cx="11158908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ta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சந்தேகத்திற்குரிய போன் அழைப்பு</a:t>
          </a:r>
          <a:r>
            <a:rPr lang="ta-IN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கள் குறித்து</a:t>
          </a:r>
          <a:r>
            <a:rPr lang="ta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 எச்சரிக்கையாக இருங்கள்.</a:t>
          </a:r>
          <a:endParaRPr lang="en-US" sz="2400" kern="12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sp:txBody>
      <dsp:txXfrm>
        <a:off x="2324330" y="0"/>
        <a:ext cx="8834577" cy="925490"/>
      </dsp:txXfrm>
    </dsp:sp>
    <dsp:sp modelId="{BAEF3D1B-0756-42BC-9ED3-260E50F677D7}">
      <dsp:nvSpPr>
        <dsp:cNvPr id="0" name=""/>
        <dsp:cNvSpPr/>
      </dsp:nvSpPr>
      <dsp:spPr>
        <a:xfrm>
          <a:off x="850562" y="92549"/>
          <a:ext cx="715754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8DC6FE-89D3-408B-88F2-20759E00DBBA}">
      <dsp:nvSpPr>
        <dsp:cNvPr id="0" name=""/>
        <dsp:cNvSpPr/>
      </dsp:nvSpPr>
      <dsp:spPr>
        <a:xfrm>
          <a:off x="0" y="1018039"/>
          <a:ext cx="11158908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ta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நீங்கள் பெறும் குறுஞ்செய்தி</a:t>
          </a:r>
          <a:r>
            <a:rPr lang="ta-IN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கள்</a:t>
          </a:r>
          <a:r>
            <a:rPr lang="ta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 குறித்து எச்சரிக்கையாக இருங்கள்.</a:t>
          </a:r>
          <a:endParaRPr lang="en-US" sz="2400" kern="12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sp:txBody>
      <dsp:txXfrm>
        <a:off x="2324330" y="1018039"/>
        <a:ext cx="8834577" cy="925490"/>
      </dsp:txXfrm>
    </dsp:sp>
    <dsp:sp modelId="{4B91D0AB-2730-4236-B748-6833ED4F4B54}">
      <dsp:nvSpPr>
        <dsp:cNvPr id="0" name=""/>
        <dsp:cNvSpPr/>
      </dsp:nvSpPr>
      <dsp:spPr>
        <a:xfrm>
          <a:off x="850562" y="1110588"/>
          <a:ext cx="715754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5C95A0-DDDC-4ED8-8598-8C7F051A61FE}">
      <dsp:nvSpPr>
        <dsp:cNvPr id="0" name=""/>
        <dsp:cNvSpPr/>
      </dsp:nvSpPr>
      <dsp:spPr>
        <a:xfrm>
          <a:off x="0" y="2037790"/>
          <a:ext cx="11158908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a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உங்கள் கடவுச்சொற்களை வலுப்படுத்துங்கள்.</a:t>
          </a:r>
          <a:endParaRPr lang="en-US" sz="2400" kern="12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sp:txBody>
      <dsp:txXfrm>
        <a:off x="2324330" y="2037790"/>
        <a:ext cx="8834577" cy="925490"/>
      </dsp:txXfrm>
    </dsp:sp>
    <dsp:sp modelId="{D60167EC-5ADC-4989-8E86-6F8C8F43C456}">
      <dsp:nvSpPr>
        <dsp:cNvPr id="0" name=""/>
        <dsp:cNvSpPr/>
      </dsp:nvSpPr>
      <dsp:spPr>
        <a:xfrm>
          <a:off x="850562" y="2128627"/>
          <a:ext cx="715754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1811EC-775A-4496-82B1-CC3CAF5C205C}">
      <dsp:nvSpPr>
        <dsp:cNvPr id="0" name=""/>
        <dsp:cNvSpPr/>
      </dsp:nvSpPr>
      <dsp:spPr>
        <a:xfrm>
          <a:off x="0" y="3054117"/>
          <a:ext cx="11158908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a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சமூக ஊடகங்களில்</a:t>
          </a:r>
          <a:r>
            <a:rPr lang="ta-IN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 </a:t>
          </a:r>
          <a:r>
            <a:rPr lang="ta" altLang="ta" sz="24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எச்சரிக்கையாக இருங்கள் </a:t>
          </a:r>
          <a:endParaRPr lang="en-US" sz="2400" kern="12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sp:txBody>
      <dsp:txXfrm>
        <a:off x="2324330" y="3054117"/>
        <a:ext cx="8834577" cy="925490"/>
      </dsp:txXfrm>
    </dsp:sp>
    <dsp:sp modelId="{AA150A43-D475-41F6-A89D-BF4C2CEDBFCF}">
      <dsp:nvSpPr>
        <dsp:cNvPr id="0" name=""/>
        <dsp:cNvSpPr/>
      </dsp:nvSpPr>
      <dsp:spPr>
        <a:xfrm>
          <a:off x="850562" y="3146666"/>
          <a:ext cx="715754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195CA1-41C9-4BA9-A9A4-CE7F787675A5}">
      <dsp:nvSpPr>
        <dsp:cNvPr id="0" name=""/>
        <dsp:cNvSpPr/>
      </dsp:nvSpPr>
      <dsp:spPr>
        <a:xfrm>
          <a:off x="0" y="4075571"/>
          <a:ext cx="11158908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a" altLang="ta" sz="28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rPr>
            <a:t>உங்கள் உள்ளுணர்வை நம்புங்கள்!</a:t>
          </a:r>
          <a:endParaRPr lang="en-US" sz="2800" kern="1200" dirty="0">
            <a:latin typeface="Nirmala Text" panose="020B0502040204020203" pitchFamily="34" charset="0"/>
            <a:ea typeface="Nirmala Text" panose="020B0502040204020203" pitchFamily="34" charset="0"/>
            <a:cs typeface="Nirmala Text" panose="020B0502040204020203" pitchFamily="34" charset="0"/>
          </a:endParaRPr>
        </a:p>
      </dsp:txBody>
      <dsp:txXfrm>
        <a:off x="2324330" y="4075571"/>
        <a:ext cx="8834577" cy="925490"/>
      </dsp:txXfrm>
    </dsp:sp>
    <dsp:sp modelId="{C7BDB26F-B5AB-4320-89C5-6FC229AF8361}">
      <dsp:nvSpPr>
        <dsp:cNvPr id="0" name=""/>
        <dsp:cNvSpPr/>
      </dsp:nvSpPr>
      <dsp:spPr>
        <a:xfrm>
          <a:off x="850562" y="4164705"/>
          <a:ext cx="715754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8DB02-9AA0-4821-905F-305E474EE034}">
      <dsp:nvSpPr>
        <dsp:cNvPr id="0" name=""/>
        <dsp:cNvSpPr/>
      </dsp:nvSpPr>
      <dsp:spPr>
        <a:xfrm>
          <a:off x="0" y="913006"/>
          <a:ext cx="5849557" cy="16855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DD909-EC85-4787-891E-5A72D906C3F9}">
      <dsp:nvSpPr>
        <dsp:cNvPr id="0" name=""/>
        <dsp:cNvSpPr/>
      </dsp:nvSpPr>
      <dsp:spPr>
        <a:xfrm>
          <a:off x="509878" y="1292255"/>
          <a:ext cx="927052" cy="9270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F1C8C-B98E-4555-967E-7C31150164B8}">
      <dsp:nvSpPr>
        <dsp:cNvPr id="0" name=""/>
        <dsp:cNvSpPr/>
      </dsp:nvSpPr>
      <dsp:spPr>
        <a:xfrm>
          <a:off x="1946810" y="913006"/>
          <a:ext cx="3902746" cy="168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87" tIns="178387" rIns="178387" bIns="178387" numCol="1" spcCol="1270" rtlCol="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a" altLang="ta" sz="3200" u="sng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digitalinclusion</a:t>
          </a:r>
          <a:endParaRPr lang="en-US" sz="3200" u="sng" kern="1200" dirty="0"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3"/>
          </a:endParaRP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a" altLang="ta" sz="3200" u="sng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@wacoss.org.au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6810" y="913006"/>
        <a:ext cx="3902746" cy="1685550"/>
      </dsp:txXfrm>
    </dsp:sp>
    <dsp:sp modelId="{526148A1-EC0A-4E19-90EA-C3904B2BF228}">
      <dsp:nvSpPr>
        <dsp:cNvPr id="0" name=""/>
        <dsp:cNvSpPr/>
      </dsp:nvSpPr>
      <dsp:spPr>
        <a:xfrm>
          <a:off x="0" y="3019944"/>
          <a:ext cx="5849557" cy="16855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F8F-B11F-467B-86BF-4FA69D0C0885}">
      <dsp:nvSpPr>
        <dsp:cNvPr id="0" name=""/>
        <dsp:cNvSpPr/>
      </dsp:nvSpPr>
      <dsp:spPr>
        <a:xfrm>
          <a:off x="509878" y="3399193"/>
          <a:ext cx="927052" cy="9270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D821-900F-4138-A70C-9278FEA6591B}">
      <dsp:nvSpPr>
        <dsp:cNvPr id="0" name=""/>
        <dsp:cNvSpPr/>
      </dsp:nvSpPr>
      <dsp:spPr>
        <a:xfrm>
          <a:off x="1946810" y="3019944"/>
          <a:ext cx="3902746" cy="168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87" tIns="178387" rIns="178387" bIns="178387" numCol="1" spcCol="1270" rtlCol="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a" altLang="ta" sz="3200" kern="1200">
              <a:latin typeface="Arial" panose="020B0604020202020204" pitchFamily="34" charset="0"/>
              <a:cs typeface="Arial" panose="020B0604020202020204" pitchFamily="34" charset="0"/>
            </a:rPr>
            <a:t>08 6381 5300</a:t>
          </a:r>
        </a:p>
      </dsp:txBody>
      <dsp:txXfrm>
        <a:off x="1946810" y="3019944"/>
        <a:ext cx="3902746" cy="1685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shape xmlns:r="http://schemas.openxmlformats.org/officeDocument/2006/relationships" r:blip="">
      <dgm:adjLst/>
    </dgm:shape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varLst>
            <dgm:chMax val="0"/>
            <dgm:chPref val="0"/>
          </dgm:varLst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choose name="Name12">
          <dgm:if name="Name13" axis="ch" ptType="node" func="cnt" op="gte" val="1">
            <dgm:layoutNode name="desTx" styleLbl="revTx"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varLst/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endParaRPr lang="en-AU" alt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fld id="{8054F693-6193-4B47-B5B6-F0AEEE933F5D}" type="datetimeFigureOut">
              <a:rPr lang="en-AU" altLang="en-AU"/>
              <a:pPr rtl="0">
                <a:defRPr/>
              </a:pPr>
              <a:t>18/11/2025</a:t>
            </a:fld>
            <a:endParaRPr lang="en-AU" alt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r>
              <a:rPr lang="ta" altLang="ta"/>
              <a:t>WA Digital Inclusion Project | Community Champion's Session</a:t>
            </a:r>
            <a:endParaRPr lang="en-AU" alt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rtl="0">
              <a:defRPr/>
            </a:pPr>
            <a:fld id="{BD4AB9D1-D40E-4FE1-B3C6-3943EA2B9113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endParaRPr lang="en-AU" alt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fld id="{C605D427-F06B-4C7F-A77C-8BBD2BED15AB}" type="datetimeFigureOut">
              <a:rPr lang="en-AU" altLang="en-AU"/>
              <a:pPr rtl="0">
                <a:defRPr/>
              </a:pPr>
              <a:t>18/11/2025</a:t>
            </a:fld>
            <a:endParaRPr lang="en-AU" alt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pPr lvl="0" rtl="0"/>
            <a:endParaRPr lang="en-AU" alt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 rtl="0"/>
            <a:r>
              <a:rPr lang="ta" altLang="ta" noProof="0"/>
              <a:t>Edit Master text styles</a:t>
            </a:r>
          </a:p>
          <a:p>
            <a:pPr lvl="1" rtl="0"/>
            <a:r>
              <a:rPr lang="ta" altLang="ta" noProof="0"/>
              <a:t>Second level</a:t>
            </a:r>
          </a:p>
          <a:p>
            <a:pPr lvl="2" rtl="0"/>
            <a:r>
              <a:rPr lang="ta" altLang="ta" noProof="0"/>
              <a:t>Third level</a:t>
            </a:r>
          </a:p>
          <a:p>
            <a:pPr lvl="3" rtl="0"/>
            <a:r>
              <a:rPr lang="ta" altLang="ta" noProof="0"/>
              <a:t>Fourth level</a:t>
            </a:r>
          </a:p>
          <a:p>
            <a:pPr lvl="4" rtl="0"/>
            <a:r>
              <a:rPr lang="ta" altLang="ta" noProof="0"/>
              <a:t>Fifth level</a:t>
            </a:r>
            <a:endParaRPr lang="en-AU" alt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r>
              <a:rPr lang="ta" altLang="ta"/>
              <a:t>WA Digital Inclusion Project | Community Champion's Session</a:t>
            </a:r>
            <a:endParaRPr lang="en-AU" alt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rtl="0">
              <a:defRPr/>
            </a:pPr>
            <a:fld id="{0D6E2039-60C8-43C7-8691-7B55BCC41598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inclusionwa.org.au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530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092483"/>
            <a:ext cx="5438140" cy="3908614"/>
          </a:xfrm>
        </p:spPr>
        <p:txBody>
          <a:bodyPr numCol="1" rtlCol="0"/>
          <a:lstStyle/>
          <a:p>
            <a:pPr rtl="0">
              <a:spcBef>
                <a:spcPts val="0"/>
              </a:spcBef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அமர்விற்கு அனைவரையும் வரவேற்று, அவர்களின் செளகரியத்தை உறுதிசெய்யுங்கள். </a:t>
            </a:r>
            <a:endParaRPr lang="en-US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>
              <a:spcBef>
                <a:spcPts val="0"/>
              </a:spcBef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கீழ்க்கண்டவற்றை அனைவருக்கும் அளிக்கவும்: </a:t>
            </a:r>
            <a:endParaRPr lang="en-US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>
              <a:spcBef>
                <a:spcPts val="0"/>
              </a:spcBef>
            </a:pPr>
            <a:endParaRPr lang="en-AU" altLang="en-AU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பங்கேற்பாளருக்கான தொகுப்பின் (இதில் PPT ஸ்லைடுகளும் அடங்கும்) நகல்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spcBef>
                <a:spcPts val="0"/>
              </a:spcBef>
              <a:buFont typeface="Arial" panose="020B0604020202020204" pitchFamily="34" charset="0"/>
              <a:buNone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 பேனா 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spcBef>
                <a:spcPts val="0"/>
              </a:spcBef>
              <a:buFont typeface="Arial" panose="020B0604020202020204" pitchFamily="34" charset="0"/>
              <a:buNone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நாம் வழங்கும் துண்டறிக்கைகள் அல்லது காந்தங்கள்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>
              <a:spcBef>
                <a:spcPts val="0"/>
              </a:spcBef>
            </a:pPr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7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1D86B-053A-ADAD-691A-714A9F7A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EECCD-BBCB-3719-C014-7802E64C0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DFA32-C7D2-08BD-93A8-FF90B4215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004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3BD4-A6A8-7251-D139-4B07FA55E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75422-A51B-7B03-A393-3510F1B10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8E7FF-9898-50E3-CCAF-C52B2DC02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813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7CEA-833E-4A81-D1CC-05B89FD8A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5B575-FF2E-96ED-7BED-F9D78F59F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7BD05-D750-34B6-F287-DEC62D103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52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5E0A8-C7E1-31F3-F448-75B2921A3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2342B-743A-24A7-1B55-A126C0F1D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5CE0A-AFBE-2FEF-3F7C-CC90F241A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44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4B9AF-0F6A-ABE9-5B50-77D70B1B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93EF2-7B03-D40A-1BCE-43C6948BB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B29D1-39D3-F39D-A484-CC0C2B506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919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8813" y="239713"/>
            <a:ext cx="5478462" cy="308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8679" y="3548648"/>
            <a:ext cx="6334626" cy="5461000"/>
          </a:xfrm>
        </p:spPr>
        <p:txBody>
          <a:bodyPr/>
          <a:lstStyle/>
          <a:p>
            <a:pPr rtl="0"/>
            <a:r>
              <a:rPr lang="ta-IN" altLang="ta-IN" sz="1000" b="1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தகவல் 1 - உங்களை ஒருவர் அழைத்து தனிப்பட்ட தகவல்களை கேட்டால்</a:t>
            </a: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: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அவர்களது விவரங்களைப் பெற்றுக்கொண்டு போன் தொடர்பை துண்டிக்கவும். "நான் உங்களை என்னை அழைக்கும்படி கூறவில்லை. எனவே நான் இப்போது இணைப்பைத்  துண்டிக்கப்போகிறேன்" என நீங்கள் கூறலாம்.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இணையதளத்திலிருந்து  அவர்களின் உண்மையான தொடர்பு எண்ணைக் கண்டறிந்து அவ்வெண்ணில் அவர்களை அழையுங்கள்.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endParaRPr lang="en-US" altLang="ta-IN" sz="1000" b="1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000" b="1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தகவல் 2 - குறுஞ்செய்தி மற்றும் மின்னஞ்சல்கள் குறித்து எச்சரிக்கையாயிருங்கள்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குறுஞ்செய்தியோ மின்னஞ்சலோ வித்தியாசமாக இருந்தாலோ அல்லது பணம் கேட்டாலோ: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உங்களிடம் ஏற்கனவே உள்ள அந்த நண்பருடைய அல்லது குடும்ப உறுப்பினருடைய எண்ணில் தொடர்புகொண்டு, அவர்களிடம் அந்தத் தகவலை சரிபார்க்க சொல்லுங்கள்.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br>
              <a:rPr lang="ta-IN" altLang="ta-IN" sz="10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ta-IN" altLang="ta-IN" sz="1000" b="1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தகவல் 3 - உங்கள் கடவுச்சொற்களை வலுப்படுத்துங்கள்</a:t>
            </a:r>
            <a:endParaRPr lang="ta-IN" altLang="ta-IN" sz="1000" b="1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உங்கள் கடவுச்சொற்களை நீளமானதாகவும் ஊகிக்க கடினமானதாகவும் வைத்திருங்கள்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உங்கள் பெயரையோ அல்லது '</a:t>
            </a:r>
            <a:r>
              <a:rPr lang="en-AU" sz="1000" dirty="0">
                <a:solidFill>
                  <a:srgbClr val="11111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password</a:t>
            </a: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'  போன்ற சொற்களையோ பயன்படுத்தாதீர்கள்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பெரிய எழுத்துக்கள், சிறிய எழுத்துக்கள், எண்கள் மற்றும்  குறியீடுகள் என்று  அனைத்தையும் ஒன்றிணைத்து பயன்படுத்துங்கள்.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endParaRPr lang="en-US" altLang="ta-IN" sz="1000" b="1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000" b="1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தகவல் 4: சமூக ஊடகங்களில் என்ன பகிர்கிறீர்கள் என்பதில் கவனமாய் இருங்கள்</a:t>
            </a:r>
            <a:endParaRPr lang="en-US" sz="1000" b="1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altLang="ta-IN" sz="10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உங்களுடைய தனிப்பட்ட தகவல்களைப் பதிவிடுவதற்கு முன் ஒன்றிற்கு இரண்டு முறை சிந்தியுங்கள்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புகைப்படங்களில் எதிர்பாரா விதமாக தனிப்பட்ட தகவல்கள் இல்லாமல் இருப்பதை உறுதி செய்துகொள்ளுங்கள்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endParaRPr lang="en-US" altLang="ta-IN" sz="1000" b="1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000" b="1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தகவல் 5: உங்கள் உள்ளுணர்வை நம்புங்கள்: </a:t>
            </a:r>
            <a:endParaRPr lang="ta-IN" altLang="ta-IN" sz="1000" b="1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சந்தேகப்படும்படியான இணைப்புகளை கிளிக் செய்யாதீர்கள்.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ஆன்லைனில் அறிமுகமில்லாத தொடர்புகளிடம் கவனமாய் இருங்கள். 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00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விழிப்புடன் இருந்து, உங்கள் உள்ளுணர்வைப் பின்பற்றிச் செயல்படுங்கள். </a:t>
            </a:r>
            <a:endParaRPr lang="ta-IN" altLang="ta-IN" sz="10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0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en-AU" altLang="en-AU" sz="1000" noProof="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16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778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065994"/>
            <a:ext cx="5438140" cy="3908614"/>
          </a:xfrm>
        </p:spPr>
        <p:txBody>
          <a:bodyPr numCol="1" rtlCol="0"/>
          <a:lstStyle/>
          <a:p>
            <a:pPr rtl="0"/>
            <a:r>
              <a:rPr lang="ta-IN" altLang="ta-IN" sz="1400" b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இதில் எது உண்மையானது? ஏன்? என்று குழுவிடம் கேளுங்கள்.</a:t>
            </a:r>
          </a:p>
          <a:p>
            <a:pPr rtl="0"/>
            <a:endParaRPr lang="ta-IN" altLang="ta-IN" sz="1400" b="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b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அடுத்த ஸ்லைட் அதற்கான விடையை அளிக்கும்!</a:t>
            </a:r>
            <a:endParaRPr lang="ta" altLang="ta" sz="1400" b="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76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397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3938995"/>
            <a:ext cx="5438140" cy="3908614"/>
          </a:xfrm>
        </p:spPr>
        <p:txBody>
          <a:bodyPr numCol="1"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n-US" sz="1400" b="0" i="0" u="none" strike="noStrike" kern="12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AusPost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ஸ்க்ரீன் ஷாட் மட்டுமே உண்மையானது -இதை எப்படி உண்மை என்று சொல்லலாம்?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WA</a:t>
            </a: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வில் சுங்கச்சாவடிகள் இல்லை. எனவே முதலாவதை போலி என சுலபமாக கூறலாம். மேலும் 'உங்கள் கிரெடிட்டை பாதுகாத்துக்கொள்ளுங்கள்' என கூறி உங்களைப் பயப்படுத்த முயற்சிக்கிறது. 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lvl="0" indent="0" rtl="0">
              <a:buFont typeface="Arial" panose="020B0604020202020204" pitchFamily="34" charset="0"/>
              <a:buNone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கடைசியானது 'கூடுதல் கட்டணம்' என்று கூறி பயத்தை ஏற்படுத்தி உங்களை அவசரப்படுத்துகிறது. 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lvl="0" indent="0" rtl="0">
              <a:buFont typeface="Arial" panose="020B0604020202020204" pitchFamily="34" charset="0"/>
              <a:buNone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AusPost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உங்களை எந்தவொரு செயலையும் செய்ய வேண்டவில்லை. மேலும், நீங்கள் ஒரு கடையில் ஆர்டர் செய்திருந்தால் நீங்கள் அதை அறிந்திருப்பீர்கள் (இங்கு நீங்கள் ஆர்டர் செய்த்திருக்கும் கடை 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Kmart)</a:t>
            </a:r>
            <a:endParaRPr lang="en-US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en-US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06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651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4" y="3938995"/>
            <a:ext cx="5953125" cy="3908614"/>
          </a:xfrm>
        </p:spPr>
        <p:txBody>
          <a:bodyPr/>
          <a:lstStyle/>
          <a:p>
            <a:pPr rtl="0"/>
            <a:r>
              <a:rPr lang="ta-IN" altLang="ta-IN" sz="1400" b="1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செய்திகளை பகுத்தறியுங்கள் </a:t>
            </a:r>
            <a:endParaRPr lang="ta-IN" altLang="ta-IN" sz="1400" b="1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b="1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மோசடிக்காரர்கள் இவ்வாறு செய்வார்கள் என்பதை நினைவிற்கொள்ளுங்கள்: </a:t>
            </a:r>
            <a:endParaRPr lang="ta-IN" altLang="ta-IN" sz="1400" b="1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உங்களை அவசரப்படுத்துவார்கள் அல்லது அவசரத்தன்மையை ஏற்படுத்துவார்கள்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உங்களை கிரெடிட் அல்லது ஏதோ ஒரு வகை கட்டணம் குறித்து உங்களை நெருக்கி, மிரட்டுவார்கள்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endParaRPr lang="en-US" altLang="ta-IN" sz="1400" b="1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b="1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எப்போதும் பாதுகாப்பாய் இருக்க: </a:t>
            </a:r>
            <a:endParaRPr lang="ta-IN" altLang="ta-IN" sz="1400" b="1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செயல்படுவதற்கு முன் நின்று, நிதானமுடன் உறுதி செய்யுங்கள்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செய்திகளை எப்போதும் நன்கு ஆராய்ந்து, சந்தேகப்படும்படியான இணைப்புகளை கிளிக் செய்வதைத் தவிருங்கள் 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49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286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078695"/>
            <a:ext cx="5438140" cy="3908614"/>
          </a:xfrm>
        </p:spPr>
        <p:txBody>
          <a:bodyPr numCol="1" rtlCol="0"/>
          <a:lstStyle/>
          <a:p>
            <a:pPr rtl="0"/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ஐபோனில் ஸ்பேம் செய்தியை ரிப்போர்ட் செய்ய:</a:t>
            </a:r>
            <a:br>
              <a:rPr lang="ta-IN" altLang="ta-IN" sz="1400" b="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en-US" sz="1400" b="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1. </a:t>
            </a: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செய்தியைத் திறக்கவும் </a:t>
            </a:r>
            <a:br>
              <a:rPr lang="ta-IN" altLang="ta-IN" sz="1400" b="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en-US" sz="1400" b="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2. </a:t>
            </a: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ஸ்பேம் செய்திக்குக் கீழே உள்ள "ரிப்போர்ட் ஸ்பேம்" என்பதைக் கிளிக் செய்யவும்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3. </a:t>
            </a: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"டெலீட் அண்ட் ரிப்போர்ட் ஸ்பேம்" என்பதைக் கிளிக் செய்யவும். இது செய்தியை உங்கள் போனிலிருந்து நீக்கி, தகவலை Apple நிறுவனத்திற்கும் உங்கள் போன் சேவை மையத்திற்கும் அனுப்பிவிடும்.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en-AU" altLang="en-AU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1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4413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6" y="4181382"/>
            <a:ext cx="5438140" cy="3908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ta-IN" altLang="ta-IN" sz="1400" b="0" i="0" u="none" strike="noStrike" kern="12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பவர்பாயிண்ட் காட்சியைத் தொடங்குமுன்: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இந்த ஸ்லைடைப் படித்து நீங்கள் இருக்கும் நாட்டினை அங்கீகரியுங்கள். </a:t>
            </a:r>
            <a:endParaRPr lang="en-US" sz="1400" b="0" i="0" u="none" strike="noStrike" kern="12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b="0" i="0" u="none" strike="noStrike" kern="12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ஒவ்வொரு பயிற்சியிலும் இதைச் செய்வது முக்கியம்.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28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778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3989794"/>
            <a:ext cx="5438140" cy="3908614"/>
          </a:xfrm>
        </p:spPr>
        <p:txBody>
          <a:bodyPr numCol="1" rtlCol="0"/>
          <a:lstStyle/>
          <a:p>
            <a:pPr rtl="0"/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ஆண்ட்ராய்டில் ஸ்பேம் செய்தியை ரிப்போர்ட் செய்ய:</a:t>
            </a:r>
            <a:br>
              <a:rPr lang="ta-IN" altLang="ta-IN" sz="1400" b="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en-US" sz="1400" b="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1. </a:t>
            </a: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செய்தியைத் திறக்கவும் </a:t>
            </a:r>
            <a:br>
              <a:rPr lang="ta-IN" altLang="ta-IN" sz="1400" b="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en-US" sz="1400" b="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2. </a:t>
            </a: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ஸ்பேம் செய்திக்கு மேலே உள்ள "பிளாக் நம்பர்" என்பதைக் கிளிக் செய்யவும்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3. </a:t>
            </a: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"டெலீட் அண்ட் ரிப்போர்ட் ஸ்பேம்" என்பதைக் கிளிக் செய்யவும். இது செய்தியை உங்கள் போனிலிருந்து நீக்கி, தகவலை உங்கள் போன் சேவை மையத்திற்கு அனுப்பிவிடும்.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en-AU" altLang="en-AU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lvl="1" rtl="0"/>
            <a:endParaRPr lang="en-AU" altLang="en-AU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04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54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013200"/>
            <a:ext cx="6226342" cy="4672608"/>
          </a:xfrm>
        </p:spPr>
        <p:txBody>
          <a:bodyPr numCol="1" rtlCol="0"/>
          <a:lstStyle/>
          <a:p>
            <a:pPr rtl="0"/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இது ஒரு வங்கி தனது வாடிக்கையாளர்களை தன் இணையதளத்திலும் வங்கி செயலியிலும் எச்சரிக்கும் ஒரு எடுத்துக்காட்டு. </a:t>
            </a:r>
            <a:endParaRPr lang="en-US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பெரும்பாலான வங்கிகள் கூறுவது: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உங்களின் ஒரு முறை பின்னை (</a:t>
            </a:r>
            <a:r>
              <a:rPr lang="en-US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OTP) </a:t>
            </a: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அல்லது கடவுச்சொல்லை ஒருபோதும் பகிராதீர்கள் (ஒரு கணக்கில் உள்நுழையும்போது நீங்கள் குறுஞ்செய்தியின் மூலம் பெறும் எண்)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உங்கள் அட்டையின் முழு எண்ணைப் பகிரவேண்டாம். பொதுவாக கடைசி 4 முதல் 6 எண்களை மட்டுமே கேட்பார்கள்.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கடவுச்சொல் உட்பட, உங்கள் ஆன்லைன் பேங்கிங் விவரங்களை ஒருபோதும் கொடுக்காதீர்கள்.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உங்கள் அட்டையின் பின் நம்பரை யாருக்கும் கொடுக்காதீர்கள்</a:t>
            </a:r>
            <a:endParaRPr lang="en-US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பிற இணையத்தளங்களும் இதைச் செய்கின்றன.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போலி ஆன்லைன் ஆஸ்திரேலிய கடைகளைக் குறித்து மக்களுக்கு எச்சரிக்கை அளிப்பது இரண்டாவது எடுத்துக்காட்டு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மோசடிக்காரர்களால் அரசாங்கம் இந்த எச்சரிக்கையை உருவாக்கியது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மோசடிக்காரர்கள் போலி இணையதளங்களை உருவாக்கினர். இந்த இணையதளங்கள் உண்மையானவற்றை போலவே தத்ரூபமாக தோற்றமளித்தன.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அவற்றைப் பயன்படுத்தி பிளாக் பிரைடே விற்பனையை விளம்பரப்படுத்தினர்.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 அவர்களிடமிருந்து எதுவும் வாங்கினால், பணத்தை எடுத்துக்கொள்வார்கள். பொதுவாக எந்தப் பொருளும் உங்களுக்கு கிடைக்கப்பெறாது.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en-US" b="0" i="0" dirty="0">
              <a:solidFill>
                <a:srgbClr val="11111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10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27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3822700"/>
            <a:ext cx="5953125" cy="5892800"/>
          </a:xfrm>
        </p:spPr>
        <p:txBody>
          <a:bodyPr numCol="1"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1111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Facebook</a:t>
            </a: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மார்கெட்பிளேஸில் பல மோசடிகள் உள்ளன: </a:t>
            </a:r>
            <a:endParaRPr lang="en-US" altLang="ta-IN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இந்த எடுத்துக்காட்டுகளில், இருவரும் விலையுயர்ந்த பொருட்கள் மலிவு விலைக்கு கிடைப்பதாக விளம்பரப்படுத்துகின்றனர்.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 அவர்களுக்கு செய்தி அனுப்பும்போது, அந்நாள் முடியும்வரை அந்தப் பொருளை 'ஹோல்டு' செய்ய ஒரு தொகையை டெபாசிட் செய்ய சொல்லுவார்கள். நீங்கள் உடனடியாக அதனை பெற்றுக்கொண்டாலும், அவர்கள் டெபாசிட் கேட்க வாய்ப்புண்டு.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பொருளைப் பெற்றுக்கொள்ள ஒருவரின் உண்மையான முகவரி கூட ஒன்றில் இருந்தது - அது விற்பனைக்கென ஆன்லைனில் பட்டியலிடப்பட்ட ஒரு காலி வீடாகும்.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வாங்குபவர் டெபாசிட் அளிக்க மறுத்துவிட்டால், பொதுவாக அவர்கள் உங்களை பிளாக் செய்துவிட்டு மறைந்துவிடுவார்கள். </a:t>
            </a:r>
            <a:endParaRPr lang="en-US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பிற நேரங்களில், மார்கெட்பிளேஸில் மக்கள்: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உங்களை கிப்ட் கார்டை கொண்டு பணம் கொடுக்க சொல்லுவார்கள். நீங்கள் மோசடிக்கு ஆளாக்கப்பட்டால் அவர்களைத் தேடி கண்டுபிடிக்க இயலாது. ஒருபோதும் கிப்ட் கார்டை கொண்டு பணம் செலுத்தாதீர்கள். </a:t>
            </a:r>
            <a:endParaRPr lang="en-US" altLang="ta-IN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உங்களை Whatsapp அல்லது குறுஞ்செய்தி போன்ற வேறொரு தளத்திற்கு மாற சொல்லுவார்கள் அல்லது வங்கிப் பரிமாற்றம் மூலம் பணம் செலுத்த சொல்லுவார்கள். எப்போதும் மார்கெட்பிளேஸ் தளத்தில் மட்டுமே இருங்கள். ஏனெனில் ஏதேனும் தவறு நடந்தால் Facebook உங்களுக்கு உதவலாம். </a:t>
            </a:r>
            <a:endParaRPr lang="en-US" altLang="ta-IN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இல்லாத பொருளுக்கு போலி விளம்பரங்களை தயார்செய்தல் அல்லது ஹாலிடே ரெண்டல்களை விளம்பரப்படுத்துதல் போன்றவற்றை செய்கின்றனர். மலிவு விலையைக் காட்டி மக்களை ஏமாற்றி, அவர்களிடம் டெபாசிட் கேட்பர். நீங்கள் பணம் செலுத்தினால், உங்களை பிளாக் செய்துவிட்டு தலைமறைவாகி விடுவர். </a:t>
            </a:r>
            <a:endParaRPr lang="en-US" altLang="ta-IN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போலியான பொருட்களுக்கு விளம்பரங்களை உருவாக்குவர். அந்தப் பொருள் உண்மையாக இருந்தாலும், அதனை </a:t>
            </a:r>
            <a:r>
              <a:rPr lang="en-US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Gucci </a:t>
            </a: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போன்ற விலையுயர்ந்த உண்மையான பிராண்ட் என கூறுவர். நீங்கள் அந்தப் பொருளை பெற்றுக்கொண்டால், அது போலியானதாகவும், செலுத்திய பண மதிப்பிற்கு அதற்கு ஏற்றதாகவும் இருக்காது.</a:t>
            </a:r>
            <a:endParaRPr lang="en-US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மார்கெட்பிளேஸில் இருந்து உங்களைப் பாதுகாக்க, இவற்றை நினைவிற்கொள்ளுங்கள்: 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பொருளை நேரில் சென்று பெற்று, முடிந்த அளவு பணத்தை ரொக்கமாக செலுத்துங்கள். </a:t>
            </a:r>
            <a:endParaRPr lang="en-US" altLang="ta-IN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 ஏதாவது விற்பனை செய்தால், பிறருக்கு உங்கள் </a:t>
            </a:r>
            <a:r>
              <a:rPr lang="en-US" b="0" i="0" u="none" strike="noStrike" kern="12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PayID</a:t>
            </a:r>
            <a:r>
              <a:rPr lang="en-US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 </a:t>
            </a: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அல்லது வங்கி விவரங்களை அளிக்காதீர்கள். உங்கள் </a:t>
            </a:r>
            <a:r>
              <a:rPr lang="en-US" b="0" i="0" u="none" strike="noStrike" kern="12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PayID</a:t>
            </a:r>
            <a:r>
              <a:rPr lang="en-US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 </a:t>
            </a: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மூலம் அவர்கள் பல தகவல்களைப் பெற முடியும். </a:t>
            </a:r>
            <a:endParaRPr lang="en-US" altLang="ta-IN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a-IN" altLang="ta-IN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உங்கள் உள்ளுணர்வை நம்புங்கள். நம்ப முடியாதபடி பலன் தருவதாக காணப்பட்டால், அது போலியாக இருக்க வாய்ப்புண்டு. </a:t>
            </a:r>
            <a:endParaRPr lang="ta-IN" altLang="ta-IN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ta-IN" altLang="ta-IN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en-US" b="0" i="0" dirty="0">
              <a:solidFill>
                <a:srgbClr val="11111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03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286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51301"/>
            <a:ext cx="5438140" cy="4634508"/>
          </a:xfrm>
        </p:spPr>
        <p:txBody>
          <a:bodyPr numCol="1" rtlCol="0"/>
          <a:lstStyle/>
          <a:p>
            <a:pPr rtl="0"/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அடுத்ததாக, நம்பகமான தகவலை கண்டறிய டிஜிட்டல் உள்ளடக்க இணையதளத்தை எவ்வாறு பயன்படுத்துவது என்பதை குறித்து பேசுங்கள். </a:t>
            </a:r>
            <a:endParaRPr lang="ta" altLang="ta" sz="16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16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5175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152900"/>
            <a:ext cx="5438140" cy="4532908"/>
          </a:xfrm>
        </p:spPr>
        <p:txBody>
          <a:bodyPr numCol="1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a" altLang="ta" sz="1400" u="sng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digitalinclusionwa.org.au</a:t>
            </a:r>
            <a:endParaRPr lang="en-US" sz="1400" u="sng" dirty="0">
              <a:solidFill>
                <a:srgbClr val="1962B2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/>
            <a:endParaRPr lang="en-AU" altLang="en-AU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WA டிஜிட்டல் உள்ளடக்க இணையதளம் என்பது: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பயனுள்ள, நம்பகமான தகவலை கொண்ட ஒரு பட்டியலாகும்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நம்பிக்கைத்தன்மை ஏற்கெனவே சரிபார்க்கப்பட்ட தகவலை பெறக்கூடிய இடம்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தகவலை அறிய பாதுகாப்பான இடம் 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65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905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38600"/>
            <a:ext cx="5438140" cy="4647208"/>
          </a:xfrm>
        </p:spPr>
        <p:txBody>
          <a:bodyPr numCol="1" rtlCol="0"/>
          <a:lstStyle/>
          <a:p>
            <a:pPr rtl="0"/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இணையதளத்தில் பயனுள்ள இரு முக்கிய பகுதிகள் இருக்கின்றன: </a:t>
            </a:r>
            <a:endParaRPr lang="en-US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b="1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கற்றல் சாதனங்கள் (Learning Tools): </a:t>
            </a:r>
            <a:endParaRPr lang="ta-IN" altLang="ta-IN" sz="1400" b="1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பல்வேறு தலைப்புகளின் அடிப்படையில் பல தகவல்களை இந்த இணையப்பக்கம் கொண்டுள்ளது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இடதுபக்கத்தில் வகைகள் கொடுக்கப்பட்டுள்ளன. நீங்கள் குறிப்பிட்ட தலைப்புகளை காணலாம்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 மாடியூலை தேடி கண்டுபிடிக்க சர்ச் பார் உள்ளது.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அந்தப் பெட்டிகள் அந்த இணையதள பக்க முடிவுவரை தொடர்ந்து நீங்கள் காண வேண்டிய அனைத்து தலைப்புகளையும் காட்டுகின்றன.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இது எப்போதும் மேம்படுத்தப்பட்டு கூடுதல் தகவல்கள் சேர்க்கப்படுகின்றன 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82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54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13200"/>
            <a:ext cx="5438140" cy="4672608"/>
          </a:xfrm>
        </p:spPr>
        <p:txBody>
          <a:bodyPr numCol="1" rtlCol="0"/>
          <a:lstStyle/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இந்த இணையதளத்தின் மற்றொரு முக்கிய பகுதியை "கம்யூனிட்டி சர்விசஸ்" என்பதைக் கிளிக் செய்து காணலாம்: 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அதன் முக்கிய கருத்துக்களாவன: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b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கம்யூனிட்டி ரிசோர்ஸ் சென்டர்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உதவிப் பெறுவதற்கு உங்களுக்கு அருகில் இருக்கும் கம்யூனிட்டி ரிசோர்ஸ் சென்டரை காட்டும் ஒரு நிலப்படம் இருக்கும்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மக்களுக்கும் பிற தட்டச்சு சேவைகளுக்குமான டிஜிட்டல் ஆதரவினை அவர்கள் அளிப்பதுண்டு.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b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நூலகங்கள்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அனைத்து </a:t>
            </a:r>
            <a:r>
              <a:rPr lang="en-US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WA </a:t>
            </a: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நூலகங்கள் இருக்கும் இடங்களை காட்டும் நிலப்படம் இருக்கும்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மேலும் அவர்களின் தொழில்நுட்ப சேவைகள் மற்றும் பயிற்சிகளை குறித்து அறியும்படி தங்கள் இணையதள முகவரியை காட்டும்</a:t>
            </a:r>
            <a:endParaRPr lang="en-AU" altLang="en-AU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61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54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140201"/>
            <a:ext cx="5438140" cy="4545608"/>
          </a:xfrm>
        </p:spPr>
        <p:txBody>
          <a:bodyPr numCol="1" rtlCol="0"/>
          <a:lstStyle/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அடுத்து என்ன செய்யலாம் என்று குழுவுடன் கலந்துரையாடுங்கள்.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அடுத்து அவர்கள் </a:t>
            </a:r>
            <a:r>
              <a:rPr lang="ta-IN" altLang="ta-IN" sz="1400" b="1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என்ன</a:t>
            </a: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கற்க விரும்புகிறார்கள்?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அவை குறித்த தகவல்களை </a:t>
            </a:r>
            <a:r>
              <a:rPr lang="ta-IN" altLang="ta-IN" sz="1400" b="1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எங்கு எவ்வாறு</a:t>
            </a: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பெற இயலும்?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டிஜிட்டல் உள்ளடக்க திட்ட இணையத்தளத்திலா?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அவர்களது உள்ளூர் கம்யூனிட்டி ரிசோர்ஸ் சென்டரிலா</a:t>
            </a:r>
            <a:r>
              <a:rPr lang="en-US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?</a:t>
            </a:r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அவர்களது உள்ளூர் நூலகத்திலா?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அதை அவர்கள் </a:t>
            </a:r>
            <a:r>
              <a:rPr lang="ta-IN" altLang="ta-IN" sz="1400" b="1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எப்பொழுது</a:t>
            </a: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அடுத்த நிலைக்கு எடுத்து செல்ல போகின்றார்கள்?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அவர்களது சிறுபுத்தகங்களில் தங்கள் திட்டத்தைக் குறித்து எழுத ஒரு பகுதி இருக்கின்றது.</a:t>
            </a: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80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921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64001"/>
            <a:ext cx="5438140" cy="4621808"/>
          </a:xfrm>
        </p:spPr>
        <p:txBody>
          <a:bodyPr numCol="1" rtlCol="0"/>
          <a:lstStyle/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இந்த நிகழ்வில் பங்குபெற்றதற்காக அனைவருக்கும் நன்றி கூறுங்கள். இங்கிருந்து செல்லும் முன் ஒரு சுருக்கமான கருத்தாய்வினை நிரப்ப இயலுமா என்று கேளுங்கள்.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இது சேம்பியனைக் குறித்த ஒரு கருத்தாய்வு அல்ல. இந்தப் பவர்பாயிண்ட் காட்சியில் கூறப்பட்ட தகவல்களைக் குறித்தது.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 சில சுருக்கமான கேள்விகளை அந்தக் கருத்தாய்வு கேட்கின்றது:</a:t>
            </a:r>
          </a:p>
          <a:p>
            <a:pPr marL="342900" indent="-342900" rtl="0">
              <a:buFont typeface="+mj-lt"/>
              <a:buAutoNum type="arabicPeriod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அவர்களது கம்யூனிட்டி சேம்பியனின் பெயர்</a:t>
            </a:r>
            <a:endParaRPr lang="en-US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 கற்றுக்கொண்டது என்ன?</a:t>
            </a:r>
            <a:endParaRPr lang="en-US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எவ்வாறு இது அவர்களது வாழ்வில் தாக்கத்தினை ஏற்படுத்தும்?</a:t>
            </a:r>
            <a:endParaRPr lang="en-US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இதனை அவர்கள் எப்பொழுதெல்லாம் பயன்படுத்த இயலும்?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அவர்களது சிறுபுத்தகங்களில் உள்ள QR குறியீட்டினை ஸ்கேன் செய்து  இணையத்தில் இதைச் செய்ய இயலும் அல்லது காகிதத்திலும் அவர்கள் கேட்டுப் பெற முடியும்</a:t>
            </a:r>
            <a:endParaRPr lang="en-AU" altLang="en-AU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87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54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76700"/>
            <a:ext cx="5438140" cy="4609108"/>
          </a:xfrm>
        </p:spPr>
        <p:txBody>
          <a:bodyPr numCol="1" rtlCol="0"/>
          <a:lstStyle/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இந்த்த திட்டத்துடன் கீழ்க்கண்டவைகளுக்காக அவர்கள் திட்டக்குழுவைத் தொடர்புகொள்ள இயலும் என்பதை பங்கேற்பாளர்களுக்கு தெரிவியுங்கள்: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 சேம்பியன்களாக வேண்டும் என்று விரும்பினால், அல்லது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நம்முடைய இணையத்தளம் அல்லது திட்டத்தை சார்ந்த கேள்விகள் ஏதேனும் இருந்தால் 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இந்த்த தகவல் அமர்வின் முடிவு இதுவே.</a:t>
            </a:r>
          </a:p>
          <a:p>
            <a:pPr rtl="0"/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/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இதில் பங்கேற்றதற்காக அனைவருக்கும் நன்றி. கருத்தாய்வு காகிதத்தினை நீங்கள் பெற்றுக்கொண்டு அதனை மீண்டும் திட்டக்குழுவிடம் சமர்ப்பியுங்கள்.</a:t>
            </a: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667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155983"/>
            <a:ext cx="5438140" cy="3908614"/>
          </a:xfrm>
        </p:spPr>
        <p:txBody>
          <a:bodyPr numCol="1"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உங்களை அறிமுகப்படுத்திக் கொள்ளுங்கள் - உங்கள் பெயர் மற்றும் உங்களைப் பற்றிய ஒரு சுருக்கமான பின்னணி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அறையில் உள்ள அனைவரையும் ஒரு நிமிடத்திற்குள் தங்களை அறிமுகப்படுத்திக்கொள்ள கேட்கவும்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 பெயர்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 கற்றுக்கொள்ள விரும்பும் ஒரு காரியம் 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457200" lvl="1" indent="0" rtl="0">
              <a:buFont typeface="Arial" panose="020B0604020202020204" pitchFamily="34" charset="0"/>
              <a:buNone/>
            </a:pP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அமர்வில் நேரத்தை பின்பற்றுமாறு மக்களைக் கேட்டுக்கொள்வதன் மூலம் அதிக நேர விரயத்தைக் கட்டுப்படுத்தலாம்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457200" lvl="1" indent="0" rtl="0">
              <a:buFont typeface="Arial" panose="020B0604020202020204" pitchFamily="34" charset="0"/>
              <a:buNone/>
            </a:pP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அனைவரும் பேசியபின் அவர்கள் தங்களின் தகவலைப் பகிர்ந்துக் கொண்டமைக்கு நன்றி தெரிவிக்க மறவாதீர்கள்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en-US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0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921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130582"/>
            <a:ext cx="5438140" cy="4962616"/>
          </a:xfrm>
        </p:spPr>
        <p:txBody>
          <a:bodyPr numCol="1"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கூட்டம் நடக்கும் இடத்தில் உள்ளவர்களுக்கு கழிப்பறைகளுக்கான வழியைக் காட்டுங்கள்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மக்கள் வெளியேற வேண்டிய சூழல் ஏற்பட்டால் அவ்விடத்தின் பணியாளரின் கட்டளைகளைப் பின்பற்ற வேண்டும் என்பதை வலியுறுத்துங்கள்.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அனைவரும் ஒன்றிணைந்து பயிற்சிப்பெற சில அடிப்படை விதிகளை எடுத்துரைக்க வேண்டும். எடுத்துக்காட்டுகள்: 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	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போன்களை சைலன்ட்டில் வைக்க வேண்டும்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பிறர் பேசும்போது குறுக்கிடக் கூடாது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அனைவருக்கும் மரியாதை அளிக்க வேண்டும்</a:t>
            </a:r>
            <a:endParaRPr lang="en-US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457200" lvl="1" indent="0" rtl="0">
              <a:buFont typeface="Arial" panose="020B0604020202020204" pitchFamily="34" charset="0"/>
              <a:buNone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இது அனைவருக்கும் ஏற்ற இடமாக இருக்க அடிப்படை விதிகள் குறித்து எவருக்கேனும் புதிய கருத்துக்கள் இருக்கிறதா என வினவவும் 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8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286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194083"/>
            <a:ext cx="5438140" cy="3908614"/>
          </a:xfrm>
        </p:spPr>
        <p:txBody>
          <a:bodyPr numCol="1"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தொடங்குமுன், நீங்கள் கற்பிக்கப்போகின்றவற்றை அனைவருக்கும் எடுத்துச் சொல்லுங்கள்: </a:t>
            </a:r>
            <a:endParaRPr lang="en-US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தொழில்நுட்பத்தினை பயன்படுத்தும்போது எவ்வாறு பாதுகாப்பாக இருப்பது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lvl="0" indent="0" rtl="0">
              <a:buFont typeface="Arial" panose="020B0604020202020204" pitchFamily="34" charset="0"/>
              <a:buNone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டிஜிட்டல் உள்ளடக்க திட்டத்தின் இணையதளத்தில் உள்ள வளங்களை எவ்வாறு பயன்படுத்துவது </a:t>
            </a:r>
            <a:endParaRPr lang="en-US" altLang="ta-IN" sz="1400" b="0" i="0" u="none" strike="noStrike" kern="12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lvl="0" indent="0" rtl="0">
              <a:buFont typeface="Arial" panose="020B0604020202020204" pitchFamily="34" charset="0"/>
              <a:buNone/>
            </a:pP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எதிர்காலத்தில் எவ்வாறு ஆதரவையும், கூடுதல் பயிற்சியையும் கண்டறிவது 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b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8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2FDE-2D5F-04A6-8148-D65076C0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6648D-C9CE-2DFE-DCEB-B381F1EF4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4159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E58E6-C4EF-0DCD-0B4E-76BFB7E0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7" y="4244882"/>
            <a:ext cx="5438140" cy="4960271"/>
          </a:xfrm>
        </p:spPr>
        <p:txBody>
          <a:bodyPr numCol="1"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மின்வழிப்பாதுகாப்பு என்றால் என்ன என்பது குறித்து ஒவ்வொருவரும் என்ன புரிந்து வைத்துள்ளார்கள் என்று கேளுங்கள். </a:t>
            </a:r>
            <a:endParaRPr lang="en-US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பதில்கள் இவற்றினை உள்ளடக்கியதாக இருக்கலாம்: 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ஆன்லைனில் பாதுகாப்பாக இருத்தல் 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மோசடிகள் குறித்து விழிப்புடன் இருத்தல் 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உங்கள் தகவலைப் பாதுகாத்தல் </a:t>
            </a:r>
            <a:endParaRPr lang="en-US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457200" lvl="1" indent="0" rtl="0">
              <a:buFont typeface="Arial" panose="020B0604020202020204" pitchFamily="34" charset="0"/>
              <a:buNone/>
            </a:pPr>
            <a:endParaRPr lang="ta-IN" altLang="ta-IN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-IN" altLang="ta-IN" sz="1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'ஆபத்து' அல்லது 'பயம்' போன்ற சொற்களைத் தவிர்க்க வேண்டும். மக்கள் மோசடியை குறித்து எச்சரிக்கையாக இருக்க வேண்டும் என நாம் விரும்புகின்றோமே தவிர, ஆன்லைன் குறித்த பயத்தினை ஏற்படுத்த விரும்பவில்லை.</a:t>
            </a:r>
            <a:endParaRPr lang="ta" altLang="ta" sz="14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159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3886201"/>
            <a:ext cx="5953124" cy="5624512"/>
          </a:xfrm>
        </p:spPr>
        <p:txBody>
          <a:bodyPr/>
          <a:lstStyle/>
          <a:p>
            <a:pPr marL="22860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முதலில்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மோசடியின்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கூறு</a:t>
            </a:r>
            <a:r>
              <a:rPr lang="ta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களைப் பற்றி பார்க்கலாம்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2860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ஒவ்வொரு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மோசடியிலும்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மூன்று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முக்கிய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பகுதிகள்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உள்ளன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தொடர்பு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பொதுவாக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உங்களை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தொலைபேசி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குறுஞ்செய்தி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அல்லது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மின்னஞ்சல்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வழியாக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முதலில்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தொடர்பு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கொள்வார்கள்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தங்களை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நம்பத்தகுந்த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நிறுவனங்கள்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வர்த்தகங்களைச்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சார்ந்தவர்கள்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போல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காட்டிக்கொள்வார்கள்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கதை</a:t>
            </a:r>
            <a:r>
              <a:rPr lang="en-IN" sz="1400" b="1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/</a:t>
            </a:r>
            <a:r>
              <a:rPr lang="en-IN" sz="1400" b="1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நிகழ்வு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மோசடியின்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வலையில்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சிக்</a:t>
            </a:r>
            <a:r>
              <a:rPr lang="ta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 வைக்கு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வகையில்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நம்பும்படியான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நிகழ்வையோ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கதையையோ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கூறுவார்கள்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அவசரத்தன்மை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ஏதோ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தவறாக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இருக்கின்றது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என்று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உணர்வதற்கான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நேரம்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கூட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இல்லாதவகையில்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உடனடியாக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செயல்படும்படி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உங்களுக்கு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அழுத்தம்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ta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கொடுப்பார்கள்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போலியான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காலக்கெடு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"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குறுகியகால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சலுகை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"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போன்றவற்றினை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உங்களுக்கு</a:t>
            </a:r>
            <a:r>
              <a:rPr lang="en-IN" sz="1400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400" dirty="0" err="1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அளிப்பர்</a:t>
            </a:r>
            <a:endParaRPr lang="en-AU" sz="140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5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A4B38-0D2B-B7CB-7C15-18F9D7110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2286F-CAE8-55BD-4929-033FA8FCA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4159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E6555-8539-2093-E2B7-9EF38C259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6" y="3886201"/>
            <a:ext cx="5953124" cy="5624512"/>
          </a:xfrm>
        </p:spPr>
        <p:txBody>
          <a:bodyPr/>
          <a:lstStyle/>
          <a:p>
            <a:pPr rtl="0"/>
            <a:r>
              <a:rPr lang="ta-IN" altLang="ta-IN" sz="1400" b="0" i="0" u="none" strike="noStrike" kern="12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தொடங்கும்போது, பல்வேறு வகையான மோசடிகள் குறித்த மேலோட்டப்பார்வையை அளியுங்கள். </a:t>
            </a:r>
            <a:endParaRPr lang="ta-IN" altLang="ta-IN" sz="1400" b="0" dirty="0"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14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144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rtlCol="0" anchor="b"/>
          <a:lstStyle>
            <a:lvl1pPr algn="ctr"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a" altLang="ta"/>
              <a:t>Click to edit Master subtitle style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FDFBAD88-BE51-4D38-9030-A5048BD821E0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numCol="1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rtl="0"/>
            <a:endParaRPr lang="en-AU" alt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ts val="600"/>
              </a:spcAft>
            </a:pPr>
            <a:r>
              <a:rPr lang="ta" altLang="ta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Community Champions | Training Session.</a:t>
            </a:r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5B097261-AB5A-4C34-B9F2-CE1C1D3F8165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ts val="600"/>
              </a:spcAft>
            </a:pPr>
            <a:r>
              <a:rPr lang="ta" altLang="ta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Community Champions | Training Session.</a:t>
            </a:r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0C3B135C-95D8-49A5-B1B7-72A392E65814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ts val="600"/>
              </a:spcAft>
            </a:pPr>
            <a:r>
              <a:rPr lang="ta" altLang="ta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Community Champions | Training Session.</a:t>
            </a:r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017FC871-EA39-4CE8-B56A-B420E7636603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rtlCol="0" anchor="b"/>
          <a:lstStyle>
            <a:lvl1pPr algn="ctr"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a" altLang="ta"/>
              <a:t>Click to edit Master subtitle style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86E6E1D-8E7D-44ED-A4F5-C3BD169B5746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0A31E44B-B963-423F-8172-990928AF2B84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F8EF17D5-A82E-47BA-A9A3-36F64F7ADD9A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3CC9AF4E-62BB-46E2-9162-30650D4FD585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1CD564C0-AD6B-46FC-9DC4-29320E75609B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C114D69A-02AB-4368-AF1C-6D7D24B735EA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3BD15210-6865-4F66-8164-C0556A8C2866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674DFD16-4D30-4185-AAA8-6AB9346BE2DF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 numCol="1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49AB87A3-4801-4EEA-A002-A83EEFC249AF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numCol="1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rtl="0"/>
            <a:endParaRPr lang="en-AU" alt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402B992E-7408-4498-B551-A3BF29110723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98D7FF75-CC46-45DF-9F63-037124CBCA8B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D314243-E650-4559-A462-A4C9647C4B0D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rtlCol="0" anchor="b"/>
          <a:lstStyle>
            <a:lvl1pPr algn="ctr"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a" altLang="ta"/>
              <a:t>Click to edit Master subtitle style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581EC164-9014-4366-96F3-8CDCF36BA6ED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48F332DC-77CE-4432-8FEF-82D531AF0781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ECD732CF-05B5-44F6-8B3F-52A906295270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12F1AFEE-7C65-44DA-B85E-194D2AF0EB82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408DB2E2-8C70-4A36-A6FE-DBB1E9CE1F68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41449407-9490-413C-9DB8-4A46AC5FDD0C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1DC0FC14-46E2-4FE7-9E7A-FC5FD30A318C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7A886FD-A8B0-4419-A8DB-EAAD3F5523C2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 numCol="1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2BC54F63-3537-416B-93EC-7EF5006F3BBC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numCol="1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rtl="0"/>
            <a:endParaRPr lang="en-AU" alt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17E86B18-5835-4479-A9B5-6BDB8B017D28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B518C40F-4FCC-4AFF-A86C-B96DA062AEA2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0CBE679-98E8-440A-808A-49BE0FB27F84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rtlCol="0" anchor="b"/>
          <a:lstStyle>
            <a:lvl1pPr algn="ctr"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a" altLang="ta"/>
              <a:t>Click to edit Master subtitle style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B1A3FE7-1B1E-4643-93A5-4711ADB21D10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0C6861F-6367-46FA-8F95-443315425D16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E8979563-BAC4-43CF-AF63-937BB8B82500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644CC99C-C983-48AF-AD54-7F0509E51DBE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843DBB5-839D-48CE-9D8E-10CB3AD09227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CFBE88EA-9044-4FE8-BC6D-5D56C618BD9B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95013B9E-AA8D-4DF1-BF4B-4B18D887EDD5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 numCol="1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9C9DB87B-244B-4F91-994C-EC601E1731CC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numCol="1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rtl="0"/>
            <a:endParaRPr lang="en-AU" alt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91AE439-E5DE-426B-A786-C248ECB12936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C700286-EE1F-4895-92A3-E1070E4E22DC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5DD0F2DF-7E57-4C05-8A36-EB810733536A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rtlCol="0" anchor="b"/>
          <a:lstStyle>
            <a:lvl1pPr algn="ctr"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a" altLang="ta"/>
              <a:t>Click to edit Master subtitle style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F7A2199-516D-4B78-B8A7-8065D1619F84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5D834F31-63CD-4BB0-9F9E-B240BA518BE4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BCAD3CB-A917-42DA-B109-8BB3138EC5A0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375FEC68-CACC-4F48-B5F5-E7FC72DA771E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D38658D8-01DA-4081-BFE8-329E6740CCE9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E7606D8F-024E-44E9-9ACD-51965AA581F0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226E44CA-1C5E-4D0B-BF6D-7424DCC64712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EA8DE8CF-B7BE-4A23-84DB-7F3C36AB460E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 numCol="1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B8016BD-11DC-40B9-AC11-BFEBA31540E1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numCol="1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rtl="0"/>
            <a:endParaRPr lang="en-AU" alt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E166B1C5-984C-4A70-9B6B-5AC5C4861D87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9DC8E4F4-5672-4D18-B486-53632CE6442B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0F4753C7-05C7-46FF-8453-DFDC43819469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6C6F975D-1C7D-4297-B5C7-237EB8BB0504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rtlCol="0" anchor="b"/>
          <a:lstStyle>
            <a:lvl1pPr algn="ctr"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a" altLang="ta"/>
              <a:t>Click to edit Master subtitle style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F8039373-DC9E-4140-BD74-79677DCC11F4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6236244-F2C7-4B34-912A-0A26187E9F6A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BCF85A96-F80E-4F0F-8C23-855F96EBF1F8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233A942F-804F-45C7-9F63-98334BFD577C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66CB0D8B-D00B-4ECC-A8D3-334E6A4365DF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CEEB8D0-E753-4489-BFF2-9280B7A36B3D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601F32D-1C82-4E2B-A3DE-1A3863E373B1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 numCol="1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CCA7D395-A8C5-4715-B34B-47689CEB283D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C4C527D1-A219-4ED2-A5FE-8036C7832E50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numCol="1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rtl="0"/>
            <a:endParaRPr lang="en-AU" alt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A1CE2073-0755-4847-A1DE-BFB1F9B8402D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480BF771-92C2-4B55-B826-B7EC585D2DB3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C22E3B33-18CF-4495-9E17-9013209668BA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rtlCol="0" anchor="b"/>
          <a:lstStyle>
            <a:lvl1pPr algn="ctr"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a" altLang="ta"/>
              <a:t>Click to edit Master subtitle style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77A7C8A9-411A-4A02-8875-8A298F3C57BF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519D2FA-2775-4BCC-B142-0D6FAE6A190D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6D806A0C-9A81-4164-BBD9-108E0B441BDE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rtlCol="0" anchor="b"/>
          <a:lstStyle>
            <a:lvl1pPr>
              <a:defRPr sz="60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 rtlCol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D9A4D1A7-7217-47BF-969F-900A37AB9311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ED596B2F-C324-4733-AADF-589841D96290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7222D752-311C-4718-A809-99DC7CB85D62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ts val="600"/>
              </a:spcAft>
            </a:pPr>
            <a:r>
              <a:rPr lang="ta" altLang="ta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Community Champions | Training Session.</a:t>
            </a:r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D792F3CA-451B-4D05-9488-E945476C0D9B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CEE0F26-61A1-40B5-8AAE-A66DC345B3A0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 numCol="1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5791578-3BFA-409D-82D7-7C18F4B3E5A7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numCol="1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rtl="0"/>
            <a:endParaRPr lang="en-AU" alt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41482438-C6AA-435A-A5F7-935379DA2A91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5E086880-0336-4114-8A0E-822D73BEC727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 numCol="1" rtlCol="0"/>
          <a:lstStyle/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 numCol="1" rtlCol="0"/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8DD93084-53EE-4DD2-910C-A5C2B108F1BA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rtlCol="0" anchor="b"/>
          <a:lstStyle>
            <a:lvl1pPr>
              <a:defRPr sz="3200"/>
            </a:lvl1pPr>
          </a:lstStyle>
          <a:p>
            <a:pPr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 numCol="1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a" altLang="ta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ts val="600"/>
              </a:spcAft>
            </a:pPr>
            <a:r>
              <a:rPr lang="ta" altLang="ta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Community Champions | Training Session.</a:t>
            </a:r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>
            <a:lvl1pPr>
              <a:defRPr/>
            </a:lvl1pPr>
          </a:lstStyle>
          <a:p>
            <a:pPr rtl="0">
              <a:defRPr/>
            </a:pPr>
            <a:fld id="{511E3F05-CEF4-4D87-B638-1AE1855C9A6B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 rtl="0">
              <a:defRPr/>
            </a:pPr>
            <a:fld id="{F4418AFC-861C-4982-80A4-5A4606EFC09B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665FF3-7E02-D741-51A1-50BF59518F75}"/>
              </a:ext>
            </a:extLst>
          </p:cNvPr>
          <p:cNvSpPr txBox="1">
            <a:spLocks/>
          </p:cNvSpPr>
          <p:nvPr userDrawn="1"/>
        </p:nvSpPr>
        <p:spPr>
          <a:xfrm>
            <a:off x="838200" y="6537325"/>
            <a:ext cx="10515600" cy="155575"/>
          </a:xfrm>
          <a:prstGeom prst="rect">
            <a:avLst/>
          </a:prstGeom>
        </p:spPr>
        <p:txBody>
          <a:bodyPr numCol="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  <a:defRPr/>
            </a:pPr>
            <a:r>
              <a:rPr lang="ta" altLang="ta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Lotterywest is the major supporter of the WA Digital Inclusion Project. WACOSS is leading the initiative and is responsible for project governance.</a:t>
            </a:r>
            <a:endParaRPr lang="en-AU" altLang="en-AU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ts val="600"/>
              </a:spcAft>
            </a:pPr>
            <a:r>
              <a:rPr lang="ta" altLang="ta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Community Champions | Training Session.</a:t>
            </a:r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 rtl="0">
              <a:defRPr/>
            </a:pPr>
            <a:fld id="{1B304148-1175-4D79-8512-E82E1E2935DB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8B1101A-320B-8917-FAA8-4681916D2C3E}"/>
              </a:ext>
            </a:extLst>
          </p:cNvPr>
          <p:cNvSpPr txBox="1">
            <a:spLocks/>
          </p:cNvSpPr>
          <p:nvPr userDrawn="1"/>
        </p:nvSpPr>
        <p:spPr>
          <a:xfrm>
            <a:off x="838200" y="6537325"/>
            <a:ext cx="10515600" cy="155575"/>
          </a:xfrm>
          <a:prstGeom prst="rect">
            <a:avLst/>
          </a:prstGeom>
        </p:spPr>
        <p:txBody>
          <a:bodyPr numCol="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  <a:defRPr/>
            </a:pPr>
            <a:r>
              <a:rPr lang="ta" altLang="ta" sz="1000" i="1">
                <a:solidFill>
                  <a:schemeClr val="bg1"/>
                </a:solidFill>
              </a:rPr>
              <a:t>Lotterywest is the major supporter of the WA Digital Inclusion Project. WACOSS is leading the initiative and is responsible for project governance.</a:t>
            </a:r>
            <a:endParaRPr lang="en-AU" altLang="en-AU" sz="1000">
              <a:solidFill>
                <a:schemeClr val="bg1"/>
              </a:solidFill>
            </a:endParaRPr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 rtl="0">
              <a:defRPr/>
            </a:pPr>
            <a:fld id="{53FA412E-38BE-4F79-B553-EDE76D44228E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09C099F-1679-74A2-E22A-71E38F5CDBE1}"/>
              </a:ext>
            </a:extLst>
          </p:cNvPr>
          <p:cNvSpPr txBox="1">
            <a:spLocks/>
          </p:cNvSpPr>
          <p:nvPr userDrawn="1"/>
        </p:nvSpPr>
        <p:spPr>
          <a:xfrm>
            <a:off x="838200" y="6537325"/>
            <a:ext cx="10515600" cy="155575"/>
          </a:xfrm>
          <a:prstGeom prst="rect">
            <a:avLst/>
          </a:prstGeom>
        </p:spPr>
        <p:txBody>
          <a:bodyPr numCol="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  <a:defRPr/>
            </a:pPr>
            <a:r>
              <a:rPr lang="ta" altLang="ta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Lotterywest is the major supporter of the WA Digital Inclusion Project. WACOSS is leading the initiative and is responsible for project governance.</a:t>
            </a:r>
            <a:endParaRPr lang="en-AU" altLang="en-AU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 rtl="0">
              <a:defRPr/>
            </a:pPr>
            <a:fld id="{BDE20F75-37B3-4CBD-9D09-91F29247B8C8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 rtl="0">
              <a:defRPr/>
            </a:pPr>
            <a:fld id="{DA48D004-B801-4596-96B0-B7048528551C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 rtl="0">
              <a:defRPr/>
            </a:pPr>
            <a:fld id="{3B871BD0-B33A-4332-BA47-A3EE7728D329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Click to edit Master title style</a:t>
            </a:r>
            <a:endParaRPr lang="en-AU" altLang="en-AU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ta" altLang="ta"/>
              <a:t>Edit Master text styles</a:t>
            </a:r>
          </a:p>
          <a:p>
            <a:pPr lvl="1" rtl="0"/>
            <a:r>
              <a:rPr lang="ta" altLang="ta"/>
              <a:t>Second level</a:t>
            </a:r>
          </a:p>
          <a:p>
            <a:pPr lvl="2" rtl="0"/>
            <a:r>
              <a:rPr lang="ta" altLang="ta"/>
              <a:t>Third level</a:t>
            </a:r>
          </a:p>
          <a:p>
            <a:pPr lvl="3" rtl="0"/>
            <a:r>
              <a:rPr lang="ta" altLang="ta"/>
              <a:t>Fourth level</a:t>
            </a:r>
          </a:p>
          <a:p>
            <a:pPr lvl="4" rtl="0"/>
            <a:r>
              <a:rPr lang="ta" altLang="ta"/>
              <a:t>Fifth level</a:t>
            </a:r>
            <a:endParaRPr lang="en-AU" alt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ta" altLang="ta"/>
              <a:t>WA Digital Inclusion Project  |  Community Champions | Training Session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 rtl="0">
              <a:defRPr/>
            </a:pPr>
            <a:fld id="{DA8C01AA-87BC-4F26-A33B-759EEC5B56CF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9FB791-5267-1E63-A263-6AD86FC7730A}"/>
              </a:ext>
            </a:extLst>
          </p:cNvPr>
          <p:cNvSpPr txBox="1">
            <a:spLocks/>
          </p:cNvSpPr>
          <p:nvPr userDrawn="1"/>
        </p:nvSpPr>
        <p:spPr>
          <a:xfrm>
            <a:off x="838200" y="6537325"/>
            <a:ext cx="10515600" cy="155575"/>
          </a:xfrm>
          <a:prstGeom prst="rect">
            <a:avLst/>
          </a:prstGeom>
        </p:spPr>
        <p:txBody>
          <a:bodyPr numCol="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  <a:defRPr/>
            </a:pPr>
            <a:r>
              <a:rPr lang="ta" altLang="ta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Lotterywest is the major supporter of the WA Digital Inclusion Project. WACOSS is leading the initiative and is responsible for project governance.</a:t>
            </a:r>
            <a:endParaRPr lang="en-AU" altLang="en-AU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5.jpe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3.jpe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778" y="1258661"/>
            <a:ext cx="9876441" cy="2675965"/>
          </a:xfrm>
        </p:spPr>
        <p:txBody>
          <a:bodyPr numCol="1" rtlCol="0"/>
          <a:lstStyle/>
          <a:p>
            <a:pPr algn="ctr" rtl="0" eaLnBrk="1" hangingPunct="1"/>
            <a:r>
              <a:rPr lang="ta" altLang="ta" dirty="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டிஜிட்டல் திறன்கள் </a:t>
            </a:r>
            <a:br>
              <a:rPr lang="en-AU" altLang="en-AU" dirty="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ta" altLang="ta" dirty="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தகவல் அமர்வு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0303" y="5528470"/>
            <a:ext cx="263139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2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9D593-AA17-E755-FC4E-231B85D27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E706-C81B-FDE5-5A88-54DF6F19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84" y="115787"/>
            <a:ext cx="9228138" cy="1325563"/>
          </a:xfrm>
        </p:spPr>
        <p:txBody>
          <a:bodyPr/>
          <a:lstStyle/>
          <a:p>
            <a:r>
              <a:rPr lang="ta-IN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ரிமோட் அக்சஸ் மோசடிகள் மற்றும் ஹேக்கிங் மோசடிகள்</a:t>
            </a:r>
            <a:endParaRPr lang="en-AU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30CECD-1948-9A9B-62BB-6DE619875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198" y="1657141"/>
            <a:ext cx="5040315" cy="39292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மோசடிக்காரர்கள் உங்களை போனில் அழைப்பர் அல்லது மின்னஞ்சல் அனுப்புவர்.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உங்கள் கணினியைச் சரிசெய்வதாக பாவித்து உங்களை ஏதோவொன்றை பதிவிறக்கம் செய்ய சொல்லுவர்.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இதன் மூலம் உங்கள் கணினியை அக்சஸ் செய்து அவற்றில் சேமித்து வைக்கப்பட்டுள்ள தகவலை அவர்களால் பெற இயலும்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0A0B2-DF0D-3677-2346-B835ABD20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1D8B90-FB08-F8DD-9BA9-B15733B25B18}"/>
              </a:ext>
            </a:extLst>
          </p:cNvPr>
          <p:cNvGrpSpPr/>
          <p:nvPr/>
        </p:nvGrpSpPr>
        <p:grpSpPr>
          <a:xfrm>
            <a:off x="358297" y="309755"/>
            <a:ext cx="915804" cy="915804"/>
            <a:chOff x="5030425" y="1731585"/>
            <a:chExt cx="1578417" cy="1578417"/>
          </a:xfrm>
        </p:grpSpPr>
        <p:pic>
          <p:nvPicPr>
            <p:cNvPr id="4" name="Graphic 3" descr="Laptop outline">
              <a:extLst>
                <a:ext uri="{FF2B5EF4-FFF2-40B4-BE49-F238E27FC236}">
                  <a16:creationId xmlns:a16="http://schemas.microsoft.com/office/drawing/2014/main" id="{DF17DD5D-D472-937A-CF50-4DFF6963C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30014" y="1767316"/>
              <a:ext cx="1379238" cy="1379238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860F6C-AC18-29F2-CA9A-CDBB99C5530A}"/>
                </a:ext>
              </a:extLst>
            </p:cNvPr>
            <p:cNvSpPr/>
            <p:nvPr/>
          </p:nvSpPr>
          <p:spPr>
            <a:xfrm>
              <a:off x="5030425" y="1731585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BCEA7D-D627-ABBD-2EC4-94CCB0B3EACD}"/>
              </a:ext>
            </a:extLst>
          </p:cNvPr>
          <p:cNvGrpSpPr/>
          <p:nvPr/>
        </p:nvGrpSpPr>
        <p:grpSpPr>
          <a:xfrm>
            <a:off x="6040724" y="1165815"/>
            <a:ext cx="6004761" cy="5230222"/>
            <a:chOff x="5311381" y="1189452"/>
            <a:chExt cx="6004761" cy="5230222"/>
          </a:xfrm>
        </p:grpSpPr>
        <p:pic>
          <p:nvPicPr>
            <p:cNvPr id="1026" name="Picture 2" descr="Tech support scams scare you into thinking there's a problem with your computer, often by showing you fake malware warnings.">
              <a:extLst>
                <a:ext uri="{FF2B5EF4-FFF2-40B4-BE49-F238E27FC236}">
                  <a16:creationId xmlns:a16="http://schemas.microsoft.com/office/drawing/2014/main" id="{2D5B6164-6FC9-6F83-B85E-963B63358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381" y="1189452"/>
              <a:ext cx="6004761" cy="523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F9A439-7CDF-155E-3F88-33F3609A71EA}"/>
                </a:ext>
              </a:extLst>
            </p:cNvPr>
            <p:cNvSpPr/>
            <p:nvPr/>
          </p:nvSpPr>
          <p:spPr>
            <a:xfrm>
              <a:off x="8906022" y="3711847"/>
              <a:ext cx="1294227" cy="244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7890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54134-7D0C-5E32-1382-E0F72A592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9F41-626A-050B-F482-E378DCF7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579" y="156522"/>
            <a:ext cx="9228138" cy="1325563"/>
          </a:xfrm>
        </p:spPr>
        <p:txBody>
          <a:bodyPr/>
          <a:lstStyle/>
          <a:p>
            <a:r>
              <a:rPr lang="ta-IN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ஆன்லைன் ஷாப்பிங் மோசடிகள் </a:t>
            </a:r>
            <a:endParaRPr lang="en-A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346186-C9D8-5984-13FC-1F6497701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73" y="1786597"/>
            <a:ext cx="4560356" cy="35169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மோசடிக்காரர்கள் பொருட்களை விற்பனைச் செய்யும் போலி விளம்பரங்கள் அல்லது இணையதளங்களை உருவாக்குவார்கள்</a:t>
            </a:r>
            <a:r>
              <a:rPr lang="en-AU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 உங்கள் பணத்தை வாங்கிக்கொண்டு பொருளை அளிக்க மாட்டார்கள்</a:t>
            </a:r>
            <a:r>
              <a:rPr lang="en-AU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C1408-CAF9-3655-BB59-4DE8090768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11</a:t>
            </a:fld>
            <a:endParaRPr lang="en-AU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4A721-EC26-12D6-70AA-9A6F3DB33F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61" t="55431" r="74724" b="8512"/>
          <a:stretch/>
        </p:blipFill>
        <p:spPr>
          <a:xfrm>
            <a:off x="422857" y="248776"/>
            <a:ext cx="1062666" cy="1022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1FA298-7390-652D-854E-FF6193A5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112" y="1271636"/>
            <a:ext cx="7011888" cy="45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7F237-0252-91F5-807A-8286D765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A617-8FB2-2F2E-2CE6-0DAFF817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ta-IN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பிஷிங் மோசடிகள் </a:t>
            </a:r>
            <a:endParaRPr lang="en-AU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731FAE-2B01-DBA5-7423-2C5B0BF43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72" y="1786597"/>
            <a:ext cx="4085655" cy="35169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மோசடிக்காரர்கள் வங்கி அல்லது அரசாங்கம் போன்று பாவித்து போலி மின்னஞ்சல்கள் அனுப்புவர்.</a:t>
            </a:r>
            <a:r>
              <a:rPr lang="en-AU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பொதுவாக தனிப்பட்ட தகவல்களை அனுப்ப சொல்லுவர்</a:t>
            </a:r>
            <a:r>
              <a:rPr lang="en-AU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போதுமான தகவல்களை பெற்றபின்</a:t>
            </a:r>
            <a:r>
              <a:rPr lang="en-AU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 உங்களை போல நடிக்க இயலும்.</a:t>
            </a:r>
            <a:r>
              <a:rPr lang="en-AU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F0DD-2918-4914-F29C-72FFDA8FD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E33ADEF-2ABB-5604-A2FA-EC7C9D0D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3" y="300637"/>
            <a:ext cx="1059104" cy="105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AD4F59-D5E8-93AC-D54A-5D913BB4A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071" y="1153056"/>
            <a:ext cx="6593058" cy="51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2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E64E-CFCA-7A9D-3089-24A564D0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01F653-1340-1A0A-F8EB-F83BA3C49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665" y="1492971"/>
            <a:ext cx="5271864" cy="381054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1800" kern="1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ஆன்லைனில் காதலைத் தேடுபவர்களை மோசடிக்காரர் ஏமாற்றுவர்.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1800" kern="1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பொதுவாக அவர்கள் உங்களிடம் காதல் வயப்படுவதுபோல நடித்து, நீங்கள் அவர்களை நம்பியவுடன் பணம் கேட்பார்கள். </a:t>
            </a:r>
            <a:endParaRPr lang="en-AU" sz="1800" kern="1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டேட்டிங்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செயலிகளையோ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அல்லது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வலைத்தளங்களையோ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பயன்படுத்துபவராக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இருந்தால்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முடிந்தவரை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அந்த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நபரின்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அடையாளங்களை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நேரில்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உறுதிப்படுத்திக்கொள்ள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தவறாதீர்கள்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18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ta-IN" sz="1800" kern="1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970ED-F3C8-5BA0-467A-AC6CDE490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7CBBFA99-B129-9E88-3C74-318B8AAE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65" y="167408"/>
            <a:ext cx="1104228" cy="1104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4ADBD8-6E2C-0C61-08E7-C5A33836D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29" y="844487"/>
            <a:ext cx="6354062" cy="6077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7E13F-D478-88E4-760F-5A82371B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664" y="56740"/>
            <a:ext cx="9228138" cy="1325563"/>
          </a:xfrm>
        </p:spPr>
        <p:txBody>
          <a:bodyPr/>
          <a:lstStyle/>
          <a:p>
            <a:r>
              <a:rPr lang="ta-IN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காதல் மோசடிகள் </a:t>
            </a:r>
            <a:endParaRPr lang="en-AU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3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18793-08EF-BE55-516F-92C0168CA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6233-B9BE-55FF-7C2D-8D59101C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1" y="167408"/>
            <a:ext cx="9854217" cy="1325563"/>
          </a:xfrm>
        </p:spPr>
        <p:txBody>
          <a:bodyPr/>
          <a:lstStyle/>
          <a:p>
            <a:r>
              <a:rPr lang="ta-IN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பரிசு அட்டை மோசடிகள்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DA8F00-A885-74AD-A651-E43D26ED0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015" y="1771064"/>
            <a:ext cx="6193214" cy="35169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பரிசு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அட்டைகளை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வாங்கவும்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அதற்கு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தேவையான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விவரங்கள்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தருவதற்கும்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உங்களை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வற்புறுத்தவோ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இணங்கவோ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செய்யும்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நபர்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பொதுவாக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இந்த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குழுவில்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இருப்பார்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18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பொதுவாக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நம்பத்தகுந்த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வர்த்தகங்களாகவோ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அரசாங்க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நிறுவனங்களாகவோ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உங்களுக்கு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அறிமுகமான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நபராகவோ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தங்களை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காட்டிக்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கொள்வர்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18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சிக்கலுக்கு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தீர்வு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காணவோ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அவசரத்திற்கு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உதவவோ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பரிசு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அட்டைகள்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வழியாக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பணம்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செலுத்துதல்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அவசியம்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என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உங்களிடம்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கூறலாம்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18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7735-F07D-3786-F0F0-F41536355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AE63D5-FB13-5C6E-345C-B40D8B86FCA2}"/>
              </a:ext>
            </a:extLst>
          </p:cNvPr>
          <p:cNvGrpSpPr/>
          <p:nvPr/>
        </p:nvGrpSpPr>
        <p:grpSpPr>
          <a:xfrm>
            <a:off x="403530" y="412043"/>
            <a:ext cx="836291" cy="836291"/>
            <a:chOff x="9016717" y="3899393"/>
            <a:chExt cx="1578417" cy="1578417"/>
          </a:xfrm>
        </p:grpSpPr>
        <p:pic>
          <p:nvPicPr>
            <p:cNvPr id="7" name="Graphic 2" descr="Present outline">
              <a:extLst>
                <a:ext uri="{FF2B5EF4-FFF2-40B4-BE49-F238E27FC236}">
                  <a16:creationId xmlns:a16="http://schemas.microsoft.com/office/drawing/2014/main" id="{F2CA50CD-2E04-EC69-230D-3912A184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75029" y="3929178"/>
              <a:ext cx="1249368" cy="124936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D400B9-9136-4AEB-FC0F-21E4465A1E55}"/>
                </a:ext>
              </a:extLst>
            </p:cNvPr>
            <p:cNvSpPr/>
            <p:nvPr/>
          </p:nvSpPr>
          <p:spPr>
            <a:xfrm>
              <a:off x="9016717" y="3899393"/>
              <a:ext cx="1578417" cy="1578417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4963001-3A70-EB76-DF82-B46F2719F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941" y="85258"/>
            <a:ext cx="4182059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26D81F-D180-DEAF-414E-38AF6C90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14" y="85879"/>
            <a:ext cx="9867572" cy="1325563"/>
          </a:xfrm>
        </p:spPr>
        <p:txBody>
          <a:bodyPr/>
          <a:lstStyle/>
          <a:p>
            <a:pPr algn="ctr"/>
            <a:r>
              <a:rPr lang="ta" altLang="ta" sz="40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இணையத்தில் பாதுகாப்பாக இருக்க சில குறிப்புக்கள்</a:t>
            </a:r>
            <a:endParaRPr lang="en-AU" sz="40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2D874D53-55FC-A4E7-485A-F44D7E313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122892"/>
              </p:ext>
            </p:extLst>
          </p:nvPr>
        </p:nvGraphicFramePr>
        <p:xfrm>
          <a:off x="488806" y="1497323"/>
          <a:ext cx="11158908" cy="500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20E757-1F63-1C32-9C6D-619339D6CBBA}"/>
              </a:ext>
            </a:extLst>
          </p:cNvPr>
          <p:cNvSpPr/>
          <p:nvPr/>
        </p:nvSpPr>
        <p:spPr>
          <a:xfrm>
            <a:off x="759655" y="6498388"/>
            <a:ext cx="8623496" cy="35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5DFCC-C1A8-1DD9-E355-E90B89B01F6D}"/>
              </a:ext>
            </a:extLst>
          </p:cNvPr>
          <p:cNvSpPr/>
          <p:nvPr/>
        </p:nvSpPr>
        <p:spPr>
          <a:xfrm>
            <a:off x="10353822" y="-1"/>
            <a:ext cx="18288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38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Slide Background">
            <a:extLst>
              <a:ext uri="{FF2B5EF4-FFF2-40B4-BE49-F238E27FC236}">
                <a16:creationId xmlns:a16="http://schemas.microsoft.com/office/drawing/2014/main" id="{80FF5399-FA23-473F-85C9-264D3BE15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 useBgFill="1">
        <p:nvSpPr>
          <p:cNvPr id="49164" name="Rectangle 49163">
            <a:extLst>
              <a:ext uri="{FF2B5EF4-FFF2-40B4-BE49-F238E27FC236}">
                <a16:creationId xmlns:a16="http://schemas.microsoft.com/office/drawing/2014/main" id="{C7131595-FDDB-7A19-5010-FB35011F3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98"/>
            <a:ext cx="12191999" cy="2287673"/>
          </a:xfrm>
          <a:prstGeom prst="rect">
            <a:avLst/>
          </a:prstGeom>
          <a:ln>
            <a:noFill/>
          </a:ln>
          <a:effectLst>
            <a:outerShdw blurRad="317500" dist="203200" dir="7140000" sx="89000" sy="89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 dirty="0"/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id="{6B0344B1-5264-29BF-99F4-B41E5EB12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952" y="435978"/>
            <a:ext cx="3461355" cy="1432312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 algn="ctr" rtl="0" eaLnBrk="1" hangingPunct="1"/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</a:t>
            </a:r>
            <a:br>
              <a:rPr lang="en-US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சோதனை</a:t>
            </a:r>
            <a:r>
              <a:rPr lang="en-US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9A707D-B9AB-88A5-FDE9-F83AE647EB03}"/>
              </a:ext>
            </a:extLst>
          </p:cNvPr>
          <p:cNvSpPr/>
          <p:nvPr/>
        </p:nvSpPr>
        <p:spPr>
          <a:xfrm>
            <a:off x="4220308" y="435978"/>
            <a:ext cx="7499549" cy="1440609"/>
          </a:xfrm>
          <a:prstGeom prst="rect">
            <a:avLst/>
          </a:prstGeom>
          <a:solidFill>
            <a:srgbClr val="F9CADB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/>
          <a:p>
            <a:pPr algn="ctr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ta" altLang="ta" sz="32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கீழ்க்கண்டவைகளில் எது உண்மை என்று நீங்கள் எண்ணுகிறீர்கள்?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5D83872C-8CA4-CFE4-4102-1BB2309DA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21037" r="21703" b="68561"/>
          <a:stretch/>
        </p:blipFill>
        <p:spPr>
          <a:xfrm>
            <a:off x="605641" y="2580366"/>
            <a:ext cx="5311430" cy="15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F46F1651-B326-3A26-8FF8-17AE1AE50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21481" r="21775" b="66140"/>
          <a:stretch/>
        </p:blipFill>
        <p:spPr>
          <a:xfrm>
            <a:off x="1803119" y="4636613"/>
            <a:ext cx="5054657" cy="17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5F9FBB3-390D-A789-67CC-7AC1F42CC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64" y="2478414"/>
            <a:ext cx="4262177" cy="16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Slide Background">
            <a:extLst>
              <a:ext uri="{FF2B5EF4-FFF2-40B4-BE49-F238E27FC236}">
                <a16:creationId xmlns:a16="http://schemas.microsoft.com/office/drawing/2014/main" id="{80FF5399-FA23-473F-85C9-264D3BE15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77CD84D-7D26-C54E-41AA-5FDDCCA05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64" y="2478414"/>
            <a:ext cx="4262177" cy="1626888"/>
          </a:xfrm>
          <a:prstGeom prst="rect">
            <a:avLst/>
          </a:prstGeom>
        </p:spPr>
      </p:pic>
      <p:sp useBgFill="1">
        <p:nvSpPr>
          <p:cNvPr id="49164" name="Rectangle 49163">
            <a:extLst>
              <a:ext uri="{FF2B5EF4-FFF2-40B4-BE49-F238E27FC236}">
                <a16:creationId xmlns:a16="http://schemas.microsoft.com/office/drawing/2014/main" id="{C7131595-FDDB-7A19-5010-FB35011F3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98"/>
            <a:ext cx="12191999" cy="2287673"/>
          </a:xfrm>
          <a:prstGeom prst="rect">
            <a:avLst/>
          </a:prstGeom>
          <a:ln>
            <a:noFill/>
          </a:ln>
          <a:effectLst>
            <a:outerShdw blurRad="317500" dist="203200" dir="7140000" sx="89000" sy="89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 dirty="0"/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id="{6B0344B1-5264-29BF-99F4-B41E5EB12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952" y="435978"/>
            <a:ext cx="6602255" cy="1432312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 rtl="0" eaLnBrk="1" hangingPunct="1"/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 </a:t>
            </a:r>
            <a:br>
              <a:rPr lang="en-US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சோதனை</a:t>
            </a:r>
            <a:r>
              <a:rPr lang="en-US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9A707D-B9AB-88A5-FDE9-F83AE647EB03}"/>
              </a:ext>
            </a:extLst>
          </p:cNvPr>
          <p:cNvSpPr/>
          <p:nvPr/>
        </p:nvSpPr>
        <p:spPr>
          <a:xfrm>
            <a:off x="4220308" y="435978"/>
            <a:ext cx="7499549" cy="1440609"/>
          </a:xfrm>
          <a:prstGeom prst="rect">
            <a:avLst/>
          </a:prstGeom>
          <a:solidFill>
            <a:srgbClr val="F9CADB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/>
          <a:p>
            <a:pPr algn="ctr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ta" altLang="ta" sz="32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கீழ்க்கண்டவைகளில் எது உண்மை என்று நீங்கள் எண்ணுகிறீர்கள்?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5D83872C-8CA4-CFE4-4102-1BB2309DA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21037" r="21703" b="68561"/>
          <a:stretch/>
        </p:blipFill>
        <p:spPr>
          <a:xfrm>
            <a:off x="605641" y="2580366"/>
            <a:ext cx="5311430" cy="15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72FFC0-FAAA-6738-2186-0DEF84A350C6}"/>
              </a:ext>
            </a:extLst>
          </p:cNvPr>
          <p:cNvSpPr/>
          <p:nvPr/>
        </p:nvSpPr>
        <p:spPr>
          <a:xfrm>
            <a:off x="6190498" y="2208973"/>
            <a:ext cx="5814832" cy="2353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C184E-B220-CE5F-A2D2-70A8E781CC66}"/>
              </a:ext>
            </a:extLst>
          </p:cNvPr>
          <p:cNvSpPr txBox="1"/>
          <p:nvPr/>
        </p:nvSpPr>
        <p:spPr>
          <a:xfrm>
            <a:off x="7588574" y="4850493"/>
            <a:ext cx="441675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ta" altLang="ta" sz="2400" dirty="0">
                <a:solidFill>
                  <a:srgbClr val="FF000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இது தான் உண்மையான செய்தி. மேலும் இதனை நாம் வேறு வழிகளிலும் சரிபார்க்கலாம்.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9F3CB96B-F06B-5DD1-318C-AF2A17921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21481" r="21775" b="66140"/>
          <a:stretch/>
        </p:blipFill>
        <p:spPr>
          <a:xfrm>
            <a:off x="1803119" y="4636613"/>
            <a:ext cx="5054657" cy="17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1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06B72056-8824-1261-CD3A-BBC46D941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DA016B-EB01-4607-A6A1-C43B434C3DF4}" type="slidenum">
              <a:rPr lang="en-AU" altLang="en-US" sz="100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AU" altLang="en-US" sz="100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2BE6CFE-DB16-EAE7-5D9E-EE16BF4E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r="20396" b="66197"/>
          <a:stretch/>
        </p:blipFill>
        <p:spPr bwMode="auto">
          <a:xfrm>
            <a:off x="1021354" y="1160629"/>
            <a:ext cx="4320000" cy="148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C1830BA-BFA0-87CC-07B4-FC07C2DB3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333" r="19871" b="65388"/>
          <a:stretch/>
        </p:blipFill>
        <p:spPr bwMode="auto">
          <a:xfrm>
            <a:off x="6500985" y="2962812"/>
            <a:ext cx="4320000" cy="15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E6AABA1E-04A4-72AC-647E-F498FBF35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21481" r="21775" b="66140"/>
          <a:stretch/>
        </p:blipFill>
        <p:spPr bwMode="auto">
          <a:xfrm>
            <a:off x="6450600" y="4495539"/>
            <a:ext cx="4320000" cy="15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75E6BE1-31C7-73CB-4B86-D60B2262E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9" r="4618" b="4618"/>
          <a:stretch/>
        </p:blipFill>
        <p:spPr bwMode="auto">
          <a:xfrm>
            <a:off x="1159140" y="4854900"/>
            <a:ext cx="4089265" cy="12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close-up of a message&#10;&#10;Description automatically generated">
            <a:extLst>
              <a:ext uri="{FF2B5EF4-FFF2-40B4-BE49-F238E27FC236}">
                <a16:creationId xmlns:a16="http://schemas.microsoft.com/office/drawing/2014/main" id="{14979378-66EA-E817-D595-FF5325A26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"/>
          <a:stretch/>
        </p:blipFill>
        <p:spPr>
          <a:xfrm>
            <a:off x="1021354" y="2742948"/>
            <a:ext cx="4320000" cy="2015041"/>
          </a:xfrm>
          <a:prstGeom prst="rect">
            <a:avLst/>
          </a:prstGeom>
        </p:spPr>
      </p:pic>
      <p:pic>
        <p:nvPicPr>
          <p:cNvPr id="10" name="Picture 9" descr="A close up of a message&#10;&#10;Description automatically generated">
            <a:extLst>
              <a:ext uri="{FF2B5EF4-FFF2-40B4-BE49-F238E27FC236}">
                <a16:creationId xmlns:a16="http://schemas.microsoft.com/office/drawing/2014/main" id="{042931FA-F401-AF2A-2F63-F36B733FD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04" y="1202050"/>
            <a:ext cx="4180162" cy="1634605"/>
          </a:xfrm>
          <a:prstGeom prst="rect">
            <a:avLst/>
          </a:prstGeom>
        </p:spPr>
      </p:pic>
      <p:pic>
        <p:nvPicPr>
          <p:cNvPr id="11" name="Picture 10" descr="A screenshot of a message&#10;&#10;Description automatically generated">
            <a:extLst>
              <a:ext uri="{FF2B5EF4-FFF2-40B4-BE49-F238E27FC236}">
                <a16:creationId xmlns:a16="http://schemas.microsoft.com/office/drawing/2014/main" id="{4901AB4D-2752-14C7-7A21-D2EAD830DF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4" r="9024"/>
          <a:stretch/>
        </p:blipFill>
        <p:spPr bwMode="auto">
          <a:xfrm>
            <a:off x="6570904" y="4463493"/>
            <a:ext cx="4320000" cy="1590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F29A05-425B-6130-6A7D-BF4658220DE5}"/>
              </a:ext>
            </a:extLst>
          </p:cNvPr>
          <p:cNvSpPr txBox="1">
            <a:spLocks noChangeArrowheads="1"/>
          </p:cNvSpPr>
          <p:nvPr/>
        </p:nvSpPr>
        <p:spPr>
          <a:xfrm>
            <a:off x="849086" y="58757"/>
            <a:ext cx="925353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9pPr>
          </a:lstStyle>
          <a:p>
            <a:pPr algn="ctr" eaLnBrk="1" hangingPunct="1"/>
            <a:r>
              <a:rPr lang="ta" altLang="ta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குறுஞ்செய்தி மோசடிகள் - மேலும் சில எடுத்துக்காட்டுக்கள்</a:t>
            </a:r>
            <a:r>
              <a:rPr lang="en-US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ta" altLang="ta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222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284A905-2867-1355-6A59-1F2DC3809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8213" y="223587"/>
            <a:ext cx="7696200" cy="928808"/>
          </a:xfrm>
        </p:spPr>
        <p:txBody>
          <a:bodyPr numCol="1" rtlCol="0"/>
          <a:lstStyle/>
          <a:p>
            <a:pPr rtl="0"/>
            <a:r>
              <a:rPr lang="ta" altLang="ta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ஸ்பேம் செய்தி</a:t>
            </a:r>
            <a:r>
              <a:rPr lang="ta-IN" altLang="ta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யா</a:t>
            </a:r>
            <a:r>
              <a:rPr lang="ta" altLang="ta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? ஐபோன்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2FD8341-9296-402F-2AC3-38C843D02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rtlCol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6516E2-A83E-47FF-BC41-6DAF90ECCF89}" type="slidenum">
              <a:rPr lang="en-AU" altLang="en-AU" sz="1000" smtClean="0">
                <a:solidFill>
                  <a:srgbClr val="898989"/>
                </a:solidFill>
                <a:latin typeface="+mn-lt"/>
              </a:rPr>
              <a:pPr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AU" altLang="en-AU" sz="100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72580DBD-4766-A9D6-3947-76DB00CA0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8696"/>
          <a:stretch/>
        </p:blipFill>
        <p:spPr>
          <a:xfrm>
            <a:off x="4333687" y="1387195"/>
            <a:ext cx="3737989" cy="468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8C9C670-32C0-38A7-FFF0-CAB1C070F83A}"/>
              </a:ext>
            </a:extLst>
          </p:cNvPr>
          <p:cNvSpPr/>
          <p:nvPr/>
        </p:nvSpPr>
        <p:spPr>
          <a:xfrm>
            <a:off x="2847407" y="5470805"/>
            <a:ext cx="1681348" cy="436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AU" alt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F59B7-6844-5618-FD81-75D53341F13F}"/>
              </a:ext>
            </a:extLst>
          </p:cNvPr>
          <p:cNvSpPr txBox="1"/>
          <p:nvPr/>
        </p:nvSpPr>
        <p:spPr>
          <a:xfrm>
            <a:off x="393894" y="1885703"/>
            <a:ext cx="3671919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/>
            <a:r>
              <a:rPr lang="ta" altLang="ta" sz="2400" dirty="0">
                <a:solidFill>
                  <a:srgbClr val="FF000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 ஐபோன்களில் செய்திகளை ஸ்பேம் செய்திகள் என ரிப்போர்ட் செய்யலாம். உடனே அவை உங்கள் போனில் இருந்து அழிக்கப்பட்டுவிடும். </a:t>
            </a:r>
            <a:endParaRPr lang="en-AU" altLang="en-AU" sz="2400" dirty="0">
              <a:solidFill>
                <a:srgbClr val="FF0000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9136DDE-3D96-81A1-4EAA-A6DDE52A1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"/>
          <a:stretch/>
        </p:blipFill>
        <p:spPr>
          <a:xfrm>
            <a:off x="8877149" y="0"/>
            <a:ext cx="3163887" cy="65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2C26862-5F7E-9384-1B94-ADF78ADEBD12}"/>
              </a:ext>
            </a:extLst>
          </p:cNvPr>
          <p:cNvSpPr/>
          <p:nvPr/>
        </p:nvSpPr>
        <p:spPr>
          <a:xfrm>
            <a:off x="8413782" y="5286903"/>
            <a:ext cx="660186" cy="436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AU" alt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8" name="Rectangle 266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pic>
        <p:nvPicPr>
          <p:cNvPr id="2" name="Picture 2" descr="Acacia Garden | Kings Park">
            <a:extLst>
              <a:ext uri="{FF2B5EF4-FFF2-40B4-BE49-F238E27FC236}">
                <a16:creationId xmlns:a16="http://schemas.microsoft.com/office/drawing/2014/main" id="{F64632C8-5B89-72A3-7794-7845C4CCD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" r="483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50" name="Rectangle 266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6800" y="218445"/>
            <a:ext cx="4876800" cy="1899912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 algn="ctr" rtl="0" eaLnBrk="1" hangingPunct="1"/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நாடு </a:t>
            </a:r>
            <a:r>
              <a:rPr lang="ta-IN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குறித்த </a:t>
            </a:r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ஒப்பு</a:t>
            </a:r>
            <a:r>
              <a:rPr lang="ta-IN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கை</a:t>
            </a:r>
            <a:endParaRPr lang="ta" altLang="ta" sz="4000" dirty="0">
              <a:solidFill>
                <a:srgbClr val="1962B2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>
          <a:xfrm>
            <a:off x="8255876" y="1790701"/>
            <a:ext cx="3796424" cy="47286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rtl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a" altLang="ta" sz="22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இன்று நாம் கூடியிருக்கும் இந்த நிலத்தின் மரபுவழி உரிமையாளர்களை நாம் அங்கீகரிக்கின்றோம். </a:t>
            </a:r>
            <a:endParaRPr lang="en-US" sz="2200" dirty="0">
              <a:solidFill>
                <a:schemeClr val="tx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rtl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a" altLang="ta" sz="22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கடந்த கால மற்றும் நிகழ் கால மூத்தோர்களுக்கு எமது மரியாதைகளை நாம் செலுத்துகின்றோம்.</a:t>
            </a:r>
          </a:p>
        </p:txBody>
      </p:sp>
    </p:spTree>
    <p:extLst>
      <p:ext uri="{BB962C8B-B14F-4D97-AF65-F5344CB8AC3E}">
        <p14:creationId xmlns:p14="http://schemas.microsoft.com/office/powerpoint/2010/main" val="3348615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284A905-2867-1355-6A59-1F2DC3809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706" y="208607"/>
            <a:ext cx="9747995" cy="1325563"/>
          </a:xfrm>
        </p:spPr>
        <p:txBody>
          <a:bodyPr numCol="1" rtlCol="0"/>
          <a:lstStyle/>
          <a:p>
            <a:pPr rtl="0"/>
            <a:r>
              <a:rPr lang="ta" altLang="ta" sz="40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ஸ்பேம் செய்தி</a:t>
            </a:r>
            <a:r>
              <a:rPr lang="ta-IN" altLang="ta" sz="40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யா</a:t>
            </a:r>
            <a:r>
              <a:rPr lang="ta" altLang="ta" sz="40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? ஆண்ட்ராய்டு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F59B7-6844-5618-FD81-75D53341F13F}"/>
              </a:ext>
            </a:extLst>
          </p:cNvPr>
          <p:cNvSpPr txBox="1"/>
          <p:nvPr/>
        </p:nvSpPr>
        <p:spPr>
          <a:xfrm>
            <a:off x="788706" y="1767479"/>
            <a:ext cx="4790998" cy="44935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/>
            <a:r>
              <a:rPr lang="ta" altLang="ta" sz="2600" dirty="0">
                <a:solidFill>
                  <a:srgbClr val="FF000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ஆண்ட்ராய்டில் 'பிளாக் நம்பரை' கிளிக் செய்தால்: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ta" altLang="ta" sz="2600" dirty="0">
                <a:solidFill>
                  <a:srgbClr val="FF000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அந்த எண் மீண்டும் உங்களை தொடர்பு கொள்வதைத் தடுக்கும்.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ta" altLang="ta" sz="2600" dirty="0">
                <a:solidFill>
                  <a:srgbClr val="FF000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உங்களது ஸ்பேம் ஃபோல்டருக்கு அந்த செய்தியை</a:t>
            </a:r>
            <a:r>
              <a:rPr lang="ta-IN" altLang="ta" sz="2600" dirty="0">
                <a:solidFill>
                  <a:srgbClr val="FF000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அனுப்பிவிடும்</a:t>
            </a:r>
            <a:endParaRPr lang="en-AU" altLang="en-AU" sz="2600" dirty="0">
              <a:solidFill>
                <a:srgbClr val="FF0000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A7EC55-0186-8064-9A30-A6AF2322A6C7}"/>
              </a:ext>
            </a:extLst>
          </p:cNvPr>
          <p:cNvSpPr/>
          <p:nvPr/>
        </p:nvSpPr>
        <p:spPr>
          <a:xfrm>
            <a:off x="10536702" y="0"/>
            <a:ext cx="1655298" cy="1331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AU" alt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E9C4E-7BB9-CDF3-05DB-BE6EF1774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b="32702"/>
          <a:stretch/>
        </p:blipFill>
        <p:spPr bwMode="auto">
          <a:xfrm>
            <a:off x="7176870" y="1534170"/>
            <a:ext cx="4639238" cy="5900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F514838-587A-3FD8-69F3-8D9A81DDC3E8}"/>
              </a:ext>
            </a:extLst>
          </p:cNvPr>
          <p:cNvSpPr/>
          <p:nvPr/>
        </p:nvSpPr>
        <p:spPr>
          <a:xfrm>
            <a:off x="7554686" y="2641524"/>
            <a:ext cx="1681348" cy="436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16509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noAutofit/>
          </a:bodyPr>
          <a:lstStyle/>
          <a:p>
            <a:pPr algn="ctr" rtl="0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F4131-5BD7-0E8F-F061-938F8C77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numCol="1" rtlCol="0" anchor="b">
            <a:normAutofit/>
          </a:bodyPr>
          <a:lstStyle/>
          <a:p>
            <a:pPr rtl="0" eaLnBrk="1" hangingPunct="1"/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நிறுவன எச்சரிக்கைகள்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14460857-76B1-A47C-76E9-90AC9E411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r="-268" b="67015"/>
          <a:stretch/>
        </p:blipFill>
        <p:spPr>
          <a:xfrm>
            <a:off x="303892" y="2402019"/>
            <a:ext cx="5683953" cy="31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SC Scamwatch on X: &quot;Planning on bagging some bargains this Black Friday  and Cyber Monday? Make sure you're not shopping on a scam website.  Remember, huge discounts, unusual URLs &amp; limited payment">
            <a:extLst>
              <a:ext uri="{FF2B5EF4-FFF2-40B4-BE49-F238E27FC236}">
                <a16:creationId xmlns:a16="http://schemas.microsoft.com/office/drawing/2014/main" id="{F8B7FFCB-1EDB-E502-8E38-56E2D6FF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7" y="2432607"/>
            <a:ext cx="5987844" cy="31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1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55C8229-458B-483E-A9DE-AAAD8EEFE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D0AED3C-9941-44F2-8730-4D6DAD4E0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B7D379B-0842-4203-A23B-FABED51E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CDF4D-B76A-B923-0C17-AE048CE5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18" y="3462637"/>
            <a:ext cx="3253759" cy="881366"/>
          </a:xfrm>
        </p:spPr>
        <p:txBody>
          <a:bodyPr vert="horz" lIns="91440" tIns="45720" rIns="91440" bIns="45720" numCol="1" rtlCol="0" anchor="b">
            <a:noAutofit/>
          </a:bodyPr>
          <a:lstStyle/>
          <a:p>
            <a:pPr rtl="0" eaLnBrk="1" hangingPunct="1"/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சந்தை </a:t>
            </a:r>
            <a:br>
              <a:rPr lang="en-US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மோசடிகள்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EBD1E24A-BF09-4A6C-AAD2-AE3FCA215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9964" y="-1550"/>
            <a:ext cx="3051858" cy="71918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60E5AEAB-A34D-449F-B358-9F6E31A52DEA" descr="IMG_9600.jpg">
            <a:extLst>
              <a:ext uri="{FF2B5EF4-FFF2-40B4-BE49-F238E27FC236}">
                <a16:creationId xmlns:a16="http://schemas.microsoft.com/office/drawing/2014/main" id="{D9305317-93EB-2F1B-A656-7F032643F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" b="23313"/>
          <a:stretch/>
        </p:blipFill>
        <p:spPr>
          <a:xfrm>
            <a:off x="7470207" y="585581"/>
            <a:ext cx="3895784" cy="55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9088B8-30DF-51AD-747B-7094E0E7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943" y="567139"/>
            <a:ext cx="4223216" cy="55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2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70E99-9DB4-053A-7934-961508204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C6CB0-B85A-2210-D770-0402E5D70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59" y="5632386"/>
            <a:ext cx="9681882" cy="739880"/>
          </a:xfrm>
        </p:spPr>
        <p:txBody>
          <a:bodyPr numCol="1" rtlCol="0" anchor="b">
            <a:normAutofit fontScale="90000"/>
          </a:bodyPr>
          <a:lstStyle/>
          <a:p>
            <a:pPr rtl="0"/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தகவல்களை எங்கு</a:t>
            </a:r>
            <a:r>
              <a:rPr lang="ta-IN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க் </a:t>
            </a:r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கண்டறிவது</a:t>
            </a:r>
          </a:p>
        </p:txBody>
      </p:sp>
      <p:pic>
        <p:nvPicPr>
          <p:cNvPr id="6146" name="Picture 2" descr="Information Dissemination - CyberHoot">
            <a:extLst>
              <a:ext uri="{FF2B5EF4-FFF2-40B4-BE49-F238E27FC236}">
                <a16:creationId xmlns:a16="http://schemas.microsoft.com/office/drawing/2014/main" id="{200BDCE5-FB55-3634-54F2-0390F28BD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5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41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F339B-5FC3-8C6A-E1F1-FA7A25536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"/>
          <a:stretch/>
        </p:blipFill>
        <p:spPr>
          <a:xfrm>
            <a:off x="1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F2F75A9-CA36-6B1C-BDF4-3F81048BF451}"/>
              </a:ext>
            </a:extLst>
          </p:cNvPr>
          <p:cNvSpPr txBox="1">
            <a:spLocks noChangeArrowheads="1"/>
          </p:cNvSpPr>
          <p:nvPr/>
        </p:nvSpPr>
        <p:spPr>
          <a:xfrm>
            <a:off x="529479" y="5729674"/>
            <a:ext cx="6931319" cy="7522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9pPr>
          </a:lstStyle>
          <a:p>
            <a:pPr rtl="0" eaLnBrk="1" hangingPunct="1">
              <a:spcAft>
                <a:spcPts val="600"/>
              </a:spcAft>
            </a:pPr>
            <a:r>
              <a:rPr lang="ta" altLang="ta" sz="32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டிஜிட்டல் உள்ளடக்க இணையதளம்</a:t>
            </a:r>
          </a:p>
        </p:txBody>
      </p:sp>
    </p:spTree>
    <p:extLst>
      <p:ext uri="{BB962C8B-B14F-4D97-AF65-F5344CB8AC3E}">
        <p14:creationId xmlns:p14="http://schemas.microsoft.com/office/powerpoint/2010/main" val="3648328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57EFFA-04B7-70A7-5DAA-A548DEDDB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" b="1390"/>
          <a:stretch/>
        </p:blipFill>
        <p:spPr>
          <a:xfrm>
            <a:off x="0" y="1"/>
            <a:ext cx="12192000" cy="3604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86703-3C39-3663-8EFA-D0BB8572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3" b="35893"/>
          <a:stretch/>
        </p:blipFill>
        <p:spPr>
          <a:xfrm>
            <a:off x="0" y="3429000"/>
            <a:ext cx="12192000" cy="36046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0B566CD-D62A-C922-1481-BF863C3E68CD}"/>
              </a:ext>
            </a:extLst>
          </p:cNvPr>
          <p:cNvSpPr/>
          <p:nvPr/>
        </p:nvSpPr>
        <p:spPr>
          <a:xfrm>
            <a:off x="1422492" y="817575"/>
            <a:ext cx="2335236" cy="984738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58255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9E0120-4DA0-DB31-26F3-06E70AFE9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482" y="0"/>
            <a:ext cx="12258482" cy="6858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823D3B-B6EC-64E4-1791-379C3B4E932C}"/>
              </a:ext>
            </a:extLst>
          </p:cNvPr>
          <p:cNvSpPr/>
          <p:nvPr/>
        </p:nvSpPr>
        <p:spPr>
          <a:xfrm>
            <a:off x="5693279" y="834827"/>
            <a:ext cx="2335236" cy="984738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78864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𝗪𝗵𝗲𝗻 𝘆𝗼𝘂 𝗻𝗲𝗲𝗱 𝗮 𝗽𝗹𝗮𝗻 𝗯𝘂𝘁 𝗹𝗮𝗰𝗸 𝘁𝗵𝗲 𝗮𝗯𝗶𝗹𝗶𝘁𝘆  𝘁𝗼 𝗰𝗿𝗲𝗮𝘁𝗲 𝗼𝗻𝗲… | by Brian Can Help! | Medium">
            <a:extLst>
              <a:ext uri="{FF2B5EF4-FFF2-40B4-BE49-F238E27FC236}">
                <a16:creationId xmlns:a16="http://schemas.microsoft.com/office/drawing/2014/main" id="{641F8C3A-B875-620F-9186-0CAA9EC5D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11111" b="11322"/>
          <a:stretch/>
        </p:blipFill>
        <p:spPr>
          <a:xfrm>
            <a:off x="-449328" y="-148772"/>
            <a:ext cx="13294471" cy="70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DBD12-E5E7-5F3A-0913-5F4997A53589}"/>
              </a:ext>
            </a:extLst>
          </p:cNvPr>
          <p:cNvSpPr txBox="1">
            <a:spLocks/>
          </p:cNvSpPr>
          <p:nvPr/>
        </p:nvSpPr>
        <p:spPr>
          <a:xfrm rot="695067">
            <a:off x="8690939" y="3026810"/>
            <a:ext cx="3271759" cy="3393727"/>
          </a:xfrm>
          <a:prstGeom prst="rect">
            <a:avLst/>
          </a:prstGeom>
          <a:solidFill>
            <a:srgbClr val="E9E9EB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9pPr>
          </a:lstStyle>
          <a:p>
            <a:pPr algn="ctr" rtl="0"/>
            <a:endParaRPr lang="en-US" sz="3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 rtl="0"/>
            <a:r>
              <a:rPr lang="ta" altLang="ta" sz="32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அடுத்து என்ன? </a:t>
            </a:r>
          </a:p>
          <a:p>
            <a:pPr algn="ctr" rtl="0"/>
            <a:endParaRPr lang="en-US" sz="3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 rtl="0"/>
            <a:r>
              <a:rPr lang="ta" altLang="ta" sz="32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 திட்டத்தினை ஏற்படுத்துங்கள்!</a:t>
            </a:r>
            <a:endParaRPr lang="en-US" altLang="ta" sz="3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 rtl="0"/>
            <a:endParaRPr lang="ta" altLang="ta" sz="3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F280C-95CC-A0C8-B311-DE0F7267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CF0C-5E6E-4F31-CE80-7110F23A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2274"/>
            <a:ext cx="8179481" cy="1325563"/>
          </a:xfrm>
        </p:spPr>
        <p:txBody>
          <a:bodyPr numCol="1" rtlCol="0"/>
          <a:lstStyle/>
          <a:p>
            <a:pPr algn="ctr" rtl="0"/>
            <a:r>
              <a:rPr lang="ta" altLang="ta" sz="40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கருத்தாய்வு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FEAC7-60DA-8801-1BAA-D517D1233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2289" y="9112535"/>
            <a:ext cx="3496377" cy="95357"/>
          </a:xfrm>
        </p:spPr>
        <p:txBody>
          <a:bodyPr numCol="1" rtlCol="0"/>
          <a:lstStyle/>
          <a:p>
            <a:pPr rtl="0">
              <a:defRPr/>
            </a:pPr>
            <a:r>
              <a:rPr lang="ta" altLang="ta" dirty="0"/>
              <a:t>டபிள்யுஏ டிஜிட்டல் உள்ளடக்க திட்டம் | கம்யூனிட்டி சேம்பியன்ஸ் | பயிற்சி அமர்வு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57002E-0CD0-79C6-354D-71410B01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03" y="1387455"/>
            <a:ext cx="6760710" cy="5167132"/>
          </a:xfrm>
        </p:spPr>
        <p:txBody>
          <a:bodyPr numCol="1" rtlCol="0"/>
          <a:lstStyle/>
          <a:p>
            <a:pPr mar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ta" altLang="ta" sz="26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தயவுசெய்து ஒரு சிறிய கருத்தாய்வினை நிரப்புங்கள் </a:t>
            </a:r>
          </a:p>
          <a:p>
            <a:pPr mar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ta" altLang="ta" sz="26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அதில் இன்று நீங்கள் கேட்ட தகவல்களின் அடிப்படையில் சில கேள்விகள் கேட்கப்படும், தொகுத்து வழங்கியவரைக் குறித்து அல்ல. </a:t>
            </a:r>
          </a:p>
          <a:p>
            <a:pPr mar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ta" altLang="ta" sz="26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இது திட்டக்குழுவுக்கு அனுப்பப்படும்.</a:t>
            </a:r>
          </a:p>
          <a:p>
            <a:pPr mar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ta" altLang="ta" sz="26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உங்களுடைய தனிப்பட்ட தகவல்களை எதையும் அது கேட்காது.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F28F8-E52B-41C3-35C6-1C6C684DFEBE}"/>
              </a:ext>
            </a:extLst>
          </p:cNvPr>
          <p:cNvSpPr/>
          <p:nvPr/>
        </p:nvSpPr>
        <p:spPr>
          <a:xfrm>
            <a:off x="814388" y="6396831"/>
            <a:ext cx="8596898" cy="461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AU" alt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AD7E5-C28D-16FD-1083-46A2418D7ADD}"/>
              </a:ext>
            </a:extLst>
          </p:cNvPr>
          <p:cNvSpPr/>
          <p:nvPr/>
        </p:nvSpPr>
        <p:spPr>
          <a:xfrm>
            <a:off x="10536702" y="0"/>
            <a:ext cx="1655298" cy="1331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AU" alt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5B8814C-A2C0-028C-EC9C-38EDFD6F764C}"/>
              </a:ext>
            </a:extLst>
          </p:cNvPr>
          <p:cNvSpPr txBox="1">
            <a:spLocks/>
          </p:cNvSpPr>
          <p:nvPr/>
        </p:nvSpPr>
        <p:spPr>
          <a:xfrm>
            <a:off x="7727333" y="4036572"/>
            <a:ext cx="4290496" cy="24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ta" altLang="ta" sz="2200" b="1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இந்த </a:t>
            </a:r>
            <a:r>
              <a:rPr lang="ta-IN" altLang="ta" sz="2200" b="1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QR</a:t>
            </a:r>
            <a:r>
              <a:rPr lang="ta" altLang="ta" sz="2200" b="1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குறியீட்டை உங்கள் போன் கேம</a:t>
            </a:r>
            <a:r>
              <a:rPr lang="ta-IN" altLang="ta" sz="2200" b="1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ரா </a:t>
            </a:r>
            <a:r>
              <a:rPr lang="ta" altLang="ta" sz="2200" b="1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கொண்டு </a:t>
            </a:r>
            <a:r>
              <a:rPr lang="ta-IN" altLang="ta" sz="2200" b="1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ஸ்கேன் செய்யவும் </a:t>
            </a:r>
            <a:r>
              <a:rPr lang="ta" altLang="ta" sz="2200" b="1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அல்லது காகித முறையை பயன்படுத்தவும் நீங்கள் கோரலாம்.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8E98F5F-604F-50C0-71F7-E70C99479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429" y="360708"/>
            <a:ext cx="34575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85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34" name="Slide Background">
            <a:extLst>
              <a:ext uri="{FF2B5EF4-FFF2-40B4-BE49-F238E27FC236}">
                <a16:creationId xmlns:a16="http://schemas.microsoft.com/office/drawing/2014/main" id="{9165109B-7036-4613-93D4-579E77F6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81924" name="Title 5">
            <a:extLst>
              <a:ext uri="{FF2B5EF4-FFF2-40B4-BE49-F238E27FC236}">
                <a16:creationId xmlns:a16="http://schemas.microsoft.com/office/drawing/2014/main" id="{AE10D94C-27AF-5DF6-E4F9-BA13180F3FB4}"/>
              </a:ext>
            </a:extLst>
          </p:cNvPr>
          <p:cNvSpPr txBox="1">
            <a:spLocks noChangeArrowheads="1"/>
          </p:cNvSpPr>
          <p:nvPr/>
        </p:nvSpPr>
        <p:spPr>
          <a:xfrm>
            <a:off x="369916" y="1038901"/>
            <a:ext cx="4191197" cy="4531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rt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ta" altLang="ta" sz="4000" b="1" kern="12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திட்டக் குழுவுடன் நீங்கள் தொடர்பு கொள்ள விரும்பினால்</a:t>
            </a:r>
          </a:p>
        </p:txBody>
      </p:sp>
      <p:sp useBgFill="1">
        <p:nvSpPr>
          <p:cNvPr id="81936" name="Rectangle 81935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6707" y="0"/>
            <a:ext cx="7455294" cy="6858000"/>
          </a:xfrm>
          <a:prstGeom prst="rect">
            <a:avLst/>
          </a:prstGeom>
          <a:ln>
            <a:noFill/>
          </a:ln>
          <a:effectLst>
            <a:outerShdw blurRad="317500" dist="228600" dir="798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graphicFrame>
        <p:nvGraphicFramePr>
          <p:cNvPr id="81930" name="Text Placeholder 3">
            <a:extLst>
              <a:ext uri="{FF2B5EF4-FFF2-40B4-BE49-F238E27FC236}">
                <a16:creationId xmlns:a16="http://schemas.microsoft.com/office/drawing/2014/main" id="{A6A5BC86-42F4-73B5-AA06-01646729A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444566"/>
              </p:ext>
            </p:extLst>
          </p:nvPr>
        </p:nvGraphicFramePr>
        <p:xfrm>
          <a:off x="5368169" y="601324"/>
          <a:ext cx="5849557" cy="561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305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pic>
        <p:nvPicPr>
          <p:cNvPr id="1030" name="Picture 6" descr="Introductions in German: 25 Easy Ways to Introduce Yourself – Emma Loves  German">
            <a:extLst>
              <a:ext uri="{FF2B5EF4-FFF2-40B4-BE49-F238E27FC236}">
                <a16:creationId xmlns:a16="http://schemas.microsoft.com/office/drawing/2014/main" id="{56A4AF19-33E2-8014-C3D4-22E47EA8E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r="-1" b="-1"/>
          <a:stretch/>
        </p:blipFill>
        <p:spPr>
          <a:xfrm>
            <a:off x="3390592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69314-214F-70D2-D054-FE209194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99" y="315886"/>
            <a:ext cx="4194067" cy="1312304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 rtl="0" eaLnBrk="1" hangingPunct="1"/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அறிமுகங்கள்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5F0CB-3018-6139-629B-D3FAEACAB4B0}"/>
              </a:ext>
            </a:extLst>
          </p:cNvPr>
          <p:cNvSpPr txBox="1"/>
          <p:nvPr/>
        </p:nvSpPr>
        <p:spPr>
          <a:xfrm>
            <a:off x="393698" y="1628190"/>
            <a:ext cx="4570188" cy="467101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rtl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a" altLang="ta" sz="2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தயவுசெய்து கீழ்க்கண்டவைகளை</a:t>
            </a:r>
            <a:r>
              <a:rPr lang="ta-IN" altLang="ta" sz="2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த் தெரிவித்து </a:t>
            </a:r>
            <a:r>
              <a:rPr lang="ta" altLang="ta" sz="2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உங்களை அறிமுகப்படுத்</a:t>
            </a:r>
            <a:r>
              <a:rPr lang="ta-IN" altLang="ta" sz="2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திக் கொள்ளு</a:t>
            </a:r>
            <a:r>
              <a:rPr lang="ta" altLang="ta" sz="2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ங்கள்:</a:t>
            </a:r>
          </a:p>
          <a:p>
            <a:pPr marL="457200" indent="-457200" rtl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a" altLang="ta" sz="2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உங்கள் பெயர்</a:t>
            </a:r>
          </a:p>
          <a:p>
            <a:pPr marL="457200" indent="-457200" rtl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a" altLang="ta" sz="24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இன்று நீங்கள் கற்க விரும்பும் ஒரு காரியம்?</a:t>
            </a:r>
          </a:p>
        </p:txBody>
      </p:sp>
      <p:pic>
        <p:nvPicPr>
          <p:cNvPr id="3" name="Picture 8" descr="Stopwatch 1 Minute Images – Browse 5,959 Stock Photos, Vectors, and Video |  Adobe Stock">
            <a:extLst>
              <a:ext uri="{FF2B5EF4-FFF2-40B4-BE49-F238E27FC236}">
                <a16:creationId xmlns:a16="http://schemas.microsoft.com/office/drawing/2014/main" id="{4E7EE27D-0B9C-6C11-7940-DB14C2798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22107" r="23645" b="26139"/>
          <a:stretch/>
        </p:blipFill>
        <p:spPr>
          <a:xfrm>
            <a:off x="9167954" y="277786"/>
            <a:ext cx="2008046" cy="20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9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4" name="Rectangle 31753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31756" name="Rectangle 31755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24966DAB-76C5-CD31-B13B-DC0A308CA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6276" y="398849"/>
            <a:ext cx="5726386" cy="2016444"/>
          </a:xfrm>
        </p:spPr>
        <p:txBody>
          <a:bodyPr vert="horz" lIns="91440" tIns="45720" rIns="91440" bIns="45720" numCol="1" rtlCol="0" anchor="ctr">
            <a:noAutofit/>
          </a:bodyPr>
          <a:lstStyle/>
          <a:p>
            <a:pPr rtl="0" eaLnBrk="1" hangingPunct="1"/>
            <a:r>
              <a:rPr lang="ta" altLang="ta" kern="12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வீட்டைப் பராமரித்தல் மற்றும் </a:t>
            </a:r>
            <a:br>
              <a:rPr lang="en-US" kern="12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</a:br>
            <a:r>
              <a:rPr lang="ta" altLang="ta" kern="12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ஒன்றிணைந்து பணிபுரிதல்</a:t>
            </a:r>
            <a:endParaRPr lang="en-US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pSp>
        <p:nvGrpSpPr>
          <p:cNvPr id="31761" name="Group 31760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31762" name="Freeform: Shape 31761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rtl="0"/>
              <a:endParaRPr lang="en-US"/>
            </a:p>
          </p:txBody>
        </p:sp>
        <p:sp>
          <p:nvSpPr>
            <p:cNvPr id="31763" name="Freeform: Shape 31762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rtl="0"/>
              <a:endParaRPr lang="en-US"/>
            </a:p>
          </p:txBody>
        </p:sp>
        <p:sp>
          <p:nvSpPr>
            <p:cNvPr id="31764" name="Freeform: Shape 31763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rtl="0"/>
              <a:endParaRPr lang="en-US"/>
            </a:p>
          </p:txBody>
        </p:sp>
      </p:grpSp>
      <p:pic>
        <p:nvPicPr>
          <p:cNvPr id="31752" name="Graphic 31751" descr="Running">
            <a:extLst>
              <a:ext uri="{FF2B5EF4-FFF2-40B4-BE49-F238E27FC236}">
                <a16:creationId xmlns:a16="http://schemas.microsoft.com/office/drawing/2014/main" id="{3DD0AA55-DFA0-DD38-CCAF-969267C3E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E076E3-7CC6-CD90-491D-02FE477382BE}"/>
              </a:ext>
            </a:extLst>
          </p:cNvPr>
          <p:cNvSpPr txBox="1"/>
          <p:nvPr/>
        </p:nvSpPr>
        <p:spPr>
          <a:xfrm>
            <a:off x="6621072" y="2819399"/>
            <a:ext cx="4765949" cy="2955759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pPr marL="457200" indent="-228600" rtl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a" altLang="ta" sz="2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கழிப்பறைகள்</a:t>
            </a:r>
          </a:p>
          <a:p>
            <a:pPr marL="457200" indent="-228600" rtl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a" altLang="ta" sz="2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வெளியேறும் செயல்முறை</a:t>
            </a:r>
          </a:p>
          <a:p>
            <a:pPr marL="457200" indent="-228600" rtl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a" altLang="ta" sz="2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அடிப்படை விதிகள்</a:t>
            </a:r>
          </a:p>
        </p:txBody>
      </p:sp>
    </p:spTree>
    <p:extLst>
      <p:ext uri="{BB962C8B-B14F-4D97-AF65-F5344CB8AC3E}">
        <p14:creationId xmlns:p14="http://schemas.microsoft.com/office/powerpoint/2010/main" val="101716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pic>
        <p:nvPicPr>
          <p:cNvPr id="30726" name="Picture 30725" descr="Hands on keyboard and mouse">
            <a:extLst>
              <a:ext uri="{FF2B5EF4-FFF2-40B4-BE49-F238E27FC236}">
                <a16:creationId xmlns:a16="http://schemas.microsoft.com/office/drawing/2014/main" id="{BD0827E5-F5D8-5FDE-C310-AE31469C1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66" r="68" b="-2"/>
          <a:stretch/>
        </p:blipFill>
        <p:spPr>
          <a:xfrm>
            <a:off x="6103029" y="0"/>
            <a:ext cx="6088971" cy="6857990"/>
          </a:xfrm>
          <a:prstGeom prst="rect">
            <a:avLst/>
          </a:prstGeom>
        </p:spPr>
      </p:pic>
      <p:sp useBgFill="1">
        <p:nvSpPr>
          <p:cNvPr id="30747" name="Rectangle 30746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 useBgFill="1">
        <p:nvSpPr>
          <p:cNvPr id="30748" name="Rectangle 30747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3106245D-3207-18EE-86FE-77A3AA911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81" y="328512"/>
            <a:ext cx="5140861" cy="1628970"/>
          </a:xfrm>
        </p:spPr>
        <p:txBody>
          <a:bodyPr vert="horz" lIns="91440" tIns="45720" rIns="91440" bIns="45720" numCol="1" rtlCol="0" anchor="ctr">
            <a:normAutofit fontScale="90000"/>
          </a:bodyPr>
          <a:lstStyle/>
          <a:p>
            <a:pPr algn="ctr" rtl="0" eaLnBrk="1" hangingPunct="1"/>
            <a:r>
              <a:rPr lang="ta" altLang="ta" sz="4000" dirty="0">
                <a:solidFill>
                  <a:srgbClr val="1962B2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இந்த அமர்வின் மேலோட்டப்பார்வை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97672E-112B-7256-5174-843181498B24}"/>
              </a:ext>
            </a:extLst>
          </p:cNvPr>
          <p:cNvSpPr txBox="1">
            <a:spLocks/>
          </p:cNvSpPr>
          <p:nvPr/>
        </p:nvSpPr>
        <p:spPr>
          <a:xfrm>
            <a:off x="200361" y="2614507"/>
            <a:ext cx="5702300" cy="338727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eaLnBrk="1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ta" altLang="ta" sz="2800" b="1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 கற்றுக்கொள்ள இருப்பவை: </a:t>
            </a:r>
          </a:p>
          <a:p>
            <a:pPr marL="542925" rtl="0"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ta" altLang="ta" sz="28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மின்</a:t>
            </a:r>
            <a:r>
              <a:rPr lang="ta-IN" altLang="ta" sz="28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வழிப்</a:t>
            </a:r>
            <a:r>
              <a:rPr lang="ta" altLang="ta" sz="28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பாதுகாப்பு.</a:t>
            </a:r>
          </a:p>
          <a:p>
            <a:pPr marL="542925" rtl="0"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ta" altLang="ta" sz="28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டிஜிட்டல் உள்ளடக்க திட்டத்தின் இணையதளம்.</a:t>
            </a:r>
          </a:p>
          <a:p>
            <a:pPr marL="542925" rtl="0"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ta" altLang="ta" sz="28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ஆதரவும் கூடுதல் பயிற்சிகளும்.</a:t>
            </a:r>
          </a:p>
        </p:txBody>
      </p:sp>
    </p:spTree>
    <p:extLst>
      <p:ext uri="{BB962C8B-B14F-4D97-AF65-F5344CB8AC3E}">
        <p14:creationId xmlns:p14="http://schemas.microsoft.com/office/powerpoint/2010/main" val="1608954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170405-FB34-8712-1752-992C49B22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rt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04B55-C029-B026-381F-E7E729EEE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5901" r="52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94C06-AA9E-EF8C-7113-E9E886C7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649" y="2127379"/>
            <a:ext cx="9784702" cy="2268725"/>
          </a:xfrm>
        </p:spPr>
        <p:txBody>
          <a:bodyPr vert="horz" lIns="91440" tIns="45720" rIns="91440" bIns="45720" numCol="1" rtlCol="0" anchor="b">
            <a:normAutofit/>
          </a:bodyPr>
          <a:lstStyle/>
          <a:p>
            <a:pPr algn="ctr" rtl="0" eaLnBrk="1" hangingPunct="1"/>
            <a:r>
              <a:rPr lang="ta" altLang="ta" sz="6000" dirty="0">
                <a:solidFill>
                  <a:srgbClr val="FFFFFF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மின்</a:t>
            </a:r>
            <a:r>
              <a:rPr lang="ta-IN" altLang="ta" sz="6000" dirty="0">
                <a:solidFill>
                  <a:srgbClr val="FFFFFF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வழிப்</a:t>
            </a:r>
            <a:r>
              <a:rPr lang="ta" altLang="ta" sz="6000" dirty="0">
                <a:solidFill>
                  <a:srgbClr val="FFFFFF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பாதுகாப்பு என்றால் என்ன</a:t>
            </a:r>
            <a:r>
              <a:rPr lang="en-US" sz="6000" dirty="0">
                <a:solidFill>
                  <a:srgbClr val="FFFFFF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?</a:t>
            </a:r>
            <a:endParaRPr lang="ta" altLang="ta" sz="6000" dirty="0">
              <a:solidFill>
                <a:srgbClr val="FFFFFF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3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F32D-B754-9D7D-A649-CB12533D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9" y="305473"/>
            <a:ext cx="10640754" cy="6528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/>
            <a:r>
              <a:rPr lang="ta-IN" sz="4000" kern="12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மோசடியைக் குறிக்கும் எச்சரிக்கைகள்</a:t>
            </a:r>
            <a:endParaRPr lang="en-US" sz="40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pic>
        <p:nvPicPr>
          <p:cNvPr id="6146" name="Picture 2" descr="Red flag - Free flags icons">
            <a:extLst>
              <a:ext uri="{FF2B5EF4-FFF2-40B4-BE49-F238E27FC236}">
                <a16:creationId xmlns:a16="http://schemas.microsoft.com/office/drawing/2014/main" id="{7F64A3AA-5EC0-EDE3-5654-AD3BA7CD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6" y="1292453"/>
            <a:ext cx="957217" cy="9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E3DB67-C751-D6E1-66E0-C26F329D6803}"/>
              </a:ext>
            </a:extLst>
          </p:cNvPr>
          <p:cNvSpPr txBox="1">
            <a:spLocks/>
          </p:cNvSpPr>
          <p:nvPr/>
        </p:nvSpPr>
        <p:spPr>
          <a:xfrm>
            <a:off x="1940652" y="1142564"/>
            <a:ext cx="9804658" cy="172526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a-IN" sz="2000" b="1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தொடர்பு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20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பொதுவாக, அவர்கள் உங்களை தொலைபேசி, குறுஞ்செய்தி, அல்லது மின்னஞ்சல் வழியாக முதலில் தொடர்பு கொள்வார்கள்.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2000" dirty="0">
                <a:solidFill>
                  <a:schemeClr val="tx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தங்களை ஒரு நம்பத்தகுந்த நிறுவனங்கள் வர்த்தகங்களைச் சார்ந்தவர்கள் போல காட்டிக்கொள்வார்கள்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A383F9E-4F92-1AC2-E23A-B97A95B6F2E1}"/>
              </a:ext>
            </a:extLst>
          </p:cNvPr>
          <p:cNvSpPr txBox="1">
            <a:spLocks/>
          </p:cNvSpPr>
          <p:nvPr/>
        </p:nvSpPr>
        <p:spPr>
          <a:xfrm>
            <a:off x="1940652" y="2998602"/>
            <a:ext cx="9647002" cy="114145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கதை</a:t>
            </a:r>
            <a:r>
              <a:rPr lang="en-IN" sz="2000" b="1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/</a:t>
            </a:r>
            <a:r>
              <a:rPr lang="en-IN" sz="2000" b="1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நிகழ்வு</a:t>
            </a:r>
            <a:endParaRPr lang="en-AU" sz="20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மோசடியின்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வலையில்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சிக்</a:t>
            </a: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 வைக்கு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வகையில்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நம்பும்படியான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நிகழ்வையோ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ஒரு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கதையையோ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கூறுவார்கள்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20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B876B1F-E3FA-E571-08E3-2E38EEFE25E9}"/>
              </a:ext>
            </a:extLst>
          </p:cNvPr>
          <p:cNvSpPr txBox="1">
            <a:spLocks/>
          </p:cNvSpPr>
          <p:nvPr/>
        </p:nvSpPr>
        <p:spPr>
          <a:xfrm>
            <a:off x="1878753" y="4488328"/>
            <a:ext cx="10124062" cy="197144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அவசரத்தன்மை</a:t>
            </a:r>
            <a:endParaRPr lang="en-AU" sz="20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ஏதோ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தவறாக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இருக்கின்றது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என்று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உணர்வதற்கான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நேரம்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கூட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இல்லாதவகையில்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,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உடனடியாக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செயல்படும்படி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உங்களுக்கு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அழுத்தம்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ta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கொடுப்பார்கள்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20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போலியான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காலக்கெடு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"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குறுகியகால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சலுகை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"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போன்றவற்றினை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உங்களுக்கு</a:t>
            </a:r>
            <a:r>
              <a:rPr lang="en-IN" sz="20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அளிப்பர்</a:t>
            </a:r>
            <a:endParaRPr lang="en-AU" sz="20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pic>
        <p:nvPicPr>
          <p:cNvPr id="45" name="Picture 2" descr="Red flag - Free flags icons">
            <a:extLst>
              <a:ext uri="{FF2B5EF4-FFF2-40B4-BE49-F238E27FC236}">
                <a16:creationId xmlns:a16="http://schemas.microsoft.com/office/drawing/2014/main" id="{6E61F7FA-9F9F-0827-A12B-3CCB7B3A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9" y="3182841"/>
            <a:ext cx="957217" cy="9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d flag - Free flags icons">
            <a:extLst>
              <a:ext uri="{FF2B5EF4-FFF2-40B4-BE49-F238E27FC236}">
                <a16:creationId xmlns:a16="http://schemas.microsoft.com/office/drawing/2014/main" id="{F85C5AD0-1F9B-6BE4-DC98-8DF4A2F6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9" y="4816026"/>
            <a:ext cx="957217" cy="9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9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2294C-9525-BA49-8C84-0D8176EE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07E9-37DF-3DAC-1C90-495A02D9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70" y="18065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ta" altLang="ta" sz="4000" kern="12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மோசடிகளின் வகைகள்</a:t>
            </a:r>
            <a:endParaRPr lang="en-US" sz="4000" kern="12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7E48E08-5C29-32E7-1D89-579904DCE36F}"/>
              </a:ext>
            </a:extLst>
          </p:cNvPr>
          <p:cNvSpPr txBox="1"/>
          <p:nvPr/>
        </p:nvSpPr>
        <p:spPr>
          <a:xfrm>
            <a:off x="8273665" y="6265474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9pPr>
          </a:lstStyle>
          <a:p>
            <a:r>
              <a:rPr lang="en-AU" sz="1400" dirty="0">
                <a:latin typeface="Aptos" panose="020B0004020202020204" pitchFamily="34" charset="0"/>
              </a:rPr>
              <a:t>Source: NBN Scam Awareness Resources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CF244F-4CE9-6D47-150A-046F76B7C4EA}"/>
              </a:ext>
            </a:extLst>
          </p:cNvPr>
          <p:cNvGrpSpPr/>
          <p:nvPr/>
        </p:nvGrpSpPr>
        <p:grpSpPr>
          <a:xfrm>
            <a:off x="4606744" y="1229619"/>
            <a:ext cx="2870408" cy="2597665"/>
            <a:chOff x="4436781" y="1731585"/>
            <a:chExt cx="2870408" cy="25976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F5B2EA-4B6D-CE02-AE5C-635D2619D608}"/>
                </a:ext>
              </a:extLst>
            </p:cNvPr>
            <p:cNvGrpSpPr/>
            <p:nvPr/>
          </p:nvGrpSpPr>
          <p:grpSpPr>
            <a:xfrm>
              <a:off x="5030425" y="1731585"/>
              <a:ext cx="1578417" cy="1578417"/>
              <a:chOff x="5030425" y="1731585"/>
              <a:chExt cx="1578417" cy="1578417"/>
            </a:xfrm>
          </p:grpSpPr>
          <p:pic>
            <p:nvPicPr>
              <p:cNvPr id="7" name="Graphic 6" descr="Laptop outline">
                <a:extLst>
                  <a:ext uri="{FF2B5EF4-FFF2-40B4-BE49-F238E27FC236}">
                    <a16:creationId xmlns:a16="http://schemas.microsoft.com/office/drawing/2014/main" id="{C4D83E2D-FBC4-C0FA-02F2-3E9DFA0AE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130014" y="1767316"/>
                <a:ext cx="1379238" cy="1379238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EF52F8F-4AA4-374B-6740-7290B8C5D8B9}"/>
                  </a:ext>
                </a:extLst>
              </p:cNvPr>
              <p:cNvSpPr/>
              <p:nvPr/>
            </p:nvSpPr>
            <p:spPr>
              <a:xfrm>
                <a:off x="5030425" y="1731585"/>
                <a:ext cx="1578417" cy="1578417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E541D39-2038-3724-628D-D09562D1AA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36781" y="3782797"/>
              <a:ext cx="2870408" cy="546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ta-IN" sz="1800" b="0" dirty="0">
                  <a:solidFill>
                    <a:srgbClr val="00B0F0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ரிமோட் அக்சஸ் மோசடிகள் மற்றும் ஹேக்கிங் மோசடிகள்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5F9FF9-BF54-4EA5-A0E7-9E5138DAFE3F}"/>
              </a:ext>
            </a:extLst>
          </p:cNvPr>
          <p:cNvGrpSpPr/>
          <p:nvPr/>
        </p:nvGrpSpPr>
        <p:grpSpPr>
          <a:xfrm>
            <a:off x="8119242" y="1229285"/>
            <a:ext cx="3296982" cy="2527017"/>
            <a:chOff x="7909390" y="1731585"/>
            <a:chExt cx="3296982" cy="25270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4913C1-8008-E978-896B-1915D9BFF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261" t="55431" r="74724" b="8512"/>
            <a:stretch/>
          </p:blipFill>
          <p:spPr>
            <a:xfrm>
              <a:off x="8612752" y="1731585"/>
              <a:ext cx="1772530" cy="1706134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4F6810F2-9E87-583A-61CE-B61A0BB1D1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09390" y="3857630"/>
              <a:ext cx="3296982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ta-IN" sz="2000" b="0" dirty="0">
                  <a:solidFill>
                    <a:srgbClr val="00B0F0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ஆன்லைன் ஷாப்பிங் மோசடிகள் 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BFCE16-EAC2-3148-5A46-F8E766CA9201}"/>
              </a:ext>
            </a:extLst>
          </p:cNvPr>
          <p:cNvGrpSpPr/>
          <p:nvPr/>
        </p:nvGrpSpPr>
        <p:grpSpPr>
          <a:xfrm>
            <a:off x="775469" y="3934927"/>
            <a:ext cx="2870408" cy="2222873"/>
            <a:chOff x="775469" y="3844863"/>
            <a:chExt cx="2870408" cy="2222873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AEEFA5A1-0D47-1A61-BA94-C790A5741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8781" y="3844863"/>
              <a:ext cx="1702884" cy="1702884"/>
            </a:xfrm>
            <a:prstGeom prst="rect">
              <a:avLst/>
            </a:prstGeom>
          </p:spPr>
        </p:pic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414E0D3B-076B-C13C-24E7-086F2EF6F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5469" y="5666764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ta-IN" sz="2800" b="0" dirty="0">
                  <a:solidFill>
                    <a:srgbClr val="00B0F0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பிஷிங் மோசடிகள் 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D31FDA-6F56-264D-24C9-97D7C3115B18}"/>
              </a:ext>
            </a:extLst>
          </p:cNvPr>
          <p:cNvGrpSpPr/>
          <p:nvPr/>
        </p:nvGrpSpPr>
        <p:grpSpPr>
          <a:xfrm>
            <a:off x="4554392" y="3929178"/>
            <a:ext cx="2870408" cy="2150620"/>
            <a:chOff x="4418463" y="4025058"/>
            <a:chExt cx="2870408" cy="2150620"/>
          </a:xfrm>
        </p:grpSpPr>
        <p:pic>
          <p:nvPicPr>
            <p:cNvPr id="22" name="Picture 21" descr="Shape, icon&#10;&#10;Description automatically generated">
              <a:extLst>
                <a:ext uri="{FF2B5EF4-FFF2-40B4-BE49-F238E27FC236}">
                  <a16:creationId xmlns:a16="http://schemas.microsoft.com/office/drawing/2014/main" id="{C879ABEC-8E6E-7747-ACE2-2E7BF22BA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0421" y="4025058"/>
              <a:ext cx="1702884" cy="1702884"/>
            </a:xfrm>
            <a:prstGeom prst="rect">
              <a:avLst/>
            </a:prstGeom>
          </p:spPr>
        </p:pic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13C674AD-D789-4902-B4D6-2EFDA98FE9D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8463" y="5774706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ta-IN" sz="2800" b="0" dirty="0">
                  <a:solidFill>
                    <a:srgbClr val="00B0F0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காதல் மோசடிகள் 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E90F0C-F9AE-0C30-3A9B-45CD5D79E390}"/>
              </a:ext>
            </a:extLst>
          </p:cNvPr>
          <p:cNvGrpSpPr/>
          <p:nvPr/>
        </p:nvGrpSpPr>
        <p:grpSpPr>
          <a:xfrm>
            <a:off x="8277100" y="3999903"/>
            <a:ext cx="2870408" cy="2265570"/>
            <a:chOff x="8419278" y="3899393"/>
            <a:chExt cx="2870408" cy="2265570"/>
          </a:xfrm>
        </p:grpSpPr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931C0A51-64D7-03DA-29F2-486677BB5E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19278" y="5620900"/>
              <a:ext cx="2870408" cy="54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ta-IN" sz="2000" b="0" dirty="0">
                  <a:solidFill>
                    <a:srgbClr val="00B0F0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பரிசு அட்டை மோசடிகள்</a:t>
              </a:r>
              <a:endParaRPr lang="en-US" sz="2000" b="0" dirty="0">
                <a:solidFill>
                  <a:srgbClr val="00B0F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endParaRPr>
            </a:p>
          </p:txBody>
        </p:sp>
        <p:pic>
          <p:nvPicPr>
            <p:cNvPr id="36" name="Graphic 2" descr="Present outline">
              <a:extLst>
                <a:ext uri="{FF2B5EF4-FFF2-40B4-BE49-F238E27FC236}">
                  <a16:creationId xmlns:a16="http://schemas.microsoft.com/office/drawing/2014/main" id="{52B7B0F3-9C75-AB75-EC5E-79B2455B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75029" y="3929178"/>
              <a:ext cx="1249368" cy="1249368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C80240-2E43-8D40-2E16-06C00DB330AD}"/>
                </a:ext>
              </a:extLst>
            </p:cNvPr>
            <p:cNvSpPr/>
            <p:nvPr/>
          </p:nvSpPr>
          <p:spPr>
            <a:xfrm>
              <a:off x="9016717" y="3899393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36B4B4-3D4B-3937-6403-67BF83AADBD5}"/>
              </a:ext>
            </a:extLst>
          </p:cNvPr>
          <p:cNvGrpSpPr/>
          <p:nvPr/>
        </p:nvGrpSpPr>
        <p:grpSpPr>
          <a:xfrm>
            <a:off x="775469" y="1187648"/>
            <a:ext cx="2870408" cy="2166841"/>
            <a:chOff x="775469" y="1187648"/>
            <a:chExt cx="2870408" cy="2166841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5245505-7A6E-6D8B-4A08-BD96065734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5469" y="2953517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625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ta-IN" sz="2800" b="0" dirty="0">
                  <a:solidFill>
                    <a:srgbClr val="00B0F0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முதலீட்டு மோசடிகள்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B1D225-6AF6-3FC0-C91F-396CFFF1146D}"/>
                </a:ext>
              </a:extLst>
            </p:cNvPr>
            <p:cNvSpPr/>
            <p:nvPr/>
          </p:nvSpPr>
          <p:spPr>
            <a:xfrm>
              <a:off x="1421464" y="1187648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0" name="Graphic 3" descr="Piggy Bank outline">
              <a:extLst>
                <a:ext uri="{FF2B5EF4-FFF2-40B4-BE49-F238E27FC236}">
                  <a16:creationId xmlns:a16="http://schemas.microsoft.com/office/drawing/2014/main" id="{24132452-15E1-6E77-5E14-8901FCF30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96310" y="1265351"/>
              <a:ext cx="1403572" cy="1403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26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3602-8E27-82D2-F127-EC42DCEA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ta-IN" sz="4000" b="1" dirty="0"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முதலீட்டு மோசடிகள்</a:t>
            </a:r>
            <a:endParaRPr lang="en-AU" sz="66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0DA151-2BC7-4865-B6F3-1549F66FB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925" y="1657141"/>
            <a:ext cx="4540468" cy="39292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மோசடிக்காரர்கள் உங்கள் பணத்தை முதலீடு செய்ய வற்புறுத்துவார்கள்</a:t>
            </a:r>
            <a:r>
              <a:rPr lang="en-AU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a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 எவ்வித ஆபத்துமின்றி (அல்லது குறைவான ஆபத்தில்) அதிக பணத்தை திருப்பி பெறுவீர்கள் என்று மோசடிக்காரர்கள் கூறுவர்.</a:t>
            </a:r>
            <a:r>
              <a:rPr lang="en-AU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நீங்கள்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நம்பும்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வகையில்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உங்களின்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‘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பண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முதலீட்டை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’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காட்டும்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சில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வலைத்தளங்களைக்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கூட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அவர்கள்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</a:t>
            </a:r>
            <a:r>
              <a:rPr lang="en-IN" sz="1800" dirty="0" err="1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காட்டலாம்</a:t>
            </a:r>
            <a:r>
              <a:rPr lang="en-IN" sz="1800" dirty="0">
                <a:solidFill>
                  <a:schemeClr val="tx1"/>
                </a:solidFill>
                <a:effectLst/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.</a:t>
            </a:r>
            <a:endParaRPr lang="en-AU" sz="1800" dirty="0">
              <a:solidFill>
                <a:schemeClr val="tx1"/>
              </a:solidFill>
              <a:effectLst/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9ACB-8C45-C546-BB0B-80BB6C549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pic>
        <p:nvPicPr>
          <p:cNvPr id="8" name="Picture 7" descr="Scam alert: Fake celebrity online investment scams | Scamwatch">
            <a:extLst>
              <a:ext uri="{FF2B5EF4-FFF2-40B4-BE49-F238E27FC236}">
                <a16:creationId xmlns:a16="http://schemas.microsoft.com/office/drawing/2014/main" id="{74B769C3-383E-DDBE-C8A7-2454D6FE9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b="32946"/>
          <a:stretch/>
        </p:blipFill>
        <p:spPr bwMode="auto">
          <a:xfrm>
            <a:off x="5153271" y="1492971"/>
            <a:ext cx="6914658" cy="4467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B79A2B-2125-E802-F366-DC99F9A2B27A}"/>
              </a:ext>
            </a:extLst>
          </p:cNvPr>
          <p:cNvGrpSpPr/>
          <p:nvPr/>
        </p:nvGrpSpPr>
        <p:grpSpPr>
          <a:xfrm>
            <a:off x="816199" y="334421"/>
            <a:ext cx="991536" cy="991535"/>
            <a:chOff x="1421464" y="1187648"/>
            <a:chExt cx="1578418" cy="157841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006C7F-D18D-1574-6C14-CC3B9796FCF6}"/>
                </a:ext>
              </a:extLst>
            </p:cNvPr>
            <p:cNvSpPr/>
            <p:nvPr/>
          </p:nvSpPr>
          <p:spPr>
            <a:xfrm>
              <a:off x="1421464" y="1187648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Graphic 3" descr="Piggy Bank outline">
              <a:extLst>
                <a:ext uri="{FF2B5EF4-FFF2-40B4-BE49-F238E27FC236}">
                  <a16:creationId xmlns:a16="http://schemas.microsoft.com/office/drawing/2014/main" id="{F0436667-DAE0-7C53-9EC8-10A7BDC74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596310" y="1265351"/>
              <a:ext cx="1403572" cy="1403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5178529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  <SharedWithUsers xmlns="2cc45243-29f6-4a1c-995b-35ed14ae441a">
      <UserInfo>
        <DisplayName>Zeina Jamaleddine</DisplayName>
        <AccountId>462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3251e876567777303b4494ae2e001995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69d570d8f8839a32b39ad0683b611f87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6C0534-E70A-4604-9E23-AA7BEFCFA1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D7A55D-32F4-4C6A-BDCD-69C2FE192C0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2cc45243-29f6-4a1c-995b-35ed14ae441a"/>
    <ds:schemaRef ds:uri="http://schemas.openxmlformats.org/package/2006/metadata/core-properties"/>
    <ds:schemaRef ds:uri="5e5d6256-5200-4c34-82a9-8b0b259790b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CA9CCB-001F-41F9-9C29-4C62E16AC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2088</Words>
  <Application>Microsoft Office PowerPoint</Application>
  <PresentationFormat>Widescreen</PresentationFormat>
  <Paragraphs>307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டிஜிட்டல் திறன்கள்  தகவல் அமர்வு</vt:lpstr>
      <vt:lpstr>நாடு குறித்த ஒப்புகை</vt:lpstr>
      <vt:lpstr>அறிமுகங்கள்</vt:lpstr>
      <vt:lpstr>வீட்டைப் பராமரித்தல் மற்றும்  ஒன்றிணைந்து பணிபுரிதல்</vt:lpstr>
      <vt:lpstr>இந்த அமர்வின் மேலோட்டப்பார்வை</vt:lpstr>
      <vt:lpstr>மின்வழிப் பாதுகாப்பு என்றால் என்ன ?</vt:lpstr>
      <vt:lpstr>மோசடியைக் குறிக்கும் எச்சரிக்கைகள்</vt:lpstr>
      <vt:lpstr>மோசடிகளின் வகைகள்</vt:lpstr>
      <vt:lpstr>முதலீட்டு மோசடிகள்</vt:lpstr>
      <vt:lpstr>ரிமோட் அக்சஸ் மோசடிகள் மற்றும் ஹேக்கிங் மோசடிகள்</vt:lpstr>
      <vt:lpstr>ஆன்லைன் ஷாப்பிங் மோசடிகள் </vt:lpstr>
      <vt:lpstr>பிஷிங் மோசடிகள் </vt:lpstr>
      <vt:lpstr>காதல் மோசடிகள் </vt:lpstr>
      <vt:lpstr>பரிசு அட்டை மோசடிகள்</vt:lpstr>
      <vt:lpstr>இணையத்தில் பாதுகாப்பாக இருக்க சில குறிப்புக்கள்</vt:lpstr>
      <vt:lpstr>மோசடி சோதனை !</vt:lpstr>
      <vt:lpstr>மோசடி  சோதனை !</vt:lpstr>
      <vt:lpstr>PowerPoint Presentation</vt:lpstr>
      <vt:lpstr>ஸ்பேம் செய்தியா? ஐபோன்</vt:lpstr>
      <vt:lpstr>ஸ்பேம் செய்தியா? ஆண்ட்ராய்டு</vt:lpstr>
      <vt:lpstr>நிறுவன எச்சரிக்கைகள்</vt:lpstr>
      <vt:lpstr>சந்தை  மோசடிகள்</vt:lpstr>
      <vt:lpstr>தகவல்களை எங்குக் கண்டறிவது</vt:lpstr>
      <vt:lpstr>PowerPoint Presentation</vt:lpstr>
      <vt:lpstr>PowerPoint Presentation</vt:lpstr>
      <vt:lpstr>PowerPoint Presentation</vt:lpstr>
      <vt:lpstr>PowerPoint Presentation</vt:lpstr>
      <vt:lpstr>கருத்தாய்வு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Fernanda Monteiro</dc:creator>
  <cp:lastModifiedBy>Dylan Green</cp:lastModifiedBy>
  <cp:revision>59</cp:revision>
  <cp:lastPrinted>2024-10-24T00:39:07Z</cp:lastPrinted>
  <dcterms:created xsi:type="dcterms:W3CDTF">2022-08-01T06:12:05Z</dcterms:created>
  <dcterms:modified xsi:type="dcterms:W3CDTF">2025-11-19T03:35:45Z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