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4"/>
  </p:notesMasterIdLst>
  <p:sldIdLst>
    <p:sldId id="256" r:id="rId5"/>
    <p:sldId id="257" r:id="rId6"/>
    <p:sldId id="258" r:id="rId7"/>
    <p:sldId id="259" r:id="rId8"/>
    <p:sldId id="260" r:id="rId9"/>
    <p:sldId id="261" r:id="rId10"/>
    <p:sldId id="375" r:id="rId11"/>
    <p:sldId id="501" r:id="rId12"/>
    <p:sldId id="494" r:id="rId13"/>
    <p:sldId id="496" r:id="rId14"/>
    <p:sldId id="497" r:id="rId15"/>
    <p:sldId id="498" r:id="rId16"/>
    <p:sldId id="499" r:id="rId17"/>
    <p:sldId id="500" r:id="rId18"/>
    <p:sldId id="383" r:id="rId19"/>
    <p:sldId id="264" r:id="rId20"/>
    <p:sldId id="265" r:id="rId21"/>
    <p:sldId id="441" r:id="rId22"/>
    <p:sldId id="267" r:id="rId23"/>
    <p:sldId id="268" r:id="rId24"/>
    <p:sldId id="271" r:id="rId25"/>
    <p:sldId id="273" r:id="rId26"/>
    <p:sldId id="276" r:id="rId27"/>
    <p:sldId id="277" r:id="rId28"/>
    <p:sldId id="278" r:id="rId29"/>
    <p:sldId id="279" r:id="rId30"/>
    <p:sldId id="280" r:id="rId31"/>
    <p:sldId id="281" r:id="rId32"/>
    <p:sldId id="282" r:id="rId3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F42D6-0A10-92F2-D99F-6BE6CE0122BD}" v="4" dt="2025-11-19T03:25:50.25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AD6D4"/>
          </a:solidFill>
        </a:fill>
      </a:tcStyle>
    </a:wholeTbl>
    <a:band2H>
      <a:tcTxStyle/>
      <a:tcStyle>
        <a:tcBdr/>
        <a:fill>
          <a:solidFill>
            <a:srgbClr val="FDEC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FDB"/>
          </a:solidFill>
        </a:fill>
      </a:tcStyle>
    </a:wholeTbl>
    <a:band2H>
      <a:tcTxStyle/>
      <a:tcStyle>
        <a:tcBdr/>
        <a:fill>
          <a:solidFill>
            <a:srgbClr val="FFF7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07" autoAdjust="0"/>
  </p:normalViewPr>
  <p:slideViewPr>
    <p:cSldViewPr snapToGrid="0">
      <p:cViewPr varScale="1">
        <p:scale>
          <a:sx n="97" d="100"/>
          <a:sy n="97" d="100"/>
        </p:scale>
        <p:origin x="1725" y="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9B003-F11A-4926-ABE9-5524A342D186}" type="doc">
      <dgm:prSet loTypeId="urn:microsoft.com/office/officeart/2005/8/layout/vList4" loCatId="list" qsTypeId="urn:microsoft.com/office/officeart/2005/8/quickstyle/simple2" qsCatId="simple" csTypeId="urn:microsoft.com/office/officeart/2005/8/colors/accent1_1" csCatId="accent1" phldr="1"/>
      <dgm:spPr/>
      <dgm:t>
        <a:bodyPr/>
        <a:lstStyle/>
        <a:p>
          <a:endParaRPr lang="en-US"/>
        </a:p>
      </dgm:t>
    </dgm:pt>
    <dgm:pt modelId="{9D729D0D-47C2-4BFD-87D1-E1E9967249B2}">
      <dgm:prSet custT="1"/>
      <dgm:spPr/>
      <dgm:t>
        <a:bodyPr/>
        <a:lstStyle/>
        <a:p>
          <a:r>
            <a:rPr lang="zh-CN" altLang="en-US" sz="3200" b="1" dirty="0">
              <a:latin typeface="Arial" panose="020B0604020202020204" pitchFamily="34" charset="0"/>
              <a:cs typeface="Arial" panose="020B0604020202020204" pitchFamily="34" charset="0"/>
            </a:rPr>
            <a:t>注意可疑的电话。</a:t>
          </a:r>
          <a:endParaRPr lang="en-AU" sz="3200" b="1" dirty="0">
            <a:latin typeface="Arial" panose="020B0604020202020204" pitchFamily="34" charset="0"/>
            <a:cs typeface="Arial" panose="020B0604020202020204" pitchFamily="34" charset="0"/>
          </a:endParaRPr>
        </a:p>
      </dgm:t>
    </dgm:pt>
    <dgm:pt modelId="{7069163A-8172-4E3B-A3DD-D619991CD6FB}" type="parTrans" cxnId="{212F0088-EFF1-4678-A0FB-AC56A78DBFCE}">
      <dgm:prSet/>
      <dgm:spPr/>
      <dgm:t>
        <a:bodyPr/>
        <a:lstStyle/>
        <a:p>
          <a:endParaRPr lang="en-US"/>
        </a:p>
      </dgm:t>
    </dgm:pt>
    <dgm:pt modelId="{BFF115A8-0660-49D7-AE06-A0BA5FE67A9A}" type="sibTrans" cxnId="{212F0088-EFF1-4678-A0FB-AC56A78DBFCE}">
      <dgm:prSet/>
      <dgm:spPr/>
      <dgm:t>
        <a:bodyPr/>
        <a:lstStyle/>
        <a:p>
          <a:endParaRPr lang="en-US"/>
        </a:p>
      </dgm:t>
    </dgm:pt>
    <dgm:pt modelId="{A3E92916-4D93-4809-9225-15B3112F1074}">
      <dgm:prSet custT="1"/>
      <dgm:spPr/>
      <dgm:t>
        <a:bodyPr/>
        <a:lstStyle/>
        <a:p>
          <a:r>
            <a:rPr lang="zh-CN" altLang="en-US" sz="3200" b="1" dirty="0">
              <a:latin typeface="Arial" panose="020B0604020202020204" pitchFamily="34" charset="0"/>
              <a:cs typeface="Arial" panose="020B0604020202020204" pitchFamily="34" charset="0"/>
            </a:rPr>
            <a:t>谨慎对待收到的短信。</a:t>
          </a:r>
          <a:endParaRPr lang="en-AU" sz="3200" b="1" dirty="0">
            <a:latin typeface="Arial" panose="020B0604020202020204" pitchFamily="34" charset="0"/>
            <a:cs typeface="Arial" panose="020B0604020202020204" pitchFamily="34" charset="0"/>
          </a:endParaRPr>
        </a:p>
      </dgm:t>
    </dgm:pt>
    <dgm:pt modelId="{55B065AB-D5B8-4404-8E8D-941D60A2F689}" type="parTrans" cxnId="{9F0248D2-C037-4828-9283-C58EBF812CBD}">
      <dgm:prSet/>
      <dgm:spPr/>
      <dgm:t>
        <a:bodyPr/>
        <a:lstStyle/>
        <a:p>
          <a:endParaRPr lang="en-US"/>
        </a:p>
      </dgm:t>
    </dgm:pt>
    <dgm:pt modelId="{5CAD5647-C600-42C6-A415-72A116D6E3AE}" type="sibTrans" cxnId="{9F0248D2-C037-4828-9283-C58EBF812CBD}">
      <dgm:prSet/>
      <dgm:spPr/>
      <dgm:t>
        <a:bodyPr/>
        <a:lstStyle/>
        <a:p>
          <a:endParaRPr lang="en-US"/>
        </a:p>
      </dgm:t>
    </dgm:pt>
    <dgm:pt modelId="{F39BADAF-1865-446B-B930-307E213A64C4}">
      <dgm:prSet custT="1"/>
      <dgm:spPr/>
      <dgm:t>
        <a:bodyPr/>
        <a:lstStyle/>
        <a:p>
          <a:r>
            <a:rPr lang="zh-CN" altLang="en-US" sz="3200" b="1" dirty="0">
              <a:latin typeface="Arial" panose="020B0604020202020204" pitchFamily="34" charset="0"/>
              <a:cs typeface="Arial" panose="020B0604020202020204" pitchFamily="34" charset="0"/>
            </a:rPr>
            <a:t>设置更强的密码。</a:t>
          </a:r>
          <a:endParaRPr lang="en-AU" sz="3200" b="1" dirty="0">
            <a:latin typeface="Arial" panose="020B0604020202020204" pitchFamily="34" charset="0"/>
            <a:cs typeface="Arial" panose="020B0604020202020204" pitchFamily="34" charset="0"/>
          </a:endParaRPr>
        </a:p>
      </dgm:t>
    </dgm:pt>
    <dgm:pt modelId="{60F4F320-A8E8-4A6B-9B87-EE8687FBE509}" type="parTrans" cxnId="{EE347C78-EE3A-40AF-A354-14E622E82D40}">
      <dgm:prSet/>
      <dgm:spPr/>
      <dgm:t>
        <a:bodyPr/>
        <a:lstStyle/>
        <a:p>
          <a:endParaRPr lang="en-US"/>
        </a:p>
      </dgm:t>
    </dgm:pt>
    <dgm:pt modelId="{430271A6-8CB8-4E84-A5E7-D64D0CD99995}" type="sibTrans" cxnId="{EE347C78-EE3A-40AF-A354-14E622E82D40}">
      <dgm:prSet/>
      <dgm:spPr/>
      <dgm:t>
        <a:bodyPr/>
        <a:lstStyle/>
        <a:p>
          <a:endParaRPr lang="en-US"/>
        </a:p>
      </dgm:t>
    </dgm:pt>
    <dgm:pt modelId="{710092A0-59EF-47C4-BDA7-6B6096719E31}">
      <dgm:prSet custT="1"/>
      <dgm:spPr/>
      <dgm:t>
        <a:bodyPr/>
        <a:lstStyle/>
        <a:p>
          <a:r>
            <a:rPr lang="ja-JP" altLang="en-US" sz="3200" b="0" dirty="0">
              <a:latin typeface="Arial" panose="020B0604020202020204" pitchFamily="34" charset="0"/>
              <a:cs typeface="Arial" panose="020B0604020202020204" pitchFamily="34" charset="0"/>
            </a:rPr>
            <a:t>在社交媒体上 保持警惕。</a:t>
          </a:r>
          <a:endParaRPr lang="en-AU" sz="3200" b="0" dirty="0">
            <a:latin typeface="Arial" panose="020B0604020202020204" pitchFamily="34" charset="0"/>
            <a:cs typeface="Arial" panose="020B0604020202020204" pitchFamily="34" charset="0"/>
          </a:endParaRPr>
        </a:p>
      </dgm:t>
    </dgm:pt>
    <dgm:pt modelId="{73A1F630-F756-48E1-BA4A-238F24753C71}" type="parTrans" cxnId="{96762296-465D-4ACD-B5DB-1A44B3A1D956}">
      <dgm:prSet/>
      <dgm:spPr/>
      <dgm:t>
        <a:bodyPr/>
        <a:lstStyle/>
        <a:p>
          <a:endParaRPr lang="en-US"/>
        </a:p>
      </dgm:t>
    </dgm:pt>
    <dgm:pt modelId="{FE925AFA-BA3B-47BB-8CAA-08AD9F6FCC51}" type="sibTrans" cxnId="{96762296-465D-4ACD-B5DB-1A44B3A1D956}">
      <dgm:prSet/>
      <dgm:spPr/>
      <dgm:t>
        <a:bodyPr/>
        <a:lstStyle/>
        <a:p>
          <a:endParaRPr lang="en-US"/>
        </a:p>
      </dgm:t>
    </dgm:pt>
    <dgm:pt modelId="{DD2C6A6F-28C8-470E-961E-52D9A02ED6BB}">
      <dgm:prSet custT="1"/>
      <dgm:spPr/>
      <dgm:t>
        <a:bodyPr/>
        <a:lstStyle/>
        <a:p>
          <a:r>
            <a:rPr lang="zh-CN" altLang="en-US" sz="3200" dirty="0">
              <a:latin typeface="Arial" panose="020B0604020202020204" pitchFamily="34" charset="0"/>
              <a:cs typeface="Arial" panose="020B0604020202020204" pitchFamily="34" charset="0"/>
            </a:rPr>
            <a:t>相信您的直觉！</a:t>
          </a:r>
          <a:endParaRPr lang="en-AU" sz="3200" dirty="0">
            <a:latin typeface="Arial" panose="020B0604020202020204" pitchFamily="34" charset="0"/>
            <a:cs typeface="Arial" panose="020B0604020202020204" pitchFamily="34" charset="0"/>
          </a:endParaRPr>
        </a:p>
      </dgm:t>
    </dgm:pt>
    <dgm:pt modelId="{B7037046-D50E-408C-9CB6-440793783D7B}" type="parTrans" cxnId="{456C2D0F-D707-436C-87FF-C76848904F26}">
      <dgm:prSet/>
      <dgm:spPr/>
      <dgm:t>
        <a:bodyPr/>
        <a:lstStyle/>
        <a:p>
          <a:endParaRPr lang="en-US"/>
        </a:p>
      </dgm:t>
    </dgm:pt>
    <dgm:pt modelId="{2A93D2E0-ADEC-4B05-8F0E-6EDA2E493169}" type="sibTrans" cxnId="{456C2D0F-D707-436C-87FF-C76848904F26}">
      <dgm:prSet/>
      <dgm:spPr/>
      <dgm:t>
        <a:bodyPr/>
        <a:lstStyle/>
        <a:p>
          <a:endParaRPr lang="en-US"/>
        </a:p>
      </dgm:t>
    </dgm:pt>
    <dgm:pt modelId="{6B30A877-3D2D-4D81-A6D6-53806CE9D42C}" type="pres">
      <dgm:prSet presAssocID="{4A99B003-F11A-4926-ABE9-5524A342D186}" presName="linear" presStyleCnt="0">
        <dgm:presLayoutVars>
          <dgm:dir/>
          <dgm:resizeHandles val="exact"/>
        </dgm:presLayoutVars>
      </dgm:prSet>
      <dgm:spPr/>
    </dgm:pt>
    <dgm:pt modelId="{46C73D1B-C4E4-4F41-BB72-EFD00FB02681}" type="pres">
      <dgm:prSet presAssocID="{9D729D0D-47C2-4BFD-87D1-E1E9967249B2}" presName="comp" presStyleCnt="0"/>
      <dgm:spPr/>
    </dgm:pt>
    <dgm:pt modelId="{54B023B5-32C1-4C05-9D7A-BB002CE7A04A}" type="pres">
      <dgm:prSet presAssocID="{9D729D0D-47C2-4BFD-87D1-E1E9967249B2}" presName="box" presStyleLbl="node1" presStyleIdx="0" presStyleCnt="5"/>
      <dgm:spPr/>
    </dgm:pt>
    <dgm:pt modelId="{BAEF3D1B-0756-42BC-9ED3-260E50F677D7}" type="pres">
      <dgm:prSet presAssocID="{9D729D0D-47C2-4BFD-87D1-E1E9967249B2}" presName="img" presStyleLbl="fgImgPlace1" presStyleIdx="0" presStyleCnt="5" custScaleX="320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aker Phone"/>
        </a:ext>
      </dgm:extLst>
    </dgm:pt>
    <dgm:pt modelId="{A1FAEB8F-6297-4AD9-A507-6809AC537C9C}" type="pres">
      <dgm:prSet presAssocID="{9D729D0D-47C2-4BFD-87D1-E1E9967249B2}" presName="text" presStyleLbl="node1" presStyleIdx="0" presStyleCnt="5">
        <dgm:presLayoutVars>
          <dgm:bulletEnabled val="1"/>
        </dgm:presLayoutVars>
      </dgm:prSet>
      <dgm:spPr/>
    </dgm:pt>
    <dgm:pt modelId="{98D871C6-D197-4910-85ED-47823D08537B}" type="pres">
      <dgm:prSet presAssocID="{BFF115A8-0660-49D7-AE06-A0BA5FE67A9A}" presName="spacer" presStyleCnt="0"/>
      <dgm:spPr/>
    </dgm:pt>
    <dgm:pt modelId="{23795126-0012-4E83-AA03-CCE8F47F4103}" type="pres">
      <dgm:prSet presAssocID="{A3E92916-4D93-4809-9225-15B3112F1074}" presName="comp" presStyleCnt="0"/>
      <dgm:spPr/>
    </dgm:pt>
    <dgm:pt modelId="{178DC6FE-89D3-408B-88F2-20759E00DBBA}" type="pres">
      <dgm:prSet presAssocID="{A3E92916-4D93-4809-9225-15B3112F1074}" presName="box" presStyleLbl="node1" presStyleIdx="1" presStyleCnt="5"/>
      <dgm:spPr/>
    </dgm:pt>
    <dgm:pt modelId="{4B91D0AB-2730-4236-B748-6833ED4F4B54}" type="pres">
      <dgm:prSet presAssocID="{A3E92916-4D93-4809-9225-15B3112F1074}" presName="img" presStyleLbl="fgImgPlace1" presStyleIdx="1" presStyleCnt="5" custScaleX="32071"/>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at bubble with solid fill"/>
        </a:ext>
      </dgm:extLst>
    </dgm:pt>
    <dgm:pt modelId="{40307156-447F-425C-8EED-EE5D6D3CF711}" type="pres">
      <dgm:prSet presAssocID="{A3E92916-4D93-4809-9225-15B3112F1074}" presName="text" presStyleLbl="node1" presStyleIdx="1" presStyleCnt="5">
        <dgm:presLayoutVars>
          <dgm:bulletEnabled val="1"/>
        </dgm:presLayoutVars>
      </dgm:prSet>
      <dgm:spPr/>
    </dgm:pt>
    <dgm:pt modelId="{AB92D2E8-D83E-4C80-BC8E-88CC92859400}" type="pres">
      <dgm:prSet presAssocID="{5CAD5647-C600-42C6-A415-72A116D6E3AE}" presName="spacer" presStyleCnt="0"/>
      <dgm:spPr/>
    </dgm:pt>
    <dgm:pt modelId="{EE494D05-0880-44AC-99A2-680280E1AA1D}" type="pres">
      <dgm:prSet presAssocID="{F39BADAF-1865-446B-B930-307E213A64C4}" presName="comp" presStyleCnt="0"/>
      <dgm:spPr/>
    </dgm:pt>
    <dgm:pt modelId="{E95C95A0-DDDC-4ED8-8598-8C7F051A61FE}" type="pres">
      <dgm:prSet presAssocID="{F39BADAF-1865-446B-B930-307E213A64C4}" presName="box" presStyleLbl="node1" presStyleIdx="2" presStyleCnt="5"/>
      <dgm:spPr/>
    </dgm:pt>
    <dgm:pt modelId="{D60167EC-5ADC-4989-8E86-6F8C8F43C456}" type="pres">
      <dgm:prSet presAssocID="{F39BADAF-1865-446B-B930-307E213A64C4}" presName="img" presStyleLbl="fgImgPlace1" presStyleIdx="2" presStyleCnt="5" custScaleX="3207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ck"/>
        </a:ext>
      </dgm:extLst>
    </dgm:pt>
    <dgm:pt modelId="{4F07A2A5-2F95-456A-886C-337A473FF897}" type="pres">
      <dgm:prSet presAssocID="{F39BADAF-1865-446B-B930-307E213A64C4}" presName="text" presStyleLbl="node1" presStyleIdx="2" presStyleCnt="5">
        <dgm:presLayoutVars>
          <dgm:bulletEnabled val="1"/>
        </dgm:presLayoutVars>
      </dgm:prSet>
      <dgm:spPr/>
    </dgm:pt>
    <dgm:pt modelId="{6AE67088-242E-4E83-BF0B-78EDA1BF7E86}" type="pres">
      <dgm:prSet presAssocID="{430271A6-8CB8-4E84-A5E7-D64D0CD99995}" presName="spacer" presStyleCnt="0"/>
      <dgm:spPr/>
    </dgm:pt>
    <dgm:pt modelId="{98A3A676-C8D7-45BF-B92E-5E995045DB42}" type="pres">
      <dgm:prSet presAssocID="{710092A0-59EF-47C4-BDA7-6B6096719E31}" presName="comp" presStyleCnt="0"/>
      <dgm:spPr/>
    </dgm:pt>
    <dgm:pt modelId="{561811EC-775A-4496-82B1-CC3CAF5C205C}" type="pres">
      <dgm:prSet presAssocID="{710092A0-59EF-47C4-BDA7-6B6096719E31}" presName="box" presStyleLbl="node1" presStyleIdx="3" presStyleCnt="5"/>
      <dgm:spPr/>
    </dgm:pt>
    <dgm:pt modelId="{AA150A43-D475-41F6-A89D-BF4C2CEDBFCF}" type="pres">
      <dgm:prSet presAssocID="{710092A0-59EF-47C4-BDA7-6B6096719E31}" presName="img" presStyleLbl="fgImgPlace1" presStyleIdx="3" presStyleCnt="5" custScaleX="3207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ocial Network"/>
        </a:ext>
      </dgm:extLst>
    </dgm:pt>
    <dgm:pt modelId="{7C2907B7-0FE2-4058-BA2B-F8D108246FDA}" type="pres">
      <dgm:prSet presAssocID="{710092A0-59EF-47C4-BDA7-6B6096719E31}" presName="text" presStyleLbl="node1" presStyleIdx="3" presStyleCnt="5">
        <dgm:presLayoutVars>
          <dgm:bulletEnabled val="1"/>
        </dgm:presLayoutVars>
      </dgm:prSet>
      <dgm:spPr/>
    </dgm:pt>
    <dgm:pt modelId="{D1A15192-D6E7-40F2-A577-5DA7C657F328}" type="pres">
      <dgm:prSet presAssocID="{FE925AFA-BA3B-47BB-8CAA-08AD9F6FCC51}" presName="spacer" presStyleCnt="0"/>
      <dgm:spPr/>
    </dgm:pt>
    <dgm:pt modelId="{66CB51E6-FC97-4CF6-A8EA-A4511991FC36}" type="pres">
      <dgm:prSet presAssocID="{DD2C6A6F-28C8-470E-961E-52D9A02ED6BB}" presName="comp" presStyleCnt="0"/>
      <dgm:spPr/>
    </dgm:pt>
    <dgm:pt modelId="{AD195CA1-41C9-4BA9-A9A4-CE7F787675A5}" type="pres">
      <dgm:prSet presAssocID="{DD2C6A6F-28C8-470E-961E-52D9A02ED6BB}" presName="box" presStyleLbl="node1" presStyleIdx="4" presStyleCnt="5" custLinFactNeighborX="5346" custLinFactNeighborY="369"/>
      <dgm:spPr/>
    </dgm:pt>
    <dgm:pt modelId="{C7BDB26F-B5AB-4320-89C5-6FC229AF8361}" type="pres">
      <dgm:prSet presAssocID="{DD2C6A6F-28C8-470E-961E-52D9A02ED6BB}" presName="img" presStyleLbl="fgImgPlace1" presStyleIdx="4" presStyleCnt="5" custScaleX="3207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mach"/>
        </a:ext>
      </dgm:extLst>
    </dgm:pt>
    <dgm:pt modelId="{4F434124-B19B-406A-B408-743127FB09F7}" type="pres">
      <dgm:prSet presAssocID="{DD2C6A6F-28C8-470E-961E-52D9A02ED6BB}" presName="text" presStyleLbl="node1" presStyleIdx="4" presStyleCnt="5">
        <dgm:presLayoutVars>
          <dgm:bulletEnabled val="1"/>
        </dgm:presLayoutVars>
      </dgm:prSet>
      <dgm:spPr/>
    </dgm:pt>
  </dgm:ptLst>
  <dgm:cxnLst>
    <dgm:cxn modelId="{456C2D0F-D707-436C-87FF-C76848904F26}" srcId="{4A99B003-F11A-4926-ABE9-5524A342D186}" destId="{DD2C6A6F-28C8-470E-961E-52D9A02ED6BB}" srcOrd="4" destOrd="0" parTransId="{B7037046-D50E-408C-9CB6-440793783D7B}" sibTransId="{2A93D2E0-ADEC-4B05-8F0E-6EDA2E493169}"/>
    <dgm:cxn modelId="{BDBC443D-657B-420B-8B1B-1D1738884DBE}" type="presOf" srcId="{A3E92916-4D93-4809-9225-15B3112F1074}" destId="{178DC6FE-89D3-408B-88F2-20759E00DBBA}" srcOrd="0" destOrd="0" presId="urn:microsoft.com/office/officeart/2005/8/layout/vList4"/>
    <dgm:cxn modelId="{50239644-7FD5-43F0-B523-F39EB45D7FD7}" type="presOf" srcId="{DD2C6A6F-28C8-470E-961E-52D9A02ED6BB}" destId="{AD195CA1-41C9-4BA9-A9A4-CE7F787675A5}" srcOrd="0" destOrd="0" presId="urn:microsoft.com/office/officeart/2005/8/layout/vList4"/>
    <dgm:cxn modelId="{EE347C78-EE3A-40AF-A354-14E622E82D40}" srcId="{4A99B003-F11A-4926-ABE9-5524A342D186}" destId="{F39BADAF-1865-446B-B930-307E213A64C4}" srcOrd="2" destOrd="0" parTransId="{60F4F320-A8E8-4A6B-9B87-EE8687FBE509}" sibTransId="{430271A6-8CB8-4E84-A5E7-D64D0CD99995}"/>
    <dgm:cxn modelId="{61EA815A-03E1-4032-BEAF-000F584B149D}" type="presOf" srcId="{710092A0-59EF-47C4-BDA7-6B6096719E31}" destId="{7C2907B7-0FE2-4058-BA2B-F8D108246FDA}" srcOrd="1" destOrd="0" presId="urn:microsoft.com/office/officeart/2005/8/layout/vList4"/>
    <dgm:cxn modelId="{212F0088-EFF1-4678-A0FB-AC56A78DBFCE}" srcId="{4A99B003-F11A-4926-ABE9-5524A342D186}" destId="{9D729D0D-47C2-4BFD-87D1-E1E9967249B2}" srcOrd="0" destOrd="0" parTransId="{7069163A-8172-4E3B-A3DD-D619991CD6FB}" sibTransId="{BFF115A8-0660-49D7-AE06-A0BA5FE67A9A}"/>
    <dgm:cxn modelId="{96762296-465D-4ACD-B5DB-1A44B3A1D956}" srcId="{4A99B003-F11A-4926-ABE9-5524A342D186}" destId="{710092A0-59EF-47C4-BDA7-6B6096719E31}" srcOrd="3" destOrd="0" parTransId="{73A1F630-F756-48E1-BA4A-238F24753C71}" sibTransId="{FE925AFA-BA3B-47BB-8CAA-08AD9F6FCC51}"/>
    <dgm:cxn modelId="{F82FB79F-0A1F-4E34-BEB4-DCDD6E8D317B}" type="presOf" srcId="{F39BADAF-1865-446B-B930-307E213A64C4}" destId="{E95C95A0-DDDC-4ED8-8598-8C7F051A61FE}" srcOrd="0" destOrd="0" presId="urn:microsoft.com/office/officeart/2005/8/layout/vList4"/>
    <dgm:cxn modelId="{93DEE2C4-5016-43BF-B151-F2AF137DC350}" type="presOf" srcId="{9D729D0D-47C2-4BFD-87D1-E1E9967249B2}" destId="{54B023B5-32C1-4C05-9D7A-BB002CE7A04A}" srcOrd="0" destOrd="0" presId="urn:microsoft.com/office/officeart/2005/8/layout/vList4"/>
    <dgm:cxn modelId="{879135D0-5D8D-4210-A0BE-0062E5F4D57B}" type="presOf" srcId="{710092A0-59EF-47C4-BDA7-6B6096719E31}" destId="{561811EC-775A-4496-82B1-CC3CAF5C205C}" srcOrd="0" destOrd="0" presId="urn:microsoft.com/office/officeart/2005/8/layout/vList4"/>
    <dgm:cxn modelId="{C154E4D1-D112-44F4-B5AD-1969AF38FACD}" type="presOf" srcId="{4A99B003-F11A-4926-ABE9-5524A342D186}" destId="{6B30A877-3D2D-4D81-A6D6-53806CE9D42C}" srcOrd="0" destOrd="0" presId="urn:microsoft.com/office/officeart/2005/8/layout/vList4"/>
    <dgm:cxn modelId="{9F0248D2-C037-4828-9283-C58EBF812CBD}" srcId="{4A99B003-F11A-4926-ABE9-5524A342D186}" destId="{A3E92916-4D93-4809-9225-15B3112F1074}" srcOrd="1" destOrd="0" parTransId="{55B065AB-D5B8-4404-8E8D-941D60A2F689}" sibTransId="{5CAD5647-C600-42C6-A415-72A116D6E3AE}"/>
    <dgm:cxn modelId="{609C03DB-1F83-4239-A90E-8AC947ED4F5D}" type="presOf" srcId="{A3E92916-4D93-4809-9225-15B3112F1074}" destId="{40307156-447F-425C-8EED-EE5D6D3CF711}" srcOrd="1" destOrd="0" presId="urn:microsoft.com/office/officeart/2005/8/layout/vList4"/>
    <dgm:cxn modelId="{A2687FDB-7C06-49BF-A4E4-751C935AA549}" type="presOf" srcId="{9D729D0D-47C2-4BFD-87D1-E1E9967249B2}" destId="{A1FAEB8F-6297-4AD9-A507-6809AC537C9C}" srcOrd="1" destOrd="0" presId="urn:microsoft.com/office/officeart/2005/8/layout/vList4"/>
    <dgm:cxn modelId="{583758E5-3797-49A4-A0A0-25090C6E23BA}" type="presOf" srcId="{F39BADAF-1865-446B-B930-307E213A64C4}" destId="{4F07A2A5-2F95-456A-886C-337A473FF897}" srcOrd="1" destOrd="0" presId="urn:microsoft.com/office/officeart/2005/8/layout/vList4"/>
    <dgm:cxn modelId="{CA3BAAEB-88F8-4400-B126-F917EB1DB58C}" type="presOf" srcId="{DD2C6A6F-28C8-470E-961E-52D9A02ED6BB}" destId="{4F434124-B19B-406A-B408-743127FB09F7}" srcOrd="1" destOrd="0" presId="urn:microsoft.com/office/officeart/2005/8/layout/vList4"/>
    <dgm:cxn modelId="{F4083722-7E2D-46D6-BB8D-F9165E23E7DE}" type="presParOf" srcId="{6B30A877-3D2D-4D81-A6D6-53806CE9D42C}" destId="{46C73D1B-C4E4-4F41-BB72-EFD00FB02681}" srcOrd="0" destOrd="0" presId="urn:microsoft.com/office/officeart/2005/8/layout/vList4"/>
    <dgm:cxn modelId="{79D44D79-4D01-492E-B716-4A60B0420A71}" type="presParOf" srcId="{46C73D1B-C4E4-4F41-BB72-EFD00FB02681}" destId="{54B023B5-32C1-4C05-9D7A-BB002CE7A04A}" srcOrd="0" destOrd="0" presId="urn:microsoft.com/office/officeart/2005/8/layout/vList4"/>
    <dgm:cxn modelId="{E3481E3C-1E63-4FF9-9844-C06E8E04B30B}" type="presParOf" srcId="{46C73D1B-C4E4-4F41-BB72-EFD00FB02681}" destId="{BAEF3D1B-0756-42BC-9ED3-260E50F677D7}" srcOrd="1" destOrd="0" presId="urn:microsoft.com/office/officeart/2005/8/layout/vList4"/>
    <dgm:cxn modelId="{8FF0EC34-4196-45D7-9D34-A8E27293CCFC}" type="presParOf" srcId="{46C73D1B-C4E4-4F41-BB72-EFD00FB02681}" destId="{A1FAEB8F-6297-4AD9-A507-6809AC537C9C}" srcOrd="2" destOrd="0" presId="urn:microsoft.com/office/officeart/2005/8/layout/vList4"/>
    <dgm:cxn modelId="{4B535F63-019B-4834-8AF4-A8EDE75842E9}" type="presParOf" srcId="{6B30A877-3D2D-4D81-A6D6-53806CE9D42C}" destId="{98D871C6-D197-4910-85ED-47823D08537B}" srcOrd="1" destOrd="0" presId="urn:microsoft.com/office/officeart/2005/8/layout/vList4"/>
    <dgm:cxn modelId="{A84051E9-E325-48C2-944C-C6EFDADAB577}" type="presParOf" srcId="{6B30A877-3D2D-4D81-A6D6-53806CE9D42C}" destId="{23795126-0012-4E83-AA03-CCE8F47F4103}" srcOrd="2" destOrd="0" presId="urn:microsoft.com/office/officeart/2005/8/layout/vList4"/>
    <dgm:cxn modelId="{EA177640-B57A-484A-9955-CA7AEF90A98C}" type="presParOf" srcId="{23795126-0012-4E83-AA03-CCE8F47F4103}" destId="{178DC6FE-89D3-408B-88F2-20759E00DBBA}" srcOrd="0" destOrd="0" presId="urn:microsoft.com/office/officeart/2005/8/layout/vList4"/>
    <dgm:cxn modelId="{230388B4-4589-449C-8278-83379343DC29}" type="presParOf" srcId="{23795126-0012-4E83-AA03-CCE8F47F4103}" destId="{4B91D0AB-2730-4236-B748-6833ED4F4B54}" srcOrd="1" destOrd="0" presId="urn:microsoft.com/office/officeart/2005/8/layout/vList4"/>
    <dgm:cxn modelId="{37E32F1A-2A3F-4A8E-B6F2-5406D89691A3}" type="presParOf" srcId="{23795126-0012-4E83-AA03-CCE8F47F4103}" destId="{40307156-447F-425C-8EED-EE5D6D3CF711}" srcOrd="2" destOrd="0" presId="urn:microsoft.com/office/officeart/2005/8/layout/vList4"/>
    <dgm:cxn modelId="{9638A7BD-B532-4196-9FFF-032F8685220A}" type="presParOf" srcId="{6B30A877-3D2D-4D81-A6D6-53806CE9D42C}" destId="{AB92D2E8-D83E-4C80-BC8E-88CC92859400}" srcOrd="3" destOrd="0" presId="urn:microsoft.com/office/officeart/2005/8/layout/vList4"/>
    <dgm:cxn modelId="{B481CEEA-386F-4443-8A33-33C3A9FA27F5}" type="presParOf" srcId="{6B30A877-3D2D-4D81-A6D6-53806CE9D42C}" destId="{EE494D05-0880-44AC-99A2-680280E1AA1D}" srcOrd="4" destOrd="0" presId="urn:microsoft.com/office/officeart/2005/8/layout/vList4"/>
    <dgm:cxn modelId="{44363D4C-63CF-4E6D-952F-5C82443E69E1}" type="presParOf" srcId="{EE494D05-0880-44AC-99A2-680280E1AA1D}" destId="{E95C95A0-DDDC-4ED8-8598-8C7F051A61FE}" srcOrd="0" destOrd="0" presId="urn:microsoft.com/office/officeart/2005/8/layout/vList4"/>
    <dgm:cxn modelId="{05437DF2-F88E-4034-AD35-7A41BC61E67C}" type="presParOf" srcId="{EE494D05-0880-44AC-99A2-680280E1AA1D}" destId="{D60167EC-5ADC-4989-8E86-6F8C8F43C456}" srcOrd="1" destOrd="0" presId="urn:microsoft.com/office/officeart/2005/8/layout/vList4"/>
    <dgm:cxn modelId="{87061950-C7E3-45FC-ADF1-B23F0C0C0F57}" type="presParOf" srcId="{EE494D05-0880-44AC-99A2-680280E1AA1D}" destId="{4F07A2A5-2F95-456A-886C-337A473FF897}" srcOrd="2" destOrd="0" presId="urn:microsoft.com/office/officeart/2005/8/layout/vList4"/>
    <dgm:cxn modelId="{0727E3DD-FC9F-4A08-B366-D56A7197A52B}" type="presParOf" srcId="{6B30A877-3D2D-4D81-A6D6-53806CE9D42C}" destId="{6AE67088-242E-4E83-BF0B-78EDA1BF7E86}" srcOrd="5" destOrd="0" presId="urn:microsoft.com/office/officeart/2005/8/layout/vList4"/>
    <dgm:cxn modelId="{CCF3072C-D738-49D3-89A2-B876434B7BB4}" type="presParOf" srcId="{6B30A877-3D2D-4D81-A6D6-53806CE9D42C}" destId="{98A3A676-C8D7-45BF-B92E-5E995045DB42}" srcOrd="6" destOrd="0" presId="urn:microsoft.com/office/officeart/2005/8/layout/vList4"/>
    <dgm:cxn modelId="{128789A2-0715-4E71-B113-F351F6716599}" type="presParOf" srcId="{98A3A676-C8D7-45BF-B92E-5E995045DB42}" destId="{561811EC-775A-4496-82B1-CC3CAF5C205C}" srcOrd="0" destOrd="0" presId="urn:microsoft.com/office/officeart/2005/8/layout/vList4"/>
    <dgm:cxn modelId="{0087BD09-E0B4-44F3-9860-2648107E8617}" type="presParOf" srcId="{98A3A676-C8D7-45BF-B92E-5E995045DB42}" destId="{AA150A43-D475-41F6-A89D-BF4C2CEDBFCF}" srcOrd="1" destOrd="0" presId="urn:microsoft.com/office/officeart/2005/8/layout/vList4"/>
    <dgm:cxn modelId="{3498063B-A76A-43BC-992D-800CB8925963}" type="presParOf" srcId="{98A3A676-C8D7-45BF-B92E-5E995045DB42}" destId="{7C2907B7-0FE2-4058-BA2B-F8D108246FDA}" srcOrd="2" destOrd="0" presId="urn:microsoft.com/office/officeart/2005/8/layout/vList4"/>
    <dgm:cxn modelId="{DF87AC33-523A-4328-81A6-E87745673334}" type="presParOf" srcId="{6B30A877-3D2D-4D81-A6D6-53806CE9D42C}" destId="{D1A15192-D6E7-40F2-A577-5DA7C657F328}" srcOrd="7" destOrd="0" presId="urn:microsoft.com/office/officeart/2005/8/layout/vList4"/>
    <dgm:cxn modelId="{47304C6E-7E84-4BED-92D5-BBEC1C7AF990}" type="presParOf" srcId="{6B30A877-3D2D-4D81-A6D6-53806CE9D42C}" destId="{66CB51E6-FC97-4CF6-A8EA-A4511991FC36}" srcOrd="8" destOrd="0" presId="urn:microsoft.com/office/officeart/2005/8/layout/vList4"/>
    <dgm:cxn modelId="{43FAE5A2-5161-45FB-AD62-4EF7D7001687}" type="presParOf" srcId="{66CB51E6-FC97-4CF6-A8EA-A4511991FC36}" destId="{AD195CA1-41C9-4BA9-A9A4-CE7F787675A5}" srcOrd="0" destOrd="0" presId="urn:microsoft.com/office/officeart/2005/8/layout/vList4"/>
    <dgm:cxn modelId="{52FE02FD-97F6-4AF9-970F-A0581919194D}" type="presParOf" srcId="{66CB51E6-FC97-4CF6-A8EA-A4511991FC36}" destId="{C7BDB26F-B5AB-4320-89C5-6FC229AF8361}" srcOrd="1" destOrd="0" presId="urn:microsoft.com/office/officeart/2005/8/layout/vList4"/>
    <dgm:cxn modelId="{A0A68653-8B8E-454B-85CF-4F1A943394AB}" type="presParOf" srcId="{66CB51E6-FC97-4CF6-A8EA-A4511991FC36}" destId="{4F434124-B19B-406A-B408-743127FB09F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023B5-32C1-4C05-9D7A-BB002CE7A04A}">
      <dsp:nvSpPr>
        <dsp:cNvPr id="0" name=""/>
        <dsp:cNvSpPr/>
      </dsp:nvSpPr>
      <dsp:spPr>
        <a:xfrm>
          <a:off x="0" y="0"/>
          <a:ext cx="9867573" cy="925490"/>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CN" altLang="en-US" sz="3200" b="1" kern="1200" dirty="0">
              <a:latin typeface="Arial" panose="020B0604020202020204" pitchFamily="34" charset="0"/>
              <a:cs typeface="Arial" panose="020B0604020202020204" pitchFamily="34" charset="0"/>
            </a:rPr>
            <a:t>注意可疑的电话。</a:t>
          </a:r>
          <a:endParaRPr lang="en-AU" sz="3200" b="1" kern="1200" dirty="0">
            <a:latin typeface="Arial" panose="020B0604020202020204" pitchFamily="34" charset="0"/>
            <a:cs typeface="Arial" panose="020B0604020202020204" pitchFamily="34" charset="0"/>
          </a:endParaRPr>
        </a:p>
      </dsp:txBody>
      <dsp:txXfrm>
        <a:off x="2066063" y="0"/>
        <a:ext cx="7801509" cy="925490"/>
      </dsp:txXfrm>
    </dsp:sp>
    <dsp:sp modelId="{BAEF3D1B-0756-42BC-9ED3-260E50F677D7}">
      <dsp:nvSpPr>
        <dsp:cNvPr id="0" name=""/>
        <dsp:cNvSpPr/>
      </dsp:nvSpPr>
      <dsp:spPr>
        <a:xfrm>
          <a:off x="762843" y="92549"/>
          <a:ext cx="632925" cy="74039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8100" cap="flat" cmpd="sng" algn="ctr">
          <a:noFill/>
          <a:prstDash val="solid"/>
        </a:ln>
        <a:effectLst/>
      </dsp:spPr>
      <dsp:style>
        <a:lnRef idx="3">
          <a:scrgbClr r="0" g="0" b="0"/>
        </a:lnRef>
        <a:fillRef idx="1">
          <a:scrgbClr r="0" g="0" b="0"/>
        </a:fillRef>
        <a:effectRef idx="1">
          <a:scrgbClr r="0" g="0" b="0"/>
        </a:effectRef>
        <a:fontRef idx="minor"/>
      </dsp:style>
    </dsp:sp>
    <dsp:sp modelId="{178DC6FE-89D3-408B-88F2-20759E00DBBA}">
      <dsp:nvSpPr>
        <dsp:cNvPr id="0" name=""/>
        <dsp:cNvSpPr/>
      </dsp:nvSpPr>
      <dsp:spPr>
        <a:xfrm>
          <a:off x="0" y="1018039"/>
          <a:ext cx="9867573" cy="925490"/>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CN" altLang="en-US" sz="3200" b="1" kern="1200" dirty="0">
              <a:latin typeface="Arial" panose="020B0604020202020204" pitchFamily="34" charset="0"/>
              <a:cs typeface="Arial" panose="020B0604020202020204" pitchFamily="34" charset="0"/>
            </a:rPr>
            <a:t>谨慎对待收到的短信。</a:t>
          </a:r>
          <a:endParaRPr lang="en-AU" sz="3200" b="1" kern="1200" dirty="0">
            <a:latin typeface="Arial" panose="020B0604020202020204" pitchFamily="34" charset="0"/>
            <a:cs typeface="Arial" panose="020B0604020202020204" pitchFamily="34" charset="0"/>
          </a:endParaRPr>
        </a:p>
      </dsp:txBody>
      <dsp:txXfrm>
        <a:off x="2066063" y="1018039"/>
        <a:ext cx="7801509" cy="925490"/>
      </dsp:txXfrm>
    </dsp:sp>
    <dsp:sp modelId="{4B91D0AB-2730-4236-B748-6833ED4F4B54}">
      <dsp:nvSpPr>
        <dsp:cNvPr id="0" name=""/>
        <dsp:cNvSpPr/>
      </dsp:nvSpPr>
      <dsp:spPr>
        <a:xfrm>
          <a:off x="762843" y="1110588"/>
          <a:ext cx="632925" cy="740392"/>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38100" cap="flat" cmpd="sng" algn="ctr">
          <a:noFill/>
          <a:prstDash val="solid"/>
        </a:ln>
        <a:effectLst/>
      </dsp:spPr>
      <dsp:style>
        <a:lnRef idx="3">
          <a:scrgbClr r="0" g="0" b="0"/>
        </a:lnRef>
        <a:fillRef idx="1">
          <a:scrgbClr r="0" g="0" b="0"/>
        </a:fillRef>
        <a:effectRef idx="1">
          <a:scrgbClr r="0" g="0" b="0"/>
        </a:effectRef>
        <a:fontRef idx="minor"/>
      </dsp:style>
    </dsp:sp>
    <dsp:sp modelId="{E95C95A0-DDDC-4ED8-8598-8C7F051A61FE}">
      <dsp:nvSpPr>
        <dsp:cNvPr id="0" name=""/>
        <dsp:cNvSpPr/>
      </dsp:nvSpPr>
      <dsp:spPr>
        <a:xfrm>
          <a:off x="0" y="2036078"/>
          <a:ext cx="9867573" cy="925490"/>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CN" altLang="en-US" sz="3200" b="1" kern="1200" dirty="0">
              <a:latin typeface="Arial" panose="020B0604020202020204" pitchFamily="34" charset="0"/>
              <a:cs typeface="Arial" panose="020B0604020202020204" pitchFamily="34" charset="0"/>
            </a:rPr>
            <a:t>设置更强的密码。</a:t>
          </a:r>
          <a:endParaRPr lang="en-AU" sz="3200" b="1" kern="1200" dirty="0">
            <a:latin typeface="Arial" panose="020B0604020202020204" pitchFamily="34" charset="0"/>
            <a:cs typeface="Arial" panose="020B0604020202020204" pitchFamily="34" charset="0"/>
          </a:endParaRPr>
        </a:p>
      </dsp:txBody>
      <dsp:txXfrm>
        <a:off x="2066063" y="2036078"/>
        <a:ext cx="7801509" cy="925490"/>
      </dsp:txXfrm>
    </dsp:sp>
    <dsp:sp modelId="{D60167EC-5ADC-4989-8E86-6F8C8F43C456}">
      <dsp:nvSpPr>
        <dsp:cNvPr id="0" name=""/>
        <dsp:cNvSpPr/>
      </dsp:nvSpPr>
      <dsp:spPr>
        <a:xfrm>
          <a:off x="762843" y="2128627"/>
          <a:ext cx="632925" cy="740392"/>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8100" cap="flat" cmpd="sng" algn="ctr">
          <a:noFill/>
          <a:prstDash val="solid"/>
        </a:ln>
        <a:effectLst/>
      </dsp:spPr>
      <dsp:style>
        <a:lnRef idx="3">
          <a:scrgbClr r="0" g="0" b="0"/>
        </a:lnRef>
        <a:fillRef idx="1">
          <a:scrgbClr r="0" g="0" b="0"/>
        </a:fillRef>
        <a:effectRef idx="1">
          <a:scrgbClr r="0" g="0" b="0"/>
        </a:effectRef>
        <a:fontRef idx="minor"/>
      </dsp:style>
    </dsp:sp>
    <dsp:sp modelId="{561811EC-775A-4496-82B1-CC3CAF5C205C}">
      <dsp:nvSpPr>
        <dsp:cNvPr id="0" name=""/>
        <dsp:cNvSpPr/>
      </dsp:nvSpPr>
      <dsp:spPr>
        <a:xfrm>
          <a:off x="0" y="3054117"/>
          <a:ext cx="9867573" cy="925490"/>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ja-JP" altLang="en-US" sz="3200" b="0" kern="1200" dirty="0">
              <a:latin typeface="Arial" panose="020B0604020202020204" pitchFamily="34" charset="0"/>
              <a:cs typeface="Arial" panose="020B0604020202020204" pitchFamily="34" charset="0"/>
            </a:rPr>
            <a:t>在社交媒体上 保持警惕。</a:t>
          </a:r>
          <a:endParaRPr lang="en-AU" sz="3200" b="0" kern="1200" dirty="0">
            <a:latin typeface="Arial" panose="020B0604020202020204" pitchFamily="34" charset="0"/>
            <a:cs typeface="Arial" panose="020B0604020202020204" pitchFamily="34" charset="0"/>
          </a:endParaRPr>
        </a:p>
      </dsp:txBody>
      <dsp:txXfrm>
        <a:off x="2066063" y="3054117"/>
        <a:ext cx="7801509" cy="925490"/>
      </dsp:txXfrm>
    </dsp:sp>
    <dsp:sp modelId="{AA150A43-D475-41F6-A89D-BF4C2CEDBFCF}">
      <dsp:nvSpPr>
        <dsp:cNvPr id="0" name=""/>
        <dsp:cNvSpPr/>
      </dsp:nvSpPr>
      <dsp:spPr>
        <a:xfrm>
          <a:off x="762843" y="3146666"/>
          <a:ext cx="632925" cy="740392"/>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8100" cap="flat" cmpd="sng" algn="ctr">
          <a:noFill/>
          <a:prstDash val="solid"/>
        </a:ln>
        <a:effectLst/>
      </dsp:spPr>
      <dsp:style>
        <a:lnRef idx="3">
          <a:scrgbClr r="0" g="0" b="0"/>
        </a:lnRef>
        <a:fillRef idx="1">
          <a:scrgbClr r="0" g="0" b="0"/>
        </a:fillRef>
        <a:effectRef idx="1">
          <a:scrgbClr r="0" g="0" b="0"/>
        </a:effectRef>
        <a:fontRef idx="minor"/>
      </dsp:style>
    </dsp:sp>
    <dsp:sp modelId="{AD195CA1-41C9-4BA9-A9A4-CE7F787675A5}">
      <dsp:nvSpPr>
        <dsp:cNvPr id="0" name=""/>
        <dsp:cNvSpPr/>
      </dsp:nvSpPr>
      <dsp:spPr>
        <a:xfrm>
          <a:off x="0" y="4075571"/>
          <a:ext cx="9867573" cy="925490"/>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CN" altLang="en-US" sz="3200" kern="1200" dirty="0">
              <a:latin typeface="Arial" panose="020B0604020202020204" pitchFamily="34" charset="0"/>
              <a:cs typeface="Arial" panose="020B0604020202020204" pitchFamily="34" charset="0"/>
            </a:rPr>
            <a:t>相信您的直觉！</a:t>
          </a:r>
          <a:endParaRPr lang="en-AU" sz="3200" kern="1200" dirty="0">
            <a:latin typeface="Arial" panose="020B0604020202020204" pitchFamily="34" charset="0"/>
            <a:cs typeface="Arial" panose="020B0604020202020204" pitchFamily="34" charset="0"/>
          </a:endParaRPr>
        </a:p>
      </dsp:txBody>
      <dsp:txXfrm>
        <a:off x="2066063" y="4075571"/>
        <a:ext cx="7801509" cy="925490"/>
      </dsp:txXfrm>
    </dsp:sp>
    <dsp:sp modelId="{C7BDB26F-B5AB-4320-89C5-6FC229AF8361}">
      <dsp:nvSpPr>
        <dsp:cNvPr id="0" name=""/>
        <dsp:cNvSpPr/>
      </dsp:nvSpPr>
      <dsp:spPr>
        <a:xfrm>
          <a:off x="762843" y="4164705"/>
          <a:ext cx="632925" cy="740392"/>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38100" cap="flat" cmpd="sng" algn="ctr">
          <a:noFill/>
          <a:prstDash val="solid"/>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69" name="Shape 969"/>
          <p:cNvSpPr>
            <a:spLocks noGrp="1" noRot="1" noChangeAspect="1"/>
          </p:cNvSpPr>
          <p:nvPr>
            <p:ph type="sldImg"/>
          </p:nvPr>
        </p:nvSpPr>
        <p:spPr>
          <a:xfrm>
            <a:off x="1143000" y="685800"/>
            <a:ext cx="4572000" cy="3429000"/>
          </a:xfrm>
          <a:prstGeom prst="rect">
            <a:avLst/>
          </a:prstGeom>
        </p:spPr>
        <p:txBody>
          <a:bodyPr/>
          <a:lstStyle/>
          <a:p>
            <a:endParaRPr/>
          </a:p>
        </p:txBody>
      </p:sp>
      <p:sp>
        <p:nvSpPr>
          <p:cNvPr id="970" name="Shape 97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 name="Shape 976"/>
          <p:cNvSpPr>
            <a:spLocks noGrp="1" noRot="1" noChangeAspect="1"/>
          </p:cNvSpPr>
          <p:nvPr>
            <p:ph type="sldImg"/>
          </p:nvPr>
        </p:nvSpPr>
        <p:spPr>
          <a:xfrm>
            <a:off x="381000" y="685800"/>
            <a:ext cx="6096000" cy="3429000"/>
          </a:xfrm>
          <a:prstGeom prst="rect">
            <a:avLst/>
          </a:prstGeom>
        </p:spPr>
        <p:txBody>
          <a:bodyPr/>
          <a:lstStyle/>
          <a:p>
            <a:endParaRPr/>
          </a:p>
        </p:txBody>
      </p:sp>
      <p:sp>
        <p:nvSpPr>
          <p:cNvPr id="977" name="Shape 977"/>
          <p:cNvSpPr>
            <a:spLocks noGrp="1"/>
          </p:cNvSpPr>
          <p:nvPr>
            <p:ph type="body" sz="quarter" idx="1"/>
          </p:nvPr>
        </p:nvSpPr>
        <p:spPr>
          <a:prstGeom prst="rect">
            <a:avLst/>
          </a:prstGeom>
        </p:spPr>
        <p:txBody>
          <a:bodyPr/>
          <a:lstStyle/>
          <a:p>
            <a:pPr>
              <a:spcBef>
                <a:spcPts val="500"/>
              </a:spcBef>
              <a:defRPr sz="1400">
                <a:latin typeface="Arial"/>
                <a:ea typeface="Arial"/>
                <a:cs typeface="Arial"/>
                <a:sym typeface="Arial"/>
              </a:defRPr>
            </a:pPr>
            <a:r>
              <a:t>欢迎大家参加会议，让他们感到舒适。</a:t>
            </a:r>
          </a:p>
          <a:p>
            <a:pPr>
              <a:spcBef>
                <a:spcPts val="500"/>
              </a:spcBef>
              <a:defRPr sz="1400">
                <a:latin typeface="Arial"/>
                <a:ea typeface="Arial"/>
                <a:cs typeface="Arial"/>
                <a:sym typeface="Arial"/>
              </a:defRPr>
            </a:pPr>
            <a:r>
              <a:t>为每个人提供：</a:t>
            </a:r>
          </a:p>
          <a:p>
            <a:pPr>
              <a:spcBef>
                <a:spcPts val="500"/>
              </a:spcBef>
              <a:defRPr sz="1400">
                <a:latin typeface="Arial"/>
                <a:ea typeface="Arial"/>
                <a:cs typeface="Arial"/>
                <a:sym typeface="Arial"/>
              </a:defRPr>
            </a:pPr>
            <a:endParaRPr/>
          </a:p>
          <a:p>
            <a:pPr marL="285750" indent="-285750">
              <a:spcBef>
                <a:spcPts val="500"/>
              </a:spcBef>
              <a:buSzPct val="100000"/>
              <a:buFont typeface="Arial"/>
              <a:buChar char="•"/>
              <a:defRPr sz="1400">
                <a:latin typeface="Arial"/>
                <a:ea typeface="Arial"/>
                <a:cs typeface="Arial"/>
                <a:sym typeface="Arial"/>
              </a:defRPr>
            </a:pPr>
            <a:r>
              <a:t>参与者资料包副本（包括幻灯片）</a:t>
            </a:r>
          </a:p>
          <a:p>
            <a:pPr marL="285750" indent="-285750">
              <a:spcBef>
                <a:spcPts val="500"/>
              </a:spcBef>
              <a:buSzPct val="100000"/>
              <a:buFont typeface="Arial"/>
              <a:buChar char="•"/>
              <a:defRPr sz="1400">
                <a:latin typeface="Arial"/>
                <a:ea typeface="Arial"/>
                <a:cs typeface="Arial"/>
                <a:sym typeface="Arial"/>
              </a:defRPr>
            </a:pPr>
            <a:endParaRPr/>
          </a:p>
          <a:p>
            <a:pPr marL="285750" indent="-285750">
              <a:spcBef>
                <a:spcPts val="500"/>
              </a:spcBef>
              <a:buSzPct val="100000"/>
              <a:buFont typeface="Arial"/>
              <a:buChar char="•"/>
              <a:defRPr sz="1400">
                <a:latin typeface="Arial"/>
                <a:ea typeface="Arial"/>
                <a:cs typeface="Arial"/>
                <a:sym typeface="Arial"/>
              </a:defRPr>
            </a:pPr>
            <a:r>
              <a:t>笔</a:t>
            </a:r>
          </a:p>
          <a:p>
            <a:pPr marL="285750" indent="-285750">
              <a:spcBef>
                <a:spcPts val="500"/>
              </a:spcBef>
              <a:buSzPct val="100000"/>
              <a:buFont typeface="Arial"/>
              <a:buChar char="•"/>
              <a:defRPr sz="1400">
                <a:latin typeface="Arial"/>
                <a:ea typeface="Arial"/>
                <a:cs typeface="Arial"/>
                <a:sym typeface="Arial"/>
              </a:defRPr>
            </a:pPr>
            <a:endParaRPr/>
          </a:p>
          <a:p>
            <a:pPr marL="285750" indent="-285750">
              <a:spcBef>
                <a:spcPts val="500"/>
              </a:spcBef>
              <a:buSzPct val="100000"/>
              <a:buFont typeface="Arial"/>
              <a:buChar char="•"/>
              <a:defRPr sz="1400">
                <a:latin typeface="Arial"/>
                <a:ea typeface="Arial"/>
                <a:cs typeface="Arial"/>
                <a:sym typeface="Arial"/>
              </a:defRPr>
            </a:pPr>
            <a:r>
              <a:t>我们提供的宣传册或热点。</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1D86B-053A-ADAD-691A-714A9F7A2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EECCD-BBCB-3719-C014-7802E64C06A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DFDFA32-C7D2-08BD-93A8-FF90B42159A9}"/>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48004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73BD4-A6A8-7251-D139-4B07FA55E0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75422-A51B-7B03-A393-3510F1B10B7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FF8E7FF-9898-50E3-CCAF-C52B2DC02FB6}"/>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488132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07CEA-833E-4A81-D1CC-05B89FD8A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5B575-FF2E-96ED-7BED-F9D78F59F37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1A7BD05-D750-34B6-F287-DEC62D103B26}"/>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3052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5E0A8-C7E1-31F3-F448-75B2921A3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2342B-743A-24A7-1B55-A126C0F1D1B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1E5CE0A-AFBE-2FEF-3F7C-CC90F241A898}"/>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12446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4B9AF-0F6A-ABE9-5B50-77D70B1BE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193EF2-7B03-D40A-1BCE-43C6948BB96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AEB29D1-39D3-F39D-A484-CC0C2B50638F}"/>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59191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90525"/>
            <a:ext cx="5953125" cy="3349625"/>
          </a:xfrm>
        </p:spPr>
      </p:sp>
      <p:sp>
        <p:nvSpPr>
          <p:cNvPr id="3" name="Notes Placeholder 2"/>
          <p:cNvSpPr>
            <a:spLocks noGrp="1"/>
          </p:cNvSpPr>
          <p:nvPr>
            <p:ph type="body" idx="1"/>
          </p:nvPr>
        </p:nvSpPr>
        <p:spPr>
          <a:xfrm>
            <a:off x="422276" y="3873501"/>
            <a:ext cx="5953125" cy="5461000"/>
          </a:xfrm>
        </p:spPr>
        <p:txBody>
          <a:bodyPr/>
          <a:lstStyle/>
          <a:p>
            <a:pPr>
              <a:spcBef>
                <a:spcPts val="0"/>
              </a:spcBef>
              <a:defRPr sz="1400" b="1">
                <a:solidFill>
                  <a:srgbClr val="111111"/>
                </a:solidFill>
                <a:latin typeface="Arial"/>
                <a:ea typeface="Arial"/>
                <a:cs typeface="Arial"/>
                <a:sym typeface="Arial"/>
              </a:defRPr>
            </a:pPr>
            <a:r>
              <a:rPr lang="zh-CN" altLang="en-US" sz="1600" dirty="0"/>
              <a:t>提示</a:t>
            </a:r>
            <a:r>
              <a:rPr lang="en-US" altLang="zh-CN" sz="1600" dirty="0"/>
              <a:t>1-</a:t>
            </a:r>
            <a:r>
              <a:rPr lang="zh-CN" altLang="en-US" sz="1600" dirty="0"/>
              <a:t>如果有人打电话给你并要求提供个人信息：</a:t>
            </a:r>
          </a:p>
          <a:p>
            <a:pPr marL="285750" indent="-285750">
              <a:spcBef>
                <a:spcPts val="0"/>
              </a:spcBef>
              <a:buSzPct val="100000"/>
              <a:buFont typeface="Arial"/>
              <a:buChar char="•"/>
              <a:defRPr sz="1400">
                <a:solidFill>
                  <a:srgbClr val="111111"/>
                </a:solidFill>
                <a:latin typeface="Arial"/>
                <a:ea typeface="Arial"/>
                <a:cs typeface="Arial"/>
                <a:sym typeface="Arial"/>
              </a:defRPr>
            </a:pPr>
            <a:r>
              <a:rPr lang="zh-CN" altLang="en-US" sz="1600" dirty="0"/>
              <a:t>记下他们的详细信息并挂断电话。你可以说“我没有让你给我打电话，所以我现在要挂断电话”</a:t>
            </a:r>
            <a:endParaRPr lang="zh-CN" altLang="en-US" sz="1600" b="1" dirty="0"/>
          </a:p>
          <a:p>
            <a:pPr marL="285750" indent="-285750">
              <a:spcBef>
                <a:spcPts val="0"/>
              </a:spcBef>
              <a:buSzPct val="100000"/>
              <a:buFont typeface="Arial"/>
              <a:buChar char="•"/>
              <a:defRPr sz="1400">
                <a:solidFill>
                  <a:srgbClr val="111111"/>
                </a:solidFill>
                <a:latin typeface="Arial"/>
                <a:ea typeface="Arial"/>
                <a:cs typeface="Arial"/>
                <a:sym typeface="Arial"/>
              </a:defRPr>
            </a:pPr>
            <a:r>
              <a:rPr lang="zh-CN" altLang="en-US" sz="1600" dirty="0"/>
              <a:t>从他们的网站上找到他们的真实号码。叫他们回来。</a:t>
            </a:r>
          </a:p>
          <a:p>
            <a:pPr>
              <a:spcBef>
                <a:spcPts val="0"/>
              </a:spcBef>
              <a:defRPr sz="1400" b="1">
                <a:solidFill>
                  <a:srgbClr val="111111"/>
                </a:solidFill>
                <a:latin typeface="Arial"/>
                <a:ea typeface="Arial"/>
                <a:cs typeface="Arial"/>
                <a:sym typeface="Arial"/>
              </a:defRPr>
            </a:pPr>
            <a:endParaRPr lang="zh-CN" altLang="en-US" sz="1600" dirty="0"/>
          </a:p>
          <a:p>
            <a:pPr>
              <a:spcBef>
                <a:spcPts val="0"/>
              </a:spcBef>
              <a:defRPr sz="1400" b="1">
                <a:solidFill>
                  <a:srgbClr val="111111"/>
                </a:solidFill>
                <a:latin typeface="Arial"/>
                <a:ea typeface="Arial"/>
                <a:cs typeface="Arial"/>
                <a:sym typeface="Arial"/>
              </a:defRPr>
            </a:pPr>
            <a:r>
              <a:rPr lang="zh-CN" altLang="en-US" sz="1600" dirty="0"/>
              <a:t>提示</a:t>
            </a:r>
            <a:r>
              <a:rPr lang="en-US" altLang="zh-CN" sz="1600" dirty="0"/>
              <a:t>2-</a:t>
            </a:r>
            <a:r>
              <a:rPr lang="zh-CN" altLang="en-US" sz="1600" dirty="0"/>
              <a:t>小心短信和电子邮件</a:t>
            </a:r>
          </a:p>
          <a:p>
            <a:pPr marL="285750" indent="-285750">
              <a:spcBef>
                <a:spcPts val="0"/>
              </a:spcBef>
              <a:buSzPct val="100000"/>
              <a:buFont typeface="Arial"/>
              <a:buChar char="•"/>
              <a:defRPr sz="1400">
                <a:solidFill>
                  <a:srgbClr val="111111"/>
                </a:solidFill>
                <a:latin typeface="Arial"/>
                <a:ea typeface="Arial"/>
                <a:cs typeface="Arial"/>
                <a:sym typeface="Arial"/>
              </a:defRPr>
            </a:pPr>
            <a:r>
              <a:rPr lang="zh-CN" altLang="en-US" sz="1600" dirty="0"/>
              <a:t>如果一条短信或电子邮件看起来很奇怪或要钱：</a:t>
            </a:r>
            <a:endParaRPr lang="zh-CN" altLang="en-US" sz="1600" b="1" dirty="0"/>
          </a:p>
          <a:p>
            <a:pPr marL="285750" indent="-285750">
              <a:spcBef>
                <a:spcPts val="0"/>
              </a:spcBef>
              <a:buSzPct val="100000"/>
              <a:buFont typeface="Arial"/>
              <a:buChar char="•"/>
              <a:defRPr sz="1400">
                <a:solidFill>
                  <a:srgbClr val="111111"/>
                </a:solidFill>
                <a:latin typeface="Arial"/>
                <a:ea typeface="Arial"/>
                <a:cs typeface="Arial"/>
                <a:sym typeface="Arial"/>
              </a:defRPr>
            </a:pPr>
            <a:r>
              <a:rPr lang="zh-CN" altLang="en-US" sz="1600" dirty="0"/>
              <a:t>用你已有的电话号码给你的朋友或家人打电话。请他们核实信息。</a:t>
            </a:r>
          </a:p>
          <a:p>
            <a:pPr>
              <a:spcBef>
                <a:spcPts val="0"/>
              </a:spcBef>
              <a:defRPr sz="1400" b="1">
                <a:solidFill>
                  <a:srgbClr val="111111"/>
                </a:solidFill>
                <a:latin typeface="Arial"/>
                <a:ea typeface="Arial"/>
                <a:cs typeface="Arial"/>
                <a:sym typeface="Arial"/>
              </a:defRPr>
            </a:pPr>
            <a:endParaRPr lang="zh-CN" altLang="en-US" sz="1600" dirty="0"/>
          </a:p>
          <a:p>
            <a:pPr>
              <a:spcBef>
                <a:spcPts val="0"/>
              </a:spcBef>
              <a:defRPr sz="1400" b="1">
                <a:solidFill>
                  <a:srgbClr val="111111"/>
                </a:solidFill>
                <a:latin typeface="Arial"/>
                <a:ea typeface="Arial"/>
                <a:cs typeface="Arial"/>
                <a:sym typeface="Arial"/>
              </a:defRPr>
            </a:pPr>
            <a:r>
              <a:rPr lang="zh-CN" altLang="en-US" sz="1600" dirty="0"/>
              <a:t>提示</a:t>
            </a:r>
            <a:r>
              <a:rPr lang="en-US" altLang="zh-CN" sz="1600" dirty="0"/>
              <a:t>3-</a:t>
            </a:r>
            <a:r>
              <a:rPr lang="zh-CN" altLang="en-US" sz="1600" dirty="0"/>
              <a:t>加强密码：</a:t>
            </a:r>
          </a:p>
          <a:p>
            <a:pPr marL="285750" indent="-285750">
              <a:spcBef>
                <a:spcPts val="0"/>
              </a:spcBef>
              <a:buSzPct val="100000"/>
              <a:buFont typeface="Arial"/>
              <a:buChar char="•"/>
              <a:defRPr sz="1400">
                <a:solidFill>
                  <a:srgbClr val="111111"/>
                </a:solidFill>
                <a:latin typeface="Arial"/>
                <a:ea typeface="Arial"/>
                <a:cs typeface="Arial"/>
                <a:sym typeface="Arial"/>
              </a:defRPr>
            </a:pPr>
            <a:r>
              <a:rPr lang="zh-CN" altLang="en-US" sz="1600" dirty="0"/>
              <a:t>让你的密码长而难以猜测。</a:t>
            </a:r>
            <a:endParaRPr lang="zh-CN" altLang="en-US" sz="1600" b="1" dirty="0"/>
          </a:p>
          <a:p>
            <a:pPr marL="285750" indent="-285750">
              <a:spcBef>
                <a:spcPts val="0"/>
              </a:spcBef>
              <a:buSzPct val="100000"/>
              <a:buFont typeface="Arial"/>
              <a:buChar char="•"/>
              <a:defRPr sz="1400">
                <a:solidFill>
                  <a:srgbClr val="111111"/>
                </a:solidFill>
                <a:latin typeface="Arial"/>
                <a:ea typeface="Arial"/>
                <a:cs typeface="Arial"/>
                <a:sym typeface="Arial"/>
              </a:defRPr>
            </a:pPr>
            <a:r>
              <a:rPr lang="zh-CN" altLang="en-US" sz="1600" dirty="0"/>
              <a:t>不要使用你的名字或“密码”这样的词。</a:t>
            </a:r>
            <a:endParaRPr lang="zh-CN" altLang="en-US" sz="1600" b="1" dirty="0"/>
          </a:p>
          <a:p>
            <a:pPr marL="285750" indent="-285750">
              <a:spcBef>
                <a:spcPts val="0"/>
              </a:spcBef>
              <a:buSzPct val="100000"/>
              <a:buFont typeface="Arial"/>
              <a:buChar char="•"/>
              <a:defRPr sz="1400">
                <a:solidFill>
                  <a:srgbClr val="111111"/>
                </a:solidFill>
                <a:latin typeface="Arial"/>
                <a:ea typeface="Arial"/>
                <a:cs typeface="Arial"/>
                <a:sym typeface="Arial"/>
              </a:defRPr>
            </a:pPr>
            <a:r>
              <a:rPr lang="zh-CN" altLang="en-US" sz="1600" dirty="0"/>
              <a:t>组合大写、小写、数字和特殊字符。</a:t>
            </a:r>
          </a:p>
          <a:p>
            <a:pPr>
              <a:spcBef>
                <a:spcPts val="0"/>
              </a:spcBef>
              <a:defRPr sz="1400" b="1">
                <a:solidFill>
                  <a:srgbClr val="111111"/>
                </a:solidFill>
                <a:latin typeface="Arial"/>
                <a:ea typeface="Arial"/>
                <a:cs typeface="Arial"/>
                <a:sym typeface="Arial"/>
              </a:defRPr>
            </a:pPr>
            <a:endParaRPr lang="zh-CN" altLang="en-US" sz="1600" dirty="0"/>
          </a:p>
          <a:p>
            <a:pPr>
              <a:spcBef>
                <a:spcPts val="0"/>
              </a:spcBef>
              <a:defRPr sz="1400" b="1">
                <a:solidFill>
                  <a:srgbClr val="111111"/>
                </a:solidFill>
                <a:latin typeface="Arial"/>
                <a:ea typeface="Arial"/>
                <a:cs typeface="Arial"/>
                <a:sym typeface="Arial"/>
              </a:defRPr>
            </a:pPr>
            <a:r>
              <a:rPr lang="zh-CN" altLang="en-US" sz="1600" dirty="0"/>
              <a:t>提示</a:t>
            </a:r>
            <a:r>
              <a:rPr lang="en-US" altLang="zh-CN" sz="1600" dirty="0"/>
              <a:t>4-</a:t>
            </a:r>
            <a:r>
              <a:rPr lang="zh-CN" altLang="en-US" sz="1600" dirty="0"/>
              <a:t>注意你在社交媒体上分享的内容：</a:t>
            </a:r>
          </a:p>
          <a:p>
            <a:pPr marL="285750" indent="-285750">
              <a:spcBef>
                <a:spcPts val="0"/>
              </a:spcBef>
              <a:buSzPct val="100000"/>
              <a:buFont typeface="Arial"/>
              <a:buChar char="•"/>
              <a:defRPr sz="1400">
                <a:solidFill>
                  <a:srgbClr val="111111"/>
                </a:solidFill>
                <a:latin typeface="Arial"/>
                <a:ea typeface="Arial"/>
                <a:cs typeface="Arial"/>
                <a:sym typeface="Arial"/>
              </a:defRPr>
            </a:pPr>
            <a:r>
              <a:rPr lang="zh-CN" altLang="en-US" sz="1600" dirty="0"/>
              <a:t>在网上发布个人信息之前，请三思而后行。</a:t>
            </a:r>
            <a:endParaRPr lang="zh-CN" altLang="en-US" sz="1600" b="1" dirty="0"/>
          </a:p>
          <a:p>
            <a:pPr marL="285750" indent="-285750">
              <a:spcBef>
                <a:spcPts val="0"/>
              </a:spcBef>
              <a:buSzPct val="100000"/>
              <a:buFont typeface="Arial"/>
              <a:buChar char="•"/>
              <a:defRPr sz="1400">
                <a:solidFill>
                  <a:srgbClr val="111111"/>
                </a:solidFill>
                <a:latin typeface="Arial"/>
                <a:ea typeface="Arial"/>
                <a:cs typeface="Arial"/>
                <a:sym typeface="Arial"/>
              </a:defRPr>
            </a:pPr>
            <a:r>
              <a:rPr lang="zh-CN" altLang="en-US" sz="1600" dirty="0"/>
              <a:t>检查照片中是否意外包含个人信息。</a:t>
            </a:r>
          </a:p>
          <a:p>
            <a:pPr>
              <a:spcBef>
                <a:spcPts val="0"/>
              </a:spcBef>
              <a:defRPr sz="1400" b="1">
                <a:solidFill>
                  <a:srgbClr val="111111"/>
                </a:solidFill>
                <a:latin typeface="Arial"/>
                <a:ea typeface="Arial"/>
                <a:cs typeface="Arial"/>
                <a:sym typeface="Arial"/>
              </a:defRPr>
            </a:pPr>
            <a:endParaRPr lang="zh-CN" altLang="en-US" sz="1600" dirty="0"/>
          </a:p>
          <a:p>
            <a:pPr>
              <a:spcBef>
                <a:spcPts val="0"/>
              </a:spcBef>
              <a:defRPr sz="1400" b="1">
                <a:solidFill>
                  <a:srgbClr val="111111"/>
                </a:solidFill>
                <a:latin typeface="Arial"/>
                <a:ea typeface="Arial"/>
                <a:cs typeface="Arial"/>
                <a:sym typeface="Arial"/>
              </a:defRPr>
            </a:pPr>
            <a:r>
              <a:rPr lang="zh-CN" altLang="en-US" sz="1600" dirty="0"/>
              <a:t>小贴士</a:t>
            </a:r>
            <a:r>
              <a:rPr lang="en-US" altLang="zh-CN" sz="1600" dirty="0"/>
              <a:t>5-</a:t>
            </a:r>
            <a:r>
              <a:rPr lang="zh-CN" altLang="en-US" sz="1600" dirty="0"/>
              <a:t>相信你的直觉：</a:t>
            </a:r>
          </a:p>
          <a:p>
            <a:pPr marL="285750" indent="-285750">
              <a:spcBef>
                <a:spcPts val="0"/>
              </a:spcBef>
              <a:buSzPct val="100000"/>
              <a:buFont typeface="Arial"/>
              <a:buChar char="•"/>
              <a:defRPr sz="1400">
                <a:solidFill>
                  <a:srgbClr val="111111"/>
                </a:solidFill>
                <a:latin typeface="Arial"/>
                <a:ea typeface="Arial"/>
                <a:cs typeface="Arial"/>
                <a:sym typeface="Arial"/>
              </a:defRPr>
            </a:pPr>
            <a:r>
              <a:rPr lang="zh-CN" altLang="en-US" sz="1600" dirty="0"/>
              <a:t>不要点击可疑链接。</a:t>
            </a:r>
            <a:endParaRPr lang="zh-CN" altLang="en-US" sz="1600" b="1" dirty="0"/>
          </a:p>
          <a:p>
            <a:pPr marL="285750" indent="-285750">
              <a:spcBef>
                <a:spcPts val="0"/>
              </a:spcBef>
              <a:buSzPct val="100000"/>
              <a:buFont typeface="Arial"/>
              <a:buChar char="•"/>
              <a:defRPr sz="1400">
                <a:solidFill>
                  <a:srgbClr val="111111"/>
                </a:solidFill>
                <a:latin typeface="Arial"/>
                <a:ea typeface="Arial"/>
                <a:cs typeface="Arial"/>
                <a:sym typeface="Arial"/>
              </a:defRPr>
            </a:pPr>
            <a:r>
              <a:rPr lang="zh-CN" altLang="en-US" sz="1600" dirty="0"/>
              <a:t>小心网上的未知联系人。</a:t>
            </a:r>
            <a:endParaRPr lang="zh-CN" altLang="en-US" sz="1600" b="1" dirty="0"/>
          </a:p>
          <a:p>
            <a:pPr marL="285750" indent="-285750">
              <a:spcBef>
                <a:spcPts val="0"/>
              </a:spcBef>
              <a:buSzPct val="100000"/>
              <a:buFont typeface="Arial"/>
              <a:buChar char="•"/>
              <a:defRPr sz="1400">
                <a:solidFill>
                  <a:srgbClr val="111111"/>
                </a:solidFill>
                <a:latin typeface="Arial"/>
                <a:ea typeface="Arial"/>
                <a:cs typeface="Arial"/>
                <a:sym typeface="Arial"/>
              </a:defRPr>
            </a:pPr>
            <a:r>
              <a:rPr lang="zh-CN" altLang="en-US" sz="1600" dirty="0"/>
              <a:t>保持警惕，跟随你的直觉。</a:t>
            </a:r>
          </a:p>
        </p:txBody>
      </p:sp>
    </p:spTree>
    <p:extLst>
      <p:ext uri="{BB962C8B-B14F-4D97-AF65-F5344CB8AC3E}">
        <p14:creationId xmlns:p14="http://schemas.microsoft.com/office/powerpoint/2010/main" val="136091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 name="Shape 1075"/>
          <p:cNvSpPr>
            <a:spLocks noGrp="1" noRot="1" noChangeAspect="1"/>
          </p:cNvSpPr>
          <p:nvPr>
            <p:ph type="sldImg"/>
          </p:nvPr>
        </p:nvSpPr>
        <p:spPr>
          <a:xfrm>
            <a:off x="381000" y="685800"/>
            <a:ext cx="6096000" cy="3429000"/>
          </a:xfrm>
          <a:prstGeom prst="rect">
            <a:avLst/>
          </a:prstGeom>
        </p:spPr>
        <p:txBody>
          <a:bodyPr/>
          <a:lstStyle/>
          <a:p>
            <a:endParaRPr/>
          </a:p>
        </p:txBody>
      </p:sp>
      <p:sp>
        <p:nvSpPr>
          <p:cNvPr id="1076" name="Shape 1076"/>
          <p:cNvSpPr>
            <a:spLocks noGrp="1"/>
          </p:cNvSpPr>
          <p:nvPr>
            <p:ph type="body" sz="quarter" idx="1"/>
          </p:nvPr>
        </p:nvSpPr>
        <p:spPr>
          <a:prstGeom prst="rect">
            <a:avLst/>
          </a:prstGeom>
        </p:spPr>
        <p:txBody>
          <a:bodyPr/>
          <a:lstStyle/>
          <a:p>
            <a:pPr>
              <a:spcBef>
                <a:spcPts val="500"/>
              </a:spcBef>
              <a:defRPr sz="1400">
                <a:latin typeface="Arial"/>
                <a:ea typeface="Arial"/>
                <a:cs typeface="Arial"/>
                <a:sym typeface="Arial"/>
              </a:defRPr>
            </a:pPr>
            <a:r>
              <a:t>问小组他们认为哪一个真实，为什么？</a:t>
            </a:r>
          </a:p>
          <a:p>
            <a:pPr>
              <a:spcBef>
                <a:spcPts val="500"/>
              </a:spcBef>
              <a:defRPr sz="1400">
                <a:latin typeface="Arial"/>
                <a:ea typeface="Arial"/>
                <a:cs typeface="Arial"/>
                <a:sym typeface="Arial"/>
              </a:defRPr>
            </a:pPr>
            <a:endParaRPr/>
          </a:p>
          <a:p>
            <a:pPr>
              <a:spcBef>
                <a:spcPts val="500"/>
              </a:spcBef>
              <a:defRPr sz="1400">
                <a:latin typeface="Arial"/>
                <a:ea typeface="Arial"/>
                <a:cs typeface="Arial"/>
                <a:sym typeface="Arial"/>
              </a:defRPr>
            </a:pPr>
            <a:r>
              <a:t>下一张幻灯片将为他们提供答案！</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 name="Shape 1087"/>
          <p:cNvSpPr>
            <a:spLocks noGrp="1" noRot="1" noChangeAspect="1"/>
          </p:cNvSpPr>
          <p:nvPr>
            <p:ph type="sldImg"/>
          </p:nvPr>
        </p:nvSpPr>
        <p:spPr>
          <a:xfrm>
            <a:off x="381000" y="685800"/>
            <a:ext cx="6096000" cy="3429000"/>
          </a:xfrm>
          <a:prstGeom prst="rect">
            <a:avLst/>
          </a:prstGeom>
        </p:spPr>
        <p:txBody>
          <a:bodyPr/>
          <a:lstStyle/>
          <a:p>
            <a:endParaRPr/>
          </a:p>
        </p:txBody>
      </p:sp>
      <p:sp>
        <p:nvSpPr>
          <p:cNvPr id="1088" name="Shape 1088"/>
          <p:cNvSpPr>
            <a:spLocks noGrp="1"/>
          </p:cNvSpPr>
          <p:nvPr>
            <p:ph type="body" sz="quarter" idx="1"/>
          </p:nvPr>
        </p:nvSpPr>
        <p:spPr>
          <a:prstGeom prst="rect">
            <a:avLst/>
          </a:prstGeom>
        </p:spPr>
        <p:txBody>
          <a:bodyPr/>
          <a:lstStyle/>
          <a:p>
            <a:pPr>
              <a:spcBef>
                <a:spcPts val="500"/>
              </a:spcBef>
              <a:defRPr sz="1400">
                <a:latin typeface="Arial"/>
                <a:ea typeface="Arial"/>
                <a:cs typeface="Arial"/>
                <a:sym typeface="Arial"/>
              </a:defRPr>
            </a:pPr>
            <a:r>
              <a:rPr lang="en-AU" dirty="0" err="1"/>
              <a:t>AusPost</a:t>
            </a:r>
            <a:r>
              <a:rPr dirty="0"/>
              <a:t> </a:t>
            </a:r>
            <a:r>
              <a:rPr dirty="0" err="1"/>
              <a:t>的屏幕截图唯一合法</a:t>
            </a:r>
            <a:r>
              <a:rPr dirty="0"/>
              <a:t>——</a:t>
            </a:r>
            <a:r>
              <a:rPr dirty="0" err="1"/>
              <a:t>我们怎么知道呢</a:t>
            </a:r>
            <a:r>
              <a:rPr dirty="0"/>
              <a:t>？</a:t>
            </a:r>
          </a:p>
          <a:p>
            <a:pPr>
              <a:spcBef>
                <a:spcPts val="500"/>
              </a:spcBef>
              <a:defRPr sz="1400">
                <a:latin typeface="Arial"/>
                <a:ea typeface="Arial"/>
                <a:cs typeface="Arial"/>
                <a:sym typeface="Arial"/>
              </a:defRPr>
            </a:pPr>
            <a:endParaRPr dirty="0"/>
          </a:p>
          <a:p>
            <a:pPr marL="285750" indent="-285750">
              <a:spcBef>
                <a:spcPts val="500"/>
              </a:spcBef>
              <a:buSzPct val="100000"/>
              <a:buFont typeface="Arial"/>
              <a:buChar char="•"/>
              <a:defRPr sz="1400">
                <a:latin typeface="Arial"/>
                <a:ea typeface="Arial"/>
                <a:cs typeface="Arial"/>
                <a:sym typeface="Arial"/>
              </a:defRPr>
            </a:pPr>
            <a:r>
              <a:rPr dirty="0" err="1"/>
              <a:t>西澳州没有通行费，所以第一个通行费很容易被发现是假的。它还试图通过敦促你“保护你的信用”来吓唬你</a:t>
            </a:r>
            <a:r>
              <a:rPr dirty="0"/>
              <a:t>。</a:t>
            </a:r>
          </a:p>
          <a:p>
            <a:pPr marL="285750" indent="-285750">
              <a:spcBef>
                <a:spcPts val="500"/>
              </a:spcBef>
              <a:buSzPct val="100000"/>
              <a:buFont typeface="Arial"/>
              <a:buChar char="•"/>
              <a:defRPr sz="1400">
                <a:latin typeface="Arial"/>
                <a:ea typeface="Arial"/>
                <a:cs typeface="Arial"/>
                <a:sym typeface="Arial"/>
              </a:defRPr>
            </a:pPr>
            <a:endParaRPr dirty="0"/>
          </a:p>
          <a:p>
            <a:pPr marL="285750" indent="-285750">
              <a:spcBef>
                <a:spcPts val="500"/>
              </a:spcBef>
              <a:buSzPct val="100000"/>
              <a:buFont typeface="Arial"/>
              <a:buChar char="•"/>
              <a:defRPr sz="1400">
                <a:latin typeface="Arial"/>
                <a:ea typeface="Arial"/>
                <a:cs typeface="Arial"/>
                <a:sym typeface="Arial"/>
              </a:defRPr>
            </a:pPr>
            <a:r>
              <a:rPr dirty="0" err="1"/>
              <a:t>最后一种使用“额外费用”来制造恐惧并催促你</a:t>
            </a:r>
            <a:r>
              <a:rPr dirty="0"/>
              <a:t>。</a:t>
            </a:r>
          </a:p>
          <a:p>
            <a:pPr marL="285750" indent="-285750">
              <a:spcBef>
                <a:spcPts val="500"/>
              </a:spcBef>
              <a:buSzPct val="100000"/>
              <a:buFont typeface="Arial"/>
              <a:buChar char="•"/>
              <a:defRPr sz="1400">
                <a:latin typeface="Arial"/>
                <a:ea typeface="Arial"/>
                <a:cs typeface="Arial"/>
                <a:sym typeface="Arial"/>
              </a:defRPr>
            </a:pPr>
            <a:endParaRPr dirty="0"/>
          </a:p>
          <a:p>
            <a:pPr marL="285750" indent="-285750">
              <a:spcBef>
                <a:spcPts val="500"/>
              </a:spcBef>
              <a:buSzPct val="100000"/>
              <a:buFont typeface="Arial"/>
              <a:buChar char="•"/>
              <a:defRPr sz="1400">
                <a:latin typeface="Arial"/>
                <a:ea typeface="Arial"/>
                <a:cs typeface="Arial"/>
                <a:sym typeface="Arial"/>
              </a:defRPr>
            </a:pPr>
            <a:r>
              <a:rPr lang="en-AU" dirty="0" err="1"/>
              <a:t>AusPost</a:t>
            </a:r>
            <a:r>
              <a:rPr dirty="0"/>
              <a:t> </a:t>
            </a:r>
            <a:r>
              <a:rPr dirty="0" err="1"/>
              <a:t>不会要求你采取任何行动。此外</a:t>
            </a:r>
            <a:r>
              <a:rPr dirty="0"/>
              <a:t>，  </a:t>
            </a:r>
            <a:r>
              <a:rPr dirty="0" err="1"/>
              <a:t>你将知道自己是否从商店订购（在本例中为</a:t>
            </a:r>
            <a:r>
              <a:rPr dirty="0"/>
              <a:t> </a:t>
            </a:r>
            <a:r>
              <a:rPr lang="en-AU" dirty="0"/>
              <a:t>Kmart</a:t>
            </a:r>
            <a:r>
              <a:rPr dirty="0"/>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65125"/>
            <a:ext cx="5953125" cy="3349625"/>
          </a:xfrm>
        </p:spPr>
      </p:sp>
      <p:sp>
        <p:nvSpPr>
          <p:cNvPr id="3" name="Notes Placeholder 2"/>
          <p:cNvSpPr>
            <a:spLocks noGrp="1"/>
          </p:cNvSpPr>
          <p:nvPr>
            <p:ph type="body" idx="1"/>
          </p:nvPr>
        </p:nvSpPr>
        <p:spPr>
          <a:xfrm>
            <a:off x="422274" y="3938995"/>
            <a:ext cx="5953125" cy="3908614"/>
          </a:xfrm>
        </p:spPr>
        <p:txBody>
          <a:bodyPr/>
          <a:lstStyle/>
          <a:p>
            <a:pPr>
              <a:spcBef>
                <a:spcPts val="0"/>
              </a:spcBef>
              <a:defRPr sz="1400" b="1">
                <a:latin typeface="Arial"/>
                <a:ea typeface="Arial"/>
                <a:cs typeface="Arial"/>
                <a:sym typeface="Arial"/>
              </a:defRPr>
            </a:pPr>
            <a:r>
              <a:rPr lang="zh-CN" altLang="en-US" sz="1600" dirty="0"/>
              <a:t>通读消息。</a:t>
            </a:r>
          </a:p>
          <a:p>
            <a:pPr>
              <a:spcBef>
                <a:spcPts val="0"/>
              </a:spcBef>
              <a:defRPr sz="1400">
                <a:latin typeface="Arial"/>
                <a:ea typeface="Arial"/>
                <a:cs typeface="Arial"/>
                <a:sym typeface="Arial"/>
              </a:defRPr>
            </a:pPr>
            <a:endParaRPr lang="zh-CN" altLang="en-US" sz="1600" dirty="0"/>
          </a:p>
          <a:p>
            <a:pPr>
              <a:spcBef>
                <a:spcPts val="0"/>
              </a:spcBef>
              <a:defRPr sz="1400" b="1">
                <a:latin typeface="Arial"/>
                <a:ea typeface="Arial"/>
                <a:cs typeface="Arial"/>
                <a:sym typeface="Arial"/>
              </a:defRPr>
            </a:pPr>
            <a:r>
              <a:rPr lang="zh-CN" altLang="en-US" sz="1600" dirty="0"/>
              <a:t>记住，骗子可能会：</a:t>
            </a:r>
          </a:p>
          <a:p>
            <a:pPr marL="285750" indent="-285750">
              <a:spcBef>
                <a:spcPts val="0"/>
              </a:spcBef>
              <a:buSzPct val="100000"/>
              <a:buFont typeface="Arial"/>
              <a:buChar char="•"/>
              <a:defRPr sz="1400">
                <a:latin typeface="Arial"/>
                <a:ea typeface="Arial"/>
                <a:cs typeface="Arial"/>
                <a:sym typeface="Arial"/>
              </a:defRPr>
            </a:pPr>
            <a:r>
              <a:rPr lang="zh-CN" altLang="en-US" sz="1600" dirty="0"/>
              <a:t>试着催促你或制造一种紧迫感。</a:t>
            </a:r>
            <a:endParaRPr lang="zh-CN" altLang="en-US" sz="1600" b="1" dirty="0"/>
          </a:p>
          <a:p>
            <a:pPr marL="285750" indent="-285750">
              <a:spcBef>
                <a:spcPts val="0"/>
              </a:spcBef>
              <a:buSzPct val="100000"/>
              <a:buFont typeface="Arial"/>
              <a:buChar char="•"/>
              <a:defRPr sz="1400">
                <a:latin typeface="Arial"/>
                <a:ea typeface="Arial"/>
                <a:cs typeface="Arial"/>
                <a:sym typeface="Arial"/>
              </a:defRPr>
            </a:pPr>
            <a:r>
              <a:rPr lang="zh-CN" altLang="en-US" sz="1600" dirty="0"/>
              <a:t>通过威胁你的信用或某种费用来给你施压。</a:t>
            </a:r>
          </a:p>
          <a:p>
            <a:pPr>
              <a:spcBef>
                <a:spcPts val="0"/>
              </a:spcBef>
              <a:defRPr sz="1400">
                <a:latin typeface="Arial"/>
                <a:ea typeface="Arial"/>
                <a:cs typeface="Arial"/>
                <a:sym typeface="Arial"/>
              </a:defRPr>
            </a:pPr>
            <a:endParaRPr lang="zh-CN" altLang="en-US" sz="1600" dirty="0"/>
          </a:p>
          <a:p>
            <a:pPr>
              <a:spcBef>
                <a:spcPts val="0"/>
              </a:spcBef>
              <a:defRPr sz="1400" b="1">
                <a:latin typeface="Arial"/>
                <a:ea typeface="Arial"/>
                <a:cs typeface="Arial"/>
                <a:sym typeface="Arial"/>
              </a:defRPr>
            </a:pPr>
            <a:r>
              <a:rPr lang="zh-CN" altLang="en-US" sz="1600" dirty="0"/>
              <a:t>为了安全起见，始终：</a:t>
            </a:r>
          </a:p>
          <a:p>
            <a:pPr marL="172800" indent="-172800">
              <a:spcBef>
                <a:spcPts val="0"/>
              </a:spcBef>
              <a:buSzPct val="100000"/>
              <a:buFont typeface="Arial"/>
              <a:buChar char="•"/>
              <a:defRPr sz="1400">
                <a:latin typeface="Arial"/>
                <a:ea typeface="Arial"/>
                <a:cs typeface="Arial"/>
                <a:sym typeface="Arial"/>
              </a:defRPr>
            </a:pPr>
            <a:r>
              <a:rPr lang="zh-CN" altLang="en-US" sz="1600" dirty="0"/>
              <a:t>行动前暂停并验证</a:t>
            </a:r>
          </a:p>
          <a:p>
            <a:pPr marL="172800" indent="-172800">
              <a:spcBef>
                <a:spcPts val="0"/>
              </a:spcBef>
              <a:buSzPct val="100000"/>
              <a:buFont typeface="Arial"/>
              <a:buChar char="•"/>
              <a:defRPr sz="1400">
                <a:latin typeface="Arial"/>
                <a:ea typeface="Arial"/>
                <a:cs typeface="Arial"/>
                <a:sym typeface="Arial"/>
              </a:defRPr>
            </a:pPr>
            <a:r>
              <a:rPr lang="zh-CN" altLang="en-US" sz="1600" dirty="0"/>
              <a:t>始终仔细检查邮件，避免点击可疑的链接。</a:t>
            </a:r>
          </a:p>
        </p:txBody>
      </p:sp>
    </p:spTree>
    <p:extLst>
      <p:ext uri="{BB962C8B-B14F-4D97-AF65-F5344CB8AC3E}">
        <p14:creationId xmlns:p14="http://schemas.microsoft.com/office/powerpoint/2010/main" val="3152149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 name="Shape 1108"/>
          <p:cNvSpPr>
            <a:spLocks noGrp="1" noRot="1" noChangeAspect="1"/>
          </p:cNvSpPr>
          <p:nvPr>
            <p:ph type="sldImg"/>
          </p:nvPr>
        </p:nvSpPr>
        <p:spPr>
          <a:xfrm>
            <a:off x="381000" y="685800"/>
            <a:ext cx="6096000" cy="3429000"/>
          </a:xfrm>
          <a:prstGeom prst="rect">
            <a:avLst/>
          </a:prstGeom>
        </p:spPr>
        <p:txBody>
          <a:bodyPr/>
          <a:lstStyle/>
          <a:p>
            <a:endParaRPr/>
          </a:p>
        </p:txBody>
      </p:sp>
      <p:sp>
        <p:nvSpPr>
          <p:cNvPr id="1109" name="Shape 1109"/>
          <p:cNvSpPr>
            <a:spLocks noGrp="1"/>
          </p:cNvSpPr>
          <p:nvPr>
            <p:ph type="body" sz="quarter" idx="1"/>
          </p:nvPr>
        </p:nvSpPr>
        <p:spPr>
          <a:prstGeom prst="rect">
            <a:avLst/>
          </a:prstGeom>
        </p:spPr>
        <p:txBody>
          <a:bodyPr/>
          <a:lstStyle/>
          <a:p>
            <a:pPr>
              <a:spcBef>
                <a:spcPts val="500"/>
              </a:spcBef>
              <a:defRPr sz="1400">
                <a:latin typeface="Arial"/>
                <a:ea typeface="Arial"/>
                <a:cs typeface="Arial"/>
                <a:sym typeface="Arial"/>
              </a:defRPr>
            </a:pPr>
            <a:r>
              <a:t>在 iPhone 上，要报告垃圾邮件文本：</a:t>
            </a:r>
          </a:p>
          <a:p>
            <a:pPr marL="230400" indent="-230400">
              <a:spcBef>
                <a:spcPts val="500"/>
              </a:spcBef>
              <a:buSzPct val="100000"/>
              <a:buAutoNum type="arabicPeriod"/>
              <a:defRPr sz="1400">
                <a:latin typeface="Arial"/>
                <a:ea typeface="Arial"/>
                <a:cs typeface="Arial"/>
                <a:sym typeface="Arial"/>
              </a:defRPr>
            </a:pPr>
            <a:r>
              <a:t>打开消息。</a:t>
            </a:r>
          </a:p>
          <a:p>
            <a:pPr marL="230400" indent="-230400">
              <a:spcBef>
                <a:spcPts val="500"/>
              </a:spcBef>
              <a:buSzPct val="100000"/>
              <a:buAutoNum type="arabicPeriod"/>
              <a:defRPr sz="1400">
                <a:latin typeface="Arial"/>
                <a:ea typeface="Arial"/>
                <a:cs typeface="Arial"/>
                <a:sym typeface="Arial"/>
              </a:defRPr>
            </a:pPr>
            <a:r>
              <a:t>点击垃圾邮件文本消息下方的“举报垃圾邮件”。</a:t>
            </a:r>
          </a:p>
          <a:p>
            <a:pPr marL="230400" indent="-230400">
              <a:spcBef>
                <a:spcPts val="500"/>
              </a:spcBef>
              <a:buSzPct val="100000"/>
              <a:buAutoNum type="arabicPeriod"/>
              <a:defRPr sz="1400">
                <a:latin typeface="Arial"/>
                <a:ea typeface="Arial"/>
                <a:cs typeface="Arial"/>
                <a:sym typeface="Arial"/>
              </a:defRPr>
            </a:pPr>
            <a:r>
              <a:t>点击“删除并报告垃圾邮件”。这将从您的手机中删除文本，并将信息发送到 Apple 和您的手机服务。</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 name="Shape 984"/>
          <p:cNvSpPr>
            <a:spLocks noGrp="1" noRot="1" noChangeAspect="1"/>
          </p:cNvSpPr>
          <p:nvPr>
            <p:ph type="sldImg"/>
          </p:nvPr>
        </p:nvSpPr>
        <p:spPr>
          <a:prstGeom prst="rect">
            <a:avLst/>
          </a:prstGeom>
        </p:spPr>
        <p:txBody>
          <a:bodyPr/>
          <a:lstStyle/>
          <a:p>
            <a:endParaRPr/>
          </a:p>
        </p:txBody>
      </p:sp>
      <p:sp>
        <p:nvSpPr>
          <p:cNvPr id="985" name="Shape 985"/>
          <p:cNvSpPr>
            <a:spLocks noGrp="1"/>
          </p:cNvSpPr>
          <p:nvPr>
            <p:ph type="body" sz="quarter" idx="1"/>
          </p:nvPr>
        </p:nvSpPr>
        <p:spPr>
          <a:prstGeom prst="rect">
            <a:avLst/>
          </a:prstGeom>
        </p:spPr>
        <p:txBody>
          <a:bodyPr/>
          <a:lstStyle/>
          <a:p>
            <a:pPr>
              <a:spcBef>
                <a:spcPts val="500"/>
              </a:spcBef>
              <a:defRPr sz="1400">
                <a:latin typeface="Arial"/>
                <a:ea typeface="Arial"/>
                <a:cs typeface="Arial"/>
                <a:sym typeface="Arial"/>
              </a:defRPr>
            </a:pPr>
            <a:r>
              <a:t>在开始演示前：</a:t>
            </a:r>
          </a:p>
          <a:p>
            <a:pPr marL="285750" indent="-285750">
              <a:spcBef>
                <a:spcPts val="500"/>
              </a:spcBef>
              <a:buSzPct val="100000"/>
              <a:buFont typeface="Arial"/>
              <a:buChar char="•"/>
              <a:defRPr sz="1400">
                <a:latin typeface="Arial"/>
                <a:ea typeface="Arial"/>
                <a:cs typeface="Arial"/>
                <a:sym typeface="Arial"/>
              </a:defRPr>
            </a:pPr>
            <a:r>
              <a:t>通过阅读这张幻灯片来确认国家。</a:t>
            </a:r>
          </a:p>
          <a:p>
            <a:pPr>
              <a:spcBef>
                <a:spcPts val="500"/>
              </a:spcBef>
              <a:defRPr sz="1400">
                <a:latin typeface="Arial"/>
                <a:ea typeface="Arial"/>
                <a:cs typeface="Arial"/>
                <a:sym typeface="Arial"/>
              </a:defRPr>
            </a:pPr>
            <a:endParaRPr/>
          </a:p>
          <a:p>
            <a:pPr>
              <a:spcBef>
                <a:spcPts val="500"/>
              </a:spcBef>
              <a:defRPr sz="1400">
                <a:latin typeface="Arial"/>
                <a:ea typeface="Arial"/>
                <a:cs typeface="Arial"/>
                <a:sym typeface="Arial"/>
              </a:defRPr>
            </a:pPr>
            <a:r>
              <a:t>这在每次训练中都非常重要。</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 name="Shape 1117"/>
          <p:cNvSpPr>
            <a:spLocks noGrp="1" noRot="1" noChangeAspect="1"/>
          </p:cNvSpPr>
          <p:nvPr>
            <p:ph type="sldImg"/>
          </p:nvPr>
        </p:nvSpPr>
        <p:spPr>
          <a:xfrm>
            <a:off x="381000" y="685800"/>
            <a:ext cx="6096000" cy="3429000"/>
          </a:xfrm>
          <a:prstGeom prst="rect">
            <a:avLst/>
          </a:prstGeom>
        </p:spPr>
        <p:txBody>
          <a:bodyPr/>
          <a:lstStyle/>
          <a:p>
            <a:endParaRPr/>
          </a:p>
        </p:txBody>
      </p:sp>
      <p:sp>
        <p:nvSpPr>
          <p:cNvPr id="1118" name="Shape 1118"/>
          <p:cNvSpPr>
            <a:spLocks noGrp="1"/>
          </p:cNvSpPr>
          <p:nvPr>
            <p:ph type="body" sz="quarter" idx="1"/>
          </p:nvPr>
        </p:nvSpPr>
        <p:spPr>
          <a:prstGeom prst="rect">
            <a:avLst/>
          </a:prstGeom>
        </p:spPr>
        <p:txBody>
          <a:bodyPr/>
          <a:lstStyle/>
          <a:p>
            <a:pPr>
              <a:spcBef>
                <a:spcPts val="500"/>
              </a:spcBef>
              <a:defRPr sz="1400">
                <a:latin typeface="Arial"/>
                <a:ea typeface="Arial"/>
                <a:cs typeface="Arial"/>
                <a:sym typeface="Arial"/>
              </a:defRPr>
            </a:pPr>
            <a:r>
              <a:rPr dirty="0"/>
              <a:t>在 Android </a:t>
            </a:r>
            <a:r>
              <a:rPr dirty="0" err="1"/>
              <a:t>上，要报告垃圾邮件文本</a:t>
            </a:r>
            <a:r>
              <a:rPr dirty="0"/>
              <a:t>：</a:t>
            </a:r>
          </a:p>
          <a:p>
            <a:pPr marL="230400" indent="-230400">
              <a:spcBef>
                <a:spcPts val="500"/>
              </a:spcBef>
              <a:buSzPct val="100000"/>
              <a:buAutoNum type="arabicPeriod"/>
              <a:defRPr sz="1400">
                <a:latin typeface="Arial"/>
                <a:ea typeface="Arial"/>
                <a:cs typeface="Arial"/>
                <a:sym typeface="Arial"/>
              </a:defRPr>
            </a:pPr>
            <a:r>
              <a:rPr dirty="0" err="1"/>
              <a:t>打开消息</a:t>
            </a:r>
            <a:r>
              <a:rPr dirty="0"/>
              <a:t>。</a:t>
            </a:r>
          </a:p>
          <a:p>
            <a:pPr marL="230400" indent="-230400">
              <a:spcBef>
                <a:spcPts val="500"/>
              </a:spcBef>
              <a:buSzPct val="100000"/>
              <a:buAutoNum type="arabicPeriod"/>
              <a:defRPr sz="1400">
                <a:latin typeface="Arial"/>
                <a:ea typeface="Arial"/>
                <a:cs typeface="Arial"/>
                <a:sym typeface="Arial"/>
              </a:defRPr>
            </a:pPr>
            <a:r>
              <a:rPr dirty="0" err="1"/>
              <a:t>点击垃圾邮件上方的“阻止号码</a:t>
            </a:r>
            <a:r>
              <a:rPr dirty="0"/>
              <a:t>”。</a:t>
            </a:r>
          </a:p>
          <a:p>
            <a:pPr marL="230400" marR="0" lvl="0" indent="-230400" defTabSz="914400" eaLnBrk="1" fontAlgn="auto" latinLnBrk="0" hangingPunct="1">
              <a:lnSpc>
                <a:spcPct val="100000"/>
              </a:lnSpc>
              <a:spcBef>
                <a:spcPts val="500"/>
              </a:spcBef>
              <a:spcAft>
                <a:spcPts val="0"/>
              </a:spcAft>
              <a:buClrTx/>
              <a:buSzPct val="100000"/>
              <a:buFontTx/>
              <a:buAutoNum type="arabicPeriod"/>
              <a:tabLst/>
              <a:defRPr sz="1400">
                <a:latin typeface="Arial"/>
                <a:ea typeface="Arial"/>
                <a:cs typeface="Arial"/>
                <a:sym typeface="Arial"/>
              </a:defRPr>
            </a:pPr>
            <a:r>
              <a:rPr dirty="0" err="1"/>
              <a:t>点击</a:t>
            </a:r>
            <a:r>
              <a:rPr dirty="0"/>
              <a:t>“</a:t>
            </a:r>
            <a:r>
              <a:rPr lang="en-US" sz="1800" kern="100" dirty="0">
                <a:solidFill>
                  <a:srgbClr val="FF0000"/>
                </a:solidFill>
                <a:effectLst/>
                <a:latin typeface="Aptos" panose="020B0004020202020204" pitchFamily="34" charset="0"/>
                <a:ea typeface="DengXian" panose="02010600030101010101" pitchFamily="2" charset="-122"/>
                <a:cs typeface="Mangal" panose="02040503050203030202" pitchFamily="18" charset="0"/>
              </a:rPr>
              <a:t>“</a:t>
            </a:r>
            <a:r>
              <a:rPr lang="en-US" sz="1800" kern="100" dirty="0" err="1">
                <a:solidFill>
                  <a:srgbClr val="FF0000"/>
                </a:solidFill>
                <a:effectLst/>
                <a:latin typeface="DengXian" panose="02010600030101010101" pitchFamily="2" charset="-122"/>
                <a:ea typeface="DengXian" panose="02010600030101010101" pitchFamily="2" charset="-122"/>
                <a:cs typeface="Mangal" panose="02040503050203030202" pitchFamily="18" charset="0"/>
              </a:rPr>
              <a:t>拦截并报告欺诈</a:t>
            </a:r>
            <a:r>
              <a:rPr lang="en-US" sz="1800" kern="100" dirty="0">
                <a:solidFill>
                  <a:srgbClr val="FF0000"/>
                </a:solidFill>
                <a:effectLst/>
                <a:latin typeface="Aptos" panose="020B0004020202020204" pitchFamily="34" charset="0"/>
                <a:ea typeface="DengXian" panose="02010600030101010101" pitchFamily="2" charset="-122"/>
                <a:cs typeface="Mangal" panose="02040503050203030202" pitchFamily="18" charset="0"/>
              </a:rPr>
              <a:t>”</a:t>
            </a:r>
            <a:r>
              <a:rPr lang="en-AU" sz="1800" kern="100" dirty="0">
                <a:solidFill>
                  <a:srgbClr val="FF0000"/>
                </a:solidFill>
                <a:effectLst/>
                <a:latin typeface="Aptos" panose="020B0004020202020204" pitchFamily="34" charset="0"/>
                <a:ea typeface="DengXian" panose="02010600030101010101" pitchFamily="2" charset="-122"/>
                <a:cs typeface="Mangal" panose="02040503050203030202" pitchFamily="18" charset="0"/>
              </a:rPr>
              <a:t>. </a:t>
            </a:r>
            <a:r>
              <a:rPr dirty="0" err="1"/>
              <a:t>这将从您的手机中删除文本，并将信息发送到</a:t>
            </a:r>
            <a:r>
              <a:rPr dirty="0"/>
              <a:t> Apple </a:t>
            </a:r>
            <a:r>
              <a:rPr dirty="0" err="1"/>
              <a:t>和您的手机服务</a:t>
            </a:r>
            <a:r>
              <a:rPr dirty="0"/>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 name="Shape 1159"/>
          <p:cNvSpPr>
            <a:spLocks noGrp="1" noRot="1" noChangeAspect="1"/>
          </p:cNvSpPr>
          <p:nvPr>
            <p:ph type="sldImg"/>
          </p:nvPr>
        </p:nvSpPr>
        <p:spPr>
          <a:xfrm>
            <a:off x="381000" y="685800"/>
            <a:ext cx="6096000" cy="3429000"/>
          </a:xfrm>
          <a:prstGeom prst="rect">
            <a:avLst/>
          </a:prstGeom>
        </p:spPr>
        <p:txBody>
          <a:bodyPr/>
          <a:lstStyle/>
          <a:p>
            <a:endParaRPr/>
          </a:p>
        </p:txBody>
      </p:sp>
      <p:sp>
        <p:nvSpPr>
          <p:cNvPr id="1160" name="Shape 1160"/>
          <p:cNvSpPr>
            <a:spLocks noGrp="1"/>
          </p:cNvSpPr>
          <p:nvPr>
            <p:ph type="body" sz="quarter" idx="1"/>
          </p:nvPr>
        </p:nvSpPr>
        <p:spPr>
          <a:prstGeom prst="rect">
            <a:avLst/>
          </a:prstGeom>
        </p:spPr>
        <p:txBody>
          <a:bodyPr/>
          <a:lstStyle/>
          <a:p>
            <a:r>
              <a:t>这是一家银行在其网站和银行应用程序上警告客户的例子。</a:t>
            </a:r>
          </a:p>
          <a:p>
            <a:endParaRPr/>
          </a:p>
          <a:p>
            <a:r>
              <a:t>大多数银行会说：</a:t>
            </a:r>
          </a:p>
          <a:p>
            <a:pPr marL="171450" indent="-171450">
              <a:buSzPct val="100000"/>
              <a:buFont typeface="Arial"/>
              <a:buChar char="•"/>
            </a:pPr>
            <a:r>
              <a:t>切勿分享您的一次性 pin 码或密码（登录帐户时可能通过短信获得的代码）</a:t>
            </a:r>
          </a:p>
          <a:p>
            <a:pPr marL="171450" indent="-171450">
              <a:buSzPct val="100000"/>
              <a:buFont typeface="Arial"/>
              <a:buChar char="•"/>
            </a:pPr>
            <a:r>
              <a:t>不要分享你的完整卡号，通常他们只会要求最后 4 到 6 位数字。</a:t>
            </a:r>
          </a:p>
          <a:p>
            <a:pPr marL="171450" indent="-171450">
              <a:buSzPct val="100000"/>
              <a:buFont typeface="Arial"/>
              <a:buChar char="•"/>
            </a:pPr>
            <a:r>
              <a:t>切勿泄露您的网上银行详细信息，包括密码。</a:t>
            </a:r>
          </a:p>
          <a:p>
            <a:pPr marL="171450" indent="-171450">
              <a:buSzPct val="100000"/>
              <a:buFont typeface="Arial"/>
              <a:buChar char="•"/>
            </a:pPr>
            <a:r>
              <a:t>永远不要给任何人你的卡号。</a:t>
            </a:r>
          </a:p>
          <a:p>
            <a:endParaRPr/>
          </a:p>
          <a:p>
            <a:r>
              <a:t>其他网站也这样做。</a:t>
            </a:r>
          </a:p>
          <a:p>
            <a:pPr marL="171450" indent="-171450">
              <a:buSzPct val="100000"/>
              <a:buFont typeface="Arial"/>
              <a:buChar char="•"/>
            </a:pPr>
            <a:r>
              <a:t>第二个例子是警告人们警惕澳大利亚的假冒网店。</a:t>
            </a:r>
          </a:p>
          <a:p>
            <a:pPr marL="171450" indent="-171450">
              <a:buSzPct val="100000"/>
              <a:buFont typeface="Arial"/>
              <a:buChar char="•"/>
            </a:pPr>
            <a:r>
              <a:t>政府之所以发出这一警告，是因为骗子。</a:t>
            </a:r>
          </a:p>
          <a:p>
            <a:pPr marL="171450" indent="-171450">
              <a:buSzPct val="100000"/>
              <a:buFont typeface="Arial"/>
              <a:buChar char="•"/>
            </a:pPr>
            <a:r>
              <a:t>骗子们正在制作假网站。这些网站很好地复制了真实的网站。</a:t>
            </a:r>
          </a:p>
          <a:p>
            <a:pPr marL="171450" indent="-171450">
              <a:buSzPct val="100000"/>
              <a:buFont typeface="Arial"/>
              <a:buChar char="•"/>
            </a:pPr>
            <a:r>
              <a:t>他们用它们来宣传黑色星期五的促销活动。</a:t>
            </a:r>
          </a:p>
          <a:p>
            <a:pPr marL="171450" indent="-171450">
              <a:buSzPct val="100000"/>
              <a:buFont typeface="Arial"/>
              <a:buChar char="•"/>
            </a:pPr>
            <a:r>
              <a:t>如果你从他们那里买了东西，他们就会拿走你的钱。通常，你从来没有收到任何东西。</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 name="Shape 1190"/>
          <p:cNvSpPr>
            <a:spLocks noGrp="1" noRot="1" noChangeAspect="1"/>
          </p:cNvSpPr>
          <p:nvPr>
            <p:ph type="sldImg"/>
          </p:nvPr>
        </p:nvSpPr>
        <p:spPr>
          <a:xfrm>
            <a:off x="381000" y="685800"/>
            <a:ext cx="6096000" cy="3429000"/>
          </a:xfrm>
          <a:prstGeom prst="rect">
            <a:avLst/>
          </a:prstGeom>
        </p:spPr>
        <p:txBody>
          <a:bodyPr/>
          <a:lstStyle/>
          <a:p>
            <a:endParaRPr/>
          </a:p>
        </p:txBody>
      </p:sp>
      <p:sp>
        <p:nvSpPr>
          <p:cNvPr id="1191" name="Shape 1191"/>
          <p:cNvSpPr>
            <a:spLocks noGrp="1"/>
          </p:cNvSpPr>
          <p:nvPr>
            <p:ph type="body" sz="quarter" idx="1"/>
          </p:nvPr>
        </p:nvSpPr>
        <p:spPr>
          <a:prstGeom prst="rect">
            <a:avLst/>
          </a:prstGeom>
        </p:spPr>
        <p:txBody>
          <a:bodyPr/>
          <a:lstStyle/>
          <a:p>
            <a:pPr>
              <a:defRPr>
                <a:solidFill>
                  <a:srgbClr val="111111"/>
                </a:solidFill>
                <a:latin typeface="Arial"/>
                <a:ea typeface="Arial"/>
                <a:cs typeface="Arial"/>
                <a:sym typeface="Arial"/>
              </a:defRPr>
            </a:pPr>
            <a:r>
              <a:t>书市场上有很多骗局。</a:t>
            </a:r>
          </a:p>
          <a:p>
            <a:pPr>
              <a:defRPr>
                <a:solidFill>
                  <a:srgbClr val="111111"/>
                </a:solidFill>
                <a:latin typeface="Arial"/>
                <a:ea typeface="Arial"/>
                <a:cs typeface="Arial"/>
                <a:sym typeface="Arial"/>
              </a:defRPr>
            </a:pPr>
            <a:endParaRPr/>
          </a:p>
          <a:p>
            <a:pPr marL="171450" indent="-171450">
              <a:buSzPct val="100000"/>
              <a:buFont typeface="Arial"/>
              <a:buChar char="•"/>
              <a:defRPr>
                <a:solidFill>
                  <a:srgbClr val="111111"/>
                </a:solidFill>
                <a:latin typeface="Arial"/>
                <a:ea typeface="Arial"/>
                <a:cs typeface="Arial"/>
                <a:sym typeface="Arial"/>
              </a:defRPr>
            </a:pPr>
            <a:r>
              <a:t>在这些例子中，两者都是以低廉的价格宣传昂贵的商品。</a:t>
            </a:r>
          </a:p>
          <a:p>
            <a:pPr marL="171450" indent="-171450">
              <a:buSzPct val="100000"/>
              <a:buFont typeface="Arial"/>
              <a:buChar char="•"/>
              <a:defRPr>
                <a:solidFill>
                  <a:srgbClr val="111111"/>
                </a:solidFill>
                <a:latin typeface="Arial"/>
                <a:ea typeface="Arial"/>
                <a:cs typeface="Arial"/>
                <a:sym typeface="Arial"/>
              </a:defRPr>
            </a:pPr>
            <a:r>
              <a:t>当你给他们发信息时，他们要求支付押金，以“持有”该物品直到一天结束。即使你要求立即取车，他们也可能要求押金。</a:t>
            </a:r>
          </a:p>
          <a:p>
            <a:pPr marL="171450" indent="-171450">
              <a:buSzPct val="100000"/>
              <a:buFont typeface="Arial"/>
              <a:buChar char="•"/>
              <a:defRPr>
                <a:solidFill>
                  <a:srgbClr val="111111"/>
                </a:solidFill>
                <a:latin typeface="Arial"/>
                <a:ea typeface="Arial"/>
                <a:cs typeface="Arial"/>
                <a:sym typeface="Arial"/>
              </a:defRPr>
            </a:pPr>
            <a:r>
              <a:t>其中一个甚至提供了一个真正的取货地址——那是一栋在网上挂牌出售的空房子。</a:t>
            </a:r>
          </a:p>
          <a:p>
            <a:pPr marL="171450" indent="-171450">
              <a:buSzPct val="100000"/>
              <a:buFont typeface="Arial"/>
              <a:buChar char="•"/>
              <a:defRPr>
                <a:solidFill>
                  <a:srgbClr val="111111"/>
                </a:solidFill>
                <a:latin typeface="Arial"/>
                <a:ea typeface="Arial"/>
                <a:cs typeface="Arial"/>
                <a:sym typeface="Arial"/>
              </a:defRPr>
            </a:pPr>
            <a:r>
              <a:t>当买家拒绝支付定金时，他们通常会阻止你并消失。</a:t>
            </a:r>
          </a:p>
          <a:p>
            <a:pPr>
              <a:defRPr>
                <a:solidFill>
                  <a:srgbClr val="111111"/>
                </a:solidFill>
                <a:latin typeface="Arial"/>
                <a:ea typeface="Arial"/>
                <a:cs typeface="Arial"/>
                <a:sym typeface="Arial"/>
              </a:defRPr>
            </a:pPr>
            <a:endParaRPr/>
          </a:p>
          <a:p>
            <a:pPr>
              <a:defRPr>
                <a:solidFill>
                  <a:srgbClr val="111111"/>
                </a:solidFill>
                <a:latin typeface="Arial"/>
                <a:ea typeface="Arial"/>
                <a:cs typeface="Arial"/>
                <a:sym typeface="Arial"/>
              </a:defRPr>
            </a:pPr>
            <a:r>
              <a:t>其他时候，在Marketplace上，人们可能会：</a:t>
            </a:r>
          </a:p>
          <a:p>
            <a:pPr marL="342000" indent="-342000">
              <a:buSzPct val="100000"/>
              <a:buAutoNum type="arabicPeriod"/>
              <a:defRPr>
                <a:solidFill>
                  <a:srgbClr val="111111"/>
                </a:solidFill>
                <a:latin typeface="Arial"/>
                <a:ea typeface="Arial"/>
                <a:cs typeface="Arial"/>
                <a:sym typeface="Arial"/>
              </a:defRPr>
            </a:pPr>
            <a:r>
              <a:t>请你用礼品卡付款。如果你被骗了，他们就无法追踪。切勿使用礼品卡付款。</a:t>
            </a:r>
          </a:p>
          <a:p>
            <a:pPr marL="342000" indent="-342000">
              <a:buSzPct val="100000"/>
              <a:buAutoNum type="arabicPeriod"/>
              <a:defRPr>
                <a:solidFill>
                  <a:srgbClr val="111111"/>
                </a:solidFill>
                <a:latin typeface="Arial"/>
                <a:ea typeface="Arial"/>
                <a:cs typeface="Arial"/>
                <a:sym typeface="Arial"/>
              </a:defRPr>
            </a:pPr>
            <a:r>
              <a:t>要求您转移到不同的平台，如WhatsApp或短信，或通过银行转账支付。始终留在Marketplace上聊天，这样如果出了什么问题，脸书可以帮助你。</a:t>
            </a:r>
          </a:p>
          <a:p>
            <a:pPr marL="342000" indent="-342000">
              <a:buSzPct val="100000"/>
              <a:buAutoNum type="arabicPeriod"/>
              <a:defRPr>
                <a:solidFill>
                  <a:srgbClr val="111111"/>
                </a:solidFill>
                <a:latin typeface="Arial"/>
                <a:ea typeface="Arial"/>
                <a:cs typeface="Arial"/>
                <a:sym typeface="Arial"/>
              </a:defRPr>
            </a:pPr>
            <a:r>
              <a:t>为不存在的商品制作虚假广告或宣传度假租赁。他们以低价吸引人们，并要求“押金”。如果你付钱，他们可能会阻止你并消失。</a:t>
            </a:r>
          </a:p>
          <a:p>
            <a:pPr marL="342000" indent="-342000">
              <a:buSzPct val="100000"/>
              <a:buAutoNum type="arabicPeriod"/>
              <a:defRPr>
                <a:solidFill>
                  <a:srgbClr val="111111"/>
                </a:solidFill>
                <a:latin typeface="Arial"/>
                <a:ea typeface="Arial"/>
                <a:cs typeface="Arial"/>
                <a:sym typeface="Arial"/>
              </a:defRPr>
            </a:pPr>
            <a:r>
              <a:t>为假冒商品制作广告。这件物品可能存在，但他们可能会说这是一个真正的昂贵品牌，比如古驰。当你得到这件物品时，它将是一件赝品，不值得你花那么多钱。</a:t>
            </a:r>
          </a:p>
          <a:p>
            <a:pPr>
              <a:defRPr>
                <a:solidFill>
                  <a:srgbClr val="111111"/>
                </a:solidFill>
                <a:latin typeface="Arial"/>
                <a:ea typeface="Arial"/>
                <a:cs typeface="Arial"/>
                <a:sym typeface="Arial"/>
              </a:defRPr>
            </a:pPr>
            <a:endParaRPr/>
          </a:p>
          <a:p>
            <a:pPr>
              <a:defRPr>
                <a:solidFill>
                  <a:srgbClr val="111111"/>
                </a:solidFill>
                <a:latin typeface="Arial"/>
                <a:ea typeface="Arial"/>
                <a:cs typeface="Arial"/>
                <a:sym typeface="Arial"/>
              </a:defRPr>
            </a:pPr>
            <a:r>
              <a:t>为了在Marketplace上保持安全，请记住：</a:t>
            </a:r>
          </a:p>
          <a:p>
            <a:pPr marL="342900" indent="-342900">
              <a:buSzPct val="100000"/>
              <a:buAutoNum type="arabicPeriod"/>
              <a:defRPr>
                <a:solidFill>
                  <a:srgbClr val="111111"/>
                </a:solidFill>
                <a:latin typeface="Arial"/>
                <a:ea typeface="Arial"/>
                <a:cs typeface="Arial"/>
                <a:sym typeface="Arial"/>
              </a:defRPr>
            </a:pPr>
            <a:r>
              <a:t>亲自领取物品，并在可能的情况下支付现金。</a:t>
            </a:r>
          </a:p>
          <a:p>
            <a:pPr marL="342900" indent="-342900">
              <a:buSzPct val="100000"/>
              <a:buAutoNum type="arabicPeriod"/>
              <a:defRPr>
                <a:solidFill>
                  <a:srgbClr val="111111"/>
                </a:solidFill>
                <a:latin typeface="Arial"/>
                <a:ea typeface="Arial"/>
                <a:cs typeface="Arial"/>
                <a:sym typeface="Arial"/>
              </a:defRPr>
            </a:pPr>
            <a:r>
              <a:t>如果你在卖东西，千万不要给别人你自己的PayID或银行详细信息。他们可以从您的PayID中获取大量信息。</a:t>
            </a:r>
          </a:p>
          <a:p>
            <a:pPr marL="342900" indent="-342900">
              <a:buSzPct val="100000"/>
              <a:buAutoNum type="arabicPeriod"/>
              <a:defRPr>
                <a:solidFill>
                  <a:srgbClr val="111111"/>
                </a:solidFill>
                <a:latin typeface="Arial"/>
                <a:ea typeface="Arial"/>
                <a:cs typeface="Arial"/>
                <a:sym typeface="Arial"/>
              </a:defRPr>
            </a:pPr>
            <a:r>
              <a:t>相信你的直觉。如果这听起来好得令人难以置信，那么它很可能是真的。</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 name="Shape 1227"/>
          <p:cNvSpPr>
            <a:spLocks noGrp="1" noRot="1" noChangeAspect="1"/>
          </p:cNvSpPr>
          <p:nvPr>
            <p:ph type="sldImg"/>
          </p:nvPr>
        </p:nvSpPr>
        <p:spPr>
          <a:prstGeom prst="rect">
            <a:avLst/>
          </a:prstGeom>
        </p:spPr>
        <p:txBody>
          <a:bodyPr/>
          <a:lstStyle/>
          <a:p>
            <a:endParaRPr/>
          </a:p>
        </p:txBody>
      </p:sp>
      <p:sp>
        <p:nvSpPr>
          <p:cNvPr id="1228" name="Shape 1228"/>
          <p:cNvSpPr>
            <a:spLocks noGrp="1"/>
          </p:cNvSpPr>
          <p:nvPr>
            <p:ph type="body" sz="quarter" idx="1"/>
          </p:nvPr>
        </p:nvSpPr>
        <p:spPr>
          <a:prstGeom prst="rect">
            <a:avLst/>
          </a:prstGeom>
        </p:spPr>
        <p:txBody>
          <a:bodyPr/>
          <a:lstStyle>
            <a:lvl1pPr>
              <a:spcBef>
                <a:spcPts val="500"/>
              </a:spcBef>
              <a:defRPr sz="1400">
                <a:latin typeface="Arial"/>
                <a:ea typeface="Arial"/>
                <a:cs typeface="Arial"/>
                <a:sym typeface="Arial"/>
              </a:defRPr>
            </a:lvl1pPr>
          </a:lstStyle>
          <a:p>
            <a:r>
              <a:t>接下来，谈谈如何使用数字包容网站查找可靠信息。</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 name="Shape 1234"/>
          <p:cNvSpPr>
            <a:spLocks noGrp="1" noRot="1" noChangeAspect="1"/>
          </p:cNvSpPr>
          <p:nvPr>
            <p:ph type="sldImg"/>
          </p:nvPr>
        </p:nvSpPr>
        <p:spPr>
          <a:xfrm>
            <a:off x="381000" y="685800"/>
            <a:ext cx="6096000" cy="3429000"/>
          </a:xfrm>
          <a:prstGeom prst="rect">
            <a:avLst/>
          </a:prstGeom>
        </p:spPr>
        <p:txBody>
          <a:bodyPr/>
          <a:lstStyle/>
          <a:p>
            <a:endParaRPr/>
          </a:p>
        </p:txBody>
      </p:sp>
      <p:sp>
        <p:nvSpPr>
          <p:cNvPr id="1235" name="Shape 1235"/>
          <p:cNvSpPr>
            <a:spLocks noGrp="1"/>
          </p:cNvSpPr>
          <p:nvPr>
            <p:ph type="body" sz="quarter" idx="1"/>
          </p:nvPr>
        </p:nvSpPr>
        <p:spPr>
          <a:prstGeom prst="rect">
            <a:avLst/>
          </a:prstGeom>
        </p:spPr>
        <p:txBody>
          <a:bodyPr/>
          <a:lstStyle/>
          <a:p>
            <a:pPr>
              <a:spcBef>
                <a:spcPts val="500"/>
              </a:spcBef>
              <a:defRPr sz="1400" u="sng">
                <a:solidFill>
                  <a:schemeClr val="accent5"/>
                </a:solidFill>
                <a:uFill>
                  <a:solidFill>
                    <a:schemeClr val="accent5"/>
                  </a:solidFill>
                </a:uFill>
                <a:latin typeface="Arial"/>
                <a:ea typeface="Arial"/>
                <a:cs typeface="Arial"/>
                <a:sym typeface="Arial"/>
              </a:defRPr>
            </a:pPr>
            <a:r>
              <a:t>digitalinclusionwa.org.au</a:t>
            </a:r>
          </a:p>
          <a:p>
            <a:pPr>
              <a:defRPr sz="1400">
                <a:latin typeface="Arial"/>
                <a:ea typeface="Arial"/>
                <a:cs typeface="Arial"/>
                <a:sym typeface="Arial"/>
              </a:defRPr>
            </a:pPr>
            <a:endParaRPr/>
          </a:p>
          <a:p>
            <a:pPr>
              <a:spcBef>
                <a:spcPts val="500"/>
              </a:spcBef>
              <a:defRPr sz="1400">
                <a:latin typeface="Arial"/>
                <a:ea typeface="Arial"/>
                <a:cs typeface="Arial"/>
                <a:sym typeface="Arial"/>
              </a:defRPr>
            </a:pPr>
            <a:r>
              <a:t>西澳州数字包容项目网站为：</a:t>
            </a:r>
          </a:p>
          <a:p>
            <a:pPr marL="285750" indent="-285750">
              <a:spcBef>
                <a:spcPts val="500"/>
              </a:spcBef>
              <a:buSzPct val="100000"/>
              <a:buFont typeface="Arial"/>
              <a:buChar char="•"/>
              <a:defRPr sz="1400">
                <a:latin typeface="Arial"/>
                <a:ea typeface="Arial"/>
                <a:cs typeface="Arial"/>
                <a:sym typeface="Arial"/>
              </a:defRPr>
            </a:pPr>
            <a:r>
              <a:t>有用和可靠的信息目录。</a:t>
            </a:r>
          </a:p>
          <a:p>
            <a:pPr marL="285750" indent="-285750">
              <a:spcBef>
                <a:spcPts val="500"/>
              </a:spcBef>
              <a:buSzPct val="100000"/>
              <a:buFont typeface="Arial"/>
              <a:buChar char="•"/>
              <a:defRPr sz="1400">
                <a:latin typeface="Arial"/>
                <a:ea typeface="Arial"/>
                <a:cs typeface="Arial"/>
                <a:sym typeface="Arial"/>
              </a:defRPr>
            </a:pPr>
            <a:r>
              <a:t>在哪里可以找到已经过可靠性检查的信息。</a:t>
            </a:r>
          </a:p>
          <a:p>
            <a:pPr marL="285750" indent="-285750">
              <a:spcBef>
                <a:spcPts val="500"/>
              </a:spcBef>
              <a:buSzPct val="100000"/>
              <a:buFont typeface="Arial"/>
              <a:buChar char="•"/>
              <a:defRPr sz="1400">
                <a:latin typeface="Arial"/>
                <a:ea typeface="Arial"/>
                <a:cs typeface="Arial"/>
                <a:sym typeface="Arial"/>
              </a:defRPr>
            </a:pPr>
            <a:r>
              <a:t>一个安全的地方找到信息。</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 name="Shape 1240"/>
          <p:cNvSpPr>
            <a:spLocks noGrp="1" noRot="1" noChangeAspect="1"/>
          </p:cNvSpPr>
          <p:nvPr>
            <p:ph type="sldImg"/>
          </p:nvPr>
        </p:nvSpPr>
        <p:spPr>
          <a:xfrm>
            <a:off x="381000" y="685800"/>
            <a:ext cx="6096000" cy="3429000"/>
          </a:xfrm>
          <a:prstGeom prst="rect">
            <a:avLst/>
          </a:prstGeom>
        </p:spPr>
        <p:txBody>
          <a:bodyPr/>
          <a:lstStyle/>
          <a:p>
            <a:endParaRPr/>
          </a:p>
        </p:txBody>
      </p:sp>
      <p:sp>
        <p:nvSpPr>
          <p:cNvPr id="1241" name="Shape 1241"/>
          <p:cNvSpPr>
            <a:spLocks noGrp="1"/>
          </p:cNvSpPr>
          <p:nvPr>
            <p:ph type="body" sz="quarter" idx="1"/>
          </p:nvPr>
        </p:nvSpPr>
        <p:spPr>
          <a:prstGeom prst="rect">
            <a:avLst/>
          </a:prstGeom>
        </p:spPr>
        <p:txBody>
          <a:bodyPr/>
          <a:lstStyle/>
          <a:p>
            <a:pPr>
              <a:spcBef>
                <a:spcPts val="500"/>
              </a:spcBef>
              <a:defRPr sz="1400">
                <a:latin typeface="Arial"/>
                <a:ea typeface="Arial"/>
                <a:cs typeface="Arial"/>
                <a:sym typeface="Arial"/>
              </a:defRPr>
            </a:pPr>
            <a:r>
              <a:t>网站上有两个主要部分可供查看。</a:t>
            </a:r>
          </a:p>
          <a:p>
            <a:pPr>
              <a:spcBef>
                <a:spcPts val="500"/>
              </a:spcBef>
              <a:defRPr sz="1400">
                <a:latin typeface="Arial"/>
                <a:ea typeface="Arial"/>
                <a:cs typeface="Arial"/>
                <a:sym typeface="Arial"/>
              </a:defRPr>
            </a:pPr>
            <a:endParaRPr/>
          </a:p>
          <a:p>
            <a:pPr>
              <a:spcBef>
                <a:spcPts val="500"/>
              </a:spcBef>
              <a:defRPr sz="1400">
                <a:latin typeface="Arial"/>
                <a:ea typeface="Arial"/>
                <a:cs typeface="Arial"/>
                <a:sym typeface="Arial"/>
              </a:defRPr>
            </a:pPr>
            <a:r>
              <a:t>学习工具：</a:t>
            </a:r>
          </a:p>
          <a:p>
            <a:pPr marL="285750" indent="-285750">
              <a:spcBef>
                <a:spcPts val="500"/>
              </a:spcBef>
              <a:buSzPct val="100000"/>
              <a:buFont typeface="Arial"/>
              <a:buChar char="•"/>
              <a:defRPr sz="1400">
                <a:latin typeface="Arial"/>
                <a:ea typeface="Arial"/>
                <a:cs typeface="Arial"/>
                <a:sym typeface="Arial"/>
              </a:defRPr>
            </a:pPr>
            <a:r>
              <a:t>这个页面有很多关于各种主题的信息。</a:t>
            </a:r>
          </a:p>
          <a:p>
            <a:pPr marL="285750" indent="-285750">
              <a:spcBef>
                <a:spcPts val="500"/>
              </a:spcBef>
              <a:buSzPct val="100000"/>
              <a:buFont typeface="Arial"/>
              <a:buChar char="•"/>
              <a:defRPr sz="1400">
                <a:latin typeface="Arial"/>
                <a:ea typeface="Arial"/>
                <a:cs typeface="Arial"/>
                <a:sym typeface="Arial"/>
              </a:defRPr>
            </a:pPr>
            <a:r>
              <a:t>左侧是类别，因此您可以查找特定主题。</a:t>
            </a:r>
          </a:p>
          <a:p>
            <a:pPr marL="285750" indent="-285750">
              <a:spcBef>
                <a:spcPts val="500"/>
              </a:spcBef>
              <a:buSzPct val="100000"/>
              <a:buFont typeface="Arial"/>
              <a:buChar char="•"/>
              <a:defRPr sz="1400">
                <a:latin typeface="Arial"/>
                <a:ea typeface="Arial"/>
                <a:cs typeface="Arial"/>
                <a:sym typeface="Arial"/>
              </a:defRPr>
            </a:pPr>
            <a:r>
              <a:t>有一个搜索栏，可以通过搜索找到模块。</a:t>
            </a:r>
          </a:p>
          <a:p>
            <a:pPr marL="285750" indent="-285750">
              <a:spcBef>
                <a:spcPts val="500"/>
              </a:spcBef>
              <a:buSzPct val="100000"/>
              <a:buFont typeface="Arial"/>
              <a:buChar char="•"/>
              <a:defRPr sz="1400">
                <a:latin typeface="Arial"/>
                <a:ea typeface="Arial"/>
                <a:cs typeface="Arial"/>
                <a:sym typeface="Arial"/>
              </a:defRPr>
            </a:pPr>
            <a:r>
              <a:t>这些框继续向下显示页面，并显示您可以查看的所有主题。</a:t>
            </a:r>
          </a:p>
          <a:p>
            <a:pPr>
              <a:spcBef>
                <a:spcPts val="500"/>
              </a:spcBef>
              <a:defRPr sz="1400">
                <a:latin typeface="Arial"/>
                <a:ea typeface="Arial"/>
                <a:cs typeface="Arial"/>
                <a:sym typeface="Arial"/>
              </a:defRPr>
            </a:pPr>
            <a:endParaRPr/>
          </a:p>
          <a:p>
            <a:pPr>
              <a:spcBef>
                <a:spcPts val="500"/>
              </a:spcBef>
              <a:defRPr sz="1400">
                <a:latin typeface="Arial"/>
                <a:ea typeface="Arial"/>
                <a:cs typeface="Arial"/>
                <a:sym typeface="Arial"/>
              </a:defRPr>
            </a:pPr>
            <a:r>
              <a:t>这一点一直在改进，移动信息一直在添加。</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 name="Shape 1245"/>
          <p:cNvSpPr>
            <a:spLocks noGrp="1" noRot="1" noChangeAspect="1"/>
          </p:cNvSpPr>
          <p:nvPr>
            <p:ph type="sldImg"/>
          </p:nvPr>
        </p:nvSpPr>
        <p:spPr>
          <a:xfrm>
            <a:off x="381000" y="685800"/>
            <a:ext cx="6096000" cy="3429000"/>
          </a:xfrm>
          <a:prstGeom prst="rect">
            <a:avLst/>
          </a:prstGeom>
        </p:spPr>
        <p:txBody>
          <a:bodyPr/>
          <a:lstStyle/>
          <a:p>
            <a:endParaRPr/>
          </a:p>
        </p:txBody>
      </p:sp>
      <p:sp>
        <p:nvSpPr>
          <p:cNvPr id="1246" name="Shape 1246"/>
          <p:cNvSpPr>
            <a:spLocks noGrp="1"/>
          </p:cNvSpPr>
          <p:nvPr>
            <p:ph type="body" sz="quarter" idx="1"/>
          </p:nvPr>
        </p:nvSpPr>
        <p:spPr>
          <a:prstGeom prst="rect">
            <a:avLst/>
          </a:prstGeom>
        </p:spPr>
        <p:txBody>
          <a:bodyPr/>
          <a:lstStyle/>
          <a:p>
            <a:pPr>
              <a:spcBef>
                <a:spcPts val="500"/>
              </a:spcBef>
              <a:defRPr sz="1400">
                <a:latin typeface="Arial"/>
                <a:ea typeface="Arial"/>
                <a:cs typeface="Arial"/>
                <a:sym typeface="Arial"/>
              </a:defRPr>
            </a:pPr>
            <a:r>
              <a:t>点击“社区服务”可以找到网站的第二个有用部分。</a:t>
            </a:r>
          </a:p>
          <a:p>
            <a:pPr>
              <a:spcBef>
                <a:spcPts val="500"/>
              </a:spcBef>
              <a:defRPr sz="1400">
                <a:latin typeface="Arial"/>
                <a:ea typeface="Arial"/>
                <a:cs typeface="Arial"/>
                <a:sym typeface="Arial"/>
              </a:defRPr>
            </a:pPr>
            <a:endParaRPr/>
          </a:p>
          <a:p>
            <a:pPr>
              <a:spcBef>
                <a:spcPts val="500"/>
              </a:spcBef>
              <a:defRPr sz="1400">
                <a:latin typeface="Arial"/>
                <a:ea typeface="Arial"/>
                <a:cs typeface="Arial"/>
                <a:sym typeface="Arial"/>
              </a:defRPr>
            </a:pPr>
            <a:r>
              <a:t>主要要指出的是：</a:t>
            </a:r>
          </a:p>
          <a:p>
            <a:pPr>
              <a:spcBef>
                <a:spcPts val="500"/>
              </a:spcBef>
              <a:defRPr sz="1400">
                <a:latin typeface="Arial"/>
                <a:ea typeface="Arial"/>
                <a:cs typeface="Arial"/>
                <a:sym typeface="Arial"/>
              </a:defRPr>
            </a:pPr>
            <a:endParaRPr/>
          </a:p>
          <a:p>
            <a:pPr marL="230400" indent="-230400">
              <a:spcBef>
                <a:spcPts val="500"/>
              </a:spcBef>
              <a:buSzPct val="100000"/>
              <a:buAutoNum type="arabicPeriod"/>
              <a:defRPr sz="1400">
                <a:latin typeface="Arial"/>
                <a:ea typeface="Arial"/>
                <a:cs typeface="Arial"/>
                <a:sym typeface="Arial"/>
              </a:defRPr>
            </a:pPr>
            <a:r>
              <a:t>社区资源中心。</a:t>
            </a:r>
          </a:p>
          <a:p>
            <a:pPr marL="742950" indent="-285750">
              <a:spcBef>
                <a:spcPts val="500"/>
              </a:spcBef>
              <a:buSzPct val="100000"/>
              <a:buFont typeface="Arial"/>
              <a:buChar char="•"/>
              <a:defRPr sz="1400">
                <a:latin typeface="Arial"/>
                <a:ea typeface="Arial"/>
                <a:cs typeface="Arial"/>
                <a:sym typeface="Arial"/>
              </a:defRPr>
            </a:pPr>
            <a:r>
              <a:t>这将打开一张地图，显示您最近的社区资源中心。</a:t>
            </a:r>
          </a:p>
          <a:p>
            <a:pPr marL="742950" indent="-285750">
              <a:spcBef>
                <a:spcPts val="500"/>
              </a:spcBef>
              <a:buSzPct val="100000"/>
              <a:buFont typeface="Arial"/>
              <a:buChar char="•"/>
              <a:defRPr sz="1400">
                <a:latin typeface="Arial"/>
                <a:ea typeface="Arial"/>
                <a:cs typeface="Arial"/>
                <a:sym typeface="Arial"/>
              </a:defRPr>
            </a:pPr>
            <a:r>
              <a:t>他们经常为人们和印刷服务提供数字支持。</a:t>
            </a:r>
          </a:p>
          <a:p>
            <a:pPr>
              <a:spcBef>
                <a:spcPts val="500"/>
              </a:spcBef>
              <a:defRPr sz="1400">
                <a:latin typeface="Arial"/>
                <a:ea typeface="Arial"/>
                <a:cs typeface="Arial"/>
                <a:sym typeface="Arial"/>
              </a:defRPr>
            </a:pPr>
            <a:endParaRPr/>
          </a:p>
          <a:p>
            <a:pPr marL="230400" indent="-230400">
              <a:spcBef>
                <a:spcPts val="500"/>
              </a:spcBef>
              <a:buSzPct val="100000"/>
              <a:buAutoNum type="arabicPeriod" startAt="2"/>
              <a:defRPr sz="1400">
                <a:latin typeface="Arial"/>
                <a:ea typeface="Arial"/>
                <a:cs typeface="Arial"/>
                <a:sym typeface="Arial"/>
              </a:defRPr>
            </a:pPr>
            <a:r>
              <a:t>图书馆。</a:t>
            </a:r>
          </a:p>
          <a:p>
            <a:pPr marL="687599" indent="-230399">
              <a:spcBef>
                <a:spcPts val="500"/>
              </a:spcBef>
              <a:buSzPct val="100000"/>
              <a:buFont typeface="Arial"/>
              <a:buChar char="•"/>
              <a:defRPr sz="1400">
                <a:latin typeface="Arial"/>
                <a:ea typeface="Arial"/>
                <a:cs typeface="Arial"/>
                <a:sym typeface="Arial"/>
              </a:defRPr>
            </a:pPr>
            <a:r>
              <a:t>该图还显示了所有西澳图书馆的地图。</a:t>
            </a:r>
          </a:p>
          <a:p>
            <a:pPr marL="687599" indent="-230399">
              <a:spcBef>
                <a:spcPts val="500"/>
              </a:spcBef>
              <a:buSzPct val="100000"/>
              <a:buFont typeface="Arial"/>
              <a:buChar char="•"/>
              <a:defRPr sz="1400">
                <a:latin typeface="Arial"/>
                <a:ea typeface="Arial"/>
                <a:cs typeface="Arial"/>
                <a:sym typeface="Arial"/>
              </a:defRPr>
            </a:pPr>
            <a:r>
              <a:t>它将向您展示他们的网站，以便您可以找到他们为技术提供的培训和支持。</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 name="Shape 1252"/>
          <p:cNvSpPr>
            <a:spLocks noGrp="1" noRot="1" noChangeAspect="1"/>
          </p:cNvSpPr>
          <p:nvPr>
            <p:ph type="sldImg"/>
          </p:nvPr>
        </p:nvSpPr>
        <p:spPr>
          <a:prstGeom prst="rect">
            <a:avLst/>
          </a:prstGeom>
        </p:spPr>
        <p:txBody>
          <a:bodyPr/>
          <a:lstStyle/>
          <a:p>
            <a:endParaRPr/>
          </a:p>
        </p:txBody>
      </p:sp>
      <p:sp>
        <p:nvSpPr>
          <p:cNvPr id="1253" name="Shape 1253"/>
          <p:cNvSpPr>
            <a:spLocks noGrp="1"/>
          </p:cNvSpPr>
          <p:nvPr>
            <p:ph type="body" sz="quarter" idx="1"/>
          </p:nvPr>
        </p:nvSpPr>
        <p:spPr>
          <a:prstGeom prst="rect">
            <a:avLst/>
          </a:prstGeom>
        </p:spPr>
        <p:txBody>
          <a:bodyPr/>
          <a:lstStyle/>
          <a:p>
            <a:pPr>
              <a:spcBef>
                <a:spcPts val="500"/>
              </a:spcBef>
              <a:defRPr sz="1400">
                <a:latin typeface="Arial"/>
                <a:ea typeface="Arial"/>
                <a:cs typeface="Arial"/>
                <a:sym typeface="Arial"/>
              </a:defRPr>
            </a:pPr>
            <a:r>
              <a:t>与小组讨论他们下一步想做</a:t>
            </a:r>
            <a:r>
              <a:rPr b="1"/>
              <a:t>什么</a:t>
            </a:r>
            <a:r>
              <a:t>。</a:t>
            </a:r>
          </a:p>
          <a:p>
            <a:pPr>
              <a:spcBef>
                <a:spcPts val="500"/>
              </a:spcBef>
              <a:defRPr sz="1400">
                <a:latin typeface="Arial"/>
                <a:ea typeface="Arial"/>
                <a:cs typeface="Arial"/>
                <a:sym typeface="Arial"/>
              </a:defRPr>
            </a:pPr>
            <a:endParaRPr/>
          </a:p>
          <a:p>
            <a:pPr marL="285750" indent="-285750">
              <a:spcBef>
                <a:spcPts val="500"/>
              </a:spcBef>
              <a:buSzPct val="100000"/>
              <a:buFont typeface="Arial"/>
              <a:buChar char="•"/>
              <a:defRPr sz="1400">
                <a:latin typeface="Arial"/>
                <a:ea typeface="Arial"/>
                <a:cs typeface="Arial"/>
                <a:sym typeface="Arial"/>
              </a:defRPr>
            </a:pPr>
            <a:r>
              <a:t>他们接下来想学什么？</a:t>
            </a:r>
          </a:p>
          <a:p>
            <a:pPr>
              <a:spcBef>
                <a:spcPts val="500"/>
              </a:spcBef>
              <a:defRPr sz="1400">
                <a:latin typeface="Arial"/>
                <a:ea typeface="Arial"/>
                <a:cs typeface="Arial"/>
                <a:sym typeface="Arial"/>
              </a:defRPr>
            </a:pPr>
            <a:endParaRPr/>
          </a:p>
          <a:p>
            <a:pPr marL="285750" indent="-285750">
              <a:spcBef>
                <a:spcPts val="500"/>
              </a:spcBef>
              <a:buSzPct val="100000"/>
              <a:buFont typeface="Arial"/>
              <a:buChar char="•"/>
              <a:defRPr sz="1400">
                <a:latin typeface="Arial"/>
                <a:ea typeface="Arial"/>
                <a:cs typeface="Arial"/>
                <a:sym typeface="Arial"/>
              </a:defRPr>
            </a:pPr>
            <a:r>
              <a:t>他们</a:t>
            </a:r>
            <a:r>
              <a:rPr b="1"/>
              <a:t>如何</a:t>
            </a:r>
            <a:r>
              <a:t>以及在</a:t>
            </a:r>
            <a:r>
              <a:rPr b="1"/>
              <a:t>哪里</a:t>
            </a:r>
            <a:r>
              <a:t>可以找到这些信息？</a:t>
            </a:r>
          </a:p>
          <a:p>
            <a:pPr>
              <a:spcBef>
                <a:spcPts val="500"/>
              </a:spcBef>
              <a:defRPr sz="1400">
                <a:latin typeface="Arial"/>
                <a:ea typeface="Arial"/>
                <a:cs typeface="Arial"/>
                <a:sym typeface="Arial"/>
              </a:defRPr>
            </a:pPr>
            <a:r>
              <a:t>	西澳州数字包容项目网站？</a:t>
            </a:r>
          </a:p>
          <a:p>
            <a:pPr>
              <a:spcBef>
                <a:spcPts val="500"/>
              </a:spcBef>
              <a:defRPr sz="1400">
                <a:latin typeface="Arial"/>
                <a:ea typeface="Arial"/>
                <a:cs typeface="Arial"/>
                <a:sym typeface="Arial"/>
              </a:defRPr>
            </a:pPr>
            <a:r>
              <a:t>	当地社区资源中心？</a:t>
            </a:r>
          </a:p>
          <a:p>
            <a:pPr>
              <a:spcBef>
                <a:spcPts val="500"/>
              </a:spcBef>
              <a:defRPr sz="1400">
                <a:latin typeface="Arial"/>
                <a:ea typeface="Arial"/>
                <a:cs typeface="Arial"/>
                <a:sym typeface="Arial"/>
              </a:defRPr>
            </a:pPr>
            <a:r>
              <a:t>	当地图书馆？</a:t>
            </a:r>
          </a:p>
          <a:p>
            <a:pPr>
              <a:spcBef>
                <a:spcPts val="500"/>
              </a:spcBef>
              <a:defRPr sz="1400">
                <a:latin typeface="Arial"/>
                <a:ea typeface="Arial"/>
                <a:cs typeface="Arial"/>
                <a:sym typeface="Arial"/>
              </a:defRPr>
            </a:pPr>
            <a:endParaRPr/>
          </a:p>
          <a:p>
            <a:pPr marL="285750" indent="-285750">
              <a:spcBef>
                <a:spcPts val="500"/>
              </a:spcBef>
              <a:buSzPct val="100000"/>
              <a:buFont typeface="Arial"/>
              <a:buChar char="•"/>
              <a:defRPr sz="1400">
                <a:latin typeface="Arial"/>
                <a:ea typeface="Arial"/>
                <a:cs typeface="Arial"/>
                <a:sym typeface="Arial"/>
              </a:defRPr>
            </a:pPr>
            <a:r>
              <a:t>他们</a:t>
            </a:r>
            <a:r>
              <a:rPr b="1"/>
              <a:t>什么时候</a:t>
            </a:r>
            <a:r>
              <a:t>采取下一步行动？</a:t>
            </a:r>
          </a:p>
          <a:p>
            <a:pPr>
              <a:spcBef>
                <a:spcPts val="500"/>
              </a:spcBef>
              <a:defRPr sz="1400">
                <a:latin typeface="Arial"/>
                <a:ea typeface="Arial"/>
                <a:cs typeface="Arial"/>
                <a:sym typeface="Arial"/>
              </a:defRPr>
            </a:pPr>
            <a:endParaRPr/>
          </a:p>
          <a:p>
            <a:pPr>
              <a:spcBef>
                <a:spcPts val="500"/>
              </a:spcBef>
              <a:defRPr sz="1400">
                <a:latin typeface="Arial"/>
                <a:ea typeface="Arial"/>
                <a:cs typeface="Arial"/>
                <a:sym typeface="Arial"/>
              </a:defRPr>
            </a:pPr>
            <a:r>
              <a:t>他们的小册子上有一节让他们写计划。</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 name="Shape 1262"/>
          <p:cNvSpPr>
            <a:spLocks noGrp="1" noRot="1" noChangeAspect="1"/>
          </p:cNvSpPr>
          <p:nvPr>
            <p:ph type="sldImg"/>
          </p:nvPr>
        </p:nvSpPr>
        <p:spPr>
          <a:xfrm>
            <a:off x="381000" y="685800"/>
            <a:ext cx="6096000" cy="3429000"/>
          </a:xfrm>
          <a:prstGeom prst="rect">
            <a:avLst/>
          </a:prstGeom>
        </p:spPr>
        <p:txBody>
          <a:bodyPr/>
          <a:lstStyle/>
          <a:p>
            <a:endParaRPr/>
          </a:p>
        </p:txBody>
      </p:sp>
      <p:sp>
        <p:nvSpPr>
          <p:cNvPr id="1263" name="Shape 1263"/>
          <p:cNvSpPr>
            <a:spLocks noGrp="1"/>
          </p:cNvSpPr>
          <p:nvPr>
            <p:ph type="body" sz="quarter" idx="1"/>
          </p:nvPr>
        </p:nvSpPr>
        <p:spPr>
          <a:prstGeom prst="rect">
            <a:avLst/>
          </a:prstGeom>
        </p:spPr>
        <p:txBody>
          <a:bodyPr/>
          <a:lstStyle/>
          <a:p>
            <a:pPr>
              <a:spcBef>
                <a:spcPts val="500"/>
              </a:spcBef>
              <a:defRPr sz="1400">
                <a:latin typeface="Arial"/>
                <a:ea typeface="Arial"/>
                <a:cs typeface="Arial"/>
                <a:sym typeface="Arial"/>
              </a:defRPr>
            </a:pPr>
            <a:r>
              <a:t>感谢大家出席，并询问他们是否愿意在离开前完成一份简短的调查。</a:t>
            </a:r>
          </a:p>
          <a:p>
            <a:pPr>
              <a:spcBef>
                <a:spcPts val="500"/>
              </a:spcBef>
              <a:defRPr sz="1400">
                <a:latin typeface="Arial"/>
                <a:ea typeface="Arial"/>
                <a:cs typeface="Arial"/>
                <a:sym typeface="Arial"/>
              </a:defRPr>
            </a:pPr>
            <a:endParaRPr/>
          </a:p>
          <a:p>
            <a:pPr>
              <a:spcBef>
                <a:spcPts val="500"/>
              </a:spcBef>
              <a:defRPr sz="1400">
                <a:latin typeface="Arial"/>
                <a:ea typeface="Arial"/>
                <a:cs typeface="Arial"/>
                <a:sym typeface="Arial"/>
              </a:defRPr>
            </a:pPr>
            <a:r>
              <a:t>这项调查不是关于冠军的。这是关于该项目在本演示文稿中提供的信息。</a:t>
            </a:r>
          </a:p>
          <a:p>
            <a:pPr>
              <a:spcBef>
                <a:spcPts val="500"/>
              </a:spcBef>
              <a:defRPr sz="1400">
                <a:latin typeface="Arial"/>
                <a:ea typeface="Arial"/>
                <a:cs typeface="Arial"/>
                <a:sym typeface="Arial"/>
              </a:defRPr>
            </a:pPr>
            <a:endParaRPr/>
          </a:p>
          <a:p>
            <a:pPr>
              <a:spcBef>
                <a:spcPts val="500"/>
              </a:spcBef>
              <a:defRPr sz="1400">
                <a:latin typeface="Arial"/>
                <a:ea typeface="Arial"/>
                <a:cs typeface="Arial"/>
                <a:sym typeface="Arial"/>
              </a:defRPr>
            </a:pPr>
            <a:r>
              <a:t>调查提出了几个简短的问题：</a:t>
            </a:r>
          </a:p>
          <a:p>
            <a:pPr marL="342900" indent="-342900">
              <a:spcBef>
                <a:spcPts val="500"/>
              </a:spcBef>
              <a:buSzPct val="100000"/>
              <a:buAutoNum type="arabicPeriod"/>
              <a:defRPr sz="1400">
                <a:latin typeface="Arial"/>
                <a:ea typeface="Arial"/>
                <a:cs typeface="Arial"/>
                <a:sym typeface="Arial"/>
              </a:defRPr>
            </a:pPr>
            <a:r>
              <a:t>他们的社区冠军的名字。</a:t>
            </a:r>
          </a:p>
          <a:p>
            <a:pPr marL="342900" indent="-342900">
              <a:spcBef>
                <a:spcPts val="500"/>
              </a:spcBef>
              <a:buSzPct val="100000"/>
              <a:buAutoNum type="arabicPeriod"/>
              <a:defRPr sz="1400">
                <a:latin typeface="Arial"/>
                <a:ea typeface="Arial"/>
                <a:cs typeface="Arial"/>
                <a:sym typeface="Arial"/>
              </a:defRPr>
            </a:pPr>
            <a:r>
              <a:t>他们学到了什么？</a:t>
            </a:r>
          </a:p>
          <a:p>
            <a:pPr marL="342900" indent="-342900">
              <a:spcBef>
                <a:spcPts val="500"/>
              </a:spcBef>
              <a:buSzPct val="100000"/>
              <a:buAutoNum type="arabicPeriod"/>
              <a:defRPr sz="1400">
                <a:latin typeface="Arial"/>
                <a:ea typeface="Arial"/>
                <a:cs typeface="Arial"/>
                <a:sym typeface="Arial"/>
              </a:defRPr>
            </a:pPr>
            <a:r>
              <a:t>这将对他们的生活产生多大影响？</a:t>
            </a:r>
          </a:p>
          <a:p>
            <a:pPr marL="342900" indent="-342900">
              <a:spcBef>
                <a:spcPts val="500"/>
              </a:spcBef>
              <a:buSzPct val="100000"/>
              <a:buAutoNum type="arabicPeriod"/>
              <a:defRPr sz="1400">
                <a:latin typeface="Arial"/>
                <a:ea typeface="Arial"/>
                <a:cs typeface="Arial"/>
                <a:sym typeface="Arial"/>
              </a:defRPr>
            </a:pPr>
            <a:r>
              <a:t>他们多久会使用一次？</a:t>
            </a:r>
          </a:p>
          <a:p>
            <a:pPr marL="342900" indent="-342900">
              <a:spcBef>
                <a:spcPts val="500"/>
              </a:spcBef>
              <a:buSzPct val="100000"/>
              <a:buAutoNum type="arabicPeriod"/>
              <a:defRPr sz="1400">
                <a:latin typeface="Arial"/>
                <a:ea typeface="Arial"/>
                <a:cs typeface="Arial"/>
                <a:sym typeface="Arial"/>
              </a:defRPr>
            </a:pPr>
            <a:endParaRPr/>
          </a:p>
          <a:p>
            <a:pPr>
              <a:spcBef>
                <a:spcPts val="500"/>
              </a:spcBef>
              <a:defRPr sz="1400">
                <a:latin typeface="Arial"/>
                <a:ea typeface="Arial"/>
                <a:cs typeface="Arial"/>
                <a:sym typeface="Arial"/>
              </a:defRPr>
            </a:pPr>
            <a:r>
              <a:t>他们可以通过扫描小册子中的二维码在线完成。</a:t>
            </a:r>
          </a:p>
          <a:p>
            <a:pPr>
              <a:spcBef>
                <a:spcPts val="500"/>
              </a:spcBef>
              <a:defRPr sz="1400">
                <a:latin typeface="Arial"/>
                <a:ea typeface="Arial"/>
                <a:cs typeface="Arial"/>
                <a:sym typeface="Arial"/>
              </a:defRPr>
            </a:pPr>
            <a:r>
              <a:t>或者他们可以填写纸质版。</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 name="Shape 1275"/>
          <p:cNvSpPr>
            <a:spLocks noGrp="1" noRot="1" noChangeAspect="1"/>
          </p:cNvSpPr>
          <p:nvPr>
            <p:ph type="sldImg"/>
          </p:nvPr>
        </p:nvSpPr>
        <p:spPr>
          <a:prstGeom prst="rect">
            <a:avLst/>
          </a:prstGeom>
        </p:spPr>
        <p:txBody>
          <a:bodyPr/>
          <a:lstStyle/>
          <a:p>
            <a:endParaRPr/>
          </a:p>
        </p:txBody>
      </p:sp>
      <p:sp>
        <p:nvSpPr>
          <p:cNvPr id="1276" name="Shape 1276"/>
          <p:cNvSpPr>
            <a:spLocks noGrp="1"/>
          </p:cNvSpPr>
          <p:nvPr>
            <p:ph type="body" sz="quarter" idx="1"/>
          </p:nvPr>
        </p:nvSpPr>
        <p:spPr>
          <a:prstGeom prst="rect">
            <a:avLst/>
          </a:prstGeom>
        </p:spPr>
        <p:txBody>
          <a:bodyPr/>
          <a:lstStyle/>
          <a:p>
            <a:pPr>
              <a:spcBef>
                <a:spcPts val="500"/>
              </a:spcBef>
              <a:defRPr sz="1400">
                <a:latin typeface="Arial"/>
                <a:ea typeface="Arial"/>
                <a:cs typeface="Arial"/>
                <a:sym typeface="Arial"/>
              </a:defRPr>
            </a:pPr>
            <a:r>
              <a:t>让参与者知道，如果发生以下情况，他们可以与项目取得联系：</a:t>
            </a:r>
          </a:p>
          <a:p>
            <a:pPr marL="285750" indent="-285750">
              <a:spcBef>
                <a:spcPts val="500"/>
              </a:spcBef>
              <a:buSzPct val="100000"/>
              <a:buFont typeface="Arial"/>
              <a:buChar char="•"/>
              <a:defRPr sz="1400">
                <a:latin typeface="Arial"/>
                <a:ea typeface="Arial"/>
                <a:cs typeface="Arial"/>
                <a:sym typeface="Arial"/>
              </a:defRPr>
            </a:pPr>
            <a:r>
              <a:t>他们想自己成为冠军，或者</a:t>
            </a:r>
          </a:p>
          <a:p>
            <a:pPr marL="285750" indent="-285750">
              <a:spcBef>
                <a:spcPts val="500"/>
              </a:spcBef>
              <a:buSzPct val="100000"/>
              <a:buFont typeface="Arial"/>
              <a:buChar char="•"/>
              <a:defRPr sz="1400">
                <a:latin typeface="Arial"/>
                <a:ea typeface="Arial"/>
                <a:cs typeface="Arial"/>
                <a:sym typeface="Arial"/>
              </a:defRPr>
            </a:pPr>
            <a:r>
              <a:t>对我们的网站或项目有任何疑问。</a:t>
            </a:r>
          </a:p>
          <a:p>
            <a:pPr>
              <a:spcBef>
                <a:spcPts val="500"/>
              </a:spcBef>
              <a:defRPr sz="1400">
                <a:latin typeface="Arial"/>
                <a:ea typeface="Arial"/>
                <a:cs typeface="Arial"/>
                <a:sym typeface="Arial"/>
              </a:defRPr>
            </a:pPr>
            <a:endParaRPr/>
          </a:p>
          <a:p>
            <a:pPr>
              <a:spcBef>
                <a:spcPts val="500"/>
              </a:spcBef>
              <a:defRPr sz="1400">
                <a:latin typeface="Arial"/>
                <a:ea typeface="Arial"/>
                <a:cs typeface="Arial"/>
                <a:sym typeface="Arial"/>
              </a:defRPr>
            </a:pPr>
            <a:r>
              <a:t>信息会议到此结束。</a:t>
            </a:r>
          </a:p>
          <a:p>
            <a:pPr>
              <a:spcBef>
                <a:spcPts val="500"/>
              </a:spcBef>
              <a:defRPr sz="1400">
                <a:latin typeface="Arial"/>
                <a:ea typeface="Arial"/>
                <a:cs typeface="Arial"/>
                <a:sym typeface="Arial"/>
              </a:defRPr>
            </a:pPr>
            <a:endParaRPr/>
          </a:p>
          <a:p>
            <a:pPr>
              <a:spcBef>
                <a:spcPts val="500"/>
              </a:spcBef>
              <a:defRPr sz="1400">
                <a:latin typeface="Arial"/>
                <a:ea typeface="Arial"/>
                <a:cs typeface="Arial"/>
                <a:sym typeface="Arial"/>
              </a:defRPr>
            </a:pPr>
            <a:r>
              <a:t>感谢大家参加并收集纸质调查问卷，以返回项目团队。</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 name="Shape 993"/>
          <p:cNvSpPr>
            <a:spLocks noGrp="1" noRot="1" noChangeAspect="1"/>
          </p:cNvSpPr>
          <p:nvPr>
            <p:ph type="sldImg"/>
          </p:nvPr>
        </p:nvSpPr>
        <p:spPr>
          <a:prstGeom prst="rect">
            <a:avLst/>
          </a:prstGeom>
        </p:spPr>
        <p:txBody>
          <a:bodyPr/>
          <a:lstStyle/>
          <a:p>
            <a:endParaRPr/>
          </a:p>
        </p:txBody>
      </p:sp>
      <p:sp>
        <p:nvSpPr>
          <p:cNvPr id="994" name="Shape 994"/>
          <p:cNvSpPr>
            <a:spLocks noGrp="1"/>
          </p:cNvSpPr>
          <p:nvPr>
            <p:ph type="body" sz="quarter" idx="1"/>
          </p:nvPr>
        </p:nvSpPr>
        <p:spPr>
          <a:prstGeom prst="rect">
            <a:avLst/>
          </a:prstGeom>
        </p:spPr>
        <p:txBody>
          <a:bodyPr/>
          <a:lstStyle/>
          <a:p>
            <a:pPr marL="171450" indent="-171450">
              <a:spcBef>
                <a:spcPts val="500"/>
              </a:spcBef>
              <a:buSzPct val="100000"/>
              <a:buFont typeface="Arial"/>
              <a:buChar char="•"/>
              <a:defRPr sz="1400">
                <a:latin typeface="Arial"/>
                <a:ea typeface="Arial"/>
                <a:cs typeface="Arial"/>
                <a:sym typeface="Arial"/>
              </a:defRPr>
            </a:pPr>
            <a:r>
              <a:t>介绍你自己——你的名字和你的一些背景</a:t>
            </a:r>
          </a:p>
          <a:p>
            <a:pPr>
              <a:spcBef>
                <a:spcPts val="500"/>
              </a:spcBef>
              <a:defRPr sz="1400">
                <a:latin typeface="Arial"/>
                <a:ea typeface="Arial"/>
                <a:cs typeface="Arial"/>
                <a:sym typeface="Arial"/>
              </a:defRPr>
            </a:pPr>
            <a:endParaRPr/>
          </a:p>
          <a:p>
            <a:pPr marL="171450" indent="-171450">
              <a:spcBef>
                <a:spcPts val="500"/>
              </a:spcBef>
              <a:buSzPct val="100000"/>
              <a:buFont typeface="Arial"/>
              <a:buChar char="•"/>
              <a:defRPr sz="1400">
                <a:latin typeface="Arial"/>
                <a:ea typeface="Arial"/>
                <a:cs typeface="Arial"/>
                <a:sym typeface="Arial"/>
              </a:defRPr>
            </a:pPr>
            <a:r>
              <a:t>请房间里的每个人在一分钟内介绍自己：</a:t>
            </a:r>
          </a:p>
          <a:p>
            <a:pPr marL="630000" indent="-171450">
              <a:spcBef>
                <a:spcPts val="500"/>
              </a:spcBef>
              <a:buSzPct val="100000"/>
              <a:buFont typeface="Arial"/>
              <a:buChar char="•"/>
              <a:defRPr sz="1400">
                <a:latin typeface="Arial"/>
                <a:ea typeface="Arial"/>
                <a:cs typeface="Arial"/>
                <a:sym typeface="Arial"/>
              </a:defRPr>
            </a:pPr>
            <a:r>
              <a:t>他们的名字</a:t>
            </a:r>
          </a:p>
          <a:p>
            <a:pPr marL="630000" indent="-171450">
              <a:spcBef>
                <a:spcPts val="500"/>
              </a:spcBef>
              <a:buSzPct val="100000"/>
              <a:buFont typeface="Arial"/>
              <a:buChar char="•"/>
              <a:defRPr sz="1400">
                <a:latin typeface="Arial"/>
                <a:ea typeface="Arial"/>
                <a:cs typeface="Arial"/>
                <a:sym typeface="Arial"/>
              </a:defRPr>
            </a:pPr>
            <a:r>
              <a:t>他们想了解的事</a:t>
            </a:r>
          </a:p>
          <a:p>
            <a:pPr>
              <a:spcBef>
                <a:spcPts val="500"/>
              </a:spcBef>
              <a:defRPr sz="1400">
                <a:latin typeface="Arial"/>
                <a:ea typeface="Arial"/>
                <a:cs typeface="Arial"/>
                <a:sym typeface="Arial"/>
              </a:defRPr>
            </a:pPr>
            <a:endParaRPr/>
          </a:p>
          <a:p>
            <a:pPr marL="171450" indent="-171450">
              <a:spcBef>
                <a:spcPts val="500"/>
              </a:spcBef>
              <a:buSzPct val="100000"/>
              <a:buFont typeface="Arial"/>
              <a:buChar char="•"/>
              <a:defRPr sz="1400">
                <a:latin typeface="Arial"/>
                <a:ea typeface="Arial"/>
                <a:cs typeface="Arial"/>
                <a:sym typeface="Arial"/>
              </a:defRPr>
            </a:pPr>
            <a:r>
              <a:t>尽量让人们遵守时间，避免在会议上拖延时间</a:t>
            </a:r>
          </a:p>
          <a:p>
            <a:pPr>
              <a:spcBef>
                <a:spcPts val="500"/>
              </a:spcBef>
              <a:defRPr sz="1400">
                <a:latin typeface="Arial"/>
                <a:ea typeface="Arial"/>
                <a:cs typeface="Arial"/>
                <a:sym typeface="Arial"/>
              </a:defRPr>
            </a:pPr>
            <a:endParaRPr/>
          </a:p>
          <a:p>
            <a:pPr marL="171450" indent="-171450">
              <a:spcBef>
                <a:spcPts val="500"/>
              </a:spcBef>
              <a:buSzPct val="100000"/>
              <a:buFont typeface="Arial"/>
              <a:buChar char="•"/>
              <a:defRPr sz="1400">
                <a:latin typeface="Arial"/>
                <a:ea typeface="Arial"/>
                <a:cs typeface="Arial"/>
                <a:sym typeface="Arial"/>
              </a:defRPr>
            </a:pPr>
            <a:r>
              <a:t>记得在大家发言后感谢大家的分享</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 name="Shape 1005"/>
          <p:cNvSpPr>
            <a:spLocks noGrp="1" noRot="1" noChangeAspect="1"/>
          </p:cNvSpPr>
          <p:nvPr>
            <p:ph type="sldImg"/>
          </p:nvPr>
        </p:nvSpPr>
        <p:spPr>
          <a:prstGeom prst="rect">
            <a:avLst/>
          </a:prstGeom>
        </p:spPr>
        <p:txBody>
          <a:bodyPr/>
          <a:lstStyle/>
          <a:p>
            <a:endParaRPr/>
          </a:p>
        </p:txBody>
      </p:sp>
      <p:sp>
        <p:nvSpPr>
          <p:cNvPr id="1006" name="Shape 1006"/>
          <p:cNvSpPr>
            <a:spLocks noGrp="1"/>
          </p:cNvSpPr>
          <p:nvPr>
            <p:ph type="body" sz="quarter" idx="1"/>
          </p:nvPr>
        </p:nvSpPr>
        <p:spPr>
          <a:prstGeom prst="rect">
            <a:avLst/>
          </a:prstGeom>
        </p:spPr>
        <p:txBody>
          <a:bodyPr/>
          <a:lstStyle/>
          <a:p>
            <a:pPr marL="146685" indent="-146685">
              <a:buSzPct val="100000"/>
              <a:buFont typeface="Arial"/>
              <a:buChar char="•"/>
            </a:pPr>
            <a:r>
              <a:t>引导人们到你所在场所的厕所</a:t>
            </a:r>
          </a:p>
          <a:p>
            <a:endParaRPr/>
          </a:p>
          <a:p>
            <a:pPr marL="146685" indent="-146685">
              <a:buSzPct val="100000"/>
              <a:buFont typeface="Arial"/>
              <a:buChar char="•"/>
            </a:pPr>
            <a:r>
              <a:t>提醒大家，如果需要疏散，请按照场馆工作人员的指示进行</a:t>
            </a:r>
          </a:p>
          <a:p>
            <a:endParaRPr/>
          </a:p>
          <a:p>
            <a:pPr marL="146685" indent="-146685">
              <a:buSzPct val="100000"/>
              <a:buFont typeface="Arial"/>
              <a:buChar char="•"/>
            </a:pPr>
            <a:r>
              <a:t>概述一些基本规则，让每个人一起训练。例如：</a:t>
            </a:r>
          </a:p>
          <a:p>
            <a:pPr marL="630000" indent="-172800">
              <a:buSzPct val="100000"/>
              <a:buFont typeface="Arial"/>
              <a:buChar char="•"/>
            </a:pPr>
            <a:r>
              <a:t>手机静音</a:t>
            </a:r>
          </a:p>
          <a:p>
            <a:pPr marL="630000" indent="-172800">
              <a:buSzPct val="100000"/>
              <a:buFont typeface="Arial"/>
              <a:buChar char="•"/>
            </a:pPr>
            <a:r>
              <a:t>不打断他人</a:t>
            </a:r>
          </a:p>
          <a:p>
            <a:pPr marL="630000" indent="-172800">
              <a:buSzPct val="100000"/>
              <a:buFont typeface="Arial"/>
              <a:buChar char="•"/>
            </a:pPr>
            <a:r>
              <a:t>尊重空间中的每个人</a:t>
            </a:r>
          </a:p>
          <a:p>
            <a:endParaRPr/>
          </a:p>
          <a:p>
            <a:pPr marL="146685" indent="-146685">
              <a:buSzPct val="100000"/>
              <a:buFont typeface="Arial"/>
              <a:buChar char="•"/>
            </a:pPr>
            <a:r>
              <a:t>询问是否有人对基本规则有想法，这将有助于让空间对每个人都更好？</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 name="Shape 1014"/>
          <p:cNvSpPr>
            <a:spLocks noGrp="1" noRot="1" noChangeAspect="1"/>
          </p:cNvSpPr>
          <p:nvPr>
            <p:ph type="sldImg"/>
          </p:nvPr>
        </p:nvSpPr>
        <p:spPr>
          <a:prstGeom prst="rect">
            <a:avLst/>
          </a:prstGeom>
        </p:spPr>
        <p:txBody>
          <a:bodyPr/>
          <a:lstStyle/>
          <a:p>
            <a:endParaRPr/>
          </a:p>
        </p:txBody>
      </p:sp>
      <p:sp>
        <p:nvSpPr>
          <p:cNvPr id="1015" name="Shape 1015"/>
          <p:cNvSpPr>
            <a:spLocks noGrp="1"/>
          </p:cNvSpPr>
          <p:nvPr>
            <p:ph type="body" sz="quarter" idx="1"/>
          </p:nvPr>
        </p:nvSpPr>
        <p:spPr>
          <a:prstGeom prst="rect">
            <a:avLst/>
          </a:prstGeom>
        </p:spPr>
        <p:txBody>
          <a:bodyPr/>
          <a:lstStyle/>
          <a:p>
            <a:r>
              <a:t>在开始之前，让每个人都知道你将报道：</a:t>
            </a:r>
          </a:p>
          <a:p>
            <a:endParaRPr/>
          </a:p>
          <a:p>
            <a:pPr marL="171450" indent="-171450">
              <a:buSzPct val="100000"/>
              <a:buFont typeface="Arial"/>
              <a:buChar char="•"/>
            </a:pPr>
            <a:r>
              <a:t>如何安全地使用技术</a:t>
            </a:r>
          </a:p>
          <a:p>
            <a:pPr marL="171450" indent="-171450">
              <a:buSzPct val="100000"/>
              <a:buFont typeface="Arial"/>
              <a:buChar char="•"/>
            </a:pPr>
            <a:endParaRPr/>
          </a:p>
          <a:p>
            <a:pPr marL="171450" indent="-171450">
              <a:buSzPct val="100000"/>
              <a:buFont typeface="Arial"/>
              <a:buChar char="•"/>
            </a:pPr>
            <a:r>
              <a:t>如何使用数字包容项目网站上的资源</a:t>
            </a:r>
          </a:p>
          <a:p>
            <a:pPr marL="171450" indent="-171450">
              <a:buSzPct val="100000"/>
              <a:buFont typeface="Arial"/>
              <a:buChar char="•"/>
            </a:pPr>
            <a:endParaRPr/>
          </a:p>
          <a:p>
            <a:pPr marL="171450" indent="-171450">
              <a:buSzPct val="100000"/>
              <a:buFont typeface="Arial"/>
              <a:buChar char="•"/>
            </a:pPr>
            <a:r>
              <a:t>如何在未来获得支持和更多培训</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 name="Shape 1020"/>
          <p:cNvSpPr>
            <a:spLocks noGrp="1" noRot="1" noChangeAspect="1"/>
          </p:cNvSpPr>
          <p:nvPr>
            <p:ph type="sldImg"/>
          </p:nvPr>
        </p:nvSpPr>
        <p:spPr>
          <a:prstGeom prst="rect">
            <a:avLst/>
          </a:prstGeom>
        </p:spPr>
        <p:txBody>
          <a:bodyPr/>
          <a:lstStyle/>
          <a:p>
            <a:endParaRPr/>
          </a:p>
        </p:txBody>
      </p:sp>
      <p:sp>
        <p:nvSpPr>
          <p:cNvPr id="1021" name="Shape 1021"/>
          <p:cNvSpPr>
            <a:spLocks noGrp="1"/>
          </p:cNvSpPr>
          <p:nvPr>
            <p:ph type="body" sz="quarter" idx="1"/>
          </p:nvPr>
        </p:nvSpPr>
        <p:spPr>
          <a:prstGeom prst="rect">
            <a:avLst/>
          </a:prstGeom>
        </p:spPr>
        <p:txBody>
          <a:bodyPr/>
          <a:lstStyle/>
          <a:p>
            <a:pPr marL="171450" indent="-171450">
              <a:spcBef>
                <a:spcPts val="500"/>
              </a:spcBef>
              <a:buSzPct val="100000"/>
              <a:buFont typeface="Arial"/>
              <a:buChar char="•"/>
              <a:defRPr sz="1400">
                <a:latin typeface="Arial"/>
                <a:ea typeface="Arial"/>
                <a:cs typeface="Arial"/>
                <a:sym typeface="Arial"/>
              </a:defRPr>
            </a:pPr>
            <a:r>
              <a:t>请房间里的每个人解释一下他们认为电子安全意味着什么？</a:t>
            </a:r>
          </a:p>
          <a:p>
            <a:pPr>
              <a:spcBef>
                <a:spcPts val="500"/>
              </a:spcBef>
              <a:defRPr sz="1400">
                <a:latin typeface="Arial"/>
                <a:ea typeface="Arial"/>
                <a:cs typeface="Arial"/>
                <a:sym typeface="Arial"/>
              </a:defRPr>
            </a:pPr>
            <a:endParaRPr/>
          </a:p>
          <a:p>
            <a:pPr marL="171450" indent="-171450">
              <a:spcBef>
                <a:spcPts val="500"/>
              </a:spcBef>
              <a:buSzPct val="100000"/>
              <a:buFont typeface="Arial"/>
              <a:buChar char="•"/>
              <a:defRPr sz="1400">
                <a:latin typeface="Arial"/>
                <a:ea typeface="Arial"/>
                <a:cs typeface="Arial"/>
                <a:sym typeface="Arial"/>
              </a:defRPr>
            </a:pPr>
            <a:r>
              <a:t>答案可能包括：</a:t>
            </a:r>
          </a:p>
          <a:p>
            <a:pPr marL="630000" indent="-171450">
              <a:spcBef>
                <a:spcPts val="500"/>
              </a:spcBef>
              <a:buSzPct val="100000"/>
              <a:buFont typeface="Arial"/>
              <a:buChar char="•"/>
              <a:defRPr sz="1400">
                <a:latin typeface="Arial"/>
                <a:ea typeface="Arial"/>
                <a:cs typeface="Arial"/>
                <a:sym typeface="Arial"/>
              </a:defRPr>
            </a:pPr>
            <a:r>
              <a:t>在线安全</a:t>
            </a:r>
          </a:p>
          <a:p>
            <a:pPr marL="630000" indent="-171450">
              <a:spcBef>
                <a:spcPts val="500"/>
              </a:spcBef>
              <a:buSzPct val="100000"/>
              <a:buFont typeface="Arial"/>
              <a:buChar char="•"/>
              <a:defRPr sz="1400">
                <a:latin typeface="Arial"/>
                <a:ea typeface="Arial"/>
                <a:cs typeface="Arial"/>
                <a:sym typeface="Arial"/>
              </a:defRPr>
            </a:pPr>
            <a:r>
              <a:t>警惕诈骗</a:t>
            </a:r>
          </a:p>
          <a:p>
            <a:pPr marL="630000" indent="-171450">
              <a:spcBef>
                <a:spcPts val="500"/>
              </a:spcBef>
              <a:buSzPct val="100000"/>
              <a:buFont typeface="Arial"/>
              <a:buChar char="•"/>
              <a:defRPr sz="1400">
                <a:latin typeface="Arial"/>
                <a:ea typeface="Arial"/>
                <a:cs typeface="Arial"/>
                <a:sym typeface="Arial"/>
              </a:defRPr>
            </a:pPr>
            <a:r>
              <a:t>保护您的信息</a:t>
            </a:r>
          </a:p>
          <a:p>
            <a:pPr>
              <a:spcBef>
                <a:spcPts val="500"/>
              </a:spcBef>
              <a:defRPr sz="1400">
                <a:latin typeface="Arial"/>
                <a:ea typeface="Arial"/>
                <a:cs typeface="Arial"/>
                <a:sym typeface="Arial"/>
              </a:defRPr>
            </a:pPr>
            <a:endParaRPr/>
          </a:p>
          <a:p>
            <a:pPr marL="171450" indent="-171450">
              <a:spcBef>
                <a:spcPts val="500"/>
              </a:spcBef>
              <a:buSzPct val="100000"/>
              <a:buFont typeface="Arial"/>
              <a:buChar char="•"/>
              <a:defRPr sz="1400">
                <a:latin typeface="Arial"/>
                <a:ea typeface="Arial"/>
                <a:cs typeface="Arial"/>
                <a:sym typeface="Arial"/>
              </a:defRPr>
            </a:pPr>
            <a:r>
              <a:t>一定要避免使用“危险”或“可怕”这样的词。我们希望让人们意识到骗局，而不是害怕上网。</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15925"/>
            <a:ext cx="5953125" cy="3349625"/>
          </a:xfrm>
        </p:spPr>
      </p:sp>
      <p:sp>
        <p:nvSpPr>
          <p:cNvPr id="3" name="Notes Placeholder 2"/>
          <p:cNvSpPr>
            <a:spLocks noGrp="1"/>
          </p:cNvSpPr>
          <p:nvPr>
            <p:ph type="body" idx="1"/>
          </p:nvPr>
        </p:nvSpPr>
        <p:spPr>
          <a:xfrm>
            <a:off x="422276" y="3886201"/>
            <a:ext cx="5953124" cy="5624512"/>
          </a:xfrm>
        </p:spPr>
        <p:txBody>
          <a:bodyPr/>
          <a:lstStyle/>
          <a:p>
            <a:pPr>
              <a:lnSpc>
                <a:spcPct val="115000"/>
              </a:lnSpc>
              <a:spcAft>
                <a:spcPts val="800"/>
              </a:spcAft>
              <a:buNone/>
            </a:pPr>
            <a:r>
              <a:rPr lang="zh-CN" sz="1800" kern="100" dirty="0">
                <a:effectLst/>
                <a:latin typeface="Aptos" panose="020B0004020202020204" pitchFamily="34" charset="0"/>
                <a:ea typeface="MS Mincho" panose="02020609040205080304" pitchFamily="49" charset="-128"/>
                <a:cs typeface="MS Mincho" panose="02020609040205080304" pitchFamily="49" charset="-128"/>
              </a:rPr>
              <a:t>先来了解一下</a:t>
            </a:r>
            <a:r>
              <a:rPr lang="zh-CN" sz="1800" kern="100" dirty="0">
                <a:effectLst/>
                <a:latin typeface="Aptos" panose="020B0004020202020204" pitchFamily="34" charset="0"/>
                <a:ea typeface="SimSun" panose="02010600030101010101" pitchFamily="2" charset="-122"/>
                <a:cs typeface="SimSun" panose="02010600030101010101" pitchFamily="2" charset="-122"/>
              </a:rPr>
              <a:t>诈骗</a:t>
            </a:r>
            <a:r>
              <a:rPr lang="zh-CN" sz="1800" kern="100" dirty="0">
                <a:effectLst/>
                <a:latin typeface="Aptos" panose="020B0004020202020204" pitchFamily="34" charset="0"/>
                <a:ea typeface="MS Mincho" panose="02020609040205080304" pitchFamily="49" charset="-128"/>
                <a:cs typeface="MS Mincho" panose="02020609040205080304" pitchFamily="49" charset="-128"/>
              </a:rPr>
              <a:t>的基本特征构成</a:t>
            </a:r>
            <a:endParaRPr lang="en-AU" sz="1800" kern="100" dirty="0">
              <a:effectLst/>
              <a:latin typeface="Aptos" panose="020B0004020202020204" pitchFamily="34" charset="0"/>
              <a:ea typeface="DengXian" panose="02010600030101010101" pitchFamily="2" charset="-122"/>
              <a:cs typeface="Mangal" panose="02040503050203030202" pitchFamily="18" charset="0"/>
            </a:endParaRPr>
          </a:p>
          <a:p>
            <a:pPr>
              <a:lnSpc>
                <a:spcPct val="115000"/>
              </a:lnSpc>
              <a:spcAft>
                <a:spcPts val="800"/>
              </a:spcAft>
              <a:buNone/>
            </a:pPr>
            <a:r>
              <a:rPr lang="zh-CN" sz="1800" kern="100" dirty="0">
                <a:effectLst/>
                <a:latin typeface="Aptos" panose="020B0004020202020204" pitchFamily="34" charset="0"/>
                <a:ea typeface="MS Mincho" panose="02020609040205080304" pitchFamily="49" charset="-128"/>
                <a:cs typeface="MS Mincho" panose="02020609040205080304" pitchFamily="49" charset="-128"/>
              </a:rPr>
              <a:t>每种</a:t>
            </a:r>
            <a:r>
              <a:rPr lang="zh-CN" sz="1800" kern="100" dirty="0">
                <a:effectLst/>
                <a:latin typeface="Aptos" panose="020B0004020202020204" pitchFamily="34" charset="0"/>
                <a:ea typeface="SimSun" panose="02010600030101010101" pitchFamily="2" charset="-122"/>
                <a:cs typeface="SimSun" panose="02010600030101010101" pitchFamily="2" charset="-122"/>
              </a:rPr>
              <a:t>诈骗都有</a:t>
            </a:r>
            <a:r>
              <a:rPr lang="en-US" sz="1800" kern="100" dirty="0">
                <a:effectLst/>
                <a:latin typeface="Aptos" panose="020B0004020202020204" pitchFamily="34" charset="0"/>
                <a:ea typeface="DengXian" panose="02010600030101010101" pitchFamily="2" charset="-122"/>
                <a:cs typeface="Mangal" panose="02040503050203030202" pitchFamily="18" charset="0"/>
              </a:rPr>
              <a:t>3</a:t>
            </a:r>
            <a:r>
              <a:rPr lang="zh-CN" sz="1800" kern="100" dirty="0">
                <a:effectLst/>
                <a:latin typeface="Aptos" panose="020B0004020202020204" pitchFamily="34" charset="0"/>
                <a:ea typeface="MS Mincho" panose="02020609040205080304" pitchFamily="49" charset="-128"/>
                <a:cs typeface="MS Mincho" panose="02020609040205080304" pitchFamily="49" charset="-128"/>
              </a:rPr>
              <a:t>个主要关</a:t>
            </a:r>
            <a:r>
              <a:rPr lang="zh-CN" sz="1800" kern="100" dirty="0">
                <a:effectLst/>
                <a:latin typeface="Aptos" panose="020B0004020202020204" pitchFamily="34" charset="0"/>
                <a:ea typeface="SimSun" panose="02010600030101010101" pitchFamily="2" charset="-122"/>
                <a:cs typeface="SimSun" panose="02010600030101010101" pitchFamily="2" charset="-122"/>
              </a:rPr>
              <a:t>键部分</a:t>
            </a:r>
            <a:r>
              <a:rPr lang="zh-CN" sz="1800" kern="100" dirty="0">
                <a:effectLst/>
                <a:latin typeface="Aptos" panose="020B0004020202020204" pitchFamily="34" charset="0"/>
                <a:ea typeface="MS Mincho" panose="02020609040205080304" pitchFamily="49" charset="-128"/>
                <a:cs typeface="MS Mincho" panose="02020609040205080304" pitchFamily="49" charset="-128"/>
              </a:rPr>
              <a:t>。</a:t>
            </a:r>
            <a:endParaRPr lang="en-AU" sz="1800" kern="100" dirty="0">
              <a:effectLst/>
              <a:latin typeface="Aptos" panose="020B0004020202020204" pitchFamily="34" charset="0"/>
              <a:ea typeface="DengXian" panose="02010600030101010101" pitchFamily="2" charset="-122"/>
              <a:cs typeface="Mangal" panose="02040503050203030202" pitchFamily="18" charset="0"/>
            </a:endParaRPr>
          </a:p>
          <a:p>
            <a:pPr marL="457200">
              <a:lnSpc>
                <a:spcPct val="115000"/>
              </a:lnSpc>
              <a:spcAft>
                <a:spcPts val="800"/>
              </a:spcAft>
              <a:buNone/>
            </a:pPr>
            <a:r>
              <a:rPr lang="en-AU" sz="1800" kern="100" dirty="0">
                <a:effectLst/>
                <a:latin typeface="Aptos" panose="020B0004020202020204" pitchFamily="34" charset="0"/>
                <a:ea typeface="DengXian" panose="02010600030101010101" pitchFamily="2" charset="-122"/>
                <a:cs typeface="Mangal" panose="02040503050203030202" pitchFamily="18" charset="0"/>
              </a:rPr>
              <a:t> </a:t>
            </a:r>
          </a:p>
          <a:p>
            <a:pPr>
              <a:lnSpc>
                <a:spcPct val="115000"/>
              </a:lnSpc>
              <a:spcAft>
                <a:spcPts val="800"/>
              </a:spcAft>
              <a:buNone/>
            </a:pPr>
            <a:r>
              <a:rPr lang="en-US" sz="1800" b="1" kern="100" dirty="0" err="1">
                <a:effectLst/>
                <a:latin typeface="SimSun" panose="02010600030101010101" pitchFamily="2" charset="-122"/>
                <a:ea typeface="DengXian" panose="02010600030101010101" pitchFamily="2" charset="-122"/>
                <a:cs typeface="SimSun" panose="02010600030101010101" pitchFamily="2" charset="-122"/>
              </a:rPr>
              <a:t>联系</a:t>
            </a:r>
            <a:endParaRPr lang="en-AU" sz="1800" kern="100" dirty="0">
              <a:effectLst/>
              <a:latin typeface="Aptos" panose="020B0004020202020204" pitchFamily="34" charset="0"/>
              <a:ea typeface="DengXian" panose="02010600030101010101" pitchFamily="2" charset="-122"/>
              <a:cs typeface="Mangal" panose="02040503050203030202" pitchFamily="18" charset="0"/>
            </a:endParaRPr>
          </a:p>
          <a:p>
            <a:pPr marL="342900" lvl="0" indent="-342900">
              <a:lnSpc>
                <a:spcPct val="115000"/>
              </a:lnSpc>
              <a:buFont typeface="Symbol" panose="05050102010706020507" pitchFamily="18" charset="2"/>
              <a:buChar char=""/>
            </a:pPr>
            <a:r>
              <a:rPr lang="zh-CN" sz="1800" kern="100" dirty="0">
                <a:effectLst/>
                <a:latin typeface="Aptos" panose="020B0004020202020204" pitchFamily="34" charset="0"/>
                <a:ea typeface="MS Mincho" panose="02020609040205080304" pitchFamily="49" charset="-128"/>
                <a:cs typeface="MS Mincho" panose="02020609040205080304" pitchFamily="49" charset="-128"/>
              </a:rPr>
              <a:t>他</a:t>
            </a:r>
            <a:r>
              <a:rPr lang="zh-CN" sz="1800" kern="100" dirty="0">
                <a:effectLst/>
                <a:latin typeface="Aptos" panose="020B0004020202020204" pitchFamily="34" charset="0"/>
                <a:ea typeface="SimSun" panose="02010600030101010101" pitchFamily="2" charset="-122"/>
                <a:cs typeface="SimSun" panose="02010600030101010101" pitchFamily="2" charset="-122"/>
              </a:rPr>
              <a:t>们通常通过电话、短信或电子邮件联系你。</a:t>
            </a:r>
            <a:endParaRPr lang="en-AU" sz="1800" kern="100" dirty="0">
              <a:effectLst/>
              <a:latin typeface="Aptos" panose="020B0004020202020204" pitchFamily="34" charset="0"/>
              <a:ea typeface="DengXian" panose="02010600030101010101" pitchFamily="2" charset="-122"/>
              <a:cs typeface="Mangal" panose="02040503050203030202" pitchFamily="18" charset="0"/>
            </a:endParaRPr>
          </a:p>
          <a:p>
            <a:pPr marL="342900" lvl="0" indent="-342900">
              <a:lnSpc>
                <a:spcPct val="115000"/>
              </a:lnSpc>
              <a:spcAft>
                <a:spcPts val="800"/>
              </a:spcAft>
              <a:buFont typeface="Symbol" panose="05050102010706020507" pitchFamily="18" charset="2"/>
              <a:buChar char=""/>
            </a:pPr>
            <a:r>
              <a:rPr lang="zh-CN" sz="1800" kern="100" dirty="0">
                <a:effectLst/>
                <a:latin typeface="Aptos" panose="020B0004020202020204" pitchFamily="34" charset="0"/>
                <a:ea typeface="MS Mincho" panose="02020609040205080304" pitchFamily="49" charset="-128"/>
                <a:cs typeface="MS Mincho" panose="02020609040205080304" pitchFamily="49" charset="-128"/>
              </a:rPr>
              <a:t>他</a:t>
            </a:r>
            <a:r>
              <a:rPr lang="zh-CN" sz="1800" kern="100" dirty="0">
                <a:effectLst/>
                <a:latin typeface="Aptos" panose="020B0004020202020204" pitchFamily="34" charset="0"/>
                <a:ea typeface="SimSun" panose="02010600030101010101" pitchFamily="2" charset="-122"/>
                <a:cs typeface="SimSun" panose="02010600030101010101" pitchFamily="2" charset="-122"/>
              </a:rPr>
              <a:t>们通常会假冒成组织或公司</a:t>
            </a:r>
            <a:r>
              <a:rPr lang="zh-CN" sz="1800" kern="100" dirty="0">
                <a:effectLst/>
                <a:latin typeface="Aptos" panose="020B0004020202020204" pitchFamily="34" charset="0"/>
                <a:ea typeface="MS Mincho" panose="02020609040205080304" pitchFamily="49" charset="-128"/>
                <a:cs typeface="MS Mincho" panose="02020609040205080304" pitchFamily="49" charset="-128"/>
              </a:rPr>
              <a:t>，使其看起来合法。</a:t>
            </a:r>
            <a:endParaRPr lang="en-AU" sz="1800" kern="100" dirty="0">
              <a:effectLst/>
              <a:latin typeface="Aptos" panose="020B0004020202020204" pitchFamily="34" charset="0"/>
              <a:ea typeface="DengXian" panose="02010600030101010101" pitchFamily="2" charset="-122"/>
              <a:cs typeface="Mangal" panose="02040503050203030202" pitchFamily="18" charset="0"/>
            </a:endParaRPr>
          </a:p>
          <a:p>
            <a:pPr>
              <a:lnSpc>
                <a:spcPct val="115000"/>
              </a:lnSpc>
              <a:spcAft>
                <a:spcPts val="800"/>
              </a:spcAft>
              <a:buNone/>
            </a:pPr>
            <a:r>
              <a:rPr lang="zh-CN" sz="1800" b="1" kern="100" dirty="0">
                <a:effectLst/>
                <a:latin typeface="Aptos" panose="020B0004020202020204" pitchFamily="34" charset="0"/>
                <a:ea typeface="MS Mincho" panose="02020609040205080304" pitchFamily="49" charset="-128"/>
                <a:cs typeface="MS Mincho" panose="02020609040205080304" pitchFamily="49" charset="-128"/>
              </a:rPr>
              <a:t>故事</a:t>
            </a:r>
            <a:endParaRPr lang="en-AU" sz="1800" kern="100" dirty="0">
              <a:effectLst/>
              <a:latin typeface="Aptos" panose="020B0004020202020204" pitchFamily="34" charset="0"/>
              <a:ea typeface="DengXian" panose="02010600030101010101" pitchFamily="2" charset="-122"/>
              <a:cs typeface="Mangal" panose="02040503050203030202" pitchFamily="18" charset="0"/>
            </a:endParaRPr>
          </a:p>
          <a:p>
            <a:pPr marL="342900" lvl="0" indent="-342900">
              <a:lnSpc>
                <a:spcPct val="115000"/>
              </a:lnSpc>
              <a:spcAft>
                <a:spcPts val="800"/>
              </a:spcAft>
              <a:buFont typeface="Symbol" panose="05050102010706020507" pitchFamily="18" charset="2"/>
              <a:buChar char=""/>
            </a:pPr>
            <a:r>
              <a:rPr lang="zh-CN" sz="1800" kern="100" dirty="0">
                <a:effectLst/>
                <a:latin typeface="Aptos" panose="020B0004020202020204" pitchFamily="34" charset="0"/>
                <a:ea typeface="MS Mincho" panose="02020609040205080304" pitchFamily="49" charset="-128"/>
                <a:cs typeface="MS Mincho" panose="02020609040205080304" pitchFamily="49" charset="-128"/>
              </a:rPr>
              <a:t>他</a:t>
            </a:r>
            <a:r>
              <a:rPr lang="zh-CN" sz="1800" kern="100" dirty="0">
                <a:effectLst/>
                <a:latin typeface="Aptos" panose="020B0004020202020204" pitchFamily="34" charset="0"/>
                <a:ea typeface="SimSun" panose="02010600030101010101" pitchFamily="2" charset="-122"/>
                <a:cs typeface="SimSun" panose="02010600030101010101" pitchFamily="2" charset="-122"/>
              </a:rPr>
              <a:t>们会编造一个令人信服的故事让你上钩。</a:t>
            </a:r>
            <a:endParaRPr lang="en-AU" sz="1800" kern="100" dirty="0">
              <a:effectLst/>
              <a:latin typeface="Aptos" panose="020B0004020202020204" pitchFamily="34" charset="0"/>
              <a:ea typeface="DengXian" panose="02010600030101010101" pitchFamily="2" charset="-122"/>
              <a:cs typeface="Mangal" panose="02040503050203030202" pitchFamily="18" charset="0"/>
            </a:endParaRPr>
          </a:p>
          <a:p>
            <a:pPr>
              <a:lnSpc>
                <a:spcPct val="107000"/>
              </a:lnSpc>
              <a:spcAft>
                <a:spcPts val="800"/>
              </a:spcAft>
              <a:buNone/>
            </a:pPr>
            <a:r>
              <a:rPr lang="zh-CN" sz="1800" b="1" kern="100" dirty="0">
                <a:effectLst/>
                <a:latin typeface="Aptos" panose="020B0004020202020204" pitchFamily="34" charset="0"/>
                <a:ea typeface="SimSun" panose="02010600030101010101" pitchFamily="2" charset="-122"/>
                <a:cs typeface="SimSun" panose="02010600030101010101" pitchFamily="2" charset="-122"/>
              </a:rPr>
              <a:t>紧迫性</a:t>
            </a:r>
            <a:endParaRPr lang="en-AU" sz="1800" kern="100" dirty="0">
              <a:effectLst/>
              <a:latin typeface="Aptos" panose="020B0004020202020204" pitchFamily="34" charset="0"/>
              <a:ea typeface="DengXian" panose="02010600030101010101" pitchFamily="2" charset="-122"/>
              <a:cs typeface="Mangal" panose="02040503050203030202" pitchFamily="18" charset="0"/>
            </a:endParaRPr>
          </a:p>
          <a:p>
            <a:pPr marL="342900" lvl="0" indent="-342900">
              <a:lnSpc>
                <a:spcPct val="115000"/>
              </a:lnSpc>
              <a:buFont typeface="Symbol" panose="05050102010706020507" pitchFamily="18" charset="2"/>
              <a:buChar char=""/>
            </a:pPr>
            <a:r>
              <a:rPr lang="zh-CN" sz="1800" kern="100" dirty="0">
                <a:effectLst/>
                <a:latin typeface="Aptos" panose="020B0004020202020204" pitchFamily="34" charset="0"/>
                <a:ea typeface="SimSun" panose="02010600030101010101" pitchFamily="2" charset="-122"/>
                <a:cs typeface="SimSun" panose="02010600030101010101" pitchFamily="2" charset="-122"/>
              </a:rPr>
              <a:t>骗</a:t>
            </a:r>
            <a:r>
              <a:rPr lang="zh-CN" sz="1800" kern="100" dirty="0">
                <a:effectLst/>
                <a:latin typeface="Aptos" panose="020B0004020202020204" pitchFamily="34" charset="0"/>
                <a:ea typeface="MS Mincho" panose="02020609040205080304" pitchFamily="49" charset="-128"/>
                <a:cs typeface="MS Mincho" panose="02020609040205080304" pitchFamily="49" charset="-128"/>
              </a:rPr>
              <a:t>子会向你施</a:t>
            </a:r>
            <a:r>
              <a:rPr lang="zh-CN" sz="1800" kern="100" dirty="0">
                <a:effectLst/>
                <a:latin typeface="Aptos" panose="020B0004020202020204" pitchFamily="34" charset="0"/>
                <a:ea typeface="SimSun" panose="02010600030101010101" pitchFamily="2" charset="-122"/>
                <a:cs typeface="SimSun" panose="02010600030101010101" pitchFamily="2" charset="-122"/>
              </a:rPr>
              <a:t>压，要求你迅速采取行动，这样你就没有时间意识到出了问题。</a:t>
            </a:r>
            <a:endParaRPr lang="en-AU" sz="1800" kern="100" dirty="0">
              <a:effectLst/>
              <a:latin typeface="Aptos" panose="020B0004020202020204" pitchFamily="34" charset="0"/>
              <a:ea typeface="DengXian" panose="02010600030101010101" pitchFamily="2" charset="-122"/>
              <a:cs typeface="Mangal" panose="02040503050203030202" pitchFamily="18" charset="0"/>
            </a:endParaRPr>
          </a:p>
          <a:p>
            <a:pPr marL="342900" lvl="0" indent="-342900">
              <a:lnSpc>
                <a:spcPct val="115000"/>
              </a:lnSpc>
              <a:spcAft>
                <a:spcPts val="800"/>
              </a:spcAft>
              <a:buFont typeface="Symbol" panose="05050102010706020507" pitchFamily="18" charset="2"/>
              <a:buChar char=""/>
            </a:pPr>
            <a:r>
              <a:rPr lang="zh-CN" sz="1800" kern="100" dirty="0">
                <a:effectLst/>
                <a:latin typeface="Aptos" panose="020B0004020202020204" pitchFamily="34" charset="0"/>
                <a:ea typeface="MS Mincho" panose="02020609040205080304" pitchFamily="49" charset="-128"/>
                <a:cs typeface="MS Mincho" panose="02020609040205080304" pitchFamily="49" charset="-128"/>
              </a:rPr>
              <a:t>他</a:t>
            </a:r>
            <a:r>
              <a:rPr lang="zh-CN" sz="1800" kern="100" dirty="0">
                <a:effectLst/>
                <a:latin typeface="Aptos" panose="020B0004020202020204" pitchFamily="34" charset="0"/>
                <a:ea typeface="SimSun" panose="02010600030101010101" pitchFamily="2" charset="-122"/>
                <a:cs typeface="SimSun" panose="02010600030101010101" pitchFamily="2" charset="-122"/>
              </a:rPr>
              <a:t>们通常会提供虚假的最后期限或</a:t>
            </a:r>
            <a:r>
              <a:rPr lang="en-AU" sz="1800" kern="100" dirty="0">
                <a:effectLst/>
                <a:latin typeface="Aptos" panose="020B0004020202020204" pitchFamily="34" charset="0"/>
                <a:ea typeface="DengXian" panose="02010600030101010101" pitchFamily="2" charset="-122"/>
                <a:cs typeface="Mangal" panose="02040503050203030202" pitchFamily="18" charset="0"/>
              </a:rPr>
              <a:t> “</a:t>
            </a:r>
            <a:r>
              <a:rPr lang="zh-CN" sz="1800" kern="100" dirty="0">
                <a:effectLst/>
                <a:latin typeface="Aptos" panose="020B0004020202020204" pitchFamily="34" charset="0"/>
                <a:ea typeface="MS Mincho" panose="02020609040205080304" pitchFamily="49" charset="-128"/>
                <a:cs typeface="MS Mincho" panose="02020609040205080304" pitchFamily="49" charset="-128"/>
              </a:rPr>
              <a:t>限</a:t>
            </a:r>
            <a:r>
              <a:rPr lang="zh-CN" sz="1800" kern="100" dirty="0">
                <a:effectLst/>
                <a:latin typeface="Aptos" panose="020B0004020202020204" pitchFamily="34" charset="0"/>
                <a:ea typeface="SimSun" panose="02010600030101010101" pitchFamily="2" charset="-122"/>
                <a:cs typeface="SimSun" panose="02010600030101010101" pitchFamily="2" charset="-122"/>
              </a:rPr>
              <a:t>时</a:t>
            </a:r>
            <a:r>
              <a:rPr lang="en-AU" sz="1800" kern="100" dirty="0">
                <a:effectLst/>
                <a:latin typeface="Aptos" panose="020B0004020202020204" pitchFamily="34" charset="0"/>
                <a:ea typeface="DengXian" panose="02010600030101010101" pitchFamily="2" charset="-122"/>
                <a:cs typeface="Mangal" panose="02040503050203030202" pitchFamily="18" charset="0"/>
              </a:rPr>
              <a:t> ”</a:t>
            </a:r>
            <a:r>
              <a:rPr lang="zh-CN" sz="1800" kern="100" dirty="0">
                <a:effectLst/>
                <a:latin typeface="Aptos" panose="020B0004020202020204" pitchFamily="34" charset="0"/>
                <a:ea typeface="PMingLiU" panose="02020500000000000000" pitchFamily="18" charset="-120"/>
                <a:cs typeface="PMingLiU" panose="02020500000000000000" pitchFamily="18" charset="-120"/>
              </a:rPr>
              <a:t>优惠。</a:t>
            </a:r>
            <a:endParaRPr lang="en-AU" sz="1800" kern="100" dirty="0">
              <a:effectLst/>
              <a:latin typeface="Aptos" panose="020B0004020202020204" pitchFamily="34" charset="0"/>
              <a:ea typeface="DengXian" panose="02010600030101010101" pitchFamily="2" charset="-122"/>
              <a:cs typeface="Mangal" panose="02040503050203030202" pitchFamily="18" charset="0"/>
            </a:endParaRPr>
          </a:p>
        </p:txBody>
      </p:sp>
    </p:spTree>
    <p:extLst>
      <p:ext uri="{BB962C8B-B14F-4D97-AF65-F5344CB8AC3E}">
        <p14:creationId xmlns:p14="http://schemas.microsoft.com/office/powerpoint/2010/main" val="972854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A4B38-0D2B-B7CB-7C15-18F9D7110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2286F-CAE8-55BD-4929-033FA8FCAB05}"/>
              </a:ext>
            </a:extLst>
          </p:cNvPr>
          <p:cNvSpPr>
            <a:spLocks noGrp="1" noRot="1" noChangeAspect="1"/>
          </p:cNvSpPr>
          <p:nvPr>
            <p:ph type="sldImg"/>
          </p:nvPr>
        </p:nvSpPr>
        <p:spPr>
          <a:xfrm>
            <a:off x="422275" y="415925"/>
            <a:ext cx="5953125" cy="3349625"/>
          </a:xfrm>
        </p:spPr>
      </p:sp>
      <p:sp>
        <p:nvSpPr>
          <p:cNvPr id="3" name="Notes Placeholder 2">
            <a:extLst>
              <a:ext uri="{FF2B5EF4-FFF2-40B4-BE49-F238E27FC236}">
                <a16:creationId xmlns:a16="http://schemas.microsoft.com/office/drawing/2014/main" id="{C12E6555-8539-2093-E2B7-9EF38C2594C3}"/>
              </a:ext>
            </a:extLst>
          </p:cNvPr>
          <p:cNvSpPr>
            <a:spLocks noGrp="1"/>
          </p:cNvSpPr>
          <p:nvPr>
            <p:ph type="body" idx="1"/>
          </p:nvPr>
        </p:nvSpPr>
        <p:spPr>
          <a:xfrm>
            <a:off x="422276" y="3886201"/>
            <a:ext cx="5953124" cy="5624512"/>
          </a:xfrm>
        </p:spPr>
        <p:txBody>
          <a:bodyPr/>
          <a:lstStyle/>
          <a:p>
            <a:pPr>
              <a:spcBef>
                <a:spcPts val="0"/>
              </a:spcBef>
            </a:pPr>
            <a:r>
              <a:rPr lang="zh-CN" altLang="en-US" sz="1400" dirty="0">
                <a:latin typeface="Arial" panose="020B0604020202020204" pitchFamily="34" charset="0"/>
                <a:cs typeface="Arial" panose="020B0604020202020204" pitchFamily="34" charset="0"/>
              </a:rPr>
              <a:t>首先概述存在的不同类型的骗局。</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614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561446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5" name="标题文本"/>
          <p:cNvSpPr>
            <a:spLocks noGrp="1"/>
          </p:cNvSpPr>
          <p:nvPr>
            <p:ph type="title"/>
          </p:nvPr>
        </p:nvSpPr>
        <p:spPr>
          <a:xfrm>
            <a:off x="1524000" y="1122362"/>
            <a:ext cx="9144000" cy="2387601"/>
          </a:xfrm>
          <a:prstGeom prst="rect">
            <a:avLst/>
          </a:prstGeom>
        </p:spPr>
        <p:txBody>
          <a:bodyPr/>
          <a:lstStyle>
            <a:lvl1pPr algn="ctr"/>
          </a:lstStyle>
          <a:p>
            <a:r>
              <a:t>标题文本</a:t>
            </a:r>
          </a:p>
        </p:txBody>
      </p:sp>
      <p:sp>
        <p:nvSpPr>
          <p:cNvPr id="16" name="正文级别 1…"/>
          <p:cNvSpPr>
            <a:spLocks noGrp="1"/>
          </p:cNvSpPr>
          <p:nvPr>
            <p:ph type="body" sz="quarter" idx="1"/>
          </p:nvPr>
        </p:nvSpPr>
        <p:spPr>
          <a:xfrm>
            <a:off x="1524000" y="3602037"/>
            <a:ext cx="9144000" cy="1655765"/>
          </a:xfrm>
          <a:prstGeom prst="rect">
            <a:avLst/>
          </a:prstGeom>
        </p:spPr>
        <p:txBody>
          <a:bodyPr/>
          <a:lstStyle>
            <a:lvl1pPr algn="ctr"/>
            <a:lvl2pPr algn="ctr"/>
            <a:lvl3pPr algn="ctr"/>
            <a:lvl4pPr algn="ctr"/>
            <a:lvl5pPr algn="ctr"/>
          </a:lstStyle>
          <a:p>
            <a:r>
              <a:t>正文级别 1</a:t>
            </a:r>
          </a:p>
          <a:p>
            <a:pPr lvl="1"/>
            <a:r>
              <a:t>正文级别 2</a:t>
            </a:r>
          </a:p>
          <a:p>
            <a:pPr lvl="2"/>
            <a:r>
              <a:t>正文级别 3</a:t>
            </a:r>
          </a:p>
          <a:p>
            <a:pPr lvl="3"/>
            <a:r>
              <a:t>正文级别 4</a:t>
            </a:r>
          </a:p>
          <a:p>
            <a:pPr lvl="4"/>
            <a:r>
              <a:t>正文级别 5</a:t>
            </a:r>
          </a:p>
        </p:txBody>
      </p:sp>
      <p:sp>
        <p:nvSpPr>
          <p:cNvPr id="17"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7" name="标题文本"/>
          <p:cNvSpPr>
            <a:spLocks noGrp="1"/>
          </p:cNvSpPr>
          <p:nvPr>
            <p:ph type="title"/>
          </p:nvPr>
        </p:nvSpPr>
        <p:spPr>
          <a:xfrm>
            <a:off x="839787" y="457200"/>
            <a:ext cx="3932240" cy="1600200"/>
          </a:xfrm>
          <a:prstGeom prst="rect">
            <a:avLst/>
          </a:prstGeom>
        </p:spPr>
        <p:txBody>
          <a:bodyPr/>
          <a:lstStyle>
            <a:lvl1pPr>
              <a:defRPr sz="3200"/>
            </a:lvl1pPr>
          </a:lstStyle>
          <a:p>
            <a:r>
              <a:t>标题文本</a:t>
            </a:r>
          </a:p>
        </p:txBody>
      </p:sp>
      <p:sp>
        <p:nvSpPr>
          <p:cNvPr id="98" name="正文级别 1…"/>
          <p:cNvSpPr>
            <a:spLocks noGrp="1"/>
          </p:cNvSpPr>
          <p:nvPr>
            <p:ph type="body" sz="half" idx="1"/>
          </p:nvPr>
        </p:nvSpPr>
        <p:spPr>
          <a:xfrm>
            <a:off x="5183187" y="1186249"/>
            <a:ext cx="6172203" cy="4674802"/>
          </a:xfrm>
          <a:prstGeom prst="rect">
            <a:avLst/>
          </a:prstGeom>
        </p:spPr>
        <p:txBody>
          <a:bodyPr/>
          <a:lstStyle>
            <a:lvl1pPr marL="228600" indent="-228600">
              <a:buSzPct val="100000"/>
              <a:buFont typeface="Arial"/>
              <a:buChar char="•"/>
              <a:defRPr sz="3200"/>
            </a:lvl1pPr>
            <a:lvl2pPr marL="718184" indent="-260984">
              <a:buSzPct val="100000"/>
              <a:buFont typeface="Arial"/>
              <a:buChar char="•"/>
              <a:defRPr sz="3200"/>
            </a:lvl2pPr>
            <a:lvl3pPr marL="1219200" indent="-304800">
              <a:buSzPct val="100000"/>
              <a:buFont typeface="Arial"/>
              <a:buChar char="•"/>
              <a:defRPr sz="3200"/>
            </a:lvl3pPr>
            <a:lvl4pPr marL="1737360" indent="-365760">
              <a:buSzPct val="100000"/>
              <a:buFont typeface="Arial"/>
              <a:buChar char="•"/>
              <a:defRPr sz="3200"/>
            </a:lvl4pPr>
            <a:lvl5pPr marL="2194560" indent="-365760">
              <a:buSzPct val="100000"/>
              <a:buFont typeface="Arial"/>
              <a:buChar char="•"/>
              <a:defRPr sz="3200"/>
            </a:lvl5pPr>
          </a:lstStyle>
          <a:p>
            <a:r>
              <a:t>正文级别 1</a:t>
            </a:r>
          </a:p>
          <a:p>
            <a:pPr lvl="1"/>
            <a:r>
              <a:t>正文级别 2</a:t>
            </a:r>
          </a:p>
          <a:p>
            <a:pPr lvl="2"/>
            <a:r>
              <a:t>正文级别 3</a:t>
            </a:r>
          </a:p>
          <a:p>
            <a:pPr lvl="3"/>
            <a:r>
              <a:t>正文级别 4</a:t>
            </a:r>
          </a:p>
          <a:p>
            <a:pPr lvl="4"/>
            <a:r>
              <a:t>正文级别 5</a:t>
            </a:r>
          </a:p>
        </p:txBody>
      </p:sp>
      <p:sp>
        <p:nvSpPr>
          <p:cNvPr id="99" name="Text Placeholder 3"/>
          <p:cNvSpPr>
            <a:spLocks noGrp="1"/>
          </p:cNvSpPr>
          <p:nvPr>
            <p:ph type="body" sz="quarter" idx="13"/>
          </p:nvPr>
        </p:nvSpPr>
        <p:spPr>
          <a:xfrm>
            <a:off x="839786" y="2057400"/>
            <a:ext cx="3932242" cy="3811588"/>
          </a:xfrm>
          <a:prstGeom prst="rect">
            <a:avLst/>
          </a:prstGeom>
        </p:spPr>
        <p:txBody>
          <a:bodyPr/>
          <a:lstStyle/>
          <a:p>
            <a:endParaRPr/>
          </a:p>
        </p:txBody>
      </p:sp>
      <p:sp>
        <p:nvSpPr>
          <p:cNvPr id="100"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7" name="标题文本"/>
          <p:cNvSpPr>
            <a:spLocks noGrp="1"/>
          </p:cNvSpPr>
          <p:nvPr>
            <p:ph type="title"/>
          </p:nvPr>
        </p:nvSpPr>
        <p:spPr>
          <a:xfrm>
            <a:off x="839787" y="457200"/>
            <a:ext cx="3932240" cy="1600200"/>
          </a:xfrm>
          <a:prstGeom prst="rect">
            <a:avLst/>
          </a:prstGeom>
        </p:spPr>
        <p:txBody>
          <a:bodyPr/>
          <a:lstStyle>
            <a:lvl1pPr>
              <a:defRPr sz="3200"/>
            </a:lvl1pPr>
          </a:lstStyle>
          <a:p>
            <a:r>
              <a:t>标题文本</a:t>
            </a:r>
          </a:p>
        </p:txBody>
      </p:sp>
      <p:sp>
        <p:nvSpPr>
          <p:cNvPr id="108" name="Picture Placeholder 2"/>
          <p:cNvSpPr>
            <a:spLocks noGrp="1"/>
          </p:cNvSpPr>
          <p:nvPr>
            <p:ph type="pic" sz="half" idx="13"/>
          </p:nvPr>
        </p:nvSpPr>
        <p:spPr>
          <a:xfrm>
            <a:off x="5183187" y="1276864"/>
            <a:ext cx="6172203" cy="4584187"/>
          </a:xfrm>
          <a:prstGeom prst="rect">
            <a:avLst/>
          </a:prstGeom>
        </p:spPr>
        <p:txBody>
          <a:bodyPr lIns="91439" tIns="45719" rIns="91439" bIns="45719">
            <a:noAutofit/>
          </a:bodyPr>
          <a:lstStyle/>
          <a:p>
            <a:endParaRPr/>
          </a:p>
        </p:txBody>
      </p:sp>
      <p:sp>
        <p:nvSpPr>
          <p:cNvPr id="109" name="正文级别 1…"/>
          <p:cNvSpPr>
            <a:spLocks noGrp="1"/>
          </p:cNvSpPr>
          <p:nvPr>
            <p:ph type="body" sz="quarter" idx="1"/>
          </p:nvPr>
        </p:nvSpPr>
        <p:spPr>
          <a:xfrm>
            <a:off x="839787" y="2057400"/>
            <a:ext cx="3932240" cy="3811588"/>
          </a:xfrm>
          <a:prstGeom prst="rect">
            <a:avLst/>
          </a:prstGeom>
        </p:spPr>
        <p:txBody>
          <a:bodyPr/>
          <a:lstStyle>
            <a:lvl1pPr>
              <a:defRPr sz="1600"/>
            </a:lvl1pPr>
            <a:lvl2pPr>
              <a:defRPr sz="1600"/>
            </a:lvl2pPr>
            <a:lvl3pPr>
              <a:defRPr sz="1600"/>
            </a:lvl3pPr>
            <a:lvl4pPr>
              <a:defRPr sz="1600"/>
            </a:lvl4pPr>
            <a:lvl5pPr>
              <a:defRPr sz="1600"/>
            </a:lvl5pPr>
          </a:lstStyle>
          <a:p>
            <a:r>
              <a:t>正文级别 1</a:t>
            </a:r>
          </a:p>
          <a:p>
            <a:pPr lvl="1"/>
            <a:r>
              <a:t>正文级别 2</a:t>
            </a:r>
          </a:p>
          <a:p>
            <a:pPr lvl="2"/>
            <a:r>
              <a:t>正文级别 3</a:t>
            </a:r>
          </a:p>
          <a:p>
            <a:pPr lvl="3"/>
            <a:r>
              <a:t>正文级别 4</a:t>
            </a:r>
          </a:p>
          <a:p>
            <a:pPr lvl="4"/>
            <a:r>
              <a:t>正文级别 5</a:t>
            </a:r>
          </a:p>
        </p:txBody>
      </p:sp>
      <p:sp>
        <p:nvSpPr>
          <p:cNvPr id="110"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17" name="标题文本"/>
          <p:cNvSpPr>
            <a:spLocks noGrp="1"/>
          </p:cNvSpPr>
          <p:nvPr>
            <p:ph type="title"/>
          </p:nvPr>
        </p:nvSpPr>
        <p:spPr>
          <a:xfrm>
            <a:off x="838200" y="365125"/>
            <a:ext cx="9228140" cy="1325563"/>
          </a:xfrm>
          <a:prstGeom prst="rect">
            <a:avLst/>
          </a:prstGeom>
        </p:spPr>
        <p:txBody>
          <a:bodyPr anchor="ctr"/>
          <a:lstStyle>
            <a:lvl1pPr>
              <a:defRPr sz="3600"/>
            </a:lvl1pPr>
          </a:lstStyle>
          <a:p>
            <a:r>
              <a:t>标题文本</a:t>
            </a:r>
          </a:p>
        </p:txBody>
      </p:sp>
      <p:sp>
        <p:nvSpPr>
          <p:cNvPr id="118" name="正文级别 1…"/>
          <p:cNvSpPr>
            <a:spLocks noGrp="1"/>
          </p:cNvSpPr>
          <p:nvPr>
            <p:ph type="body" idx="1"/>
          </p:nvPr>
        </p:nvSpPr>
        <p:spPr>
          <a:xfrm>
            <a:off x="838200" y="1825625"/>
            <a:ext cx="10515600" cy="3282950"/>
          </a:xfrm>
          <a:prstGeom prst="rect">
            <a:avLst/>
          </a:prstGeom>
        </p:spPr>
        <p:txBody>
          <a:bodyPr/>
          <a:lstStyle>
            <a:lvl1pPr marL="228600" indent="-228600">
              <a:buSzPct val="100000"/>
              <a:buFont typeface="Arial"/>
              <a:buChar char="•"/>
            </a:lvl1pPr>
            <a:lvl2pPr marL="731519" indent="-274319">
              <a:buSzPct val="100000"/>
              <a:buFont typeface="Arial"/>
              <a:buChar char="•"/>
            </a:lvl2pPr>
            <a:lvl3pPr marL="1219200" indent="-304800">
              <a:buSzPct val="100000"/>
              <a:buFont typeface="Arial"/>
              <a:buChar char="•"/>
            </a:lvl3pPr>
            <a:lvl4pPr marL="1714500" indent="-342900">
              <a:buSzPct val="100000"/>
              <a:buFont typeface="Arial"/>
              <a:buChar char="•"/>
            </a:lvl4pPr>
            <a:lvl5pPr marL="2220595" indent="-391795">
              <a:buSzPct val="100000"/>
              <a:buFont typeface="Arial"/>
              <a:buChar char="•"/>
            </a:lvl5pPr>
          </a:lstStyle>
          <a:p>
            <a:r>
              <a:t>正文级别 1</a:t>
            </a:r>
          </a:p>
          <a:p>
            <a:pPr lvl="1"/>
            <a:r>
              <a:t>正文级别 2</a:t>
            </a:r>
          </a:p>
          <a:p>
            <a:pPr lvl="2"/>
            <a:r>
              <a:t>正文级别 3</a:t>
            </a:r>
          </a:p>
          <a:p>
            <a:pPr lvl="3"/>
            <a:r>
              <a:t>正文级别 4</a:t>
            </a:r>
          </a:p>
          <a:p>
            <a:pPr lvl="4"/>
            <a:r>
              <a:t>正文级别 5</a:t>
            </a:r>
          </a:p>
        </p:txBody>
      </p:sp>
      <p:sp>
        <p:nvSpPr>
          <p:cNvPr id="119"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26" name="标题文本"/>
          <p:cNvSpPr>
            <a:spLocks noGrp="1"/>
          </p:cNvSpPr>
          <p:nvPr>
            <p:ph type="title"/>
          </p:nvPr>
        </p:nvSpPr>
        <p:spPr>
          <a:xfrm>
            <a:off x="7900086" y="365125"/>
            <a:ext cx="2405449" cy="5473614"/>
          </a:xfrm>
          <a:prstGeom prst="rect">
            <a:avLst/>
          </a:prstGeom>
        </p:spPr>
        <p:txBody>
          <a:bodyPr anchor="ctr"/>
          <a:lstStyle>
            <a:lvl1pPr>
              <a:defRPr sz="3600"/>
            </a:lvl1pPr>
          </a:lstStyle>
          <a:p>
            <a:r>
              <a:t>标题文本</a:t>
            </a:r>
          </a:p>
        </p:txBody>
      </p:sp>
      <p:sp>
        <p:nvSpPr>
          <p:cNvPr id="127" name="正文级别 1…"/>
          <p:cNvSpPr>
            <a:spLocks noGrp="1"/>
          </p:cNvSpPr>
          <p:nvPr>
            <p:ph type="body" idx="1"/>
          </p:nvPr>
        </p:nvSpPr>
        <p:spPr>
          <a:xfrm>
            <a:off x="838200" y="365125"/>
            <a:ext cx="6930081" cy="5473614"/>
          </a:xfrm>
          <a:prstGeom prst="rect">
            <a:avLst/>
          </a:prstGeom>
        </p:spPr>
        <p:txBody>
          <a:bodyPr/>
          <a:lstStyle>
            <a:lvl1pPr marL="228600" indent="-228600">
              <a:buSzPct val="100000"/>
              <a:buFont typeface="Arial"/>
              <a:buChar char="•"/>
            </a:lvl1pPr>
            <a:lvl2pPr marL="731519" indent="-274319">
              <a:buSzPct val="100000"/>
              <a:buFont typeface="Arial"/>
              <a:buChar char="•"/>
            </a:lvl2pPr>
            <a:lvl3pPr marL="1219200" indent="-304800">
              <a:buSzPct val="100000"/>
              <a:buFont typeface="Arial"/>
              <a:buChar char="•"/>
            </a:lvl3pPr>
            <a:lvl4pPr marL="1714500" indent="-342900">
              <a:buSzPct val="100000"/>
              <a:buFont typeface="Arial"/>
              <a:buChar char="•"/>
            </a:lvl4pPr>
            <a:lvl5pPr marL="2220595" indent="-391795">
              <a:buSzPct val="100000"/>
              <a:buFont typeface="Arial"/>
              <a:buChar char="•"/>
            </a:lvl5pPr>
          </a:lstStyle>
          <a:p>
            <a:r>
              <a:t>正文级别 1</a:t>
            </a:r>
          </a:p>
          <a:p>
            <a:pPr lvl="1"/>
            <a:r>
              <a:t>正文级别 2</a:t>
            </a:r>
          </a:p>
          <a:p>
            <a:pPr lvl="2"/>
            <a:r>
              <a:t>正文级别 3</a:t>
            </a:r>
          </a:p>
          <a:p>
            <a:pPr lvl="3"/>
            <a:r>
              <a:t>正文级别 4</a:t>
            </a:r>
          </a:p>
          <a:p>
            <a:pPr lvl="4"/>
            <a:r>
              <a:t>正文级别 5</a:t>
            </a:r>
          </a:p>
        </p:txBody>
      </p:sp>
      <p:sp>
        <p:nvSpPr>
          <p:cNvPr id="128" name="幻灯片编号"/>
          <p:cNvSpPr>
            <a:spLocks noGrp="1"/>
          </p:cNvSpPr>
          <p:nvPr>
            <p:ph type="sldNum" sz="quarter" idx="2"/>
          </p:nvPr>
        </p:nvSpPr>
        <p:spPr>
          <a:xfrm>
            <a:off x="10060653" y="6271738"/>
            <a:ext cx="245400" cy="2438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chemeClr val="accent5"/>
        </a:solidFill>
        <a:effectLst/>
      </p:bgPr>
    </p:bg>
    <p:spTree>
      <p:nvGrpSpPr>
        <p:cNvPr id="1" name=""/>
        <p:cNvGrpSpPr/>
        <p:nvPr/>
      </p:nvGrpSpPr>
      <p:grpSpPr>
        <a:xfrm>
          <a:off x="0" y="0"/>
          <a:ext cx="0" cy="0"/>
          <a:chOff x="0" y="0"/>
          <a:chExt cx="0" cy="0"/>
        </a:xfrm>
      </p:grpSpPr>
      <p:pic>
        <p:nvPicPr>
          <p:cNvPr id="135"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136"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sp>
        <p:nvSpPr>
          <p:cNvPr id="137" name="Footer Placeholder 4"/>
          <p:cNvSpPr/>
          <p:nvPr/>
        </p:nvSpPr>
        <p:spPr>
          <a:xfrm>
            <a:off x="838200" y="6493192"/>
            <a:ext cx="10515600"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i="1">
                <a:solidFill>
                  <a:srgbClr val="FFFFFF"/>
                </a:solidFill>
                <a:latin typeface="Kanit"/>
                <a:ea typeface="Kanit"/>
                <a:cs typeface="Kanit"/>
                <a:sym typeface="Kanit"/>
              </a:defRPr>
            </a:lvl1pPr>
          </a:lstStyle>
          <a:p>
            <a:r>
              <a:t>Lotterywest is the major supporter of the WA Digital Inclusion Project. WACOSS is leading the initiative and is responsible for project governance.</a:t>
            </a:r>
          </a:p>
        </p:txBody>
      </p:sp>
      <p:pic>
        <p:nvPicPr>
          <p:cNvPr id="138" name="Picture 10" descr="Picture 10"/>
          <p:cNvPicPr>
            <a:picLocks noChangeAspect="1"/>
          </p:cNvPicPr>
          <p:nvPr/>
        </p:nvPicPr>
        <p:blipFill>
          <a:blip r:embed="rId4"/>
          <a:stretch>
            <a:fillRect/>
          </a:stretch>
        </p:blipFill>
        <p:spPr>
          <a:xfrm>
            <a:off x="10561638" y="231775"/>
            <a:ext cx="1385890" cy="617538"/>
          </a:xfrm>
          <a:prstGeom prst="rect">
            <a:avLst/>
          </a:prstGeom>
          <a:ln w="12700">
            <a:miter lim="400000"/>
          </a:ln>
        </p:spPr>
      </p:pic>
      <p:sp>
        <p:nvSpPr>
          <p:cNvPr id="139" name="标题文本"/>
          <p:cNvSpPr>
            <a:spLocks noGrp="1"/>
          </p:cNvSpPr>
          <p:nvPr>
            <p:ph type="title"/>
          </p:nvPr>
        </p:nvSpPr>
        <p:spPr>
          <a:xfrm>
            <a:off x="1524000" y="1122362"/>
            <a:ext cx="9144000" cy="2387601"/>
          </a:xfrm>
          <a:prstGeom prst="rect">
            <a:avLst/>
          </a:prstGeom>
        </p:spPr>
        <p:txBody>
          <a:bodyPr/>
          <a:lstStyle>
            <a:lvl1pPr algn="ctr">
              <a:defRPr>
                <a:solidFill>
                  <a:schemeClr val="accent3"/>
                </a:solidFill>
              </a:defRPr>
            </a:lvl1pPr>
          </a:lstStyle>
          <a:p>
            <a:r>
              <a:t>标题文本</a:t>
            </a:r>
          </a:p>
        </p:txBody>
      </p:sp>
      <p:sp>
        <p:nvSpPr>
          <p:cNvPr id="140" name="正文级别 1…"/>
          <p:cNvSpPr>
            <a:spLocks noGrp="1"/>
          </p:cNvSpPr>
          <p:nvPr>
            <p:ph type="body" sz="quarter" idx="1"/>
          </p:nvPr>
        </p:nvSpPr>
        <p:spPr>
          <a:xfrm>
            <a:off x="1524000" y="3602037"/>
            <a:ext cx="9144000" cy="1655765"/>
          </a:xfrm>
          <a:prstGeom prst="rect">
            <a:avLst/>
          </a:prstGeom>
        </p:spPr>
        <p:txBody>
          <a:bodyP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r>
              <a:t>正文级别 1</a:t>
            </a:r>
          </a:p>
          <a:p>
            <a:pPr lvl="1"/>
            <a:r>
              <a:t>正文级别 2</a:t>
            </a:r>
          </a:p>
          <a:p>
            <a:pPr lvl="2"/>
            <a:r>
              <a:t>正文级别 3</a:t>
            </a:r>
          </a:p>
          <a:p>
            <a:pPr lvl="3"/>
            <a:r>
              <a:t>正文级别 4</a:t>
            </a:r>
          </a:p>
          <a:p>
            <a:pPr lvl="4"/>
            <a:r>
              <a:t>正文级别 5</a:t>
            </a:r>
          </a:p>
        </p:txBody>
      </p:sp>
      <p:sp>
        <p:nvSpPr>
          <p:cNvPr id="141" name="幻灯片编号"/>
          <p:cNvSpPr>
            <a:spLocks noGrp="1"/>
          </p:cNvSpPr>
          <p:nvPr>
            <p:ph type="sldNum" sz="quarter" idx="2"/>
          </p:nvPr>
        </p:nvSpPr>
        <p:spPr>
          <a:prstGeom prst="rect">
            <a:avLst/>
          </a:prstGeom>
        </p:spPr>
        <p:txBody>
          <a:bodyPr/>
          <a:lstStyle>
            <a:lvl1pPr>
              <a:defRPr>
                <a:solidFill>
                  <a:srgbClr val="D9D9D9"/>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chemeClr val="accent5"/>
        </a:solidFill>
        <a:effectLst/>
      </p:bgPr>
    </p:bg>
    <p:spTree>
      <p:nvGrpSpPr>
        <p:cNvPr id="1" name=""/>
        <p:cNvGrpSpPr/>
        <p:nvPr/>
      </p:nvGrpSpPr>
      <p:grpSpPr>
        <a:xfrm>
          <a:off x="0" y="0"/>
          <a:ext cx="0" cy="0"/>
          <a:chOff x="0" y="0"/>
          <a:chExt cx="0" cy="0"/>
        </a:xfrm>
      </p:grpSpPr>
      <p:pic>
        <p:nvPicPr>
          <p:cNvPr id="148"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149"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sp>
        <p:nvSpPr>
          <p:cNvPr id="150" name="Footer Placeholder 4"/>
          <p:cNvSpPr/>
          <p:nvPr/>
        </p:nvSpPr>
        <p:spPr>
          <a:xfrm>
            <a:off x="838200" y="6493192"/>
            <a:ext cx="10515600"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i="1">
                <a:solidFill>
                  <a:srgbClr val="FFFFFF"/>
                </a:solidFill>
                <a:latin typeface="Kanit"/>
                <a:ea typeface="Kanit"/>
                <a:cs typeface="Kanit"/>
                <a:sym typeface="Kanit"/>
              </a:defRPr>
            </a:lvl1pPr>
          </a:lstStyle>
          <a:p>
            <a:r>
              <a:t>Lotterywest is the major supporter of the WA Digital Inclusion Project. WACOSS is leading the initiative and is responsible for project governance.</a:t>
            </a:r>
          </a:p>
        </p:txBody>
      </p:sp>
      <p:pic>
        <p:nvPicPr>
          <p:cNvPr id="151" name="Picture 10" descr="Picture 10"/>
          <p:cNvPicPr>
            <a:picLocks noChangeAspect="1"/>
          </p:cNvPicPr>
          <p:nvPr/>
        </p:nvPicPr>
        <p:blipFill>
          <a:blip r:embed="rId4"/>
          <a:stretch>
            <a:fillRect/>
          </a:stretch>
        </p:blipFill>
        <p:spPr>
          <a:xfrm>
            <a:off x="10561638" y="231775"/>
            <a:ext cx="1385890" cy="617538"/>
          </a:xfrm>
          <a:prstGeom prst="rect">
            <a:avLst/>
          </a:prstGeom>
          <a:ln w="12700">
            <a:miter lim="400000"/>
          </a:ln>
        </p:spPr>
      </p:pic>
      <p:sp>
        <p:nvSpPr>
          <p:cNvPr id="152" name="标题文本"/>
          <p:cNvSpPr>
            <a:spLocks noGrp="1"/>
          </p:cNvSpPr>
          <p:nvPr>
            <p:ph type="title"/>
          </p:nvPr>
        </p:nvSpPr>
        <p:spPr>
          <a:xfrm>
            <a:off x="838200" y="365125"/>
            <a:ext cx="9228140" cy="1325563"/>
          </a:xfrm>
          <a:prstGeom prst="rect">
            <a:avLst/>
          </a:prstGeom>
        </p:spPr>
        <p:txBody>
          <a:bodyPr anchor="ctr"/>
          <a:lstStyle>
            <a:lvl1pPr>
              <a:defRPr sz="3600">
                <a:solidFill>
                  <a:schemeClr val="accent3"/>
                </a:solidFill>
              </a:defRPr>
            </a:lvl1pPr>
          </a:lstStyle>
          <a:p>
            <a:r>
              <a:t>标题文本</a:t>
            </a:r>
          </a:p>
        </p:txBody>
      </p:sp>
      <p:sp>
        <p:nvSpPr>
          <p:cNvPr id="153" name="正文级别 1…"/>
          <p:cNvSpPr>
            <a:spLocks noGrp="1"/>
          </p:cNvSpPr>
          <p:nvPr>
            <p:ph type="body" idx="1"/>
          </p:nvPr>
        </p:nvSpPr>
        <p:spPr>
          <a:xfrm>
            <a:off x="838200" y="1825625"/>
            <a:ext cx="10515600" cy="3282950"/>
          </a:xfrm>
          <a:prstGeom prst="rect">
            <a:avLst/>
          </a:prstGeom>
        </p:spPr>
        <p:txBody>
          <a:bodyPr/>
          <a:lstStyle>
            <a:lvl1pPr marL="228600" indent="-228600">
              <a:buSzPct val="100000"/>
              <a:buFont typeface="Arial"/>
              <a:buChar char="•"/>
              <a:defRPr>
                <a:solidFill>
                  <a:srgbClr val="FFFFFF"/>
                </a:solidFill>
              </a:defRPr>
            </a:lvl1pPr>
            <a:lvl2pPr marL="731519" indent="-274319">
              <a:buSzPct val="100000"/>
              <a:buFont typeface="Arial"/>
              <a:buChar char="•"/>
              <a:defRPr>
                <a:solidFill>
                  <a:srgbClr val="FFFFFF"/>
                </a:solidFill>
              </a:defRPr>
            </a:lvl2pPr>
            <a:lvl3pPr marL="1219200" indent="-304800">
              <a:buSzPct val="100000"/>
              <a:buFont typeface="Arial"/>
              <a:buChar char="•"/>
              <a:defRPr>
                <a:solidFill>
                  <a:srgbClr val="FFFFFF"/>
                </a:solidFill>
              </a:defRPr>
            </a:lvl3pPr>
            <a:lvl4pPr marL="1714500" indent="-342900">
              <a:buSzPct val="100000"/>
              <a:buFont typeface="Arial"/>
              <a:buChar char="•"/>
              <a:defRPr>
                <a:solidFill>
                  <a:srgbClr val="FFFFFF"/>
                </a:solidFill>
              </a:defRPr>
            </a:lvl4pPr>
            <a:lvl5pPr marL="2220595" indent="-391795">
              <a:buSzPct val="100000"/>
              <a:buFont typeface="Arial"/>
              <a:buChar char="•"/>
              <a:defRPr>
                <a:solidFill>
                  <a:srgbClr val="FFFFFF"/>
                </a:solidFill>
              </a:defRPr>
            </a:lvl5pPr>
          </a:lstStyle>
          <a:p>
            <a:r>
              <a:t>正文级别 1</a:t>
            </a:r>
          </a:p>
          <a:p>
            <a:pPr lvl="1"/>
            <a:r>
              <a:t>正文级别 2</a:t>
            </a:r>
          </a:p>
          <a:p>
            <a:pPr lvl="2"/>
            <a:r>
              <a:t>正文级别 3</a:t>
            </a:r>
          </a:p>
          <a:p>
            <a:pPr lvl="3"/>
            <a:r>
              <a:t>正文级别 4</a:t>
            </a:r>
          </a:p>
          <a:p>
            <a:pPr lvl="4"/>
            <a:r>
              <a:t>正文级别 5</a:t>
            </a:r>
          </a:p>
        </p:txBody>
      </p:sp>
      <p:sp>
        <p:nvSpPr>
          <p:cNvPr id="154" name="幻灯片编号"/>
          <p:cNvSpPr>
            <a:spLocks noGrp="1"/>
          </p:cNvSpPr>
          <p:nvPr>
            <p:ph type="sldNum" sz="quarter" idx="2"/>
          </p:nvPr>
        </p:nvSpPr>
        <p:spPr>
          <a:prstGeom prst="rect">
            <a:avLst/>
          </a:prstGeom>
        </p:spPr>
        <p:txBody>
          <a:bodyPr/>
          <a:lstStyle>
            <a:lvl1pPr>
              <a:defRPr>
                <a:solidFill>
                  <a:srgbClr val="D9D9D9"/>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chemeClr val="accent5"/>
        </a:solidFill>
        <a:effectLst/>
      </p:bgPr>
    </p:bg>
    <p:spTree>
      <p:nvGrpSpPr>
        <p:cNvPr id="1" name=""/>
        <p:cNvGrpSpPr/>
        <p:nvPr/>
      </p:nvGrpSpPr>
      <p:grpSpPr>
        <a:xfrm>
          <a:off x="0" y="0"/>
          <a:ext cx="0" cy="0"/>
          <a:chOff x="0" y="0"/>
          <a:chExt cx="0" cy="0"/>
        </a:xfrm>
      </p:grpSpPr>
      <p:pic>
        <p:nvPicPr>
          <p:cNvPr id="161"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162"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sp>
        <p:nvSpPr>
          <p:cNvPr id="163" name="Footer Placeholder 4"/>
          <p:cNvSpPr/>
          <p:nvPr/>
        </p:nvSpPr>
        <p:spPr>
          <a:xfrm>
            <a:off x="838200" y="6493192"/>
            <a:ext cx="10515600"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i="1">
                <a:solidFill>
                  <a:srgbClr val="FFFFFF"/>
                </a:solidFill>
                <a:latin typeface="Kanit"/>
                <a:ea typeface="Kanit"/>
                <a:cs typeface="Kanit"/>
                <a:sym typeface="Kanit"/>
              </a:defRPr>
            </a:lvl1pPr>
          </a:lstStyle>
          <a:p>
            <a:r>
              <a:t>Lotterywest is the major supporter of the WA Digital Inclusion Project. WACOSS is leading the initiative and is responsible for project governance.</a:t>
            </a:r>
          </a:p>
        </p:txBody>
      </p:sp>
      <p:pic>
        <p:nvPicPr>
          <p:cNvPr id="164" name="Picture 10" descr="Picture 10"/>
          <p:cNvPicPr>
            <a:picLocks noChangeAspect="1"/>
          </p:cNvPicPr>
          <p:nvPr/>
        </p:nvPicPr>
        <p:blipFill>
          <a:blip r:embed="rId4"/>
          <a:stretch>
            <a:fillRect/>
          </a:stretch>
        </p:blipFill>
        <p:spPr>
          <a:xfrm>
            <a:off x="10561638" y="231775"/>
            <a:ext cx="1385890" cy="617538"/>
          </a:xfrm>
          <a:prstGeom prst="rect">
            <a:avLst/>
          </a:prstGeom>
          <a:ln w="12700">
            <a:miter lim="400000"/>
          </a:ln>
        </p:spPr>
      </p:pic>
      <p:sp>
        <p:nvSpPr>
          <p:cNvPr id="165" name="标题文本"/>
          <p:cNvSpPr>
            <a:spLocks noGrp="1"/>
          </p:cNvSpPr>
          <p:nvPr>
            <p:ph type="title"/>
          </p:nvPr>
        </p:nvSpPr>
        <p:spPr>
          <a:prstGeom prst="rect">
            <a:avLst/>
          </a:prstGeom>
        </p:spPr>
        <p:txBody>
          <a:bodyPr/>
          <a:lstStyle>
            <a:lvl1pPr>
              <a:defRPr>
                <a:solidFill>
                  <a:schemeClr val="accent3"/>
                </a:solidFill>
              </a:defRPr>
            </a:lvl1pPr>
          </a:lstStyle>
          <a:p>
            <a:r>
              <a:t>标题文本</a:t>
            </a:r>
          </a:p>
        </p:txBody>
      </p:sp>
      <p:sp>
        <p:nvSpPr>
          <p:cNvPr id="166" name="正文级别 1…"/>
          <p:cNvSpPr>
            <a:spLocks noGrp="1"/>
          </p:cNvSpPr>
          <p:nvPr>
            <p:ph type="body" sz="quarter"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正文级别 1</a:t>
            </a:r>
          </a:p>
          <a:p>
            <a:pPr lvl="1"/>
            <a:r>
              <a:t>正文级别 2</a:t>
            </a:r>
          </a:p>
          <a:p>
            <a:pPr lvl="2"/>
            <a:r>
              <a:t>正文级别 3</a:t>
            </a:r>
          </a:p>
          <a:p>
            <a:pPr lvl="3"/>
            <a:r>
              <a:t>正文级别 4</a:t>
            </a:r>
          </a:p>
          <a:p>
            <a:pPr lvl="4"/>
            <a:r>
              <a:t>正文级别 5</a:t>
            </a:r>
          </a:p>
        </p:txBody>
      </p:sp>
      <p:sp>
        <p:nvSpPr>
          <p:cNvPr id="167" name="幻灯片编号"/>
          <p:cNvSpPr>
            <a:spLocks noGrp="1"/>
          </p:cNvSpPr>
          <p:nvPr>
            <p:ph type="sldNum" sz="quarter" idx="2"/>
          </p:nvPr>
        </p:nvSpPr>
        <p:spPr>
          <a:prstGeom prst="rect">
            <a:avLst/>
          </a:prstGeom>
        </p:spPr>
        <p:txBody>
          <a:bodyPr/>
          <a:lstStyle>
            <a:lvl1pPr>
              <a:defRPr>
                <a:solidFill>
                  <a:srgbClr val="D9D9D9"/>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Header with no background">
    <p:bg>
      <p:bgPr>
        <a:solidFill>
          <a:schemeClr val="accent5"/>
        </a:solidFill>
        <a:effectLst/>
      </p:bgPr>
    </p:bg>
    <p:spTree>
      <p:nvGrpSpPr>
        <p:cNvPr id="1" name=""/>
        <p:cNvGrpSpPr/>
        <p:nvPr/>
      </p:nvGrpSpPr>
      <p:grpSpPr>
        <a:xfrm>
          <a:off x="0" y="0"/>
          <a:ext cx="0" cy="0"/>
          <a:chOff x="0" y="0"/>
          <a:chExt cx="0" cy="0"/>
        </a:xfrm>
      </p:grpSpPr>
      <p:sp>
        <p:nvSpPr>
          <p:cNvPr id="174" name="标题文本"/>
          <p:cNvSpPr>
            <a:spLocks noGrp="1"/>
          </p:cNvSpPr>
          <p:nvPr>
            <p:ph type="title"/>
          </p:nvPr>
        </p:nvSpPr>
        <p:spPr>
          <a:prstGeom prst="rect">
            <a:avLst/>
          </a:prstGeom>
        </p:spPr>
        <p:txBody>
          <a:bodyPr/>
          <a:lstStyle>
            <a:lvl1pPr>
              <a:defRPr>
                <a:solidFill>
                  <a:schemeClr val="accent3"/>
                </a:solidFill>
              </a:defRPr>
            </a:lvl1pPr>
          </a:lstStyle>
          <a:p>
            <a:r>
              <a:t>标题文本</a:t>
            </a:r>
          </a:p>
        </p:txBody>
      </p:sp>
      <p:sp>
        <p:nvSpPr>
          <p:cNvPr id="175" name="正文级别 1…"/>
          <p:cNvSpPr>
            <a:spLocks noGrp="1"/>
          </p:cNvSpPr>
          <p:nvPr>
            <p:ph type="body" sz="quarter"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正文级别 1</a:t>
            </a:r>
          </a:p>
          <a:p>
            <a:pPr lvl="1"/>
            <a:r>
              <a:t>正文级别 2</a:t>
            </a:r>
          </a:p>
          <a:p>
            <a:pPr lvl="2"/>
            <a:r>
              <a:t>正文级别 3</a:t>
            </a:r>
          </a:p>
          <a:p>
            <a:pPr lvl="3"/>
            <a:r>
              <a:t>正文级别 4</a:t>
            </a:r>
          </a:p>
          <a:p>
            <a:pPr lvl="4"/>
            <a:r>
              <a:t>正文级别 5</a:t>
            </a:r>
          </a:p>
        </p:txBody>
      </p:sp>
      <p:sp>
        <p:nvSpPr>
          <p:cNvPr id="176" name="幻灯片编号"/>
          <p:cNvSpPr>
            <a:spLocks noGrp="1"/>
          </p:cNvSpPr>
          <p:nvPr>
            <p:ph type="sldNum" sz="quarter" idx="2"/>
          </p:nvPr>
        </p:nvSpPr>
        <p:spPr>
          <a:xfrm>
            <a:off x="8492201" y="6234432"/>
            <a:ext cx="245399" cy="2438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chemeClr val="accent5"/>
        </a:solidFill>
        <a:effectLst/>
      </p:bgPr>
    </p:bg>
    <p:spTree>
      <p:nvGrpSpPr>
        <p:cNvPr id="1" name=""/>
        <p:cNvGrpSpPr/>
        <p:nvPr/>
      </p:nvGrpSpPr>
      <p:grpSpPr>
        <a:xfrm>
          <a:off x="0" y="0"/>
          <a:ext cx="0" cy="0"/>
          <a:chOff x="0" y="0"/>
          <a:chExt cx="0" cy="0"/>
        </a:xfrm>
      </p:grpSpPr>
      <p:pic>
        <p:nvPicPr>
          <p:cNvPr id="183"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184"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sp>
        <p:nvSpPr>
          <p:cNvPr id="185" name="Footer Placeholder 4"/>
          <p:cNvSpPr/>
          <p:nvPr/>
        </p:nvSpPr>
        <p:spPr>
          <a:xfrm>
            <a:off x="838200" y="6493192"/>
            <a:ext cx="10515600"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i="1">
                <a:solidFill>
                  <a:srgbClr val="FFFFFF"/>
                </a:solidFill>
                <a:latin typeface="Kanit"/>
                <a:ea typeface="Kanit"/>
                <a:cs typeface="Kanit"/>
                <a:sym typeface="Kanit"/>
              </a:defRPr>
            </a:lvl1pPr>
          </a:lstStyle>
          <a:p>
            <a:r>
              <a:t>Lotterywest is the major supporter of the WA Digital Inclusion Project. WACOSS is leading the initiative and is responsible for project governance.</a:t>
            </a:r>
          </a:p>
        </p:txBody>
      </p:sp>
      <p:pic>
        <p:nvPicPr>
          <p:cNvPr id="186" name="Picture 10" descr="Picture 10"/>
          <p:cNvPicPr>
            <a:picLocks noChangeAspect="1"/>
          </p:cNvPicPr>
          <p:nvPr/>
        </p:nvPicPr>
        <p:blipFill>
          <a:blip r:embed="rId4"/>
          <a:stretch>
            <a:fillRect/>
          </a:stretch>
        </p:blipFill>
        <p:spPr>
          <a:xfrm>
            <a:off x="10561638" y="231775"/>
            <a:ext cx="1385890" cy="617538"/>
          </a:xfrm>
          <a:prstGeom prst="rect">
            <a:avLst/>
          </a:prstGeom>
          <a:ln w="12700">
            <a:miter lim="400000"/>
          </a:ln>
        </p:spPr>
      </p:pic>
      <p:sp>
        <p:nvSpPr>
          <p:cNvPr id="187" name="标题文本"/>
          <p:cNvSpPr>
            <a:spLocks noGrp="1"/>
          </p:cNvSpPr>
          <p:nvPr>
            <p:ph type="title"/>
          </p:nvPr>
        </p:nvSpPr>
        <p:spPr>
          <a:xfrm>
            <a:off x="838200" y="365125"/>
            <a:ext cx="9228140" cy="1325563"/>
          </a:xfrm>
          <a:prstGeom prst="rect">
            <a:avLst/>
          </a:prstGeom>
        </p:spPr>
        <p:txBody>
          <a:bodyPr anchor="ctr"/>
          <a:lstStyle>
            <a:lvl1pPr>
              <a:defRPr sz="3600">
                <a:solidFill>
                  <a:schemeClr val="accent3"/>
                </a:solidFill>
              </a:defRPr>
            </a:lvl1pPr>
          </a:lstStyle>
          <a:p>
            <a:r>
              <a:t>标题文本</a:t>
            </a:r>
          </a:p>
        </p:txBody>
      </p:sp>
      <p:sp>
        <p:nvSpPr>
          <p:cNvPr id="188" name="正文级别 1…"/>
          <p:cNvSpPr>
            <a:spLocks noGrp="1"/>
          </p:cNvSpPr>
          <p:nvPr>
            <p:ph type="body" sz="half" idx="1"/>
          </p:nvPr>
        </p:nvSpPr>
        <p:spPr>
          <a:xfrm>
            <a:off x="838200" y="1825625"/>
            <a:ext cx="5181600" cy="3929223"/>
          </a:xfrm>
          <a:prstGeom prst="rect">
            <a:avLst/>
          </a:prstGeom>
        </p:spPr>
        <p:txBody>
          <a:bodyPr/>
          <a:lstStyle>
            <a:lvl1pPr marL="228600" indent="-228600">
              <a:buSzPct val="100000"/>
              <a:buFont typeface="Arial"/>
              <a:buChar char="•"/>
              <a:defRPr>
                <a:solidFill>
                  <a:srgbClr val="FFFFFF"/>
                </a:solidFill>
              </a:defRPr>
            </a:lvl1pPr>
            <a:lvl2pPr marL="731519" indent="-274319">
              <a:buSzPct val="100000"/>
              <a:buFont typeface="Arial"/>
              <a:buChar char="•"/>
              <a:defRPr>
                <a:solidFill>
                  <a:srgbClr val="FFFFFF"/>
                </a:solidFill>
              </a:defRPr>
            </a:lvl2pPr>
            <a:lvl3pPr marL="1219200" indent="-304800">
              <a:buSzPct val="100000"/>
              <a:buFont typeface="Arial"/>
              <a:buChar char="•"/>
              <a:defRPr>
                <a:solidFill>
                  <a:srgbClr val="FFFFFF"/>
                </a:solidFill>
              </a:defRPr>
            </a:lvl3pPr>
            <a:lvl4pPr marL="1714500" indent="-342900">
              <a:buSzPct val="100000"/>
              <a:buFont typeface="Arial"/>
              <a:buChar char="•"/>
              <a:defRPr>
                <a:solidFill>
                  <a:srgbClr val="FFFFFF"/>
                </a:solidFill>
              </a:defRPr>
            </a:lvl4pPr>
            <a:lvl5pPr marL="2220595" indent="-391795">
              <a:buSzPct val="100000"/>
              <a:buFont typeface="Arial"/>
              <a:buChar char="•"/>
              <a:defRPr>
                <a:solidFill>
                  <a:srgbClr val="FFFFFF"/>
                </a:solidFill>
              </a:defRPr>
            </a:lvl5pPr>
          </a:lstStyle>
          <a:p>
            <a:r>
              <a:t>正文级别 1</a:t>
            </a:r>
          </a:p>
          <a:p>
            <a:pPr lvl="1"/>
            <a:r>
              <a:t>正文级别 2</a:t>
            </a:r>
          </a:p>
          <a:p>
            <a:pPr lvl="2"/>
            <a:r>
              <a:t>正文级别 3</a:t>
            </a:r>
          </a:p>
          <a:p>
            <a:pPr lvl="3"/>
            <a:r>
              <a:t>正文级别 4</a:t>
            </a:r>
          </a:p>
          <a:p>
            <a:pPr lvl="4"/>
            <a:r>
              <a:t>正文级别 5</a:t>
            </a:r>
          </a:p>
        </p:txBody>
      </p:sp>
      <p:sp>
        <p:nvSpPr>
          <p:cNvPr id="189" name="幻灯片编号"/>
          <p:cNvSpPr>
            <a:spLocks noGrp="1"/>
          </p:cNvSpPr>
          <p:nvPr>
            <p:ph type="sldNum" sz="quarter" idx="2"/>
          </p:nvPr>
        </p:nvSpPr>
        <p:spPr>
          <a:prstGeom prst="rect">
            <a:avLst/>
          </a:prstGeom>
        </p:spPr>
        <p:txBody>
          <a:bodyPr/>
          <a:lstStyle>
            <a:lvl1pPr>
              <a:defRPr>
                <a:solidFill>
                  <a:srgbClr val="D9D9D9"/>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chemeClr val="accent5"/>
        </a:solidFill>
        <a:effectLst/>
      </p:bgPr>
    </p:bg>
    <p:spTree>
      <p:nvGrpSpPr>
        <p:cNvPr id="1" name=""/>
        <p:cNvGrpSpPr/>
        <p:nvPr/>
      </p:nvGrpSpPr>
      <p:grpSpPr>
        <a:xfrm>
          <a:off x="0" y="0"/>
          <a:ext cx="0" cy="0"/>
          <a:chOff x="0" y="0"/>
          <a:chExt cx="0" cy="0"/>
        </a:xfrm>
      </p:grpSpPr>
      <p:pic>
        <p:nvPicPr>
          <p:cNvPr id="196"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197"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sp>
        <p:nvSpPr>
          <p:cNvPr id="198" name="Footer Placeholder 4"/>
          <p:cNvSpPr/>
          <p:nvPr/>
        </p:nvSpPr>
        <p:spPr>
          <a:xfrm>
            <a:off x="838200" y="6493192"/>
            <a:ext cx="10515600"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i="1">
                <a:solidFill>
                  <a:srgbClr val="FFFFFF"/>
                </a:solidFill>
                <a:latin typeface="Kanit"/>
                <a:ea typeface="Kanit"/>
                <a:cs typeface="Kanit"/>
                <a:sym typeface="Kanit"/>
              </a:defRPr>
            </a:lvl1pPr>
          </a:lstStyle>
          <a:p>
            <a:r>
              <a:t>Lotterywest is the major supporter of the WA Digital Inclusion Project. WACOSS is leading the initiative and is responsible for project governance.</a:t>
            </a:r>
          </a:p>
        </p:txBody>
      </p:sp>
      <p:pic>
        <p:nvPicPr>
          <p:cNvPr id="199" name="Picture 10" descr="Picture 10"/>
          <p:cNvPicPr>
            <a:picLocks noChangeAspect="1"/>
          </p:cNvPicPr>
          <p:nvPr/>
        </p:nvPicPr>
        <p:blipFill>
          <a:blip r:embed="rId4"/>
          <a:stretch>
            <a:fillRect/>
          </a:stretch>
        </p:blipFill>
        <p:spPr>
          <a:xfrm>
            <a:off x="10561638" y="231775"/>
            <a:ext cx="1385890" cy="617538"/>
          </a:xfrm>
          <a:prstGeom prst="rect">
            <a:avLst/>
          </a:prstGeom>
          <a:ln w="12700">
            <a:miter lim="400000"/>
          </a:ln>
        </p:spPr>
      </p:pic>
      <p:sp>
        <p:nvSpPr>
          <p:cNvPr id="200" name="标题文本"/>
          <p:cNvSpPr>
            <a:spLocks noGrp="1"/>
          </p:cNvSpPr>
          <p:nvPr>
            <p:ph type="title"/>
          </p:nvPr>
        </p:nvSpPr>
        <p:spPr>
          <a:xfrm>
            <a:off x="839787" y="365125"/>
            <a:ext cx="9243329" cy="1325563"/>
          </a:xfrm>
          <a:prstGeom prst="rect">
            <a:avLst/>
          </a:prstGeom>
        </p:spPr>
        <p:txBody>
          <a:bodyPr anchor="ctr"/>
          <a:lstStyle>
            <a:lvl1pPr>
              <a:defRPr sz="3600">
                <a:solidFill>
                  <a:schemeClr val="accent3"/>
                </a:solidFill>
              </a:defRPr>
            </a:lvl1pPr>
          </a:lstStyle>
          <a:p>
            <a:r>
              <a:t>标题文本</a:t>
            </a:r>
          </a:p>
        </p:txBody>
      </p:sp>
      <p:sp>
        <p:nvSpPr>
          <p:cNvPr id="201" name="正文级别 1…"/>
          <p:cNvSpPr>
            <a:spLocks noGrp="1"/>
          </p:cNvSpPr>
          <p:nvPr>
            <p:ph type="body" sz="quarter" idx="1"/>
          </p:nvPr>
        </p:nvSpPr>
        <p:spPr>
          <a:xfrm>
            <a:off x="839787" y="1681163"/>
            <a:ext cx="5157790" cy="823915"/>
          </a:xfrm>
          <a:prstGeom prst="rect">
            <a:avLst/>
          </a:prstGeom>
        </p:spPr>
        <p:txBody>
          <a:bodyPr anchor="b"/>
          <a:lstStyle>
            <a:lvl1pPr>
              <a:defRPr b="1">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r>
              <a:t>正文级别 1</a:t>
            </a:r>
          </a:p>
          <a:p>
            <a:pPr lvl="1"/>
            <a:r>
              <a:t>正文级别 2</a:t>
            </a:r>
          </a:p>
          <a:p>
            <a:pPr lvl="2"/>
            <a:r>
              <a:t>正文级别 3</a:t>
            </a:r>
          </a:p>
          <a:p>
            <a:pPr lvl="3"/>
            <a:r>
              <a:t>正文级别 4</a:t>
            </a:r>
          </a:p>
          <a:p>
            <a:pPr lvl="4"/>
            <a:r>
              <a:t>正文级别 5</a:t>
            </a:r>
          </a:p>
        </p:txBody>
      </p:sp>
      <p:sp>
        <p:nvSpPr>
          <p:cNvPr id="202" name="Text Placeholder 4"/>
          <p:cNvSpPr>
            <a:spLocks noGrp="1"/>
          </p:cNvSpPr>
          <p:nvPr>
            <p:ph type="body" sz="quarter" idx="13"/>
          </p:nvPr>
        </p:nvSpPr>
        <p:spPr>
          <a:xfrm>
            <a:off x="6172200" y="1681163"/>
            <a:ext cx="5183188" cy="823914"/>
          </a:xfrm>
          <a:prstGeom prst="rect">
            <a:avLst/>
          </a:prstGeom>
        </p:spPr>
        <p:txBody>
          <a:bodyPr anchor="b"/>
          <a:lstStyle/>
          <a:p>
            <a:endParaRPr/>
          </a:p>
        </p:txBody>
      </p:sp>
      <p:sp>
        <p:nvSpPr>
          <p:cNvPr id="203" name="幻灯片编号"/>
          <p:cNvSpPr>
            <a:spLocks noGrp="1"/>
          </p:cNvSpPr>
          <p:nvPr>
            <p:ph type="sldNum" sz="quarter" idx="2"/>
          </p:nvPr>
        </p:nvSpPr>
        <p:spPr>
          <a:prstGeom prst="rect">
            <a:avLst/>
          </a:prstGeom>
        </p:spPr>
        <p:txBody>
          <a:bodyPr/>
          <a:lstStyle>
            <a:lvl1pPr>
              <a:defRPr>
                <a:solidFill>
                  <a:srgbClr val="D9D9D9"/>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4" name="标题文本"/>
          <p:cNvSpPr>
            <a:spLocks noGrp="1"/>
          </p:cNvSpPr>
          <p:nvPr>
            <p:ph type="title"/>
          </p:nvPr>
        </p:nvSpPr>
        <p:spPr>
          <a:xfrm>
            <a:off x="838200" y="365125"/>
            <a:ext cx="9228140" cy="1325563"/>
          </a:xfrm>
          <a:prstGeom prst="rect">
            <a:avLst/>
          </a:prstGeom>
        </p:spPr>
        <p:txBody>
          <a:bodyPr anchor="ctr"/>
          <a:lstStyle>
            <a:lvl1pPr>
              <a:defRPr sz="3600"/>
            </a:lvl1pPr>
          </a:lstStyle>
          <a:p>
            <a:r>
              <a:t>标题文本</a:t>
            </a:r>
          </a:p>
        </p:txBody>
      </p:sp>
      <p:sp>
        <p:nvSpPr>
          <p:cNvPr id="25" name="正文级别 1…"/>
          <p:cNvSpPr>
            <a:spLocks noGrp="1"/>
          </p:cNvSpPr>
          <p:nvPr>
            <p:ph type="body" idx="1"/>
          </p:nvPr>
        </p:nvSpPr>
        <p:spPr>
          <a:xfrm>
            <a:off x="838200" y="1825625"/>
            <a:ext cx="10515600" cy="3282950"/>
          </a:xfrm>
          <a:prstGeom prst="rect">
            <a:avLst/>
          </a:prstGeom>
        </p:spPr>
        <p:txBody>
          <a:bodyPr/>
          <a:lstStyle>
            <a:lvl1pPr marL="228600" indent="-228600">
              <a:buSzPct val="100000"/>
              <a:buFont typeface="Arial"/>
              <a:buChar char="•"/>
            </a:lvl1pPr>
            <a:lvl2pPr marL="731519" indent="-274319">
              <a:buSzPct val="100000"/>
              <a:buFont typeface="Arial"/>
              <a:buChar char="•"/>
            </a:lvl2pPr>
            <a:lvl3pPr marL="1219200" indent="-304800">
              <a:buSzPct val="100000"/>
              <a:buFont typeface="Arial"/>
              <a:buChar char="•"/>
            </a:lvl3pPr>
            <a:lvl4pPr marL="1714500" indent="-342900">
              <a:buSzPct val="100000"/>
              <a:buFont typeface="Arial"/>
              <a:buChar char="•"/>
            </a:lvl4pPr>
            <a:lvl5pPr marL="2220595" indent="-391795">
              <a:buSzPct val="100000"/>
              <a:buFont typeface="Arial"/>
              <a:buChar char="•"/>
            </a:lvl5pPr>
          </a:lstStyle>
          <a:p>
            <a:r>
              <a:t>正文级别 1</a:t>
            </a:r>
          </a:p>
          <a:p>
            <a:pPr lvl="1"/>
            <a:r>
              <a:t>正文级别 2</a:t>
            </a:r>
          </a:p>
          <a:p>
            <a:pPr lvl="2"/>
            <a:r>
              <a:t>正文级别 3</a:t>
            </a:r>
          </a:p>
          <a:p>
            <a:pPr lvl="3"/>
            <a:r>
              <a:t>正文级别 4</a:t>
            </a:r>
          </a:p>
          <a:p>
            <a:pPr lvl="4"/>
            <a:r>
              <a:t>正文级别 5</a:t>
            </a:r>
          </a:p>
        </p:txBody>
      </p:sp>
      <p:sp>
        <p:nvSpPr>
          <p:cNvPr id="26"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chemeClr val="accent5"/>
        </a:solidFill>
        <a:effectLst/>
      </p:bgPr>
    </p:bg>
    <p:spTree>
      <p:nvGrpSpPr>
        <p:cNvPr id="1" name=""/>
        <p:cNvGrpSpPr/>
        <p:nvPr/>
      </p:nvGrpSpPr>
      <p:grpSpPr>
        <a:xfrm>
          <a:off x="0" y="0"/>
          <a:ext cx="0" cy="0"/>
          <a:chOff x="0" y="0"/>
          <a:chExt cx="0" cy="0"/>
        </a:xfrm>
      </p:grpSpPr>
      <p:pic>
        <p:nvPicPr>
          <p:cNvPr id="210"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211"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sp>
        <p:nvSpPr>
          <p:cNvPr id="212" name="Footer Placeholder 4"/>
          <p:cNvSpPr/>
          <p:nvPr/>
        </p:nvSpPr>
        <p:spPr>
          <a:xfrm>
            <a:off x="838200" y="6493192"/>
            <a:ext cx="10515600"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i="1">
                <a:solidFill>
                  <a:srgbClr val="FFFFFF"/>
                </a:solidFill>
                <a:latin typeface="Kanit"/>
                <a:ea typeface="Kanit"/>
                <a:cs typeface="Kanit"/>
                <a:sym typeface="Kanit"/>
              </a:defRPr>
            </a:lvl1pPr>
          </a:lstStyle>
          <a:p>
            <a:r>
              <a:t>Lotterywest is the major supporter of the WA Digital Inclusion Project. WACOSS is leading the initiative and is responsible for project governance.</a:t>
            </a:r>
          </a:p>
        </p:txBody>
      </p:sp>
      <p:pic>
        <p:nvPicPr>
          <p:cNvPr id="213" name="Picture 10" descr="Picture 10"/>
          <p:cNvPicPr>
            <a:picLocks noChangeAspect="1"/>
          </p:cNvPicPr>
          <p:nvPr/>
        </p:nvPicPr>
        <p:blipFill>
          <a:blip r:embed="rId4"/>
          <a:stretch>
            <a:fillRect/>
          </a:stretch>
        </p:blipFill>
        <p:spPr>
          <a:xfrm>
            <a:off x="10561638" y="231775"/>
            <a:ext cx="1385890" cy="617538"/>
          </a:xfrm>
          <a:prstGeom prst="rect">
            <a:avLst/>
          </a:prstGeom>
          <a:ln w="12700">
            <a:miter lim="400000"/>
          </a:ln>
        </p:spPr>
      </p:pic>
      <p:sp>
        <p:nvSpPr>
          <p:cNvPr id="214" name="标题文本"/>
          <p:cNvSpPr>
            <a:spLocks noGrp="1"/>
          </p:cNvSpPr>
          <p:nvPr>
            <p:ph type="title"/>
          </p:nvPr>
        </p:nvSpPr>
        <p:spPr>
          <a:xfrm>
            <a:off x="838200" y="365125"/>
            <a:ext cx="9228140" cy="1325563"/>
          </a:xfrm>
          <a:prstGeom prst="rect">
            <a:avLst/>
          </a:prstGeom>
        </p:spPr>
        <p:txBody>
          <a:bodyPr anchor="ctr"/>
          <a:lstStyle>
            <a:lvl1pPr>
              <a:defRPr sz="3600">
                <a:solidFill>
                  <a:schemeClr val="accent3"/>
                </a:solidFill>
              </a:defRPr>
            </a:lvl1pPr>
          </a:lstStyle>
          <a:p>
            <a:r>
              <a:t>标题文本</a:t>
            </a:r>
          </a:p>
        </p:txBody>
      </p:sp>
      <p:sp>
        <p:nvSpPr>
          <p:cNvPr id="215" name="幻灯片编号"/>
          <p:cNvSpPr>
            <a:spLocks noGrp="1"/>
          </p:cNvSpPr>
          <p:nvPr>
            <p:ph type="sldNum" sz="quarter" idx="2"/>
          </p:nvPr>
        </p:nvSpPr>
        <p:spPr>
          <a:prstGeom prst="rect">
            <a:avLst/>
          </a:prstGeom>
        </p:spPr>
        <p:txBody>
          <a:bodyPr/>
          <a:lstStyle>
            <a:lvl1pPr>
              <a:defRPr>
                <a:solidFill>
                  <a:srgbClr val="D9D9D9"/>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Blank">
    <p:bg>
      <p:bgPr>
        <a:solidFill>
          <a:schemeClr val="accent5"/>
        </a:solidFill>
        <a:effectLst/>
      </p:bgPr>
    </p:bg>
    <p:spTree>
      <p:nvGrpSpPr>
        <p:cNvPr id="1" name=""/>
        <p:cNvGrpSpPr/>
        <p:nvPr/>
      </p:nvGrpSpPr>
      <p:grpSpPr>
        <a:xfrm>
          <a:off x="0" y="0"/>
          <a:ext cx="0" cy="0"/>
          <a:chOff x="0" y="0"/>
          <a:chExt cx="0" cy="0"/>
        </a:xfrm>
      </p:grpSpPr>
      <p:pic>
        <p:nvPicPr>
          <p:cNvPr id="222"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223"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sp>
        <p:nvSpPr>
          <p:cNvPr id="224" name="Footer Placeholder 4"/>
          <p:cNvSpPr/>
          <p:nvPr/>
        </p:nvSpPr>
        <p:spPr>
          <a:xfrm>
            <a:off x="838200" y="6493192"/>
            <a:ext cx="10515600"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i="1">
                <a:solidFill>
                  <a:srgbClr val="FFFFFF"/>
                </a:solidFill>
                <a:latin typeface="Kanit"/>
                <a:ea typeface="Kanit"/>
                <a:cs typeface="Kanit"/>
                <a:sym typeface="Kanit"/>
              </a:defRPr>
            </a:lvl1pPr>
          </a:lstStyle>
          <a:p>
            <a:r>
              <a:t>Lotterywest is the major supporter of the WA Digital Inclusion Project. WACOSS is leading the initiative and is responsible for project governance.</a:t>
            </a:r>
          </a:p>
        </p:txBody>
      </p:sp>
      <p:pic>
        <p:nvPicPr>
          <p:cNvPr id="225" name="Picture 10" descr="Picture 10"/>
          <p:cNvPicPr>
            <a:picLocks noChangeAspect="1"/>
          </p:cNvPicPr>
          <p:nvPr/>
        </p:nvPicPr>
        <p:blipFill>
          <a:blip r:embed="rId4"/>
          <a:stretch>
            <a:fillRect/>
          </a:stretch>
        </p:blipFill>
        <p:spPr>
          <a:xfrm>
            <a:off x="10561638" y="231775"/>
            <a:ext cx="1385890" cy="617538"/>
          </a:xfrm>
          <a:prstGeom prst="rect">
            <a:avLst/>
          </a:prstGeom>
          <a:ln w="12700">
            <a:miter lim="400000"/>
          </a:ln>
        </p:spPr>
      </p:pic>
      <p:sp>
        <p:nvSpPr>
          <p:cNvPr id="226" name="幻灯片编号"/>
          <p:cNvSpPr>
            <a:spLocks noGrp="1"/>
          </p:cNvSpPr>
          <p:nvPr>
            <p:ph type="sldNum" sz="quarter" idx="2"/>
          </p:nvPr>
        </p:nvSpPr>
        <p:spPr>
          <a:prstGeom prst="rect">
            <a:avLst/>
          </a:prstGeom>
        </p:spPr>
        <p:txBody>
          <a:bodyPr/>
          <a:lstStyle>
            <a:lvl1pPr>
              <a:defRPr>
                <a:solidFill>
                  <a:srgbClr val="D9D9D9"/>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Content with Caption">
    <p:bg>
      <p:bgPr>
        <a:solidFill>
          <a:schemeClr val="accent5"/>
        </a:solidFill>
        <a:effectLst/>
      </p:bgPr>
    </p:bg>
    <p:spTree>
      <p:nvGrpSpPr>
        <p:cNvPr id="1" name=""/>
        <p:cNvGrpSpPr/>
        <p:nvPr/>
      </p:nvGrpSpPr>
      <p:grpSpPr>
        <a:xfrm>
          <a:off x="0" y="0"/>
          <a:ext cx="0" cy="0"/>
          <a:chOff x="0" y="0"/>
          <a:chExt cx="0" cy="0"/>
        </a:xfrm>
      </p:grpSpPr>
      <p:pic>
        <p:nvPicPr>
          <p:cNvPr id="233"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234"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sp>
        <p:nvSpPr>
          <p:cNvPr id="235" name="Footer Placeholder 4"/>
          <p:cNvSpPr/>
          <p:nvPr/>
        </p:nvSpPr>
        <p:spPr>
          <a:xfrm>
            <a:off x="838200" y="6493192"/>
            <a:ext cx="10515600"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i="1">
                <a:solidFill>
                  <a:srgbClr val="FFFFFF"/>
                </a:solidFill>
                <a:latin typeface="Kanit"/>
                <a:ea typeface="Kanit"/>
                <a:cs typeface="Kanit"/>
                <a:sym typeface="Kanit"/>
              </a:defRPr>
            </a:lvl1pPr>
          </a:lstStyle>
          <a:p>
            <a:r>
              <a:t>Lotterywest is the major supporter of the WA Digital Inclusion Project. WACOSS is leading the initiative and is responsible for project governance.</a:t>
            </a:r>
          </a:p>
        </p:txBody>
      </p:sp>
      <p:pic>
        <p:nvPicPr>
          <p:cNvPr id="236" name="Picture 10" descr="Picture 10"/>
          <p:cNvPicPr>
            <a:picLocks noChangeAspect="1"/>
          </p:cNvPicPr>
          <p:nvPr/>
        </p:nvPicPr>
        <p:blipFill>
          <a:blip r:embed="rId4"/>
          <a:stretch>
            <a:fillRect/>
          </a:stretch>
        </p:blipFill>
        <p:spPr>
          <a:xfrm>
            <a:off x="10561638" y="231775"/>
            <a:ext cx="1385890" cy="617538"/>
          </a:xfrm>
          <a:prstGeom prst="rect">
            <a:avLst/>
          </a:prstGeom>
          <a:ln w="12700">
            <a:miter lim="400000"/>
          </a:ln>
        </p:spPr>
      </p:pic>
      <p:sp>
        <p:nvSpPr>
          <p:cNvPr id="237" name="标题文本"/>
          <p:cNvSpPr>
            <a:spLocks noGrp="1"/>
          </p:cNvSpPr>
          <p:nvPr>
            <p:ph type="title"/>
          </p:nvPr>
        </p:nvSpPr>
        <p:spPr>
          <a:xfrm>
            <a:off x="839787" y="457200"/>
            <a:ext cx="3932240" cy="1600200"/>
          </a:xfrm>
          <a:prstGeom prst="rect">
            <a:avLst/>
          </a:prstGeom>
        </p:spPr>
        <p:txBody>
          <a:bodyPr/>
          <a:lstStyle>
            <a:lvl1pPr>
              <a:defRPr sz="3200">
                <a:solidFill>
                  <a:schemeClr val="accent3"/>
                </a:solidFill>
              </a:defRPr>
            </a:lvl1pPr>
          </a:lstStyle>
          <a:p>
            <a:r>
              <a:t>标题文本</a:t>
            </a:r>
          </a:p>
        </p:txBody>
      </p:sp>
      <p:sp>
        <p:nvSpPr>
          <p:cNvPr id="238" name="正文级别 1…"/>
          <p:cNvSpPr>
            <a:spLocks noGrp="1"/>
          </p:cNvSpPr>
          <p:nvPr>
            <p:ph type="body" sz="half" idx="1"/>
          </p:nvPr>
        </p:nvSpPr>
        <p:spPr>
          <a:xfrm>
            <a:off x="5183187" y="1186249"/>
            <a:ext cx="6172203" cy="4674802"/>
          </a:xfrm>
          <a:prstGeom prst="rect">
            <a:avLst/>
          </a:prstGeom>
        </p:spPr>
        <p:txBody>
          <a:bodyPr/>
          <a:lstStyle>
            <a:lvl1pPr marL="228600" indent="-228600">
              <a:buSzPct val="100000"/>
              <a:buFont typeface="Arial"/>
              <a:buChar char="•"/>
              <a:defRPr sz="3200">
                <a:solidFill>
                  <a:srgbClr val="FFFFFF"/>
                </a:solidFill>
              </a:defRPr>
            </a:lvl1pPr>
            <a:lvl2pPr marL="718184" indent="-260984">
              <a:buSzPct val="100000"/>
              <a:buFont typeface="Arial"/>
              <a:buChar char="•"/>
              <a:defRPr sz="3200">
                <a:solidFill>
                  <a:srgbClr val="FFFFFF"/>
                </a:solidFill>
              </a:defRPr>
            </a:lvl2pPr>
            <a:lvl3pPr marL="1219200" indent="-304800">
              <a:buSzPct val="100000"/>
              <a:buFont typeface="Arial"/>
              <a:buChar char="•"/>
              <a:defRPr sz="3200">
                <a:solidFill>
                  <a:srgbClr val="FFFFFF"/>
                </a:solidFill>
              </a:defRPr>
            </a:lvl3pPr>
            <a:lvl4pPr marL="1737360" indent="-365760">
              <a:buSzPct val="100000"/>
              <a:buFont typeface="Arial"/>
              <a:buChar char="•"/>
              <a:defRPr sz="3200">
                <a:solidFill>
                  <a:srgbClr val="FFFFFF"/>
                </a:solidFill>
              </a:defRPr>
            </a:lvl4pPr>
            <a:lvl5pPr marL="2194560" indent="-365760">
              <a:buSzPct val="100000"/>
              <a:buFont typeface="Arial"/>
              <a:buChar char="•"/>
              <a:defRPr sz="3200">
                <a:solidFill>
                  <a:srgbClr val="FFFFFF"/>
                </a:solidFill>
              </a:defRPr>
            </a:lvl5pPr>
          </a:lstStyle>
          <a:p>
            <a:r>
              <a:t>正文级别 1</a:t>
            </a:r>
          </a:p>
          <a:p>
            <a:pPr lvl="1"/>
            <a:r>
              <a:t>正文级别 2</a:t>
            </a:r>
          </a:p>
          <a:p>
            <a:pPr lvl="2"/>
            <a:r>
              <a:t>正文级别 3</a:t>
            </a:r>
          </a:p>
          <a:p>
            <a:pPr lvl="3"/>
            <a:r>
              <a:t>正文级别 4</a:t>
            </a:r>
          </a:p>
          <a:p>
            <a:pPr lvl="4"/>
            <a:r>
              <a:t>正文级别 5</a:t>
            </a:r>
          </a:p>
        </p:txBody>
      </p:sp>
      <p:sp>
        <p:nvSpPr>
          <p:cNvPr id="239" name="Text Placeholder 3"/>
          <p:cNvSpPr>
            <a:spLocks noGrp="1"/>
          </p:cNvSpPr>
          <p:nvPr>
            <p:ph type="body" sz="quarter" idx="13"/>
          </p:nvPr>
        </p:nvSpPr>
        <p:spPr>
          <a:xfrm>
            <a:off x="839786" y="2057400"/>
            <a:ext cx="3932242" cy="3811588"/>
          </a:xfrm>
          <a:prstGeom prst="rect">
            <a:avLst/>
          </a:prstGeom>
        </p:spPr>
        <p:txBody>
          <a:bodyPr/>
          <a:lstStyle/>
          <a:p>
            <a:endParaRPr/>
          </a:p>
        </p:txBody>
      </p:sp>
      <p:sp>
        <p:nvSpPr>
          <p:cNvPr id="240" name="幻灯片编号"/>
          <p:cNvSpPr>
            <a:spLocks noGrp="1"/>
          </p:cNvSpPr>
          <p:nvPr>
            <p:ph type="sldNum" sz="quarter" idx="2"/>
          </p:nvPr>
        </p:nvSpPr>
        <p:spPr>
          <a:prstGeom prst="rect">
            <a:avLst/>
          </a:prstGeom>
        </p:spPr>
        <p:txBody>
          <a:bodyPr/>
          <a:lstStyle>
            <a:lvl1pPr>
              <a:defRPr>
                <a:solidFill>
                  <a:srgbClr val="D9D9D9"/>
                </a:solidFill>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chemeClr val="accent5"/>
        </a:solidFill>
        <a:effectLst/>
      </p:bgPr>
    </p:bg>
    <p:spTree>
      <p:nvGrpSpPr>
        <p:cNvPr id="1" name=""/>
        <p:cNvGrpSpPr/>
        <p:nvPr/>
      </p:nvGrpSpPr>
      <p:grpSpPr>
        <a:xfrm>
          <a:off x="0" y="0"/>
          <a:ext cx="0" cy="0"/>
          <a:chOff x="0" y="0"/>
          <a:chExt cx="0" cy="0"/>
        </a:xfrm>
      </p:grpSpPr>
      <p:pic>
        <p:nvPicPr>
          <p:cNvPr id="247"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248"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sp>
        <p:nvSpPr>
          <p:cNvPr id="249" name="Footer Placeholder 4"/>
          <p:cNvSpPr/>
          <p:nvPr/>
        </p:nvSpPr>
        <p:spPr>
          <a:xfrm>
            <a:off x="838200" y="6493192"/>
            <a:ext cx="10515600"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i="1">
                <a:solidFill>
                  <a:srgbClr val="FFFFFF"/>
                </a:solidFill>
                <a:latin typeface="Kanit"/>
                <a:ea typeface="Kanit"/>
                <a:cs typeface="Kanit"/>
                <a:sym typeface="Kanit"/>
              </a:defRPr>
            </a:lvl1pPr>
          </a:lstStyle>
          <a:p>
            <a:r>
              <a:t>Lotterywest is the major supporter of the WA Digital Inclusion Project. WACOSS is leading the initiative and is responsible for project governance.</a:t>
            </a:r>
          </a:p>
        </p:txBody>
      </p:sp>
      <p:pic>
        <p:nvPicPr>
          <p:cNvPr id="250" name="Picture 10" descr="Picture 10"/>
          <p:cNvPicPr>
            <a:picLocks noChangeAspect="1"/>
          </p:cNvPicPr>
          <p:nvPr/>
        </p:nvPicPr>
        <p:blipFill>
          <a:blip r:embed="rId4"/>
          <a:stretch>
            <a:fillRect/>
          </a:stretch>
        </p:blipFill>
        <p:spPr>
          <a:xfrm>
            <a:off x="10561638" y="231775"/>
            <a:ext cx="1385890" cy="617538"/>
          </a:xfrm>
          <a:prstGeom prst="rect">
            <a:avLst/>
          </a:prstGeom>
          <a:ln w="12700">
            <a:miter lim="400000"/>
          </a:ln>
        </p:spPr>
      </p:pic>
      <p:sp>
        <p:nvSpPr>
          <p:cNvPr id="251" name="标题文本"/>
          <p:cNvSpPr>
            <a:spLocks noGrp="1"/>
          </p:cNvSpPr>
          <p:nvPr>
            <p:ph type="title"/>
          </p:nvPr>
        </p:nvSpPr>
        <p:spPr>
          <a:xfrm>
            <a:off x="839787" y="457200"/>
            <a:ext cx="3932240" cy="1600200"/>
          </a:xfrm>
          <a:prstGeom prst="rect">
            <a:avLst/>
          </a:prstGeom>
        </p:spPr>
        <p:txBody>
          <a:bodyPr/>
          <a:lstStyle>
            <a:lvl1pPr>
              <a:defRPr sz="3200">
                <a:solidFill>
                  <a:schemeClr val="accent3"/>
                </a:solidFill>
              </a:defRPr>
            </a:lvl1pPr>
          </a:lstStyle>
          <a:p>
            <a:r>
              <a:t>标题文本</a:t>
            </a:r>
          </a:p>
        </p:txBody>
      </p:sp>
      <p:sp>
        <p:nvSpPr>
          <p:cNvPr id="252" name="Picture Placeholder 2"/>
          <p:cNvSpPr>
            <a:spLocks noGrp="1"/>
          </p:cNvSpPr>
          <p:nvPr>
            <p:ph type="pic" sz="half" idx="13"/>
          </p:nvPr>
        </p:nvSpPr>
        <p:spPr>
          <a:xfrm>
            <a:off x="5183187" y="1276864"/>
            <a:ext cx="6172203" cy="4584187"/>
          </a:xfrm>
          <a:prstGeom prst="rect">
            <a:avLst/>
          </a:prstGeom>
        </p:spPr>
        <p:txBody>
          <a:bodyPr lIns="91439" tIns="45719" rIns="91439" bIns="45719">
            <a:noAutofit/>
          </a:bodyPr>
          <a:lstStyle/>
          <a:p>
            <a:endParaRPr/>
          </a:p>
        </p:txBody>
      </p:sp>
      <p:sp>
        <p:nvSpPr>
          <p:cNvPr id="253" name="正文级别 1…"/>
          <p:cNvSpPr>
            <a:spLocks noGrp="1"/>
          </p:cNvSpPr>
          <p:nvPr>
            <p:ph type="body" sz="quarter" idx="1"/>
          </p:nvPr>
        </p:nvSpPr>
        <p:spPr>
          <a:xfrm>
            <a:off x="839787" y="2057400"/>
            <a:ext cx="3932240" cy="3811588"/>
          </a:xfrm>
          <a:prstGeom prst="rect">
            <a:avLst/>
          </a:prstGeom>
        </p:spPr>
        <p:txBody>
          <a:bodyPr/>
          <a:lstStyle>
            <a:lvl1pPr>
              <a:defRPr sz="1600">
                <a:solidFill>
                  <a:srgbClr val="FFFFFF"/>
                </a:solidFill>
              </a:defRPr>
            </a:lvl1pPr>
            <a:lvl2pPr>
              <a:defRPr sz="1600">
                <a:solidFill>
                  <a:srgbClr val="FFFFFF"/>
                </a:solidFill>
              </a:defRPr>
            </a:lvl2pPr>
            <a:lvl3pPr>
              <a:defRPr sz="1600">
                <a:solidFill>
                  <a:srgbClr val="FFFFFF"/>
                </a:solidFill>
              </a:defRPr>
            </a:lvl3pPr>
            <a:lvl4pPr>
              <a:defRPr sz="1600">
                <a:solidFill>
                  <a:srgbClr val="FFFFFF"/>
                </a:solidFill>
              </a:defRPr>
            </a:lvl4pPr>
            <a:lvl5pPr>
              <a:defRPr sz="1600">
                <a:solidFill>
                  <a:srgbClr val="FFFFFF"/>
                </a:solidFill>
              </a:defRPr>
            </a:lvl5pPr>
          </a:lstStyle>
          <a:p>
            <a:r>
              <a:t>正文级别 1</a:t>
            </a:r>
          </a:p>
          <a:p>
            <a:pPr lvl="1"/>
            <a:r>
              <a:t>正文级别 2</a:t>
            </a:r>
          </a:p>
          <a:p>
            <a:pPr lvl="2"/>
            <a:r>
              <a:t>正文级别 3</a:t>
            </a:r>
          </a:p>
          <a:p>
            <a:pPr lvl="3"/>
            <a:r>
              <a:t>正文级别 4</a:t>
            </a:r>
          </a:p>
          <a:p>
            <a:pPr lvl="4"/>
            <a:r>
              <a:t>正文级别 5</a:t>
            </a:r>
          </a:p>
        </p:txBody>
      </p:sp>
      <p:sp>
        <p:nvSpPr>
          <p:cNvPr id="254" name="幻灯片编号"/>
          <p:cNvSpPr>
            <a:spLocks noGrp="1"/>
          </p:cNvSpPr>
          <p:nvPr>
            <p:ph type="sldNum" sz="quarter" idx="2"/>
          </p:nvPr>
        </p:nvSpPr>
        <p:spPr>
          <a:prstGeom prst="rect">
            <a:avLst/>
          </a:prstGeom>
        </p:spPr>
        <p:txBody>
          <a:bodyPr/>
          <a:lstStyle>
            <a:lvl1pPr>
              <a:defRPr>
                <a:solidFill>
                  <a:srgbClr val="D9D9D9"/>
                </a:solidFill>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le and Vertical Text">
    <p:bg>
      <p:bgPr>
        <a:solidFill>
          <a:schemeClr val="accent5"/>
        </a:solidFill>
        <a:effectLst/>
      </p:bgPr>
    </p:bg>
    <p:spTree>
      <p:nvGrpSpPr>
        <p:cNvPr id="1" name=""/>
        <p:cNvGrpSpPr/>
        <p:nvPr/>
      </p:nvGrpSpPr>
      <p:grpSpPr>
        <a:xfrm>
          <a:off x="0" y="0"/>
          <a:ext cx="0" cy="0"/>
          <a:chOff x="0" y="0"/>
          <a:chExt cx="0" cy="0"/>
        </a:xfrm>
      </p:grpSpPr>
      <p:pic>
        <p:nvPicPr>
          <p:cNvPr id="261"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262"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sp>
        <p:nvSpPr>
          <p:cNvPr id="263" name="Footer Placeholder 4"/>
          <p:cNvSpPr/>
          <p:nvPr/>
        </p:nvSpPr>
        <p:spPr>
          <a:xfrm>
            <a:off x="838200" y="6493192"/>
            <a:ext cx="10515600"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i="1">
                <a:solidFill>
                  <a:srgbClr val="FFFFFF"/>
                </a:solidFill>
                <a:latin typeface="Kanit"/>
                <a:ea typeface="Kanit"/>
                <a:cs typeface="Kanit"/>
                <a:sym typeface="Kanit"/>
              </a:defRPr>
            </a:lvl1pPr>
          </a:lstStyle>
          <a:p>
            <a:r>
              <a:t>Lotterywest is the major supporter of the WA Digital Inclusion Project. WACOSS is leading the initiative and is responsible for project governance.</a:t>
            </a:r>
          </a:p>
        </p:txBody>
      </p:sp>
      <p:pic>
        <p:nvPicPr>
          <p:cNvPr id="264" name="Picture 10" descr="Picture 10"/>
          <p:cNvPicPr>
            <a:picLocks noChangeAspect="1"/>
          </p:cNvPicPr>
          <p:nvPr/>
        </p:nvPicPr>
        <p:blipFill>
          <a:blip r:embed="rId4"/>
          <a:stretch>
            <a:fillRect/>
          </a:stretch>
        </p:blipFill>
        <p:spPr>
          <a:xfrm>
            <a:off x="10561638" y="231775"/>
            <a:ext cx="1385890" cy="617538"/>
          </a:xfrm>
          <a:prstGeom prst="rect">
            <a:avLst/>
          </a:prstGeom>
          <a:ln w="12700">
            <a:miter lim="400000"/>
          </a:ln>
        </p:spPr>
      </p:pic>
      <p:sp>
        <p:nvSpPr>
          <p:cNvPr id="265" name="标题文本"/>
          <p:cNvSpPr>
            <a:spLocks noGrp="1"/>
          </p:cNvSpPr>
          <p:nvPr>
            <p:ph type="title"/>
          </p:nvPr>
        </p:nvSpPr>
        <p:spPr>
          <a:xfrm>
            <a:off x="838200" y="365125"/>
            <a:ext cx="9228140" cy="1325563"/>
          </a:xfrm>
          <a:prstGeom prst="rect">
            <a:avLst/>
          </a:prstGeom>
        </p:spPr>
        <p:txBody>
          <a:bodyPr anchor="ctr"/>
          <a:lstStyle>
            <a:lvl1pPr>
              <a:defRPr sz="3600">
                <a:solidFill>
                  <a:schemeClr val="accent3"/>
                </a:solidFill>
              </a:defRPr>
            </a:lvl1pPr>
          </a:lstStyle>
          <a:p>
            <a:r>
              <a:t>标题文本</a:t>
            </a:r>
          </a:p>
        </p:txBody>
      </p:sp>
      <p:sp>
        <p:nvSpPr>
          <p:cNvPr id="266" name="正文级别 1…"/>
          <p:cNvSpPr>
            <a:spLocks noGrp="1"/>
          </p:cNvSpPr>
          <p:nvPr>
            <p:ph type="body" idx="1"/>
          </p:nvPr>
        </p:nvSpPr>
        <p:spPr>
          <a:xfrm>
            <a:off x="838200" y="1825625"/>
            <a:ext cx="10515600" cy="3282950"/>
          </a:xfrm>
          <a:prstGeom prst="rect">
            <a:avLst/>
          </a:prstGeom>
        </p:spPr>
        <p:txBody>
          <a:bodyPr/>
          <a:lstStyle>
            <a:lvl1pPr marL="228600" indent="-228600">
              <a:buSzPct val="100000"/>
              <a:buFont typeface="Arial"/>
              <a:buChar char="•"/>
              <a:defRPr>
                <a:solidFill>
                  <a:srgbClr val="FFFFFF"/>
                </a:solidFill>
              </a:defRPr>
            </a:lvl1pPr>
            <a:lvl2pPr marL="731519" indent="-274319">
              <a:buSzPct val="100000"/>
              <a:buFont typeface="Arial"/>
              <a:buChar char="•"/>
              <a:defRPr>
                <a:solidFill>
                  <a:srgbClr val="FFFFFF"/>
                </a:solidFill>
              </a:defRPr>
            </a:lvl2pPr>
            <a:lvl3pPr marL="1219200" indent="-304800">
              <a:buSzPct val="100000"/>
              <a:buFont typeface="Arial"/>
              <a:buChar char="•"/>
              <a:defRPr>
                <a:solidFill>
                  <a:srgbClr val="FFFFFF"/>
                </a:solidFill>
              </a:defRPr>
            </a:lvl3pPr>
            <a:lvl4pPr marL="1714500" indent="-342900">
              <a:buSzPct val="100000"/>
              <a:buFont typeface="Arial"/>
              <a:buChar char="•"/>
              <a:defRPr>
                <a:solidFill>
                  <a:srgbClr val="FFFFFF"/>
                </a:solidFill>
              </a:defRPr>
            </a:lvl4pPr>
            <a:lvl5pPr marL="2220595" indent="-391795">
              <a:buSzPct val="100000"/>
              <a:buFont typeface="Arial"/>
              <a:buChar char="•"/>
              <a:defRPr>
                <a:solidFill>
                  <a:srgbClr val="FFFFFF"/>
                </a:solidFill>
              </a:defRPr>
            </a:lvl5pPr>
          </a:lstStyle>
          <a:p>
            <a:r>
              <a:t>正文级别 1</a:t>
            </a:r>
          </a:p>
          <a:p>
            <a:pPr lvl="1"/>
            <a:r>
              <a:t>正文级别 2</a:t>
            </a:r>
          </a:p>
          <a:p>
            <a:pPr lvl="2"/>
            <a:r>
              <a:t>正文级别 3</a:t>
            </a:r>
          </a:p>
          <a:p>
            <a:pPr lvl="3"/>
            <a:r>
              <a:t>正文级别 4</a:t>
            </a:r>
          </a:p>
          <a:p>
            <a:pPr lvl="4"/>
            <a:r>
              <a:t>正文级别 5</a:t>
            </a:r>
          </a:p>
        </p:txBody>
      </p:sp>
      <p:sp>
        <p:nvSpPr>
          <p:cNvPr id="267" name="幻灯片编号"/>
          <p:cNvSpPr>
            <a:spLocks noGrp="1"/>
          </p:cNvSpPr>
          <p:nvPr>
            <p:ph type="sldNum" sz="quarter" idx="2"/>
          </p:nvPr>
        </p:nvSpPr>
        <p:spPr>
          <a:prstGeom prst="rect">
            <a:avLst/>
          </a:prstGeom>
        </p:spPr>
        <p:txBody>
          <a:bodyPr/>
          <a:lstStyle>
            <a:lvl1pPr>
              <a:defRPr>
                <a:solidFill>
                  <a:srgbClr val="D9D9D9"/>
                </a:solidFil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Vertical Title and Text">
    <p:bg>
      <p:bgPr>
        <a:solidFill>
          <a:schemeClr val="accent5"/>
        </a:solidFill>
        <a:effectLst/>
      </p:bgPr>
    </p:bg>
    <p:spTree>
      <p:nvGrpSpPr>
        <p:cNvPr id="1" name=""/>
        <p:cNvGrpSpPr/>
        <p:nvPr/>
      </p:nvGrpSpPr>
      <p:grpSpPr>
        <a:xfrm>
          <a:off x="0" y="0"/>
          <a:ext cx="0" cy="0"/>
          <a:chOff x="0" y="0"/>
          <a:chExt cx="0" cy="0"/>
        </a:xfrm>
      </p:grpSpPr>
      <p:pic>
        <p:nvPicPr>
          <p:cNvPr id="274"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275"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sp>
        <p:nvSpPr>
          <p:cNvPr id="276" name="Footer Placeholder 4"/>
          <p:cNvSpPr/>
          <p:nvPr/>
        </p:nvSpPr>
        <p:spPr>
          <a:xfrm>
            <a:off x="838200" y="6493192"/>
            <a:ext cx="10515600"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i="1">
                <a:solidFill>
                  <a:srgbClr val="FFFFFF"/>
                </a:solidFill>
                <a:latin typeface="Kanit"/>
                <a:ea typeface="Kanit"/>
                <a:cs typeface="Kanit"/>
                <a:sym typeface="Kanit"/>
              </a:defRPr>
            </a:lvl1pPr>
          </a:lstStyle>
          <a:p>
            <a:r>
              <a:t>Lotterywest is the major supporter of the WA Digital Inclusion Project. WACOSS is leading the initiative and is responsible for project governance.</a:t>
            </a:r>
          </a:p>
        </p:txBody>
      </p:sp>
      <p:pic>
        <p:nvPicPr>
          <p:cNvPr id="277" name="Picture 10" descr="Picture 10"/>
          <p:cNvPicPr>
            <a:picLocks noChangeAspect="1"/>
          </p:cNvPicPr>
          <p:nvPr/>
        </p:nvPicPr>
        <p:blipFill>
          <a:blip r:embed="rId4"/>
          <a:stretch>
            <a:fillRect/>
          </a:stretch>
        </p:blipFill>
        <p:spPr>
          <a:xfrm>
            <a:off x="10561638" y="231775"/>
            <a:ext cx="1385890" cy="617538"/>
          </a:xfrm>
          <a:prstGeom prst="rect">
            <a:avLst/>
          </a:prstGeom>
          <a:ln w="12700">
            <a:miter lim="400000"/>
          </a:ln>
        </p:spPr>
      </p:pic>
      <p:sp>
        <p:nvSpPr>
          <p:cNvPr id="278" name="标题文本"/>
          <p:cNvSpPr>
            <a:spLocks noGrp="1"/>
          </p:cNvSpPr>
          <p:nvPr>
            <p:ph type="title"/>
          </p:nvPr>
        </p:nvSpPr>
        <p:spPr>
          <a:xfrm>
            <a:off x="7900086" y="365125"/>
            <a:ext cx="2405449" cy="5473614"/>
          </a:xfrm>
          <a:prstGeom prst="rect">
            <a:avLst/>
          </a:prstGeom>
        </p:spPr>
        <p:txBody>
          <a:bodyPr anchor="ctr"/>
          <a:lstStyle>
            <a:lvl1pPr>
              <a:defRPr sz="3600">
                <a:solidFill>
                  <a:schemeClr val="accent3"/>
                </a:solidFill>
              </a:defRPr>
            </a:lvl1pPr>
          </a:lstStyle>
          <a:p>
            <a:r>
              <a:t>标题文本</a:t>
            </a:r>
          </a:p>
        </p:txBody>
      </p:sp>
      <p:sp>
        <p:nvSpPr>
          <p:cNvPr id="279" name="正文级别 1…"/>
          <p:cNvSpPr>
            <a:spLocks noGrp="1"/>
          </p:cNvSpPr>
          <p:nvPr>
            <p:ph type="body" idx="1"/>
          </p:nvPr>
        </p:nvSpPr>
        <p:spPr>
          <a:xfrm>
            <a:off x="838200" y="365125"/>
            <a:ext cx="6930081" cy="5473614"/>
          </a:xfrm>
          <a:prstGeom prst="rect">
            <a:avLst/>
          </a:prstGeom>
        </p:spPr>
        <p:txBody>
          <a:bodyPr/>
          <a:lstStyle>
            <a:lvl1pPr marL="228600" indent="-228600">
              <a:buSzPct val="100000"/>
              <a:buFont typeface="Arial"/>
              <a:buChar char="•"/>
              <a:defRPr>
                <a:solidFill>
                  <a:srgbClr val="FFFFFF"/>
                </a:solidFill>
              </a:defRPr>
            </a:lvl1pPr>
            <a:lvl2pPr marL="731519" indent="-274319">
              <a:buSzPct val="100000"/>
              <a:buFont typeface="Arial"/>
              <a:buChar char="•"/>
              <a:defRPr>
                <a:solidFill>
                  <a:srgbClr val="FFFFFF"/>
                </a:solidFill>
              </a:defRPr>
            </a:lvl2pPr>
            <a:lvl3pPr marL="1219200" indent="-304800">
              <a:buSzPct val="100000"/>
              <a:buFont typeface="Arial"/>
              <a:buChar char="•"/>
              <a:defRPr>
                <a:solidFill>
                  <a:srgbClr val="FFFFFF"/>
                </a:solidFill>
              </a:defRPr>
            </a:lvl3pPr>
            <a:lvl4pPr marL="1714500" indent="-342900">
              <a:buSzPct val="100000"/>
              <a:buFont typeface="Arial"/>
              <a:buChar char="•"/>
              <a:defRPr>
                <a:solidFill>
                  <a:srgbClr val="FFFFFF"/>
                </a:solidFill>
              </a:defRPr>
            </a:lvl4pPr>
            <a:lvl5pPr marL="2220595" indent="-391795">
              <a:buSzPct val="100000"/>
              <a:buFont typeface="Arial"/>
              <a:buChar char="•"/>
              <a:defRPr>
                <a:solidFill>
                  <a:srgbClr val="FFFFFF"/>
                </a:solidFill>
              </a:defRPr>
            </a:lvl5pPr>
          </a:lstStyle>
          <a:p>
            <a:r>
              <a:t>正文级别 1</a:t>
            </a:r>
          </a:p>
          <a:p>
            <a:pPr lvl="1"/>
            <a:r>
              <a:t>正文级别 2</a:t>
            </a:r>
          </a:p>
          <a:p>
            <a:pPr lvl="2"/>
            <a:r>
              <a:t>正文级别 3</a:t>
            </a:r>
          </a:p>
          <a:p>
            <a:pPr lvl="3"/>
            <a:r>
              <a:t>正文级别 4</a:t>
            </a:r>
          </a:p>
          <a:p>
            <a:pPr lvl="4"/>
            <a:r>
              <a:t>正文级别 5</a:t>
            </a:r>
          </a:p>
        </p:txBody>
      </p:sp>
      <p:sp>
        <p:nvSpPr>
          <p:cNvPr id="280" name="幻灯片编号"/>
          <p:cNvSpPr>
            <a:spLocks noGrp="1"/>
          </p:cNvSpPr>
          <p:nvPr>
            <p:ph type="sldNum" sz="quarter" idx="2"/>
          </p:nvPr>
        </p:nvSpPr>
        <p:spPr>
          <a:xfrm>
            <a:off x="10060653" y="6271738"/>
            <a:ext cx="245400" cy="243837"/>
          </a:xfrm>
          <a:prstGeom prst="rect">
            <a:avLst/>
          </a:prstGeom>
        </p:spPr>
        <p:txBody>
          <a:bodyPr/>
          <a:lstStyle>
            <a:lvl1pPr>
              <a:defRPr>
                <a:solidFill>
                  <a:srgbClr val="D9D9D9"/>
                </a:solidFil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itle Slide">
    <p:bg>
      <p:bgPr>
        <a:gradFill flip="none" rotWithShape="1">
          <a:gsLst>
            <a:gs pos="0">
              <a:schemeClr val="accent1"/>
            </a:gs>
            <a:gs pos="52000">
              <a:schemeClr val="accent2"/>
            </a:gs>
            <a:gs pos="100000">
              <a:schemeClr val="accent3"/>
            </a:gs>
          </a:gsLst>
          <a:lin ang="4200000" scaled="0"/>
        </a:gradFill>
        <a:effectLst/>
      </p:bgPr>
    </p:bg>
    <p:spTree>
      <p:nvGrpSpPr>
        <p:cNvPr id="1" name=""/>
        <p:cNvGrpSpPr/>
        <p:nvPr/>
      </p:nvGrpSpPr>
      <p:grpSpPr>
        <a:xfrm>
          <a:off x="0" y="0"/>
          <a:ext cx="0" cy="0"/>
          <a:chOff x="0" y="0"/>
          <a:chExt cx="0" cy="0"/>
        </a:xfrm>
      </p:grpSpPr>
      <p:pic>
        <p:nvPicPr>
          <p:cNvPr id="287"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288"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sp>
        <p:nvSpPr>
          <p:cNvPr id="289" name="Footer Placeholder 4"/>
          <p:cNvSpPr/>
          <p:nvPr/>
        </p:nvSpPr>
        <p:spPr>
          <a:xfrm>
            <a:off x="838200" y="6493192"/>
            <a:ext cx="10515600"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i="1">
                <a:solidFill>
                  <a:srgbClr val="595959"/>
                </a:solidFill>
                <a:latin typeface="Kanit"/>
                <a:ea typeface="Kanit"/>
                <a:cs typeface="Kanit"/>
                <a:sym typeface="Kanit"/>
              </a:defRPr>
            </a:lvl1pPr>
          </a:lstStyle>
          <a:p>
            <a:r>
              <a:t>Lotterywest is the major supporter of the WA Digital Inclusion Project. WACOSS is leading the initiative and is responsible for project governance.</a:t>
            </a:r>
          </a:p>
        </p:txBody>
      </p:sp>
      <p:pic>
        <p:nvPicPr>
          <p:cNvPr id="290" name="Picture 11" descr="Picture 11"/>
          <p:cNvPicPr>
            <a:picLocks noChangeAspect="1"/>
          </p:cNvPicPr>
          <p:nvPr/>
        </p:nvPicPr>
        <p:blipFill>
          <a:blip r:embed="rId4"/>
          <a:stretch>
            <a:fillRect/>
          </a:stretch>
        </p:blipFill>
        <p:spPr>
          <a:xfrm>
            <a:off x="10558463" y="230188"/>
            <a:ext cx="1392240" cy="622302"/>
          </a:xfrm>
          <a:prstGeom prst="rect">
            <a:avLst/>
          </a:prstGeom>
          <a:ln w="12700">
            <a:miter lim="400000"/>
          </a:ln>
        </p:spPr>
      </p:pic>
      <p:sp>
        <p:nvSpPr>
          <p:cNvPr id="291" name="标题文本"/>
          <p:cNvSpPr>
            <a:spLocks noGrp="1"/>
          </p:cNvSpPr>
          <p:nvPr>
            <p:ph type="title"/>
          </p:nvPr>
        </p:nvSpPr>
        <p:spPr>
          <a:xfrm>
            <a:off x="1524000" y="1122362"/>
            <a:ext cx="9144000" cy="2387601"/>
          </a:xfrm>
          <a:prstGeom prst="rect">
            <a:avLst/>
          </a:prstGeom>
        </p:spPr>
        <p:txBody>
          <a:bodyPr/>
          <a:lstStyle>
            <a:lvl1pPr algn="ctr">
              <a:defRPr>
                <a:solidFill>
                  <a:srgbClr val="FFFFFF"/>
                </a:solidFill>
              </a:defRPr>
            </a:lvl1pPr>
          </a:lstStyle>
          <a:p>
            <a:r>
              <a:t>标题文本</a:t>
            </a:r>
          </a:p>
        </p:txBody>
      </p:sp>
      <p:sp>
        <p:nvSpPr>
          <p:cNvPr id="292" name="正文级别 1…"/>
          <p:cNvSpPr>
            <a:spLocks noGrp="1"/>
          </p:cNvSpPr>
          <p:nvPr>
            <p:ph type="body" sz="quarter" idx="1"/>
          </p:nvPr>
        </p:nvSpPr>
        <p:spPr>
          <a:xfrm>
            <a:off x="1524000" y="3602037"/>
            <a:ext cx="9144000" cy="1655765"/>
          </a:xfrm>
          <a:prstGeom prst="rect">
            <a:avLst/>
          </a:prstGeom>
        </p:spPr>
        <p:txBody>
          <a:bodyPr/>
          <a:lstStyle>
            <a:lvl1pPr algn="ctr">
              <a:defRPr>
                <a:solidFill>
                  <a:schemeClr val="accent5"/>
                </a:solidFill>
              </a:defRPr>
            </a:lvl1pPr>
            <a:lvl2pPr algn="ctr">
              <a:defRPr>
                <a:solidFill>
                  <a:schemeClr val="accent5"/>
                </a:solidFill>
              </a:defRPr>
            </a:lvl2pPr>
            <a:lvl3pPr algn="ctr">
              <a:defRPr>
                <a:solidFill>
                  <a:schemeClr val="accent5"/>
                </a:solidFill>
              </a:defRPr>
            </a:lvl3pPr>
            <a:lvl4pPr algn="ctr">
              <a:defRPr>
                <a:solidFill>
                  <a:schemeClr val="accent5"/>
                </a:solidFill>
              </a:defRPr>
            </a:lvl4pPr>
            <a:lvl5pPr algn="ctr">
              <a:defRPr>
                <a:solidFill>
                  <a:schemeClr val="accent5"/>
                </a:solidFill>
              </a:defRPr>
            </a:lvl5pPr>
          </a:lstStyle>
          <a:p>
            <a:r>
              <a:t>正文级别 1</a:t>
            </a:r>
          </a:p>
          <a:p>
            <a:pPr lvl="1"/>
            <a:r>
              <a:t>正文级别 2</a:t>
            </a:r>
          </a:p>
          <a:p>
            <a:pPr lvl="2"/>
            <a:r>
              <a:t>正文级别 3</a:t>
            </a:r>
          </a:p>
          <a:p>
            <a:pPr lvl="3"/>
            <a:r>
              <a:t>正文级别 4</a:t>
            </a:r>
          </a:p>
          <a:p>
            <a:pPr lvl="4"/>
            <a:r>
              <a:t>正文级别 5</a:t>
            </a:r>
          </a:p>
        </p:txBody>
      </p:sp>
      <p:sp>
        <p:nvSpPr>
          <p:cNvPr id="293" name="幻灯片编号"/>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le and Content">
    <p:bg>
      <p:bgPr>
        <a:gradFill flip="none" rotWithShape="1">
          <a:gsLst>
            <a:gs pos="0">
              <a:schemeClr val="accent1"/>
            </a:gs>
            <a:gs pos="52000">
              <a:schemeClr val="accent2"/>
            </a:gs>
            <a:gs pos="100000">
              <a:schemeClr val="accent3"/>
            </a:gs>
          </a:gsLst>
          <a:lin ang="4200000" scaled="0"/>
        </a:gradFill>
        <a:effectLst/>
      </p:bgPr>
    </p:bg>
    <p:spTree>
      <p:nvGrpSpPr>
        <p:cNvPr id="1" name=""/>
        <p:cNvGrpSpPr/>
        <p:nvPr/>
      </p:nvGrpSpPr>
      <p:grpSpPr>
        <a:xfrm>
          <a:off x="0" y="0"/>
          <a:ext cx="0" cy="0"/>
          <a:chOff x="0" y="0"/>
          <a:chExt cx="0" cy="0"/>
        </a:xfrm>
      </p:grpSpPr>
      <p:pic>
        <p:nvPicPr>
          <p:cNvPr id="300"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301"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sp>
        <p:nvSpPr>
          <p:cNvPr id="302" name="Footer Placeholder 4"/>
          <p:cNvSpPr/>
          <p:nvPr/>
        </p:nvSpPr>
        <p:spPr>
          <a:xfrm>
            <a:off x="838200" y="6493192"/>
            <a:ext cx="10515600"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i="1">
                <a:solidFill>
                  <a:srgbClr val="595959"/>
                </a:solidFill>
                <a:latin typeface="Kanit"/>
                <a:ea typeface="Kanit"/>
                <a:cs typeface="Kanit"/>
                <a:sym typeface="Kanit"/>
              </a:defRPr>
            </a:lvl1pPr>
          </a:lstStyle>
          <a:p>
            <a:r>
              <a:t>Lotterywest is the major supporter of the WA Digital Inclusion Project. WACOSS is leading the initiative and is responsible for project governance.</a:t>
            </a:r>
          </a:p>
        </p:txBody>
      </p:sp>
      <p:pic>
        <p:nvPicPr>
          <p:cNvPr id="303" name="Picture 11" descr="Picture 11"/>
          <p:cNvPicPr>
            <a:picLocks noChangeAspect="1"/>
          </p:cNvPicPr>
          <p:nvPr/>
        </p:nvPicPr>
        <p:blipFill>
          <a:blip r:embed="rId4"/>
          <a:stretch>
            <a:fillRect/>
          </a:stretch>
        </p:blipFill>
        <p:spPr>
          <a:xfrm>
            <a:off x="10558463" y="230188"/>
            <a:ext cx="1392240" cy="622302"/>
          </a:xfrm>
          <a:prstGeom prst="rect">
            <a:avLst/>
          </a:prstGeom>
          <a:ln w="12700">
            <a:miter lim="400000"/>
          </a:ln>
        </p:spPr>
      </p:pic>
      <p:sp>
        <p:nvSpPr>
          <p:cNvPr id="304" name="标题文本"/>
          <p:cNvSpPr>
            <a:spLocks noGrp="1"/>
          </p:cNvSpPr>
          <p:nvPr>
            <p:ph type="title"/>
          </p:nvPr>
        </p:nvSpPr>
        <p:spPr>
          <a:xfrm>
            <a:off x="838200" y="365125"/>
            <a:ext cx="9228140" cy="1325563"/>
          </a:xfrm>
          <a:prstGeom prst="rect">
            <a:avLst/>
          </a:prstGeom>
        </p:spPr>
        <p:txBody>
          <a:bodyPr anchor="ctr"/>
          <a:lstStyle>
            <a:lvl1pPr>
              <a:defRPr sz="3600">
                <a:solidFill>
                  <a:srgbClr val="FFFFFF"/>
                </a:solidFill>
              </a:defRPr>
            </a:lvl1pPr>
          </a:lstStyle>
          <a:p>
            <a:r>
              <a:t>标题文本</a:t>
            </a:r>
          </a:p>
        </p:txBody>
      </p:sp>
      <p:sp>
        <p:nvSpPr>
          <p:cNvPr id="305" name="正文级别 1…"/>
          <p:cNvSpPr>
            <a:spLocks noGrp="1"/>
          </p:cNvSpPr>
          <p:nvPr>
            <p:ph type="body" idx="1"/>
          </p:nvPr>
        </p:nvSpPr>
        <p:spPr>
          <a:xfrm>
            <a:off x="838200" y="1825625"/>
            <a:ext cx="10515600" cy="3282950"/>
          </a:xfrm>
          <a:prstGeom prst="rect">
            <a:avLst/>
          </a:prstGeom>
        </p:spPr>
        <p:txBody>
          <a:bodyPr/>
          <a:lstStyle>
            <a:lvl1pPr marL="228600" indent="-228600">
              <a:buSzPct val="100000"/>
              <a:buFont typeface="Arial"/>
              <a:buChar char="•"/>
              <a:defRPr>
                <a:solidFill>
                  <a:schemeClr val="accent5"/>
                </a:solidFill>
              </a:defRPr>
            </a:lvl1pPr>
            <a:lvl2pPr marL="731519" indent="-274319">
              <a:buSzPct val="100000"/>
              <a:buFont typeface="Arial"/>
              <a:buChar char="•"/>
              <a:defRPr>
                <a:solidFill>
                  <a:schemeClr val="accent5"/>
                </a:solidFill>
              </a:defRPr>
            </a:lvl2pPr>
            <a:lvl3pPr marL="1219200" indent="-304800">
              <a:buSzPct val="100000"/>
              <a:buFont typeface="Arial"/>
              <a:buChar char="•"/>
              <a:defRPr>
                <a:solidFill>
                  <a:schemeClr val="accent5"/>
                </a:solidFill>
              </a:defRPr>
            </a:lvl3pPr>
            <a:lvl4pPr marL="1714500" indent="-342900">
              <a:buSzPct val="100000"/>
              <a:buFont typeface="Arial"/>
              <a:buChar char="•"/>
              <a:defRPr>
                <a:solidFill>
                  <a:schemeClr val="accent5"/>
                </a:solidFill>
              </a:defRPr>
            </a:lvl4pPr>
            <a:lvl5pPr marL="2220595" indent="-391795">
              <a:buSzPct val="100000"/>
              <a:buFont typeface="Arial"/>
              <a:buChar char="•"/>
              <a:defRPr>
                <a:solidFill>
                  <a:schemeClr val="accent5"/>
                </a:solidFill>
              </a:defRPr>
            </a:lvl5pPr>
          </a:lstStyle>
          <a:p>
            <a:r>
              <a:t>正文级别 1</a:t>
            </a:r>
          </a:p>
          <a:p>
            <a:pPr lvl="1"/>
            <a:r>
              <a:t>正文级别 2</a:t>
            </a:r>
          </a:p>
          <a:p>
            <a:pPr lvl="2"/>
            <a:r>
              <a:t>正文级别 3</a:t>
            </a:r>
          </a:p>
          <a:p>
            <a:pPr lvl="3"/>
            <a:r>
              <a:t>正文级别 4</a:t>
            </a:r>
          </a:p>
          <a:p>
            <a:pPr lvl="4"/>
            <a:r>
              <a:t>正文级别 5</a:t>
            </a:r>
          </a:p>
        </p:txBody>
      </p:sp>
      <p:sp>
        <p:nvSpPr>
          <p:cNvPr id="306" name="幻灯片编号"/>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Section Header">
    <p:bg>
      <p:bgPr>
        <a:gradFill flip="none" rotWithShape="1">
          <a:gsLst>
            <a:gs pos="0">
              <a:schemeClr val="accent1"/>
            </a:gs>
            <a:gs pos="52000">
              <a:schemeClr val="accent2"/>
            </a:gs>
            <a:gs pos="100000">
              <a:schemeClr val="accent3"/>
            </a:gs>
          </a:gsLst>
          <a:lin ang="4200000" scaled="0"/>
        </a:gradFill>
        <a:effectLst/>
      </p:bgPr>
    </p:bg>
    <p:spTree>
      <p:nvGrpSpPr>
        <p:cNvPr id="1" name=""/>
        <p:cNvGrpSpPr/>
        <p:nvPr/>
      </p:nvGrpSpPr>
      <p:grpSpPr>
        <a:xfrm>
          <a:off x="0" y="0"/>
          <a:ext cx="0" cy="0"/>
          <a:chOff x="0" y="0"/>
          <a:chExt cx="0" cy="0"/>
        </a:xfrm>
      </p:grpSpPr>
      <p:pic>
        <p:nvPicPr>
          <p:cNvPr id="313"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314"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sp>
        <p:nvSpPr>
          <p:cNvPr id="315" name="Footer Placeholder 4"/>
          <p:cNvSpPr/>
          <p:nvPr/>
        </p:nvSpPr>
        <p:spPr>
          <a:xfrm>
            <a:off x="838200" y="6493192"/>
            <a:ext cx="10515600"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i="1">
                <a:solidFill>
                  <a:srgbClr val="595959"/>
                </a:solidFill>
                <a:latin typeface="Kanit"/>
                <a:ea typeface="Kanit"/>
                <a:cs typeface="Kanit"/>
                <a:sym typeface="Kanit"/>
              </a:defRPr>
            </a:lvl1pPr>
          </a:lstStyle>
          <a:p>
            <a:r>
              <a:t>Lotterywest is the major supporter of the WA Digital Inclusion Project. WACOSS is leading the initiative and is responsible for project governance.</a:t>
            </a:r>
          </a:p>
        </p:txBody>
      </p:sp>
      <p:pic>
        <p:nvPicPr>
          <p:cNvPr id="316" name="Picture 11" descr="Picture 11"/>
          <p:cNvPicPr>
            <a:picLocks noChangeAspect="1"/>
          </p:cNvPicPr>
          <p:nvPr/>
        </p:nvPicPr>
        <p:blipFill>
          <a:blip r:embed="rId4"/>
          <a:stretch>
            <a:fillRect/>
          </a:stretch>
        </p:blipFill>
        <p:spPr>
          <a:xfrm>
            <a:off x="10558463" y="230188"/>
            <a:ext cx="1392240" cy="622302"/>
          </a:xfrm>
          <a:prstGeom prst="rect">
            <a:avLst/>
          </a:prstGeom>
          <a:ln w="12700">
            <a:miter lim="400000"/>
          </a:ln>
        </p:spPr>
      </p:pic>
      <p:sp>
        <p:nvSpPr>
          <p:cNvPr id="317" name="标题文本"/>
          <p:cNvSpPr>
            <a:spLocks noGrp="1"/>
          </p:cNvSpPr>
          <p:nvPr>
            <p:ph type="title"/>
          </p:nvPr>
        </p:nvSpPr>
        <p:spPr>
          <a:prstGeom prst="rect">
            <a:avLst/>
          </a:prstGeom>
        </p:spPr>
        <p:txBody>
          <a:bodyPr/>
          <a:lstStyle>
            <a:lvl1pPr>
              <a:defRPr>
                <a:solidFill>
                  <a:srgbClr val="FFFFFF"/>
                </a:solidFill>
              </a:defRPr>
            </a:lvl1pPr>
          </a:lstStyle>
          <a:p>
            <a:r>
              <a:t>标题文本</a:t>
            </a:r>
          </a:p>
        </p:txBody>
      </p:sp>
      <p:sp>
        <p:nvSpPr>
          <p:cNvPr id="318" name="正文级别 1…"/>
          <p:cNvSpPr>
            <a:spLocks noGrp="1"/>
          </p:cNvSpPr>
          <p:nvPr>
            <p:ph type="body" sz="quarter" idx="1"/>
          </p:nvPr>
        </p:nvSpPr>
        <p:spPr>
          <a:prstGeom prst="rect">
            <a:avLst/>
          </a:prstGeo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r>
              <a:t>正文级别 1</a:t>
            </a:r>
          </a:p>
          <a:p>
            <a:pPr lvl="1"/>
            <a:r>
              <a:t>正文级别 2</a:t>
            </a:r>
          </a:p>
          <a:p>
            <a:pPr lvl="2"/>
            <a:r>
              <a:t>正文级别 3</a:t>
            </a:r>
          </a:p>
          <a:p>
            <a:pPr lvl="3"/>
            <a:r>
              <a:t>正文级别 4</a:t>
            </a:r>
          </a:p>
          <a:p>
            <a:pPr lvl="4"/>
            <a:r>
              <a:t>正文级别 5</a:t>
            </a:r>
          </a:p>
        </p:txBody>
      </p:sp>
      <p:sp>
        <p:nvSpPr>
          <p:cNvPr id="319" name="幻灯片编号"/>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Header with no background">
    <p:bg>
      <p:bgPr>
        <a:gradFill flip="none" rotWithShape="1">
          <a:gsLst>
            <a:gs pos="0">
              <a:schemeClr val="accent1"/>
            </a:gs>
            <a:gs pos="52000">
              <a:schemeClr val="accent2"/>
            </a:gs>
            <a:gs pos="100000">
              <a:schemeClr val="accent3"/>
            </a:gs>
          </a:gsLst>
          <a:lin ang="4200000" scaled="0"/>
        </a:gradFill>
        <a:effectLst/>
      </p:bgPr>
    </p:bg>
    <p:spTree>
      <p:nvGrpSpPr>
        <p:cNvPr id="1" name=""/>
        <p:cNvGrpSpPr/>
        <p:nvPr/>
      </p:nvGrpSpPr>
      <p:grpSpPr>
        <a:xfrm>
          <a:off x="0" y="0"/>
          <a:ext cx="0" cy="0"/>
          <a:chOff x="0" y="0"/>
          <a:chExt cx="0" cy="0"/>
        </a:xfrm>
      </p:grpSpPr>
      <p:sp>
        <p:nvSpPr>
          <p:cNvPr id="326" name="标题文本"/>
          <p:cNvSpPr>
            <a:spLocks noGrp="1"/>
          </p:cNvSpPr>
          <p:nvPr>
            <p:ph type="title"/>
          </p:nvPr>
        </p:nvSpPr>
        <p:spPr>
          <a:prstGeom prst="rect">
            <a:avLst/>
          </a:prstGeom>
        </p:spPr>
        <p:txBody>
          <a:bodyPr/>
          <a:lstStyle>
            <a:lvl1pPr>
              <a:defRPr>
                <a:solidFill>
                  <a:srgbClr val="FFFFFF"/>
                </a:solidFill>
              </a:defRPr>
            </a:lvl1pPr>
          </a:lstStyle>
          <a:p>
            <a:r>
              <a:t>标题文本</a:t>
            </a:r>
          </a:p>
        </p:txBody>
      </p:sp>
      <p:sp>
        <p:nvSpPr>
          <p:cNvPr id="327" name="正文级别 1…"/>
          <p:cNvSpPr>
            <a:spLocks noGrp="1"/>
          </p:cNvSpPr>
          <p:nvPr>
            <p:ph type="body" sz="quarter" idx="1"/>
          </p:nvPr>
        </p:nvSpPr>
        <p:spPr>
          <a:prstGeom prst="rect">
            <a:avLst/>
          </a:prstGeo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r>
              <a:t>正文级别 1</a:t>
            </a:r>
          </a:p>
          <a:p>
            <a:pPr lvl="1"/>
            <a:r>
              <a:t>正文级别 2</a:t>
            </a:r>
          </a:p>
          <a:p>
            <a:pPr lvl="2"/>
            <a:r>
              <a:t>正文级别 3</a:t>
            </a:r>
          </a:p>
          <a:p>
            <a:pPr lvl="3"/>
            <a:r>
              <a:t>正文级别 4</a:t>
            </a:r>
          </a:p>
          <a:p>
            <a:pPr lvl="4"/>
            <a:r>
              <a:t>正文级别 5</a:t>
            </a:r>
          </a:p>
        </p:txBody>
      </p:sp>
      <p:sp>
        <p:nvSpPr>
          <p:cNvPr id="328" name="幻灯片编号"/>
          <p:cNvSpPr>
            <a:spLocks noGrp="1"/>
          </p:cNvSpPr>
          <p:nvPr>
            <p:ph type="sldNum" sz="quarter" idx="2"/>
          </p:nvPr>
        </p:nvSpPr>
        <p:spPr>
          <a:xfrm>
            <a:off x="8492201" y="6234432"/>
            <a:ext cx="245399" cy="2438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3" name="标题文本"/>
          <p:cNvSpPr>
            <a:spLocks noGrp="1"/>
          </p:cNvSpPr>
          <p:nvPr>
            <p:ph type="title"/>
          </p:nvPr>
        </p:nvSpPr>
        <p:spPr>
          <a:prstGeom prst="rect">
            <a:avLst/>
          </a:prstGeom>
        </p:spPr>
        <p:txBody>
          <a:bodyPr/>
          <a:lstStyle/>
          <a:p>
            <a:r>
              <a:t>标题文本</a:t>
            </a:r>
          </a:p>
        </p:txBody>
      </p:sp>
      <p:sp>
        <p:nvSpPr>
          <p:cNvPr id="34" name="正文级别 1…"/>
          <p:cNvSpPr>
            <a:spLocks noGrp="1"/>
          </p:cNvSpPr>
          <p:nvPr>
            <p:ph type="body" sz="quarter"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35"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Two Content">
    <p:bg>
      <p:bgPr>
        <a:gradFill flip="none" rotWithShape="1">
          <a:gsLst>
            <a:gs pos="0">
              <a:schemeClr val="accent1"/>
            </a:gs>
            <a:gs pos="52000">
              <a:schemeClr val="accent2"/>
            </a:gs>
            <a:gs pos="100000">
              <a:schemeClr val="accent3"/>
            </a:gs>
          </a:gsLst>
          <a:lin ang="4200000" scaled="0"/>
        </a:gradFill>
        <a:effectLst/>
      </p:bgPr>
    </p:bg>
    <p:spTree>
      <p:nvGrpSpPr>
        <p:cNvPr id="1" name=""/>
        <p:cNvGrpSpPr/>
        <p:nvPr/>
      </p:nvGrpSpPr>
      <p:grpSpPr>
        <a:xfrm>
          <a:off x="0" y="0"/>
          <a:ext cx="0" cy="0"/>
          <a:chOff x="0" y="0"/>
          <a:chExt cx="0" cy="0"/>
        </a:xfrm>
      </p:grpSpPr>
      <p:pic>
        <p:nvPicPr>
          <p:cNvPr id="335"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336"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sp>
        <p:nvSpPr>
          <p:cNvPr id="337" name="Footer Placeholder 4"/>
          <p:cNvSpPr/>
          <p:nvPr/>
        </p:nvSpPr>
        <p:spPr>
          <a:xfrm>
            <a:off x="838200" y="6493192"/>
            <a:ext cx="10515600"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i="1">
                <a:solidFill>
                  <a:srgbClr val="595959"/>
                </a:solidFill>
                <a:latin typeface="Kanit"/>
                <a:ea typeface="Kanit"/>
                <a:cs typeface="Kanit"/>
                <a:sym typeface="Kanit"/>
              </a:defRPr>
            </a:lvl1pPr>
          </a:lstStyle>
          <a:p>
            <a:r>
              <a:t>Lotterywest is the major supporter of the WA Digital Inclusion Project. WACOSS is leading the initiative and is responsible for project governance.</a:t>
            </a:r>
          </a:p>
        </p:txBody>
      </p:sp>
      <p:pic>
        <p:nvPicPr>
          <p:cNvPr id="338" name="Picture 11" descr="Picture 11"/>
          <p:cNvPicPr>
            <a:picLocks noChangeAspect="1"/>
          </p:cNvPicPr>
          <p:nvPr/>
        </p:nvPicPr>
        <p:blipFill>
          <a:blip r:embed="rId4"/>
          <a:stretch>
            <a:fillRect/>
          </a:stretch>
        </p:blipFill>
        <p:spPr>
          <a:xfrm>
            <a:off x="10558463" y="230188"/>
            <a:ext cx="1392240" cy="622302"/>
          </a:xfrm>
          <a:prstGeom prst="rect">
            <a:avLst/>
          </a:prstGeom>
          <a:ln w="12700">
            <a:miter lim="400000"/>
          </a:ln>
        </p:spPr>
      </p:pic>
      <p:sp>
        <p:nvSpPr>
          <p:cNvPr id="339" name="标题文本"/>
          <p:cNvSpPr>
            <a:spLocks noGrp="1"/>
          </p:cNvSpPr>
          <p:nvPr>
            <p:ph type="title"/>
          </p:nvPr>
        </p:nvSpPr>
        <p:spPr>
          <a:xfrm>
            <a:off x="838200" y="365125"/>
            <a:ext cx="9228140" cy="1325563"/>
          </a:xfrm>
          <a:prstGeom prst="rect">
            <a:avLst/>
          </a:prstGeom>
        </p:spPr>
        <p:txBody>
          <a:bodyPr anchor="ctr"/>
          <a:lstStyle>
            <a:lvl1pPr>
              <a:defRPr sz="3600">
                <a:solidFill>
                  <a:srgbClr val="FFFFFF"/>
                </a:solidFill>
              </a:defRPr>
            </a:lvl1pPr>
          </a:lstStyle>
          <a:p>
            <a:r>
              <a:t>标题文本</a:t>
            </a:r>
          </a:p>
        </p:txBody>
      </p:sp>
      <p:sp>
        <p:nvSpPr>
          <p:cNvPr id="340" name="正文级别 1…"/>
          <p:cNvSpPr>
            <a:spLocks noGrp="1"/>
          </p:cNvSpPr>
          <p:nvPr>
            <p:ph type="body" sz="half" idx="1"/>
          </p:nvPr>
        </p:nvSpPr>
        <p:spPr>
          <a:xfrm>
            <a:off x="838200" y="1825625"/>
            <a:ext cx="5181600" cy="3929223"/>
          </a:xfrm>
          <a:prstGeom prst="rect">
            <a:avLst/>
          </a:prstGeom>
        </p:spPr>
        <p:txBody>
          <a:bodyPr/>
          <a:lstStyle>
            <a:lvl1pPr marL="228600" indent="-228600">
              <a:buSzPct val="100000"/>
              <a:buFont typeface="Arial"/>
              <a:buChar char="•"/>
              <a:defRPr>
                <a:solidFill>
                  <a:schemeClr val="accent5"/>
                </a:solidFill>
              </a:defRPr>
            </a:lvl1pPr>
            <a:lvl2pPr marL="731519" indent="-274319">
              <a:buSzPct val="100000"/>
              <a:buFont typeface="Arial"/>
              <a:buChar char="•"/>
              <a:defRPr>
                <a:solidFill>
                  <a:schemeClr val="accent5"/>
                </a:solidFill>
              </a:defRPr>
            </a:lvl2pPr>
            <a:lvl3pPr marL="1219200" indent="-304800">
              <a:buSzPct val="100000"/>
              <a:buFont typeface="Arial"/>
              <a:buChar char="•"/>
              <a:defRPr>
                <a:solidFill>
                  <a:schemeClr val="accent5"/>
                </a:solidFill>
              </a:defRPr>
            </a:lvl3pPr>
            <a:lvl4pPr marL="1714500" indent="-342900">
              <a:buSzPct val="100000"/>
              <a:buFont typeface="Arial"/>
              <a:buChar char="•"/>
              <a:defRPr>
                <a:solidFill>
                  <a:schemeClr val="accent5"/>
                </a:solidFill>
              </a:defRPr>
            </a:lvl4pPr>
            <a:lvl5pPr marL="2220595" indent="-391795">
              <a:buSzPct val="100000"/>
              <a:buFont typeface="Arial"/>
              <a:buChar char="•"/>
              <a:defRPr>
                <a:solidFill>
                  <a:schemeClr val="accent5"/>
                </a:solidFill>
              </a:defRPr>
            </a:lvl5pPr>
          </a:lstStyle>
          <a:p>
            <a:r>
              <a:t>正文级别 1</a:t>
            </a:r>
          </a:p>
          <a:p>
            <a:pPr lvl="1"/>
            <a:r>
              <a:t>正文级别 2</a:t>
            </a:r>
          </a:p>
          <a:p>
            <a:pPr lvl="2"/>
            <a:r>
              <a:t>正文级别 3</a:t>
            </a:r>
          </a:p>
          <a:p>
            <a:pPr lvl="3"/>
            <a:r>
              <a:t>正文级别 4</a:t>
            </a:r>
          </a:p>
          <a:p>
            <a:pPr lvl="4"/>
            <a:r>
              <a:t>正文级别 5</a:t>
            </a:r>
          </a:p>
        </p:txBody>
      </p:sp>
      <p:sp>
        <p:nvSpPr>
          <p:cNvPr id="341" name="幻灯片编号"/>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Comparison">
    <p:bg>
      <p:bgPr>
        <a:gradFill flip="none" rotWithShape="1">
          <a:gsLst>
            <a:gs pos="0">
              <a:schemeClr val="accent1"/>
            </a:gs>
            <a:gs pos="52000">
              <a:schemeClr val="accent2"/>
            </a:gs>
            <a:gs pos="100000">
              <a:schemeClr val="accent3"/>
            </a:gs>
          </a:gsLst>
          <a:lin ang="4200000" scaled="0"/>
        </a:gradFill>
        <a:effectLst/>
      </p:bgPr>
    </p:bg>
    <p:spTree>
      <p:nvGrpSpPr>
        <p:cNvPr id="1" name=""/>
        <p:cNvGrpSpPr/>
        <p:nvPr/>
      </p:nvGrpSpPr>
      <p:grpSpPr>
        <a:xfrm>
          <a:off x="0" y="0"/>
          <a:ext cx="0" cy="0"/>
          <a:chOff x="0" y="0"/>
          <a:chExt cx="0" cy="0"/>
        </a:xfrm>
      </p:grpSpPr>
      <p:pic>
        <p:nvPicPr>
          <p:cNvPr id="348"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349"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sp>
        <p:nvSpPr>
          <p:cNvPr id="350" name="Footer Placeholder 4"/>
          <p:cNvSpPr/>
          <p:nvPr/>
        </p:nvSpPr>
        <p:spPr>
          <a:xfrm>
            <a:off x="838200" y="6493192"/>
            <a:ext cx="10515600"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i="1">
                <a:solidFill>
                  <a:srgbClr val="595959"/>
                </a:solidFill>
                <a:latin typeface="Kanit"/>
                <a:ea typeface="Kanit"/>
                <a:cs typeface="Kanit"/>
                <a:sym typeface="Kanit"/>
              </a:defRPr>
            </a:lvl1pPr>
          </a:lstStyle>
          <a:p>
            <a:r>
              <a:t>Lotterywest is the major supporter of the WA Digital Inclusion Project. WACOSS is leading the initiative and is responsible for project governance.</a:t>
            </a:r>
          </a:p>
        </p:txBody>
      </p:sp>
      <p:pic>
        <p:nvPicPr>
          <p:cNvPr id="351" name="Picture 11" descr="Picture 11"/>
          <p:cNvPicPr>
            <a:picLocks noChangeAspect="1"/>
          </p:cNvPicPr>
          <p:nvPr/>
        </p:nvPicPr>
        <p:blipFill>
          <a:blip r:embed="rId4"/>
          <a:stretch>
            <a:fillRect/>
          </a:stretch>
        </p:blipFill>
        <p:spPr>
          <a:xfrm>
            <a:off x="10558463" y="230188"/>
            <a:ext cx="1392240" cy="622302"/>
          </a:xfrm>
          <a:prstGeom prst="rect">
            <a:avLst/>
          </a:prstGeom>
          <a:ln w="12700">
            <a:miter lim="400000"/>
          </a:ln>
        </p:spPr>
      </p:pic>
      <p:sp>
        <p:nvSpPr>
          <p:cNvPr id="352" name="标题文本"/>
          <p:cNvSpPr>
            <a:spLocks noGrp="1"/>
          </p:cNvSpPr>
          <p:nvPr>
            <p:ph type="title"/>
          </p:nvPr>
        </p:nvSpPr>
        <p:spPr>
          <a:xfrm>
            <a:off x="839787" y="365125"/>
            <a:ext cx="9243329" cy="1325563"/>
          </a:xfrm>
          <a:prstGeom prst="rect">
            <a:avLst/>
          </a:prstGeom>
        </p:spPr>
        <p:txBody>
          <a:bodyPr anchor="ctr"/>
          <a:lstStyle>
            <a:lvl1pPr>
              <a:defRPr sz="3600">
                <a:solidFill>
                  <a:srgbClr val="FFFFFF"/>
                </a:solidFill>
              </a:defRPr>
            </a:lvl1pPr>
          </a:lstStyle>
          <a:p>
            <a:r>
              <a:t>标题文本</a:t>
            </a:r>
          </a:p>
        </p:txBody>
      </p:sp>
      <p:sp>
        <p:nvSpPr>
          <p:cNvPr id="353" name="正文级别 1…"/>
          <p:cNvSpPr>
            <a:spLocks noGrp="1"/>
          </p:cNvSpPr>
          <p:nvPr>
            <p:ph type="body" sz="quarter" idx="1"/>
          </p:nvPr>
        </p:nvSpPr>
        <p:spPr>
          <a:xfrm>
            <a:off x="839787" y="1681163"/>
            <a:ext cx="5157790" cy="823915"/>
          </a:xfrm>
          <a:prstGeom prst="rect">
            <a:avLst/>
          </a:prstGeom>
        </p:spPr>
        <p:txBody>
          <a:bodyPr anchor="b"/>
          <a:lstStyle>
            <a:lvl1pPr>
              <a:defRPr b="1">
                <a:solidFill>
                  <a:schemeClr val="accent5"/>
                </a:solidFill>
              </a:defRPr>
            </a:lvl1pPr>
            <a:lvl2pPr>
              <a:defRPr b="1">
                <a:solidFill>
                  <a:schemeClr val="accent5"/>
                </a:solidFill>
              </a:defRPr>
            </a:lvl2pPr>
            <a:lvl3pPr>
              <a:defRPr b="1">
                <a:solidFill>
                  <a:schemeClr val="accent5"/>
                </a:solidFill>
              </a:defRPr>
            </a:lvl3pPr>
            <a:lvl4pPr>
              <a:defRPr b="1">
                <a:solidFill>
                  <a:schemeClr val="accent5"/>
                </a:solidFill>
              </a:defRPr>
            </a:lvl4pPr>
            <a:lvl5pPr>
              <a:defRPr b="1">
                <a:solidFill>
                  <a:schemeClr val="accent5"/>
                </a:solidFill>
              </a:defRPr>
            </a:lvl5pPr>
          </a:lstStyle>
          <a:p>
            <a:r>
              <a:t>正文级别 1</a:t>
            </a:r>
          </a:p>
          <a:p>
            <a:pPr lvl="1"/>
            <a:r>
              <a:t>正文级别 2</a:t>
            </a:r>
          </a:p>
          <a:p>
            <a:pPr lvl="2"/>
            <a:r>
              <a:t>正文级别 3</a:t>
            </a:r>
          </a:p>
          <a:p>
            <a:pPr lvl="3"/>
            <a:r>
              <a:t>正文级别 4</a:t>
            </a:r>
          </a:p>
          <a:p>
            <a:pPr lvl="4"/>
            <a:r>
              <a:t>正文级别 5</a:t>
            </a:r>
          </a:p>
        </p:txBody>
      </p:sp>
      <p:sp>
        <p:nvSpPr>
          <p:cNvPr id="354" name="Text Placeholder 4"/>
          <p:cNvSpPr>
            <a:spLocks noGrp="1"/>
          </p:cNvSpPr>
          <p:nvPr>
            <p:ph type="body" sz="quarter" idx="13"/>
          </p:nvPr>
        </p:nvSpPr>
        <p:spPr>
          <a:xfrm>
            <a:off x="6172200" y="1681163"/>
            <a:ext cx="5183188" cy="823914"/>
          </a:xfrm>
          <a:prstGeom prst="rect">
            <a:avLst/>
          </a:prstGeom>
        </p:spPr>
        <p:txBody>
          <a:bodyPr anchor="b"/>
          <a:lstStyle/>
          <a:p>
            <a:endParaRPr/>
          </a:p>
        </p:txBody>
      </p:sp>
      <p:sp>
        <p:nvSpPr>
          <p:cNvPr id="355" name="幻灯片编号"/>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le Only">
    <p:bg>
      <p:bgPr>
        <a:gradFill flip="none" rotWithShape="1">
          <a:gsLst>
            <a:gs pos="0">
              <a:schemeClr val="accent1"/>
            </a:gs>
            <a:gs pos="52000">
              <a:schemeClr val="accent2"/>
            </a:gs>
            <a:gs pos="100000">
              <a:schemeClr val="accent3"/>
            </a:gs>
          </a:gsLst>
          <a:lin ang="4200000" scaled="0"/>
        </a:gradFill>
        <a:effectLst/>
      </p:bgPr>
    </p:bg>
    <p:spTree>
      <p:nvGrpSpPr>
        <p:cNvPr id="1" name=""/>
        <p:cNvGrpSpPr/>
        <p:nvPr/>
      </p:nvGrpSpPr>
      <p:grpSpPr>
        <a:xfrm>
          <a:off x="0" y="0"/>
          <a:ext cx="0" cy="0"/>
          <a:chOff x="0" y="0"/>
          <a:chExt cx="0" cy="0"/>
        </a:xfrm>
      </p:grpSpPr>
      <p:pic>
        <p:nvPicPr>
          <p:cNvPr id="362"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363"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sp>
        <p:nvSpPr>
          <p:cNvPr id="364" name="Footer Placeholder 4"/>
          <p:cNvSpPr/>
          <p:nvPr/>
        </p:nvSpPr>
        <p:spPr>
          <a:xfrm>
            <a:off x="838200" y="6493192"/>
            <a:ext cx="10515600"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i="1">
                <a:solidFill>
                  <a:srgbClr val="595959"/>
                </a:solidFill>
                <a:latin typeface="Kanit"/>
                <a:ea typeface="Kanit"/>
                <a:cs typeface="Kanit"/>
                <a:sym typeface="Kanit"/>
              </a:defRPr>
            </a:lvl1pPr>
          </a:lstStyle>
          <a:p>
            <a:r>
              <a:t>Lotterywest is the major supporter of the WA Digital Inclusion Project. WACOSS is leading the initiative and is responsible for project governance.</a:t>
            </a:r>
          </a:p>
        </p:txBody>
      </p:sp>
      <p:pic>
        <p:nvPicPr>
          <p:cNvPr id="365" name="Picture 11" descr="Picture 11"/>
          <p:cNvPicPr>
            <a:picLocks noChangeAspect="1"/>
          </p:cNvPicPr>
          <p:nvPr/>
        </p:nvPicPr>
        <p:blipFill>
          <a:blip r:embed="rId4"/>
          <a:stretch>
            <a:fillRect/>
          </a:stretch>
        </p:blipFill>
        <p:spPr>
          <a:xfrm>
            <a:off x="10558463" y="230188"/>
            <a:ext cx="1392240" cy="622302"/>
          </a:xfrm>
          <a:prstGeom prst="rect">
            <a:avLst/>
          </a:prstGeom>
          <a:ln w="12700">
            <a:miter lim="400000"/>
          </a:ln>
        </p:spPr>
      </p:pic>
      <p:sp>
        <p:nvSpPr>
          <p:cNvPr id="366" name="标题文本"/>
          <p:cNvSpPr>
            <a:spLocks noGrp="1"/>
          </p:cNvSpPr>
          <p:nvPr>
            <p:ph type="title"/>
          </p:nvPr>
        </p:nvSpPr>
        <p:spPr>
          <a:xfrm>
            <a:off x="838200" y="365125"/>
            <a:ext cx="9228140" cy="1325563"/>
          </a:xfrm>
          <a:prstGeom prst="rect">
            <a:avLst/>
          </a:prstGeom>
        </p:spPr>
        <p:txBody>
          <a:bodyPr anchor="ctr"/>
          <a:lstStyle>
            <a:lvl1pPr>
              <a:defRPr sz="3600">
                <a:solidFill>
                  <a:srgbClr val="FFFFFF"/>
                </a:solidFill>
              </a:defRPr>
            </a:lvl1pPr>
          </a:lstStyle>
          <a:p>
            <a:r>
              <a:t>标题文本</a:t>
            </a:r>
          </a:p>
        </p:txBody>
      </p:sp>
      <p:sp>
        <p:nvSpPr>
          <p:cNvPr id="367" name="幻灯片编号"/>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Blank">
    <p:bg>
      <p:bgPr>
        <a:gradFill flip="none" rotWithShape="1">
          <a:gsLst>
            <a:gs pos="0">
              <a:schemeClr val="accent1"/>
            </a:gs>
            <a:gs pos="52000">
              <a:schemeClr val="accent2"/>
            </a:gs>
            <a:gs pos="100000">
              <a:schemeClr val="accent3"/>
            </a:gs>
          </a:gsLst>
          <a:lin ang="4200000" scaled="0"/>
        </a:gradFill>
        <a:effectLst/>
      </p:bgPr>
    </p:bg>
    <p:spTree>
      <p:nvGrpSpPr>
        <p:cNvPr id="1" name=""/>
        <p:cNvGrpSpPr/>
        <p:nvPr/>
      </p:nvGrpSpPr>
      <p:grpSpPr>
        <a:xfrm>
          <a:off x="0" y="0"/>
          <a:ext cx="0" cy="0"/>
          <a:chOff x="0" y="0"/>
          <a:chExt cx="0" cy="0"/>
        </a:xfrm>
      </p:grpSpPr>
      <p:pic>
        <p:nvPicPr>
          <p:cNvPr id="374"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375"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sp>
        <p:nvSpPr>
          <p:cNvPr id="376" name="Footer Placeholder 4"/>
          <p:cNvSpPr/>
          <p:nvPr/>
        </p:nvSpPr>
        <p:spPr>
          <a:xfrm>
            <a:off x="838200" y="6493192"/>
            <a:ext cx="10515600"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i="1">
                <a:solidFill>
                  <a:srgbClr val="595959"/>
                </a:solidFill>
                <a:latin typeface="Kanit"/>
                <a:ea typeface="Kanit"/>
                <a:cs typeface="Kanit"/>
                <a:sym typeface="Kanit"/>
              </a:defRPr>
            </a:lvl1pPr>
          </a:lstStyle>
          <a:p>
            <a:r>
              <a:t>Lotterywest is the major supporter of the WA Digital Inclusion Project. WACOSS is leading the initiative and is responsible for project governance.</a:t>
            </a:r>
          </a:p>
        </p:txBody>
      </p:sp>
      <p:pic>
        <p:nvPicPr>
          <p:cNvPr id="377" name="Picture 11" descr="Picture 11"/>
          <p:cNvPicPr>
            <a:picLocks noChangeAspect="1"/>
          </p:cNvPicPr>
          <p:nvPr/>
        </p:nvPicPr>
        <p:blipFill>
          <a:blip r:embed="rId4"/>
          <a:stretch>
            <a:fillRect/>
          </a:stretch>
        </p:blipFill>
        <p:spPr>
          <a:xfrm>
            <a:off x="10558463" y="230188"/>
            <a:ext cx="1392240" cy="622302"/>
          </a:xfrm>
          <a:prstGeom prst="rect">
            <a:avLst/>
          </a:prstGeom>
          <a:ln w="12700">
            <a:miter lim="400000"/>
          </a:ln>
        </p:spPr>
      </p:pic>
      <p:sp>
        <p:nvSpPr>
          <p:cNvPr id="378" name="幻灯片编号"/>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Content with Caption">
    <p:bg>
      <p:bgPr>
        <a:gradFill flip="none" rotWithShape="1">
          <a:gsLst>
            <a:gs pos="0">
              <a:schemeClr val="accent1"/>
            </a:gs>
            <a:gs pos="52000">
              <a:schemeClr val="accent2"/>
            </a:gs>
            <a:gs pos="100000">
              <a:schemeClr val="accent3"/>
            </a:gs>
          </a:gsLst>
          <a:lin ang="4200000" scaled="0"/>
        </a:gradFill>
        <a:effectLst/>
      </p:bgPr>
    </p:bg>
    <p:spTree>
      <p:nvGrpSpPr>
        <p:cNvPr id="1" name=""/>
        <p:cNvGrpSpPr/>
        <p:nvPr/>
      </p:nvGrpSpPr>
      <p:grpSpPr>
        <a:xfrm>
          <a:off x="0" y="0"/>
          <a:ext cx="0" cy="0"/>
          <a:chOff x="0" y="0"/>
          <a:chExt cx="0" cy="0"/>
        </a:xfrm>
      </p:grpSpPr>
      <p:pic>
        <p:nvPicPr>
          <p:cNvPr id="385"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386"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sp>
        <p:nvSpPr>
          <p:cNvPr id="387" name="Footer Placeholder 4"/>
          <p:cNvSpPr/>
          <p:nvPr/>
        </p:nvSpPr>
        <p:spPr>
          <a:xfrm>
            <a:off x="838200" y="6493192"/>
            <a:ext cx="10515600"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i="1">
                <a:solidFill>
                  <a:srgbClr val="595959"/>
                </a:solidFill>
                <a:latin typeface="Kanit"/>
                <a:ea typeface="Kanit"/>
                <a:cs typeface="Kanit"/>
                <a:sym typeface="Kanit"/>
              </a:defRPr>
            </a:lvl1pPr>
          </a:lstStyle>
          <a:p>
            <a:r>
              <a:t>Lotterywest is the major supporter of the WA Digital Inclusion Project. WACOSS is leading the initiative and is responsible for project governance.</a:t>
            </a:r>
          </a:p>
        </p:txBody>
      </p:sp>
      <p:pic>
        <p:nvPicPr>
          <p:cNvPr id="388" name="Picture 11" descr="Picture 11"/>
          <p:cNvPicPr>
            <a:picLocks noChangeAspect="1"/>
          </p:cNvPicPr>
          <p:nvPr/>
        </p:nvPicPr>
        <p:blipFill>
          <a:blip r:embed="rId4"/>
          <a:stretch>
            <a:fillRect/>
          </a:stretch>
        </p:blipFill>
        <p:spPr>
          <a:xfrm>
            <a:off x="10558463" y="230188"/>
            <a:ext cx="1392240" cy="622302"/>
          </a:xfrm>
          <a:prstGeom prst="rect">
            <a:avLst/>
          </a:prstGeom>
          <a:ln w="12700">
            <a:miter lim="400000"/>
          </a:ln>
        </p:spPr>
      </p:pic>
      <p:sp>
        <p:nvSpPr>
          <p:cNvPr id="389" name="标题文本"/>
          <p:cNvSpPr>
            <a:spLocks noGrp="1"/>
          </p:cNvSpPr>
          <p:nvPr>
            <p:ph type="title"/>
          </p:nvPr>
        </p:nvSpPr>
        <p:spPr>
          <a:xfrm>
            <a:off x="839787" y="457200"/>
            <a:ext cx="3932240" cy="1600200"/>
          </a:xfrm>
          <a:prstGeom prst="rect">
            <a:avLst/>
          </a:prstGeom>
        </p:spPr>
        <p:txBody>
          <a:bodyPr/>
          <a:lstStyle>
            <a:lvl1pPr>
              <a:defRPr sz="3200">
                <a:solidFill>
                  <a:srgbClr val="FFFFFF"/>
                </a:solidFill>
              </a:defRPr>
            </a:lvl1pPr>
          </a:lstStyle>
          <a:p>
            <a:r>
              <a:t>标题文本</a:t>
            </a:r>
          </a:p>
        </p:txBody>
      </p:sp>
      <p:sp>
        <p:nvSpPr>
          <p:cNvPr id="390" name="正文级别 1…"/>
          <p:cNvSpPr>
            <a:spLocks noGrp="1"/>
          </p:cNvSpPr>
          <p:nvPr>
            <p:ph type="body" sz="half" idx="1"/>
          </p:nvPr>
        </p:nvSpPr>
        <p:spPr>
          <a:xfrm>
            <a:off x="5183187" y="1186249"/>
            <a:ext cx="6172203" cy="4674802"/>
          </a:xfrm>
          <a:prstGeom prst="rect">
            <a:avLst/>
          </a:prstGeom>
        </p:spPr>
        <p:txBody>
          <a:bodyPr/>
          <a:lstStyle>
            <a:lvl1pPr marL="228600" indent="-228600">
              <a:buSzPct val="100000"/>
              <a:buFont typeface="Arial"/>
              <a:buChar char="•"/>
              <a:defRPr sz="3200">
                <a:solidFill>
                  <a:schemeClr val="accent5"/>
                </a:solidFill>
              </a:defRPr>
            </a:lvl1pPr>
            <a:lvl2pPr marL="718184" indent="-260984">
              <a:buSzPct val="100000"/>
              <a:buFont typeface="Arial"/>
              <a:buChar char="•"/>
              <a:defRPr sz="3200">
                <a:solidFill>
                  <a:schemeClr val="accent5"/>
                </a:solidFill>
              </a:defRPr>
            </a:lvl2pPr>
            <a:lvl3pPr marL="1219200" indent="-304800">
              <a:buSzPct val="100000"/>
              <a:buFont typeface="Arial"/>
              <a:buChar char="•"/>
              <a:defRPr sz="3200">
                <a:solidFill>
                  <a:schemeClr val="accent5"/>
                </a:solidFill>
              </a:defRPr>
            </a:lvl3pPr>
            <a:lvl4pPr marL="1737360" indent="-365760">
              <a:buSzPct val="100000"/>
              <a:buFont typeface="Arial"/>
              <a:buChar char="•"/>
              <a:defRPr sz="3200">
                <a:solidFill>
                  <a:schemeClr val="accent5"/>
                </a:solidFill>
              </a:defRPr>
            </a:lvl4pPr>
            <a:lvl5pPr marL="2194560" indent="-365760">
              <a:buSzPct val="100000"/>
              <a:buFont typeface="Arial"/>
              <a:buChar char="•"/>
              <a:defRPr sz="3200">
                <a:solidFill>
                  <a:schemeClr val="accent5"/>
                </a:solidFill>
              </a:defRPr>
            </a:lvl5pPr>
          </a:lstStyle>
          <a:p>
            <a:r>
              <a:t>正文级别 1</a:t>
            </a:r>
          </a:p>
          <a:p>
            <a:pPr lvl="1"/>
            <a:r>
              <a:t>正文级别 2</a:t>
            </a:r>
          </a:p>
          <a:p>
            <a:pPr lvl="2"/>
            <a:r>
              <a:t>正文级别 3</a:t>
            </a:r>
          </a:p>
          <a:p>
            <a:pPr lvl="3"/>
            <a:r>
              <a:t>正文级别 4</a:t>
            </a:r>
          </a:p>
          <a:p>
            <a:pPr lvl="4"/>
            <a:r>
              <a:t>正文级别 5</a:t>
            </a:r>
          </a:p>
        </p:txBody>
      </p:sp>
      <p:sp>
        <p:nvSpPr>
          <p:cNvPr id="391" name="Text Placeholder 3"/>
          <p:cNvSpPr>
            <a:spLocks noGrp="1"/>
          </p:cNvSpPr>
          <p:nvPr>
            <p:ph type="body" sz="quarter" idx="13"/>
          </p:nvPr>
        </p:nvSpPr>
        <p:spPr>
          <a:xfrm>
            <a:off x="839786" y="2057400"/>
            <a:ext cx="3932242" cy="3811588"/>
          </a:xfrm>
          <a:prstGeom prst="rect">
            <a:avLst/>
          </a:prstGeom>
        </p:spPr>
        <p:txBody>
          <a:bodyPr/>
          <a:lstStyle/>
          <a:p>
            <a:endParaRPr/>
          </a:p>
        </p:txBody>
      </p:sp>
      <p:sp>
        <p:nvSpPr>
          <p:cNvPr id="392" name="幻灯片编号"/>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Picture with Caption">
    <p:bg>
      <p:bgPr>
        <a:gradFill flip="none" rotWithShape="1">
          <a:gsLst>
            <a:gs pos="0">
              <a:schemeClr val="accent1"/>
            </a:gs>
            <a:gs pos="52000">
              <a:schemeClr val="accent2"/>
            </a:gs>
            <a:gs pos="100000">
              <a:schemeClr val="accent3"/>
            </a:gs>
          </a:gsLst>
          <a:lin ang="4200000" scaled="0"/>
        </a:gradFill>
        <a:effectLst/>
      </p:bgPr>
    </p:bg>
    <p:spTree>
      <p:nvGrpSpPr>
        <p:cNvPr id="1" name=""/>
        <p:cNvGrpSpPr/>
        <p:nvPr/>
      </p:nvGrpSpPr>
      <p:grpSpPr>
        <a:xfrm>
          <a:off x="0" y="0"/>
          <a:ext cx="0" cy="0"/>
          <a:chOff x="0" y="0"/>
          <a:chExt cx="0" cy="0"/>
        </a:xfrm>
      </p:grpSpPr>
      <p:pic>
        <p:nvPicPr>
          <p:cNvPr id="399"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400"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sp>
        <p:nvSpPr>
          <p:cNvPr id="401" name="Footer Placeholder 4"/>
          <p:cNvSpPr/>
          <p:nvPr/>
        </p:nvSpPr>
        <p:spPr>
          <a:xfrm>
            <a:off x="838200" y="6493192"/>
            <a:ext cx="10515600"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i="1">
                <a:solidFill>
                  <a:srgbClr val="595959"/>
                </a:solidFill>
                <a:latin typeface="Kanit"/>
                <a:ea typeface="Kanit"/>
                <a:cs typeface="Kanit"/>
                <a:sym typeface="Kanit"/>
              </a:defRPr>
            </a:lvl1pPr>
          </a:lstStyle>
          <a:p>
            <a:r>
              <a:t>Lotterywest is the major supporter of the WA Digital Inclusion Project. WACOSS is leading the initiative and is responsible for project governance.</a:t>
            </a:r>
          </a:p>
        </p:txBody>
      </p:sp>
      <p:pic>
        <p:nvPicPr>
          <p:cNvPr id="402" name="Picture 11" descr="Picture 11"/>
          <p:cNvPicPr>
            <a:picLocks noChangeAspect="1"/>
          </p:cNvPicPr>
          <p:nvPr/>
        </p:nvPicPr>
        <p:blipFill>
          <a:blip r:embed="rId4"/>
          <a:stretch>
            <a:fillRect/>
          </a:stretch>
        </p:blipFill>
        <p:spPr>
          <a:xfrm>
            <a:off x="10558463" y="230188"/>
            <a:ext cx="1392240" cy="622302"/>
          </a:xfrm>
          <a:prstGeom prst="rect">
            <a:avLst/>
          </a:prstGeom>
          <a:ln w="12700">
            <a:miter lim="400000"/>
          </a:ln>
        </p:spPr>
      </p:pic>
      <p:sp>
        <p:nvSpPr>
          <p:cNvPr id="403" name="标题文本"/>
          <p:cNvSpPr>
            <a:spLocks noGrp="1"/>
          </p:cNvSpPr>
          <p:nvPr>
            <p:ph type="title"/>
          </p:nvPr>
        </p:nvSpPr>
        <p:spPr>
          <a:xfrm>
            <a:off x="839787" y="457200"/>
            <a:ext cx="3932240" cy="1600200"/>
          </a:xfrm>
          <a:prstGeom prst="rect">
            <a:avLst/>
          </a:prstGeom>
        </p:spPr>
        <p:txBody>
          <a:bodyPr/>
          <a:lstStyle>
            <a:lvl1pPr>
              <a:defRPr sz="3200">
                <a:solidFill>
                  <a:srgbClr val="FFFFFF"/>
                </a:solidFill>
              </a:defRPr>
            </a:lvl1pPr>
          </a:lstStyle>
          <a:p>
            <a:r>
              <a:t>标题文本</a:t>
            </a:r>
          </a:p>
        </p:txBody>
      </p:sp>
      <p:sp>
        <p:nvSpPr>
          <p:cNvPr id="404" name="Picture Placeholder 2"/>
          <p:cNvSpPr>
            <a:spLocks noGrp="1"/>
          </p:cNvSpPr>
          <p:nvPr>
            <p:ph type="pic" sz="half" idx="13"/>
          </p:nvPr>
        </p:nvSpPr>
        <p:spPr>
          <a:xfrm>
            <a:off x="5183187" y="1276864"/>
            <a:ext cx="6172203" cy="4584187"/>
          </a:xfrm>
          <a:prstGeom prst="rect">
            <a:avLst/>
          </a:prstGeom>
        </p:spPr>
        <p:txBody>
          <a:bodyPr lIns="91439" tIns="45719" rIns="91439" bIns="45719">
            <a:noAutofit/>
          </a:bodyPr>
          <a:lstStyle/>
          <a:p>
            <a:endParaRPr/>
          </a:p>
        </p:txBody>
      </p:sp>
      <p:sp>
        <p:nvSpPr>
          <p:cNvPr id="405" name="正文级别 1…"/>
          <p:cNvSpPr>
            <a:spLocks noGrp="1"/>
          </p:cNvSpPr>
          <p:nvPr>
            <p:ph type="body" sz="quarter" idx="1"/>
          </p:nvPr>
        </p:nvSpPr>
        <p:spPr>
          <a:xfrm>
            <a:off x="839787" y="2057400"/>
            <a:ext cx="3932240" cy="3811588"/>
          </a:xfrm>
          <a:prstGeom prst="rect">
            <a:avLst/>
          </a:prstGeom>
        </p:spPr>
        <p:txBody>
          <a:bodyPr/>
          <a:lstStyle>
            <a:lvl1pPr>
              <a:defRPr sz="1600">
                <a:solidFill>
                  <a:schemeClr val="accent5"/>
                </a:solidFill>
              </a:defRPr>
            </a:lvl1pPr>
            <a:lvl2pPr>
              <a:defRPr sz="1600">
                <a:solidFill>
                  <a:schemeClr val="accent5"/>
                </a:solidFill>
              </a:defRPr>
            </a:lvl2pPr>
            <a:lvl3pPr>
              <a:defRPr sz="1600">
                <a:solidFill>
                  <a:schemeClr val="accent5"/>
                </a:solidFill>
              </a:defRPr>
            </a:lvl3pPr>
            <a:lvl4pPr>
              <a:defRPr sz="1600">
                <a:solidFill>
                  <a:schemeClr val="accent5"/>
                </a:solidFill>
              </a:defRPr>
            </a:lvl4pPr>
            <a:lvl5pPr>
              <a:defRPr sz="1600">
                <a:solidFill>
                  <a:schemeClr val="accent5"/>
                </a:solidFill>
              </a:defRPr>
            </a:lvl5pPr>
          </a:lstStyle>
          <a:p>
            <a:r>
              <a:t>正文级别 1</a:t>
            </a:r>
          </a:p>
          <a:p>
            <a:pPr lvl="1"/>
            <a:r>
              <a:t>正文级别 2</a:t>
            </a:r>
          </a:p>
          <a:p>
            <a:pPr lvl="2"/>
            <a:r>
              <a:t>正文级别 3</a:t>
            </a:r>
          </a:p>
          <a:p>
            <a:pPr lvl="3"/>
            <a:r>
              <a:t>正文级别 4</a:t>
            </a:r>
          </a:p>
          <a:p>
            <a:pPr lvl="4"/>
            <a:r>
              <a:t>正文级别 5</a:t>
            </a:r>
          </a:p>
        </p:txBody>
      </p:sp>
      <p:sp>
        <p:nvSpPr>
          <p:cNvPr id="406" name="幻灯片编号"/>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itle and Vertical Text">
    <p:bg>
      <p:bgPr>
        <a:gradFill flip="none" rotWithShape="1">
          <a:gsLst>
            <a:gs pos="0">
              <a:schemeClr val="accent1"/>
            </a:gs>
            <a:gs pos="52000">
              <a:schemeClr val="accent2"/>
            </a:gs>
            <a:gs pos="100000">
              <a:schemeClr val="accent3"/>
            </a:gs>
          </a:gsLst>
          <a:lin ang="4200000" scaled="0"/>
        </a:gradFill>
        <a:effectLst/>
      </p:bgPr>
    </p:bg>
    <p:spTree>
      <p:nvGrpSpPr>
        <p:cNvPr id="1" name=""/>
        <p:cNvGrpSpPr/>
        <p:nvPr/>
      </p:nvGrpSpPr>
      <p:grpSpPr>
        <a:xfrm>
          <a:off x="0" y="0"/>
          <a:ext cx="0" cy="0"/>
          <a:chOff x="0" y="0"/>
          <a:chExt cx="0" cy="0"/>
        </a:xfrm>
      </p:grpSpPr>
      <p:pic>
        <p:nvPicPr>
          <p:cNvPr id="413"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414"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sp>
        <p:nvSpPr>
          <p:cNvPr id="415" name="Footer Placeholder 4"/>
          <p:cNvSpPr/>
          <p:nvPr/>
        </p:nvSpPr>
        <p:spPr>
          <a:xfrm>
            <a:off x="838200" y="6493192"/>
            <a:ext cx="10515600"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i="1">
                <a:solidFill>
                  <a:srgbClr val="595959"/>
                </a:solidFill>
                <a:latin typeface="Kanit"/>
                <a:ea typeface="Kanit"/>
                <a:cs typeface="Kanit"/>
                <a:sym typeface="Kanit"/>
              </a:defRPr>
            </a:lvl1pPr>
          </a:lstStyle>
          <a:p>
            <a:r>
              <a:t>Lotterywest is the major supporter of the WA Digital Inclusion Project. WACOSS is leading the initiative and is responsible for project governance.</a:t>
            </a:r>
          </a:p>
        </p:txBody>
      </p:sp>
      <p:pic>
        <p:nvPicPr>
          <p:cNvPr id="416" name="Picture 11" descr="Picture 11"/>
          <p:cNvPicPr>
            <a:picLocks noChangeAspect="1"/>
          </p:cNvPicPr>
          <p:nvPr/>
        </p:nvPicPr>
        <p:blipFill>
          <a:blip r:embed="rId4"/>
          <a:stretch>
            <a:fillRect/>
          </a:stretch>
        </p:blipFill>
        <p:spPr>
          <a:xfrm>
            <a:off x="10558463" y="230188"/>
            <a:ext cx="1392240" cy="622302"/>
          </a:xfrm>
          <a:prstGeom prst="rect">
            <a:avLst/>
          </a:prstGeom>
          <a:ln w="12700">
            <a:miter lim="400000"/>
          </a:ln>
        </p:spPr>
      </p:pic>
      <p:sp>
        <p:nvSpPr>
          <p:cNvPr id="417" name="标题文本"/>
          <p:cNvSpPr>
            <a:spLocks noGrp="1"/>
          </p:cNvSpPr>
          <p:nvPr>
            <p:ph type="title"/>
          </p:nvPr>
        </p:nvSpPr>
        <p:spPr>
          <a:xfrm>
            <a:off x="838200" y="365125"/>
            <a:ext cx="9228140" cy="1325563"/>
          </a:xfrm>
          <a:prstGeom prst="rect">
            <a:avLst/>
          </a:prstGeom>
        </p:spPr>
        <p:txBody>
          <a:bodyPr anchor="ctr"/>
          <a:lstStyle>
            <a:lvl1pPr>
              <a:defRPr sz="3600">
                <a:solidFill>
                  <a:srgbClr val="FFFFFF"/>
                </a:solidFill>
              </a:defRPr>
            </a:lvl1pPr>
          </a:lstStyle>
          <a:p>
            <a:r>
              <a:t>标题文本</a:t>
            </a:r>
          </a:p>
        </p:txBody>
      </p:sp>
      <p:sp>
        <p:nvSpPr>
          <p:cNvPr id="418" name="正文级别 1…"/>
          <p:cNvSpPr>
            <a:spLocks noGrp="1"/>
          </p:cNvSpPr>
          <p:nvPr>
            <p:ph type="body" idx="1"/>
          </p:nvPr>
        </p:nvSpPr>
        <p:spPr>
          <a:xfrm>
            <a:off x="838200" y="1825625"/>
            <a:ext cx="10515600" cy="3282950"/>
          </a:xfrm>
          <a:prstGeom prst="rect">
            <a:avLst/>
          </a:prstGeom>
        </p:spPr>
        <p:txBody>
          <a:bodyPr/>
          <a:lstStyle>
            <a:lvl1pPr marL="228600" indent="-228600">
              <a:buSzPct val="100000"/>
              <a:buFont typeface="Arial"/>
              <a:buChar char="•"/>
              <a:defRPr>
                <a:solidFill>
                  <a:schemeClr val="accent5"/>
                </a:solidFill>
              </a:defRPr>
            </a:lvl1pPr>
            <a:lvl2pPr marL="731519" indent="-274319">
              <a:buSzPct val="100000"/>
              <a:buFont typeface="Arial"/>
              <a:buChar char="•"/>
              <a:defRPr>
                <a:solidFill>
                  <a:schemeClr val="accent5"/>
                </a:solidFill>
              </a:defRPr>
            </a:lvl2pPr>
            <a:lvl3pPr marL="1219200" indent="-304800">
              <a:buSzPct val="100000"/>
              <a:buFont typeface="Arial"/>
              <a:buChar char="•"/>
              <a:defRPr>
                <a:solidFill>
                  <a:schemeClr val="accent5"/>
                </a:solidFill>
              </a:defRPr>
            </a:lvl3pPr>
            <a:lvl4pPr marL="1714500" indent="-342900">
              <a:buSzPct val="100000"/>
              <a:buFont typeface="Arial"/>
              <a:buChar char="•"/>
              <a:defRPr>
                <a:solidFill>
                  <a:schemeClr val="accent5"/>
                </a:solidFill>
              </a:defRPr>
            </a:lvl4pPr>
            <a:lvl5pPr marL="2220595" indent="-391795">
              <a:buSzPct val="100000"/>
              <a:buFont typeface="Arial"/>
              <a:buChar char="•"/>
              <a:defRPr>
                <a:solidFill>
                  <a:schemeClr val="accent5"/>
                </a:solidFill>
              </a:defRPr>
            </a:lvl5pPr>
          </a:lstStyle>
          <a:p>
            <a:r>
              <a:t>正文级别 1</a:t>
            </a:r>
          </a:p>
          <a:p>
            <a:pPr lvl="1"/>
            <a:r>
              <a:t>正文级别 2</a:t>
            </a:r>
          </a:p>
          <a:p>
            <a:pPr lvl="2"/>
            <a:r>
              <a:t>正文级别 3</a:t>
            </a:r>
          </a:p>
          <a:p>
            <a:pPr lvl="3"/>
            <a:r>
              <a:t>正文级别 4</a:t>
            </a:r>
          </a:p>
          <a:p>
            <a:pPr lvl="4"/>
            <a:r>
              <a:t>正文级别 5</a:t>
            </a:r>
          </a:p>
        </p:txBody>
      </p:sp>
      <p:sp>
        <p:nvSpPr>
          <p:cNvPr id="419" name="幻灯片编号"/>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Vertical Title and Text">
    <p:bg>
      <p:bgPr>
        <a:gradFill flip="none" rotWithShape="1">
          <a:gsLst>
            <a:gs pos="0">
              <a:schemeClr val="accent1"/>
            </a:gs>
            <a:gs pos="52000">
              <a:schemeClr val="accent2"/>
            </a:gs>
            <a:gs pos="100000">
              <a:schemeClr val="accent3"/>
            </a:gs>
          </a:gsLst>
          <a:lin ang="4200000" scaled="0"/>
        </a:gradFill>
        <a:effectLst/>
      </p:bgPr>
    </p:bg>
    <p:spTree>
      <p:nvGrpSpPr>
        <p:cNvPr id="1" name=""/>
        <p:cNvGrpSpPr/>
        <p:nvPr/>
      </p:nvGrpSpPr>
      <p:grpSpPr>
        <a:xfrm>
          <a:off x="0" y="0"/>
          <a:ext cx="0" cy="0"/>
          <a:chOff x="0" y="0"/>
          <a:chExt cx="0" cy="0"/>
        </a:xfrm>
      </p:grpSpPr>
      <p:pic>
        <p:nvPicPr>
          <p:cNvPr id="426"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427"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sp>
        <p:nvSpPr>
          <p:cNvPr id="428" name="Footer Placeholder 4"/>
          <p:cNvSpPr/>
          <p:nvPr/>
        </p:nvSpPr>
        <p:spPr>
          <a:xfrm>
            <a:off x="838200" y="6493192"/>
            <a:ext cx="10515600"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i="1">
                <a:solidFill>
                  <a:srgbClr val="595959"/>
                </a:solidFill>
                <a:latin typeface="Kanit"/>
                <a:ea typeface="Kanit"/>
                <a:cs typeface="Kanit"/>
                <a:sym typeface="Kanit"/>
              </a:defRPr>
            </a:lvl1pPr>
          </a:lstStyle>
          <a:p>
            <a:r>
              <a:t>Lotterywest is the major supporter of the WA Digital Inclusion Project. WACOSS is leading the initiative and is responsible for project governance.</a:t>
            </a:r>
          </a:p>
        </p:txBody>
      </p:sp>
      <p:pic>
        <p:nvPicPr>
          <p:cNvPr id="429" name="Picture 11" descr="Picture 11"/>
          <p:cNvPicPr>
            <a:picLocks noChangeAspect="1"/>
          </p:cNvPicPr>
          <p:nvPr/>
        </p:nvPicPr>
        <p:blipFill>
          <a:blip r:embed="rId4"/>
          <a:stretch>
            <a:fillRect/>
          </a:stretch>
        </p:blipFill>
        <p:spPr>
          <a:xfrm>
            <a:off x="10558463" y="230188"/>
            <a:ext cx="1392240" cy="622302"/>
          </a:xfrm>
          <a:prstGeom prst="rect">
            <a:avLst/>
          </a:prstGeom>
          <a:ln w="12700">
            <a:miter lim="400000"/>
          </a:ln>
        </p:spPr>
      </p:pic>
      <p:sp>
        <p:nvSpPr>
          <p:cNvPr id="430" name="标题文本"/>
          <p:cNvSpPr>
            <a:spLocks noGrp="1"/>
          </p:cNvSpPr>
          <p:nvPr>
            <p:ph type="title"/>
          </p:nvPr>
        </p:nvSpPr>
        <p:spPr>
          <a:xfrm>
            <a:off x="7900086" y="365125"/>
            <a:ext cx="2405449" cy="5473614"/>
          </a:xfrm>
          <a:prstGeom prst="rect">
            <a:avLst/>
          </a:prstGeom>
        </p:spPr>
        <p:txBody>
          <a:bodyPr anchor="ctr"/>
          <a:lstStyle>
            <a:lvl1pPr>
              <a:defRPr sz="3600">
                <a:solidFill>
                  <a:srgbClr val="FFFFFF"/>
                </a:solidFill>
              </a:defRPr>
            </a:lvl1pPr>
          </a:lstStyle>
          <a:p>
            <a:r>
              <a:t>标题文本</a:t>
            </a:r>
          </a:p>
        </p:txBody>
      </p:sp>
      <p:sp>
        <p:nvSpPr>
          <p:cNvPr id="431" name="正文级别 1…"/>
          <p:cNvSpPr>
            <a:spLocks noGrp="1"/>
          </p:cNvSpPr>
          <p:nvPr>
            <p:ph type="body" idx="1"/>
          </p:nvPr>
        </p:nvSpPr>
        <p:spPr>
          <a:xfrm>
            <a:off x="838200" y="365125"/>
            <a:ext cx="6930081" cy="5473614"/>
          </a:xfrm>
          <a:prstGeom prst="rect">
            <a:avLst/>
          </a:prstGeom>
        </p:spPr>
        <p:txBody>
          <a:bodyPr/>
          <a:lstStyle>
            <a:lvl1pPr marL="228600" indent="-228600">
              <a:buSzPct val="100000"/>
              <a:buFont typeface="Arial"/>
              <a:buChar char="•"/>
              <a:defRPr>
                <a:solidFill>
                  <a:schemeClr val="accent5"/>
                </a:solidFill>
              </a:defRPr>
            </a:lvl1pPr>
            <a:lvl2pPr marL="731519" indent="-274319">
              <a:buSzPct val="100000"/>
              <a:buFont typeface="Arial"/>
              <a:buChar char="•"/>
              <a:defRPr>
                <a:solidFill>
                  <a:schemeClr val="accent5"/>
                </a:solidFill>
              </a:defRPr>
            </a:lvl2pPr>
            <a:lvl3pPr marL="1219200" indent="-304800">
              <a:buSzPct val="100000"/>
              <a:buFont typeface="Arial"/>
              <a:buChar char="•"/>
              <a:defRPr>
                <a:solidFill>
                  <a:schemeClr val="accent5"/>
                </a:solidFill>
              </a:defRPr>
            </a:lvl3pPr>
            <a:lvl4pPr marL="1714500" indent="-342900">
              <a:buSzPct val="100000"/>
              <a:buFont typeface="Arial"/>
              <a:buChar char="•"/>
              <a:defRPr>
                <a:solidFill>
                  <a:schemeClr val="accent5"/>
                </a:solidFill>
              </a:defRPr>
            </a:lvl4pPr>
            <a:lvl5pPr marL="2220595" indent="-391795">
              <a:buSzPct val="100000"/>
              <a:buFont typeface="Arial"/>
              <a:buChar char="•"/>
              <a:defRPr>
                <a:solidFill>
                  <a:schemeClr val="accent5"/>
                </a:solidFill>
              </a:defRPr>
            </a:lvl5pPr>
          </a:lstStyle>
          <a:p>
            <a:r>
              <a:t>正文级别 1</a:t>
            </a:r>
          </a:p>
          <a:p>
            <a:pPr lvl="1"/>
            <a:r>
              <a:t>正文级别 2</a:t>
            </a:r>
          </a:p>
          <a:p>
            <a:pPr lvl="2"/>
            <a:r>
              <a:t>正文级别 3</a:t>
            </a:r>
          </a:p>
          <a:p>
            <a:pPr lvl="3"/>
            <a:r>
              <a:t>正文级别 4</a:t>
            </a:r>
          </a:p>
          <a:p>
            <a:pPr lvl="4"/>
            <a:r>
              <a:t>正文级别 5</a:t>
            </a:r>
          </a:p>
        </p:txBody>
      </p:sp>
      <p:sp>
        <p:nvSpPr>
          <p:cNvPr id="432" name="幻灯片编号"/>
          <p:cNvSpPr>
            <a:spLocks noGrp="1"/>
          </p:cNvSpPr>
          <p:nvPr>
            <p:ph type="sldNum" sz="quarter" idx="2"/>
          </p:nvPr>
        </p:nvSpPr>
        <p:spPr>
          <a:xfrm>
            <a:off x="10060653" y="6271738"/>
            <a:ext cx="245400" cy="243837"/>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chemeClr val="accent5"/>
        </a:solidFill>
        <a:effectLst/>
      </p:bgPr>
    </p:bg>
    <p:spTree>
      <p:nvGrpSpPr>
        <p:cNvPr id="1" name=""/>
        <p:cNvGrpSpPr/>
        <p:nvPr/>
      </p:nvGrpSpPr>
      <p:grpSpPr>
        <a:xfrm>
          <a:off x="0" y="0"/>
          <a:ext cx="0" cy="0"/>
          <a:chOff x="0" y="0"/>
          <a:chExt cx="0" cy="0"/>
        </a:xfrm>
      </p:grpSpPr>
      <p:pic>
        <p:nvPicPr>
          <p:cNvPr id="439"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440"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pic>
        <p:nvPicPr>
          <p:cNvPr id="441" name="Picture 10" descr="Picture 10"/>
          <p:cNvPicPr>
            <a:picLocks noChangeAspect="1"/>
          </p:cNvPicPr>
          <p:nvPr/>
        </p:nvPicPr>
        <p:blipFill>
          <a:blip r:embed="rId4"/>
          <a:stretch>
            <a:fillRect/>
          </a:stretch>
        </p:blipFill>
        <p:spPr>
          <a:xfrm>
            <a:off x="10561638" y="231775"/>
            <a:ext cx="1385890" cy="617538"/>
          </a:xfrm>
          <a:prstGeom prst="rect">
            <a:avLst/>
          </a:prstGeom>
          <a:ln w="12700">
            <a:miter lim="400000"/>
          </a:ln>
        </p:spPr>
      </p:pic>
      <p:sp>
        <p:nvSpPr>
          <p:cNvPr id="442" name="标题文本"/>
          <p:cNvSpPr>
            <a:spLocks noGrp="1"/>
          </p:cNvSpPr>
          <p:nvPr>
            <p:ph type="title"/>
          </p:nvPr>
        </p:nvSpPr>
        <p:spPr>
          <a:xfrm>
            <a:off x="1524000" y="1122362"/>
            <a:ext cx="9144000" cy="2387601"/>
          </a:xfrm>
          <a:prstGeom prst="rect">
            <a:avLst/>
          </a:prstGeom>
        </p:spPr>
        <p:txBody>
          <a:bodyPr/>
          <a:lstStyle>
            <a:lvl1pPr algn="ctr">
              <a:defRPr>
                <a:solidFill>
                  <a:schemeClr val="accent3"/>
                </a:solidFill>
              </a:defRPr>
            </a:lvl1pPr>
          </a:lstStyle>
          <a:p>
            <a:r>
              <a:t>标题文本</a:t>
            </a:r>
          </a:p>
        </p:txBody>
      </p:sp>
      <p:sp>
        <p:nvSpPr>
          <p:cNvPr id="443" name="正文级别 1…"/>
          <p:cNvSpPr>
            <a:spLocks noGrp="1"/>
          </p:cNvSpPr>
          <p:nvPr>
            <p:ph type="body" sz="quarter" idx="1"/>
          </p:nvPr>
        </p:nvSpPr>
        <p:spPr>
          <a:xfrm>
            <a:off x="1524000" y="3602037"/>
            <a:ext cx="9144000" cy="1655765"/>
          </a:xfrm>
          <a:prstGeom prst="rect">
            <a:avLst/>
          </a:prstGeom>
        </p:spPr>
        <p:txBody>
          <a:bodyP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r>
              <a:t>正文级别 1</a:t>
            </a:r>
          </a:p>
          <a:p>
            <a:pPr lvl="1"/>
            <a:r>
              <a:t>正文级别 2</a:t>
            </a:r>
          </a:p>
          <a:p>
            <a:pPr lvl="2"/>
            <a:r>
              <a:t>正文级别 3</a:t>
            </a:r>
          </a:p>
          <a:p>
            <a:pPr lvl="3"/>
            <a:r>
              <a:t>正文级别 4</a:t>
            </a:r>
          </a:p>
          <a:p>
            <a:pPr lvl="4"/>
            <a:r>
              <a:t>正文级别 5</a:t>
            </a:r>
          </a:p>
        </p:txBody>
      </p:sp>
      <p:sp>
        <p:nvSpPr>
          <p:cNvPr id="444" name="幻灯片编号"/>
          <p:cNvSpPr>
            <a:spLocks noGrp="1"/>
          </p:cNvSpPr>
          <p:nvPr>
            <p:ph type="sldNum" sz="quarter" idx="2"/>
          </p:nvPr>
        </p:nvSpPr>
        <p:spPr>
          <a:xfrm>
            <a:off x="11108403" y="6460650"/>
            <a:ext cx="245400" cy="243837"/>
          </a:xfrm>
          <a:prstGeom prst="rect">
            <a:avLst/>
          </a:prstGeom>
        </p:spPr>
        <p:txBody>
          <a:bodyPr/>
          <a:lstStyle>
            <a:lvl1pPr>
              <a:defRPr>
                <a:solidFill>
                  <a:srgbClr val="D9D9D9"/>
                </a:solidFill>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chemeClr val="accent5"/>
        </a:solidFill>
        <a:effectLst/>
      </p:bgPr>
    </p:bg>
    <p:spTree>
      <p:nvGrpSpPr>
        <p:cNvPr id="1" name=""/>
        <p:cNvGrpSpPr/>
        <p:nvPr/>
      </p:nvGrpSpPr>
      <p:grpSpPr>
        <a:xfrm>
          <a:off x="0" y="0"/>
          <a:ext cx="0" cy="0"/>
          <a:chOff x="0" y="0"/>
          <a:chExt cx="0" cy="0"/>
        </a:xfrm>
      </p:grpSpPr>
      <p:pic>
        <p:nvPicPr>
          <p:cNvPr id="451"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452"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pic>
        <p:nvPicPr>
          <p:cNvPr id="453" name="Picture 10" descr="Picture 10"/>
          <p:cNvPicPr>
            <a:picLocks noChangeAspect="1"/>
          </p:cNvPicPr>
          <p:nvPr/>
        </p:nvPicPr>
        <p:blipFill>
          <a:blip r:embed="rId4"/>
          <a:stretch>
            <a:fillRect/>
          </a:stretch>
        </p:blipFill>
        <p:spPr>
          <a:xfrm>
            <a:off x="10561638" y="231775"/>
            <a:ext cx="1385890" cy="617538"/>
          </a:xfrm>
          <a:prstGeom prst="rect">
            <a:avLst/>
          </a:prstGeom>
          <a:ln w="12700">
            <a:miter lim="400000"/>
          </a:ln>
        </p:spPr>
      </p:pic>
      <p:sp>
        <p:nvSpPr>
          <p:cNvPr id="454" name="标题文本"/>
          <p:cNvSpPr>
            <a:spLocks noGrp="1"/>
          </p:cNvSpPr>
          <p:nvPr>
            <p:ph type="title"/>
          </p:nvPr>
        </p:nvSpPr>
        <p:spPr>
          <a:xfrm>
            <a:off x="838200" y="365125"/>
            <a:ext cx="9228140" cy="1325563"/>
          </a:xfrm>
          <a:prstGeom prst="rect">
            <a:avLst/>
          </a:prstGeom>
        </p:spPr>
        <p:txBody>
          <a:bodyPr anchor="ctr"/>
          <a:lstStyle>
            <a:lvl1pPr>
              <a:defRPr sz="3600">
                <a:solidFill>
                  <a:schemeClr val="accent3"/>
                </a:solidFill>
              </a:defRPr>
            </a:lvl1pPr>
          </a:lstStyle>
          <a:p>
            <a:r>
              <a:t>标题文本</a:t>
            </a:r>
          </a:p>
        </p:txBody>
      </p:sp>
      <p:sp>
        <p:nvSpPr>
          <p:cNvPr id="455" name="正文级别 1…"/>
          <p:cNvSpPr>
            <a:spLocks noGrp="1"/>
          </p:cNvSpPr>
          <p:nvPr>
            <p:ph type="body" idx="1"/>
          </p:nvPr>
        </p:nvSpPr>
        <p:spPr>
          <a:xfrm>
            <a:off x="838200" y="1825625"/>
            <a:ext cx="10515600" cy="3282950"/>
          </a:xfrm>
          <a:prstGeom prst="rect">
            <a:avLst/>
          </a:prstGeom>
        </p:spPr>
        <p:txBody>
          <a:bodyPr/>
          <a:lstStyle>
            <a:lvl1pPr marL="228600" indent="-228600">
              <a:buSzPct val="100000"/>
              <a:buFont typeface="Arial"/>
              <a:buChar char="•"/>
              <a:defRPr>
                <a:solidFill>
                  <a:srgbClr val="FFFFFF"/>
                </a:solidFill>
              </a:defRPr>
            </a:lvl1pPr>
            <a:lvl2pPr marL="731519" indent="-274319">
              <a:buSzPct val="100000"/>
              <a:buFont typeface="Arial"/>
              <a:buChar char="•"/>
              <a:defRPr>
                <a:solidFill>
                  <a:srgbClr val="FFFFFF"/>
                </a:solidFill>
              </a:defRPr>
            </a:lvl2pPr>
            <a:lvl3pPr marL="1219200" indent="-304800">
              <a:buSzPct val="100000"/>
              <a:buFont typeface="Arial"/>
              <a:buChar char="•"/>
              <a:defRPr>
                <a:solidFill>
                  <a:srgbClr val="FFFFFF"/>
                </a:solidFill>
              </a:defRPr>
            </a:lvl3pPr>
            <a:lvl4pPr marL="1714500" indent="-342900">
              <a:buSzPct val="100000"/>
              <a:buFont typeface="Arial"/>
              <a:buChar char="•"/>
              <a:defRPr>
                <a:solidFill>
                  <a:srgbClr val="FFFFFF"/>
                </a:solidFill>
              </a:defRPr>
            </a:lvl4pPr>
            <a:lvl5pPr marL="2220595" indent="-391795">
              <a:buSzPct val="100000"/>
              <a:buFont typeface="Arial"/>
              <a:buChar char="•"/>
              <a:defRPr>
                <a:solidFill>
                  <a:srgbClr val="FFFFFF"/>
                </a:solidFill>
              </a:defRPr>
            </a:lvl5pPr>
          </a:lstStyle>
          <a:p>
            <a:r>
              <a:t>正文级别 1</a:t>
            </a:r>
          </a:p>
          <a:p>
            <a:pPr lvl="1"/>
            <a:r>
              <a:t>正文级别 2</a:t>
            </a:r>
          </a:p>
          <a:p>
            <a:pPr lvl="2"/>
            <a:r>
              <a:t>正文级别 3</a:t>
            </a:r>
          </a:p>
          <a:p>
            <a:pPr lvl="3"/>
            <a:r>
              <a:t>正文级别 4</a:t>
            </a:r>
          </a:p>
          <a:p>
            <a:pPr lvl="4"/>
            <a:r>
              <a:t>正文级别 5</a:t>
            </a:r>
          </a:p>
        </p:txBody>
      </p:sp>
      <p:sp>
        <p:nvSpPr>
          <p:cNvPr id="456" name="幻灯片编号"/>
          <p:cNvSpPr>
            <a:spLocks noGrp="1"/>
          </p:cNvSpPr>
          <p:nvPr>
            <p:ph type="sldNum" sz="quarter" idx="2"/>
          </p:nvPr>
        </p:nvSpPr>
        <p:spPr>
          <a:xfrm>
            <a:off x="11108403" y="6460650"/>
            <a:ext cx="245400" cy="243837"/>
          </a:xfrm>
          <a:prstGeom prst="rect">
            <a:avLst/>
          </a:prstGeom>
        </p:spPr>
        <p:txBody>
          <a:bodyPr/>
          <a:lstStyle>
            <a:lvl1pPr>
              <a:defRPr>
                <a:solidFill>
                  <a:srgbClr val="D9D9D9"/>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Header with no background">
    <p:spTree>
      <p:nvGrpSpPr>
        <p:cNvPr id="1" name=""/>
        <p:cNvGrpSpPr/>
        <p:nvPr/>
      </p:nvGrpSpPr>
      <p:grpSpPr>
        <a:xfrm>
          <a:off x="0" y="0"/>
          <a:ext cx="0" cy="0"/>
          <a:chOff x="0" y="0"/>
          <a:chExt cx="0" cy="0"/>
        </a:xfrm>
      </p:grpSpPr>
      <p:sp>
        <p:nvSpPr>
          <p:cNvPr id="42" name="标题文本"/>
          <p:cNvSpPr>
            <a:spLocks noGrp="1"/>
          </p:cNvSpPr>
          <p:nvPr>
            <p:ph type="title"/>
          </p:nvPr>
        </p:nvSpPr>
        <p:spPr>
          <a:prstGeom prst="rect">
            <a:avLst/>
          </a:prstGeom>
        </p:spPr>
        <p:txBody>
          <a:bodyPr/>
          <a:lstStyle/>
          <a:p>
            <a:r>
              <a:t>标题文本</a:t>
            </a:r>
          </a:p>
        </p:txBody>
      </p:sp>
      <p:sp>
        <p:nvSpPr>
          <p:cNvPr id="43" name="正文级别 1…"/>
          <p:cNvSpPr>
            <a:spLocks noGrp="1"/>
          </p:cNvSpPr>
          <p:nvPr>
            <p:ph type="body" sz="quarter"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44" name="幻灯片编号"/>
          <p:cNvSpPr>
            <a:spLocks noGrp="1"/>
          </p:cNvSpPr>
          <p:nvPr>
            <p:ph type="sldNum" sz="quarter" idx="2"/>
          </p:nvPr>
        </p:nvSpPr>
        <p:spPr>
          <a:xfrm>
            <a:off x="8492201" y="6234432"/>
            <a:ext cx="245399" cy="2438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chemeClr val="accent5"/>
        </a:solidFill>
        <a:effectLst/>
      </p:bgPr>
    </p:bg>
    <p:spTree>
      <p:nvGrpSpPr>
        <p:cNvPr id="1" name=""/>
        <p:cNvGrpSpPr/>
        <p:nvPr/>
      </p:nvGrpSpPr>
      <p:grpSpPr>
        <a:xfrm>
          <a:off x="0" y="0"/>
          <a:ext cx="0" cy="0"/>
          <a:chOff x="0" y="0"/>
          <a:chExt cx="0" cy="0"/>
        </a:xfrm>
      </p:grpSpPr>
      <p:pic>
        <p:nvPicPr>
          <p:cNvPr id="463"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464"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pic>
        <p:nvPicPr>
          <p:cNvPr id="465" name="Picture 10" descr="Picture 10"/>
          <p:cNvPicPr>
            <a:picLocks noChangeAspect="1"/>
          </p:cNvPicPr>
          <p:nvPr/>
        </p:nvPicPr>
        <p:blipFill>
          <a:blip r:embed="rId4"/>
          <a:stretch>
            <a:fillRect/>
          </a:stretch>
        </p:blipFill>
        <p:spPr>
          <a:xfrm>
            <a:off x="10561638" y="231775"/>
            <a:ext cx="1385890" cy="617538"/>
          </a:xfrm>
          <a:prstGeom prst="rect">
            <a:avLst/>
          </a:prstGeom>
          <a:ln w="12700">
            <a:miter lim="400000"/>
          </a:ln>
        </p:spPr>
      </p:pic>
      <p:sp>
        <p:nvSpPr>
          <p:cNvPr id="466" name="标题文本"/>
          <p:cNvSpPr>
            <a:spLocks noGrp="1"/>
          </p:cNvSpPr>
          <p:nvPr>
            <p:ph type="title"/>
          </p:nvPr>
        </p:nvSpPr>
        <p:spPr>
          <a:prstGeom prst="rect">
            <a:avLst/>
          </a:prstGeom>
        </p:spPr>
        <p:txBody>
          <a:bodyPr/>
          <a:lstStyle>
            <a:lvl1pPr>
              <a:defRPr>
                <a:solidFill>
                  <a:schemeClr val="accent3"/>
                </a:solidFill>
              </a:defRPr>
            </a:lvl1pPr>
          </a:lstStyle>
          <a:p>
            <a:r>
              <a:t>标题文本</a:t>
            </a:r>
          </a:p>
        </p:txBody>
      </p:sp>
      <p:sp>
        <p:nvSpPr>
          <p:cNvPr id="467" name="正文级别 1…"/>
          <p:cNvSpPr>
            <a:spLocks noGrp="1"/>
          </p:cNvSpPr>
          <p:nvPr>
            <p:ph type="body" sz="quarter"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正文级别 1</a:t>
            </a:r>
          </a:p>
          <a:p>
            <a:pPr lvl="1"/>
            <a:r>
              <a:t>正文级别 2</a:t>
            </a:r>
          </a:p>
          <a:p>
            <a:pPr lvl="2"/>
            <a:r>
              <a:t>正文级别 3</a:t>
            </a:r>
          </a:p>
          <a:p>
            <a:pPr lvl="3"/>
            <a:r>
              <a:t>正文级别 4</a:t>
            </a:r>
          </a:p>
          <a:p>
            <a:pPr lvl="4"/>
            <a:r>
              <a:t>正文级别 5</a:t>
            </a:r>
          </a:p>
        </p:txBody>
      </p:sp>
      <p:sp>
        <p:nvSpPr>
          <p:cNvPr id="468" name="幻灯片编号"/>
          <p:cNvSpPr>
            <a:spLocks noGrp="1"/>
          </p:cNvSpPr>
          <p:nvPr>
            <p:ph type="sldNum" sz="quarter" idx="2"/>
          </p:nvPr>
        </p:nvSpPr>
        <p:spPr>
          <a:xfrm>
            <a:off x="11108403" y="6460650"/>
            <a:ext cx="245400" cy="243837"/>
          </a:xfrm>
          <a:prstGeom prst="rect">
            <a:avLst/>
          </a:prstGeom>
        </p:spPr>
        <p:txBody>
          <a:bodyPr/>
          <a:lstStyle>
            <a:lvl1pPr>
              <a:defRPr>
                <a:solidFill>
                  <a:srgbClr val="D9D9D9"/>
                </a:solidFill>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Header with no background">
    <p:bg>
      <p:bgPr>
        <a:solidFill>
          <a:schemeClr val="accent5"/>
        </a:solidFill>
        <a:effectLst/>
      </p:bgPr>
    </p:bg>
    <p:spTree>
      <p:nvGrpSpPr>
        <p:cNvPr id="1" name=""/>
        <p:cNvGrpSpPr/>
        <p:nvPr/>
      </p:nvGrpSpPr>
      <p:grpSpPr>
        <a:xfrm>
          <a:off x="0" y="0"/>
          <a:ext cx="0" cy="0"/>
          <a:chOff x="0" y="0"/>
          <a:chExt cx="0" cy="0"/>
        </a:xfrm>
      </p:grpSpPr>
      <p:sp>
        <p:nvSpPr>
          <p:cNvPr id="475" name="标题文本"/>
          <p:cNvSpPr>
            <a:spLocks noGrp="1"/>
          </p:cNvSpPr>
          <p:nvPr>
            <p:ph type="title"/>
          </p:nvPr>
        </p:nvSpPr>
        <p:spPr>
          <a:prstGeom prst="rect">
            <a:avLst/>
          </a:prstGeom>
        </p:spPr>
        <p:txBody>
          <a:bodyPr/>
          <a:lstStyle>
            <a:lvl1pPr>
              <a:defRPr>
                <a:solidFill>
                  <a:schemeClr val="accent3"/>
                </a:solidFill>
              </a:defRPr>
            </a:lvl1pPr>
          </a:lstStyle>
          <a:p>
            <a:r>
              <a:t>标题文本</a:t>
            </a:r>
          </a:p>
        </p:txBody>
      </p:sp>
      <p:sp>
        <p:nvSpPr>
          <p:cNvPr id="476" name="正文级别 1…"/>
          <p:cNvSpPr>
            <a:spLocks noGrp="1"/>
          </p:cNvSpPr>
          <p:nvPr>
            <p:ph type="body" sz="quarter"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正文级别 1</a:t>
            </a:r>
          </a:p>
          <a:p>
            <a:pPr lvl="1"/>
            <a:r>
              <a:t>正文级别 2</a:t>
            </a:r>
          </a:p>
          <a:p>
            <a:pPr lvl="2"/>
            <a:r>
              <a:t>正文级别 3</a:t>
            </a:r>
          </a:p>
          <a:p>
            <a:pPr lvl="3"/>
            <a:r>
              <a:t>正文级别 4</a:t>
            </a:r>
          </a:p>
          <a:p>
            <a:pPr lvl="4"/>
            <a:r>
              <a:t>正文级别 5</a:t>
            </a:r>
          </a:p>
        </p:txBody>
      </p:sp>
      <p:sp>
        <p:nvSpPr>
          <p:cNvPr id="477" name="幻灯片编号"/>
          <p:cNvSpPr>
            <a:spLocks noGrp="1"/>
          </p:cNvSpPr>
          <p:nvPr>
            <p:ph type="sldNum" sz="quarter" idx="2"/>
          </p:nvPr>
        </p:nvSpPr>
        <p:spPr>
          <a:xfrm>
            <a:off x="8492201" y="6234432"/>
            <a:ext cx="245399" cy="2438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chemeClr val="accent5"/>
        </a:solidFill>
        <a:effectLst/>
      </p:bgPr>
    </p:bg>
    <p:spTree>
      <p:nvGrpSpPr>
        <p:cNvPr id="1" name=""/>
        <p:cNvGrpSpPr/>
        <p:nvPr/>
      </p:nvGrpSpPr>
      <p:grpSpPr>
        <a:xfrm>
          <a:off x="0" y="0"/>
          <a:ext cx="0" cy="0"/>
          <a:chOff x="0" y="0"/>
          <a:chExt cx="0" cy="0"/>
        </a:xfrm>
      </p:grpSpPr>
      <p:pic>
        <p:nvPicPr>
          <p:cNvPr id="484"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485"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pic>
        <p:nvPicPr>
          <p:cNvPr id="486" name="Picture 10" descr="Picture 10"/>
          <p:cNvPicPr>
            <a:picLocks noChangeAspect="1"/>
          </p:cNvPicPr>
          <p:nvPr/>
        </p:nvPicPr>
        <p:blipFill>
          <a:blip r:embed="rId4"/>
          <a:stretch>
            <a:fillRect/>
          </a:stretch>
        </p:blipFill>
        <p:spPr>
          <a:xfrm>
            <a:off x="10561638" y="231775"/>
            <a:ext cx="1385890" cy="617538"/>
          </a:xfrm>
          <a:prstGeom prst="rect">
            <a:avLst/>
          </a:prstGeom>
          <a:ln w="12700">
            <a:miter lim="400000"/>
          </a:ln>
        </p:spPr>
      </p:pic>
      <p:sp>
        <p:nvSpPr>
          <p:cNvPr id="487" name="标题文本"/>
          <p:cNvSpPr>
            <a:spLocks noGrp="1"/>
          </p:cNvSpPr>
          <p:nvPr>
            <p:ph type="title"/>
          </p:nvPr>
        </p:nvSpPr>
        <p:spPr>
          <a:xfrm>
            <a:off x="838200" y="365125"/>
            <a:ext cx="9228140" cy="1325563"/>
          </a:xfrm>
          <a:prstGeom prst="rect">
            <a:avLst/>
          </a:prstGeom>
        </p:spPr>
        <p:txBody>
          <a:bodyPr anchor="ctr"/>
          <a:lstStyle>
            <a:lvl1pPr>
              <a:defRPr sz="3600">
                <a:solidFill>
                  <a:schemeClr val="accent3"/>
                </a:solidFill>
              </a:defRPr>
            </a:lvl1pPr>
          </a:lstStyle>
          <a:p>
            <a:r>
              <a:t>标题文本</a:t>
            </a:r>
          </a:p>
        </p:txBody>
      </p:sp>
      <p:sp>
        <p:nvSpPr>
          <p:cNvPr id="488" name="正文级别 1…"/>
          <p:cNvSpPr>
            <a:spLocks noGrp="1"/>
          </p:cNvSpPr>
          <p:nvPr>
            <p:ph type="body" sz="half" idx="1"/>
          </p:nvPr>
        </p:nvSpPr>
        <p:spPr>
          <a:xfrm>
            <a:off x="838200" y="1825625"/>
            <a:ext cx="5181600" cy="3929223"/>
          </a:xfrm>
          <a:prstGeom prst="rect">
            <a:avLst/>
          </a:prstGeom>
        </p:spPr>
        <p:txBody>
          <a:bodyPr/>
          <a:lstStyle>
            <a:lvl1pPr marL="228600" indent="-228600">
              <a:buSzPct val="100000"/>
              <a:buFont typeface="Arial"/>
              <a:buChar char="•"/>
              <a:defRPr>
                <a:solidFill>
                  <a:srgbClr val="FFFFFF"/>
                </a:solidFill>
              </a:defRPr>
            </a:lvl1pPr>
            <a:lvl2pPr marL="731519" indent="-274319">
              <a:buSzPct val="100000"/>
              <a:buFont typeface="Arial"/>
              <a:buChar char="•"/>
              <a:defRPr>
                <a:solidFill>
                  <a:srgbClr val="FFFFFF"/>
                </a:solidFill>
              </a:defRPr>
            </a:lvl2pPr>
            <a:lvl3pPr marL="1219200" indent="-304800">
              <a:buSzPct val="100000"/>
              <a:buFont typeface="Arial"/>
              <a:buChar char="•"/>
              <a:defRPr>
                <a:solidFill>
                  <a:srgbClr val="FFFFFF"/>
                </a:solidFill>
              </a:defRPr>
            </a:lvl3pPr>
            <a:lvl4pPr marL="1714500" indent="-342900">
              <a:buSzPct val="100000"/>
              <a:buFont typeface="Arial"/>
              <a:buChar char="•"/>
              <a:defRPr>
                <a:solidFill>
                  <a:srgbClr val="FFFFFF"/>
                </a:solidFill>
              </a:defRPr>
            </a:lvl4pPr>
            <a:lvl5pPr marL="2220595" indent="-391795">
              <a:buSzPct val="100000"/>
              <a:buFont typeface="Arial"/>
              <a:buChar char="•"/>
              <a:defRPr>
                <a:solidFill>
                  <a:srgbClr val="FFFFFF"/>
                </a:solidFill>
              </a:defRPr>
            </a:lvl5pPr>
          </a:lstStyle>
          <a:p>
            <a:r>
              <a:t>正文级别 1</a:t>
            </a:r>
          </a:p>
          <a:p>
            <a:pPr lvl="1"/>
            <a:r>
              <a:t>正文级别 2</a:t>
            </a:r>
          </a:p>
          <a:p>
            <a:pPr lvl="2"/>
            <a:r>
              <a:t>正文级别 3</a:t>
            </a:r>
          </a:p>
          <a:p>
            <a:pPr lvl="3"/>
            <a:r>
              <a:t>正文级别 4</a:t>
            </a:r>
          </a:p>
          <a:p>
            <a:pPr lvl="4"/>
            <a:r>
              <a:t>正文级别 5</a:t>
            </a:r>
          </a:p>
        </p:txBody>
      </p:sp>
      <p:sp>
        <p:nvSpPr>
          <p:cNvPr id="489" name="幻灯片编号"/>
          <p:cNvSpPr>
            <a:spLocks noGrp="1"/>
          </p:cNvSpPr>
          <p:nvPr>
            <p:ph type="sldNum" sz="quarter" idx="2"/>
          </p:nvPr>
        </p:nvSpPr>
        <p:spPr>
          <a:xfrm>
            <a:off x="11108403" y="6460650"/>
            <a:ext cx="245400" cy="243837"/>
          </a:xfrm>
          <a:prstGeom prst="rect">
            <a:avLst/>
          </a:prstGeom>
        </p:spPr>
        <p:txBody>
          <a:bodyPr/>
          <a:lstStyle>
            <a:lvl1pPr>
              <a:defRPr>
                <a:solidFill>
                  <a:srgbClr val="D9D9D9"/>
                </a:solidFill>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chemeClr val="accent5"/>
        </a:solidFill>
        <a:effectLst/>
      </p:bgPr>
    </p:bg>
    <p:spTree>
      <p:nvGrpSpPr>
        <p:cNvPr id="1" name=""/>
        <p:cNvGrpSpPr/>
        <p:nvPr/>
      </p:nvGrpSpPr>
      <p:grpSpPr>
        <a:xfrm>
          <a:off x="0" y="0"/>
          <a:ext cx="0" cy="0"/>
          <a:chOff x="0" y="0"/>
          <a:chExt cx="0" cy="0"/>
        </a:xfrm>
      </p:grpSpPr>
      <p:pic>
        <p:nvPicPr>
          <p:cNvPr id="496"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497"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pic>
        <p:nvPicPr>
          <p:cNvPr id="498" name="Picture 10" descr="Picture 10"/>
          <p:cNvPicPr>
            <a:picLocks noChangeAspect="1"/>
          </p:cNvPicPr>
          <p:nvPr/>
        </p:nvPicPr>
        <p:blipFill>
          <a:blip r:embed="rId4"/>
          <a:stretch>
            <a:fillRect/>
          </a:stretch>
        </p:blipFill>
        <p:spPr>
          <a:xfrm>
            <a:off x="10561638" y="231775"/>
            <a:ext cx="1385890" cy="617538"/>
          </a:xfrm>
          <a:prstGeom prst="rect">
            <a:avLst/>
          </a:prstGeom>
          <a:ln w="12700">
            <a:miter lim="400000"/>
          </a:ln>
        </p:spPr>
      </p:pic>
      <p:sp>
        <p:nvSpPr>
          <p:cNvPr id="499" name="标题文本"/>
          <p:cNvSpPr>
            <a:spLocks noGrp="1"/>
          </p:cNvSpPr>
          <p:nvPr>
            <p:ph type="title"/>
          </p:nvPr>
        </p:nvSpPr>
        <p:spPr>
          <a:xfrm>
            <a:off x="839787" y="365125"/>
            <a:ext cx="9243329" cy="1325563"/>
          </a:xfrm>
          <a:prstGeom prst="rect">
            <a:avLst/>
          </a:prstGeom>
        </p:spPr>
        <p:txBody>
          <a:bodyPr anchor="ctr"/>
          <a:lstStyle>
            <a:lvl1pPr>
              <a:defRPr sz="3600">
                <a:solidFill>
                  <a:schemeClr val="accent3"/>
                </a:solidFill>
              </a:defRPr>
            </a:lvl1pPr>
          </a:lstStyle>
          <a:p>
            <a:r>
              <a:t>标题文本</a:t>
            </a:r>
          </a:p>
        </p:txBody>
      </p:sp>
      <p:sp>
        <p:nvSpPr>
          <p:cNvPr id="500" name="正文级别 1…"/>
          <p:cNvSpPr>
            <a:spLocks noGrp="1"/>
          </p:cNvSpPr>
          <p:nvPr>
            <p:ph type="body" sz="quarter" idx="1"/>
          </p:nvPr>
        </p:nvSpPr>
        <p:spPr>
          <a:xfrm>
            <a:off x="839787" y="1681163"/>
            <a:ext cx="5157790" cy="823915"/>
          </a:xfrm>
          <a:prstGeom prst="rect">
            <a:avLst/>
          </a:prstGeom>
        </p:spPr>
        <p:txBody>
          <a:bodyPr anchor="b"/>
          <a:lstStyle>
            <a:lvl1pPr>
              <a:defRPr b="1">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r>
              <a:t>正文级别 1</a:t>
            </a:r>
          </a:p>
          <a:p>
            <a:pPr lvl="1"/>
            <a:r>
              <a:t>正文级别 2</a:t>
            </a:r>
          </a:p>
          <a:p>
            <a:pPr lvl="2"/>
            <a:r>
              <a:t>正文级别 3</a:t>
            </a:r>
          </a:p>
          <a:p>
            <a:pPr lvl="3"/>
            <a:r>
              <a:t>正文级别 4</a:t>
            </a:r>
          </a:p>
          <a:p>
            <a:pPr lvl="4"/>
            <a:r>
              <a:t>正文级别 5</a:t>
            </a:r>
          </a:p>
        </p:txBody>
      </p:sp>
      <p:sp>
        <p:nvSpPr>
          <p:cNvPr id="501" name="Text Placeholder 4"/>
          <p:cNvSpPr>
            <a:spLocks noGrp="1"/>
          </p:cNvSpPr>
          <p:nvPr>
            <p:ph type="body" sz="quarter" idx="13"/>
          </p:nvPr>
        </p:nvSpPr>
        <p:spPr>
          <a:xfrm>
            <a:off x="6172200" y="1681163"/>
            <a:ext cx="5183188" cy="823914"/>
          </a:xfrm>
          <a:prstGeom prst="rect">
            <a:avLst/>
          </a:prstGeom>
        </p:spPr>
        <p:txBody>
          <a:bodyPr anchor="b"/>
          <a:lstStyle/>
          <a:p>
            <a:endParaRPr/>
          </a:p>
        </p:txBody>
      </p:sp>
      <p:sp>
        <p:nvSpPr>
          <p:cNvPr id="502" name="幻灯片编号"/>
          <p:cNvSpPr>
            <a:spLocks noGrp="1"/>
          </p:cNvSpPr>
          <p:nvPr>
            <p:ph type="sldNum" sz="quarter" idx="2"/>
          </p:nvPr>
        </p:nvSpPr>
        <p:spPr>
          <a:xfrm>
            <a:off x="11108403" y="6460650"/>
            <a:ext cx="245400" cy="243837"/>
          </a:xfrm>
          <a:prstGeom prst="rect">
            <a:avLst/>
          </a:prstGeom>
        </p:spPr>
        <p:txBody>
          <a:bodyPr/>
          <a:lstStyle>
            <a:lvl1pPr>
              <a:defRPr>
                <a:solidFill>
                  <a:srgbClr val="D9D9D9"/>
                </a:solidFill>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chemeClr val="accent5"/>
        </a:solidFill>
        <a:effectLst/>
      </p:bgPr>
    </p:bg>
    <p:spTree>
      <p:nvGrpSpPr>
        <p:cNvPr id="1" name=""/>
        <p:cNvGrpSpPr/>
        <p:nvPr/>
      </p:nvGrpSpPr>
      <p:grpSpPr>
        <a:xfrm>
          <a:off x="0" y="0"/>
          <a:ext cx="0" cy="0"/>
          <a:chOff x="0" y="0"/>
          <a:chExt cx="0" cy="0"/>
        </a:xfrm>
      </p:grpSpPr>
      <p:pic>
        <p:nvPicPr>
          <p:cNvPr id="509"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510"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pic>
        <p:nvPicPr>
          <p:cNvPr id="511" name="Picture 10" descr="Picture 10"/>
          <p:cNvPicPr>
            <a:picLocks noChangeAspect="1"/>
          </p:cNvPicPr>
          <p:nvPr/>
        </p:nvPicPr>
        <p:blipFill>
          <a:blip r:embed="rId4"/>
          <a:stretch>
            <a:fillRect/>
          </a:stretch>
        </p:blipFill>
        <p:spPr>
          <a:xfrm>
            <a:off x="10561638" y="231775"/>
            <a:ext cx="1385890" cy="617538"/>
          </a:xfrm>
          <a:prstGeom prst="rect">
            <a:avLst/>
          </a:prstGeom>
          <a:ln w="12700">
            <a:miter lim="400000"/>
          </a:ln>
        </p:spPr>
      </p:pic>
      <p:sp>
        <p:nvSpPr>
          <p:cNvPr id="512" name="标题文本"/>
          <p:cNvSpPr>
            <a:spLocks noGrp="1"/>
          </p:cNvSpPr>
          <p:nvPr>
            <p:ph type="title"/>
          </p:nvPr>
        </p:nvSpPr>
        <p:spPr>
          <a:xfrm>
            <a:off x="838200" y="365125"/>
            <a:ext cx="9228140" cy="1325563"/>
          </a:xfrm>
          <a:prstGeom prst="rect">
            <a:avLst/>
          </a:prstGeom>
        </p:spPr>
        <p:txBody>
          <a:bodyPr anchor="ctr"/>
          <a:lstStyle>
            <a:lvl1pPr>
              <a:defRPr sz="3600">
                <a:solidFill>
                  <a:schemeClr val="accent3"/>
                </a:solidFill>
              </a:defRPr>
            </a:lvl1pPr>
          </a:lstStyle>
          <a:p>
            <a:r>
              <a:t>标题文本</a:t>
            </a:r>
          </a:p>
        </p:txBody>
      </p:sp>
      <p:sp>
        <p:nvSpPr>
          <p:cNvPr id="513" name="幻灯片编号"/>
          <p:cNvSpPr>
            <a:spLocks noGrp="1"/>
          </p:cNvSpPr>
          <p:nvPr>
            <p:ph type="sldNum" sz="quarter" idx="2"/>
          </p:nvPr>
        </p:nvSpPr>
        <p:spPr>
          <a:xfrm>
            <a:off x="11108403" y="6460650"/>
            <a:ext cx="245400" cy="243837"/>
          </a:xfrm>
          <a:prstGeom prst="rect">
            <a:avLst/>
          </a:prstGeom>
        </p:spPr>
        <p:txBody>
          <a:bodyPr/>
          <a:lstStyle>
            <a:lvl1pPr>
              <a:defRPr>
                <a:solidFill>
                  <a:srgbClr val="D9D9D9"/>
                </a:solidFill>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Blank">
    <p:bg>
      <p:bgPr>
        <a:solidFill>
          <a:schemeClr val="accent5"/>
        </a:solidFill>
        <a:effectLst/>
      </p:bgPr>
    </p:bg>
    <p:spTree>
      <p:nvGrpSpPr>
        <p:cNvPr id="1" name=""/>
        <p:cNvGrpSpPr/>
        <p:nvPr/>
      </p:nvGrpSpPr>
      <p:grpSpPr>
        <a:xfrm>
          <a:off x="0" y="0"/>
          <a:ext cx="0" cy="0"/>
          <a:chOff x="0" y="0"/>
          <a:chExt cx="0" cy="0"/>
        </a:xfrm>
      </p:grpSpPr>
      <p:pic>
        <p:nvPicPr>
          <p:cNvPr id="520"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521"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pic>
        <p:nvPicPr>
          <p:cNvPr id="522" name="Picture 10" descr="Picture 10"/>
          <p:cNvPicPr>
            <a:picLocks noChangeAspect="1"/>
          </p:cNvPicPr>
          <p:nvPr/>
        </p:nvPicPr>
        <p:blipFill>
          <a:blip r:embed="rId4"/>
          <a:stretch>
            <a:fillRect/>
          </a:stretch>
        </p:blipFill>
        <p:spPr>
          <a:xfrm>
            <a:off x="10561638" y="231775"/>
            <a:ext cx="1385890" cy="617538"/>
          </a:xfrm>
          <a:prstGeom prst="rect">
            <a:avLst/>
          </a:prstGeom>
          <a:ln w="12700">
            <a:miter lim="400000"/>
          </a:ln>
        </p:spPr>
      </p:pic>
      <p:sp>
        <p:nvSpPr>
          <p:cNvPr id="523" name="幻灯片编号"/>
          <p:cNvSpPr>
            <a:spLocks noGrp="1"/>
          </p:cNvSpPr>
          <p:nvPr>
            <p:ph type="sldNum" sz="quarter" idx="2"/>
          </p:nvPr>
        </p:nvSpPr>
        <p:spPr>
          <a:xfrm>
            <a:off x="11108403" y="6460650"/>
            <a:ext cx="245400" cy="243837"/>
          </a:xfrm>
          <a:prstGeom prst="rect">
            <a:avLst/>
          </a:prstGeom>
        </p:spPr>
        <p:txBody>
          <a:bodyPr/>
          <a:lstStyle>
            <a:lvl1pPr>
              <a:defRPr>
                <a:solidFill>
                  <a:srgbClr val="D9D9D9"/>
                </a:solidFill>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Content with Caption">
    <p:bg>
      <p:bgPr>
        <a:solidFill>
          <a:schemeClr val="accent5"/>
        </a:solidFill>
        <a:effectLst/>
      </p:bgPr>
    </p:bg>
    <p:spTree>
      <p:nvGrpSpPr>
        <p:cNvPr id="1" name=""/>
        <p:cNvGrpSpPr/>
        <p:nvPr/>
      </p:nvGrpSpPr>
      <p:grpSpPr>
        <a:xfrm>
          <a:off x="0" y="0"/>
          <a:ext cx="0" cy="0"/>
          <a:chOff x="0" y="0"/>
          <a:chExt cx="0" cy="0"/>
        </a:xfrm>
      </p:grpSpPr>
      <p:pic>
        <p:nvPicPr>
          <p:cNvPr id="530"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531"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pic>
        <p:nvPicPr>
          <p:cNvPr id="532" name="Picture 10" descr="Picture 10"/>
          <p:cNvPicPr>
            <a:picLocks noChangeAspect="1"/>
          </p:cNvPicPr>
          <p:nvPr/>
        </p:nvPicPr>
        <p:blipFill>
          <a:blip r:embed="rId4"/>
          <a:stretch>
            <a:fillRect/>
          </a:stretch>
        </p:blipFill>
        <p:spPr>
          <a:xfrm>
            <a:off x="10561638" y="231775"/>
            <a:ext cx="1385890" cy="617538"/>
          </a:xfrm>
          <a:prstGeom prst="rect">
            <a:avLst/>
          </a:prstGeom>
          <a:ln w="12700">
            <a:miter lim="400000"/>
          </a:ln>
        </p:spPr>
      </p:pic>
      <p:sp>
        <p:nvSpPr>
          <p:cNvPr id="533" name="标题文本"/>
          <p:cNvSpPr>
            <a:spLocks noGrp="1"/>
          </p:cNvSpPr>
          <p:nvPr>
            <p:ph type="title"/>
          </p:nvPr>
        </p:nvSpPr>
        <p:spPr>
          <a:xfrm>
            <a:off x="839787" y="457200"/>
            <a:ext cx="3932240" cy="1600200"/>
          </a:xfrm>
          <a:prstGeom prst="rect">
            <a:avLst/>
          </a:prstGeom>
        </p:spPr>
        <p:txBody>
          <a:bodyPr/>
          <a:lstStyle>
            <a:lvl1pPr>
              <a:defRPr sz="3200">
                <a:solidFill>
                  <a:schemeClr val="accent3"/>
                </a:solidFill>
              </a:defRPr>
            </a:lvl1pPr>
          </a:lstStyle>
          <a:p>
            <a:r>
              <a:t>标题文本</a:t>
            </a:r>
          </a:p>
        </p:txBody>
      </p:sp>
      <p:sp>
        <p:nvSpPr>
          <p:cNvPr id="534" name="正文级别 1…"/>
          <p:cNvSpPr>
            <a:spLocks noGrp="1"/>
          </p:cNvSpPr>
          <p:nvPr>
            <p:ph type="body" sz="half" idx="1"/>
          </p:nvPr>
        </p:nvSpPr>
        <p:spPr>
          <a:xfrm>
            <a:off x="5183187" y="1186249"/>
            <a:ext cx="6172203" cy="4674802"/>
          </a:xfrm>
          <a:prstGeom prst="rect">
            <a:avLst/>
          </a:prstGeom>
        </p:spPr>
        <p:txBody>
          <a:bodyPr/>
          <a:lstStyle>
            <a:lvl1pPr marL="228600" indent="-228600">
              <a:buSzPct val="100000"/>
              <a:buFont typeface="Arial"/>
              <a:buChar char="•"/>
              <a:defRPr sz="3200">
                <a:solidFill>
                  <a:srgbClr val="FFFFFF"/>
                </a:solidFill>
              </a:defRPr>
            </a:lvl1pPr>
            <a:lvl2pPr marL="718184" indent="-260984">
              <a:buSzPct val="100000"/>
              <a:buFont typeface="Arial"/>
              <a:buChar char="•"/>
              <a:defRPr sz="3200">
                <a:solidFill>
                  <a:srgbClr val="FFFFFF"/>
                </a:solidFill>
              </a:defRPr>
            </a:lvl2pPr>
            <a:lvl3pPr marL="1219200" indent="-304800">
              <a:buSzPct val="100000"/>
              <a:buFont typeface="Arial"/>
              <a:buChar char="•"/>
              <a:defRPr sz="3200">
                <a:solidFill>
                  <a:srgbClr val="FFFFFF"/>
                </a:solidFill>
              </a:defRPr>
            </a:lvl3pPr>
            <a:lvl4pPr marL="1737360" indent="-365760">
              <a:buSzPct val="100000"/>
              <a:buFont typeface="Arial"/>
              <a:buChar char="•"/>
              <a:defRPr sz="3200">
                <a:solidFill>
                  <a:srgbClr val="FFFFFF"/>
                </a:solidFill>
              </a:defRPr>
            </a:lvl4pPr>
            <a:lvl5pPr marL="2194560" indent="-365760">
              <a:buSzPct val="100000"/>
              <a:buFont typeface="Arial"/>
              <a:buChar char="•"/>
              <a:defRPr sz="3200">
                <a:solidFill>
                  <a:srgbClr val="FFFFFF"/>
                </a:solidFill>
              </a:defRPr>
            </a:lvl5pPr>
          </a:lstStyle>
          <a:p>
            <a:r>
              <a:t>正文级别 1</a:t>
            </a:r>
          </a:p>
          <a:p>
            <a:pPr lvl="1"/>
            <a:r>
              <a:t>正文级别 2</a:t>
            </a:r>
          </a:p>
          <a:p>
            <a:pPr lvl="2"/>
            <a:r>
              <a:t>正文级别 3</a:t>
            </a:r>
          </a:p>
          <a:p>
            <a:pPr lvl="3"/>
            <a:r>
              <a:t>正文级别 4</a:t>
            </a:r>
          </a:p>
          <a:p>
            <a:pPr lvl="4"/>
            <a:r>
              <a:t>正文级别 5</a:t>
            </a:r>
          </a:p>
        </p:txBody>
      </p:sp>
      <p:sp>
        <p:nvSpPr>
          <p:cNvPr id="535" name="Text Placeholder 3"/>
          <p:cNvSpPr>
            <a:spLocks noGrp="1"/>
          </p:cNvSpPr>
          <p:nvPr>
            <p:ph type="body" sz="quarter" idx="13"/>
          </p:nvPr>
        </p:nvSpPr>
        <p:spPr>
          <a:xfrm>
            <a:off x="839786" y="2057400"/>
            <a:ext cx="3932242" cy="3811588"/>
          </a:xfrm>
          <a:prstGeom prst="rect">
            <a:avLst/>
          </a:prstGeom>
        </p:spPr>
        <p:txBody>
          <a:bodyPr/>
          <a:lstStyle/>
          <a:p>
            <a:endParaRPr/>
          </a:p>
        </p:txBody>
      </p:sp>
      <p:sp>
        <p:nvSpPr>
          <p:cNvPr id="536" name="幻灯片编号"/>
          <p:cNvSpPr>
            <a:spLocks noGrp="1"/>
          </p:cNvSpPr>
          <p:nvPr>
            <p:ph type="sldNum" sz="quarter" idx="2"/>
          </p:nvPr>
        </p:nvSpPr>
        <p:spPr>
          <a:xfrm>
            <a:off x="11108403" y="6460650"/>
            <a:ext cx="245400" cy="243837"/>
          </a:xfrm>
          <a:prstGeom prst="rect">
            <a:avLst/>
          </a:prstGeom>
        </p:spPr>
        <p:txBody>
          <a:bodyPr/>
          <a:lstStyle>
            <a:lvl1pPr>
              <a:defRPr>
                <a:solidFill>
                  <a:srgbClr val="D9D9D9"/>
                </a:solidFill>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chemeClr val="accent5"/>
        </a:solidFill>
        <a:effectLst/>
      </p:bgPr>
    </p:bg>
    <p:spTree>
      <p:nvGrpSpPr>
        <p:cNvPr id="1" name=""/>
        <p:cNvGrpSpPr/>
        <p:nvPr/>
      </p:nvGrpSpPr>
      <p:grpSpPr>
        <a:xfrm>
          <a:off x="0" y="0"/>
          <a:ext cx="0" cy="0"/>
          <a:chOff x="0" y="0"/>
          <a:chExt cx="0" cy="0"/>
        </a:xfrm>
      </p:grpSpPr>
      <p:pic>
        <p:nvPicPr>
          <p:cNvPr id="543"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544"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pic>
        <p:nvPicPr>
          <p:cNvPr id="545" name="Picture 10" descr="Picture 10"/>
          <p:cNvPicPr>
            <a:picLocks noChangeAspect="1"/>
          </p:cNvPicPr>
          <p:nvPr/>
        </p:nvPicPr>
        <p:blipFill>
          <a:blip r:embed="rId4"/>
          <a:stretch>
            <a:fillRect/>
          </a:stretch>
        </p:blipFill>
        <p:spPr>
          <a:xfrm>
            <a:off x="10561638" y="231775"/>
            <a:ext cx="1385890" cy="617538"/>
          </a:xfrm>
          <a:prstGeom prst="rect">
            <a:avLst/>
          </a:prstGeom>
          <a:ln w="12700">
            <a:miter lim="400000"/>
          </a:ln>
        </p:spPr>
      </p:pic>
      <p:sp>
        <p:nvSpPr>
          <p:cNvPr id="546" name="标题文本"/>
          <p:cNvSpPr>
            <a:spLocks noGrp="1"/>
          </p:cNvSpPr>
          <p:nvPr>
            <p:ph type="title"/>
          </p:nvPr>
        </p:nvSpPr>
        <p:spPr>
          <a:xfrm>
            <a:off x="839787" y="457200"/>
            <a:ext cx="3932240" cy="1600200"/>
          </a:xfrm>
          <a:prstGeom prst="rect">
            <a:avLst/>
          </a:prstGeom>
        </p:spPr>
        <p:txBody>
          <a:bodyPr/>
          <a:lstStyle>
            <a:lvl1pPr>
              <a:defRPr sz="3200">
                <a:solidFill>
                  <a:schemeClr val="accent3"/>
                </a:solidFill>
              </a:defRPr>
            </a:lvl1pPr>
          </a:lstStyle>
          <a:p>
            <a:r>
              <a:t>标题文本</a:t>
            </a:r>
          </a:p>
        </p:txBody>
      </p:sp>
      <p:sp>
        <p:nvSpPr>
          <p:cNvPr id="547" name="Picture Placeholder 2"/>
          <p:cNvSpPr>
            <a:spLocks noGrp="1"/>
          </p:cNvSpPr>
          <p:nvPr>
            <p:ph type="pic" sz="half" idx="13"/>
          </p:nvPr>
        </p:nvSpPr>
        <p:spPr>
          <a:xfrm>
            <a:off x="5183187" y="1276864"/>
            <a:ext cx="6172203" cy="4584187"/>
          </a:xfrm>
          <a:prstGeom prst="rect">
            <a:avLst/>
          </a:prstGeom>
        </p:spPr>
        <p:txBody>
          <a:bodyPr lIns="91439" tIns="45719" rIns="91439" bIns="45719">
            <a:noAutofit/>
          </a:bodyPr>
          <a:lstStyle/>
          <a:p>
            <a:endParaRPr/>
          </a:p>
        </p:txBody>
      </p:sp>
      <p:sp>
        <p:nvSpPr>
          <p:cNvPr id="548" name="正文级别 1…"/>
          <p:cNvSpPr>
            <a:spLocks noGrp="1"/>
          </p:cNvSpPr>
          <p:nvPr>
            <p:ph type="body" sz="quarter" idx="1"/>
          </p:nvPr>
        </p:nvSpPr>
        <p:spPr>
          <a:xfrm>
            <a:off x="839787" y="2057400"/>
            <a:ext cx="3932240" cy="3811588"/>
          </a:xfrm>
          <a:prstGeom prst="rect">
            <a:avLst/>
          </a:prstGeom>
        </p:spPr>
        <p:txBody>
          <a:bodyPr/>
          <a:lstStyle>
            <a:lvl1pPr>
              <a:defRPr sz="1600">
                <a:solidFill>
                  <a:srgbClr val="FFFFFF"/>
                </a:solidFill>
              </a:defRPr>
            </a:lvl1pPr>
            <a:lvl2pPr>
              <a:defRPr sz="1600">
                <a:solidFill>
                  <a:srgbClr val="FFFFFF"/>
                </a:solidFill>
              </a:defRPr>
            </a:lvl2pPr>
            <a:lvl3pPr>
              <a:defRPr sz="1600">
                <a:solidFill>
                  <a:srgbClr val="FFFFFF"/>
                </a:solidFill>
              </a:defRPr>
            </a:lvl3pPr>
            <a:lvl4pPr>
              <a:defRPr sz="1600">
                <a:solidFill>
                  <a:srgbClr val="FFFFFF"/>
                </a:solidFill>
              </a:defRPr>
            </a:lvl4pPr>
            <a:lvl5pPr>
              <a:defRPr sz="1600">
                <a:solidFill>
                  <a:srgbClr val="FFFFFF"/>
                </a:solidFill>
              </a:defRPr>
            </a:lvl5pPr>
          </a:lstStyle>
          <a:p>
            <a:r>
              <a:t>正文级别 1</a:t>
            </a:r>
          </a:p>
          <a:p>
            <a:pPr lvl="1"/>
            <a:r>
              <a:t>正文级别 2</a:t>
            </a:r>
          </a:p>
          <a:p>
            <a:pPr lvl="2"/>
            <a:r>
              <a:t>正文级别 3</a:t>
            </a:r>
          </a:p>
          <a:p>
            <a:pPr lvl="3"/>
            <a:r>
              <a:t>正文级别 4</a:t>
            </a:r>
          </a:p>
          <a:p>
            <a:pPr lvl="4"/>
            <a:r>
              <a:t>正文级别 5</a:t>
            </a:r>
          </a:p>
        </p:txBody>
      </p:sp>
      <p:sp>
        <p:nvSpPr>
          <p:cNvPr id="549" name="幻灯片编号"/>
          <p:cNvSpPr>
            <a:spLocks noGrp="1"/>
          </p:cNvSpPr>
          <p:nvPr>
            <p:ph type="sldNum" sz="quarter" idx="2"/>
          </p:nvPr>
        </p:nvSpPr>
        <p:spPr>
          <a:xfrm>
            <a:off x="11108403" y="6460650"/>
            <a:ext cx="245400" cy="243837"/>
          </a:xfrm>
          <a:prstGeom prst="rect">
            <a:avLst/>
          </a:prstGeom>
        </p:spPr>
        <p:txBody>
          <a:bodyPr/>
          <a:lstStyle>
            <a:lvl1pPr>
              <a:defRPr>
                <a:solidFill>
                  <a:srgbClr val="D9D9D9"/>
                </a:solidFill>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Title and Vertical Text">
    <p:bg>
      <p:bgPr>
        <a:solidFill>
          <a:schemeClr val="accent5"/>
        </a:solidFill>
        <a:effectLst/>
      </p:bgPr>
    </p:bg>
    <p:spTree>
      <p:nvGrpSpPr>
        <p:cNvPr id="1" name=""/>
        <p:cNvGrpSpPr/>
        <p:nvPr/>
      </p:nvGrpSpPr>
      <p:grpSpPr>
        <a:xfrm>
          <a:off x="0" y="0"/>
          <a:ext cx="0" cy="0"/>
          <a:chOff x="0" y="0"/>
          <a:chExt cx="0" cy="0"/>
        </a:xfrm>
      </p:grpSpPr>
      <p:pic>
        <p:nvPicPr>
          <p:cNvPr id="556"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557"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pic>
        <p:nvPicPr>
          <p:cNvPr id="558" name="Picture 10" descr="Picture 10"/>
          <p:cNvPicPr>
            <a:picLocks noChangeAspect="1"/>
          </p:cNvPicPr>
          <p:nvPr/>
        </p:nvPicPr>
        <p:blipFill>
          <a:blip r:embed="rId4"/>
          <a:stretch>
            <a:fillRect/>
          </a:stretch>
        </p:blipFill>
        <p:spPr>
          <a:xfrm>
            <a:off x="10561638" y="231775"/>
            <a:ext cx="1385890" cy="617538"/>
          </a:xfrm>
          <a:prstGeom prst="rect">
            <a:avLst/>
          </a:prstGeom>
          <a:ln w="12700">
            <a:miter lim="400000"/>
          </a:ln>
        </p:spPr>
      </p:pic>
      <p:sp>
        <p:nvSpPr>
          <p:cNvPr id="559" name="标题文本"/>
          <p:cNvSpPr>
            <a:spLocks noGrp="1"/>
          </p:cNvSpPr>
          <p:nvPr>
            <p:ph type="title"/>
          </p:nvPr>
        </p:nvSpPr>
        <p:spPr>
          <a:xfrm>
            <a:off x="838200" y="365125"/>
            <a:ext cx="9228140" cy="1325563"/>
          </a:xfrm>
          <a:prstGeom prst="rect">
            <a:avLst/>
          </a:prstGeom>
        </p:spPr>
        <p:txBody>
          <a:bodyPr anchor="ctr"/>
          <a:lstStyle>
            <a:lvl1pPr>
              <a:defRPr sz="3600">
                <a:solidFill>
                  <a:schemeClr val="accent3"/>
                </a:solidFill>
              </a:defRPr>
            </a:lvl1pPr>
          </a:lstStyle>
          <a:p>
            <a:r>
              <a:t>标题文本</a:t>
            </a:r>
          </a:p>
        </p:txBody>
      </p:sp>
      <p:sp>
        <p:nvSpPr>
          <p:cNvPr id="560" name="正文级别 1…"/>
          <p:cNvSpPr>
            <a:spLocks noGrp="1"/>
          </p:cNvSpPr>
          <p:nvPr>
            <p:ph type="body" idx="1"/>
          </p:nvPr>
        </p:nvSpPr>
        <p:spPr>
          <a:xfrm>
            <a:off x="838200" y="1825625"/>
            <a:ext cx="10515600" cy="3282950"/>
          </a:xfrm>
          <a:prstGeom prst="rect">
            <a:avLst/>
          </a:prstGeom>
        </p:spPr>
        <p:txBody>
          <a:bodyPr/>
          <a:lstStyle>
            <a:lvl1pPr marL="228600" indent="-228600">
              <a:buSzPct val="100000"/>
              <a:buFont typeface="Arial"/>
              <a:buChar char="•"/>
              <a:defRPr>
                <a:solidFill>
                  <a:srgbClr val="FFFFFF"/>
                </a:solidFill>
              </a:defRPr>
            </a:lvl1pPr>
            <a:lvl2pPr marL="731519" indent="-274319">
              <a:buSzPct val="100000"/>
              <a:buFont typeface="Arial"/>
              <a:buChar char="•"/>
              <a:defRPr>
                <a:solidFill>
                  <a:srgbClr val="FFFFFF"/>
                </a:solidFill>
              </a:defRPr>
            </a:lvl2pPr>
            <a:lvl3pPr marL="1219200" indent="-304800">
              <a:buSzPct val="100000"/>
              <a:buFont typeface="Arial"/>
              <a:buChar char="•"/>
              <a:defRPr>
                <a:solidFill>
                  <a:srgbClr val="FFFFFF"/>
                </a:solidFill>
              </a:defRPr>
            </a:lvl3pPr>
            <a:lvl4pPr marL="1714500" indent="-342900">
              <a:buSzPct val="100000"/>
              <a:buFont typeface="Arial"/>
              <a:buChar char="•"/>
              <a:defRPr>
                <a:solidFill>
                  <a:srgbClr val="FFFFFF"/>
                </a:solidFill>
              </a:defRPr>
            </a:lvl4pPr>
            <a:lvl5pPr marL="2220595" indent="-391795">
              <a:buSzPct val="100000"/>
              <a:buFont typeface="Arial"/>
              <a:buChar char="•"/>
              <a:defRPr>
                <a:solidFill>
                  <a:srgbClr val="FFFFFF"/>
                </a:solidFill>
              </a:defRPr>
            </a:lvl5pPr>
          </a:lstStyle>
          <a:p>
            <a:r>
              <a:t>正文级别 1</a:t>
            </a:r>
          </a:p>
          <a:p>
            <a:pPr lvl="1"/>
            <a:r>
              <a:t>正文级别 2</a:t>
            </a:r>
          </a:p>
          <a:p>
            <a:pPr lvl="2"/>
            <a:r>
              <a:t>正文级别 3</a:t>
            </a:r>
          </a:p>
          <a:p>
            <a:pPr lvl="3"/>
            <a:r>
              <a:t>正文级别 4</a:t>
            </a:r>
          </a:p>
          <a:p>
            <a:pPr lvl="4"/>
            <a:r>
              <a:t>正文级别 5</a:t>
            </a:r>
          </a:p>
        </p:txBody>
      </p:sp>
      <p:sp>
        <p:nvSpPr>
          <p:cNvPr id="561" name="幻灯片编号"/>
          <p:cNvSpPr>
            <a:spLocks noGrp="1"/>
          </p:cNvSpPr>
          <p:nvPr>
            <p:ph type="sldNum" sz="quarter" idx="2"/>
          </p:nvPr>
        </p:nvSpPr>
        <p:spPr>
          <a:xfrm>
            <a:off x="11108403" y="6460650"/>
            <a:ext cx="245400" cy="243837"/>
          </a:xfrm>
          <a:prstGeom prst="rect">
            <a:avLst/>
          </a:prstGeom>
        </p:spPr>
        <p:txBody>
          <a:bodyPr/>
          <a:lstStyle>
            <a:lvl1pPr>
              <a:defRPr>
                <a:solidFill>
                  <a:srgbClr val="D9D9D9"/>
                </a:solidFill>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Vertical Title and Text">
    <p:bg>
      <p:bgPr>
        <a:solidFill>
          <a:schemeClr val="accent5"/>
        </a:solidFill>
        <a:effectLst/>
      </p:bgPr>
    </p:bg>
    <p:spTree>
      <p:nvGrpSpPr>
        <p:cNvPr id="1" name=""/>
        <p:cNvGrpSpPr/>
        <p:nvPr/>
      </p:nvGrpSpPr>
      <p:grpSpPr>
        <a:xfrm>
          <a:off x="0" y="0"/>
          <a:ext cx="0" cy="0"/>
          <a:chOff x="0" y="0"/>
          <a:chExt cx="0" cy="0"/>
        </a:xfrm>
      </p:grpSpPr>
      <p:pic>
        <p:nvPicPr>
          <p:cNvPr id="568"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569"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pic>
        <p:nvPicPr>
          <p:cNvPr id="570" name="Picture 10" descr="Picture 10"/>
          <p:cNvPicPr>
            <a:picLocks noChangeAspect="1"/>
          </p:cNvPicPr>
          <p:nvPr/>
        </p:nvPicPr>
        <p:blipFill>
          <a:blip r:embed="rId4"/>
          <a:stretch>
            <a:fillRect/>
          </a:stretch>
        </p:blipFill>
        <p:spPr>
          <a:xfrm>
            <a:off x="10561638" y="231775"/>
            <a:ext cx="1385890" cy="617538"/>
          </a:xfrm>
          <a:prstGeom prst="rect">
            <a:avLst/>
          </a:prstGeom>
          <a:ln w="12700">
            <a:miter lim="400000"/>
          </a:ln>
        </p:spPr>
      </p:pic>
      <p:sp>
        <p:nvSpPr>
          <p:cNvPr id="571" name="标题文本"/>
          <p:cNvSpPr>
            <a:spLocks noGrp="1"/>
          </p:cNvSpPr>
          <p:nvPr>
            <p:ph type="title"/>
          </p:nvPr>
        </p:nvSpPr>
        <p:spPr>
          <a:xfrm>
            <a:off x="7900086" y="365125"/>
            <a:ext cx="2405449" cy="5473614"/>
          </a:xfrm>
          <a:prstGeom prst="rect">
            <a:avLst/>
          </a:prstGeom>
        </p:spPr>
        <p:txBody>
          <a:bodyPr anchor="ctr"/>
          <a:lstStyle>
            <a:lvl1pPr>
              <a:defRPr sz="3600">
                <a:solidFill>
                  <a:schemeClr val="accent3"/>
                </a:solidFill>
              </a:defRPr>
            </a:lvl1pPr>
          </a:lstStyle>
          <a:p>
            <a:r>
              <a:t>标题文本</a:t>
            </a:r>
          </a:p>
        </p:txBody>
      </p:sp>
      <p:sp>
        <p:nvSpPr>
          <p:cNvPr id="572" name="正文级别 1…"/>
          <p:cNvSpPr>
            <a:spLocks noGrp="1"/>
          </p:cNvSpPr>
          <p:nvPr>
            <p:ph type="body" idx="1"/>
          </p:nvPr>
        </p:nvSpPr>
        <p:spPr>
          <a:xfrm>
            <a:off x="838200" y="365125"/>
            <a:ext cx="6930081" cy="5473614"/>
          </a:xfrm>
          <a:prstGeom prst="rect">
            <a:avLst/>
          </a:prstGeom>
        </p:spPr>
        <p:txBody>
          <a:bodyPr/>
          <a:lstStyle>
            <a:lvl1pPr marL="228600" indent="-228600">
              <a:buSzPct val="100000"/>
              <a:buFont typeface="Arial"/>
              <a:buChar char="•"/>
              <a:defRPr>
                <a:solidFill>
                  <a:srgbClr val="FFFFFF"/>
                </a:solidFill>
              </a:defRPr>
            </a:lvl1pPr>
            <a:lvl2pPr marL="731519" indent="-274319">
              <a:buSzPct val="100000"/>
              <a:buFont typeface="Arial"/>
              <a:buChar char="•"/>
              <a:defRPr>
                <a:solidFill>
                  <a:srgbClr val="FFFFFF"/>
                </a:solidFill>
              </a:defRPr>
            </a:lvl2pPr>
            <a:lvl3pPr marL="1219200" indent="-304800">
              <a:buSzPct val="100000"/>
              <a:buFont typeface="Arial"/>
              <a:buChar char="•"/>
              <a:defRPr>
                <a:solidFill>
                  <a:srgbClr val="FFFFFF"/>
                </a:solidFill>
              </a:defRPr>
            </a:lvl3pPr>
            <a:lvl4pPr marL="1714500" indent="-342900">
              <a:buSzPct val="100000"/>
              <a:buFont typeface="Arial"/>
              <a:buChar char="•"/>
              <a:defRPr>
                <a:solidFill>
                  <a:srgbClr val="FFFFFF"/>
                </a:solidFill>
              </a:defRPr>
            </a:lvl4pPr>
            <a:lvl5pPr marL="2220595" indent="-391795">
              <a:buSzPct val="100000"/>
              <a:buFont typeface="Arial"/>
              <a:buChar char="•"/>
              <a:defRPr>
                <a:solidFill>
                  <a:srgbClr val="FFFFFF"/>
                </a:solidFill>
              </a:defRPr>
            </a:lvl5pPr>
          </a:lstStyle>
          <a:p>
            <a:r>
              <a:t>正文级别 1</a:t>
            </a:r>
          </a:p>
          <a:p>
            <a:pPr lvl="1"/>
            <a:r>
              <a:t>正文级别 2</a:t>
            </a:r>
          </a:p>
          <a:p>
            <a:pPr lvl="2"/>
            <a:r>
              <a:t>正文级别 3</a:t>
            </a:r>
          </a:p>
          <a:p>
            <a:pPr lvl="3"/>
            <a:r>
              <a:t>正文级别 4</a:t>
            </a:r>
          </a:p>
          <a:p>
            <a:pPr lvl="4"/>
            <a:r>
              <a:t>正文级别 5</a:t>
            </a:r>
          </a:p>
        </p:txBody>
      </p:sp>
      <p:sp>
        <p:nvSpPr>
          <p:cNvPr id="573" name="幻灯片编号"/>
          <p:cNvSpPr>
            <a:spLocks noGrp="1"/>
          </p:cNvSpPr>
          <p:nvPr>
            <p:ph type="sldNum" sz="quarter" idx="2"/>
          </p:nvPr>
        </p:nvSpPr>
        <p:spPr>
          <a:xfrm>
            <a:off x="10060653" y="6457476"/>
            <a:ext cx="245400" cy="243837"/>
          </a:xfrm>
          <a:prstGeom prst="rect">
            <a:avLst/>
          </a:prstGeom>
        </p:spPr>
        <p:txBody>
          <a:bodyPr/>
          <a:lstStyle>
            <a:lvl1pPr>
              <a:defRPr>
                <a:solidFill>
                  <a:srgbClr val="D9D9D9"/>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1" name="标题文本"/>
          <p:cNvSpPr>
            <a:spLocks noGrp="1"/>
          </p:cNvSpPr>
          <p:nvPr>
            <p:ph type="title"/>
          </p:nvPr>
        </p:nvSpPr>
        <p:spPr>
          <a:xfrm>
            <a:off x="838200" y="365125"/>
            <a:ext cx="9228140" cy="1325563"/>
          </a:xfrm>
          <a:prstGeom prst="rect">
            <a:avLst/>
          </a:prstGeom>
        </p:spPr>
        <p:txBody>
          <a:bodyPr anchor="ctr"/>
          <a:lstStyle>
            <a:lvl1pPr>
              <a:defRPr sz="3600"/>
            </a:lvl1pPr>
          </a:lstStyle>
          <a:p>
            <a:r>
              <a:t>标题文本</a:t>
            </a:r>
          </a:p>
        </p:txBody>
      </p:sp>
      <p:sp>
        <p:nvSpPr>
          <p:cNvPr id="52" name="正文级别 1…"/>
          <p:cNvSpPr>
            <a:spLocks noGrp="1"/>
          </p:cNvSpPr>
          <p:nvPr>
            <p:ph type="body" sz="half" idx="1"/>
          </p:nvPr>
        </p:nvSpPr>
        <p:spPr>
          <a:xfrm>
            <a:off x="838200" y="1825625"/>
            <a:ext cx="5181600" cy="3929223"/>
          </a:xfrm>
          <a:prstGeom prst="rect">
            <a:avLst/>
          </a:prstGeom>
        </p:spPr>
        <p:txBody>
          <a:bodyPr/>
          <a:lstStyle>
            <a:lvl1pPr marL="228600" indent="-228600">
              <a:buSzPct val="100000"/>
              <a:buFont typeface="Arial"/>
              <a:buChar char="•"/>
            </a:lvl1pPr>
            <a:lvl2pPr marL="731519" indent="-274319">
              <a:buSzPct val="100000"/>
              <a:buFont typeface="Arial"/>
              <a:buChar char="•"/>
            </a:lvl2pPr>
            <a:lvl3pPr marL="1219200" indent="-304800">
              <a:buSzPct val="100000"/>
              <a:buFont typeface="Arial"/>
              <a:buChar char="•"/>
            </a:lvl3pPr>
            <a:lvl4pPr marL="1714500" indent="-342900">
              <a:buSzPct val="100000"/>
              <a:buFont typeface="Arial"/>
              <a:buChar char="•"/>
            </a:lvl4pPr>
            <a:lvl5pPr marL="2220595" indent="-391795">
              <a:buSzPct val="100000"/>
              <a:buFont typeface="Arial"/>
              <a:buChar char="•"/>
            </a:lvl5pPr>
          </a:lstStyle>
          <a:p>
            <a:r>
              <a:t>正文级别 1</a:t>
            </a:r>
          </a:p>
          <a:p>
            <a:pPr lvl="1"/>
            <a:r>
              <a:t>正文级别 2</a:t>
            </a:r>
          </a:p>
          <a:p>
            <a:pPr lvl="2"/>
            <a:r>
              <a:t>正文级别 3</a:t>
            </a:r>
          </a:p>
          <a:p>
            <a:pPr lvl="3"/>
            <a:r>
              <a:t>正文级别 4</a:t>
            </a:r>
          </a:p>
          <a:p>
            <a:pPr lvl="4"/>
            <a:r>
              <a:t>正文级别 5</a:t>
            </a:r>
          </a:p>
        </p:txBody>
      </p:sp>
      <p:sp>
        <p:nvSpPr>
          <p:cNvPr id="53"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580" name="Picture 6" descr="Picture 6"/>
          <p:cNvPicPr>
            <a:picLocks noChangeAspect="1"/>
          </p:cNvPicPr>
          <p:nvPr/>
        </p:nvPicPr>
        <p:blipFill>
          <a:blip r:embed="rId2"/>
          <a:stretch>
            <a:fillRect/>
          </a:stretch>
        </p:blipFill>
        <p:spPr>
          <a:xfrm>
            <a:off x="10561638" y="230188"/>
            <a:ext cx="1389065" cy="622302"/>
          </a:xfrm>
          <a:prstGeom prst="rect">
            <a:avLst/>
          </a:prstGeom>
          <a:ln w="12700">
            <a:miter lim="400000"/>
          </a:ln>
        </p:spPr>
      </p:pic>
      <p:pic>
        <p:nvPicPr>
          <p:cNvPr id="581" name="Picture 7" descr="Picture 7"/>
          <p:cNvPicPr>
            <a:picLocks noChangeAspect="1"/>
          </p:cNvPicPr>
          <p:nvPr/>
        </p:nvPicPr>
        <p:blipFill>
          <a:blip r:embed="rId3"/>
          <a:stretch>
            <a:fillRect/>
          </a:stretch>
        </p:blipFill>
        <p:spPr>
          <a:xfrm>
            <a:off x="-666750" y="-2303466"/>
            <a:ext cx="2170116" cy="3155954"/>
          </a:xfrm>
          <a:prstGeom prst="rect">
            <a:avLst/>
          </a:prstGeom>
          <a:ln w="12700">
            <a:miter lim="400000"/>
          </a:ln>
        </p:spPr>
      </p:pic>
      <p:pic>
        <p:nvPicPr>
          <p:cNvPr id="582" name="Picture 8" descr="Picture 8"/>
          <p:cNvPicPr>
            <a:picLocks noChangeAspect="1"/>
          </p:cNvPicPr>
          <p:nvPr/>
        </p:nvPicPr>
        <p:blipFill>
          <a:blip r:embed="rId4"/>
          <a:stretch>
            <a:fillRect/>
          </a:stretch>
        </p:blipFill>
        <p:spPr>
          <a:xfrm>
            <a:off x="10685463" y="6005512"/>
            <a:ext cx="2170115" cy="3154365"/>
          </a:xfrm>
          <a:prstGeom prst="rect">
            <a:avLst/>
          </a:prstGeom>
          <a:ln w="12700">
            <a:miter lim="400000"/>
          </a:ln>
        </p:spPr>
      </p:pic>
      <p:sp>
        <p:nvSpPr>
          <p:cNvPr id="583" name="标题文本"/>
          <p:cNvSpPr>
            <a:spLocks noGrp="1"/>
          </p:cNvSpPr>
          <p:nvPr>
            <p:ph type="title"/>
          </p:nvPr>
        </p:nvSpPr>
        <p:spPr>
          <a:xfrm>
            <a:off x="1524000" y="1122362"/>
            <a:ext cx="9144000" cy="2387601"/>
          </a:xfrm>
          <a:prstGeom prst="rect">
            <a:avLst/>
          </a:prstGeom>
        </p:spPr>
        <p:txBody>
          <a:bodyPr/>
          <a:lstStyle>
            <a:lvl1pPr algn="ctr"/>
          </a:lstStyle>
          <a:p>
            <a:r>
              <a:t>标题文本</a:t>
            </a:r>
          </a:p>
        </p:txBody>
      </p:sp>
      <p:sp>
        <p:nvSpPr>
          <p:cNvPr id="584" name="正文级别 1…"/>
          <p:cNvSpPr>
            <a:spLocks noGrp="1"/>
          </p:cNvSpPr>
          <p:nvPr>
            <p:ph type="body" sz="quarter" idx="1"/>
          </p:nvPr>
        </p:nvSpPr>
        <p:spPr>
          <a:xfrm>
            <a:off x="1524000" y="3602037"/>
            <a:ext cx="9144000" cy="1655765"/>
          </a:xfrm>
          <a:prstGeom prst="rect">
            <a:avLst/>
          </a:prstGeom>
        </p:spPr>
        <p:txBody>
          <a:bodyPr/>
          <a:lstStyle>
            <a:lvl1pPr algn="ctr"/>
            <a:lvl2pPr algn="ctr"/>
            <a:lvl3pPr algn="ctr"/>
            <a:lvl4pPr algn="ctr"/>
            <a:lvl5pPr algn="ctr"/>
          </a:lstStyle>
          <a:p>
            <a:r>
              <a:t>正文级别 1</a:t>
            </a:r>
          </a:p>
          <a:p>
            <a:pPr lvl="1"/>
            <a:r>
              <a:t>正文级别 2</a:t>
            </a:r>
          </a:p>
          <a:p>
            <a:pPr lvl="2"/>
            <a:r>
              <a:t>正文级别 3</a:t>
            </a:r>
          </a:p>
          <a:p>
            <a:pPr lvl="3"/>
            <a:r>
              <a:t>正文级别 4</a:t>
            </a:r>
          </a:p>
          <a:p>
            <a:pPr lvl="4"/>
            <a:r>
              <a:t>正文级别 5</a:t>
            </a:r>
          </a:p>
        </p:txBody>
      </p:sp>
      <p:sp>
        <p:nvSpPr>
          <p:cNvPr id="585" name="幻灯片编号"/>
          <p:cNvSpPr>
            <a:spLocks noGrp="1"/>
          </p:cNvSpPr>
          <p:nvPr>
            <p:ph type="sldNum" sz="quarter" idx="2"/>
          </p:nvPr>
        </p:nvSpPr>
        <p:spPr>
          <a:xfrm>
            <a:off x="11108403" y="6477319"/>
            <a:ext cx="245400" cy="2438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592" name="Picture 6" descr="Picture 6"/>
          <p:cNvPicPr>
            <a:picLocks noChangeAspect="1"/>
          </p:cNvPicPr>
          <p:nvPr/>
        </p:nvPicPr>
        <p:blipFill>
          <a:blip r:embed="rId2"/>
          <a:stretch>
            <a:fillRect/>
          </a:stretch>
        </p:blipFill>
        <p:spPr>
          <a:xfrm>
            <a:off x="10561638" y="230188"/>
            <a:ext cx="1389065" cy="622302"/>
          </a:xfrm>
          <a:prstGeom prst="rect">
            <a:avLst/>
          </a:prstGeom>
          <a:ln w="12700">
            <a:miter lim="400000"/>
          </a:ln>
        </p:spPr>
      </p:pic>
      <p:pic>
        <p:nvPicPr>
          <p:cNvPr id="593" name="Picture 7" descr="Picture 7"/>
          <p:cNvPicPr>
            <a:picLocks noChangeAspect="1"/>
          </p:cNvPicPr>
          <p:nvPr/>
        </p:nvPicPr>
        <p:blipFill>
          <a:blip r:embed="rId3"/>
          <a:stretch>
            <a:fillRect/>
          </a:stretch>
        </p:blipFill>
        <p:spPr>
          <a:xfrm>
            <a:off x="-666750" y="-2303466"/>
            <a:ext cx="2170116" cy="3155954"/>
          </a:xfrm>
          <a:prstGeom prst="rect">
            <a:avLst/>
          </a:prstGeom>
          <a:ln w="12700">
            <a:miter lim="400000"/>
          </a:ln>
        </p:spPr>
      </p:pic>
      <p:pic>
        <p:nvPicPr>
          <p:cNvPr id="594" name="Picture 8" descr="Picture 8"/>
          <p:cNvPicPr>
            <a:picLocks noChangeAspect="1"/>
          </p:cNvPicPr>
          <p:nvPr/>
        </p:nvPicPr>
        <p:blipFill>
          <a:blip r:embed="rId4"/>
          <a:stretch>
            <a:fillRect/>
          </a:stretch>
        </p:blipFill>
        <p:spPr>
          <a:xfrm>
            <a:off x="10685463" y="6005512"/>
            <a:ext cx="2170115" cy="3154365"/>
          </a:xfrm>
          <a:prstGeom prst="rect">
            <a:avLst/>
          </a:prstGeom>
          <a:ln w="12700">
            <a:miter lim="400000"/>
          </a:ln>
        </p:spPr>
      </p:pic>
      <p:sp>
        <p:nvSpPr>
          <p:cNvPr id="595" name="标题文本"/>
          <p:cNvSpPr>
            <a:spLocks noGrp="1"/>
          </p:cNvSpPr>
          <p:nvPr>
            <p:ph type="title"/>
          </p:nvPr>
        </p:nvSpPr>
        <p:spPr>
          <a:xfrm>
            <a:off x="838200" y="365125"/>
            <a:ext cx="9228140" cy="1325563"/>
          </a:xfrm>
          <a:prstGeom prst="rect">
            <a:avLst/>
          </a:prstGeom>
        </p:spPr>
        <p:txBody>
          <a:bodyPr anchor="ctr"/>
          <a:lstStyle>
            <a:lvl1pPr>
              <a:defRPr sz="3600"/>
            </a:lvl1pPr>
          </a:lstStyle>
          <a:p>
            <a:r>
              <a:t>标题文本</a:t>
            </a:r>
          </a:p>
        </p:txBody>
      </p:sp>
      <p:sp>
        <p:nvSpPr>
          <p:cNvPr id="596" name="正文级别 1…"/>
          <p:cNvSpPr>
            <a:spLocks noGrp="1"/>
          </p:cNvSpPr>
          <p:nvPr>
            <p:ph type="body" idx="1"/>
          </p:nvPr>
        </p:nvSpPr>
        <p:spPr>
          <a:xfrm>
            <a:off x="838200" y="1825625"/>
            <a:ext cx="10515600" cy="3282950"/>
          </a:xfrm>
          <a:prstGeom prst="rect">
            <a:avLst/>
          </a:prstGeom>
        </p:spPr>
        <p:txBody>
          <a:bodyPr/>
          <a:lstStyle>
            <a:lvl1pPr marL="228600" indent="-228600">
              <a:buSzPct val="100000"/>
              <a:buFont typeface="Arial"/>
              <a:buChar char="•"/>
            </a:lvl1pPr>
            <a:lvl2pPr marL="731519" indent="-274319">
              <a:buSzPct val="100000"/>
              <a:buFont typeface="Arial"/>
              <a:buChar char="•"/>
            </a:lvl2pPr>
            <a:lvl3pPr marL="1219200" indent="-304800">
              <a:buSzPct val="100000"/>
              <a:buFont typeface="Arial"/>
              <a:buChar char="•"/>
            </a:lvl3pPr>
            <a:lvl4pPr marL="1714500" indent="-342900">
              <a:buSzPct val="100000"/>
              <a:buFont typeface="Arial"/>
              <a:buChar char="•"/>
            </a:lvl4pPr>
            <a:lvl5pPr marL="2220595" indent="-391795">
              <a:buSzPct val="100000"/>
              <a:buFont typeface="Arial"/>
              <a:buChar char="•"/>
            </a:lvl5pPr>
          </a:lstStyle>
          <a:p>
            <a:r>
              <a:t>正文级别 1</a:t>
            </a:r>
          </a:p>
          <a:p>
            <a:pPr lvl="1"/>
            <a:r>
              <a:t>正文级别 2</a:t>
            </a:r>
          </a:p>
          <a:p>
            <a:pPr lvl="2"/>
            <a:r>
              <a:t>正文级别 3</a:t>
            </a:r>
          </a:p>
          <a:p>
            <a:pPr lvl="3"/>
            <a:r>
              <a:t>正文级别 4</a:t>
            </a:r>
          </a:p>
          <a:p>
            <a:pPr lvl="4"/>
            <a:r>
              <a:t>正文级别 5</a:t>
            </a:r>
          </a:p>
        </p:txBody>
      </p:sp>
      <p:sp>
        <p:nvSpPr>
          <p:cNvPr id="597" name="幻灯片编号"/>
          <p:cNvSpPr>
            <a:spLocks noGrp="1"/>
          </p:cNvSpPr>
          <p:nvPr>
            <p:ph type="sldNum" sz="quarter" idx="2"/>
          </p:nvPr>
        </p:nvSpPr>
        <p:spPr>
          <a:xfrm>
            <a:off x="11108403" y="6477319"/>
            <a:ext cx="245400" cy="2438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604" name="Picture 6" descr="Picture 6"/>
          <p:cNvPicPr>
            <a:picLocks noChangeAspect="1"/>
          </p:cNvPicPr>
          <p:nvPr/>
        </p:nvPicPr>
        <p:blipFill>
          <a:blip r:embed="rId2"/>
          <a:stretch>
            <a:fillRect/>
          </a:stretch>
        </p:blipFill>
        <p:spPr>
          <a:xfrm>
            <a:off x="10561638" y="230188"/>
            <a:ext cx="1389065" cy="622302"/>
          </a:xfrm>
          <a:prstGeom prst="rect">
            <a:avLst/>
          </a:prstGeom>
          <a:ln w="12700">
            <a:miter lim="400000"/>
          </a:ln>
        </p:spPr>
      </p:pic>
      <p:pic>
        <p:nvPicPr>
          <p:cNvPr id="605" name="Picture 7" descr="Picture 7"/>
          <p:cNvPicPr>
            <a:picLocks noChangeAspect="1"/>
          </p:cNvPicPr>
          <p:nvPr/>
        </p:nvPicPr>
        <p:blipFill>
          <a:blip r:embed="rId3"/>
          <a:stretch>
            <a:fillRect/>
          </a:stretch>
        </p:blipFill>
        <p:spPr>
          <a:xfrm>
            <a:off x="-666750" y="-2303466"/>
            <a:ext cx="2170116" cy="3155954"/>
          </a:xfrm>
          <a:prstGeom prst="rect">
            <a:avLst/>
          </a:prstGeom>
          <a:ln w="12700">
            <a:miter lim="400000"/>
          </a:ln>
        </p:spPr>
      </p:pic>
      <p:pic>
        <p:nvPicPr>
          <p:cNvPr id="606" name="Picture 8" descr="Picture 8"/>
          <p:cNvPicPr>
            <a:picLocks noChangeAspect="1"/>
          </p:cNvPicPr>
          <p:nvPr/>
        </p:nvPicPr>
        <p:blipFill>
          <a:blip r:embed="rId4"/>
          <a:stretch>
            <a:fillRect/>
          </a:stretch>
        </p:blipFill>
        <p:spPr>
          <a:xfrm>
            <a:off x="10685463" y="6005512"/>
            <a:ext cx="2170115" cy="3154365"/>
          </a:xfrm>
          <a:prstGeom prst="rect">
            <a:avLst/>
          </a:prstGeom>
          <a:ln w="12700">
            <a:miter lim="400000"/>
          </a:ln>
        </p:spPr>
      </p:pic>
      <p:sp>
        <p:nvSpPr>
          <p:cNvPr id="607" name="标题文本"/>
          <p:cNvSpPr>
            <a:spLocks noGrp="1"/>
          </p:cNvSpPr>
          <p:nvPr>
            <p:ph type="title"/>
          </p:nvPr>
        </p:nvSpPr>
        <p:spPr>
          <a:prstGeom prst="rect">
            <a:avLst/>
          </a:prstGeom>
        </p:spPr>
        <p:txBody>
          <a:bodyPr/>
          <a:lstStyle/>
          <a:p>
            <a:r>
              <a:t>标题文本</a:t>
            </a:r>
          </a:p>
        </p:txBody>
      </p:sp>
      <p:sp>
        <p:nvSpPr>
          <p:cNvPr id="608" name="正文级别 1…"/>
          <p:cNvSpPr>
            <a:spLocks noGrp="1"/>
          </p:cNvSpPr>
          <p:nvPr>
            <p:ph type="body" sz="quarter"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609" name="幻灯片编号"/>
          <p:cNvSpPr>
            <a:spLocks noGrp="1"/>
          </p:cNvSpPr>
          <p:nvPr>
            <p:ph type="sldNum" sz="quarter" idx="2"/>
          </p:nvPr>
        </p:nvSpPr>
        <p:spPr>
          <a:xfrm>
            <a:off x="11108403" y="6477319"/>
            <a:ext cx="245400" cy="2438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Header with no background">
    <p:spTree>
      <p:nvGrpSpPr>
        <p:cNvPr id="1" name=""/>
        <p:cNvGrpSpPr/>
        <p:nvPr/>
      </p:nvGrpSpPr>
      <p:grpSpPr>
        <a:xfrm>
          <a:off x="0" y="0"/>
          <a:ext cx="0" cy="0"/>
          <a:chOff x="0" y="0"/>
          <a:chExt cx="0" cy="0"/>
        </a:xfrm>
      </p:grpSpPr>
      <p:sp>
        <p:nvSpPr>
          <p:cNvPr id="616" name="标题文本"/>
          <p:cNvSpPr>
            <a:spLocks noGrp="1"/>
          </p:cNvSpPr>
          <p:nvPr>
            <p:ph type="title"/>
          </p:nvPr>
        </p:nvSpPr>
        <p:spPr>
          <a:prstGeom prst="rect">
            <a:avLst/>
          </a:prstGeom>
        </p:spPr>
        <p:txBody>
          <a:bodyPr/>
          <a:lstStyle/>
          <a:p>
            <a:r>
              <a:t>标题文本</a:t>
            </a:r>
          </a:p>
        </p:txBody>
      </p:sp>
      <p:sp>
        <p:nvSpPr>
          <p:cNvPr id="617" name="正文级别 1…"/>
          <p:cNvSpPr>
            <a:spLocks noGrp="1"/>
          </p:cNvSpPr>
          <p:nvPr>
            <p:ph type="body" sz="quarter"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618" name="幻灯片编号"/>
          <p:cNvSpPr>
            <a:spLocks noGrp="1"/>
          </p:cNvSpPr>
          <p:nvPr>
            <p:ph type="sldNum" sz="quarter" idx="2"/>
          </p:nvPr>
        </p:nvSpPr>
        <p:spPr>
          <a:xfrm>
            <a:off x="8492201" y="6234432"/>
            <a:ext cx="245399" cy="2438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625" name="Picture 6" descr="Picture 6"/>
          <p:cNvPicPr>
            <a:picLocks noChangeAspect="1"/>
          </p:cNvPicPr>
          <p:nvPr/>
        </p:nvPicPr>
        <p:blipFill>
          <a:blip r:embed="rId2"/>
          <a:stretch>
            <a:fillRect/>
          </a:stretch>
        </p:blipFill>
        <p:spPr>
          <a:xfrm>
            <a:off x="10561638" y="230188"/>
            <a:ext cx="1389065" cy="622302"/>
          </a:xfrm>
          <a:prstGeom prst="rect">
            <a:avLst/>
          </a:prstGeom>
          <a:ln w="12700">
            <a:miter lim="400000"/>
          </a:ln>
        </p:spPr>
      </p:pic>
      <p:pic>
        <p:nvPicPr>
          <p:cNvPr id="626" name="Picture 7" descr="Picture 7"/>
          <p:cNvPicPr>
            <a:picLocks noChangeAspect="1"/>
          </p:cNvPicPr>
          <p:nvPr/>
        </p:nvPicPr>
        <p:blipFill>
          <a:blip r:embed="rId3"/>
          <a:stretch>
            <a:fillRect/>
          </a:stretch>
        </p:blipFill>
        <p:spPr>
          <a:xfrm>
            <a:off x="-666750" y="-2303466"/>
            <a:ext cx="2170116" cy="3155954"/>
          </a:xfrm>
          <a:prstGeom prst="rect">
            <a:avLst/>
          </a:prstGeom>
          <a:ln w="12700">
            <a:miter lim="400000"/>
          </a:ln>
        </p:spPr>
      </p:pic>
      <p:pic>
        <p:nvPicPr>
          <p:cNvPr id="627" name="Picture 8" descr="Picture 8"/>
          <p:cNvPicPr>
            <a:picLocks noChangeAspect="1"/>
          </p:cNvPicPr>
          <p:nvPr/>
        </p:nvPicPr>
        <p:blipFill>
          <a:blip r:embed="rId4"/>
          <a:stretch>
            <a:fillRect/>
          </a:stretch>
        </p:blipFill>
        <p:spPr>
          <a:xfrm>
            <a:off x="10685463" y="6005512"/>
            <a:ext cx="2170115" cy="3154365"/>
          </a:xfrm>
          <a:prstGeom prst="rect">
            <a:avLst/>
          </a:prstGeom>
          <a:ln w="12700">
            <a:miter lim="400000"/>
          </a:ln>
        </p:spPr>
      </p:pic>
      <p:sp>
        <p:nvSpPr>
          <p:cNvPr id="628" name="标题文本"/>
          <p:cNvSpPr>
            <a:spLocks noGrp="1"/>
          </p:cNvSpPr>
          <p:nvPr>
            <p:ph type="title"/>
          </p:nvPr>
        </p:nvSpPr>
        <p:spPr>
          <a:xfrm>
            <a:off x="838200" y="365125"/>
            <a:ext cx="9228140" cy="1325563"/>
          </a:xfrm>
          <a:prstGeom prst="rect">
            <a:avLst/>
          </a:prstGeom>
        </p:spPr>
        <p:txBody>
          <a:bodyPr anchor="ctr"/>
          <a:lstStyle>
            <a:lvl1pPr>
              <a:defRPr sz="3600"/>
            </a:lvl1pPr>
          </a:lstStyle>
          <a:p>
            <a:r>
              <a:t>标题文本</a:t>
            </a:r>
          </a:p>
        </p:txBody>
      </p:sp>
      <p:sp>
        <p:nvSpPr>
          <p:cNvPr id="629" name="正文级别 1…"/>
          <p:cNvSpPr>
            <a:spLocks noGrp="1"/>
          </p:cNvSpPr>
          <p:nvPr>
            <p:ph type="body" sz="half" idx="1"/>
          </p:nvPr>
        </p:nvSpPr>
        <p:spPr>
          <a:xfrm>
            <a:off x="838200" y="1825625"/>
            <a:ext cx="5181600" cy="3929223"/>
          </a:xfrm>
          <a:prstGeom prst="rect">
            <a:avLst/>
          </a:prstGeom>
        </p:spPr>
        <p:txBody>
          <a:bodyPr/>
          <a:lstStyle>
            <a:lvl1pPr marL="228600" indent="-228600">
              <a:buSzPct val="100000"/>
              <a:buFont typeface="Arial"/>
              <a:buChar char="•"/>
            </a:lvl1pPr>
            <a:lvl2pPr marL="731519" indent="-274319">
              <a:buSzPct val="100000"/>
              <a:buFont typeface="Arial"/>
              <a:buChar char="•"/>
            </a:lvl2pPr>
            <a:lvl3pPr marL="1219200" indent="-304800">
              <a:buSzPct val="100000"/>
              <a:buFont typeface="Arial"/>
              <a:buChar char="•"/>
            </a:lvl3pPr>
            <a:lvl4pPr marL="1714500" indent="-342900">
              <a:buSzPct val="100000"/>
              <a:buFont typeface="Arial"/>
              <a:buChar char="•"/>
            </a:lvl4pPr>
            <a:lvl5pPr marL="2220595" indent="-391795">
              <a:buSzPct val="100000"/>
              <a:buFont typeface="Arial"/>
              <a:buChar char="•"/>
            </a:lvl5pPr>
          </a:lstStyle>
          <a:p>
            <a:r>
              <a:t>正文级别 1</a:t>
            </a:r>
          </a:p>
          <a:p>
            <a:pPr lvl="1"/>
            <a:r>
              <a:t>正文级别 2</a:t>
            </a:r>
          </a:p>
          <a:p>
            <a:pPr lvl="2"/>
            <a:r>
              <a:t>正文级别 3</a:t>
            </a:r>
          </a:p>
          <a:p>
            <a:pPr lvl="3"/>
            <a:r>
              <a:t>正文级别 4</a:t>
            </a:r>
          </a:p>
          <a:p>
            <a:pPr lvl="4"/>
            <a:r>
              <a:t>正文级别 5</a:t>
            </a:r>
          </a:p>
        </p:txBody>
      </p:sp>
      <p:sp>
        <p:nvSpPr>
          <p:cNvPr id="630" name="幻灯片编号"/>
          <p:cNvSpPr>
            <a:spLocks noGrp="1"/>
          </p:cNvSpPr>
          <p:nvPr>
            <p:ph type="sldNum" sz="quarter" idx="2"/>
          </p:nvPr>
        </p:nvSpPr>
        <p:spPr>
          <a:xfrm>
            <a:off x="11108403" y="6477319"/>
            <a:ext cx="245400" cy="2438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637" name="Picture 6" descr="Picture 6"/>
          <p:cNvPicPr>
            <a:picLocks noChangeAspect="1"/>
          </p:cNvPicPr>
          <p:nvPr/>
        </p:nvPicPr>
        <p:blipFill>
          <a:blip r:embed="rId2"/>
          <a:stretch>
            <a:fillRect/>
          </a:stretch>
        </p:blipFill>
        <p:spPr>
          <a:xfrm>
            <a:off x="10561638" y="230188"/>
            <a:ext cx="1389065" cy="622302"/>
          </a:xfrm>
          <a:prstGeom prst="rect">
            <a:avLst/>
          </a:prstGeom>
          <a:ln w="12700">
            <a:miter lim="400000"/>
          </a:ln>
        </p:spPr>
      </p:pic>
      <p:pic>
        <p:nvPicPr>
          <p:cNvPr id="638" name="Picture 7" descr="Picture 7"/>
          <p:cNvPicPr>
            <a:picLocks noChangeAspect="1"/>
          </p:cNvPicPr>
          <p:nvPr/>
        </p:nvPicPr>
        <p:blipFill>
          <a:blip r:embed="rId3"/>
          <a:stretch>
            <a:fillRect/>
          </a:stretch>
        </p:blipFill>
        <p:spPr>
          <a:xfrm>
            <a:off x="-666750" y="-2303466"/>
            <a:ext cx="2170116" cy="3155954"/>
          </a:xfrm>
          <a:prstGeom prst="rect">
            <a:avLst/>
          </a:prstGeom>
          <a:ln w="12700">
            <a:miter lim="400000"/>
          </a:ln>
        </p:spPr>
      </p:pic>
      <p:pic>
        <p:nvPicPr>
          <p:cNvPr id="639" name="Picture 8" descr="Picture 8"/>
          <p:cNvPicPr>
            <a:picLocks noChangeAspect="1"/>
          </p:cNvPicPr>
          <p:nvPr/>
        </p:nvPicPr>
        <p:blipFill>
          <a:blip r:embed="rId4"/>
          <a:stretch>
            <a:fillRect/>
          </a:stretch>
        </p:blipFill>
        <p:spPr>
          <a:xfrm>
            <a:off x="10685463" y="6005512"/>
            <a:ext cx="2170115" cy="3154365"/>
          </a:xfrm>
          <a:prstGeom prst="rect">
            <a:avLst/>
          </a:prstGeom>
          <a:ln w="12700">
            <a:miter lim="400000"/>
          </a:ln>
        </p:spPr>
      </p:pic>
      <p:sp>
        <p:nvSpPr>
          <p:cNvPr id="640" name="标题文本"/>
          <p:cNvSpPr>
            <a:spLocks noGrp="1"/>
          </p:cNvSpPr>
          <p:nvPr>
            <p:ph type="title"/>
          </p:nvPr>
        </p:nvSpPr>
        <p:spPr>
          <a:xfrm>
            <a:off x="839787" y="365125"/>
            <a:ext cx="9243329" cy="1325563"/>
          </a:xfrm>
          <a:prstGeom prst="rect">
            <a:avLst/>
          </a:prstGeom>
        </p:spPr>
        <p:txBody>
          <a:bodyPr anchor="ctr"/>
          <a:lstStyle>
            <a:lvl1pPr>
              <a:defRPr sz="3600"/>
            </a:lvl1pPr>
          </a:lstStyle>
          <a:p>
            <a:r>
              <a:t>标题文本</a:t>
            </a:r>
          </a:p>
        </p:txBody>
      </p:sp>
      <p:sp>
        <p:nvSpPr>
          <p:cNvPr id="641" name="正文级别 1…"/>
          <p:cNvSpPr>
            <a:spLocks noGrp="1"/>
          </p:cNvSpPr>
          <p:nvPr>
            <p:ph type="body" sz="quarter" idx="1"/>
          </p:nvPr>
        </p:nvSpPr>
        <p:spPr>
          <a:xfrm>
            <a:off x="839787" y="1681163"/>
            <a:ext cx="5157790" cy="823915"/>
          </a:xfrm>
          <a:prstGeom prst="rect">
            <a:avLst/>
          </a:prstGeom>
        </p:spPr>
        <p:txBody>
          <a:bodyPr anchor="b"/>
          <a:lstStyle>
            <a:lvl1pPr>
              <a:defRPr b="1"/>
            </a:lvl1pPr>
            <a:lvl2pPr>
              <a:defRPr b="1"/>
            </a:lvl2pPr>
            <a:lvl3pPr>
              <a:defRPr b="1"/>
            </a:lvl3pPr>
            <a:lvl4pPr>
              <a:defRPr b="1"/>
            </a:lvl4pPr>
            <a:lvl5pPr>
              <a:defRPr b="1"/>
            </a:lvl5pPr>
          </a:lstStyle>
          <a:p>
            <a:r>
              <a:t>正文级别 1</a:t>
            </a:r>
          </a:p>
          <a:p>
            <a:pPr lvl="1"/>
            <a:r>
              <a:t>正文级别 2</a:t>
            </a:r>
          </a:p>
          <a:p>
            <a:pPr lvl="2"/>
            <a:r>
              <a:t>正文级别 3</a:t>
            </a:r>
          </a:p>
          <a:p>
            <a:pPr lvl="3"/>
            <a:r>
              <a:t>正文级别 4</a:t>
            </a:r>
          </a:p>
          <a:p>
            <a:pPr lvl="4"/>
            <a:r>
              <a:t>正文级别 5</a:t>
            </a:r>
          </a:p>
        </p:txBody>
      </p:sp>
      <p:sp>
        <p:nvSpPr>
          <p:cNvPr id="642" name="Text Placeholder 4"/>
          <p:cNvSpPr>
            <a:spLocks noGrp="1"/>
          </p:cNvSpPr>
          <p:nvPr>
            <p:ph type="body" sz="quarter" idx="13"/>
          </p:nvPr>
        </p:nvSpPr>
        <p:spPr>
          <a:xfrm>
            <a:off x="6172200" y="1681163"/>
            <a:ext cx="5183188" cy="823914"/>
          </a:xfrm>
          <a:prstGeom prst="rect">
            <a:avLst/>
          </a:prstGeom>
        </p:spPr>
        <p:txBody>
          <a:bodyPr anchor="b"/>
          <a:lstStyle/>
          <a:p>
            <a:endParaRPr/>
          </a:p>
        </p:txBody>
      </p:sp>
      <p:sp>
        <p:nvSpPr>
          <p:cNvPr id="643" name="幻灯片编号"/>
          <p:cNvSpPr>
            <a:spLocks noGrp="1"/>
          </p:cNvSpPr>
          <p:nvPr>
            <p:ph type="sldNum" sz="quarter" idx="2"/>
          </p:nvPr>
        </p:nvSpPr>
        <p:spPr>
          <a:xfrm>
            <a:off x="11108403" y="6477319"/>
            <a:ext cx="245400" cy="2438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650" name="Picture 6" descr="Picture 6"/>
          <p:cNvPicPr>
            <a:picLocks noChangeAspect="1"/>
          </p:cNvPicPr>
          <p:nvPr/>
        </p:nvPicPr>
        <p:blipFill>
          <a:blip r:embed="rId2"/>
          <a:stretch>
            <a:fillRect/>
          </a:stretch>
        </p:blipFill>
        <p:spPr>
          <a:xfrm>
            <a:off x="10561638" y="230188"/>
            <a:ext cx="1389065" cy="622302"/>
          </a:xfrm>
          <a:prstGeom prst="rect">
            <a:avLst/>
          </a:prstGeom>
          <a:ln w="12700">
            <a:miter lim="400000"/>
          </a:ln>
        </p:spPr>
      </p:pic>
      <p:pic>
        <p:nvPicPr>
          <p:cNvPr id="651" name="Picture 7" descr="Picture 7"/>
          <p:cNvPicPr>
            <a:picLocks noChangeAspect="1"/>
          </p:cNvPicPr>
          <p:nvPr/>
        </p:nvPicPr>
        <p:blipFill>
          <a:blip r:embed="rId3"/>
          <a:stretch>
            <a:fillRect/>
          </a:stretch>
        </p:blipFill>
        <p:spPr>
          <a:xfrm>
            <a:off x="-666750" y="-2303466"/>
            <a:ext cx="2170116" cy="3155954"/>
          </a:xfrm>
          <a:prstGeom prst="rect">
            <a:avLst/>
          </a:prstGeom>
          <a:ln w="12700">
            <a:miter lim="400000"/>
          </a:ln>
        </p:spPr>
      </p:pic>
      <p:pic>
        <p:nvPicPr>
          <p:cNvPr id="652" name="Picture 8" descr="Picture 8"/>
          <p:cNvPicPr>
            <a:picLocks noChangeAspect="1"/>
          </p:cNvPicPr>
          <p:nvPr/>
        </p:nvPicPr>
        <p:blipFill>
          <a:blip r:embed="rId4"/>
          <a:stretch>
            <a:fillRect/>
          </a:stretch>
        </p:blipFill>
        <p:spPr>
          <a:xfrm>
            <a:off x="10685463" y="6005512"/>
            <a:ext cx="2170115" cy="3154365"/>
          </a:xfrm>
          <a:prstGeom prst="rect">
            <a:avLst/>
          </a:prstGeom>
          <a:ln w="12700">
            <a:miter lim="400000"/>
          </a:ln>
        </p:spPr>
      </p:pic>
      <p:sp>
        <p:nvSpPr>
          <p:cNvPr id="653" name="标题文本"/>
          <p:cNvSpPr>
            <a:spLocks noGrp="1"/>
          </p:cNvSpPr>
          <p:nvPr>
            <p:ph type="title"/>
          </p:nvPr>
        </p:nvSpPr>
        <p:spPr>
          <a:xfrm>
            <a:off x="838200" y="365125"/>
            <a:ext cx="9228140" cy="1325563"/>
          </a:xfrm>
          <a:prstGeom prst="rect">
            <a:avLst/>
          </a:prstGeom>
        </p:spPr>
        <p:txBody>
          <a:bodyPr anchor="ctr"/>
          <a:lstStyle>
            <a:lvl1pPr>
              <a:defRPr sz="3600"/>
            </a:lvl1pPr>
          </a:lstStyle>
          <a:p>
            <a:r>
              <a:t>标题文本</a:t>
            </a:r>
          </a:p>
        </p:txBody>
      </p:sp>
      <p:sp>
        <p:nvSpPr>
          <p:cNvPr id="654" name="幻灯片编号"/>
          <p:cNvSpPr>
            <a:spLocks noGrp="1"/>
          </p:cNvSpPr>
          <p:nvPr>
            <p:ph type="sldNum" sz="quarter" idx="2"/>
          </p:nvPr>
        </p:nvSpPr>
        <p:spPr>
          <a:xfrm>
            <a:off x="11108403" y="6477319"/>
            <a:ext cx="245400" cy="2438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661" name="Picture 6" descr="Picture 6"/>
          <p:cNvPicPr>
            <a:picLocks noChangeAspect="1"/>
          </p:cNvPicPr>
          <p:nvPr/>
        </p:nvPicPr>
        <p:blipFill>
          <a:blip r:embed="rId2"/>
          <a:stretch>
            <a:fillRect/>
          </a:stretch>
        </p:blipFill>
        <p:spPr>
          <a:xfrm>
            <a:off x="10561638" y="230188"/>
            <a:ext cx="1389065" cy="622302"/>
          </a:xfrm>
          <a:prstGeom prst="rect">
            <a:avLst/>
          </a:prstGeom>
          <a:ln w="12700">
            <a:miter lim="400000"/>
          </a:ln>
        </p:spPr>
      </p:pic>
      <p:pic>
        <p:nvPicPr>
          <p:cNvPr id="662" name="Picture 7" descr="Picture 7"/>
          <p:cNvPicPr>
            <a:picLocks noChangeAspect="1"/>
          </p:cNvPicPr>
          <p:nvPr/>
        </p:nvPicPr>
        <p:blipFill>
          <a:blip r:embed="rId3"/>
          <a:stretch>
            <a:fillRect/>
          </a:stretch>
        </p:blipFill>
        <p:spPr>
          <a:xfrm>
            <a:off x="-666750" y="-2303466"/>
            <a:ext cx="2170116" cy="3155954"/>
          </a:xfrm>
          <a:prstGeom prst="rect">
            <a:avLst/>
          </a:prstGeom>
          <a:ln w="12700">
            <a:miter lim="400000"/>
          </a:ln>
        </p:spPr>
      </p:pic>
      <p:pic>
        <p:nvPicPr>
          <p:cNvPr id="663" name="Picture 8" descr="Picture 8"/>
          <p:cNvPicPr>
            <a:picLocks noChangeAspect="1"/>
          </p:cNvPicPr>
          <p:nvPr/>
        </p:nvPicPr>
        <p:blipFill>
          <a:blip r:embed="rId4"/>
          <a:stretch>
            <a:fillRect/>
          </a:stretch>
        </p:blipFill>
        <p:spPr>
          <a:xfrm>
            <a:off x="10685463" y="6005512"/>
            <a:ext cx="2170115" cy="3154365"/>
          </a:xfrm>
          <a:prstGeom prst="rect">
            <a:avLst/>
          </a:prstGeom>
          <a:ln w="12700">
            <a:miter lim="400000"/>
          </a:ln>
        </p:spPr>
      </p:pic>
      <p:sp>
        <p:nvSpPr>
          <p:cNvPr id="664" name="幻灯片编号"/>
          <p:cNvSpPr>
            <a:spLocks noGrp="1"/>
          </p:cNvSpPr>
          <p:nvPr>
            <p:ph type="sldNum" sz="quarter" idx="2"/>
          </p:nvPr>
        </p:nvSpPr>
        <p:spPr>
          <a:xfrm>
            <a:off x="11108403" y="6477319"/>
            <a:ext cx="245400" cy="2438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671" name="Picture 6" descr="Picture 6"/>
          <p:cNvPicPr>
            <a:picLocks noChangeAspect="1"/>
          </p:cNvPicPr>
          <p:nvPr/>
        </p:nvPicPr>
        <p:blipFill>
          <a:blip r:embed="rId2"/>
          <a:stretch>
            <a:fillRect/>
          </a:stretch>
        </p:blipFill>
        <p:spPr>
          <a:xfrm>
            <a:off x="10561638" y="230188"/>
            <a:ext cx="1389065" cy="622302"/>
          </a:xfrm>
          <a:prstGeom prst="rect">
            <a:avLst/>
          </a:prstGeom>
          <a:ln w="12700">
            <a:miter lim="400000"/>
          </a:ln>
        </p:spPr>
      </p:pic>
      <p:pic>
        <p:nvPicPr>
          <p:cNvPr id="672" name="Picture 7" descr="Picture 7"/>
          <p:cNvPicPr>
            <a:picLocks noChangeAspect="1"/>
          </p:cNvPicPr>
          <p:nvPr/>
        </p:nvPicPr>
        <p:blipFill>
          <a:blip r:embed="rId3"/>
          <a:stretch>
            <a:fillRect/>
          </a:stretch>
        </p:blipFill>
        <p:spPr>
          <a:xfrm>
            <a:off x="-666750" y="-2303466"/>
            <a:ext cx="2170116" cy="3155954"/>
          </a:xfrm>
          <a:prstGeom prst="rect">
            <a:avLst/>
          </a:prstGeom>
          <a:ln w="12700">
            <a:miter lim="400000"/>
          </a:ln>
        </p:spPr>
      </p:pic>
      <p:pic>
        <p:nvPicPr>
          <p:cNvPr id="673" name="Picture 8" descr="Picture 8"/>
          <p:cNvPicPr>
            <a:picLocks noChangeAspect="1"/>
          </p:cNvPicPr>
          <p:nvPr/>
        </p:nvPicPr>
        <p:blipFill>
          <a:blip r:embed="rId4"/>
          <a:stretch>
            <a:fillRect/>
          </a:stretch>
        </p:blipFill>
        <p:spPr>
          <a:xfrm>
            <a:off x="10685463" y="6005512"/>
            <a:ext cx="2170115" cy="3154365"/>
          </a:xfrm>
          <a:prstGeom prst="rect">
            <a:avLst/>
          </a:prstGeom>
          <a:ln w="12700">
            <a:miter lim="400000"/>
          </a:ln>
        </p:spPr>
      </p:pic>
      <p:sp>
        <p:nvSpPr>
          <p:cNvPr id="674" name="标题文本"/>
          <p:cNvSpPr>
            <a:spLocks noGrp="1"/>
          </p:cNvSpPr>
          <p:nvPr>
            <p:ph type="title"/>
          </p:nvPr>
        </p:nvSpPr>
        <p:spPr>
          <a:xfrm>
            <a:off x="839787" y="457200"/>
            <a:ext cx="3932240" cy="1600200"/>
          </a:xfrm>
          <a:prstGeom prst="rect">
            <a:avLst/>
          </a:prstGeom>
        </p:spPr>
        <p:txBody>
          <a:bodyPr/>
          <a:lstStyle>
            <a:lvl1pPr>
              <a:defRPr sz="3200"/>
            </a:lvl1pPr>
          </a:lstStyle>
          <a:p>
            <a:r>
              <a:t>标题文本</a:t>
            </a:r>
          </a:p>
        </p:txBody>
      </p:sp>
      <p:sp>
        <p:nvSpPr>
          <p:cNvPr id="675" name="正文级别 1…"/>
          <p:cNvSpPr>
            <a:spLocks noGrp="1"/>
          </p:cNvSpPr>
          <p:nvPr>
            <p:ph type="body" sz="half" idx="1"/>
          </p:nvPr>
        </p:nvSpPr>
        <p:spPr>
          <a:xfrm>
            <a:off x="5183187" y="1186249"/>
            <a:ext cx="6172203" cy="4674802"/>
          </a:xfrm>
          <a:prstGeom prst="rect">
            <a:avLst/>
          </a:prstGeom>
        </p:spPr>
        <p:txBody>
          <a:bodyPr/>
          <a:lstStyle>
            <a:lvl1pPr marL="228600" indent="-228600">
              <a:buSzPct val="100000"/>
              <a:buFont typeface="Arial"/>
              <a:buChar char="•"/>
              <a:defRPr sz="3200"/>
            </a:lvl1pPr>
            <a:lvl2pPr marL="718184" indent="-260984">
              <a:buSzPct val="100000"/>
              <a:buFont typeface="Arial"/>
              <a:buChar char="•"/>
              <a:defRPr sz="3200"/>
            </a:lvl2pPr>
            <a:lvl3pPr marL="1219200" indent="-304800">
              <a:buSzPct val="100000"/>
              <a:buFont typeface="Arial"/>
              <a:buChar char="•"/>
              <a:defRPr sz="3200"/>
            </a:lvl3pPr>
            <a:lvl4pPr marL="1737360" indent="-365760">
              <a:buSzPct val="100000"/>
              <a:buFont typeface="Arial"/>
              <a:buChar char="•"/>
              <a:defRPr sz="3200"/>
            </a:lvl4pPr>
            <a:lvl5pPr marL="2194560" indent="-365760">
              <a:buSzPct val="100000"/>
              <a:buFont typeface="Arial"/>
              <a:buChar char="•"/>
              <a:defRPr sz="3200"/>
            </a:lvl5pPr>
          </a:lstStyle>
          <a:p>
            <a:r>
              <a:t>正文级别 1</a:t>
            </a:r>
          </a:p>
          <a:p>
            <a:pPr lvl="1"/>
            <a:r>
              <a:t>正文级别 2</a:t>
            </a:r>
          </a:p>
          <a:p>
            <a:pPr lvl="2"/>
            <a:r>
              <a:t>正文级别 3</a:t>
            </a:r>
          </a:p>
          <a:p>
            <a:pPr lvl="3"/>
            <a:r>
              <a:t>正文级别 4</a:t>
            </a:r>
          </a:p>
          <a:p>
            <a:pPr lvl="4"/>
            <a:r>
              <a:t>正文级别 5</a:t>
            </a:r>
          </a:p>
        </p:txBody>
      </p:sp>
      <p:sp>
        <p:nvSpPr>
          <p:cNvPr id="676" name="Text Placeholder 3"/>
          <p:cNvSpPr>
            <a:spLocks noGrp="1"/>
          </p:cNvSpPr>
          <p:nvPr>
            <p:ph type="body" sz="quarter" idx="13"/>
          </p:nvPr>
        </p:nvSpPr>
        <p:spPr>
          <a:xfrm>
            <a:off x="839786" y="2057400"/>
            <a:ext cx="3932242" cy="3811588"/>
          </a:xfrm>
          <a:prstGeom prst="rect">
            <a:avLst/>
          </a:prstGeom>
        </p:spPr>
        <p:txBody>
          <a:bodyPr/>
          <a:lstStyle/>
          <a:p>
            <a:endParaRPr/>
          </a:p>
        </p:txBody>
      </p:sp>
      <p:sp>
        <p:nvSpPr>
          <p:cNvPr id="677" name="幻灯片编号"/>
          <p:cNvSpPr>
            <a:spLocks noGrp="1"/>
          </p:cNvSpPr>
          <p:nvPr>
            <p:ph type="sldNum" sz="quarter" idx="2"/>
          </p:nvPr>
        </p:nvSpPr>
        <p:spPr>
          <a:xfrm>
            <a:off x="11108403" y="6477319"/>
            <a:ext cx="245400" cy="2438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684" name="Picture 6" descr="Picture 6"/>
          <p:cNvPicPr>
            <a:picLocks noChangeAspect="1"/>
          </p:cNvPicPr>
          <p:nvPr/>
        </p:nvPicPr>
        <p:blipFill>
          <a:blip r:embed="rId2"/>
          <a:stretch>
            <a:fillRect/>
          </a:stretch>
        </p:blipFill>
        <p:spPr>
          <a:xfrm>
            <a:off x="10561638" y="230188"/>
            <a:ext cx="1389065" cy="622302"/>
          </a:xfrm>
          <a:prstGeom prst="rect">
            <a:avLst/>
          </a:prstGeom>
          <a:ln w="12700">
            <a:miter lim="400000"/>
          </a:ln>
        </p:spPr>
      </p:pic>
      <p:pic>
        <p:nvPicPr>
          <p:cNvPr id="685" name="Picture 7" descr="Picture 7"/>
          <p:cNvPicPr>
            <a:picLocks noChangeAspect="1"/>
          </p:cNvPicPr>
          <p:nvPr/>
        </p:nvPicPr>
        <p:blipFill>
          <a:blip r:embed="rId3"/>
          <a:stretch>
            <a:fillRect/>
          </a:stretch>
        </p:blipFill>
        <p:spPr>
          <a:xfrm>
            <a:off x="-666750" y="-2303466"/>
            <a:ext cx="2170116" cy="3155954"/>
          </a:xfrm>
          <a:prstGeom prst="rect">
            <a:avLst/>
          </a:prstGeom>
          <a:ln w="12700">
            <a:miter lim="400000"/>
          </a:ln>
        </p:spPr>
      </p:pic>
      <p:pic>
        <p:nvPicPr>
          <p:cNvPr id="686" name="Picture 8" descr="Picture 8"/>
          <p:cNvPicPr>
            <a:picLocks noChangeAspect="1"/>
          </p:cNvPicPr>
          <p:nvPr/>
        </p:nvPicPr>
        <p:blipFill>
          <a:blip r:embed="rId4"/>
          <a:stretch>
            <a:fillRect/>
          </a:stretch>
        </p:blipFill>
        <p:spPr>
          <a:xfrm>
            <a:off x="10685463" y="6005512"/>
            <a:ext cx="2170115" cy="3154365"/>
          </a:xfrm>
          <a:prstGeom prst="rect">
            <a:avLst/>
          </a:prstGeom>
          <a:ln w="12700">
            <a:miter lim="400000"/>
          </a:ln>
        </p:spPr>
      </p:pic>
      <p:sp>
        <p:nvSpPr>
          <p:cNvPr id="687" name="标题文本"/>
          <p:cNvSpPr>
            <a:spLocks noGrp="1"/>
          </p:cNvSpPr>
          <p:nvPr>
            <p:ph type="title"/>
          </p:nvPr>
        </p:nvSpPr>
        <p:spPr>
          <a:xfrm>
            <a:off x="839787" y="457200"/>
            <a:ext cx="3932240" cy="1600200"/>
          </a:xfrm>
          <a:prstGeom prst="rect">
            <a:avLst/>
          </a:prstGeom>
        </p:spPr>
        <p:txBody>
          <a:bodyPr/>
          <a:lstStyle>
            <a:lvl1pPr>
              <a:defRPr sz="3200"/>
            </a:lvl1pPr>
          </a:lstStyle>
          <a:p>
            <a:r>
              <a:t>标题文本</a:t>
            </a:r>
          </a:p>
        </p:txBody>
      </p:sp>
      <p:sp>
        <p:nvSpPr>
          <p:cNvPr id="688" name="Picture Placeholder 2"/>
          <p:cNvSpPr>
            <a:spLocks noGrp="1"/>
          </p:cNvSpPr>
          <p:nvPr>
            <p:ph type="pic" sz="half" idx="13"/>
          </p:nvPr>
        </p:nvSpPr>
        <p:spPr>
          <a:xfrm>
            <a:off x="5183187" y="1276864"/>
            <a:ext cx="6172203" cy="4584187"/>
          </a:xfrm>
          <a:prstGeom prst="rect">
            <a:avLst/>
          </a:prstGeom>
        </p:spPr>
        <p:txBody>
          <a:bodyPr lIns="91439" tIns="45719" rIns="91439" bIns="45719">
            <a:noAutofit/>
          </a:bodyPr>
          <a:lstStyle/>
          <a:p>
            <a:endParaRPr/>
          </a:p>
        </p:txBody>
      </p:sp>
      <p:sp>
        <p:nvSpPr>
          <p:cNvPr id="689" name="正文级别 1…"/>
          <p:cNvSpPr>
            <a:spLocks noGrp="1"/>
          </p:cNvSpPr>
          <p:nvPr>
            <p:ph type="body" sz="quarter" idx="1"/>
          </p:nvPr>
        </p:nvSpPr>
        <p:spPr>
          <a:xfrm>
            <a:off x="839787" y="2057400"/>
            <a:ext cx="3932240" cy="3811588"/>
          </a:xfrm>
          <a:prstGeom prst="rect">
            <a:avLst/>
          </a:prstGeom>
        </p:spPr>
        <p:txBody>
          <a:bodyPr/>
          <a:lstStyle>
            <a:lvl1pPr>
              <a:defRPr sz="1600"/>
            </a:lvl1pPr>
            <a:lvl2pPr>
              <a:defRPr sz="1600"/>
            </a:lvl2pPr>
            <a:lvl3pPr>
              <a:defRPr sz="1600"/>
            </a:lvl3pPr>
            <a:lvl4pPr>
              <a:defRPr sz="1600"/>
            </a:lvl4pPr>
            <a:lvl5pPr>
              <a:defRPr sz="1600"/>
            </a:lvl5pPr>
          </a:lstStyle>
          <a:p>
            <a:r>
              <a:t>正文级别 1</a:t>
            </a:r>
          </a:p>
          <a:p>
            <a:pPr lvl="1"/>
            <a:r>
              <a:t>正文级别 2</a:t>
            </a:r>
          </a:p>
          <a:p>
            <a:pPr lvl="2"/>
            <a:r>
              <a:t>正文级别 3</a:t>
            </a:r>
          </a:p>
          <a:p>
            <a:pPr lvl="3"/>
            <a:r>
              <a:t>正文级别 4</a:t>
            </a:r>
          </a:p>
          <a:p>
            <a:pPr lvl="4"/>
            <a:r>
              <a:t>正文级别 5</a:t>
            </a:r>
          </a:p>
        </p:txBody>
      </p:sp>
      <p:sp>
        <p:nvSpPr>
          <p:cNvPr id="690" name="幻灯片编号"/>
          <p:cNvSpPr>
            <a:spLocks noGrp="1"/>
          </p:cNvSpPr>
          <p:nvPr>
            <p:ph type="sldNum" sz="quarter" idx="2"/>
          </p:nvPr>
        </p:nvSpPr>
        <p:spPr>
          <a:xfrm>
            <a:off x="11108403" y="6477319"/>
            <a:ext cx="245400" cy="2438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0" name="标题文本"/>
          <p:cNvSpPr>
            <a:spLocks noGrp="1"/>
          </p:cNvSpPr>
          <p:nvPr>
            <p:ph type="title"/>
          </p:nvPr>
        </p:nvSpPr>
        <p:spPr>
          <a:xfrm>
            <a:off x="839787" y="365125"/>
            <a:ext cx="9243329" cy="1325563"/>
          </a:xfrm>
          <a:prstGeom prst="rect">
            <a:avLst/>
          </a:prstGeom>
        </p:spPr>
        <p:txBody>
          <a:bodyPr anchor="ctr"/>
          <a:lstStyle>
            <a:lvl1pPr>
              <a:defRPr sz="3600"/>
            </a:lvl1pPr>
          </a:lstStyle>
          <a:p>
            <a:r>
              <a:t>标题文本</a:t>
            </a:r>
          </a:p>
        </p:txBody>
      </p:sp>
      <p:sp>
        <p:nvSpPr>
          <p:cNvPr id="61" name="正文级别 1…"/>
          <p:cNvSpPr>
            <a:spLocks noGrp="1"/>
          </p:cNvSpPr>
          <p:nvPr>
            <p:ph type="body" sz="quarter" idx="1"/>
          </p:nvPr>
        </p:nvSpPr>
        <p:spPr>
          <a:xfrm>
            <a:off x="839787" y="1681163"/>
            <a:ext cx="5157790" cy="823915"/>
          </a:xfrm>
          <a:prstGeom prst="rect">
            <a:avLst/>
          </a:prstGeom>
        </p:spPr>
        <p:txBody>
          <a:bodyPr anchor="b"/>
          <a:lstStyle>
            <a:lvl1pPr>
              <a:defRPr b="1"/>
            </a:lvl1pPr>
            <a:lvl2pPr>
              <a:defRPr b="1"/>
            </a:lvl2pPr>
            <a:lvl3pPr>
              <a:defRPr b="1"/>
            </a:lvl3pPr>
            <a:lvl4pPr>
              <a:defRPr b="1"/>
            </a:lvl4pPr>
            <a:lvl5pPr>
              <a:defRPr b="1"/>
            </a:lvl5pPr>
          </a:lstStyle>
          <a:p>
            <a:r>
              <a:t>正文级别 1</a:t>
            </a:r>
          </a:p>
          <a:p>
            <a:pPr lvl="1"/>
            <a:r>
              <a:t>正文级别 2</a:t>
            </a:r>
          </a:p>
          <a:p>
            <a:pPr lvl="2"/>
            <a:r>
              <a:t>正文级别 3</a:t>
            </a:r>
          </a:p>
          <a:p>
            <a:pPr lvl="3"/>
            <a:r>
              <a:t>正文级别 4</a:t>
            </a:r>
          </a:p>
          <a:p>
            <a:pPr lvl="4"/>
            <a:r>
              <a:t>正文级别 5</a:t>
            </a:r>
          </a:p>
        </p:txBody>
      </p:sp>
      <p:sp>
        <p:nvSpPr>
          <p:cNvPr id="62" name="Text Placeholder 4"/>
          <p:cNvSpPr>
            <a:spLocks noGrp="1"/>
          </p:cNvSpPr>
          <p:nvPr>
            <p:ph type="body" sz="quarter" idx="13"/>
          </p:nvPr>
        </p:nvSpPr>
        <p:spPr>
          <a:xfrm>
            <a:off x="6172200" y="1681163"/>
            <a:ext cx="5183188" cy="823914"/>
          </a:xfrm>
          <a:prstGeom prst="rect">
            <a:avLst/>
          </a:prstGeom>
        </p:spPr>
        <p:txBody>
          <a:bodyPr anchor="b"/>
          <a:lstStyle/>
          <a:p>
            <a:endParaRPr/>
          </a:p>
        </p:txBody>
      </p:sp>
      <p:sp>
        <p:nvSpPr>
          <p:cNvPr id="63"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pic>
        <p:nvPicPr>
          <p:cNvPr id="697" name="Picture 6" descr="Picture 6"/>
          <p:cNvPicPr>
            <a:picLocks noChangeAspect="1"/>
          </p:cNvPicPr>
          <p:nvPr/>
        </p:nvPicPr>
        <p:blipFill>
          <a:blip r:embed="rId2"/>
          <a:stretch>
            <a:fillRect/>
          </a:stretch>
        </p:blipFill>
        <p:spPr>
          <a:xfrm>
            <a:off x="10561638" y="230188"/>
            <a:ext cx="1389065" cy="622302"/>
          </a:xfrm>
          <a:prstGeom prst="rect">
            <a:avLst/>
          </a:prstGeom>
          <a:ln w="12700">
            <a:miter lim="400000"/>
          </a:ln>
        </p:spPr>
      </p:pic>
      <p:pic>
        <p:nvPicPr>
          <p:cNvPr id="698" name="Picture 7" descr="Picture 7"/>
          <p:cNvPicPr>
            <a:picLocks noChangeAspect="1"/>
          </p:cNvPicPr>
          <p:nvPr/>
        </p:nvPicPr>
        <p:blipFill>
          <a:blip r:embed="rId3"/>
          <a:stretch>
            <a:fillRect/>
          </a:stretch>
        </p:blipFill>
        <p:spPr>
          <a:xfrm>
            <a:off x="-666750" y="-2303466"/>
            <a:ext cx="2170116" cy="3155954"/>
          </a:xfrm>
          <a:prstGeom prst="rect">
            <a:avLst/>
          </a:prstGeom>
          <a:ln w="12700">
            <a:miter lim="400000"/>
          </a:ln>
        </p:spPr>
      </p:pic>
      <p:pic>
        <p:nvPicPr>
          <p:cNvPr id="699" name="Picture 8" descr="Picture 8"/>
          <p:cNvPicPr>
            <a:picLocks noChangeAspect="1"/>
          </p:cNvPicPr>
          <p:nvPr/>
        </p:nvPicPr>
        <p:blipFill>
          <a:blip r:embed="rId4"/>
          <a:stretch>
            <a:fillRect/>
          </a:stretch>
        </p:blipFill>
        <p:spPr>
          <a:xfrm>
            <a:off x="10685463" y="6005512"/>
            <a:ext cx="2170115" cy="3154365"/>
          </a:xfrm>
          <a:prstGeom prst="rect">
            <a:avLst/>
          </a:prstGeom>
          <a:ln w="12700">
            <a:miter lim="400000"/>
          </a:ln>
        </p:spPr>
      </p:pic>
      <p:sp>
        <p:nvSpPr>
          <p:cNvPr id="700" name="标题文本"/>
          <p:cNvSpPr>
            <a:spLocks noGrp="1"/>
          </p:cNvSpPr>
          <p:nvPr>
            <p:ph type="title"/>
          </p:nvPr>
        </p:nvSpPr>
        <p:spPr>
          <a:xfrm>
            <a:off x="838200" y="365125"/>
            <a:ext cx="9228140" cy="1325563"/>
          </a:xfrm>
          <a:prstGeom prst="rect">
            <a:avLst/>
          </a:prstGeom>
        </p:spPr>
        <p:txBody>
          <a:bodyPr anchor="ctr"/>
          <a:lstStyle>
            <a:lvl1pPr>
              <a:defRPr sz="3600"/>
            </a:lvl1pPr>
          </a:lstStyle>
          <a:p>
            <a:r>
              <a:t>标题文本</a:t>
            </a:r>
          </a:p>
        </p:txBody>
      </p:sp>
      <p:sp>
        <p:nvSpPr>
          <p:cNvPr id="701" name="正文级别 1…"/>
          <p:cNvSpPr>
            <a:spLocks noGrp="1"/>
          </p:cNvSpPr>
          <p:nvPr>
            <p:ph type="body" idx="1"/>
          </p:nvPr>
        </p:nvSpPr>
        <p:spPr>
          <a:xfrm>
            <a:off x="838200" y="1825625"/>
            <a:ext cx="10515600" cy="3282950"/>
          </a:xfrm>
          <a:prstGeom prst="rect">
            <a:avLst/>
          </a:prstGeom>
        </p:spPr>
        <p:txBody>
          <a:bodyPr/>
          <a:lstStyle>
            <a:lvl1pPr marL="228600" indent="-228600">
              <a:buSzPct val="100000"/>
              <a:buFont typeface="Arial"/>
              <a:buChar char="•"/>
            </a:lvl1pPr>
            <a:lvl2pPr marL="731519" indent="-274319">
              <a:buSzPct val="100000"/>
              <a:buFont typeface="Arial"/>
              <a:buChar char="•"/>
            </a:lvl2pPr>
            <a:lvl3pPr marL="1219200" indent="-304800">
              <a:buSzPct val="100000"/>
              <a:buFont typeface="Arial"/>
              <a:buChar char="•"/>
            </a:lvl3pPr>
            <a:lvl4pPr marL="1714500" indent="-342900">
              <a:buSzPct val="100000"/>
              <a:buFont typeface="Arial"/>
              <a:buChar char="•"/>
            </a:lvl4pPr>
            <a:lvl5pPr marL="2220595" indent="-391795">
              <a:buSzPct val="100000"/>
              <a:buFont typeface="Arial"/>
              <a:buChar char="•"/>
            </a:lvl5pPr>
          </a:lstStyle>
          <a:p>
            <a:r>
              <a:t>正文级别 1</a:t>
            </a:r>
          </a:p>
          <a:p>
            <a:pPr lvl="1"/>
            <a:r>
              <a:t>正文级别 2</a:t>
            </a:r>
          </a:p>
          <a:p>
            <a:pPr lvl="2"/>
            <a:r>
              <a:t>正文级别 3</a:t>
            </a:r>
          </a:p>
          <a:p>
            <a:pPr lvl="3"/>
            <a:r>
              <a:t>正文级别 4</a:t>
            </a:r>
          </a:p>
          <a:p>
            <a:pPr lvl="4"/>
            <a:r>
              <a:t>正文级别 5</a:t>
            </a:r>
          </a:p>
        </p:txBody>
      </p:sp>
      <p:sp>
        <p:nvSpPr>
          <p:cNvPr id="702" name="幻灯片编号"/>
          <p:cNvSpPr>
            <a:spLocks noGrp="1"/>
          </p:cNvSpPr>
          <p:nvPr>
            <p:ph type="sldNum" sz="quarter" idx="2"/>
          </p:nvPr>
        </p:nvSpPr>
        <p:spPr>
          <a:xfrm>
            <a:off x="11108403" y="6477319"/>
            <a:ext cx="245400" cy="2438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pic>
        <p:nvPicPr>
          <p:cNvPr id="709" name="Picture 6" descr="Picture 6"/>
          <p:cNvPicPr>
            <a:picLocks noChangeAspect="1"/>
          </p:cNvPicPr>
          <p:nvPr/>
        </p:nvPicPr>
        <p:blipFill>
          <a:blip r:embed="rId2"/>
          <a:stretch>
            <a:fillRect/>
          </a:stretch>
        </p:blipFill>
        <p:spPr>
          <a:xfrm>
            <a:off x="10561638" y="230188"/>
            <a:ext cx="1389065" cy="622302"/>
          </a:xfrm>
          <a:prstGeom prst="rect">
            <a:avLst/>
          </a:prstGeom>
          <a:ln w="12700">
            <a:miter lim="400000"/>
          </a:ln>
        </p:spPr>
      </p:pic>
      <p:pic>
        <p:nvPicPr>
          <p:cNvPr id="710" name="Picture 7" descr="Picture 7"/>
          <p:cNvPicPr>
            <a:picLocks noChangeAspect="1"/>
          </p:cNvPicPr>
          <p:nvPr/>
        </p:nvPicPr>
        <p:blipFill>
          <a:blip r:embed="rId3"/>
          <a:stretch>
            <a:fillRect/>
          </a:stretch>
        </p:blipFill>
        <p:spPr>
          <a:xfrm>
            <a:off x="-666750" y="-2303466"/>
            <a:ext cx="2170116" cy="3155954"/>
          </a:xfrm>
          <a:prstGeom prst="rect">
            <a:avLst/>
          </a:prstGeom>
          <a:ln w="12700">
            <a:miter lim="400000"/>
          </a:ln>
        </p:spPr>
      </p:pic>
      <p:pic>
        <p:nvPicPr>
          <p:cNvPr id="711" name="Picture 8" descr="Picture 8"/>
          <p:cNvPicPr>
            <a:picLocks noChangeAspect="1"/>
          </p:cNvPicPr>
          <p:nvPr/>
        </p:nvPicPr>
        <p:blipFill>
          <a:blip r:embed="rId4"/>
          <a:stretch>
            <a:fillRect/>
          </a:stretch>
        </p:blipFill>
        <p:spPr>
          <a:xfrm>
            <a:off x="10685463" y="6005512"/>
            <a:ext cx="2170115" cy="3154365"/>
          </a:xfrm>
          <a:prstGeom prst="rect">
            <a:avLst/>
          </a:prstGeom>
          <a:ln w="12700">
            <a:miter lim="400000"/>
          </a:ln>
        </p:spPr>
      </p:pic>
      <p:sp>
        <p:nvSpPr>
          <p:cNvPr id="712" name="标题文本"/>
          <p:cNvSpPr>
            <a:spLocks noGrp="1"/>
          </p:cNvSpPr>
          <p:nvPr>
            <p:ph type="title"/>
          </p:nvPr>
        </p:nvSpPr>
        <p:spPr>
          <a:xfrm>
            <a:off x="7900086" y="365125"/>
            <a:ext cx="2405449" cy="5473614"/>
          </a:xfrm>
          <a:prstGeom prst="rect">
            <a:avLst/>
          </a:prstGeom>
        </p:spPr>
        <p:txBody>
          <a:bodyPr anchor="ctr"/>
          <a:lstStyle>
            <a:lvl1pPr>
              <a:defRPr sz="3600"/>
            </a:lvl1pPr>
          </a:lstStyle>
          <a:p>
            <a:r>
              <a:t>标题文本</a:t>
            </a:r>
          </a:p>
        </p:txBody>
      </p:sp>
      <p:sp>
        <p:nvSpPr>
          <p:cNvPr id="713" name="正文级别 1…"/>
          <p:cNvSpPr>
            <a:spLocks noGrp="1"/>
          </p:cNvSpPr>
          <p:nvPr>
            <p:ph type="body" idx="1"/>
          </p:nvPr>
        </p:nvSpPr>
        <p:spPr>
          <a:xfrm>
            <a:off x="838200" y="365125"/>
            <a:ext cx="6930081" cy="5473614"/>
          </a:xfrm>
          <a:prstGeom prst="rect">
            <a:avLst/>
          </a:prstGeom>
        </p:spPr>
        <p:txBody>
          <a:bodyPr/>
          <a:lstStyle>
            <a:lvl1pPr marL="228600" indent="-228600">
              <a:buSzPct val="100000"/>
              <a:buFont typeface="Arial"/>
              <a:buChar char="•"/>
            </a:lvl1pPr>
            <a:lvl2pPr marL="731519" indent="-274319">
              <a:buSzPct val="100000"/>
              <a:buFont typeface="Arial"/>
              <a:buChar char="•"/>
            </a:lvl2pPr>
            <a:lvl3pPr marL="1219200" indent="-304800">
              <a:buSzPct val="100000"/>
              <a:buFont typeface="Arial"/>
              <a:buChar char="•"/>
            </a:lvl3pPr>
            <a:lvl4pPr marL="1714500" indent="-342900">
              <a:buSzPct val="100000"/>
              <a:buFont typeface="Arial"/>
              <a:buChar char="•"/>
            </a:lvl4pPr>
            <a:lvl5pPr marL="2220595" indent="-391795">
              <a:buSzPct val="100000"/>
              <a:buFont typeface="Arial"/>
              <a:buChar char="•"/>
            </a:lvl5pPr>
          </a:lstStyle>
          <a:p>
            <a:r>
              <a:t>正文级别 1</a:t>
            </a:r>
          </a:p>
          <a:p>
            <a:pPr lvl="1"/>
            <a:r>
              <a:t>正文级别 2</a:t>
            </a:r>
          </a:p>
          <a:p>
            <a:pPr lvl="2"/>
            <a:r>
              <a:t>正文级别 3</a:t>
            </a:r>
          </a:p>
          <a:p>
            <a:pPr lvl="3"/>
            <a:r>
              <a:t>正文级别 4</a:t>
            </a:r>
          </a:p>
          <a:p>
            <a:pPr lvl="4"/>
            <a:r>
              <a:t>正文级别 5</a:t>
            </a:r>
          </a:p>
        </p:txBody>
      </p:sp>
      <p:sp>
        <p:nvSpPr>
          <p:cNvPr id="714" name="幻灯片编号"/>
          <p:cNvSpPr>
            <a:spLocks noGrp="1"/>
          </p:cNvSpPr>
          <p:nvPr>
            <p:ph type="sldNum" sz="quarter" idx="2"/>
          </p:nvPr>
        </p:nvSpPr>
        <p:spPr>
          <a:xfrm>
            <a:off x="10060653" y="6481288"/>
            <a:ext cx="245400" cy="2438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Title Slide">
    <p:bg>
      <p:bgPr>
        <a:gradFill flip="none" rotWithShape="1">
          <a:gsLst>
            <a:gs pos="0">
              <a:schemeClr val="accent1"/>
            </a:gs>
            <a:gs pos="52000">
              <a:schemeClr val="accent2"/>
            </a:gs>
            <a:gs pos="100000">
              <a:schemeClr val="accent3"/>
            </a:gs>
          </a:gsLst>
          <a:lin ang="4200000" scaled="0"/>
        </a:gradFill>
        <a:effectLst/>
      </p:bgPr>
    </p:bg>
    <p:spTree>
      <p:nvGrpSpPr>
        <p:cNvPr id="1" name=""/>
        <p:cNvGrpSpPr/>
        <p:nvPr/>
      </p:nvGrpSpPr>
      <p:grpSpPr>
        <a:xfrm>
          <a:off x="0" y="0"/>
          <a:ext cx="0" cy="0"/>
          <a:chOff x="0" y="0"/>
          <a:chExt cx="0" cy="0"/>
        </a:xfrm>
      </p:grpSpPr>
      <p:pic>
        <p:nvPicPr>
          <p:cNvPr id="721"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722"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pic>
        <p:nvPicPr>
          <p:cNvPr id="723" name="Picture 9" descr="Picture 9"/>
          <p:cNvPicPr>
            <a:picLocks noChangeAspect="1"/>
          </p:cNvPicPr>
          <p:nvPr/>
        </p:nvPicPr>
        <p:blipFill>
          <a:blip r:embed="rId4"/>
          <a:stretch>
            <a:fillRect/>
          </a:stretch>
        </p:blipFill>
        <p:spPr>
          <a:xfrm>
            <a:off x="10558463" y="230188"/>
            <a:ext cx="1392240" cy="622302"/>
          </a:xfrm>
          <a:prstGeom prst="rect">
            <a:avLst/>
          </a:prstGeom>
          <a:ln w="12700">
            <a:miter lim="400000"/>
          </a:ln>
        </p:spPr>
      </p:pic>
      <p:sp>
        <p:nvSpPr>
          <p:cNvPr id="724" name="标题文本"/>
          <p:cNvSpPr>
            <a:spLocks noGrp="1"/>
          </p:cNvSpPr>
          <p:nvPr>
            <p:ph type="title"/>
          </p:nvPr>
        </p:nvSpPr>
        <p:spPr>
          <a:xfrm>
            <a:off x="1524000" y="1122362"/>
            <a:ext cx="9144000" cy="2387601"/>
          </a:xfrm>
          <a:prstGeom prst="rect">
            <a:avLst/>
          </a:prstGeom>
        </p:spPr>
        <p:txBody>
          <a:bodyPr/>
          <a:lstStyle>
            <a:lvl1pPr algn="ctr">
              <a:defRPr>
                <a:solidFill>
                  <a:srgbClr val="FFFFFF"/>
                </a:solidFill>
              </a:defRPr>
            </a:lvl1pPr>
          </a:lstStyle>
          <a:p>
            <a:r>
              <a:t>标题文本</a:t>
            </a:r>
          </a:p>
        </p:txBody>
      </p:sp>
      <p:sp>
        <p:nvSpPr>
          <p:cNvPr id="725" name="正文级别 1…"/>
          <p:cNvSpPr>
            <a:spLocks noGrp="1"/>
          </p:cNvSpPr>
          <p:nvPr>
            <p:ph type="body" sz="quarter" idx="1"/>
          </p:nvPr>
        </p:nvSpPr>
        <p:spPr>
          <a:xfrm>
            <a:off x="1524000" y="3602037"/>
            <a:ext cx="9144000" cy="1655765"/>
          </a:xfrm>
          <a:prstGeom prst="rect">
            <a:avLst/>
          </a:prstGeom>
        </p:spPr>
        <p:txBody>
          <a:bodyPr/>
          <a:lstStyle>
            <a:lvl1pPr algn="ctr">
              <a:defRPr>
                <a:solidFill>
                  <a:schemeClr val="accent5"/>
                </a:solidFill>
              </a:defRPr>
            </a:lvl1pPr>
            <a:lvl2pPr algn="ctr">
              <a:defRPr>
                <a:solidFill>
                  <a:schemeClr val="accent5"/>
                </a:solidFill>
              </a:defRPr>
            </a:lvl2pPr>
            <a:lvl3pPr algn="ctr">
              <a:defRPr>
                <a:solidFill>
                  <a:schemeClr val="accent5"/>
                </a:solidFill>
              </a:defRPr>
            </a:lvl3pPr>
            <a:lvl4pPr algn="ctr">
              <a:defRPr>
                <a:solidFill>
                  <a:schemeClr val="accent5"/>
                </a:solidFill>
              </a:defRPr>
            </a:lvl4pPr>
            <a:lvl5pPr algn="ctr">
              <a:defRPr>
                <a:solidFill>
                  <a:schemeClr val="accent5"/>
                </a:solidFill>
              </a:defRPr>
            </a:lvl5pPr>
          </a:lstStyle>
          <a:p>
            <a:r>
              <a:t>正文级别 1</a:t>
            </a:r>
          </a:p>
          <a:p>
            <a:pPr lvl="1"/>
            <a:r>
              <a:t>正文级别 2</a:t>
            </a:r>
          </a:p>
          <a:p>
            <a:pPr lvl="2"/>
            <a:r>
              <a:t>正文级别 3</a:t>
            </a:r>
          </a:p>
          <a:p>
            <a:pPr lvl="3"/>
            <a:r>
              <a:t>正文级别 4</a:t>
            </a:r>
          </a:p>
          <a:p>
            <a:pPr lvl="4"/>
            <a:r>
              <a:t>正文级别 5</a:t>
            </a:r>
          </a:p>
        </p:txBody>
      </p:sp>
      <p:sp>
        <p:nvSpPr>
          <p:cNvPr id="726" name="幻灯片编号"/>
          <p:cNvSpPr>
            <a:spLocks noGrp="1"/>
          </p:cNvSpPr>
          <p:nvPr>
            <p:ph type="sldNum" sz="quarter" idx="2"/>
          </p:nvPr>
        </p:nvSpPr>
        <p:spPr>
          <a:xfrm>
            <a:off x="11108403" y="6477319"/>
            <a:ext cx="245400" cy="243837"/>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Title and Content">
    <p:bg>
      <p:bgPr>
        <a:gradFill flip="none" rotWithShape="1">
          <a:gsLst>
            <a:gs pos="0">
              <a:schemeClr val="accent1"/>
            </a:gs>
            <a:gs pos="52000">
              <a:schemeClr val="accent2"/>
            </a:gs>
            <a:gs pos="100000">
              <a:schemeClr val="accent3"/>
            </a:gs>
          </a:gsLst>
          <a:lin ang="4200000" scaled="0"/>
        </a:gradFill>
        <a:effectLst/>
      </p:bgPr>
    </p:bg>
    <p:spTree>
      <p:nvGrpSpPr>
        <p:cNvPr id="1" name=""/>
        <p:cNvGrpSpPr/>
        <p:nvPr/>
      </p:nvGrpSpPr>
      <p:grpSpPr>
        <a:xfrm>
          <a:off x="0" y="0"/>
          <a:ext cx="0" cy="0"/>
          <a:chOff x="0" y="0"/>
          <a:chExt cx="0" cy="0"/>
        </a:xfrm>
      </p:grpSpPr>
      <p:pic>
        <p:nvPicPr>
          <p:cNvPr id="733"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734"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pic>
        <p:nvPicPr>
          <p:cNvPr id="735" name="Picture 9" descr="Picture 9"/>
          <p:cNvPicPr>
            <a:picLocks noChangeAspect="1"/>
          </p:cNvPicPr>
          <p:nvPr/>
        </p:nvPicPr>
        <p:blipFill>
          <a:blip r:embed="rId4"/>
          <a:stretch>
            <a:fillRect/>
          </a:stretch>
        </p:blipFill>
        <p:spPr>
          <a:xfrm>
            <a:off x="10558463" y="230188"/>
            <a:ext cx="1392240" cy="622302"/>
          </a:xfrm>
          <a:prstGeom prst="rect">
            <a:avLst/>
          </a:prstGeom>
          <a:ln w="12700">
            <a:miter lim="400000"/>
          </a:ln>
        </p:spPr>
      </p:pic>
      <p:sp>
        <p:nvSpPr>
          <p:cNvPr id="736" name="标题文本"/>
          <p:cNvSpPr>
            <a:spLocks noGrp="1"/>
          </p:cNvSpPr>
          <p:nvPr>
            <p:ph type="title"/>
          </p:nvPr>
        </p:nvSpPr>
        <p:spPr>
          <a:xfrm>
            <a:off x="838200" y="365125"/>
            <a:ext cx="9228140" cy="1325563"/>
          </a:xfrm>
          <a:prstGeom prst="rect">
            <a:avLst/>
          </a:prstGeom>
        </p:spPr>
        <p:txBody>
          <a:bodyPr anchor="ctr"/>
          <a:lstStyle>
            <a:lvl1pPr>
              <a:defRPr sz="3600">
                <a:solidFill>
                  <a:srgbClr val="FFFFFF"/>
                </a:solidFill>
              </a:defRPr>
            </a:lvl1pPr>
          </a:lstStyle>
          <a:p>
            <a:r>
              <a:t>标题文本</a:t>
            </a:r>
          </a:p>
        </p:txBody>
      </p:sp>
      <p:sp>
        <p:nvSpPr>
          <p:cNvPr id="737" name="正文级别 1…"/>
          <p:cNvSpPr>
            <a:spLocks noGrp="1"/>
          </p:cNvSpPr>
          <p:nvPr>
            <p:ph type="body" idx="1"/>
          </p:nvPr>
        </p:nvSpPr>
        <p:spPr>
          <a:xfrm>
            <a:off x="838200" y="1825625"/>
            <a:ext cx="10515600" cy="3282950"/>
          </a:xfrm>
          <a:prstGeom prst="rect">
            <a:avLst/>
          </a:prstGeom>
        </p:spPr>
        <p:txBody>
          <a:bodyPr/>
          <a:lstStyle>
            <a:lvl1pPr marL="228600" indent="-228600">
              <a:buSzPct val="100000"/>
              <a:buFont typeface="Arial"/>
              <a:buChar char="•"/>
              <a:defRPr>
                <a:solidFill>
                  <a:schemeClr val="accent5"/>
                </a:solidFill>
              </a:defRPr>
            </a:lvl1pPr>
            <a:lvl2pPr marL="731519" indent="-274319">
              <a:buSzPct val="100000"/>
              <a:buFont typeface="Arial"/>
              <a:buChar char="•"/>
              <a:defRPr>
                <a:solidFill>
                  <a:schemeClr val="accent5"/>
                </a:solidFill>
              </a:defRPr>
            </a:lvl2pPr>
            <a:lvl3pPr marL="1219200" indent="-304800">
              <a:buSzPct val="100000"/>
              <a:buFont typeface="Arial"/>
              <a:buChar char="•"/>
              <a:defRPr>
                <a:solidFill>
                  <a:schemeClr val="accent5"/>
                </a:solidFill>
              </a:defRPr>
            </a:lvl3pPr>
            <a:lvl4pPr marL="1714500" indent="-342900">
              <a:buSzPct val="100000"/>
              <a:buFont typeface="Arial"/>
              <a:buChar char="•"/>
              <a:defRPr>
                <a:solidFill>
                  <a:schemeClr val="accent5"/>
                </a:solidFill>
              </a:defRPr>
            </a:lvl4pPr>
            <a:lvl5pPr marL="2220595" indent="-391795">
              <a:buSzPct val="100000"/>
              <a:buFont typeface="Arial"/>
              <a:buChar char="•"/>
              <a:defRPr>
                <a:solidFill>
                  <a:schemeClr val="accent5"/>
                </a:solidFill>
              </a:defRPr>
            </a:lvl5pPr>
          </a:lstStyle>
          <a:p>
            <a:r>
              <a:t>正文级别 1</a:t>
            </a:r>
          </a:p>
          <a:p>
            <a:pPr lvl="1"/>
            <a:r>
              <a:t>正文级别 2</a:t>
            </a:r>
          </a:p>
          <a:p>
            <a:pPr lvl="2"/>
            <a:r>
              <a:t>正文级别 3</a:t>
            </a:r>
          </a:p>
          <a:p>
            <a:pPr lvl="3"/>
            <a:r>
              <a:t>正文级别 4</a:t>
            </a:r>
          </a:p>
          <a:p>
            <a:pPr lvl="4"/>
            <a:r>
              <a:t>正文级别 5</a:t>
            </a:r>
          </a:p>
        </p:txBody>
      </p:sp>
      <p:sp>
        <p:nvSpPr>
          <p:cNvPr id="738" name="幻灯片编号"/>
          <p:cNvSpPr>
            <a:spLocks noGrp="1"/>
          </p:cNvSpPr>
          <p:nvPr>
            <p:ph type="sldNum" sz="quarter" idx="2"/>
          </p:nvPr>
        </p:nvSpPr>
        <p:spPr>
          <a:xfrm>
            <a:off x="11108403" y="6477319"/>
            <a:ext cx="245400" cy="243837"/>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Section Header">
    <p:bg>
      <p:bgPr>
        <a:gradFill flip="none" rotWithShape="1">
          <a:gsLst>
            <a:gs pos="0">
              <a:schemeClr val="accent1"/>
            </a:gs>
            <a:gs pos="52000">
              <a:schemeClr val="accent2"/>
            </a:gs>
            <a:gs pos="100000">
              <a:schemeClr val="accent3"/>
            </a:gs>
          </a:gsLst>
          <a:lin ang="4200000" scaled="0"/>
        </a:gradFill>
        <a:effectLst/>
      </p:bgPr>
    </p:bg>
    <p:spTree>
      <p:nvGrpSpPr>
        <p:cNvPr id="1" name=""/>
        <p:cNvGrpSpPr/>
        <p:nvPr/>
      </p:nvGrpSpPr>
      <p:grpSpPr>
        <a:xfrm>
          <a:off x="0" y="0"/>
          <a:ext cx="0" cy="0"/>
          <a:chOff x="0" y="0"/>
          <a:chExt cx="0" cy="0"/>
        </a:xfrm>
      </p:grpSpPr>
      <p:pic>
        <p:nvPicPr>
          <p:cNvPr id="745"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746"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pic>
        <p:nvPicPr>
          <p:cNvPr id="747" name="Picture 9" descr="Picture 9"/>
          <p:cNvPicPr>
            <a:picLocks noChangeAspect="1"/>
          </p:cNvPicPr>
          <p:nvPr/>
        </p:nvPicPr>
        <p:blipFill>
          <a:blip r:embed="rId4"/>
          <a:stretch>
            <a:fillRect/>
          </a:stretch>
        </p:blipFill>
        <p:spPr>
          <a:xfrm>
            <a:off x="10558463" y="230188"/>
            <a:ext cx="1392240" cy="622302"/>
          </a:xfrm>
          <a:prstGeom prst="rect">
            <a:avLst/>
          </a:prstGeom>
          <a:ln w="12700">
            <a:miter lim="400000"/>
          </a:ln>
        </p:spPr>
      </p:pic>
      <p:sp>
        <p:nvSpPr>
          <p:cNvPr id="748" name="标题文本"/>
          <p:cNvSpPr>
            <a:spLocks noGrp="1"/>
          </p:cNvSpPr>
          <p:nvPr>
            <p:ph type="title"/>
          </p:nvPr>
        </p:nvSpPr>
        <p:spPr>
          <a:prstGeom prst="rect">
            <a:avLst/>
          </a:prstGeom>
        </p:spPr>
        <p:txBody>
          <a:bodyPr/>
          <a:lstStyle>
            <a:lvl1pPr>
              <a:defRPr>
                <a:solidFill>
                  <a:srgbClr val="FFFFFF"/>
                </a:solidFill>
              </a:defRPr>
            </a:lvl1pPr>
          </a:lstStyle>
          <a:p>
            <a:r>
              <a:t>标题文本</a:t>
            </a:r>
          </a:p>
        </p:txBody>
      </p:sp>
      <p:sp>
        <p:nvSpPr>
          <p:cNvPr id="749" name="正文级别 1…"/>
          <p:cNvSpPr>
            <a:spLocks noGrp="1"/>
          </p:cNvSpPr>
          <p:nvPr>
            <p:ph type="body" sz="quarter" idx="1"/>
          </p:nvPr>
        </p:nvSpPr>
        <p:spPr>
          <a:prstGeom prst="rect">
            <a:avLst/>
          </a:prstGeo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r>
              <a:t>正文级别 1</a:t>
            </a:r>
          </a:p>
          <a:p>
            <a:pPr lvl="1"/>
            <a:r>
              <a:t>正文级别 2</a:t>
            </a:r>
          </a:p>
          <a:p>
            <a:pPr lvl="2"/>
            <a:r>
              <a:t>正文级别 3</a:t>
            </a:r>
          </a:p>
          <a:p>
            <a:pPr lvl="3"/>
            <a:r>
              <a:t>正文级别 4</a:t>
            </a:r>
          </a:p>
          <a:p>
            <a:pPr lvl="4"/>
            <a:r>
              <a:t>正文级别 5</a:t>
            </a:r>
          </a:p>
        </p:txBody>
      </p:sp>
      <p:sp>
        <p:nvSpPr>
          <p:cNvPr id="750" name="幻灯片编号"/>
          <p:cNvSpPr>
            <a:spLocks noGrp="1"/>
          </p:cNvSpPr>
          <p:nvPr>
            <p:ph type="sldNum" sz="quarter" idx="2"/>
          </p:nvPr>
        </p:nvSpPr>
        <p:spPr>
          <a:xfrm>
            <a:off x="11108403" y="6477319"/>
            <a:ext cx="245400" cy="243837"/>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Header with no background">
    <p:bg>
      <p:bgPr>
        <a:gradFill flip="none" rotWithShape="1">
          <a:gsLst>
            <a:gs pos="0">
              <a:schemeClr val="accent1"/>
            </a:gs>
            <a:gs pos="52000">
              <a:schemeClr val="accent2"/>
            </a:gs>
            <a:gs pos="100000">
              <a:schemeClr val="accent3"/>
            </a:gs>
          </a:gsLst>
          <a:lin ang="4200000" scaled="0"/>
        </a:gradFill>
        <a:effectLst/>
      </p:bgPr>
    </p:bg>
    <p:spTree>
      <p:nvGrpSpPr>
        <p:cNvPr id="1" name=""/>
        <p:cNvGrpSpPr/>
        <p:nvPr/>
      </p:nvGrpSpPr>
      <p:grpSpPr>
        <a:xfrm>
          <a:off x="0" y="0"/>
          <a:ext cx="0" cy="0"/>
          <a:chOff x="0" y="0"/>
          <a:chExt cx="0" cy="0"/>
        </a:xfrm>
      </p:grpSpPr>
      <p:sp>
        <p:nvSpPr>
          <p:cNvPr id="757" name="标题文本"/>
          <p:cNvSpPr>
            <a:spLocks noGrp="1"/>
          </p:cNvSpPr>
          <p:nvPr>
            <p:ph type="title"/>
          </p:nvPr>
        </p:nvSpPr>
        <p:spPr>
          <a:prstGeom prst="rect">
            <a:avLst/>
          </a:prstGeom>
        </p:spPr>
        <p:txBody>
          <a:bodyPr/>
          <a:lstStyle>
            <a:lvl1pPr>
              <a:defRPr>
                <a:solidFill>
                  <a:srgbClr val="FFFFFF"/>
                </a:solidFill>
              </a:defRPr>
            </a:lvl1pPr>
          </a:lstStyle>
          <a:p>
            <a:r>
              <a:t>标题文本</a:t>
            </a:r>
          </a:p>
        </p:txBody>
      </p:sp>
      <p:sp>
        <p:nvSpPr>
          <p:cNvPr id="758" name="正文级别 1…"/>
          <p:cNvSpPr>
            <a:spLocks noGrp="1"/>
          </p:cNvSpPr>
          <p:nvPr>
            <p:ph type="body" sz="quarter" idx="1"/>
          </p:nvPr>
        </p:nvSpPr>
        <p:spPr>
          <a:prstGeom prst="rect">
            <a:avLst/>
          </a:prstGeo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r>
              <a:t>正文级别 1</a:t>
            </a:r>
          </a:p>
          <a:p>
            <a:pPr lvl="1"/>
            <a:r>
              <a:t>正文级别 2</a:t>
            </a:r>
          </a:p>
          <a:p>
            <a:pPr lvl="2"/>
            <a:r>
              <a:t>正文级别 3</a:t>
            </a:r>
          </a:p>
          <a:p>
            <a:pPr lvl="3"/>
            <a:r>
              <a:t>正文级别 4</a:t>
            </a:r>
          </a:p>
          <a:p>
            <a:pPr lvl="4"/>
            <a:r>
              <a:t>正文级别 5</a:t>
            </a:r>
          </a:p>
        </p:txBody>
      </p:sp>
      <p:sp>
        <p:nvSpPr>
          <p:cNvPr id="759" name="幻灯片编号"/>
          <p:cNvSpPr>
            <a:spLocks noGrp="1"/>
          </p:cNvSpPr>
          <p:nvPr>
            <p:ph type="sldNum" sz="quarter" idx="2"/>
          </p:nvPr>
        </p:nvSpPr>
        <p:spPr>
          <a:xfrm>
            <a:off x="8492201" y="6234432"/>
            <a:ext cx="245399" cy="2438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Two Content">
    <p:bg>
      <p:bgPr>
        <a:gradFill flip="none" rotWithShape="1">
          <a:gsLst>
            <a:gs pos="0">
              <a:schemeClr val="accent1"/>
            </a:gs>
            <a:gs pos="52000">
              <a:schemeClr val="accent2"/>
            </a:gs>
            <a:gs pos="100000">
              <a:schemeClr val="accent3"/>
            </a:gs>
          </a:gsLst>
          <a:lin ang="4200000" scaled="0"/>
        </a:gradFill>
        <a:effectLst/>
      </p:bgPr>
    </p:bg>
    <p:spTree>
      <p:nvGrpSpPr>
        <p:cNvPr id="1" name=""/>
        <p:cNvGrpSpPr/>
        <p:nvPr/>
      </p:nvGrpSpPr>
      <p:grpSpPr>
        <a:xfrm>
          <a:off x="0" y="0"/>
          <a:ext cx="0" cy="0"/>
          <a:chOff x="0" y="0"/>
          <a:chExt cx="0" cy="0"/>
        </a:xfrm>
      </p:grpSpPr>
      <p:pic>
        <p:nvPicPr>
          <p:cNvPr id="766"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767"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pic>
        <p:nvPicPr>
          <p:cNvPr id="768" name="Picture 9" descr="Picture 9"/>
          <p:cNvPicPr>
            <a:picLocks noChangeAspect="1"/>
          </p:cNvPicPr>
          <p:nvPr/>
        </p:nvPicPr>
        <p:blipFill>
          <a:blip r:embed="rId4"/>
          <a:stretch>
            <a:fillRect/>
          </a:stretch>
        </p:blipFill>
        <p:spPr>
          <a:xfrm>
            <a:off x="10558463" y="230188"/>
            <a:ext cx="1392240" cy="622302"/>
          </a:xfrm>
          <a:prstGeom prst="rect">
            <a:avLst/>
          </a:prstGeom>
          <a:ln w="12700">
            <a:miter lim="400000"/>
          </a:ln>
        </p:spPr>
      </p:pic>
      <p:sp>
        <p:nvSpPr>
          <p:cNvPr id="769" name="标题文本"/>
          <p:cNvSpPr>
            <a:spLocks noGrp="1"/>
          </p:cNvSpPr>
          <p:nvPr>
            <p:ph type="title"/>
          </p:nvPr>
        </p:nvSpPr>
        <p:spPr>
          <a:xfrm>
            <a:off x="838200" y="365125"/>
            <a:ext cx="9228140" cy="1325563"/>
          </a:xfrm>
          <a:prstGeom prst="rect">
            <a:avLst/>
          </a:prstGeom>
        </p:spPr>
        <p:txBody>
          <a:bodyPr anchor="ctr"/>
          <a:lstStyle>
            <a:lvl1pPr>
              <a:defRPr sz="3600">
                <a:solidFill>
                  <a:srgbClr val="FFFFFF"/>
                </a:solidFill>
              </a:defRPr>
            </a:lvl1pPr>
          </a:lstStyle>
          <a:p>
            <a:r>
              <a:t>标题文本</a:t>
            </a:r>
          </a:p>
        </p:txBody>
      </p:sp>
      <p:sp>
        <p:nvSpPr>
          <p:cNvPr id="770" name="正文级别 1…"/>
          <p:cNvSpPr>
            <a:spLocks noGrp="1"/>
          </p:cNvSpPr>
          <p:nvPr>
            <p:ph type="body" sz="half" idx="1"/>
          </p:nvPr>
        </p:nvSpPr>
        <p:spPr>
          <a:xfrm>
            <a:off x="838200" y="1825625"/>
            <a:ext cx="5181600" cy="3929223"/>
          </a:xfrm>
          <a:prstGeom prst="rect">
            <a:avLst/>
          </a:prstGeom>
        </p:spPr>
        <p:txBody>
          <a:bodyPr/>
          <a:lstStyle>
            <a:lvl1pPr marL="228600" indent="-228600">
              <a:buSzPct val="100000"/>
              <a:buFont typeface="Arial"/>
              <a:buChar char="•"/>
              <a:defRPr>
                <a:solidFill>
                  <a:schemeClr val="accent5"/>
                </a:solidFill>
              </a:defRPr>
            </a:lvl1pPr>
            <a:lvl2pPr marL="731519" indent="-274319">
              <a:buSzPct val="100000"/>
              <a:buFont typeface="Arial"/>
              <a:buChar char="•"/>
              <a:defRPr>
                <a:solidFill>
                  <a:schemeClr val="accent5"/>
                </a:solidFill>
              </a:defRPr>
            </a:lvl2pPr>
            <a:lvl3pPr marL="1219200" indent="-304800">
              <a:buSzPct val="100000"/>
              <a:buFont typeface="Arial"/>
              <a:buChar char="•"/>
              <a:defRPr>
                <a:solidFill>
                  <a:schemeClr val="accent5"/>
                </a:solidFill>
              </a:defRPr>
            </a:lvl3pPr>
            <a:lvl4pPr marL="1714500" indent="-342900">
              <a:buSzPct val="100000"/>
              <a:buFont typeface="Arial"/>
              <a:buChar char="•"/>
              <a:defRPr>
                <a:solidFill>
                  <a:schemeClr val="accent5"/>
                </a:solidFill>
              </a:defRPr>
            </a:lvl4pPr>
            <a:lvl5pPr marL="2220595" indent="-391795">
              <a:buSzPct val="100000"/>
              <a:buFont typeface="Arial"/>
              <a:buChar char="•"/>
              <a:defRPr>
                <a:solidFill>
                  <a:schemeClr val="accent5"/>
                </a:solidFill>
              </a:defRPr>
            </a:lvl5pPr>
          </a:lstStyle>
          <a:p>
            <a:r>
              <a:t>正文级别 1</a:t>
            </a:r>
          </a:p>
          <a:p>
            <a:pPr lvl="1"/>
            <a:r>
              <a:t>正文级别 2</a:t>
            </a:r>
          </a:p>
          <a:p>
            <a:pPr lvl="2"/>
            <a:r>
              <a:t>正文级别 3</a:t>
            </a:r>
          </a:p>
          <a:p>
            <a:pPr lvl="3"/>
            <a:r>
              <a:t>正文级别 4</a:t>
            </a:r>
          </a:p>
          <a:p>
            <a:pPr lvl="4"/>
            <a:r>
              <a:t>正文级别 5</a:t>
            </a:r>
          </a:p>
        </p:txBody>
      </p:sp>
      <p:sp>
        <p:nvSpPr>
          <p:cNvPr id="771" name="幻灯片编号"/>
          <p:cNvSpPr>
            <a:spLocks noGrp="1"/>
          </p:cNvSpPr>
          <p:nvPr>
            <p:ph type="sldNum" sz="quarter" idx="2"/>
          </p:nvPr>
        </p:nvSpPr>
        <p:spPr>
          <a:xfrm>
            <a:off x="11108403" y="6477319"/>
            <a:ext cx="245400" cy="243837"/>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Comparison">
    <p:bg>
      <p:bgPr>
        <a:gradFill flip="none" rotWithShape="1">
          <a:gsLst>
            <a:gs pos="0">
              <a:schemeClr val="accent1"/>
            </a:gs>
            <a:gs pos="52000">
              <a:schemeClr val="accent2"/>
            </a:gs>
            <a:gs pos="100000">
              <a:schemeClr val="accent3"/>
            </a:gs>
          </a:gsLst>
          <a:lin ang="4200000" scaled="0"/>
        </a:gradFill>
        <a:effectLst/>
      </p:bgPr>
    </p:bg>
    <p:spTree>
      <p:nvGrpSpPr>
        <p:cNvPr id="1" name=""/>
        <p:cNvGrpSpPr/>
        <p:nvPr/>
      </p:nvGrpSpPr>
      <p:grpSpPr>
        <a:xfrm>
          <a:off x="0" y="0"/>
          <a:ext cx="0" cy="0"/>
          <a:chOff x="0" y="0"/>
          <a:chExt cx="0" cy="0"/>
        </a:xfrm>
      </p:grpSpPr>
      <p:pic>
        <p:nvPicPr>
          <p:cNvPr id="778"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779"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pic>
        <p:nvPicPr>
          <p:cNvPr id="780" name="Picture 9" descr="Picture 9"/>
          <p:cNvPicPr>
            <a:picLocks noChangeAspect="1"/>
          </p:cNvPicPr>
          <p:nvPr/>
        </p:nvPicPr>
        <p:blipFill>
          <a:blip r:embed="rId4"/>
          <a:stretch>
            <a:fillRect/>
          </a:stretch>
        </p:blipFill>
        <p:spPr>
          <a:xfrm>
            <a:off x="10558463" y="230188"/>
            <a:ext cx="1392240" cy="622302"/>
          </a:xfrm>
          <a:prstGeom prst="rect">
            <a:avLst/>
          </a:prstGeom>
          <a:ln w="12700">
            <a:miter lim="400000"/>
          </a:ln>
        </p:spPr>
      </p:pic>
      <p:sp>
        <p:nvSpPr>
          <p:cNvPr id="781" name="标题文本"/>
          <p:cNvSpPr>
            <a:spLocks noGrp="1"/>
          </p:cNvSpPr>
          <p:nvPr>
            <p:ph type="title"/>
          </p:nvPr>
        </p:nvSpPr>
        <p:spPr>
          <a:xfrm>
            <a:off x="839787" y="365125"/>
            <a:ext cx="9243329" cy="1325563"/>
          </a:xfrm>
          <a:prstGeom prst="rect">
            <a:avLst/>
          </a:prstGeom>
        </p:spPr>
        <p:txBody>
          <a:bodyPr anchor="ctr"/>
          <a:lstStyle>
            <a:lvl1pPr>
              <a:defRPr sz="3600">
                <a:solidFill>
                  <a:srgbClr val="FFFFFF"/>
                </a:solidFill>
              </a:defRPr>
            </a:lvl1pPr>
          </a:lstStyle>
          <a:p>
            <a:r>
              <a:t>标题文本</a:t>
            </a:r>
          </a:p>
        </p:txBody>
      </p:sp>
      <p:sp>
        <p:nvSpPr>
          <p:cNvPr id="782" name="正文级别 1…"/>
          <p:cNvSpPr>
            <a:spLocks noGrp="1"/>
          </p:cNvSpPr>
          <p:nvPr>
            <p:ph type="body" sz="quarter" idx="1"/>
          </p:nvPr>
        </p:nvSpPr>
        <p:spPr>
          <a:xfrm>
            <a:off x="839787" y="1681163"/>
            <a:ext cx="5157790" cy="823915"/>
          </a:xfrm>
          <a:prstGeom prst="rect">
            <a:avLst/>
          </a:prstGeom>
        </p:spPr>
        <p:txBody>
          <a:bodyPr anchor="b"/>
          <a:lstStyle>
            <a:lvl1pPr>
              <a:defRPr b="1">
                <a:solidFill>
                  <a:schemeClr val="accent5"/>
                </a:solidFill>
              </a:defRPr>
            </a:lvl1pPr>
            <a:lvl2pPr>
              <a:defRPr b="1">
                <a:solidFill>
                  <a:schemeClr val="accent5"/>
                </a:solidFill>
              </a:defRPr>
            </a:lvl2pPr>
            <a:lvl3pPr>
              <a:defRPr b="1">
                <a:solidFill>
                  <a:schemeClr val="accent5"/>
                </a:solidFill>
              </a:defRPr>
            </a:lvl3pPr>
            <a:lvl4pPr>
              <a:defRPr b="1">
                <a:solidFill>
                  <a:schemeClr val="accent5"/>
                </a:solidFill>
              </a:defRPr>
            </a:lvl4pPr>
            <a:lvl5pPr>
              <a:defRPr b="1">
                <a:solidFill>
                  <a:schemeClr val="accent5"/>
                </a:solidFill>
              </a:defRPr>
            </a:lvl5pPr>
          </a:lstStyle>
          <a:p>
            <a:r>
              <a:t>正文级别 1</a:t>
            </a:r>
          </a:p>
          <a:p>
            <a:pPr lvl="1"/>
            <a:r>
              <a:t>正文级别 2</a:t>
            </a:r>
          </a:p>
          <a:p>
            <a:pPr lvl="2"/>
            <a:r>
              <a:t>正文级别 3</a:t>
            </a:r>
          </a:p>
          <a:p>
            <a:pPr lvl="3"/>
            <a:r>
              <a:t>正文级别 4</a:t>
            </a:r>
          </a:p>
          <a:p>
            <a:pPr lvl="4"/>
            <a:r>
              <a:t>正文级别 5</a:t>
            </a:r>
          </a:p>
        </p:txBody>
      </p:sp>
      <p:sp>
        <p:nvSpPr>
          <p:cNvPr id="783" name="Text Placeholder 4"/>
          <p:cNvSpPr>
            <a:spLocks noGrp="1"/>
          </p:cNvSpPr>
          <p:nvPr>
            <p:ph type="body" sz="quarter" idx="13"/>
          </p:nvPr>
        </p:nvSpPr>
        <p:spPr>
          <a:xfrm>
            <a:off x="6172200" y="1681163"/>
            <a:ext cx="5183188" cy="823914"/>
          </a:xfrm>
          <a:prstGeom prst="rect">
            <a:avLst/>
          </a:prstGeom>
        </p:spPr>
        <p:txBody>
          <a:bodyPr anchor="b"/>
          <a:lstStyle/>
          <a:p>
            <a:endParaRPr/>
          </a:p>
        </p:txBody>
      </p:sp>
      <p:sp>
        <p:nvSpPr>
          <p:cNvPr id="784" name="幻灯片编号"/>
          <p:cNvSpPr>
            <a:spLocks noGrp="1"/>
          </p:cNvSpPr>
          <p:nvPr>
            <p:ph type="sldNum" sz="quarter" idx="2"/>
          </p:nvPr>
        </p:nvSpPr>
        <p:spPr>
          <a:xfrm>
            <a:off x="11108403" y="6477319"/>
            <a:ext cx="245400" cy="243837"/>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Title Only">
    <p:bg>
      <p:bgPr>
        <a:gradFill flip="none" rotWithShape="1">
          <a:gsLst>
            <a:gs pos="0">
              <a:schemeClr val="accent1"/>
            </a:gs>
            <a:gs pos="52000">
              <a:schemeClr val="accent2"/>
            </a:gs>
            <a:gs pos="100000">
              <a:schemeClr val="accent3"/>
            </a:gs>
          </a:gsLst>
          <a:lin ang="4200000" scaled="0"/>
        </a:gradFill>
        <a:effectLst/>
      </p:bgPr>
    </p:bg>
    <p:spTree>
      <p:nvGrpSpPr>
        <p:cNvPr id="1" name=""/>
        <p:cNvGrpSpPr/>
        <p:nvPr/>
      </p:nvGrpSpPr>
      <p:grpSpPr>
        <a:xfrm>
          <a:off x="0" y="0"/>
          <a:ext cx="0" cy="0"/>
          <a:chOff x="0" y="0"/>
          <a:chExt cx="0" cy="0"/>
        </a:xfrm>
      </p:grpSpPr>
      <p:pic>
        <p:nvPicPr>
          <p:cNvPr id="791"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792"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pic>
        <p:nvPicPr>
          <p:cNvPr id="793" name="Picture 9" descr="Picture 9"/>
          <p:cNvPicPr>
            <a:picLocks noChangeAspect="1"/>
          </p:cNvPicPr>
          <p:nvPr/>
        </p:nvPicPr>
        <p:blipFill>
          <a:blip r:embed="rId4"/>
          <a:stretch>
            <a:fillRect/>
          </a:stretch>
        </p:blipFill>
        <p:spPr>
          <a:xfrm>
            <a:off x="10558463" y="230188"/>
            <a:ext cx="1392240" cy="622302"/>
          </a:xfrm>
          <a:prstGeom prst="rect">
            <a:avLst/>
          </a:prstGeom>
          <a:ln w="12700">
            <a:miter lim="400000"/>
          </a:ln>
        </p:spPr>
      </p:pic>
      <p:sp>
        <p:nvSpPr>
          <p:cNvPr id="794" name="标题文本"/>
          <p:cNvSpPr>
            <a:spLocks noGrp="1"/>
          </p:cNvSpPr>
          <p:nvPr>
            <p:ph type="title"/>
          </p:nvPr>
        </p:nvSpPr>
        <p:spPr>
          <a:xfrm>
            <a:off x="838200" y="365125"/>
            <a:ext cx="9228140" cy="1325563"/>
          </a:xfrm>
          <a:prstGeom prst="rect">
            <a:avLst/>
          </a:prstGeom>
        </p:spPr>
        <p:txBody>
          <a:bodyPr anchor="ctr"/>
          <a:lstStyle>
            <a:lvl1pPr>
              <a:defRPr sz="3600">
                <a:solidFill>
                  <a:srgbClr val="FFFFFF"/>
                </a:solidFill>
              </a:defRPr>
            </a:lvl1pPr>
          </a:lstStyle>
          <a:p>
            <a:r>
              <a:t>标题文本</a:t>
            </a:r>
          </a:p>
        </p:txBody>
      </p:sp>
      <p:sp>
        <p:nvSpPr>
          <p:cNvPr id="795" name="幻灯片编号"/>
          <p:cNvSpPr>
            <a:spLocks noGrp="1"/>
          </p:cNvSpPr>
          <p:nvPr>
            <p:ph type="sldNum" sz="quarter" idx="2"/>
          </p:nvPr>
        </p:nvSpPr>
        <p:spPr>
          <a:xfrm>
            <a:off x="11108403" y="6477319"/>
            <a:ext cx="245400" cy="243837"/>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Blank">
    <p:bg>
      <p:bgPr>
        <a:gradFill flip="none" rotWithShape="1">
          <a:gsLst>
            <a:gs pos="0">
              <a:schemeClr val="accent1"/>
            </a:gs>
            <a:gs pos="52000">
              <a:schemeClr val="accent2"/>
            </a:gs>
            <a:gs pos="100000">
              <a:schemeClr val="accent3"/>
            </a:gs>
          </a:gsLst>
          <a:lin ang="4200000" scaled="0"/>
        </a:gradFill>
        <a:effectLst/>
      </p:bgPr>
    </p:bg>
    <p:spTree>
      <p:nvGrpSpPr>
        <p:cNvPr id="1" name=""/>
        <p:cNvGrpSpPr/>
        <p:nvPr/>
      </p:nvGrpSpPr>
      <p:grpSpPr>
        <a:xfrm>
          <a:off x="0" y="0"/>
          <a:ext cx="0" cy="0"/>
          <a:chOff x="0" y="0"/>
          <a:chExt cx="0" cy="0"/>
        </a:xfrm>
      </p:grpSpPr>
      <p:pic>
        <p:nvPicPr>
          <p:cNvPr id="802"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803"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pic>
        <p:nvPicPr>
          <p:cNvPr id="804" name="Picture 9" descr="Picture 9"/>
          <p:cNvPicPr>
            <a:picLocks noChangeAspect="1"/>
          </p:cNvPicPr>
          <p:nvPr/>
        </p:nvPicPr>
        <p:blipFill>
          <a:blip r:embed="rId4"/>
          <a:stretch>
            <a:fillRect/>
          </a:stretch>
        </p:blipFill>
        <p:spPr>
          <a:xfrm>
            <a:off x="10558463" y="230188"/>
            <a:ext cx="1392240" cy="622302"/>
          </a:xfrm>
          <a:prstGeom prst="rect">
            <a:avLst/>
          </a:prstGeom>
          <a:ln w="12700">
            <a:miter lim="400000"/>
          </a:ln>
        </p:spPr>
      </p:pic>
      <p:sp>
        <p:nvSpPr>
          <p:cNvPr id="805" name="幻灯片编号"/>
          <p:cNvSpPr>
            <a:spLocks noGrp="1"/>
          </p:cNvSpPr>
          <p:nvPr>
            <p:ph type="sldNum" sz="quarter" idx="2"/>
          </p:nvPr>
        </p:nvSpPr>
        <p:spPr>
          <a:xfrm>
            <a:off x="11108403" y="6477319"/>
            <a:ext cx="245400" cy="243837"/>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0" name="标题文本"/>
          <p:cNvSpPr>
            <a:spLocks noGrp="1"/>
          </p:cNvSpPr>
          <p:nvPr>
            <p:ph type="title"/>
          </p:nvPr>
        </p:nvSpPr>
        <p:spPr>
          <a:xfrm>
            <a:off x="838200" y="365125"/>
            <a:ext cx="9228140" cy="1325563"/>
          </a:xfrm>
          <a:prstGeom prst="rect">
            <a:avLst/>
          </a:prstGeom>
        </p:spPr>
        <p:txBody>
          <a:bodyPr anchor="ctr"/>
          <a:lstStyle>
            <a:lvl1pPr>
              <a:defRPr sz="3600"/>
            </a:lvl1pPr>
          </a:lstStyle>
          <a:p>
            <a:r>
              <a:t>标题文本</a:t>
            </a:r>
          </a:p>
        </p:txBody>
      </p:sp>
      <p:sp>
        <p:nvSpPr>
          <p:cNvPr id="71"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Content with Caption">
    <p:bg>
      <p:bgPr>
        <a:gradFill flip="none" rotWithShape="1">
          <a:gsLst>
            <a:gs pos="0">
              <a:schemeClr val="accent1"/>
            </a:gs>
            <a:gs pos="52000">
              <a:schemeClr val="accent2"/>
            </a:gs>
            <a:gs pos="100000">
              <a:schemeClr val="accent3"/>
            </a:gs>
          </a:gsLst>
          <a:lin ang="4200000" scaled="0"/>
        </a:gradFill>
        <a:effectLst/>
      </p:bgPr>
    </p:bg>
    <p:spTree>
      <p:nvGrpSpPr>
        <p:cNvPr id="1" name=""/>
        <p:cNvGrpSpPr/>
        <p:nvPr/>
      </p:nvGrpSpPr>
      <p:grpSpPr>
        <a:xfrm>
          <a:off x="0" y="0"/>
          <a:ext cx="0" cy="0"/>
          <a:chOff x="0" y="0"/>
          <a:chExt cx="0" cy="0"/>
        </a:xfrm>
      </p:grpSpPr>
      <p:pic>
        <p:nvPicPr>
          <p:cNvPr id="812"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813"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pic>
        <p:nvPicPr>
          <p:cNvPr id="814" name="Picture 9" descr="Picture 9"/>
          <p:cNvPicPr>
            <a:picLocks noChangeAspect="1"/>
          </p:cNvPicPr>
          <p:nvPr/>
        </p:nvPicPr>
        <p:blipFill>
          <a:blip r:embed="rId4"/>
          <a:stretch>
            <a:fillRect/>
          </a:stretch>
        </p:blipFill>
        <p:spPr>
          <a:xfrm>
            <a:off x="10558463" y="230188"/>
            <a:ext cx="1392240" cy="622302"/>
          </a:xfrm>
          <a:prstGeom prst="rect">
            <a:avLst/>
          </a:prstGeom>
          <a:ln w="12700">
            <a:miter lim="400000"/>
          </a:ln>
        </p:spPr>
      </p:pic>
      <p:sp>
        <p:nvSpPr>
          <p:cNvPr id="815" name="标题文本"/>
          <p:cNvSpPr>
            <a:spLocks noGrp="1"/>
          </p:cNvSpPr>
          <p:nvPr>
            <p:ph type="title"/>
          </p:nvPr>
        </p:nvSpPr>
        <p:spPr>
          <a:xfrm>
            <a:off x="839787" y="457200"/>
            <a:ext cx="3932240" cy="1600200"/>
          </a:xfrm>
          <a:prstGeom prst="rect">
            <a:avLst/>
          </a:prstGeom>
        </p:spPr>
        <p:txBody>
          <a:bodyPr/>
          <a:lstStyle>
            <a:lvl1pPr>
              <a:defRPr sz="3200">
                <a:solidFill>
                  <a:srgbClr val="FFFFFF"/>
                </a:solidFill>
              </a:defRPr>
            </a:lvl1pPr>
          </a:lstStyle>
          <a:p>
            <a:r>
              <a:t>标题文本</a:t>
            </a:r>
          </a:p>
        </p:txBody>
      </p:sp>
      <p:sp>
        <p:nvSpPr>
          <p:cNvPr id="816" name="正文级别 1…"/>
          <p:cNvSpPr>
            <a:spLocks noGrp="1"/>
          </p:cNvSpPr>
          <p:nvPr>
            <p:ph type="body" sz="half" idx="1"/>
          </p:nvPr>
        </p:nvSpPr>
        <p:spPr>
          <a:xfrm>
            <a:off x="5183187" y="1186249"/>
            <a:ext cx="6172203" cy="4674802"/>
          </a:xfrm>
          <a:prstGeom prst="rect">
            <a:avLst/>
          </a:prstGeom>
        </p:spPr>
        <p:txBody>
          <a:bodyPr/>
          <a:lstStyle>
            <a:lvl1pPr marL="228600" indent="-228600">
              <a:buSzPct val="100000"/>
              <a:buFont typeface="Arial"/>
              <a:buChar char="•"/>
              <a:defRPr sz="3200">
                <a:solidFill>
                  <a:schemeClr val="accent5"/>
                </a:solidFill>
              </a:defRPr>
            </a:lvl1pPr>
            <a:lvl2pPr marL="718184" indent="-260984">
              <a:buSzPct val="100000"/>
              <a:buFont typeface="Arial"/>
              <a:buChar char="•"/>
              <a:defRPr sz="3200">
                <a:solidFill>
                  <a:schemeClr val="accent5"/>
                </a:solidFill>
              </a:defRPr>
            </a:lvl2pPr>
            <a:lvl3pPr marL="1219200" indent="-304800">
              <a:buSzPct val="100000"/>
              <a:buFont typeface="Arial"/>
              <a:buChar char="•"/>
              <a:defRPr sz="3200">
                <a:solidFill>
                  <a:schemeClr val="accent5"/>
                </a:solidFill>
              </a:defRPr>
            </a:lvl3pPr>
            <a:lvl4pPr marL="1737360" indent="-365760">
              <a:buSzPct val="100000"/>
              <a:buFont typeface="Arial"/>
              <a:buChar char="•"/>
              <a:defRPr sz="3200">
                <a:solidFill>
                  <a:schemeClr val="accent5"/>
                </a:solidFill>
              </a:defRPr>
            </a:lvl4pPr>
            <a:lvl5pPr marL="2194560" indent="-365760">
              <a:buSzPct val="100000"/>
              <a:buFont typeface="Arial"/>
              <a:buChar char="•"/>
              <a:defRPr sz="3200">
                <a:solidFill>
                  <a:schemeClr val="accent5"/>
                </a:solidFill>
              </a:defRPr>
            </a:lvl5pPr>
          </a:lstStyle>
          <a:p>
            <a:r>
              <a:t>正文级别 1</a:t>
            </a:r>
          </a:p>
          <a:p>
            <a:pPr lvl="1"/>
            <a:r>
              <a:t>正文级别 2</a:t>
            </a:r>
          </a:p>
          <a:p>
            <a:pPr lvl="2"/>
            <a:r>
              <a:t>正文级别 3</a:t>
            </a:r>
          </a:p>
          <a:p>
            <a:pPr lvl="3"/>
            <a:r>
              <a:t>正文级别 4</a:t>
            </a:r>
          </a:p>
          <a:p>
            <a:pPr lvl="4"/>
            <a:r>
              <a:t>正文级别 5</a:t>
            </a:r>
          </a:p>
        </p:txBody>
      </p:sp>
      <p:sp>
        <p:nvSpPr>
          <p:cNvPr id="817" name="Text Placeholder 3"/>
          <p:cNvSpPr>
            <a:spLocks noGrp="1"/>
          </p:cNvSpPr>
          <p:nvPr>
            <p:ph type="body" sz="quarter" idx="13"/>
          </p:nvPr>
        </p:nvSpPr>
        <p:spPr>
          <a:xfrm>
            <a:off x="839786" y="2057400"/>
            <a:ext cx="3932242" cy="3811588"/>
          </a:xfrm>
          <a:prstGeom prst="rect">
            <a:avLst/>
          </a:prstGeom>
        </p:spPr>
        <p:txBody>
          <a:bodyPr/>
          <a:lstStyle/>
          <a:p>
            <a:endParaRPr/>
          </a:p>
        </p:txBody>
      </p:sp>
      <p:sp>
        <p:nvSpPr>
          <p:cNvPr id="818" name="幻灯片编号"/>
          <p:cNvSpPr>
            <a:spLocks noGrp="1"/>
          </p:cNvSpPr>
          <p:nvPr>
            <p:ph type="sldNum" sz="quarter" idx="2"/>
          </p:nvPr>
        </p:nvSpPr>
        <p:spPr>
          <a:xfrm>
            <a:off x="11108403" y="6477319"/>
            <a:ext cx="245400" cy="243837"/>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Picture with Caption">
    <p:bg>
      <p:bgPr>
        <a:gradFill flip="none" rotWithShape="1">
          <a:gsLst>
            <a:gs pos="0">
              <a:schemeClr val="accent1"/>
            </a:gs>
            <a:gs pos="52000">
              <a:schemeClr val="accent2"/>
            </a:gs>
            <a:gs pos="100000">
              <a:schemeClr val="accent3"/>
            </a:gs>
          </a:gsLst>
          <a:lin ang="4200000" scaled="0"/>
        </a:gradFill>
        <a:effectLst/>
      </p:bgPr>
    </p:bg>
    <p:spTree>
      <p:nvGrpSpPr>
        <p:cNvPr id="1" name=""/>
        <p:cNvGrpSpPr/>
        <p:nvPr/>
      </p:nvGrpSpPr>
      <p:grpSpPr>
        <a:xfrm>
          <a:off x="0" y="0"/>
          <a:ext cx="0" cy="0"/>
          <a:chOff x="0" y="0"/>
          <a:chExt cx="0" cy="0"/>
        </a:xfrm>
      </p:grpSpPr>
      <p:pic>
        <p:nvPicPr>
          <p:cNvPr id="825"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826"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pic>
        <p:nvPicPr>
          <p:cNvPr id="827" name="Picture 9" descr="Picture 9"/>
          <p:cNvPicPr>
            <a:picLocks noChangeAspect="1"/>
          </p:cNvPicPr>
          <p:nvPr/>
        </p:nvPicPr>
        <p:blipFill>
          <a:blip r:embed="rId4"/>
          <a:stretch>
            <a:fillRect/>
          </a:stretch>
        </p:blipFill>
        <p:spPr>
          <a:xfrm>
            <a:off x="10558463" y="230188"/>
            <a:ext cx="1392240" cy="622302"/>
          </a:xfrm>
          <a:prstGeom prst="rect">
            <a:avLst/>
          </a:prstGeom>
          <a:ln w="12700">
            <a:miter lim="400000"/>
          </a:ln>
        </p:spPr>
      </p:pic>
      <p:sp>
        <p:nvSpPr>
          <p:cNvPr id="828" name="标题文本"/>
          <p:cNvSpPr>
            <a:spLocks noGrp="1"/>
          </p:cNvSpPr>
          <p:nvPr>
            <p:ph type="title"/>
          </p:nvPr>
        </p:nvSpPr>
        <p:spPr>
          <a:xfrm>
            <a:off x="839787" y="457200"/>
            <a:ext cx="3932240" cy="1600200"/>
          </a:xfrm>
          <a:prstGeom prst="rect">
            <a:avLst/>
          </a:prstGeom>
        </p:spPr>
        <p:txBody>
          <a:bodyPr/>
          <a:lstStyle>
            <a:lvl1pPr>
              <a:defRPr sz="3200">
                <a:solidFill>
                  <a:srgbClr val="FFFFFF"/>
                </a:solidFill>
              </a:defRPr>
            </a:lvl1pPr>
          </a:lstStyle>
          <a:p>
            <a:r>
              <a:t>标题文本</a:t>
            </a:r>
          </a:p>
        </p:txBody>
      </p:sp>
      <p:sp>
        <p:nvSpPr>
          <p:cNvPr id="829" name="Picture Placeholder 2"/>
          <p:cNvSpPr>
            <a:spLocks noGrp="1"/>
          </p:cNvSpPr>
          <p:nvPr>
            <p:ph type="pic" sz="half" idx="13"/>
          </p:nvPr>
        </p:nvSpPr>
        <p:spPr>
          <a:xfrm>
            <a:off x="5183187" y="1276864"/>
            <a:ext cx="6172203" cy="4584187"/>
          </a:xfrm>
          <a:prstGeom prst="rect">
            <a:avLst/>
          </a:prstGeom>
        </p:spPr>
        <p:txBody>
          <a:bodyPr lIns="91439" tIns="45719" rIns="91439" bIns="45719">
            <a:noAutofit/>
          </a:bodyPr>
          <a:lstStyle/>
          <a:p>
            <a:endParaRPr/>
          </a:p>
        </p:txBody>
      </p:sp>
      <p:sp>
        <p:nvSpPr>
          <p:cNvPr id="830" name="正文级别 1…"/>
          <p:cNvSpPr>
            <a:spLocks noGrp="1"/>
          </p:cNvSpPr>
          <p:nvPr>
            <p:ph type="body" sz="quarter" idx="1"/>
          </p:nvPr>
        </p:nvSpPr>
        <p:spPr>
          <a:xfrm>
            <a:off x="839787" y="2057400"/>
            <a:ext cx="3932240" cy="3811588"/>
          </a:xfrm>
          <a:prstGeom prst="rect">
            <a:avLst/>
          </a:prstGeom>
        </p:spPr>
        <p:txBody>
          <a:bodyPr/>
          <a:lstStyle>
            <a:lvl1pPr>
              <a:defRPr sz="1600">
                <a:solidFill>
                  <a:schemeClr val="accent5"/>
                </a:solidFill>
              </a:defRPr>
            </a:lvl1pPr>
            <a:lvl2pPr>
              <a:defRPr sz="1600">
                <a:solidFill>
                  <a:schemeClr val="accent5"/>
                </a:solidFill>
              </a:defRPr>
            </a:lvl2pPr>
            <a:lvl3pPr>
              <a:defRPr sz="1600">
                <a:solidFill>
                  <a:schemeClr val="accent5"/>
                </a:solidFill>
              </a:defRPr>
            </a:lvl3pPr>
            <a:lvl4pPr>
              <a:defRPr sz="1600">
                <a:solidFill>
                  <a:schemeClr val="accent5"/>
                </a:solidFill>
              </a:defRPr>
            </a:lvl4pPr>
            <a:lvl5pPr>
              <a:defRPr sz="1600">
                <a:solidFill>
                  <a:schemeClr val="accent5"/>
                </a:solidFill>
              </a:defRPr>
            </a:lvl5pPr>
          </a:lstStyle>
          <a:p>
            <a:r>
              <a:t>正文级别 1</a:t>
            </a:r>
          </a:p>
          <a:p>
            <a:pPr lvl="1"/>
            <a:r>
              <a:t>正文级别 2</a:t>
            </a:r>
          </a:p>
          <a:p>
            <a:pPr lvl="2"/>
            <a:r>
              <a:t>正文级别 3</a:t>
            </a:r>
          </a:p>
          <a:p>
            <a:pPr lvl="3"/>
            <a:r>
              <a:t>正文级别 4</a:t>
            </a:r>
          </a:p>
          <a:p>
            <a:pPr lvl="4"/>
            <a:r>
              <a:t>正文级别 5</a:t>
            </a:r>
          </a:p>
        </p:txBody>
      </p:sp>
      <p:sp>
        <p:nvSpPr>
          <p:cNvPr id="831" name="幻灯片编号"/>
          <p:cNvSpPr>
            <a:spLocks noGrp="1"/>
          </p:cNvSpPr>
          <p:nvPr>
            <p:ph type="sldNum" sz="quarter" idx="2"/>
          </p:nvPr>
        </p:nvSpPr>
        <p:spPr>
          <a:xfrm>
            <a:off x="11108403" y="6477319"/>
            <a:ext cx="245400" cy="243837"/>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Title and Vertical Text">
    <p:bg>
      <p:bgPr>
        <a:gradFill flip="none" rotWithShape="1">
          <a:gsLst>
            <a:gs pos="0">
              <a:schemeClr val="accent1"/>
            </a:gs>
            <a:gs pos="52000">
              <a:schemeClr val="accent2"/>
            </a:gs>
            <a:gs pos="100000">
              <a:schemeClr val="accent3"/>
            </a:gs>
          </a:gsLst>
          <a:lin ang="4200000" scaled="0"/>
        </a:gradFill>
        <a:effectLst/>
      </p:bgPr>
    </p:bg>
    <p:spTree>
      <p:nvGrpSpPr>
        <p:cNvPr id="1" name=""/>
        <p:cNvGrpSpPr/>
        <p:nvPr/>
      </p:nvGrpSpPr>
      <p:grpSpPr>
        <a:xfrm>
          <a:off x="0" y="0"/>
          <a:ext cx="0" cy="0"/>
          <a:chOff x="0" y="0"/>
          <a:chExt cx="0" cy="0"/>
        </a:xfrm>
      </p:grpSpPr>
      <p:pic>
        <p:nvPicPr>
          <p:cNvPr id="838"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839"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pic>
        <p:nvPicPr>
          <p:cNvPr id="840" name="Picture 9" descr="Picture 9"/>
          <p:cNvPicPr>
            <a:picLocks noChangeAspect="1"/>
          </p:cNvPicPr>
          <p:nvPr/>
        </p:nvPicPr>
        <p:blipFill>
          <a:blip r:embed="rId4"/>
          <a:stretch>
            <a:fillRect/>
          </a:stretch>
        </p:blipFill>
        <p:spPr>
          <a:xfrm>
            <a:off x="10558463" y="230188"/>
            <a:ext cx="1392240" cy="622302"/>
          </a:xfrm>
          <a:prstGeom prst="rect">
            <a:avLst/>
          </a:prstGeom>
          <a:ln w="12700">
            <a:miter lim="400000"/>
          </a:ln>
        </p:spPr>
      </p:pic>
      <p:sp>
        <p:nvSpPr>
          <p:cNvPr id="841" name="标题文本"/>
          <p:cNvSpPr>
            <a:spLocks noGrp="1"/>
          </p:cNvSpPr>
          <p:nvPr>
            <p:ph type="title"/>
          </p:nvPr>
        </p:nvSpPr>
        <p:spPr>
          <a:xfrm>
            <a:off x="838200" y="365125"/>
            <a:ext cx="9228140" cy="1325563"/>
          </a:xfrm>
          <a:prstGeom prst="rect">
            <a:avLst/>
          </a:prstGeom>
        </p:spPr>
        <p:txBody>
          <a:bodyPr anchor="ctr"/>
          <a:lstStyle>
            <a:lvl1pPr>
              <a:defRPr sz="3600">
                <a:solidFill>
                  <a:srgbClr val="FFFFFF"/>
                </a:solidFill>
              </a:defRPr>
            </a:lvl1pPr>
          </a:lstStyle>
          <a:p>
            <a:r>
              <a:t>标题文本</a:t>
            </a:r>
          </a:p>
        </p:txBody>
      </p:sp>
      <p:sp>
        <p:nvSpPr>
          <p:cNvPr id="842" name="正文级别 1…"/>
          <p:cNvSpPr>
            <a:spLocks noGrp="1"/>
          </p:cNvSpPr>
          <p:nvPr>
            <p:ph type="body" idx="1"/>
          </p:nvPr>
        </p:nvSpPr>
        <p:spPr>
          <a:xfrm>
            <a:off x="838200" y="1825625"/>
            <a:ext cx="10515600" cy="3282950"/>
          </a:xfrm>
          <a:prstGeom prst="rect">
            <a:avLst/>
          </a:prstGeom>
        </p:spPr>
        <p:txBody>
          <a:bodyPr/>
          <a:lstStyle>
            <a:lvl1pPr marL="228600" indent="-228600">
              <a:buSzPct val="100000"/>
              <a:buFont typeface="Arial"/>
              <a:buChar char="•"/>
              <a:defRPr>
                <a:solidFill>
                  <a:schemeClr val="accent5"/>
                </a:solidFill>
              </a:defRPr>
            </a:lvl1pPr>
            <a:lvl2pPr marL="731519" indent="-274319">
              <a:buSzPct val="100000"/>
              <a:buFont typeface="Arial"/>
              <a:buChar char="•"/>
              <a:defRPr>
                <a:solidFill>
                  <a:schemeClr val="accent5"/>
                </a:solidFill>
              </a:defRPr>
            </a:lvl2pPr>
            <a:lvl3pPr marL="1219200" indent="-304800">
              <a:buSzPct val="100000"/>
              <a:buFont typeface="Arial"/>
              <a:buChar char="•"/>
              <a:defRPr>
                <a:solidFill>
                  <a:schemeClr val="accent5"/>
                </a:solidFill>
              </a:defRPr>
            </a:lvl3pPr>
            <a:lvl4pPr marL="1714500" indent="-342900">
              <a:buSzPct val="100000"/>
              <a:buFont typeface="Arial"/>
              <a:buChar char="•"/>
              <a:defRPr>
                <a:solidFill>
                  <a:schemeClr val="accent5"/>
                </a:solidFill>
              </a:defRPr>
            </a:lvl4pPr>
            <a:lvl5pPr marL="2220595" indent="-391795">
              <a:buSzPct val="100000"/>
              <a:buFont typeface="Arial"/>
              <a:buChar char="•"/>
              <a:defRPr>
                <a:solidFill>
                  <a:schemeClr val="accent5"/>
                </a:solidFill>
              </a:defRPr>
            </a:lvl5pPr>
          </a:lstStyle>
          <a:p>
            <a:r>
              <a:t>正文级别 1</a:t>
            </a:r>
          </a:p>
          <a:p>
            <a:pPr lvl="1"/>
            <a:r>
              <a:t>正文级别 2</a:t>
            </a:r>
          </a:p>
          <a:p>
            <a:pPr lvl="2"/>
            <a:r>
              <a:t>正文级别 3</a:t>
            </a:r>
          </a:p>
          <a:p>
            <a:pPr lvl="3"/>
            <a:r>
              <a:t>正文级别 4</a:t>
            </a:r>
          </a:p>
          <a:p>
            <a:pPr lvl="4"/>
            <a:r>
              <a:t>正文级别 5</a:t>
            </a:r>
          </a:p>
        </p:txBody>
      </p:sp>
      <p:sp>
        <p:nvSpPr>
          <p:cNvPr id="843" name="幻灯片编号"/>
          <p:cNvSpPr>
            <a:spLocks noGrp="1"/>
          </p:cNvSpPr>
          <p:nvPr>
            <p:ph type="sldNum" sz="quarter" idx="2"/>
          </p:nvPr>
        </p:nvSpPr>
        <p:spPr>
          <a:xfrm>
            <a:off x="11108403" y="6477319"/>
            <a:ext cx="245400" cy="243837"/>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Vertical Title and Text">
    <p:bg>
      <p:bgPr>
        <a:gradFill flip="none" rotWithShape="1">
          <a:gsLst>
            <a:gs pos="0">
              <a:schemeClr val="accent1"/>
            </a:gs>
            <a:gs pos="52000">
              <a:schemeClr val="accent2"/>
            </a:gs>
            <a:gs pos="100000">
              <a:schemeClr val="accent3"/>
            </a:gs>
          </a:gsLst>
          <a:lin ang="4200000" scaled="0"/>
        </a:gradFill>
        <a:effectLst/>
      </p:bgPr>
    </p:bg>
    <p:spTree>
      <p:nvGrpSpPr>
        <p:cNvPr id="1" name=""/>
        <p:cNvGrpSpPr/>
        <p:nvPr/>
      </p:nvGrpSpPr>
      <p:grpSpPr>
        <a:xfrm>
          <a:off x="0" y="0"/>
          <a:ext cx="0" cy="0"/>
          <a:chOff x="0" y="0"/>
          <a:chExt cx="0" cy="0"/>
        </a:xfrm>
      </p:grpSpPr>
      <p:pic>
        <p:nvPicPr>
          <p:cNvPr id="850" name="Picture 7" descr="Picture 7"/>
          <p:cNvPicPr>
            <a:picLocks noChangeAspect="1"/>
          </p:cNvPicPr>
          <p:nvPr/>
        </p:nvPicPr>
        <p:blipFill>
          <a:blip r:embed="rId2"/>
          <a:stretch>
            <a:fillRect/>
          </a:stretch>
        </p:blipFill>
        <p:spPr>
          <a:xfrm>
            <a:off x="-666750" y="-2303466"/>
            <a:ext cx="2170116" cy="3155954"/>
          </a:xfrm>
          <a:prstGeom prst="rect">
            <a:avLst/>
          </a:prstGeom>
          <a:ln w="12700">
            <a:miter lim="400000"/>
          </a:ln>
        </p:spPr>
      </p:pic>
      <p:pic>
        <p:nvPicPr>
          <p:cNvPr id="851" name="Picture 8" descr="Picture 8"/>
          <p:cNvPicPr>
            <a:picLocks noChangeAspect="1"/>
          </p:cNvPicPr>
          <p:nvPr/>
        </p:nvPicPr>
        <p:blipFill>
          <a:blip r:embed="rId3"/>
          <a:stretch>
            <a:fillRect/>
          </a:stretch>
        </p:blipFill>
        <p:spPr>
          <a:xfrm>
            <a:off x="10685463" y="6005512"/>
            <a:ext cx="2170115" cy="3154365"/>
          </a:xfrm>
          <a:prstGeom prst="rect">
            <a:avLst/>
          </a:prstGeom>
          <a:ln w="12700">
            <a:miter lim="400000"/>
          </a:ln>
        </p:spPr>
      </p:pic>
      <p:pic>
        <p:nvPicPr>
          <p:cNvPr id="852" name="Picture 9" descr="Picture 9"/>
          <p:cNvPicPr>
            <a:picLocks noChangeAspect="1"/>
          </p:cNvPicPr>
          <p:nvPr/>
        </p:nvPicPr>
        <p:blipFill>
          <a:blip r:embed="rId4"/>
          <a:stretch>
            <a:fillRect/>
          </a:stretch>
        </p:blipFill>
        <p:spPr>
          <a:xfrm>
            <a:off x="10558463" y="230188"/>
            <a:ext cx="1392240" cy="622302"/>
          </a:xfrm>
          <a:prstGeom prst="rect">
            <a:avLst/>
          </a:prstGeom>
          <a:ln w="12700">
            <a:miter lim="400000"/>
          </a:ln>
        </p:spPr>
      </p:pic>
      <p:sp>
        <p:nvSpPr>
          <p:cNvPr id="853" name="标题文本"/>
          <p:cNvSpPr>
            <a:spLocks noGrp="1"/>
          </p:cNvSpPr>
          <p:nvPr>
            <p:ph type="title"/>
          </p:nvPr>
        </p:nvSpPr>
        <p:spPr>
          <a:xfrm>
            <a:off x="7900086" y="365125"/>
            <a:ext cx="2405449" cy="5473614"/>
          </a:xfrm>
          <a:prstGeom prst="rect">
            <a:avLst/>
          </a:prstGeom>
        </p:spPr>
        <p:txBody>
          <a:bodyPr anchor="ctr"/>
          <a:lstStyle>
            <a:lvl1pPr>
              <a:defRPr sz="3600">
                <a:solidFill>
                  <a:srgbClr val="FFFFFF"/>
                </a:solidFill>
              </a:defRPr>
            </a:lvl1pPr>
          </a:lstStyle>
          <a:p>
            <a:r>
              <a:t>标题文本</a:t>
            </a:r>
          </a:p>
        </p:txBody>
      </p:sp>
      <p:sp>
        <p:nvSpPr>
          <p:cNvPr id="854" name="正文级别 1…"/>
          <p:cNvSpPr>
            <a:spLocks noGrp="1"/>
          </p:cNvSpPr>
          <p:nvPr>
            <p:ph type="body" idx="1"/>
          </p:nvPr>
        </p:nvSpPr>
        <p:spPr>
          <a:xfrm>
            <a:off x="838200" y="365125"/>
            <a:ext cx="6930081" cy="5473614"/>
          </a:xfrm>
          <a:prstGeom prst="rect">
            <a:avLst/>
          </a:prstGeom>
        </p:spPr>
        <p:txBody>
          <a:bodyPr/>
          <a:lstStyle>
            <a:lvl1pPr marL="228600" indent="-228600">
              <a:buSzPct val="100000"/>
              <a:buFont typeface="Arial"/>
              <a:buChar char="•"/>
              <a:defRPr>
                <a:solidFill>
                  <a:schemeClr val="accent5"/>
                </a:solidFill>
              </a:defRPr>
            </a:lvl1pPr>
            <a:lvl2pPr marL="731519" indent="-274319">
              <a:buSzPct val="100000"/>
              <a:buFont typeface="Arial"/>
              <a:buChar char="•"/>
              <a:defRPr>
                <a:solidFill>
                  <a:schemeClr val="accent5"/>
                </a:solidFill>
              </a:defRPr>
            </a:lvl2pPr>
            <a:lvl3pPr marL="1219200" indent="-304800">
              <a:buSzPct val="100000"/>
              <a:buFont typeface="Arial"/>
              <a:buChar char="•"/>
              <a:defRPr>
                <a:solidFill>
                  <a:schemeClr val="accent5"/>
                </a:solidFill>
              </a:defRPr>
            </a:lvl3pPr>
            <a:lvl4pPr marL="1714500" indent="-342900">
              <a:buSzPct val="100000"/>
              <a:buFont typeface="Arial"/>
              <a:buChar char="•"/>
              <a:defRPr>
                <a:solidFill>
                  <a:schemeClr val="accent5"/>
                </a:solidFill>
              </a:defRPr>
            </a:lvl4pPr>
            <a:lvl5pPr marL="2220595" indent="-391795">
              <a:buSzPct val="100000"/>
              <a:buFont typeface="Arial"/>
              <a:buChar char="•"/>
              <a:defRPr>
                <a:solidFill>
                  <a:schemeClr val="accent5"/>
                </a:solidFill>
              </a:defRPr>
            </a:lvl5pPr>
          </a:lstStyle>
          <a:p>
            <a:r>
              <a:t>正文级别 1</a:t>
            </a:r>
          </a:p>
          <a:p>
            <a:pPr lvl="1"/>
            <a:r>
              <a:t>正文级别 2</a:t>
            </a:r>
          </a:p>
          <a:p>
            <a:pPr lvl="2"/>
            <a:r>
              <a:t>正文级别 3</a:t>
            </a:r>
          </a:p>
          <a:p>
            <a:pPr lvl="3"/>
            <a:r>
              <a:t>正文级别 4</a:t>
            </a:r>
          </a:p>
          <a:p>
            <a:pPr lvl="4"/>
            <a:r>
              <a:t>正文级别 5</a:t>
            </a:r>
          </a:p>
        </p:txBody>
      </p:sp>
      <p:sp>
        <p:nvSpPr>
          <p:cNvPr id="855" name="幻灯片编号"/>
          <p:cNvSpPr>
            <a:spLocks noGrp="1"/>
          </p:cNvSpPr>
          <p:nvPr>
            <p:ph type="sldNum" sz="quarter" idx="2"/>
          </p:nvPr>
        </p:nvSpPr>
        <p:spPr>
          <a:xfrm>
            <a:off x="10060653" y="6481288"/>
            <a:ext cx="245400" cy="243837"/>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862" name="标题文本"/>
          <p:cNvSpPr>
            <a:spLocks noGrp="1"/>
          </p:cNvSpPr>
          <p:nvPr>
            <p:ph type="title"/>
          </p:nvPr>
        </p:nvSpPr>
        <p:spPr>
          <a:xfrm>
            <a:off x="1524000" y="1122362"/>
            <a:ext cx="9144000" cy="2387601"/>
          </a:xfrm>
          <a:prstGeom prst="rect">
            <a:avLst/>
          </a:prstGeom>
        </p:spPr>
        <p:txBody>
          <a:bodyPr/>
          <a:lstStyle>
            <a:lvl1pPr algn="ctr"/>
          </a:lstStyle>
          <a:p>
            <a:r>
              <a:t>标题文本</a:t>
            </a:r>
          </a:p>
        </p:txBody>
      </p:sp>
      <p:sp>
        <p:nvSpPr>
          <p:cNvPr id="863" name="正文级别 1…"/>
          <p:cNvSpPr>
            <a:spLocks noGrp="1"/>
          </p:cNvSpPr>
          <p:nvPr>
            <p:ph type="body" sz="quarter" idx="1"/>
          </p:nvPr>
        </p:nvSpPr>
        <p:spPr>
          <a:xfrm>
            <a:off x="1524000" y="3602037"/>
            <a:ext cx="9144000" cy="1655765"/>
          </a:xfrm>
          <a:prstGeom prst="rect">
            <a:avLst/>
          </a:prstGeom>
        </p:spPr>
        <p:txBody>
          <a:bodyPr/>
          <a:lstStyle>
            <a:lvl1pPr algn="ctr"/>
            <a:lvl2pPr algn="ctr"/>
            <a:lvl3pPr algn="ctr"/>
            <a:lvl4pPr algn="ctr"/>
            <a:lvl5pPr algn="ctr"/>
          </a:lstStyle>
          <a:p>
            <a:r>
              <a:t>正文级别 1</a:t>
            </a:r>
          </a:p>
          <a:p>
            <a:pPr lvl="1"/>
            <a:r>
              <a:t>正文级别 2</a:t>
            </a:r>
          </a:p>
          <a:p>
            <a:pPr lvl="2"/>
            <a:r>
              <a:t>正文级别 3</a:t>
            </a:r>
          </a:p>
          <a:p>
            <a:pPr lvl="3"/>
            <a:r>
              <a:t>正文级别 4</a:t>
            </a:r>
          </a:p>
          <a:p>
            <a:pPr lvl="4"/>
            <a:r>
              <a:t>正文级别 5</a:t>
            </a:r>
          </a:p>
        </p:txBody>
      </p:sp>
      <p:sp>
        <p:nvSpPr>
          <p:cNvPr id="864"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871" name="标题文本"/>
          <p:cNvSpPr>
            <a:spLocks noGrp="1"/>
          </p:cNvSpPr>
          <p:nvPr>
            <p:ph type="title"/>
          </p:nvPr>
        </p:nvSpPr>
        <p:spPr>
          <a:xfrm>
            <a:off x="838200" y="365125"/>
            <a:ext cx="9228140" cy="1325563"/>
          </a:xfrm>
          <a:prstGeom prst="rect">
            <a:avLst/>
          </a:prstGeom>
        </p:spPr>
        <p:txBody>
          <a:bodyPr anchor="ctr"/>
          <a:lstStyle>
            <a:lvl1pPr>
              <a:defRPr sz="3600"/>
            </a:lvl1pPr>
          </a:lstStyle>
          <a:p>
            <a:r>
              <a:t>标题文本</a:t>
            </a:r>
          </a:p>
        </p:txBody>
      </p:sp>
      <p:sp>
        <p:nvSpPr>
          <p:cNvPr id="872" name="正文级别 1…"/>
          <p:cNvSpPr>
            <a:spLocks noGrp="1"/>
          </p:cNvSpPr>
          <p:nvPr>
            <p:ph type="body" idx="1"/>
          </p:nvPr>
        </p:nvSpPr>
        <p:spPr>
          <a:xfrm>
            <a:off x="838200" y="1825625"/>
            <a:ext cx="10515600" cy="3282950"/>
          </a:xfrm>
          <a:prstGeom prst="rect">
            <a:avLst/>
          </a:prstGeom>
        </p:spPr>
        <p:txBody>
          <a:bodyPr/>
          <a:lstStyle>
            <a:lvl1pPr marL="228600" indent="-228600">
              <a:buSzPct val="100000"/>
              <a:buFont typeface="Arial"/>
              <a:buChar char="•"/>
            </a:lvl1pPr>
            <a:lvl2pPr marL="731519" indent="-274319">
              <a:buSzPct val="100000"/>
              <a:buFont typeface="Arial"/>
              <a:buChar char="•"/>
            </a:lvl2pPr>
            <a:lvl3pPr marL="1219200" indent="-304800">
              <a:buSzPct val="100000"/>
              <a:buFont typeface="Arial"/>
              <a:buChar char="•"/>
            </a:lvl3pPr>
            <a:lvl4pPr marL="1714500" indent="-342900">
              <a:buSzPct val="100000"/>
              <a:buFont typeface="Arial"/>
              <a:buChar char="•"/>
            </a:lvl4pPr>
            <a:lvl5pPr marL="2220595" indent="-391795">
              <a:buSzPct val="100000"/>
              <a:buFont typeface="Arial"/>
              <a:buChar char="•"/>
            </a:lvl5pPr>
          </a:lstStyle>
          <a:p>
            <a:r>
              <a:t>正文级别 1</a:t>
            </a:r>
          </a:p>
          <a:p>
            <a:pPr lvl="1"/>
            <a:r>
              <a:t>正文级别 2</a:t>
            </a:r>
          </a:p>
          <a:p>
            <a:pPr lvl="2"/>
            <a:r>
              <a:t>正文级别 3</a:t>
            </a:r>
          </a:p>
          <a:p>
            <a:pPr lvl="3"/>
            <a:r>
              <a:t>正文级别 4</a:t>
            </a:r>
          </a:p>
          <a:p>
            <a:pPr lvl="4"/>
            <a:r>
              <a:t>正文级别 5</a:t>
            </a:r>
          </a:p>
        </p:txBody>
      </p:sp>
      <p:sp>
        <p:nvSpPr>
          <p:cNvPr id="873"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880" name="标题文本"/>
          <p:cNvSpPr>
            <a:spLocks noGrp="1"/>
          </p:cNvSpPr>
          <p:nvPr>
            <p:ph type="title"/>
          </p:nvPr>
        </p:nvSpPr>
        <p:spPr>
          <a:prstGeom prst="rect">
            <a:avLst/>
          </a:prstGeom>
        </p:spPr>
        <p:txBody>
          <a:bodyPr/>
          <a:lstStyle/>
          <a:p>
            <a:r>
              <a:t>标题文本</a:t>
            </a:r>
          </a:p>
        </p:txBody>
      </p:sp>
      <p:sp>
        <p:nvSpPr>
          <p:cNvPr id="881" name="正文级别 1…"/>
          <p:cNvSpPr>
            <a:spLocks noGrp="1"/>
          </p:cNvSpPr>
          <p:nvPr>
            <p:ph type="body" sz="quarter"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882"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Header with no background">
    <p:spTree>
      <p:nvGrpSpPr>
        <p:cNvPr id="1" name=""/>
        <p:cNvGrpSpPr/>
        <p:nvPr/>
      </p:nvGrpSpPr>
      <p:grpSpPr>
        <a:xfrm>
          <a:off x="0" y="0"/>
          <a:ext cx="0" cy="0"/>
          <a:chOff x="0" y="0"/>
          <a:chExt cx="0" cy="0"/>
        </a:xfrm>
      </p:grpSpPr>
      <p:sp>
        <p:nvSpPr>
          <p:cNvPr id="889" name="标题文本"/>
          <p:cNvSpPr>
            <a:spLocks noGrp="1"/>
          </p:cNvSpPr>
          <p:nvPr>
            <p:ph type="title"/>
          </p:nvPr>
        </p:nvSpPr>
        <p:spPr>
          <a:prstGeom prst="rect">
            <a:avLst/>
          </a:prstGeom>
        </p:spPr>
        <p:txBody>
          <a:bodyPr/>
          <a:lstStyle/>
          <a:p>
            <a:r>
              <a:t>标题文本</a:t>
            </a:r>
          </a:p>
        </p:txBody>
      </p:sp>
      <p:sp>
        <p:nvSpPr>
          <p:cNvPr id="890" name="正文级别 1…"/>
          <p:cNvSpPr>
            <a:spLocks noGrp="1"/>
          </p:cNvSpPr>
          <p:nvPr>
            <p:ph type="body" sz="quarter"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891" name="幻灯片编号"/>
          <p:cNvSpPr>
            <a:spLocks noGrp="1"/>
          </p:cNvSpPr>
          <p:nvPr>
            <p:ph type="sldNum" sz="quarter" idx="2"/>
          </p:nvPr>
        </p:nvSpPr>
        <p:spPr>
          <a:xfrm>
            <a:off x="8492201" y="6234432"/>
            <a:ext cx="245399" cy="2438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898" name="标题文本"/>
          <p:cNvSpPr>
            <a:spLocks noGrp="1"/>
          </p:cNvSpPr>
          <p:nvPr>
            <p:ph type="title"/>
          </p:nvPr>
        </p:nvSpPr>
        <p:spPr>
          <a:xfrm>
            <a:off x="838200" y="365125"/>
            <a:ext cx="9228140" cy="1325563"/>
          </a:xfrm>
          <a:prstGeom prst="rect">
            <a:avLst/>
          </a:prstGeom>
        </p:spPr>
        <p:txBody>
          <a:bodyPr anchor="ctr"/>
          <a:lstStyle>
            <a:lvl1pPr>
              <a:defRPr sz="3600"/>
            </a:lvl1pPr>
          </a:lstStyle>
          <a:p>
            <a:r>
              <a:t>标题文本</a:t>
            </a:r>
          </a:p>
        </p:txBody>
      </p:sp>
      <p:sp>
        <p:nvSpPr>
          <p:cNvPr id="899" name="正文级别 1…"/>
          <p:cNvSpPr>
            <a:spLocks noGrp="1"/>
          </p:cNvSpPr>
          <p:nvPr>
            <p:ph type="body" sz="half" idx="1"/>
          </p:nvPr>
        </p:nvSpPr>
        <p:spPr>
          <a:xfrm>
            <a:off x="838200" y="1825625"/>
            <a:ext cx="5181600" cy="3929223"/>
          </a:xfrm>
          <a:prstGeom prst="rect">
            <a:avLst/>
          </a:prstGeom>
        </p:spPr>
        <p:txBody>
          <a:bodyPr/>
          <a:lstStyle>
            <a:lvl1pPr marL="228600" indent="-228600">
              <a:buSzPct val="100000"/>
              <a:buFont typeface="Arial"/>
              <a:buChar char="•"/>
            </a:lvl1pPr>
            <a:lvl2pPr marL="731519" indent="-274319">
              <a:buSzPct val="100000"/>
              <a:buFont typeface="Arial"/>
              <a:buChar char="•"/>
            </a:lvl2pPr>
            <a:lvl3pPr marL="1219200" indent="-304800">
              <a:buSzPct val="100000"/>
              <a:buFont typeface="Arial"/>
              <a:buChar char="•"/>
            </a:lvl3pPr>
            <a:lvl4pPr marL="1714500" indent="-342900">
              <a:buSzPct val="100000"/>
              <a:buFont typeface="Arial"/>
              <a:buChar char="•"/>
            </a:lvl4pPr>
            <a:lvl5pPr marL="2220595" indent="-391795">
              <a:buSzPct val="100000"/>
              <a:buFont typeface="Arial"/>
              <a:buChar char="•"/>
            </a:lvl5pPr>
          </a:lstStyle>
          <a:p>
            <a:r>
              <a:t>正文级别 1</a:t>
            </a:r>
          </a:p>
          <a:p>
            <a:pPr lvl="1"/>
            <a:r>
              <a:t>正文级别 2</a:t>
            </a:r>
          </a:p>
          <a:p>
            <a:pPr lvl="2"/>
            <a:r>
              <a:t>正文级别 3</a:t>
            </a:r>
          </a:p>
          <a:p>
            <a:pPr lvl="3"/>
            <a:r>
              <a:t>正文级别 4</a:t>
            </a:r>
          </a:p>
          <a:p>
            <a:pPr lvl="4"/>
            <a:r>
              <a:t>正文级别 5</a:t>
            </a:r>
          </a:p>
        </p:txBody>
      </p:sp>
      <p:sp>
        <p:nvSpPr>
          <p:cNvPr id="900"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907" name="标题文本"/>
          <p:cNvSpPr>
            <a:spLocks noGrp="1"/>
          </p:cNvSpPr>
          <p:nvPr>
            <p:ph type="title"/>
          </p:nvPr>
        </p:nvSpPr>
        <p:spPr>
          <a:xfrm>
            <a:off x="839787" y="365125"/>
            <a:ext cx="9243329" cy="1325563"/>
          </a:xfrm>
          <a:prstGeom prst="rect">
            <a:avLst/>
          </a:prstGeom>
        </p:spPr>
        <p:txBody>
          <a:bodyPr anchor="ctr"/>
          <a:lstStyle>
            <a:lvl1pPr>
              <a:defRPr sz="3600"/>
            </a:lvl1pPr>
          </a:lstStyle>
          <a:p>
            <a:r>
              <a:t>标题文本</a:t>
            </a:r>
          </a:p>
        </p:txBody>
      </p:sp>
      <p:sp>
        <p:nvSpPr>
          <p:cNvPr id="908" name="正文级别 1…"/>
          <p:cNvSpPr>
            <a:spLocks noGrp="1"/>
          </p:cNvSpPr>
          <p:nvPr>
            <p:ph type="body" sz="quarter" idx="1"/>
          </p:nvPr>
        </p:nvSpPr>
        <p:spPr>
          <a:xfrm>
            <a:off x="839787" y="1681163"/>
            <a:ext cx="5157790" cy="823915"/>
          </a:xfrm>
          <a:prstGeom prst="rect">
            <a:avLst/>
          </a:prstGeom>
        </p:spPr>
        <p:txBody>
          <a:bodyPr anchor="b"/>
          <a:lstStyle>
            <a:lvl1pPr>
              <a:defRPr b="1"/>
            </a:lvl1pPr>
            <a:lvl2pPr>
              <a:defRPr b="1"/>
            </a:lvl2pPr>
            <a:lvl3pPr>
              <a:defRPr b="1"/>
            </a:lvl3pPr>
            <a:lvl4pPr>
              <a:defRPr b="1"/>
            </a:lvl4pPr>
            <a:lvl5pPr>
              <a:defRPr b="1"/>
            </a:lvl5pPr>
          </a:lstStyle>
          <a:p>
            <a:r>
              <a:t>正文级别 1</a:t>
            </a:r>
          </a:p>
          <a:p>
            <a:pPr lvl="1"/>
            <a:r>
              <a:t>正文级别 2</a:t>
            </a:r>
          </a:p>
          <a:p>
            <a:pPr lvl="2"/>
            <a:r>
              <a:t>正文级别 3</a:t>
            </a:r>
          </a:p>
          <a:p>
            <a:pPr lvl="3"/>
            <a:r>
              <a:t>正文级别 4</a:t>
            </a:r>
          </a:p>
          <a:p>
            <a:pPr lvl="4"/>
            <a:r>
              <a:t>正文级别 5</a:t>
            </a:r>
          </a:p>
        </p:txBody>
      </p:sp>
      <p:sp>
        <p:nvSpPr>
          <p:cNvPr id="909" name="Text Placeholder 4"/>
          <p:cNvSpPr>
            <a:spLocks noGrp="1"/>
          </p:cNvSpPr>
          <p:nvPr>
            <p:ph type="body" sz="quarter" idx="13"/>
          </p:nvPr>
        </p:nvSpPr>
        <p:spPr>
          <a:xfrm>
            <a:off x="6172200" y="1681163"/>
            <a:ext cx="5183188" cy="823914"/>
          </a:xfrm>
          <a:prstGeom prst="rect">
            <a:avLst/>
          </a:prstGeom>
        </p:spPr>
        <p:txBody>
          <a:bodyPr anchor="b"/>
          <a:lstStyle/>
          <a:p>
            <a:endParaRPr/>
          </a:p>
        </p:txBody>
      </p:sp>
      <p:sp>
        <p:nvSpPr>
          <p:cNvPr id="910"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Only 0">
    <p:bg>
      <p:bgPr>
        <a:solidFill>
          <a:srgbClr val="000000"/>
        </a:solidFill>
        <a:effectLst/>
      </p:bgPr>
    </p:bg>
    <p:spTree>
      <p:nvGrpSpPr>
        <p:cNvPr id="1" name=""/>
        <p:cNvGrpSpPr/>
        <p:nvPr/>
      </p:nvGrpSpPr>
      <p:grpSpPr>
        <a:xfrm>
          <a:off x="0" y="0"/>
          <a:ext cx="0" cy="0"/>
          <a:chOff x="0" y="0"/>
          <a:chExt cx="0" cy="0"/>
        </a:xfrm>
      </p:grpSpPr>
      <p:pic>
        <p:nvPicPr>
          <p:cNvPr id="78" name="Picture 6" descr="Picture 6"/>
          <p:cNvPicPr>
            <a:picLocks noChangeAspect="1"/>
          </p:cNvPicPr>
          <p:nvPr/>
        </p:nvPicPr>
        <p:blipFill>
          <a:blip r:embed="rId2"/>
          <a:stretch>
            <a:fillRect/>
          </a:stretch>
        </p:blipFill>
        <p:spPr>
          <a:xfrm>
            <a:off x="10561638" y="230188"/>
            <a:ext cx="1389065" cy="622302"/>
          </a:xfrm>
          <a:prstGeom prst="rect">
            <a:avLst/>
          </a:prstGeom>
          <a:ln w="12700">
            <a:miter lim="400000"/>
          </a:ln>
        </p:spPr>
      </p:pic>
      <p:pic>
        <p:nvPicPr>
          <p:cNvPr id="79" name="Picture 7" descr="Picture 7"/>
          <p:cNvPicPr>
            <a:picLocks noChangeAspect="1"/>
          </p:cNvPicPr>
          <p:nvPr/>
        </p:nvPicPr>
        <p:blipFill>
          <a:blip r:embed="rId3"/>
          <a:stretch>
            <a:fillRect/>
          </a:stretch>
        </p:blipFill>
        <p:spPr>
          <a:xfrm>
            <a:off x="-666750" y="-2303466"/>
            <a:ext cx="2170116" cy="3155954"/>
          </a:xfrm>
          <a:prstGeom prst="rect">
            <a:avLst/>
          </a:prstGeom>
          <a:ln w="12700">
            <a:miter lim="400000"/>
          </a:ln>
        </p:spPr>
      </p:pic>
      <p:pic>
        <p:nvPicPr>
          <p:cNvPr id="80" name="Picture 8" descr="Picture 8"/>
          <p:cNvPicPr>
            <a:picLocks noChangeAspect="1"/>
          </p:cNvPicPr>
          <p:nvPr/>
        </p:nvPicPr>
        <p:blipFill>
          <a:blip r:embed="rId4"/>
          <a:stretch>
            <a:fillRect/>
          </a:stretch>
        </p:blipFill>
        <p:spPr>
          <a:xfrm>
            <a:off x="10685463" y="6005512"/>
            <a:ext cx="2170115" cy="3154365"/>
          </a:xfrm>
          <a:prstGeom prst="rect">
            <a:avLst/>
          </a:prstGeom>
          <a:ln w="12700">
            <a:miter lim="400000"/>
          </a:ln>
        </p:spPr>
      </p:pic>
      <p:sp>
        <p:nvSpPr>
          <p:cNvPr id="81" name="Footer Placeholder 4"/>
          <p:cNvSpPr/>
          <p:nvPr/>
        </p:nvSpPr>
        <p:spPr>
          <a:xfrm>
            <a:off x="838200" y="6493192"/>
            <a:ext cx="10515600"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i="1">
                <a:solidFill>
                  <a:srgbClr val="FFFFFF"/>
                </a:solidFill>
                <a:latin typeface="Kanit"/>
                <a:ea typeface="Kanit"/>
                <a:cs typeface="Kanit"/>
                <a:sym typeface="Kanit"/>
              </a:defRPr>
            </a:lvl1pPr>
          </a:lstStyle>
          <a:p>
            <a:r>
              <a:t>Lotterywest is the major supporter of the WA Digital Inclusion Project. WACOSS is leading the initiative and is responsible for project governance.</a:t>
            </a:r>
          </a:p>
        </p:txBody>
      </p:sp>
      <p:sp>
        <p:nvSpPr>
          <p:cNvPr id="82" name="标题文本"/>
          <p:cNvSpPr>
            <a:spLocks noGrp="1"/>
          </p:cNvSpPr>
          <p:nvPr>
            <p:ph type="title"/>
          </p:nvPr>
        </p:nvSpPr>
        <p:spPr>
          <a:xfrm>
            <a:off x="838200" y="365125"/>
            <a:ext cx="9228140" cy="1325563"/>
          </a:xfrm>
          <a:prstGeom prst="rect">
            <a:avLst/>
          </a:prstGeom>
        </p:spPr>
        <p:txBody>
          <a:bodyPr anchor="ctr"/>
          <a:lstStyle>
            <a:lvl1pPr>
              <a:defRPr sz="3600">
                <a:solidFill>
                  <a:srgbClr val="E7E6E6"/>
                </a:solidFill>
              </a:defRPr>
            </a:lvl1pPr>
          </a:lstStyle>
          <a:p>
            <a:r>
              <a:t>标题文本</a:t>
            </a:r>
          </a:p>
        </p:txBody>
      </p:sp>
      <p:sp>
        <p:nvSpPr>
          <p:cNvPr id="83"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17" name="标题文本"/>
          <p:cNvSpPr>
            <a:spLocks noGrp="1"/>
          </p:cNvSpPr>
          <p:nvPr>
            <p:ph type="title"/>
          </p:nvPr>
        </p:nvSpPr>
        <p:spPr>
          <a:xfrm>
            <a:off x="838200" y="365125"/>
            <a:ext cx="9228140" cy="1325563"/>
          </a:xfrm>
          <a:prstGeom prst="rect">
            <a:avLst/>
          </a:prstGeom>
        </p:spPr>
        <p:txBody>
          <a:bodyPr anchor="ctr"/>
          <a:lstStyle>
            <a:lvl1pPr>
              <a:defRPr sz="3600"/>
            </a:lvl1pPr>
          </a:lstStyle>
          <a:p>
            <a:r>
              <a:t>标题文本</a:t>
            </a:r>
          </a:p>
        </p:txBody>
      </p:sp>
      <p:sp>
        <p:nvSpPr>
          <p:cNvPr id="918"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5"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32" name="标题文本"/>
          <p:cNvSpPr>
            <a:spLocks noGrp="1"/>
          </p:cNvSpPr>
          <p:nvPr>
            <p:ph type="title"/>
          </p:nvPr>
        </p:nvSpPr>
        <p:spPr>
          <a:xfrm>
            <a:off x="839787" y="457200"/>
            <a:ext cx="3932240" cy="1600200"/>
          </a:xfrm>
          <a:prstGeom prst="rect">
            <a:avLst/>
          </a:prstGeom>
        </p:spPr>
        <p:txBody>
          <a:bodyPr/>
          <a:lstStyle>
            <a:lvl1pPr>
              <a:defRPr sz="3200"/>
            </a:lvl1pPr>
          </a:lstStyle>
          <a:p>
            <a:r>
              <a:t>标题文本</a:t>
            </a:r>
          </a:p>
        </p:txBody>
      </p:sp>
      <p:sp>
        <p:nvSpPr>
          <p:cNvPr id="933" name="正文级别 1…"/>
          <p:cNvSpPr>
            <a:spLocks noGrp="1"/>
          </p:cNvSpPr>
          <p:nvPr>
            <p:ph type="body" sz="half" idx="1"/>
          </p:nvPr>
        </p:nvSpPr>
        <p:spPr>
          <a:xfrm>
            <a:off x="5183187" y="1186249"/>
            <a:ext cx="6172203" cy="4674802"/>
          </a:xfrm>
          <a:prstGeom prst="rect">
            <a:avLst/>
          </a:prstGeom>
        </p:spPr>
        <p:txBody>
          <a:bodyPr/>
          <a:lstStyle>
            <a:lvl1pPr marL="228600" indent="-228600">
              <a:buSzPct val="100000"/>
              <a:buFont typeface="Arial"/>
              <a:buChar char="•"/>
              <a:defRPr sz="3200"/>
            </a:lvl1pPr>
            <a:lvl2pPr marL="718184" indent="-260984">
              <a:buSzPct val="100000"/>
              <a:buFont typeface="Arial"/>
              <a:buChar char="•"/>
              <a:defRPr sz="3200"/>
            </a:lvl2pPr>
            <a:lvl3pPr marL="1219200" indent="-304800">
              <a:buSzPct val="100000"/>
              <a:buFont typeface="Arial"/>
              <a:buChar char="•"/>
              <a:defRPr sz="3200"/>
            </a:lvl3pPr>
            <a:lvl4pPr marL="1737360" indent="-365760">
              <a:buSzPct val="100000"/>
              <a:buFont typeface="Arial"/>
              <a:buChar char="•"/>
              <a:defRPr sz="3200"/>
            </a:lvl4pPr>
            <a:lvl5pPr marL="2194560" indent="-365760">
              <a:buSzPct val="100000"/>
              <a:buFont typeface="Arial"/>
              <a:buChar char="•"/>
              <a:defRPr sz="3200"/>
            </a:lvl5pPr>
          </a:lstStyle>
          <a:p>
            <a:r>
              <a:t>正文级别 1</a:t>
            </a:r>
          </a:p>
          <a:p>
            <a:pPr lvl="1"/>
            <a:r>
              <a:t>正文级别 2</a:t>
            </a:r>
          </a:p>
          <a:p>
            <a:pPr lvl="2"/>
            <a:r>
              <a:t>正文级别 3</a:t>
            </a:r>
          </a:p>
          <a:p>
            <a:pPr lvl="3"/>
            <a:r>
              <a:t>正文级别 4</a:t>
            </a:r>
          </a:p>
          <a:p>
            <a:pPr lvl="4"/>
            <a:r>
              <a:t>正文级别 5</a:t>
            </a:r>
          </a:p>
        </p:txBody>
      </p:sp>
      <p:sp>
        <p:nvSpPr>
          <p:cNvPr id="934" name="Text Placeholder 3"/>
          <p:cNvSpPr>
            <a:spLocks noGrp="1"/>
          </p:cNvSpPr>
          <p:nvPr>
            <p:ph type="body" sz="quarter" idx="13"/>
          </p:nvPr>
        </p:nvSpPr>
        <p:spPr>
          <a:xfrm>
            <a:off x="839786" y="2057400"/>
            <a:ext cx="3932242" cy="3811588"/>
          </a:xfrm>
          <a:prstGeom prst="rect">
            <a:avLst/>
          </a:prstGeom>
        </p:spPr>
        <p:txBody>
          <a:bodyPr/>
          <a:lstStyle/>
          <a:p>
            <a:endParaRPr/>
          </a:p>
        </p:txBody>
      </p:sp>
      <p:sp>
        <p:nvSpPr>
          <p:cNvPr id="935"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42" name="标题文本"/>
          <p:cNvSpPr>
            <a:spLocks noGrp="1"/>
          </p:cNvSpPr>
          <p:nvPr>
            <p:ph type="title"/>
          </p:nvPr>
        </p:nvSpPr>
        <p:spPr>
          <a:xfrm>
            <a:off x="839787" y="457200"/>
            <a:ext cx="3932240" cy="1600200"/>
          </a:xfrm>
          <a:prstGeom prst="rect">
            <a:avLst/>
          </a:prstGeom>
        </p:spPr>
        <p:txBody>
          <a:bodyPr/>
          <a:lstStyle>
            <a:lvl1pPr>
              <a:defRPr sz="3200"/>
            </a:lvl1pPr>
          </a:lstStyle>
          <a:p>
            <a:r>
              <a:t>标题文本</a:t>
            </a:r>
          </a:p>
        </p:txBody>
      </p:sp>
      <p:sp>
        <p:nvSpPr>
          <p:cNvPr id="943" name="Picture Placeholder 2"/>
          <p:cNvSpPr>
            <a:spLocks noGrp="1"/>
          </p:cNvSpPr>
          <p:nvPr>
            <p:ph type="pic" sz="half" idx="13"/>
          </p:nvPr>
        </p:nvSpPr>
        <p:spPr>
          <a:xfrm>
            <a:off x="5183187" y="1276864"/>
            <a:ext cx="6172203" cy="4584187"/>
          </a:xfrm>
          <a:prstGeom prst="rect">
            <a:avLst/>
          </a:prstGeom>
        </p:spPr>
        <p:txBody>
          <a:bodyPr lIns="91439" tIns="45719" rIns="91439" bIns="45719">
            <a:noAutofit/>
          </a:bodyPr>
          <a:lstStyle/>
          <a:p>
            <a:endParaRPr/>
          </a:p>
        </p:txBody>
      </p:sp>
      <p:sp>
        <p:nvSpPr>
          <p:cNvPr id="944" name="正文级别 1…"/>
          <p:cNvSpPr>
            <a:spLocks noGrp="1"/>
          </p:cNvSpPr>
          <p:nvPr>
            <p:ph type="body" sz="quarter" idx="1"/>
          </p:nvPr>
        </p:nvSpPr>
        <p:spPr>
          <a:xfrm>
            <a:off x="839787" y="2057400"/>
            <a:ext cx="3932240" cy="3811588"/>
          </a:xfrm>
          <a:prstGeom prst="rect">
            <a:avLst/>
          </a:prstGeom>
        </p:spPr>
        <p:txBody>
          <a:bodyPr/>
          <a:lstStyle>
            <a:lvl1pPr>
              <a:defRPr sz="1600"/>
            </a:lvl1pPr>
            <a:lvl2pPr>
              <a:defRPr sz="1600"/>
            </a:lvl2pPr>
            <a:lvl3pPr>
              <a:defRPr sz="1600"/>
            </a:lvl3pPr>
            <a:lvl4pPr>
              <a:defRPr sz="1600"/>
            </a:lvl4pPr>
            <a:lvl5pPr>
              <a:defRPr sz="1600"/>
            </a:lvl5pPr>
          </a:lstStyle>
          <a:p>
            <a:r>
              <a:t>正文级别 1</a:t>
            </a:r>
          </a:p>
          <a:p>
            <a:pPr lvl="1"/>
            <a:r>
              <a:t>正文级别 2</a:t>
            </a:r>
          </a:p>
          <a:p>
            <a:pPr lvl="2"/>
            <a:r>
              <a:t>正文级别 3</a:t>
            </a:r>
          </a:p>
          <a:p>
            <a:pPr lvl="3"/>
            <a:r>
              <a:t>正文级别 4</a:t>
            </a:r>
          </a:p>
          <a:p>
            <a:pPr lvl="4"/>
            <a:r>
              <a:t>正文级别 5</a:t>
            </a:r>
          </a:p>
        </p:txBody>
      </p:sp>
      <p:sp>
        <p:nvSpPr>
          <p:cNvPr id="945"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52" name="标题文本"/>
          <p:cNvSpPr>
            <a:spLocks noGrp="1"/>
          </p:cNvSpPr>
          <p:nvPr>
            <p:ph type="title"/>
          </p:nvPr>
        </p:nvSpPr>
        <p:spPr>
          <a:xfrm>
            <a:off x="838200" y="365125"/>
            <a:ext cx="9228140" cy="1325563"/>
          </a:xfrm>
          <a:prstGeom prst="rect">
            <a:avLst/>
          </a:prstGeom>
        </p:spPr>
        <p:txBody>
          <a:bodyPr anchor="ctr"/>
          <a:lstStyle>
            <a:lvl1pPr>
              <a:defRPr sz="3600"/>
            </a:lvl1pPr>
          </a:lstStyle>
          <a:p>
            <a:r>
              <a:t>标题文本</a:t>
            </a:r>
          </a:p>
        </p:txBody>
      </p:sp>
      <p:sp>
        <p:nvSpPr>
          <p:cNvPr id="953" name="正文级别 1…"/>
          <p:cNvSpPr>
            <a:spLocks noGrp="1"/>
          </p:cNvSpPr>
          <p:nvPr>
            <p:ph type="body" idx="1"/>
          </p:nvPr>
        </p:nvSpPr>
        <p:spPr>
          <a:xfrm>
            <a:off x="838200" y="1825625"/>
            <a:ext cx="10515600" cy="3282950"/>
          </a:xfrm>
          <a:prstGeom prst="rect">
            <a:avLst/>
          </a:prstGeom>
        </p:spPr>
        <p:txBody>
          <a:bodyPr/>
          <a:lstStyle>
            <a:lvl1pPr marL="228600" indent="-228600">
              <a:buSzPct val="100000"/>
              <a:buFont typeface="Arial"/>
              <a:buChar char="•"/>
            </a:lvl1pPr>
            <a:lvl2pPr marL="731519" indent="-274319">
              <a:buSzPct val="100000"/>
              <a:buFont typeface="Arial"/>
              <a:buChar char="•"/>
            </a:lvl2pPr>
            <a:lvl3pPr marL="1219200" indent="-304800">
              <a:buSzPct val="100000"/>
              <a:buFont typeface="Arial"/>
              <a:buChar char="•"/>
            </a:lvl3pPr>
            <a:lvl4pPr marL="1714500" indent="-342900">
              <a:buSzPct val="100000"/>
              <a:buFont typeface="Arial"/>
              <a:buChar char="•"/>
            </a:lvl4pPr>
            <a:lvl5pPr marL="2220595" indent="-391795">
              <a:buSzPct val="100000"/>
              <a:buFont typeface="Arial"/>
              <a:buChar char="•"/>
            </a:lvl5pPr>
          </a:lstStyle>
          <a:p>
            <a:r>
              <a:t>正文级别 1</a:t>
            </a:r>
          </a:p>
          <a:p>
            <a:pPr lvl="1"/>
            <a:r>
              <a:t>正文级别 2</a:t>
            </a:r>
          </a:p>
          <a:p>
            <a:pPr lvl="2"/>
            <a:r>
              <a:t>正文级别 3</a:t>
            </a:r>
          </a:p>
          <a:p>
            <a:pPr lvl="3"/>
            <a:r>
              <a:t>正文级别 4</a:t>
            </a:r>
          </a:p>
          <a:p>
            <a:pPr lvl="4"/>
            <a:r>
              <a:t>正文级别 5</a:t>
            </a:r>
          </a:p>
        </p:txBody>
      </p:sp>
      <p:sp>
        <p:nvSpPr>
          <p:cNvPr id="954"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61" name="标题文本"/>
          <p:cNvSpPr>
            <a:spLocks noGrp="1"/>
          </p:cNvSpPr>
          <p:nvPr>
            <p:ph type="title"/>
          </p:nvPr>
        </p:nvSpPr>
        <p:spPr>
          <a:xfrm>
            <a:off x="7900086" y="365125"/>
            <a:ext cx="2405449" cy="5473614"/>
          </a:xfrm>
          <a:prstGeom prst="rect">
            <a:avLst/>
          </a:prstGeom>
        </p:spPr>
        <p:txBody>
          <a:bodyPr anchor="ctr"/>
          <a:lstStyle>
            <a:lvl1pPr>
              <a:defRPr sz="3600"/>
            </a:lvl1pPr>
          </a:lstStyle>
          <a:p>
            <a:r>
              <a:t>标题文本</a:t>
            </a:r>
          </a:p>
        </p:txBody>
      </p:sp>
      <p:sp>
        <p:nvSpPr>
          <p:cNvPr id="962" name="正文级别 1…"/>
          <p:cNvSpPr>
            <a:spLocks noGrp="1"/>
          </p:cNvSpPr>
          <p:nvPr>
            <p:ph type="body" idx="1"/>
          </p:nvPr>
        </p:nvSpPr>
        <p:spPr>
          <a:xfrm>
            <a:off x="838200" y="365125"/>
            <a:ext cx="6930081" cy="5473614"/>
          </a:xfrm>
          <a:prstGeom prst="rect">
            <a:avLst/>
          </a:prstGeom>
        </p:spPr>
        <p:txBody>
          <a:bodyPr/>
          <a:lstStyle>
            <a:lvl1pPr marL="228600" indent="-228600">
              <a:buSzPct val="100000"/>
              <a:buFont typeface="Arial"/>
              <a:buChar char="•"/>
            </a:lvl1pPr>
            <a:lvl2pPr marL="731519" indent="-274319">
              <a:buSzPct val="100000"/>
              <a:buFont typeface="Arial"/>
              <a:buChar char="•"/>
            </a:lvl2pPr>
            <a:lvl3pPr marL="1219200" indent="-304800">
              <a:buSzPct val="100000"/>
              <a:buFont typeface="Arial"/>
              <a:buChar char="•"/>
            </a:lvl3pPr>
            <a:lvl4pPr marL="1714500" indent="-342900">
              <a:buSzPct val="100000"/>
              <a:buFont typeface="Arial"/>
              <a:buChar char="•"/>
            </a:lvl4pPr>
            <a:lvl5pPr marL="2220595" indent="-391795">
              <a:buSzPct val="100000"/>
              <a:buFont typeface="Arial"/>
              <a:buChar char="•"/>
            </a:lvl5pPr>
          </a:lstStyle>
          <a:p>
            <a:r>
              <a:t>正文级别 1</a:t>
            </a:r>
          </a:p>
          <a:p>
            <a:pPr lvl="1"/>
            <a:r>
              <a:t>正文级别 2</a:t>
            </a:r>
          </a:p>
          <a:p>
            <a:pPr lvl="2"/>
            <a:r>
              <a:t>正文级别 3</a:t>
            </a:r>
          </a:p>
          <a:p>
            <a:pPr lvl="3"/>
            <a:r>
              <a:t>正文级别 4</a:t>
            </a:r>
          </a:p>
          <a:p>
            <a:pPr lvl="4"/>
            <a:r>
              <a:t>正文级别 5</a:t>
            </a:r>
          </a:p>
        </p:txBody>
      </p:sp>
      <p:sp>
        <p:nvSpPr>
          <p:cNvPr id="963" name="幻灯片编号"/>
          <p:cNvSpPr>
            <a:spLocks noGrp="1"/>
          </p:cNvSpPr>
          <p:nvPr>
            <p:ph type="sldNum" sz="quarter" idx="2"/>
          </p:nvPr>
        </p:nvSpPr>
        <p:spPr>
          <a:xfrm>
            <a:off x="10060653" y="6271738"/>
            <a:ext cx="245400" cy="2438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a:t>WA Digital Inclusion Project  |  Community Champions | Training Session</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1197817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0"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image" Target="../media/image2.png"/><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image" Target="../media/image3.png"/><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theme" Target="../theme/theme1.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88"/>
          <a:stretch>
            <a:fillRect/>
          </a:stretch>
        </p:blipFill>
        <p:spPr>
          <a:xfrm>
            <a:off x="10561638" y="230188"/>
            <a:ext cx="1389065" cy="622302"/>
          </a:xfrm>
          <a:prstGeom prst="rect">
            <a:avLst/>
          </a:prstGeom>
          <a:ln w="12700">
            <a:miter lim="400000"/>
          </a:ln>
        </p:spPr>
      </p:pic>
      <p:pic>
        <p:nvPicPr>
          <p:cNvPr id="3" name="Picture 7" descr="Picture 7"/>
          <p:cNvPicPr>
            <a:picLocks noChangeAspect="1"/>
          </p:cNvPicPr>
          <p:nvPr/>
        </p:nvPicPr>
        <p:blipFill>
          <a:blip r:embed="rId89"/>
          <a:stretch>
            <a:fillRect/>
          </a:stretch>
        </p:blipFill>
        <p:spPr>
          <a:xfrm>
            <a:off x="-666750" y="-2303466"/>
            <a:ext cx="2170116" cy="3155954"/>
          </a:xfrm>
          <a:prstGeom prst="rect">
            <a:avLst/>
          </a:prstGeom>
          <a:ln w="12700">
            <a:miter lim="400000"/>
          </a:ln>
        </p:spPr>
      </p:pic>
      <p:pic>
        <p:nvPicPr>
          <p:cNvPr id="4" name="Picture 8" descr="Picture 8"/>
          <p:cNvPicPr>
            <a:picLocks noChangeAspect="1"/>
          </p:cNvPicPr>
          <p:nvPr/>
        </p:nvPicPr>
        <p:blipFill>
          <a:blip r:embed="rId90"/>
          <a:stretch>
            <a:fillRect/>
          </a:stretch>
        </p:blipFill>
        <p:spPr>
          <a:xfrm>
            <a:off x="10685463" y="6005512"/>
            <a:ext cx="2170115" cy="3154365"/>
          </a:xfrm>
          <a:prstGeom prst="rect">
            <a:avLst/>
          </a:prstGeom>
          <a:ln w="12700">
            <a:miter lim="400000"/>
          </a:ln>
        </p:spPr>
      </p:pic>
      <p:sp>
        <p:nvSpPr>
          <p:cNvPr id="5" name="Footer Placeholder 4"/>
          <p:cNvSpPr/>
          <p:nvPr/>
        </p:nvSpPr>
        <p:spPr>
          <a:xfrm>
            <a:off x="838200" y="6493192"/>
            <a:ext cx="10515600"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i="1">
                <a:solidFill>
                  <a:srgbClr val="595959"/>
                </a:solidFill>
                <a:latin typeface="Kanit"/>
                <a:ea typeface="Kanit"/>
                <a:cs typeface="Kanit"/>
                <a:sym typeface="Kanit"/>
              </a:defRPr>
            </a:lvl1pPr>
          </a:lstStyle>
          <a:p>
            <a:r>
              <a:t>Lotterywest is the major supporter of the WA Digital Inclusion Project. WACOSS is leading the initiative and is responsible for project governance.</a:t>
            </a:r>
          </a:p>
        </p:txBody>
      </p:sp>
      <p:sp>
        <p:nvSpPr>
          <p:cNvPr id="6" name="标题文本"/>
          <p:cNvSpPr>
            <a:spLocks noGrp="1"/>
          </p:cNvSpPr>
          <p:nvPr>
            <p:ph type="title"/>
          </p:nvPr>
        </p:nvSpPr>
        <p:spPr>
          <a:xfrm>
            <a:off x="831850" y="1709738"/>
            <a:ext cx="10515600" cy="28527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p>
            <a:r>
              <a:t>标题文本</a:t>
            </a:r>
          </a:p>
        </p:txBody>
      </p:sp>
      <p:sp>
        <p:nvSpPr>
          <p:cNvPr id="7" name="正文级别 1…"/>
          <p:cNvSpPr>
            <a:spLocks noGrp="1"/>
          </p:cNvSpPr>
          <p:nvPr>
            <p:ph type="body" idx="1"/>
          </p:nvPr>
        </p:nvSpPr>
        <p:spPr>
          <a:xfrm>
            <a:off x="831850" y="4589462"/>
            <a:ext cx="10515600" cy="150019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正文级别 1</a:t>
            </a:r>
          </a:p>
          <a:p>
            <a:pPr lvl="1"/>
            <a:r>
              <a:t>正文级别 2</a:t>
            </a:r>
          </a:p>
          <a:p>
            <a:pPr lvl="2"/>
            <a:r>
              <a:t>正文级别 3</a:t>
            </a:r>
          </a:p>
          <a:p>
            <a:pPr lvl="3"/>
            <a:r>
              <a:t>正文级别 4</a:t>
            </a:r>
          </a:p>
          <a:p>
            <a:pPr lvl="4"/>
            <a:r>
              <a:t>正文级别 5</a:t>
            </a:r>
          </a:p>
        </p:txBody>
      </p:sp>
      <p:sp>
        <p:nvSpPr>
          <p:cNvPr id="8" name="幻灯片编号"/>
          <p:cNvSpPr>
            <a:spLocks noGrp="1"/>
          </p:cNvSpPr>
          <p:nvPr>
            <p:ph type="sldNum" sz="quarter" idx="2"/>
          </p:nvPr>
        </p:nvSpPr>
        <p:spPr>
          <a:xfrm>
            <a:off x="11108403" y="6274119"/>
            <a:ext cx="245400" cy="243837"/>
          </a:xfrm>
          <a:prstGeom prst="rect">
            <a:avLst/>
          </a:prstGeom>
          <a:ln w="12700">
            <a:miter lim="400000"/>
          </a:ln>
        </p:spPr>
        <p:txBody>
          <a:bodyPr wrap="none" lIns="45718" tIns="45718" rIns="45718" bIns="45718" anchor="ctr">
            <a:spAutoFit/>
          </a:bodyPr>
          <a:lstStyle>
            <a:lvl1pPr algn="r">
              <a:defRPr sz="1000">
                <a:solidFill>
                  <a:srgbClr val="898989"/>
                </a:solidFill>
                <a:latin typeface="Kanit"/>
                <a:ea typeface="Kanit"/>
                <a:cs typeface="Kanit"/>
                <a:sym typeface="Kani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Lst>
  <p:transition spd="med"/>
  <p:txStyles>
    <p:titleStyle>
      <a:lvl1pPr marL="0" marR="0" indent="0" algn="l" defTabSz="914400" rtl="0" latinLnBrk="0">
        <a:lnSpc>
          <a:spcPct val="90000"/>
        </a:lnSpc>
        <a:spcBef>
          <a:spcPts val="0"/>
        </a:spcBef>
        <a:spcAft>
          <a:spcPts val="0"/>
        </a:spcAft>
        <a:buClrTx/>
        <a:buSzTx/>
        <a:buFontTx/>
        <a:buNone/>
        <a:tabLst/>
        <a:defRPr sz="6000" b="1" i="0" u="none" strike="noStrike" cap="none" spc="0" baseline="0">
          <a:ln>
            <a:noFill/>
          </a:ln>
          <a:solidFill>
            <a:schemeClr val="accent5"/>
          </a:solidFill>
          <a:uFillTx/>
          <a:latin typeface="Kanit"/>
          <a:ea typeface="Kanit"/>
          <a:cs typeface="Kanit"/>
          <a:sym typeface="Kanit"/>
        </a:defRPr>
      </a:lvl1pPr>
      <a:lvl2pPr marL="0" marR="0" indent="0" algn="l" defTabSz="914400" rtl="0" latinLnBrk="0">
        <a:lnSpc>
          <a:spcPct val="90000"/>
        </a:lnSpc>
        <a:spcBef>
          <a:spcPts val="0"/>
        </a:spcBef>
        <a:spcAft>
          <a:spcPts val="0"/>
        </a:spcAft>
        <a:buClrTx/>
        <a:buSzTx/>
        <a:buFontTx/>
        <a:buNone/>
        <a:tabLst/>
        <a:defRPr sz="6000" b="1" i="0" u="none" strike="noStrike" cap="none" spc="0" baseline="0">
          <a:ln>
            <a:noFill/>
          </a:ln>
          <a:solidFill>
            <a:schemeClr val="accent5"/>
          </a:solidFill>
          <a:uFillTx/>
          <a:latin typeface="Kanit"/>
          <a:ea typeface="Kanit"/>
          <a:cs typeface="Kanit"/>
          <a:sym typeface="Kanit"/>
        </a:defRPr>
      </a:lvl2pPr>
      <a:lvl3pPr marL="0" marR="0" indent="0" algn="l" defTabSz="914400" rtl="0" latinLnBrk="0">
        <a:lnSpc>
          <a:spcPct val="90000"/>
        </a:lnSpc>
        <a:spcBef>
          <a:spcPts val="0"/>
        </a:spcBef>
        <a:spcAft>
          <a:spcPts val="0"/>
        </a:spcAft>
        <a:buClrTx/>
        <a:buSzTx/>
        <a:buFontTx/>
        <a:buNone/>
        <a:tabLst/>
        <a:defRPr sz="6000" b="1" i="0" u="none" strike="noStrike" cap="none" spc="0" baseline="0">
          <a:ln>
            <a:noFill/>
          </a:ln>
          <a:solidFill>
            <a:schemeClr val="accent5"/>
          </a:solidFill>
          <a:uFillTx/>
          <a:latin typeface="Kanit"/>
          <a:ea typeface="Kanit"/>
          <a:cs typeface="Kanit"/>
          <a:sym typeface="Kanit"/>
        </a:defRPr>
      </a:lvl3pPr>
      <a:lvl4pPr marL="0" marR="0" indent="0" algn="l" defTabSz="914400" rtl="0" latinLnBrk="0">
        <a:lnSpc>
          <a:spcPct val="90000"/>
        </a:lnSpc>
        <a:spcBef>
          <a:spcPts val="0"/>
        </a:spcBef>
        <a:spcAft>
          <a:spcPts val="0"/>
        </a:spcAft>
        <a:buClrTx/>
        <a:buSzTx/>
        <a:buFontTx/>
        <a:buNone/>
        <a:tabLst/>
        <a:defRPr sz="6000" b="1" i="0" u="none" strike="noStrike" cap="none" spc="0" baseline="0">
          <a:ln>
            <a:noFill/>
          </a:ln>
          <a:solidFill>
            <a:schemeClr val="accent5"/>
          </a:solidFill>
          <a:uFillTx/>
          <a:latin typeface="Kanit"/>
          <a:ea typeface="Kanit"/>
          <a:cs typeface="Kanit"/>
          <a:sym typeface="Kanit"/>
        </a:defRPr>
      </a:lvl4pPr>
      <a:lvl5pPr marL="0" marR="0" indent="0" algn="l" defTabSz="914400" rtl="0" latinLnBrk="0">
        <a:lnSpc>
          <a:spcPct val="90000"/>
        </a:lnSpc>
        <a:spcBef>
          <a:spcPts val="0"/>
        </a:spcBef>
        <a:spcAft>
          <a:spcPts val="0"/>
        </a:spcAft>
        <a:buClrTx/>
        <a:buSzTx/>
        <a:buFontTx/>
        <a:buNone/>
        <a:tabLst/>
        <a:defRPr sz="6000" b="1" i="0" u="none" strike="noStrike" cap="none" spc="0" baseline="0">
          <a:ln>
            <a:noFill/>
          </a:ln>
          <a:solidFill>
            <a:schemeClr val="accent5"/>
          </a:solidFill>
          <a:uFillTx/>
          <a:latin typeface="Kanit"/>
          <a:ea typeface="Kanit"/>
          <a:cs typeface="Kanit"/>
          <a:sym typeface="Kanit"/>
        </a:defRPr>
      </a:lvl5pPr>
      <a:lvl6pPr marL="0" marR="0" indent="0" algn="l" defTabSz="914400" rtl="0" latinLnBrk="0">
        <a:lnSpc>
          <a:spcPct val="90000"/>
        </a:lnSpc>
        <a:spcBef>
          <a:spcPts val="0"/>
        </a:spcBef>
        <a:spcAft>
          <a:spcPts val="0"/>
        </a:spcAft>
        <a:buClrTx/>
        <a:buSzTx/>
        <a:buFontTx/>
        <a:buNone/>
        <a:tabLst/>
        <a:defRPr sz="6000" b="1" i="0" u="none" strike="noStrike" cap="none" spc="0" baseline="0">
          <a:ln>
            <a:noFill/>
          </a:ln>
          <a:solidFill>
            <a:schemeClr val="accent5"/>
          </a:solidFill>
          <a:uFillTx/>
          <a:latin typeface="Kanit"/>
          <a:ea typeface="Kanit"/>
          <a:cs typeface="Kanit"/>
          <a:sym typeface="Kanit"/>
        </a:defRPr>
      </a:lvl6pPr>
      <a:lvl7pPr marL="0" marR="0" indent="0" algn="l" defTabSz="914400" rtl="0" latinLnBrk="0">
        <a:lnSpc>
          <a:spcPct val="90000"/>
        </a:lnSpc>
        <a:spcBef>
          <a:spcPts val="0"/>
        </a:spcBef>
        <a:spcAft>
          <a:spcPts val="0"/>
        </a:spcAft>
        <a:buClrTx/>
        <a:buSzTx/>
        <a:buFontTx/>
        <a:buNone/>
        <a:tabLst/>
        <a:defRPr sz="6000" b="1" i="0" u="none" strike="noStrike" cap="none" spc="0" baseline="0">
          <a:ln>
            <a:noFill/>
          </a:ln>
          <a:solidFill>
            <a:schemeClr val="accent5"/>
          </a:solidFill>
          <a:uFillTx/>
          <a:latin typeface="Kanit"/>
          <a:ea typeface="Kanit"/>
          <a:cs typeface="Kanit"/>
          <a:sym typeface="Kanit"/>
        </a:defRPr>
      </a:lvl7pPr>
      <a:lvl8pPr marL="0" marR="0" indent="0" algn="l" defTabSz="914400" rtl="0" latinLnBrk="0">
        <a:lnSpc>
          <a:spcPct val="90000"/>
        </a:lnSpc>
        <a:spcBef>
          <a:spcPts val="0"/>
        </a:spcBef>
        <a:spcAft>
          <a:spcPts val="0"/>
        </a:spcAft>
        <a:buClrTx/>
        <a:buSzTx/>
        <a:buFontTx/>
        <a:buNone/>
        <a:tabLst/>
        <a:defRPr sz="6000" b="1" i="0" u="none" strike="noStrike" cap="none" spc="0" baseline="0">
          <a:ln>
            <a:noFill/>
          </a:ln>
          <a:solidFill>
            <a:schemeClr val="accent5"/>
          </a:solidFill>
          <a:uFillTx/>
          <a:latin typeface="Kanit"/>
          <a:ea typeface="Kanit"/>
          <a:cs typeface="Kanit"/>
          <a:sym typeface="Kanit"/>
        </a:defRPr>
      </a:lvl8pPr>
      <a:lvl9pPr marL="0" marR="0" indent="0" algn="l" defTabSz="914400" rtl="0" latinLnBrk="0">
        <a:lnSpc>
          <a:spcPct val="90000"/>
        </a:lnSpc>
        <a:spcBef>
          <a:spcPts val="0"/>
        </a:spcBef>
        <a:spcAft>
          <a:spcPts val="0"/>
        </a:spcAft>
        <a:buClrTx/>
        <a:buSzTx/>
        <a:buFontTx/>
        <a:buNone/>
        <a:tabLst/>
        <a:defRPr sz="6000" b="1" i="0" u="none" strike="noStrike" cap="none" spc="0" baseline="0">
          <a:ln>
            <a:noFill/>
          </a:ln>
          <a:solidFill>
            <a:schemeClr val="accent5"/>
          </a:solidFill>
          <a:uFillTx/>
          <a:latin typeface="Kanit"/>
          <a:ea typeface="Kanit"/>
          <a:cs typeface="Kanit"/>
          <a:sym typeface="Kanit"/>
        </a:defRPr>
      </a:lvl9pPr>
    </p:titleStyle>
    <p:bodyStyle>
      <a:lvl1pPr marL="0" marR="0" indent="0" algn="l" defTabSz="914400" rtl="0" latinLnBrk="0">
        <a:lnSpc>
          <a:spcPct val="90000"/>
        </a:lnSpc>
        <a:spcBef>
          <a:spcPts val="1000"/>
        </a:spcBef>
        <a:spcAft>
          <a:spcPts val="0"/>
        </a:spcAft>
        <a:buClrTx/>
        <a:buSzTx/>
        <a:buFontTx/>
        <a:buNone/>
        <a:tabLst/>
        <a:defRPr sz="2400" b="0" i="0" u="none" strike="noStrike" cap="none" spc="0" baseline="0">
          <a:ln>
            <a:noFill/>
          </a:ln>
          <a:solidFill>
            <a:srgbClr val="595959"/>
          </a:solidFill>
          <a:uFillTx/>
          <a:latin typeface="Kanit"/>
          <a:ea typeface="Kanit"/>
          <a:cs typeface="Kanit"/>
          <a:sym typeface="Kanit"/>
        </a:defRPr>
      </a:lvl1pPr>
      <a:lvl2pPr marL="0" marR="0" indent="0" algn="l" defTabSz="914400" rtl="0" latinLnBrk="0">
        <a:lnSpc>
          <a:spcPct val="90000"/>
        </a:lnSpc>
        <a:spcBef>
          <a:spcPts val="1000"/>
        </a:spcBef>
        <a:spcAft>
          <a:spcPts val="0"/>
        </a:spcAft>
        <a:buClrTx/>
        <a:buSzTx/>
        <a:buFontTx/>
        <a:buNone/>
        <a:tabLst/>
        <a:defRPr sz="2400" b="0" i="0" u="none" strike="noStrike" cap="none" spc="0" baseline="0">
          <a:ln>
            <a:noFill/>
          </a:ln>
          <a:solidFill>
            <a:srgbClr val="595959"/>
          </a:solidFill>
          <a:uFillTx/>
          <a:latin typeface="Kanit"/>
          <a:ea typeface="Kanit"/>
          <a:cs typeface="Kanit"/>
          <a:sym typeface="Kanit"/>
        </a:defRPr>
      </a:lvl2pPr>
      <a:lvl3pPr marL="0" marR="0" indent="0" algn="l" defTabSz="914400" rtl="0" latinLnBrk="0">
        <a:lnSpc>
          <a:spcPct val="90000"/>
        </a:lnSpc>
        <a:spcBef>
          <a:spcPts val="1000"/>
        </a:spcBef>
        <a:spcAft>
          <a:spcPts val="0"/>
        </a:spcAft>
        <a:buClrTx/>
        <a:buSzTx/>
        <a:buFontTx/>
        <a:buNone/>
        <a:tabLst/>
        <a:defRPr sz="2400" b="0" i="0" u="none" strike="noStrike" cap="none" spc="0" baseline="0">
          <a:ln>
            <a:noFill/>
          </a:ln>
          <a:solidFill>
            <a:srgbClr val="595959"/>
          </a:solidFill>
          <a:uFillTx/>
          <a:latin typeface="Kanit"/>
          <a:ea typeface="Kanit"/>
          <a:cs typeface="Kanit"/>
          <a:sym typeface="Kanit"/>
        </a:defRPr>
      </a:lvl3pPr>
      <a:lvl4pPr marL="0" marR="0" indent="0" algn="l" defTabSz="914400" rtl="0" latinLnBrk="0">
        <a:lnSpc>
          <a:spcPct val="90000"/>
        </a:lnSpc>
        <a:spcBef>
          <a:spcPts val="1000"/>
        </a:spcBef>
        <a:spcAft>
          <a:spcPts val="0"/>
        </a:spcAft>
        <a:buClrTx/>
        <a:buSzTx/>
        <a:buFontTx/>
        <a:buNone/>
        <a:tabLst/>
        <a:defRPr sz="2400" b="0" i="0" u="none" strike="noStrike" cap="none" spc="0" baseline="0">
          <a:ln>
            <a:noFill/>
          </a:ln>
          <a:solidFill>
            <a:srgbClr val="595959"/>
          </a:solidFill>
          <a:uFillTx/>
          <a:latin typeface="Kanit"/>
          <a:ea typeface="Kanit"/>
          <a:cs typeface="Kanit"/>
          <a:sym typeface="Kanit"/>
        </a:defRPr>
      </a:lvl4pPr>
      <a:lvl5pPr marL="0" marR="0" indent="0" algn="l" defTabSz="914400" rtl="0" latinLnBrk="0">
        <a:lnSpc>
          <a:spcPct val="90000"/>
        </a:lnSpc>
        <a:spcBef>
          <a:spcPts val="1000"/>
        </a:spcBef>
        <a:spcAft>
          <a:spcPts val="0"/>
        </a:spcAft>
        <a:buClrTx/>
        <a:buSzTx/>
        <a:buFontTx/>
        <a:buNone/>
        <a:tabLst/>
        <a:defRPr sz="2400" b="0" i="0" u="none" strike="noStrike" cap="none" spc="0" baseline="0">
          <a:ln>
            <a:noFill/>
          </a:ln>
          <a:solidFill>
            <a:srgbClr val="595959"/>
          </a:solidFill>
          <a:uFillTx/>
          <a:latin typeface="Kanit"/>
          <a:ea typeface="Kanit"/>
          <a:cs typeface="Kanit"/>
          <a:sym typeface="Kanit"/>
        </a:defRPr>
      </a:lvl5pPr>
      <a:lvl6pPr marL="2590800" marR="0" indent="-304800" algn="l" defTabSz="914400" rtl="0" latinLnBrk="0">
        <a:lnSpc>
          <a:spcPct val="90000"/>
        </a:lnSpc>
        <a:spcBef>
          <a:spcPts val="1000"/>
        </a:spcBef>
        <a:spcAft>
          <a:spcPts val="0"/>
        </a:spcAft>
        <a:buClrTx/>
        <a:buSzPct val="100000"/>
        <a:buFontTx/>
        <a:buChar char="•"/>
        <a:tabLst/>
        <a:defRPr sz="2400" b="0" i="0" u="none" strike="noStrike" cap="none" spc="0" baseline="0">
          <a:ln>
            <a:noFill/>
          </a:ln>
          <a:solidFill>
            <a:srgbClr val="595959"/>
          </a:solidFill>
          <a:uFillTx/>
          <a:latin typeface="Kanit"/>
          <a:ea typeface="Kanit"/>
          <a:cs typeface="Kanit"/>
          <a:sym typeface="Kanit"/>
        </a:defRPr>
      </a:lvl6pPr>
      <a:lvl7pPr marL="3048000" marR="0" indent="-304800" algn="l" defTabSz="914400" rtl="0" latinLnBrk="0">
        <a:lnSpc>
          <a:spcPct val="90000"/>
        </a:lnSpc>
        <a:spcBef>
          <a:spcPts val="1000"/>
        </a:spcBef>
        <a:spcAft>
          <a:spcPts val="0"/>
        </a:spcAft>
        <a:buClrTx/>
        <a:buSzPct val="100000"/>
        <a:buFontTx/>
        <a:buChar char="•"/>
        <a:tabLst/>
        <a:defRPr sz="2400" b="0" i="0" u="none" strike="noStrike" cap="none" spc="0" baseline="0">
          <a:ln>
            <a:noFill/>
          </a:ln>
          <a:solidFill>
            <a:srgbClr val="595959"/>
          </a:solidFill>
          <a:uFillTx/>
          <a:latin typeface="Kanit"/>
          <a:ea typeface="Kanit"/>
          <a:cs typeface="Kanit"/>
          <a:sym typeface="Kanit"/>
        </a:defRPr>
      </a:lvl7pPr>
      <a:lvl8pPr marL="3505200" marR="0" indent="-304800" algn="l" defTabSz="914400" rtl="0" latinLnBrk="0">
        <a:lnSpc>
          <a:spcPct val="90000"/>
        </a:lnSpc>
        <a:spcBef>
          <a:spcPts val="1000"/>
        </a:spcBef>
        <a:spcAft>
          <a:spcPts val="0"/>
        </a:spcAft>
        <a:buClrTx/>
        <a:buSzPct val="100000"/>
        <a:buFontTx/>
        <a:buChar char="•"/>
        <a:tabLst/>
        <a:defRPr sz="2400" b="0" i="0" u="none" strike="noStrike" cap="none" spc="0" baseline="0">
          <a:ln>
            <a:noFill/>
          </a:ln>
          <a:solidFill>
            <a:srgbClr val="595959"/>
          </a:solidFill>
          <a:uFillTx/>
          <a:latin typeface="Kanit"/>
          <a:ea typeface="Kanit"/>
          <a:cs typeface="Kanit"/>
          <a:sym typeface="Kanit"/>
        </a:defRPr>
      </a:lvl8pPr>
      <a:lvl9pPr marL="3962400" marR="0" indent="-304800" algn="l" defTabSz="914400" rtl="0" latinLnBrk="0">
        <a:lnSpc>
          <a:spcPct val="90000"/>
        </a:lnSpc>
        <a:spcBef>
          <a:spcPts val="1000"/>
        </a:spcBef>
        <a:spcAft>
          <a:spcPts val="0"/>
        </a:spcAft>
        <a:buClrTx/>
        <a:buSzPct val="100000"/>
        <a:buFontTx/>
        <a:buChar char="•"/>
        <a:tabLst/>
        <a:defRPr sz="2400" b="0" i="0" u="none" strike="noStrike" cap="none" spc="0" baseline="0">
          <a:ln>
            <a:noFill/>
          </a:ln>
          <a:solidFill>
            <a:srgbClr val="595959"/>
          </a:solidFill>
          <a:uFillTx/>
          <a:latin typeface="Kanit"/>
          <a:ea typeface="Kanit"/>
          <a:cs typeface="Kanit"/>
          <a:sym typeface="Kanit"/>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Kanit"/>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Kanit"/>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Kanit"/>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Kanit"/>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Kanit"/>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Kanit"/>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Kanit"/>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Kanit"/>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Kani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6.xml"/><Relationship Id="rId5" Type="http://schemas.openxmlformats.org/officeDocument/2006/relationships/image" Target="../media/image27.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6.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6.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6.xml"/><Relationship Id="rId5" Type="http://schemas.openxmlformats.org/officeDocument/2006/relationships/image" Target="../media/image31.png"/><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5.jpg"/><Relationship Id="rId5" Type="http://schemas.openxmlformats.org/officeDocument/2006/relationships/image" Target="../media/image44.pn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5.jpg"/><Relationship Id="rId5" Type="http://schemas.openxmlformats.org/officeDocument/2006/relationships/image" Target="../media/image44.pn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eg"/><Relationship Id="rId7" Type="http://schemas.openxmlformats.org/officeDocument/2006/relationships/image" Target="../media/image49.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3.jpeg"/><Relationship Id="rId4" Type="http://schemas.openxmlformats.org/officeDocument/2006/relationships/image" Target="../media/image47.png"/><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67.pn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svg"/><Relationship Id="rId9"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86.xml"/><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 name="Title 1"/>
          <p:cNvSpPr>
            <a:spLocks noGrp="1"/>
          </p:cNvSpPr>
          <p:nvPr>
            <p:ph type="title"/>
          </p:nvPr>
        </p:nvSpPr>
        <p:spPr>
          <a:xfrm>
            <a:off x="1157777" y="1258658"/>
            <a:ext cx="9876443" cy="2675970"/>
          </a:xfrm>
          <a:prstGeom prst="rect">
            <a:avLst/>
          </a:prstGeom>
        </p:spPr>
        <p:txBody>
          <a:bodyPr/>
          <a:lstStyle/>
          <a:p>
            <a:pPr algn="ctr">
              <a:defRPr>
                <a:solidFill>
                  <a:srgbClr val="FFFFFF"/>
                </a:solidFill>
                <a:latin typeface="+mn-lt"/>
                <a:ea typeface="+mn-ea"/>
                <a:cs typeface="+mn-cs"/>
                <a:sym typeface="Helvetica"/>
              </a:defRPr>
            </a:pPr>
            <a:r>
              <a:rPr dirty="0" err="1"/>
              <a:t>数字技能</a:t>
            </a:r>
            <a:br>
              <a:rPr dirty="0"/>
            </a:br>
            <a:r>
              <a:rPr dirty="0" err="1"/>
              <a:t>信息</a:t>
            </a:r>
            <a:r>
              <a:rPr dirty="0" err="1">
                <a:latin typeface="宋体"/>
                <a:ea typeface="宋体"/>
                <a:cs typeface="宋体"/>
                <a:sym typeface="宋体"/>
              </a:rPr>
              <a:t>分享</a:t>
            </a:r>
            <a:r>
              <a:rPr dirty="0" err="1"/>
              <a:t>会</a:t>
            </a:r>
            <a:endParaRPr dirty="0"/>
          </a:p>
        </p:txBody>
      </p:sp>
      <p:pic>
        <p:nvPicPr>
          <p:cNvPr id="973" name="Picture 4" descr="Picture 4"/>
          <p:cNvPicPr>
            <a:picLocks noChangeAspect="1"/>
          </p:cNvPicPr>
          <p:nvPr/>
        </p:nvPicPr>
        <p:blipFill>
          <a:blip r:embed="rId3"/>
          <a:stretch>
            <a:fillRect/>
          </a:stretch>
        </p:blipFill>
        <p:spPr>
          <a:xfrm>
            <a:off x="4780303" y="5528469"/>
            <a:ext cx="2631396" cy="1176341"/>
          </a:xfrm>
          <a:prstGeom prst="rect">
            <a:avLst/>
          </a:prstGeom>
          <a:ln w="12700">
            <a:miter lim="400000"/>
          </a:ln>
        </p:spPr>
      </p:pic>
      <p:pic>
        <p:nvPicPr>
          <p:cNvPr id="974" name="Picture 5" descr="Picture 5"/>
          <p:cNvPicPr>
            <a:picLocks noChangeAspect="1"/>
          </p:cNvPicPr>
          <p:nvPr/>
        </p:nvPicPr>
        <p:blipFill>
          <a:blip r:embed="rId4"/>
          <a:stretch>
            <a:fillRect/>
          </a:stretch>
        </p:blipFill>
        <p:spPr>
          <a:xfrm>
            <a:off x="9485313" y="6054725"/>
            <a:ext cx="2198690" cy="495300"/>
          </a:xfrm>
          <a:prstGeom prst="rect">
            <a:avLst/>
          </a:prstGeom>
          <a:ln w="12700">
            <a:miter lim="400000"/>
          </a:ln>
        </p:spPr>
      </p:pic>
      <p:pic>
        <p:nvPicPr>
          <p:cNvPr id="975" name="Picture 3" descr="Picture 3"/>
          <p:cNvPicPr>
            <a:picLocks noChangeAspect="1"/>
          </p:cNvPicPr>
          <p:nvPr/>
        </p:nvPicPr>
        <p:blipFill>
          <a:blip r:embed="rId5"/>
          <a:stretch>
            <a:fillRect/>
          </a:stretch>
        </p:blipFill>
        <p:spPr>
          <a:xfrm>
            <a:off x="450850" y="6021387"/>
            <a:ext cx="1427163" cy="55721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9D593-AA17-E755-FC4E-231B85D27B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2E706-C81B-FDE5-5A88-54DF6F19B318}"/>
              </a:ext>
            </a:extLst>
          </p:cNvPr>
          <p:cNvSpPr>
            <a:spLocks noGrp="1"/>
          </p:cNvSpPr>
          <p:nvPr>
            <p:ph type="title"/>
          </p:nvPr>
        </p:nvSpPr>
        <p:spPr>
          <a:xfrm>
            <a:off x="1886506" y="167409"/>
            <a:ext cx="9144000" cy="1173120"/>
          </a:xfrm>
        </p:spPr>
        <p:txBody>
          <a:bodyPr>
            <a:normAutofit/>
          </a:bodyPr>
          <a:lstStyle/>
          <a:p>
            <a:r>
              <a:rPr lang="zh-CN" altLang="en-US" dirty="0">
                <a:latin typeface="Arial" panose="020B0604020202020204" pitchFamily="34" charset="0"/>
                <a:cs typeface="Arial" panose="020B0604020202020204" pitchFamily="34" charset="0"/>
              </a:rPr>
              <a:t>远程访问诈骗和黑客诈骗</a:t>
            </a:r>
            <a:endParaRPr lang="en-AU" dirty="0"/>
          </a:p>
        </p:txBody>
      </p:sp>
      <p:sp>
        <p:nvSpPr>
          <p:cNvPr id="9" name="Content Placeholder 2">
            <a:extLst>
              <a:ext uri="{FF2B5EF4-FFF2-40B4-BE49-F238E27FC236}">
                <a16:creationId xmlns:a16="http://schemas.microsoft.com/office/drawing/2014/main" id="{3D30CECD-1948-9A9B-62BB-6DE619875E8D}"/>
              </a:ext>
            </a:extLst>
          </p:cNvPr>
          <p:cNvSpPr>
            <a:spLocks noGrp="1"/>
          </p:cNvSpPr>
          <p:nvPr>
            <p:ph sz="half" idx="1"/>
          </p:nvPr>
        </p:nvSpPr>
        <p:spPr>
          <a:xfrm>
            <a:off x="816199" y="1657141"/>
            <a:ext cx="4191899" cy="3929223"/>
          </a:xfrm>
        </p:spPr>
        <p:txBody>
          <a:bodyPr>
            <a:normAutofit/>
          </a:bodyPr>
          <a:lstStyle/>
          <a:p>
            <a:pPr marL="342900" lvl="0" indent="-342900">
              <a:lnSpc>
                <a:spcPct val="107000"/>
              </a:lnSpc>
              <a:spcAft>
                <a:spcPts val="800"/>
              </a:spcAft>
              <a:buFont typeface="Arial" panose="020B0604020202020204" pitchFamily="34" charset="0"/>
              <a:buChar char="•"/>
              <a:tabLst>
                <a:tab pos="457200" algn="l"/>
              </a:tabLst>
            </a:pPr>
            <a:r>
              <a:rPr lang="zh-CN" alt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骗子会给你打电话或给你发电子邮件联系你。</a:t>
            </a:r>
          </a:p>
          <a:p>
            <a:pPr marL="342900" lvl="0" indent="-342900">
              <a:lnSpc>
                <a:spcPct val="107000"/>
              </a:lnSpc>
              <a:spcAft>
                <a:spcPts val="800"/>
              </a:spcAft>
              <a:buFont typeface="Arial" panose="020B0604020202020204" pitchFamily="34" charset="0"/>
              <a:buChar char="•"/>
              <a:tabLst>
                <a:tab pos="457200" algn="l"/>
              </a:tabLst>
            </a:pPr>
            <a:r>
              <a:rPr lang="zh-CN" alt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他们会要求你下载一些东西，通常会假装“修复”你的电脑。</a:t>
            </a:r>
          </a:p>
          <a:p>
            <a:pPr marL="342900" lvl="0" indent="-342900">
              <a:lnSpc>
                <a:spcPct val="107000"/>
              </a:lnSpc>
              <a:spcAft>
                <a:spcPts val="800"/>
              </a:spcAft>
              <a:buFont typeface="Arial" panose="020B0604020202020204" pitchFamily="34" charset="0"/>
              <a:buChar char="•"/>
              <a:tabLst>
                <a:tab pos="457200" algn="l"/>
              </a:tabLst>
            </a:pPr>
            <a:r>
              <a:rPr lang="zh-CN" alt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这允许他们访问您的设备以窃取保存的信息。</a:t>
            </a:r>
            <a:endParaRPr lang="en-AU"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B70A0B2-DF0D-3677-2346-B835ABD2057F}"/>
              </a:ext>
            </a:extLst>
          </p:cNvPr>
          <p:cNvSpPr>
            <a:spLocks noGrp="1"/>
          </p:cNvSpPr>
          <p:nvPr>
            <p:ph type="sldNum" sz="quarter" idx="11"/>
          </p:nvPr>
        </p:nvSpPr>
        <p:spPr/>
        <p:txBody>
          <a:bodyPr/>
          <a:lstStyle/>
          <a:p>
            <a:pPr>
              <a:defRPr/>
            </a:pPr>
            <a:fld id="{5D834F31-63CD-4BB0-9F9E-B240BA518BE4}" type="slidenum">
              <a:rPr lang="en-AU" altLang="en-US" smtClean="0"/>
              <a:pPr>
                <a:defRPr/>
              </a:pPr>
              <a:t>10</a:t>
            </a:fld>
            <a:endParaRPr lang="en-AU" altLang="en-US"/>
          </a:p>
        </p:txBody>
      </p:sp>
      <p:grpSp>
        <p:nvGrpSpPr>
          <p:cNvPr id="3" name="Group 2">
            <a:extLst>
              <a:ext uri="{FF2B5EF4-FFF2-40B4-BE49-F238E27FC236}">
                <a16:creationId xmlns:a16="http://schemas.microsoft.com/office/drawing/2014/main" id="{C91D8B90-FB08-F8DD-9BA9-B15733B25B18}"/>
              </a:ext>
            </a:extLst>
          </p:cNvPr>
          <p:cNvGrpSpPr/>
          <p:nvPr/>
        </p:nvGrpSpPr>
        <p:grpSpPr>
          <a:xfrm>
            <a:off x="818076" y="355832"/>
            <a:ext cx="915804" cy="915804"/>
            <a:chOff x="5030425" y="1731585"/>
            <a:chExt cx="1578417" cy="1578417"/>
          </a:xfrm>
        </p:grpSpPr>
        <p:pic>
          <p:nvPicPr>
            <p:cNvPr id="4" name="Graphic 3" descr="Laptop outline">
              <a:extLst>
                <a:ext uri="{FF2B5EF4-FFF2-40B4-BE49-F238E27FC236}">
                  <a16:creationId xmlns:a16="http://schemas.microsoft.com/office/drawing/2014/main" id="{DF17DD5D-D472-937A-CF50-4DFF6963C58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130014" y="1767316"/>
              <a:ext cx="1379238" cy="1379238"/>
            </a:xfrm>
            <a:prstGeom prst="rect">
              <a:avLst/>
            </a:prstGeom>
          </p:spPr>
        </p:pic>
        <p:sp>
          <p:nvSpPr>
            <p:cNvPr id="5" name="Oval 4">
              <a:extLst>
                <a:ext uri="{FF2B5EF4-FFF2-40B4-BE49-F238E27FC236}">
                  <a16:creationId xmlns:a16="http://schemas.microsoft.com/office/drawing/2014/main" id="{F1860F6C-AC18-29F2-CA9A-CDBB99C5530A}"/>
                </a:ext>
              </a:extLst>
            </p:cNvPr>
            <p:cNvSpPr/>
            <p:nvPr/>
          </p:nvSpPr>
          <p:spPr>
            <a:xfrm>
              <a:off x="5030425" y="1731585"/>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1" name="Group 10">
            <a:extLst>
              <a:ext uri="{FF2B5EF4-FFF2-40B4-BE49-F238E27FC236}">
                <a16:creationId xmlns:a16="http://schemas.microsoft.com/office/drawing/2014/main" id="{A8BCEA7D-D627-ABBD-2EC4-94CCB0B3EACD}"/>
              </a:ext>
            </a:extLst>
          </p:cNvPr>
          <p:cNvGrpSpPr/>
          <p:nvPr/>
        </p:nvGrpSpPr>
        <p:grpSpPr>
          <a:xfrm>
            <a:off x="5311381" y="1189452"/>
            <a:ext cx="6004761" cy="5230222"/>
            <a:chOff x="5311381" y="1189452"/>
            <a:chExt cx="6004761" cy="5230222"/>
          </a:xfrm>
        </p:grpSpPr>
        <p:pic>
          <p:nvPicPr>
            <p:cNvPr id="1026" name="Picture 2" descr="Tech support scams scare you into thinking there's a problem with your computer, often by showing you fake malware warnings.">
              <a:extLst>
                <a:ext uri="{FF2B5EF4-FFF2-40B4-BE49-F238E27FC236}">
                  <a16:creationId xmlns:a16="http://schemas.microsoft.com/office/drawing/2014/main" id="{2D5B6164-6FC9-6F83-B85E-963B63358C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1381" y="1189452"/>
              <a:ext cx="6004761" cy="52302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8F9A439-7CDF-155E-3F88-33F3609A71EA}"/>
                </a:ext>
              </a:extLst>
            </p:cNvPr>
            <p:cNvSpPr/>
            <p:nvPr/>
          </p:nvSpPr>
          <p:spPr>
            <a:xfrm>
              <a:off x="8906022" y="3711847"/>
              <a:ext cx="1294227" cy="2444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17890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54134-7D0C-5E32-1382-E0F72A592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639F41-626A-050B-F482-E378DCF7174D}"/>
              </a:ext>
            </a:extLst>
          </p:cNvPr>
          <p:cNvSpPr>
            <a:spLocks noGrp="1"/>
          </p:cNvSpPr>
          <p:nvPr>
            <p:ph type="title"/>
          </p:nvPr>
        </p:nvSpPr>
        <p:spPr>
          <a:xfrm>
            <a:off x="2019450" y="167408"/>
            <a:ext cx="9228138" cy="1035215"/>
          </a:xfrm>
        </p:spPr>
        <p:txBody>
          <a:bodyPr/>
          <a:lstStyle/>
          <a:p>
            <a:r>
              <a:rPr lang="zh-CN" altLang="en-US" dirty="0">
                <a:latin typeface="Arial" panose="020B0604020202020204" pitchFamily="34" charset="0"/>
                <a:cs typeface="Arial" panose="020B0604020202020204" pitchFamily="34" charset="0"/>
              </a:rPr>
              <a:t>网上购物骗局</a:t>
            </a:r>
            <a:endParaRPr lang="en-AU" dirty="0"/>
          </a:p>
        </p:txBody>
      </p:sp>
      <p:sp>
        <p:nvSpPr>
          <p:cNvPr id="9" name="Content Placeholder 2">
            <a:extLst>
              <a:ext uri="{FF2B5EF4-FFF2-40B4-BE49-F238E27FC236}">
                <a16:creationId xmlns:a16="http://schemas.microsoft.com/office/drawing/2014/main" id="{12346186-C9D8-5984-13FC-1F64977017EA}"/>
              </a:ext>
            </a:extLst>
          </p:cNvPr>
          <p:cNvSpPr>
            <a:spLocks noGrp="1"/>
          </p:cNvSpPr>
          <p:nvPr>
            <p:ph sz="half" idx="1"/>
          </p:nvPr>
        </p:nvSpPr>
        <p:spPr>
          <a:xfrm>
            <a:off x="866173" y="1786597"/>
            <a:ext cx="3333770" cy="3516923"/>
          </a:xfrm>
        </p:spPr>
        <p:txBody>
          <a:bodyPr/>
          <a:lstStyle/>
          <a:p>
            <a:pPr marL="342900" lvl="0" indent="-342900">
              <a:lnSpc>
                <a:spcPct val="107000"/>
              </a:lnSpc>
              <a:spcAft>
                <a:spcPts val="800"/>
              </a:spcAft>
              <a:buFont typeface="Arial" panose="020B0604020202020204" pitchFamily="34" charset="0"/>
              <a:buChar char="•"/>
              <a:tabLst>
                <a:tab pos="457200" algn="l"/>
              </a:tabLst>
            </a:pPr>
            <a:r>
              <a:rPr lang="zh-CN" alt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骗子制作虚假广告或销售产品的网站。</a:t>
            </a:r>
          </a:p>
          <a:p>
            <a:pPr marL="342900" lvl="0" indent="-342900">
              <a:lnSpc>
                <a:spcPct val="107000"/>
              </a:lnSpc>
              <a:spcAft>
                <a:spcPts val="800"/>
              </a:spcAft>
              <a:buFont typeface="Arial" panose="020B0604020202020204" pitchFamily="34" charset="0"/>
              <a:buChar char="•"/>
              <a:tabLst>
                <a:tab pos="457200" algn="l"/>
              </a:tabLst>
            </a:pPr>
            <a:r>
              <a:rPr lang="zh-CN" alt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他们会拿走你的钱，永远不会给你提供产品。</a:t>
            </a:r>
            <a:endPar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39C1408-CAF9-3655-BB59-4DE809076837}"/>
              </a:ext>
            </a:extLst>
          </p:cNvPr>
          <p:cNvSpPr>
            <a:spLocks noGrp="1"/>
          </p:cNvSpPr>
          <p:nvPr>
            <p:ph type="sldNum" sz="quarter" idx="11"/>
          </p:nvPr>
        </p:nvSpPr>
        <p:spPr/>
        <p:txBody>
          <a:bodyPr/>
          <a:lstStyle/>
          <a:p>
            <a:pPr>
              <a:defRPr/>
            </a:pPr>
            <a:fld id="{5D834F31-63CD-4BB0-9F9E-B240BA518BE4}" type="slidenum">
              <a:rPr lang="en-AU" altLang="en-US" smtClean="0"/>
              <a:pPr>
                <a:defRPr/>
              </a:pPr>
              <a:t>11</a:t>
            </a:fld>
            <a:endParaRPr lang="en-AU" altLang="en-US"/>
          </a:p>
        </p:txBody>
      </p:sp>
      <p:pic>
        <p:nvPicPr>
          <p:cNvPr id="7" name="Picture 6">
            <a:extLst>
              <a:ext uri="{FF2B5EF4-FFF2-40B4-BE49-F238E27FC236}">
                <a16:creationId xmlns:a16="http://schemas.microsoft.com/office/drawing/2014/main" id="{D894A721-EC26-12D6-70AA-9A6F3DB33FD8}"/>
              </a:ext>
            </a:extLst>
          </p:cNvPr>
          <p:cNvPicPr>
            <a:picLocks noChangeAspect="1"/>
          </p:cNvPicPr>
          <p:nvPr/>
        </p:nvPicPr>
        <p:blipFill>
          <a:blip r:embed="rId3"/>
          <a:srcRect l="9261" t="55431" r="74724" b="8512"/>
          <a:stretch/>
        </p:blipFill>
        <p:spPr>
          <a:xfrm>
            <a:off x="816199" y="248776"/>
            <a:ext cx="1062666" cy="1022860"/>
          </a:xfrm>
          <a:prstGeom prst="rect">
            <a:avLst/>
          </a:prstGeom>
        </p:spPr>
      </p:pic>
      <p:pic>
        <p:nvPicPr>
          <p:cNvPr id="13" name="Picture 12">
            <a:extLst>
              <a:ext uri="{FF2B5EF4-FFF2-40B4-BE49-F238E27FC236}">
                <a16:creationId xmlns:a16="http://schemas.microsoft.com/office/drawing/2014/main" id="{381FA298-7390-652D-854E-FF6193A55162}"/>
              </a:ext>
            </a:extLst>
          </p:cNvPr>
          <p:cNvPicPr>
            <a:picLocks noChangeAspect="1"/>
          </p:cNvPicPr>
          <p:nvPr/>
        </p:nvPicPr>
        <p:blipFill>
          <a:blip r:embed="rId4"/>
          <a:stretch>
            <a:fillRect/>
          </a:stretch>
        </p:blipFill>
        <p:spPr>
          <a:xfrm>
            <a:off x="4149970" y="1271636"/>
            <a:ext cx="8042030" cy="5177307"/>
          </a:xfrm>
          <a:prstGeom prst="rect">
            <a:avLst/>
          </a:prstGeom>
        </p:spPr>
      </p:pic>
    </p:spTree>
    <p:extLst>
      <p:ext uri="{BB962C8B-B14F-4D97-AF65-F5344CB8AC3E}">
        <p14:creationId xmlns:p14="http://schemas.microsoft.com/office/powerpoint/2010/main" val="357009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7F237-0252-91F5-807A-8286D765D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4A617-8FB2-2F2E-2CE6-0DAFF8179DF9}"/>
              </a:ext>
            </a:extLst>
          </p:cNvPr>
          <p:cNvSpPr>
            <a:spLocks noGrp="1"/>
          </p:cNvSpPr>
          <p:nvPr>
            <p:ph type="title"/>
          </p:nvPr>
        </p:nvSpPr>
        <p:spPr>
          <a:xfrm>
            <a:off x="2019450" y="167408"/>
            <a:ext cx="9228138" cy="1146487"/>
          </a:xfrm>
        </p:spPr>
        <p:txBody>
          <a:bodyPr/>
          <a:lstStyle/>
          <a:p>
            <a:r>
              <a:rPr lang="zh-CN" altLang="en-US" dirty="0">
                <a:latin typeface="Arial" panose="020B0604020202020204" pitchFamily="34" charset="0"/>
                <a:cs typeface="Arial" panose="020B0604020202020204" pitchFamily="34" charset="0"/>
              </a:rPr>
              <a:t>网络钓鱼骗局</a:t>
            </a:r>
            <a:endParaRPr lang="en-AU" dirty="0"/>
          </a:p>
        </p:txBody>
      </p:sp>
      <p:sp>
        <p:nvSpPr>
          <p:cNvPr id="9" name="Content Placeholder 2">
            <a:extLst>
              <a:ext uri="{FF2B5EF4-FFF2-40B4-BE49-F238E27FC236}">
                <a16:creationId xmlns:a16="http://schemas.microsoft.com/office/drawing/2014/main" id="{C3731FAE-2B01-DBA5-7423-2C5B0BF4315B}"/>
              </a:ext>
            </a:extLst>
          </p:cNvPr>
          <p:cNvSpPr>
            <a:spLocks noGrp="1"/>
          </p:cNvSpPr>
          <p:nvPr>
            <p:ph sz="half" idx="1"/>
          </p:nvPr>
        </p:nvSpPr>
        <p:spPr>
          <a:xfrm>
            <a:off x="866172" y="1786597"/>
            <a:ext cx="4085655" cy="3516923"/>
          </a:xfrm>
        </p:spPr>
        <p:txBody>
          <a:bodyPr>
            <a:normAutofit/>
          </a:bodyPr>
          <a:lstStyle/>
          <a:p>
            <a:pPr marL="342900" lvl="0" indent="-342900">
              <a:lnSpc>
                <a:spcPct val="107000"/>
              </a:lnSpc>
              <a:spcAft>
                <a:spcPts val="800"/>
              </a:spcAft>
              <a:buFont typeface="Arial" panose="020B0604020202020204" pitchFamily="34" charset="0"/>
              <a:buChar char="•"/>
              <a:tabLst>
                <a:tab pos="457200" algn="l"/>
              </a:tabLst>
            </a:pPr>
            <a:r>
              <a:rPr lang="zh-CN" alt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骗子从银行或政府等机构发送虚假电子邮件。</a:t>
            </a:r>
          </a:p>
          <a:p>
            <a:pPr marL="342900" lvl="0" indent="-342900">
              <a:lnSpc>
                <a:spcPct val="107000"/>
              </a:lnSpc>
              <a:spcAft>
                <a:spcPts val="800"/>
              </a:spcAft>
              <a:buFont typeface="Arial" panose="020B0604020202020204" pitchFamily="34" charset="0"/>
              <a:buChar char="•"/>
              <a:tabLst>
                <a:tab pos="457200" algn="l"/>
              </a:tabLst>
            </a:pPr>
            <a:r>
              <a:rPr lang="zh-CN" alt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他们通常会要求您向他们发送个人信息。</a:t>
            </a:r>
          </a:p>
          <a:p>
            <a:pPr marL="342900" lvl="0" indent="-342900">
              <a:lnSpc>
                <a:spcPct val="107000"/>
              </a:lnSpc>
              <a:spcAft>
                <a:spcPts val="800"/>
              </a:spcAft>
              <a:buFont typeface="Arial" panose="020B0604020202020204" pitchFamily="34" charset="0"/>
              <a:buChar char="•"/>
              <a:tabLst>
                <a:tab pos="457200" algn="l"/>
              </a:tabLst>
            </a:pPr>
            <a:r>
              <a:rPr lang="zh-CN" alt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一旦他们掌握了足够的细节，他们就可以假装是你。</a:t>
            </a:r>
            <a:endPar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CC6F0DD-2918-4914-F29C-72FFDA8FD2EE}"/>
              </a:ext>
            </a:extLst>
          </p:cNvPr>
          <p:cNvSpPr>
            <a:spLocks noGrp="1"/>
          </p:cNvSpPr>
          <p:nvPr>
            <p:ph type="sldNum" sz="quarter" idx="11"/>
          </p:nvPr>
        </p:nvSpPr>
        <p:spPr/>
        <p:txBody>
          <a:bodyPr/>
          <a:lstStyle/>
          <a:p>
            <a:pPr>
              <a:defRPr/>
            </a:pPr>
            <a:fld id="{5D834F31-63CD-4BB0-9F9E-B240BA518BE4}" type="slidenum">
              <a:rPr lang="en-AU" altLang="en-US" smtClean="0"/>
              <a:pPr>
                <a:defRPr/>
              </a:pPr>
              <a:t>12</a:t>
            </a:fld>
            <a:endParaRPr lang="en-AU" altLang="en-US"/>
          </a:p>
        </p:txBody>
      </p:sp>
      <p:pic>
        <p:nvPicPr>
          <p:cNvPr id="3" name="Picture 2" descr="Icon&#10;&#10;Description automatically generated">
            <a:extLst>
              <a:ext uri="{FF2B5EF4-FFF2-40B4-BE49-F238E27FC236}">
                <a16:creationId xmlns:a16="http://schemas.microsoft.com/office/drawing/2014/main" id="{3E33ADEF-2ABB-5604-A2FA-EC7C9D0DA5BA}"/>
              </a:ext>
            </a:extLst>
          </p:cNvPr>
          <p:cNvPicPr>
            <a:picLocks noChangeAspect="1"/>
          </p:cNvPicPr>
          <p:nvPr/>
        </p:nvPicPr>
        <p:blipFill>
          <a:blip r:embed="rId3"/>
          <a:stretch>
            <a:fillRect/>
          </a:stretch>
        </p:blipFill>
        <p:spPr>
          <a:xfrm>
            <a:off x="866173" y="300637"/>
            <a:ext cx="1059104" cy="1059104"/>
          </a:xfrm>
          <a:prstGeom prst="rect">
            <a:avLst/>
          </a:prstGeom>
        </p:spPr>
      </p:pic>
      <p:pic>
        <p:nvPicPr>
          <p:cNvPr id="10" name="Picture 9">
            <a:extLst>
              <a:ext uri="{FF2B5EF4-FFF2-40B4-BE49-F238E27FC236}">
                <a16:creationId xmlns:a16="http://schemas.microsoft.com/office/drawing/2014/main" id="{31AD4F59-D5E8-93AC-D54A-5D913BB4A51F}"/>
              </a:ext>
            </a:extLst>
          </p:cNvPr>
          <p:cNvPicPr>
            <a:picLocks noChangeAspect="1"/>
          </p:cNvPicPr>
          <p:nvPr/>
        </p:nvPicPr>
        <p:blipFill>
          <a:blip r:embed="rId4"/>
          <a:stretch>
            <a:fillRect/>
          </a:stretch>
        </p:blipFill>
        <p:spPr>
          <a:xfrm>
            <a:off x="5336265" y="1313895"/>
            <a:ext cx="6593058" cy="5120744"/>
          </a:xfrm>
          <a:prstGeom prst="rect">
            <a:avLst/>
          </a:prstGeom>
        </p:spPr>
      </p:pic>
    </p:spTree>
    <p:extLst>
      <p:ext uri="{BB962C8B-B14F-4D97-AF65-F5344CB8AC3E}">
        <p14:creationId xmlns:p14="http://schemas.microsoft.com/office/powerpoint/2010/main" val="145622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E64E-CFCA-7A9D-3089-24A564D0F2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67E13F-D478-88E4-760F-5A82371BF55F}"/>
              </a:ext>
            </a:extLst>
          </p:cNvPr>
          <p:cNvSpPr>
            <a:spLocks noGrp="1"/>
          </p:cNvSpPr>
          <p:nvPr>
            <p:ph type="title"/>
          </p:nvPr>
        </p:nvSpPr>
        <p:spPr>
          <a:xfrm>
            <a:off x="2019450" y="167409"/>
            <a:ext cx="9228138" cy="1104228"/>
          </a:xfrm>
        </p:spPr>
        <p:txBody>
          <a:bodyPr/>
          <a:lstStyle/>
          <a:p>
            <a:r>
              <a:rPr lang="ja-JP" altLang="en-US" dirty="0">
                <a:latin typeface="Arial" panose="020B0604020202020204" pitchFamily="34" charset="0"/>
                <a:cs typeface="Arial" panose="020B0604020202020204" pitchFamily="34" charset="0"/>
              </a:rPr>
              <a:t>浪漫骗局</a:t>
            </a:r>
            <a:endParaRPr lang="en-AU" dirty="0"/>
          </a:p>
        </p:txBody>
      </p:sp>
      <p:sp>
        <p:nvSpPr>
          <p:cNvPr id="9" name="Content Placeholder 2">
            <a:extLst>
              <a:ext uri="{FF2B5EF4-FFF2-40B4-BE49-F238E27FC236}">
                <a16:creationId xmlns:a16="http://schemas.microsoft.com/office/drawing/2014/main" id="{1301F653-1340-1A0A-F8EB-F83BA3C4905D}"/>
              </a:ext>
            </a:extLst>
          </p:cNvPr>
          <p:cNvSpPr>
            <a:spLocks noGrp="1"/>
          </p:cNvSpPr>
          <p:nvPr>
            <p:ph sz="half" idx="1"/>
          </p:nvPr>
        </p:nvSpPr>
        <p:spPr>
          <a:xfrm>
            <a:off x="752665" y="2081814"/>
            <a:ext cx="5271864" cy="3221706"/>
          </a:xfrm>
        </p:spPr>
        <p:txBody>
          <a:bodyPr>
            <a:normAutofit/>
          </a:bodyPr>
          <a:lstStyle/>
          <a:p>
            <a:pPr marL="342900" lvl="0" indent="-342900">
              <a:lnSpc>
                <a:spcPct val="107000"/>
              </a:lnSpc>
              <a:spcAft>
                <a:spcPts val="800"/>
              </a:spcAft>
              <a:buFont typeface="Arial" panose="020B0604020202020204" pitchFamily="34" charset="0"/>
              <a:buChar char="•"/>
              <a:tabLst>
                <a:tab pos="457200" algn="l"/>
              </a:tabLst>
            </a:pPr>
            <a:r>
              <a:rPr lang="zh-CN" alt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当骗子利用人们在网上寻找爱情时。</a:t>
            </a:r>
          </a:p>
          <a:p>
            <a:pPr marL="342900" lvl="0" indent="-342900">
              <a:lnSpc>
                <a:spcPct val="107000"/>
              </a:lnSpc>
              <a:spcAft>
                <a:spcPts val="800"/>
              </a:spcAft>
              <a:buFont typeface="Arial" panose="020B0604020202020204" pitchFamily="34" charset="0"/>
              <a:buChar char="•"/>
              <a:tabLst>
                <a:tab pos="457200" algn="l"/>
              </a:tabLst>
            </a:pPr>
            <a:r>
              <a:rPr lang="zh-CN" alt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他们经常假装对你有感情，然后在你信任他们后向你要钱。</a:t>
            </a:r>
            <a:endParaRPr lang="en-AU" altLang="zh-CN"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tabLst>
                <a:tab pos="457200" algn="l"/>
              </a:tabLst>
            </a:pPr>
            <a:r>
              <a:rPr lang="zh-CN" altLang="en-US" kern="100" dirty="0">
                <a:solidFill>
                  <a:schemeClr val="tx1"/>
                </a:solidFill>
                <a:latin typeface="Arial" panose="020B0604020202020204" pitchFamily="34" charset="0"/>
                <a:cs typeface="Arial" panose="020B0604020202020204" pitchFamily="34" charset="0"/>
              </a:rPr>
              <a:t>如果你正在使用约会应用程序或网站，只要可能的话，都要确保亲自确认他人的身份。</a:t>
            </a:r>
            <a:endParaRPr lang="en-AU" kern="100" dirty="0">
              <a:solidFill>
                <a:schemeClr val="tx1"/>
              </a:solidFill>
              <a:latin typeface="Arial" panose="020B06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tabLst>
                <a:tab pos="457200" algn="l"/>
              </a:tabLst>
            </a:pPr>
            <a:endPar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B41970ED-F3C8-5BA0-467A-AC6CDE4907CE}"/>
              </a:ext>
            </a:extLst>
          </p:cNvPr>
          <p:cNvSpPr>
            <a:spLocks noGrp="1"/>
          </p:cNvSpPr>
          <p:nvPr>
            <p:ph type="sldNum" sz="quarter" idx="11"/>
          </p:nvPr>
        </p:nvSpPr>
        <p:spPr/>
        <p:txBody>
          <a:bodyPr/>
          <a:lstStyle/>
          <a:p>
            <a:pPr>
              <a:defRPr/>
            </a:pPr>
            <a:fld id="{5D834F31-63CD-4BB0-9F9E-B240BA518BE4}" type="slidenum">
              <a:rPr lang="en-AU" altLang="en-US" smtClean="0"/>
              <a:pPr>
                <a:defRPr/>
              </a:pPr>
              <a:t>13</a:t>
            </a:fld>
            <a:endParaRPr lang="en-AU" altLang="en-US"/>
          </a:p>
        </p:txBody>
      </p:sp>
      <p:pic>
        <p:nvPicPr>
          <p:cNvPr id="4" name="Picture 3" descr="Shape, icon&#10;&#10;Description automatically generated">
            <a:extLst>
              <a:ext uri="{FF2B5EF4-FFF2-40B4-BE49-F238E27FC236}">
                <a16:creationId xmlns:a16="http://schemas.microsoft.com/office/drawing/2014/main" id="{7CBBFA99-B129-9E88-3C74-318B8AAE0227}"/>
              </a:ext>
            </a:extLst>
          </p:cNvPr>
          <p:cNvPicPr>
            <a:picLocks noChangeAspect="1"/>
          </p:cNvPicPr>
          <p:nvPr/>
        </p:nvPicPr>
        <p:blipFill>
          <a:blip r:embed="rId3"/>
          <a:stretch>
            <a:fillRect/>
          </a:stretch>
        </p:blipFill>
        <p:spPr>
          <a:xfrm>
            <a:off x="752665" y="167408"/>
            <a:ext cx="1104228" cy="1104228"/>
          </a:xfrm>
          <a:prstGeom prst="rect">
            <a:avLst/>
          </a:prstGeom>
        </p:spPr>
      </p:pic>
      <p:pic>
        <p:nvPicPr>
          <p:cNvPr id="14" name="Picture 13">
            <a:extLst>
              <a:ext uri="{FF2B5EF4-FFF2-40B4-BE49-F238E27FC236}">
                <a16:creationId xmlns:a16="http://schemas.microsoft.com/office/drawing/2014/main" id="{9D4ADBD8-6E2C-0C61-08E7-C5A33836D091}"/>
              </a:ext>
            </a:extLst>
          </p:cNvPr>
          <p:cNvPicPr>
            <a:picLocks noChangeAspect="1"/>
          </p:cNvPicPr>
          <p:nvPr/>
        </p:nvPicPr>
        <p:blipFill>
          <a:blip r:embed="rId4"/>
          <a:stretch>
            <a:fillRect/>
          </a:stretch>
        </p:blipFill>
        <p:spPr>
          <a:xfrm>
            <a:off x="6024529" y="844487"/>
            <a:ext cx="6354062" cy="6077798"/>
          </a:xfrm>
          <a:prstGeom prst="rect">
            <a:avLst/>
          </a:prstGeom>
        </p:spPr>
      </p:pic>
    </p:spTree>
    <p:extLst>
      <p:ext uri="{BB962C8B-B14F-4D97-AF65-F5344CB8AC3E}">
        <p14:creationId xmlns:p14="http://schemas.microsoft.com/office/powerpoint/2010/main" val="119943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18793-08EF-BE55-516F-92C0168CA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56233-B9BE-55FF-7C2D-8D59101CF735}"/>
              </a:ext>
            </a:extLst>
          </p:cNvPr>
          <p:cNvSpPr>
            <a:spLocks noGrp="1"/>
          </p:cNvSpPr>
          <p:nvPr>
            <p:ph type="title"/>
          </p:nvPr>
        </p:nvSpPr>
        <p:spPr>
          <a:xfrm>
            <a:off x="2019450" y="167409"/>
            <a:ext cx="9228138" cy="1120860"/>
          </a:xfrm>
        </p:spPr>
        <p:txBody>
          <a:bodyPr/>
          <a:lstStyle/>
          <a:p>
            <a:r>
              <a:rPr lang="ja-JP" altLang="en-US" dirty="0">
                <a:latin typeface="Arial" panose="020B0604020202020204" pitchFamily="34" charset="0"/>
                <a:cs typeface="Arial" panose="020B0604020202020204" pitchFamily="34" charset="0"/>
              </a:rPr>
              <a:t>礼品卡诈骗</a:t>
            </a:r>
          </a:p>
        </p:txBody>
      </p:sp>
      <p:sp>
        <p:nvSpPr>
          <p:cNvPr id="9" name="Content Placeholder 2">
            <a:extLst>
              <a:ext uri="{FF2B5EF4-FFF2-40B4-BE49-F238E27FC236}">
                <a16:creationId xmlns:a16="http://schemas.microsoft.com/office/drawing/2014/main" id="{71DA8F00-A885-74AD-A651-E43D26ED01D0}"/>
              </a:ext>
            </a:extLst>
          </p:cNvPr>
          <p:cNvSpPr>
            <a:spLocks noGrp="1"/>
          </p:cNvSpPr>
          <p:nvPr>
            <p:ph sz="half" idx="1"/>
          </p:nvPr>
        </p:nvSpPr>
        <p:spPr>
          <a:xfrm>
            <a:off x="866172" y="1824296"/>
            <a:ext cx="5229828" cy="3267748"/>
          </a:xfrm>
        </p:spPr>
        <p:txBody>
          <a:bodyPr>
            <a:normAutofit/>
          </a:bodyPr>
          <a:lstStyle/>
          <a:p>
            <a:pPr marL="342900" lvl="0" indent="-342900">
              <a:lnSpc>
                <a:spcPct val="107000"/>
              </a:lnSpc>
              <a:spcAft>
                <a:spcPts val="800"/>
              </a:spcAft>
              <a:buFont typeface="Arial" panose="020B0604020202020204" pitchFamily="34" charset="0"/>
              <a:buChar char="•"/>
              <a:tabLst>
                <a:tab pos="457200" algn="l"/>
              </a:tabLst>
            </a:pPr>
            <a:r>
              <a:rPr lang="zh-CN" alt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骗子会拉拢他人，说服你购买礼品卡并提供卡的详细信息。</a:t>
            </a:r>
          </a:p>
          <a:p>
            <a:pPr marL="342900" lvl="0" indent="-342900">
              <a:lnSpc>
                <a:spcPct val="107000"/>
              </a:lnSpc>
              <a:spcAft>
                <a:spcPts val="800"/>
              </a:spcAft>
              <a:buFont typeface="Arial" panose="020B0604020202020204" pitchFamily="34" charset="0"/>
              <a:buChar char="•"/>
              <a:tabLst>
                <a:tab pos="457200" algn="l"/>
              </a:tabLst>
            </a:pPr>
            <a:r>
              <a:rPr lang="zh-CN" alt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骗子通常会冒充合法的企业、政府机构或甚至你认识的人。</a:t>
            </a:r>
          </a:p>
          <a:p>
            <a:pPr marL="342900" lvl="0" indent="-342900">
              <a:lnSpc>
                <a:spcPct val="107000"/>
              </a:lnSpc>
              <a:spcAft>
                <a:spcPts val="800"/>
              </a:spcAft>
              <a:buFont typeface="Arial" panose="020B0604020202020204" pitchFamily="34" charset="0"/>
              <a:buChar char="•"/>
              <a:tabLst>
                <a:tab pos="457200" algn="l"/>
              </a:tabLst>
            </a:pPr>
            <a:r>
              <a:rPr lang="zh-CN" alt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他们可能声称需要通过礼品卡形式的付款来解决问题或在紧急情况下提供帮助。</a:t>
            </a:r>
          </a:p>
        </p:txBody>
      </p:sp>
      <p:sp>
        <p:nvSpPr>
          <p:cNvPr id="6" name="Slide Number Placeholder 5">
            <a:extLst>
              <a:ext uri="{FF2B5EF4-FFF2-40B4-BE49-F238E27FC236}">
                <a16:creationId xmlns:a16="http://schemas.microsoft.com/office/drawing/2014/main" id="{33C57735-F07D-3786-F0F0-F41536355446}"/>
              </a:ext>
            </a:extLst>
          </p:cNvPr>
          <p:cNvSpPr>
            <a:spLocks noGrp="1"/>
          </p:cNvSpPr>
          <p:nvPr>
            <p:ph type="sldNum" sz="quarter" idx="11"/>
          </p:nvPr>
        </p:nvSpPr>
        <p:spPr/>
        <p:txBody>
          <a:bodyPr/>
          <a:lstStyle/>
          <a:p>
            <a:pPr>
              <a:defRPr/>
            </a:pPr>
            <a:fld id="{5D834F31-63CD-4BB0-9F9E-B240BA518BE4}" type="slidenum">
              <a:rPr lang="en-AU" altLang="en-US" smtClean="0"/>
              <a:pPr>
                <a:defRPr/>
              </a:pPr>
              <a:t>14</a:t>
            </a:fld>
            <a:endParaRPr lang="en-AU" altLang="en-US"/>
          </a:p>
        </p:txBody>
      </p:sp>
      <p:grpSp>
        <p:nvGrpSpPr>
          <p:cNvPr id="3" name="Group 2">
            <a:extLst>
              <a:ext uri="{FF2B5EF4-FFF2-40B4-BE49-F238E27FC236}">
                <a16:creationId xmlns:a16="http://schemas.microsoft.com/office/drawing/2014/main" id="{63AE63D5-FB13-5C6E-345C-B40D8B86FCA2}"/>
              </a:ext>
            </a:extLst>
          </p:cNvPr>
          <p:cNvGrpSpPr/>
          <p:nvPr/>
        </p:nvGrpSpPr>
        <p:grpSpPr>
          <a:xfrm>
            <a:off x="866173" y="385348"/>
            <a:ext cx="836291" cy="836291"/>
            <a:chOff x="9016717" y="3899393"/>
            <a:chExt cx="1578417" cy="1578417"/>
          </a:xfrm>
        </p:grpSpPr>
        <p:pic>
          <p:nvPicPr>
            <p:cNvPr id="7" name="Graphic 2" descr="Present outline">
              <a:extLst>
                <a:ext uri="{FF2B5EF4-FFF2-40B4-BE49-F238E27FC236}">
                  <a16:creationId xmlns:a16="http://schemas.microsoft.com/office/drawing/2014/main" id="{F2CA50CD-2E04-EC69-230D-3912A1848F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75029" y="3929178"/>
              <a:ext cx="1249368" cy="1249368"/>
            </a:xfrm>
            <a:prstGeom prst="rect">
              <a:avLst/>
            </a:prstGeom>
          </p:spPr>
        </p:pic>
        <p:sp>
          <p:nvSpPr>
            <p:cNvPr id="8" name="Oval 7">
              <a:extLst>
                <a:ext uri="{FF2B5EF4-FFF2-40B4-BE49-F238E27FC236}">
                  <a16:creationId xmlns:a16="http://schemas.microsoft.com/office/drawing/2014/main" id="{6ED400B9-9136-4AEB-FC0F-21E4465A1E55}"/>
                </a:ext>
              </a:extLst>
            </p:cNvPr>
            <p:cNvSpPr/>
            <p:nvPr/>
          </p:nvSpPr>
          <p:spPr>
            <a:xfrm>
              <a:off x="9016717" y="3899393"/>
              <a:ext cx="1578417" cy="1578417"/>
            </a:xfrm>
            <a:prstGeom prst="ellipse">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1" name="Picture 10">
            <a:extLst>
              <a:ext uri="{FF2B5EF4-FFF2-40B4-BE49-F238E27FC236}">
                <a16:creationId xmlns:a16="http://schemas.microsoft.com/office/drawing/2014/main" id="{04963001-3A70-EB76-DF82-B46F2719FDA6}"/>
              </a:ext>
            </a:extLst>
          </p:cNvPr>
          <p:cNvPicPr>
            <a:picLocks noChangeAspect="1"/>
          </p:cNvPicPr>
          <p:nvPr/>
        </p:nvPicPr>
        <p:blipFill>
          <a:blip r:embed="rId5"/>
          <a:stretch>
            <a:fillRect/>
          </a:stretch>
        </p:blipFill>
        <p:spPr>
          <a:xfrm>
            <a:off x="6354470" y="85258"/>
            <a:ext cx="4182059" cy="6687483"/>
          </a:xfrm>
          <a:prstGeom prst="rect">
            <a:avLst/>
          </a:prstGeom>
        </p:spPr>
      </p:pic>
    </p:spTree>
    <p:extLst>
      <p:ext uri="{BB962C8B-B14F-4D97-AF65-F5344CB8AC3E}">
        <p14:creationId xmlns:p14="http://schemas.microsoft.com/office/powerpoint/2010/main" val="3188887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26D81F-D180-DEAF-414E-38AF6C90DE63}"/>
              </a:ext>
            </a:extLst>
          </p:cNvPr>
          <p:cNvSpPr>
            <a:spLocks noGrp="1"/>
          </p:cNvSpPr>
          <p:nvPr>
            <p:ph type="title"/>
          </p:nvPr>
        </p:nvSpPr>
        <p:spPr>
          <a:xfrm>
            <a:off x="1162214" y="171760"/>
            <a:ext cx="9867572" cy="1325563"/>
          </a:xfrm>
        </p:spPr>
        <p:txBody>
          <a:bodyPr/>
          <a:lstStyle/>
          <a:p>
            <a:pPr algn="ctr"/>
            <a:r>
              <a:rPr lang="zh-CN" altLang="en-US" sz="4000" dirty="0">
                <a:latin typeface="Arial" panose="020B0604020202020204" pitchFamily="34" charset="0"/>
                <a:cs typeface="Arial" panose="020B0604020202020204" pitchFamily="34" charset="0"/>
              </a:rPr>
              <a:t>安全使用网络的提示</a:t>
            </a:r>
            <a:endParaRPr lang="en-AU" sz="4000" dirty="0">
              <a:latin typeface="Arial" panose="020B0604020202020204" pitchFamily="34" charset="0"/>
              <a:cs typeface="Arial" panose="020B0604020202020204" pitchFamily="34" charset="0"/>
            </a:endParaRPr>
          </a:p>
        </p:txBody>
      </p:sp>
      <p:graphicFrame>
        <p:nvGraphicFramePr>
          <p:cNvPr id="10" name="Content Placeholder 5">
            <a:extLst>
              <a:ext uri="{FF2B5EF4-FFF2-40B4-BE49-F238E27FC236}">
                <a16:creationId xmlns:a16="http://schemas.microsoft.com/office/drawing/2014/main" id="{2D874D53-55FC-A4E7-485A-F44D7E3139AA}"/>
              </a:ext>
            </a:extLst>
          </p:cNvPr>
          <p:cNvGraphicFramePr>
            <a:graphicFrameLocks noGrp="1"/>
          </p:cNvGraphicFramePr>
          <p:nvPr>
            <p:ph idx="1"/>
            <p:extLst>
              <p:ext uri="{D42A27DB-BD31-4B8C-83A1-F6EECF244321}">
                <p14:modId xmlns:p14="http://schemas.microsoft.com/office/powerpoint/2010/main" val="4227910514"/>
              </p:ext>
            </p:extLst>
          </p:nvPr>
        </p:nvGraphicFramePr>
        <p:xfrm>
          <a:off x="1162213" y="1497323"/>
          <a:ext cx="9867573" cy="500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DC20E757-1F63-1C32-9C6D-619339D6CBBA}"/>
              </a:ext>
            </a:extLst>
          </p:cNvPr>
          <p:cNvSpPr/>
          <p:nvPr/>
        </p:nvSpPr>
        <p:spPr>
          <a:xfrm>
            <a:off x="759655" y="6498388"/>
            <a:ext cx="8623496" cy="3596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D405DFCC-C1A8-1DD9-E355-E90B89B01F6D}"/>
              </a:ext>
            </a:extLst>
          </p:cNvPr>
          <p:cNvSpPr/>
          <p:nvPr/>
        </p:nvSpPr>
        <p:spPr>
          <a:xfrm>
            <a:off x="10353822" y="-1"/>
            <a:ext cx="1828800"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0305616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 name="Slide Background"/>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sp>
        <p:nvSpPr>
          <p:cNvPr id="1069" name="Title 1"/>
          <p:cNvSpPr>
            <a:spLocks noGrp="1"/>
          </p:cNvSpPr>
          <p:nvPr>
            <p:ph type="title"/>
          </p:nvPr>
        </p:nvSpPr>
        <p:spPr>
          <a:xfrm>
            <a:off x="758951" y="435976"/>
            <a:ext cx="6602256" cy="1432316"/>
          </a:xfrm>
          <a:prstGeom prst="rect">
            <a:avLst/>
          </a:prstGeom>
        </p:spPr>
        <p:txBody>
          <a:bodyPr/>
          <a:lstStyle/>
          <a:p>
            <a:pPr>
              <a:defRPr sz="4000" b="0">
                <a:solidFill>
                  <a:srgbClr val="1962B2"/>
                </a:solidFill>
                <a:latin typeface="宋体"/>
                <a:ea typeface="宋体"/>
                <a:cs typeface="宋体"/>
                <a:sym typeface="宋体"/>
              </a:defRPr>
            </a:pPr>
            <a:r>
              <a:t>诈</a:t>
            </a:r>
            <a:r>
              <a:rPr b="1">
                <a:latin typeface="+mn-lt"/>
                <a:ea typeface="+mn-ea"/>
                <a:cs typeface="+mn-cs"/>
                <a:sym typeface="Helvetica"/>
              </a:rPr>
              <a:t>骗测试！</a:t>
            </a:r>
          </a:p>
        </p:txBody>
      </p:sp>
      <p:sp>
        <p:nvSpPr>
          <p:cNvPr id="1070" name="Rectangle 17"/>
          <p:cNvSpPr/>
          <p:nvPr/>
        </p:nvSpPr>
        <p:spPr>
          <a:xfrm>
            <a:off x="4220306" y="435976"/>
            <a:ext cx="7499554" cy="1440614"/>
          </a:xfrm>
          <a:prstGeom prst="rect">
            <a:avLst/>
          </a:prstGeom>
          <a:solidFill>
            <a:srgbClr val="F9CADB"/>
          </a:solidFill>
          <a:ln w="12700">
            <a:solidFill>
              <a:schemeClr val="accent2"/>
            </a:solidFill>
            <a:miter/>
          </a:ln>
          <a:extLst>
            <a:ext uri="{C572A759-6A51-4108-AA02-DFA0A04FC94B}">
              <ma14:wrappingTextBoxFlag xmlns:ma14="http://schemas.microsoft.com/office/mac/drawingml/2011/main" xmlns="" val="1"/>
            </a:ext>
          </a:extLst>
        </p:spPr>
        <p:txBody>
          <a:bodyPr lIns="45718" tIns="45718" rIns="45718" bIns="45718" anchor="ctr">
            <a:normAutofit/>
          </a:bodyPr>
          <a:lstStyle/>
          <a:p>
            <a:pPr algn="ctr">
              <a:lnSpc>
                <a:spcPct val="90000"/>
              </a:lnSpc>
              <a:spcBef>
                <a:spcPts val="1000"/>
              </a:spcBef>
              <a:defRPr sz="3200"/>
            </a:pPr>
            <a:r>
              <a:t>你认为</a:t>
            </a:r>
            <a:r>
              <a:rPr>
                <a:latin typeface="宋体"/>
                <a:ea typeface="宋体"/>
                <a:cs typeface="宋体"/>
                <a:sym typeface="宋体"/>
              </a:rPr>
              <a:t>以下</a:t>
            </a:r>
            <a:r>
              <a:t>哪</a:t>
            </a:r>
            <a:r>
              <a:rPr>
                <a:latin typeface="宋体"/>
                <a:ea typeface="宋体"/>
                <a:cs typeface="宋体"/>
                <a:sym typeface="宋体"/>
              </a:rPr>
              <a:t>一</a:t>
            </a:r>
            <a:r>
              <a:t>个是真</a:t>
            </a:r>
            <a:r>
              <a:rPr>
                <a:latin typeface="宋体"/>
                <a:ea typeface="宋体"/>
                <a:cs typeface="宋体"/>
                <a:sym typeface="宋体"/>
              </a:rPr>
              <a:t>实</a:t>
            </a:r>
            <a:r>
              <a:t>的？</a:t>
            </a:r>
          </a:p>
        </p:txBody>
      </p:sp>
      <p:pic>
        <p:nvPicPr>
          <p:cNvPr id="1072" name="Picture 10" descr="Picture 10"/>
          <p:cNvPicPr>
            <a:picLocks noChangeAspect="1"/>
          </p:cNvPicPr>
          <p:nvPr/>
        </p:nvPicPr>
        <p:blipFill>
          <a:blip r:embed="rId3"/>
          <a:srcRect l="1995" t="21037" r="21703" b="68561"/>
          <a:stretch>
            <a:fillRect/>
          </a:stretch>
        </p:blipFill>
        <p:spPr>
          <a:xfrm>
            <a:off x="605640" y="2580364"/>
            <a:ext cx="5311434" cy="1593653"/>
          </a:xfrm>
          <a:prstGeom prst="rect">
            <a:avLst/>
          </a:prstGeom>
          <a:ln w="12700">
            <a:miter lim="400000"/>
          </a:ln>
        </p:spPr>
      </p:pic>
      <p:pic>
        <p:nvPicPr>
          <p:cNvPr id="1073" name="Picture 16" descr="Picture 16"/>
          <p:cNvPicPr>
            <a:picLocks noChangeAspect="1"/>
          </p:cNvPicPr>
          <p:nvPr/>
        </p:nvPicPr>
        <p:blipFill>
          <a:blip r:embed="rId4"/>
          <a:srcRect l="71" t="21481" r="21775" b="66140"/>
          <a:stretch>
            <a:fillRect/>
          </a:stretch>
        </p:blipFill>
        <p:spPr>
          <a:xfrm>
            <a:off x="1803119" y="4636613"/>
            <a:ext cx="5054657" cy="1785412"/>
          </a:xfrm>
          <a:prstGeom prst="rect">
            <a:avLst/>
          </a:prstGeom>
          <a:ln w="12700">
            <a:miter lim="400000"/>
          </a:ln>
        </p:spPr>
      </p:pic>
      <p:pic>
        <p:nvPicPr>
          <p:cNvPr id="1074" name="Picture 2" descr="Picture 2"/>
          <p:cNvPicPr>
            <a:picLocks noChangeAspect="1"/>
          </p:cNvPicPr>
          <p:nvPr/>
        </p:nvPicPr>
        <p:blipFill>
          <a:blip r:embed="rId5"/>
          <a:stretch>
            <a:fillRect/>
          </a:stretch>
        </p:blipFill>
        <p:spPr>
          <a:xfrm>
            <a:off x="413854" y="2209812"/>
            <a:ext cx="11244223" cy="239631"/>
          </a:xfrm>
          <a:prstGeom prst="rect">
            <a:avLst/>
          </a:prstGeom>
          <a:ln w="12700">
            <a:miter lim="400000"/>
          </a:ln>
        </p:spPr>
      </p:pic>
      <p:pic>
        <p:nvPicPr>
          <p:cNvPr id="2" name="Picture 1" descr="A white background with black text&#10;&#10;Description automatically generated">
            <a:extLst>
              <a:ext uri="{FF2B5EF4-FFF2-40B4-BE49-F238E27FC236}">
                <a16:creationId xmlns:a16="http://schemas.microsoft.com/office/drawing/2014/main" id="{EB97CD62-E588-EEAF-73C6-75FAACDFE3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0264" y="2478414"/>
            <a:ext cx="4262177" cy="1626888"/>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 name="Slide Background"/>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sp>
        <p:nvSpPr>
          <p:cNvPr id="1079" name="Title 1"/>
          <p:cNvSpPr>
            <a:spLocks noGrp="1"/>
          </p:cNvSpPr>
          <p:nvPr>
            <p:ph type="title"/>
          </p:nvPr>
        </p:nvSpPr>
        <p:spPr>
          <a:xfrm>
            <a:off x="758951" y="435976"/>
            <a:ext cx="6602256" cy="1432316"/>
          </a:xfrm>
          <a:prstGeom prst="rect">
            <a:avLst/>
          </a:prstGeom>
        </p:spPr>
        <p:txBody>
          <a:bodyPr/>
          <a:lstStyle/>
          <a:p>
            <a:pPr>
              <a:defRPr sz="4000" b="0">
                <a:solidFill>
                  <a:srgbClr val="1962B2"/>
                </a:solidFill>
                <a:latin typeface="宋体"/>
                <a:ea typeface="宋体"/>
                <a:cs typeface="宋体"/>
                <a:sym typeface="宋体"/>
              </a:defRPr>
            </a:pPr>
            <a:r>
              <a:t>诈</a:t>
            </a:r>
            <a:r>
              <a:rPr b="1">
                <a:latin typeface="+mn-lt"/>
                <a:ea typeface="+mn-ea"/>
                <a:cs typeface="+mn-cs"/>
                <a:sym typeface="Helvetica"/>
              </a:rPr>
              <a:t>骗测试！</a:t>
            </a:r>
          </a:p>
        </p:txBody>
      </p:sp>
      <p:sp>
        <p:nvSpPr>
          <p:cNvPr id="1080" name="Rectangle 17"/>
          <p:cNvSpPr/>
          <p:nvPr/>
        </p:nvSpPr>
        <p:spPr>
          <a:xfrm>
            <a:off x="4220306" y="435976"/>
            <a:ext cx="7499554" cy="1440614"/>
          </a:xfrm>
          <a:prstGeom prst="rect">
            <a:avLst/>
          </a:prstGeom>
          <a:solidFill>
            <a:srgbClr val="F9CADB"/>
          </a:solidFill>
          <a:ln w="12700">
            <a:solidFill>
              <a:schemeClr val="accent2"/>
            </a:solidFill>
            <a:miter/>
          </a:ln>
          <a:extLst>
            <a:ext uri="{C572A759-6A51-4108-AA02-DFA0A04FC94B}">
              <ma14:wrappingTextBoxFlag xmlns:ma14="http://schemas.microsoft.com/office/mac/drawingml/2011/main" xmlns="" val="1"/>
            </a:ext>
          </a:extLst>
        </p:spPr>
        <p:txBody>
          <a:bodyPr lIns="45718" tIns="45718" rIns="45718" bIns="45718" anchor="ctr">
            <a:normAutofit/>
          </a:bodyPr>
          <a:lstStyle/>
          <a:p>
            <a:pPr algn="ctr">
              <a:lnSpc>
                <a:spcPct val="90000"/>
              </a:lnSpc>
              <a:spcBef>
                <a:spcPts val="1000"/>
              </a:spcBef>
              <a:defRPr sz="3200"/>
            </a:pPr>
            <a:r>
              <a:t>你认为</a:t>
            </a:r>
            <a:r>
              <a:rPr>
                <a:latin typeface="宋体"/>
                <a:ea typeface="宋体"/>
                <a:cs typeface="宋体"/>
                <a:sym typeface="宋体"/>
              </a:rPr>
              <a:t>以下</a:t>
            </a:r>
            <a:r>
              <a:t>哪</a:t>
            </a:r>
            <a:r>
              <a:rPr>
                <a:latin typeface="宋体"/>
                <a:ea typeface="宋体"/>
                <a:cs typeface="宋体"/>
                <a:sym typeface="宋体"/>
              </a:rPr>
              <a:t>一</a:t>
            </a:r>
            <a:r>
              <a:t>个是真</a:t>
            </a:r>
            <a:r>
              <a:rPr>
                <a:latin typeface="宋体"/>
                <a:ea typeface="宋体"/>
                <a:cs typeface="宋体"/>
                <a:sym typeface="宋体"/>
              </a:rPr>
              <a:t>实</a:t>
            </a:r>
            <a:r>
              <a:t>的？</a:t>
            </a:r>
          </a:p>
        </p:txBody>
      </p:sp>
      <p:pic>
        <p:nvPicPr>
          <p:cNvPr id="1082" name="Picture 10" descr="Picture 10"/>
          <p:cNvPicPr>
            <a:picLocks noChangeAspect="1"/>
          </p:cNvPicPr>
          <p:nvPr/>
        </p:nvPicPr>
        <p:blipFill>
          <a:blip r:embed="rId3"/>
          <a:srcRect l="1995" t="21037" r="21703" b="68561"/>
          <a:stretch>
            <a:fillRect/>
          </a:stretch>
        </p:blipFill>
        <p:spPr>
          <a:xfrm>
            <a:off x="605640" y="2580364"/>
            <a:ext cx="5311434" cy="1593653"/>
          </a:xfrm>
          <a:prstGeom prst="rect">
            <a:avLst/>
          </a:prstGeom>
          <a:ln w="12700">
            <a:miter lim="400000"/>
          </a:ln>
        </p:spPr>
      </p:pic>
      <p:sp>
        <p:nvSpPr>
          <p:cNvPr id="1083" name="TextBox 4"/>
          <p:cNvSpPr/>
          <p:nvPr/>
        </p:nvSpPr>
        <p:spPr>
          <a:xfrm>
            <a:off x="7588573" y="4850493"/>
            <a:ext cx="4131286" cy="18059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3200">
                <a:solidFill>
                  <a:srgbClr val="FF0000"/>
                </a:solidFill>
              </a:defRPr>
            </a:lvl1pPr>
          </a:lstStyle>
          <a:p>
            <a:r>
              <a:t>这是一个真实的信息，我们可以通过其他方式进行验证！</a:t>
            </a:r>
          </a:p>
        </p:txBody>
      </p:sp>
      <p:pic>
        <p:nvPicPr>
          <p:cNvPr id="1084" name="Picture 16" descr="Picture 16"/>
          <p:cNvPicPr>
            <a:picLocks noChangeAspect="1"/>
          </p:cNvPicPr>
          <p:nvPr/>
        </p:nvPicPr>
        <p:blipFill>
          <a:blip r:embed="rId4"/>
          <a:srcRect l="71" t="21481" r="21775" b="66140"/>
          <a:stretch>
            <a:fillRect/>
          </a:stretch>
        </p:blipFill>
        <p:spPr>
          <a:xfrm>
            <a:off x="1803119" y="4636613"/>
            <a:ext cx="5054657" cy="1785412"/>
          </a:xfrm>
          <a:prstGeom prst="rect">
            <a:avLst/>
          </a:prstGeom>
          <a:ln w="12700">
            <a:miter lim="400000"/>
          </a:ln>
        </p:spPr>
      </p:pic>
      <p:pic>
        <p:nvPicPr>
          <p:cNvPr id="1085" name="Picture 2" descr="Picture 2"/>
          <p:cNvPicPr>
            <a:picLocks noChangeAspect="1"/>
          </p:cNvPicPr>
          <p:nvPr/>
        </p:nvPicPr>
        <p:blipFill>
          <a:blip r:embed="rId5"/>
          <a:stretch>
            <a:fillRect/>
          </a:stretch>
        </p:blipFill>
        <p:spPr>
          <a:xfrm>
            <a:off x="605640" y="2221385"/>
            <a:ext cx="10980720" cy="234016"/>
          </a:xfrm>
          <a:prstGeom prst="rect">
            <a:avLst/>
          </a:prstGeom>
          <a:ln w="12700">
            <a:miter lim="400000"/>
          </a:ln>
        </p:spPr>
      </p:pic>
      <p:pic>
        <p:nvPicPr>
          <p:cNvPr id="2" name="Picture 1" descr="A white background with black text&#10;&#10;Description automatically generated">
            <a:extLst>
              <a:ext uri="{FF2B5EF4-FFF2-40B4-BE49-F238E27FC236}">
                <a16:creationId xmlns:a16="http://schemas.microsoft.com/office/drawing/2014/main" id="{991403D9-A94F-DBA5-4A13-C542117D29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0264" y="2478414"/>
            <a:ext cx="4262177" cy="1626888"/>
          </a:xfrm>
          <a:prstGeom prst="rect">
            <a:avLst/>
          </a:prstGeom>
        </p:spPr>
      </p:pic>
      <p:sp>
        <p:nvSpPr>
          <p:cNvPr id="1086" name="Oval 3"/>
          <p:cNvSpPr/>
          <p:nvPr/>
        </p:nvSpPr>
        <p:spPr>
          <a:xfrm>
            <a:off x="6190496" y="2208970"/>
            <a:ext cx="5814837" cy="2353063"/>
          </a:xfrm>
          <a:prstGeom prst="ellipse">
            <a:avLst/>
          </a:prstGeom>
          <a:ln w="57150">
            <a:solidFill>
              <a:srgbClr val="FF0000"/>
            </a:solidFill>
            <a:miter/>
          </a:ln>
        </p:spPr>
        <p:txBody>
          <a:bodyPr lIns="45718" tIns="45718" rIns="45718" bIns="45718" anchor="ctr"/>
          <a:lstStyle/>
          <a:p>
            <a:pPr algn="ctr">
              <a:defRPr>
                <a:solidFill>
                  <a:srgbClr val="FFFFFF"/>
                </a:solidFill>
                <a:latin typeface="Kanit"/>
                <a:ea typeface="Kanit"/>
                <a:cs typeface="Kanit"/>
                <a:sym typeface="Kanit"/>
              </a:defRPr>
            </a:pP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6B0344B1-5264-29BF-99F4-B41E5EB12B75}"/>
              </a:ext>
            </a:extLst>
          </p:cNvPr>
          <p:cNvSpPr>
            <a:spLocks noGrp="1" noChangeArrowheads="1"/>
          </p:cNvSpPr>
          <p:nvPr>
            <p:ph type="title"/>
          </p:nvPr>
        </p:nvSpPr>
        <p:spPr>
          <a:xfrm>
            <a:off x="838200" y="50800"/>
            <a:ext cx="9228138" cy="1119188"/>
          </a:xfrm>
        </p:spPr>
        <p:txBody>
          <a:bodyPr/>
          <a:lstStyle/>
          <a:p>
            <a:pPr algn="ctr" eaLnBrk="1" hangingPunct="1"/>
            <a:r>
              <a:rPr lang="zh-CN" altLang="en-US" sz="4000" dirty="0">
                <a:latin typeface="Arial" panose="020B0604020202020204" pitchFamily="34" charset="0"/>
                <a:ea typeface="Kanit" panose="020B0502040204020203" charset="0"/>
                <a:cs typeface="Arial" panose="020B0604020202020204" pitchFamily="34" charset="0"/>
              </a:rPr>
              <a:t>短信诈骗</a:t>
            </a:r>
            <a:r>
              <a:rPr lang="en-US" altLang="zh-CN" sz="4000" dirty="0">
                <a:latin typeface="Arial" panose="020B0604020202020204" pitchFamily="34" charset="0"/>
                <a:ea typeface="Kanit" panose="020B0502040204020203" charset="0"/>
                <a:cs typeface="Arial" panose="020B0604020202020204" pitchFamily="34" charset="0"/>
              </a:rPr>
              <a:t>–</a:t>
            </a:r>
            <a:r>
              <a:rPr lang="zh-CN" altLang="en-US" sz="4000" dirty="0">
                <a:latin typeface="Arial" panose="020B0604020202020204" pitchFamily="34" charset="0"/>
                <a:ea typeface="Kanit" panose="020B0502040204020203" charset="0"/>
                <a:cs typeface="Arial" panose="020B0604020202020204" pitchFamily="34" charset="0"/>
              </a:rPr>
              <a:t>更多示例！</a:t>
            </a:r>
            <a:endParaRPr lang="en-US" altLang="en-US" sz="4000" dirty="0">
              <a:latin typeface="Arial" panose="020B0604020202020204" pitchFamily="34" charset="0"/>
              <a:ea typeface="Kanit" panose="020B0502040204020203" charset="0"/>
              <a:cs typeface="Arial" panose="020B0604020202020204" pitchFamily="34" charset="0"/>
            </a:endParaRPr>
          </a:p>
        </p:txBody>
      </p:sp>
      <p:sp>
        <p:nvSpPr>
          <p:cNvPr id="49155" name="Slide Number Placeholder 3">
            <a:extLst>
              <a:ext uri="{FF2B5EF4-FFF2-40B4-BE49-F238E27FC236}">
                <a16:creationId xmlns:a16="http://schemas.microsoft.com/office/drawing/2014/main" id="{06B72056-8824-1261-CD3A-BBC46D94149A}"/>
              </a:ext>
            </a:extLst>
          </p:cNvPr>
          <p:cNvSpPr>
            <a:spLocks noGrp="1"/>
          </p:cNvSpPr>
          <p:nvPr>
            <p:ph type="sldNum" sz="quarter" idx="11"/>
          </p:nvPr>
        </p:nvSpPr>
        <p:spPr bwMode="auto">
          <a:xfrm>
            <a:off x="8610600" y="6273800"/>
            <a:ext cx="2743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000" kern="1200">
                <a:solidFill>
                  <a:srgbClr val="898989"/>
                </a:solidFill>
                <a:latin typeface="Kanit" charset="-34"/>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a:lstStyle>
          <a:p>
            <a:pPr>
              <a:lnSpc>
                <a:spcPct val="100000"/>
              </a:lnSpc>
              <a:spcBef>
                <a:spcPct val="0"/>
              </a:spcBef>
              <a:buFontTx/>
              <a:buNone/>
              <a:defRPr/>
            </a:pPr>
            <a:fld id="{C4C527D1-A219-4ED2-A5FE-8036C7832E50}" type="slidenum">
              <a:rPr lang="en-AU" altLang="en-US" smtClean="0"/>
              <a:pPr>
                <a:lnSpc>
                  <a:spcPct val="100000"/>
                </a:lnSpc>
                <a:spcBef>
                  <a:spcPct val="0"/>
                </a:spcBef>
                <a:buFontTx/>
                <a:buNone/>
                <a:defRPr/>
              </a:pPr>
              <a:t>18</a:t>
            </a:fld>
            <a:endParaRPr lang="en-AU" altLang="en-US" sz="1000">
              <a:solidFill>
                <a:srgbClr val="898989"/>
              </a:solidFill>
              <a:latin typeface="+mn-lt"/>
            </a:endParaRPr>
          </a:p>
        </p:txBody>
      </p:sp>
      <p:pic>
        <p:nvPicPr>
          <p:cNvPr id="1030" name="Picture 6">
            <a:extLst>
              <a:ext uri="{FF2B5EF4-FFF2-40B4-BE49-F238E27FC236}">
                <a16:creationId xmlns:a16="http://schemas.microsoft.com/office/drawing/2014/main" id="{52BE6CFE-DB16-EAE7-5D9E-EE16BF4E11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889" r="20396" b="66197"/>
          <a:stretch/>
        </p:blipFill>
        <p:spPr bwMode="auto">
          <a:xfrm>
            <a:off x="1021354" y="1160629"/>
            <a:ext cx="4320000" cy="14854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C1830BA-BFA0-87CC-07B4-FC07C2DB33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21333" r="19871" b="65388"/>
          <a:stretch/>
        </p:blipFill>
        <p:spPr bwMode="auto">
          <a:xfrm>
            <a:off x="6500985" y="2962812"/>
            <a:ext cx="4320000" cy="15256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a:extLst>
              <a:ext uri="{FF2B5EF4-FFF2-40B4-BE49-F238E27FC236}">
                <a16:creationId xmlns:a16="http://schemas.microsoft.com/office/drawing/2014/main" id="{E6AABA1E-04A4-72AC-647E-F498FBF35D8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 t="21481" r="21775" b="66140"/>
          <a:stretch/>
        </p:blipFill>
        <p:spPr bwMode="auto">
          <a:xfrm>
            <a:off x="6450600" y="4495539"/>
            <a:ext cx="4320000" cy="15259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screenshot of a phone&#10;&#10;Description automatically generated">
            <a:extLst>
              <a:ext uri="{FF2B5EF4-FFF2-40B4-BE49-F238E27FC236}">
                <a16:creationId xmlns:a16="http://schemas.microsoft.com/office/drawing/2014/main" id="{E75E6BE1-31C7-73CB-4B86-D60B2262E8F0}"/>
              </a:ext>
            </a:extLst>
          </p:cNvPr>
          <p:cNvPicPr>
            <a:picLocks noChangeAspect="1"/>
          </p:cNvPicPr>
          <p:nvPr/>
        </p:nvPicPr>
        <p:blipFill>
          <a:blip r:embed="rId6" cstate="print">
            <a:extLst>
              <a:ext uri="{28A0092B-C50C-407E-A947-70E740481C1C}">
                <a14:useLocalDpi xmlns:a14="http://schemas.microsoft.com/office/drawing/2010/main" val="0"/>
              </a:ext>
            </a:extLst>
          </a:blip>
          <a:srcRect t="27839" r="4618" b="4618"/>
          <a:stretch/>
        </p:blipFill>
        <p:spPr bwMode="auto">
          <a:xfrm>
            <a:off x="1159140" y="4854900"/>
            <a:ext cx="4089265" cy="1296225"/>
          </a:xfrm>
          <a:prstGeom prst="rect">
            <a:avLst/>
          </a:prstGeom>
          <a:noFill/>
          <a:ln>
            <a:noFill/>
          </a:ln>
        </p:spPr>
      </p:pic>
      <p:pic>
        <p:nvPicPr>
          <p:cNvPr id="9" name="Picture 8" descr="A close-up of a message&#10;&#10;Description automatically generated">
            <a:extLst>
              <a:ext uri="{FF2B5EF4-FFF2-40B4-BE49-F238E27FC236}">
                <a16:creationId xmlns:a16="http://schemas.microsoft.com/office/drawing/2014/main" id="{14979378-66EA-E817-D595-FF5325A26D0E}"/>
              </a:ext>
            </a:extLst>
          </p:cNvPr>
          <p:cNvPicPr>
            <a:picLocks noChangeAspect="1"/>
          </p:cNvPicPr>
          <p:nvPr/>
        </p:nvPicPr>
        <p:blipFill>
          <a:blip r:embed="rId7">
            <a:extLst>
              <a:ext uri="{28A0092B-C50C-407E-A947-70E740481C1C}">
                <a14:useLocalDpi xmlns:a14="http://schemas.microsoft.com/office/drawing/2010/main" val="0"/>
              </a:ext>
            </a:extLst>
          </a:blip>
          <a:srcRect r="3237"/>
          <a:stretch/>
        </p:blipFill>
        <p:spPr>
          <a:xfrm>
            <a:off x="1021354" y="2742948"/>
            <a:ext cx="4320000" cy="2015041"/>
          </a:xfrm>
          <a:prstGeom prst="rect">
            <a:avLst/>
          </a:prstGeom>
        </p:spPr>
      </p:pic>
      <p:pic>
        <p:nvPicPr>
          <p:cNvPr id="10" name="Picture 9" descr="A close up of a message&#10;&#10;Description automatically generated">
            <a:extLst>
              <a:ext uri="{FF2B5EF4-FFF2-40B4-BE49-F238E27FC236}">
                <a16:creationId xmlns:a16="http://schemas.microsoft.com/office/drawing/2014/main" id="{042931FA-F401-AF2A-2F63-F36B733FDD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0904" y="1202050"/>
            <a:ext cx="4180162" cy="1634605"/>
          </a:xfrm>
          <a:prstGeom prst="rect">
            <a:avLst/>
          </a:prstGeom>
        </p:spPr>
      </p:pic>
      <p:pic>
        <p:nvPicPr>
          <p:cNvPr id="11" name="Picture 10" descr="A screenshot of a message&#10;&#10;Description automatically generated">
            <a:extLst>
              <a:ext uri="{FF2B5EF4-FFF2-40B4-BE49-F238E27FC236}">
                <a16:creationId xmlns:a16="http://schemas.microsoft.com/office/drawing/2014/main" id="{4901AB4D-2752-14C7-7A21-D2EAD830DFAE}"/>
              </a:ext>
            </a:extLst>
          </p:cNvPr>
          <p:cNvPicPr>
            <a:picLocks noChangeAspect="1"/>
          </p:cNvPicPr>
          <p:nvPr/>
        </p:nvPicPr>
        <p:blipFill>
          <a:blip r:embed="rId9" cstate="print">
            <a:extLst>
              <a:ext uri="{28A0092B-C50C-407E-A947-70E740481C1C}">
                <a14:useLocalDpi xmlns:a14="http://schemas.microsoft.com/office/drawing/2010/main" val="0"/>
              </a:ext>
            </a:extLst>
          </a:blip>
          <a:srcRect t="24604" r="9024"/>
          <a:stretch/>
        </p:blipFill>
        <p:spPr bwMode="auto">
          <a:xfrm>
            <a:off x="6570904" y="4463493"/>
            <a:ext cx="4320000" cy="1590004"/>
          </a:xfrm>
          <a:prstGeom prst="rect">
            <a:avLst/>
          </a:prstGeom>
          <a:noFill/>
          <a:ln>
            <a:noFill/>
          </a:ln>
        </p:spPr>
      </p:pic>
    </p:spTree>
    <p:extLst>
      <p:ext uri="{BB962C8B-B14F-4D97-AF65-F5344CB8AC3E}">
        <p14:creationId xmlns:p14="http://schemas.microsoft.com/office/powerpoint/2010/main" val="180218012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 name="Title 1"/>
          <p:cNvSpPr>
            <a:spLocks noGrp="1"/>
          </p:cNvSpPr>
          <p:nvPr>
            <p:ph type="title"/>
          </p:nvPr>
        </p:nvSpPr>
        <p:spPr>
          <a:xfrm>
            <a:off x="1089397" y="21969"/>
            <a:ext cx="5683108" cy="1325563"/>
          </a:xfrm>
          <a:prstGeom prst="rect">
            <a:avLst/>
          </a:prstGeom>
        </p:spPr>
        <p:txBody>
          <a:bodyPr/>
          <a:lstStyle/>
          <a:p>
            <a:pPr>
              <a:defRPr sz="4000">
                <a:latin typeface="+mn-lt"/>
                <a:ea typeface="+mn-ea"/>
                <a:cs typeface="+mn-cs"/>
                <a:sym typeface="Helvetica"/>
              </a:defRPr>
            </a:pPr>
            <a:r>
              <a:t>垃圾短信？</a:t>
            </a:r>
            <a:r>
              <a:rPr>
                <a:latin typeface="Arial"/>
                <a:ea typeface="Arial"/>
                <a:cs typeface="Arial"/>
                <a:sym typeface="Arial"/>
              </a:rPr>
              <a:t>iPhone</a:t>
            </a:r>
          </a:p>
        </p:txBody>
      </p:sp>
      <p:sp>
        <p:nvSpPr>
          <p:cNvPr id="1101" name="Slide Number Placeholder 3"/>
          <p:cNvSpPr>
            <a:spLocks noGrp="1"/>
          </p:cNvSpPr>
          <p:nvPr>
            <p:ph type="sldNum" sz="quarter" idx="4294967295"/>
          </p:nvPr>
        </p:nvSpPr>
        <p:spPr>
          <a:xfrm>
            <a:off x="11108397" y="6274117"/>
            <a:ext cx="245399" cy="24383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19</a:t>
            </a:fld>
            <a:endParaRPr/>
          </a:p>
        </p:txBody>
      </p:sp>
      <p:pic>
        <p:nvPicPr>
          <p:cNvPr id="1102" name="Picture 4" descr="Picture 4"/>
          <p:cNvPicPr>
            <a:picLocks noChangeAspect="1"/>
          </p:cNvPicPr>
          <p:nvPr/>
        </p:nvPicPr>
        <p:blipFill>
          <a:blip r:embed="rId3"/>
          <a:srcRect t="2524" b="8696"/>
          <a:stretch>
            <a:fillRect/>
          </a:stretch>
        </p:blipFill>
        <p:spPr>
          <a:xfrm>
            <a:off x="4333687" y="1387194"/>
            <a:ext cx="3737989" cy="4688812"/>
          </a:xfrm>
          <a:prstGeom prst="rect">
            <a:avLst/>
          </a:prstGeom>
          <a:ln w="12700">
            <a:miter lim="400000"/>
          </a:ln>
        </p:spPr>
      </p:pic>
      <p:sp>
        <p:nvSpPr>
          <p:cNvPr id="1103" name="Arrow: Right 4"/>
          <p:cNvSpPr/>
          <p:nvPr/>
        </p:nvSpPr>
        <p:spPr>
          <a:xfrm>
            <a:off x="2847407" y="5470804"/>
            <a:ext cx="1681348" cy="436421"/>
          </a:xfrm>
          <a:prstGeom prst="rightArrow">
            <a:avLst>
              <a:gd name="adj1" fmla="val 50000"/>
              <a:gd name="adj2" fmla="val 50000"/>
            </a:avLst>
          </a:prstGeom>
          <a:solidFill>
            <a:schemeClr val="accent1"/>
          </a:solidFill>
          <a:ln w="12700">
            <a:solidFill>
              <a:srgbClr val="67342F"/>
            </a:solidFill>
            <a:miter/>
          </a:ln>
        </p:spPr>
        <p:txBody>
          <a:bodyPr lIns="45718" tIns="45718" rIns="45718" bIns="45718" anchor="ctr"/>
          <a:lstStyle/>
          <a:p>
            <a:pPr algn="ctr">
              <a:defRPr>
                <a:solidFill>
                  <a:srgbClr val="FFFFFF"/>
                </a:solidFill>
                <a:latin typeface="Kanit"/>
                <a:ea typeface="Kanit"/>
                <a:cs typeface="Kanit"/>
                <a:sym typeface="Kanit"/>
              </a:defRPr>
            </a:pPr>
            <a:endParaRPr/>
          </a:p>
        </p:txBody>
      </p:sp>
      <p:sp>
        <p:nvSpPr>
          <p:cNvPr id="1104" name="TextBox 5"/>
          <p:cNvSpPr/>
          <p:nvPr/>
        </p:nvSpPr>
        <p:spPr>
          <a:xfrm>
            <a:off x="393894" y="2057237"/>
            <a:ext cx="3537057" cy="296223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3200">
                <a:solidFill>
                  <a:srgbClr val="FF0000"/>
                </a:solidFill>
              </a:defRPr>
            </a:pPr>
            <a:r>
              <a:t>在 </a:t>
            </a:r>
            <a:r>
              <a:rPr>
                <a:latin typeface="Arial"/>
                <a:ea typeface="Arial"/>
                <a:cs typeface="Arial"/>
                <a:sym typeface="Arial"/>
              </a:rPr>
              <a:t>iPhone </a:t>
            </a:r>
            <a:r>
              <a:t>上，您可以将消息报告为垃圾</a:t>
            </a:r>
            <a:r>
              <a:rPr>
                <a:latin typeface="宋体"/>
                <a:ea typeface="宋体"/>
                <a:cs typeface="宋体"/>
                <a:sym typeface="宋体"/>
              </a:rPr>
              <a:t>信息</a:t>
            </a:r>
            <a:r>
              <a:t>，</a:t>
            </a:r>
            <a:r>
              <a:rPr>
                <a:latin typeface="宋体"/>
                <a:ea typeface="宋体"/>
                <a:cs typeface="宋体"/>
                <a:sym typeface="宋体"/>
              </a:rPr>
              <a:t>并将其</a:t>
            </a:r>
            <a:r>
              <a:t>从您的手机中删除。 </a:t>
            </a:r>
          </a:p>
        </p:txBody>
      </p:sp>
      <p:sp>
        <p:nvSpPr>
          <p:cNvPr id="1105" name="Rectangle 1"/>
          <p:cNvSpPr/>
          <p:nvPr/>
        </p:nvSpPr>
        <p:spPr>
          <a:xfrm>
            <a:off x="814385" y="6396830"/>
            <a:ext cx="8596904" cy="461171"/>
          </a:xfrm>
          <a:prstGeom prst="rect">
            <a:avLst/>
          </a:prstGeom>
          <a:solidFill>
            <a:srgbClr val="FFFFFF"/>
          </a:soli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pic>
        <p:nvPicPr>
          <p:cNvPr id="1106" name="Picture 4" descr="Picture 4"/>
          <p:cNvPicPr>
            <a:picLocks noChangeAspect="1"/>
          </p:cNvPicPr>
          <p:nvPr/>
        </p:nvPicPr>
        <p:blipFill>
          <a:blip r:embed="rId4"/>
          <a:srcRect t="4954"/>
          <a:stretch>
            <a:fillRect/>
          </a:stretch>
        </p:blipFill>
        <p:spPr>
          <a:xfrm>
            <a:off x="8877148" y="0"/>
            <a:ext cx="3163890" cy="6518275"/>
          </a:xfrm>
          <a:prstGeom prst="rect">
            <a:avLst/>
          </a:prstGeom>
          <a:ln w="12700">
            <a:miter lim="400000"/>
          </a:ln>
        </p:spPr>
      </p:pic>
      <p:sp>
        <p:nvSpPr>
          <p:cNvPr id="1107" name="Arrow: Right 6"/>
          <p:cNvSpPr/>
          <p:nvPr/>
        </p:nvSpPr>
        <p:spPr>
          <a:xfrm>
            <a:off x="8413781" y="5286902"/>
            <a:ext cx="660187" cy="436421"/>
          </a:xfrm>
          <a:prstGeom prst="rightArrow">
            <a:avLst>
              <a:gd name="adj1" fmla="val 50000"/>
              <a:gd name="adj2" fmla="val 50000"/>
            </a:avLst>
          </a:prstGeom>
          <a:solidFill>
            <a:schemeClr val="accent1"/>
          </a:solidFill>
          <a:ln w="12700">
            <a:solidFill>
              <a:srgbClr val="67342F"/>
            </a:solidFill>
            <a:miter/>
          </a:ln>
        </p:spPr>
        <p:txBody>
          <a:bodyPr lIns="45718" tIns="45718" rIns="45718" bIns="45718" anchor="ctr"/>
          <a:lstStyle/>
          <a:p>
            <a:pPr algn="ctr">
              <a:defRPr>
                <a:solidFill>
                  <a:srgbClr val="FFFFFF"/>
                </a:solidFill>
                <a:latin typeface="Kanit"/>
                <a:ea typeface="Kanit"/>
                <a:cs typeface="Kanit"/>
                <a:sym typeface="Kanit"/>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 name="Rectangle 26647"/>
          <p:cNvSpPr/>
          <p:nvPr/>
        </p:nvSpPr>
        <p:spPr>
          <a:xfrm>
            <a:off x="180905" y="805856"/>
            <a:ext cx="12188953" cy="6858001"/>
          </a:xfrm>
          <a:prstGeom prst="rect">
            <a:avLst/>
          </a:prstGeom>
          <a:solidFill>
            <a:srgbClr val="FFFFFF"/>
          </a:soli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pic>
        <p:nvPicPr>
          <p:cNvPr id="980" name="Picture 2" descr="Picture 2"/>
          <p:cNvPicPr>
            <a:picLocks noChangeAspect="1"/>
          </p:cNvPicPr>
          <p:nvPr/>
        </p:nvPicPr>
        <p:blipFill>
          <a:blip r:embed="rId3"/>
          <a:srcRect l="1052" r="4830"/>
          <a:stretch>
            <a:fillRect/>
          </a:stretch>
        </p:blipFill>
        <p:spPr>
          <a:xfrm>
            <a:off x="-1" y="8"/>
            <a:ext cx="9669645" cy="6857925"/>
          </a:xfrm>
          <a:prstGeom prst="rect">
            <a:avLst/>
          </a:prstGeom>
          <a:ln w="12700">
            <a:miter lim="400000"/>
          </a:ln>
        </p:spPr>
      </p:pic>
      <p:sp>
        <p:nvSpPr>
          <p:cNvPr id="981" name="Rectangle 26649"/>
          <p:cNvSpPr/>
          <p:nvPr/>
        </p:nvSpPr>
        <p:spPr>
          <a:xfrm flipH="1">
            <a:off x="5125018" y="0"/>
            <a:ext cx="7066979" cy="6858000"/>
          </a:xfrm>
          <a:prstGeom prst="rect">
            <a:avLst/>
          </a:prstGeom>
          <a:gradFill>
            <a:gsLst>
              <a:gs pos="0">
                <a:srgbClr val="FFFFFF">
                  <a:alpha val="0"/>
                </a:srgbClr>
              </a:gs>
              <a:gs pos="19000">
                <a:srgbClr val="FFFFFF">
                  <a:alpha val="38000"/>
                </a:srgbClr>
              </a:gs>
              <a:gs pos="35000">
                <a:srgbClr val="FFFFFF">
                  <a:alpha val="77000"/>
                </a:srgbClr>
              </a:gs>
              <a:gs pos="48000">
                <a:srgbClr val="FFFFFF"/>
              </a:gs>
              <a:gs pos="100000">
                <a:srgbClr val="FFFFFF"/>
              </a:gs>
            </a:gsLst>
            <a:lin ang="10800000"/>
          </a:gra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sp>
        <p:nvSpPr>
          <p:cNvPr id="982" name="Title 1"/>
          <p:cNvSpPr>
            <a:spLocks noGrp="1"/>
          </p:cNvSpPr>
          <p:nvPr>
            <p:ph type="title"/>
          </p:nvPr>
        </p:nvSpPr>
        <p:spPr>
          <a:xfrm>
            <a:off x="7416800" y="218445"/>
            <a:ext cx="4876800" cy="1899912"/>
          </a:xfrm>
          <a:prstGeom prst="rect">
            <a:avLst/>
          </a:prstGeom>
        </p:spPr>
        <p:txBody>
          <a:bodyPr/>
          <a:lstStyle/>
          <a:p>
            <a:pPr algn="ctr">
              <a:defRPr sz="4000">
                <a:solidFill>
                  <a:srgbClr val="1962B2"/>
                </a:solidFill>
                <a:latin typeface="+mn-lt"/>
                <a:ea typeface="+mn-ea"/>
                <a:cs typeface="+mn-cs"/>
                <a:sym typeface="Helvetica"/>
              </a:defRPr>
            </a:pPr>
            <a:r>
              <a:t>致敬原住民土地</a:t>
            </a:r>
            <a:r>
              <a:rPr b="0">
                <a:latin typeface="宋体"/>
                <a:ea typeface="宋体"/>
                <a:cs typeface="宋体"/>
                <a:sym typeface="宋体"/>
              </a:rPr>
              <a:t>声明</a:t>
            </a:r>
          </a:p>
        </p:txBody>
      </p:sp>
      <p:sp>
        <p:nvSpPr>
          <p:cNvPr id="983" name="TextBox 4"/>
          <p:cNvSpPr/>
          <p:nvPr/>
        </p:nvSpPr>
        <p:spPr>
          <a:xfrm>
            <a:off x="7886700" y="1790699"/>
            <a:ext cx="4165600" cy="392430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nSpc>
                <a:spcPct val="120000"/>
              </a:lnSpc>
              <a:spcBef>
                <a:spcPts val="600"/>
              </a:spcBef>
              <a:defRPr sz="3200"/>
            </a:pPr>
            <a:r>
              <a:t>在此</a:t>
            </a:r>
            <a:r>
              <a:rPr>
                <a:latin typeface="宋体"/>
                <a:ea typeface="宋体"/>
                <a:cs typeface="宋体"/>
                <a:sym typeface="宋体"/>
              </a:rPr>
              <a:t>，</a:t>
            </a:r>
            <a:r>
              <a:t>我们</a:t>
            </a:r>
            <a:r>
              <a:rPr>
                <a:latin typeface="宋体"/>
                <a:ea typeface="宋体"/>
                <a:cs typeface="宋体"/>
                <a:sym typeface="宋体"/>
              </a:rPr>
              <a:t>向</a:t>
            </a:r>
            <a:r>
              <a:t>今天我们相聚的土地的传统所有者</a:t>
            </a:r>
            <a:r>
              <a:rPr>
                <a:latin typeface="宋体"/>
                <a:ea typeface="宋体"/>
                <a:cs typeface="宋体"/>
                <a:sym typeface="宋体"/>
              </a:rPr>
              <a:t>表达感谢；</a:t>
            </a:r>
          </a:p>
          <a:p>
            <a:pPr>
              <a:lnSpc>
                <a:spcPct val="120000"/>
              </a:lnSpc>
              <a:spcBef>
                <a:spcPts val="600"/>
              </a:spcBef>
              <a:defRPr sz="2000">
                <a:latin typeface="宋体"/>
                <a:ea typeface="宋体"/>
                <a:cs typeface="宋体"/>
                <a:sym typeface="宋体"/>
              </a:defRPr>
            </a:pPr>
            <a:endParaRPr>
              <a:latin typeface="宋体"/>
              <a:ea typeface="宋体"/>
              <a:cs typeface="宋体"/>
              <a:sym typeface="宋体"/>
            </a:endParaRPr>
          </a:p>
          <a:p>
            <a:pPr>
              <a:lnSpc>
                <a:spcPct val="120000"/>
              </a:lnSpc>
              <a:spcBef>
                <a:spcPts val="600"/>
              </a:spcBef>
              <a:defRPr sz="3200"/>
            </a:pPr>
            <a:r>
              <a:t>并向过去、现在的长者致以崇高的敬意。</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 name="Title 1"/>
          <p:cNvSpPr>
            <a:spLocks noGrp="1"/>
          </p:cNvSpPr>
          <p:nvPr>
            <p:ph type="title"/>
          </p:nvPr>
        </p:nvSpPr>
        <p:spPr>
          <a:xfrm>
            <a:off x="788706" y="208607"/>
            <a:ext cx="7188907" cy="1325564"/>
          </a:xfrm>
          <a:prstGeom prst="rect">
            <a:avLst/>
          </a:prstGeom>
        </p:spPr>
        <p:txBody>
          <a:bodyPr/>
          <a:lstStyle/>
          <a:p>
            <a:pPr>
              <a:defRPr sz="4400">
                <a:latin typeface="+mn-lt"/>
                <a:ea typeface="+mn-ea"/>
                <a:cs typeface="+mn-cs"/>
                <a:sym typeface="Helvetica"/>
              </a:defRPr>
            </a:pPr>
            <a:r>
              <a:t>垃圾短信？</a:t>
            </a:r>
            <a:r>
              <a:rPr>
                <a:latin typeface="Arial"/>
                <a:ea typeface="Arial"/>
                <a:cs typeface="Arial"/>
                <a:sym typeface="Arial"/>
              </a:rPr>
              <a:t>Android</a:t>
            </a:r>
          </a:p>
        </p:txBody>
      </p:sp>
      <p:sp>
        <p:nvSpPr>
          <p:cNvPr id="1112" name="TextBox 5"/>
          <p:cNvSpPr/>
          <p:nvPr/>
        </p:nvSpPr>
        <p:spPr>
          <a:xfrm>
            <a:off x="1123952" y="1924466"/>
            <a:ext cx="4119737" cy="304698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defRPr sz="3200">
                <a:solidFill>
                  <a:srgbClr val="FF0000"/>
                </a:solidFill>
              </a:defRPr>
            </a:pPr>
            <a:r>
              <a:rPr lang="zh-CN" altLang="en-US" dirty="0"/>
              <a:t>在 </a:t>
            </a:r>
            <a:r>
              <a:rPr lang="en-US" altLang="zh-CN" dirty="0">
                <a:latin typeface="Arial"/>
                <a:ea typeface="Arial"/>
                <a:cs typeface="Arial"/>
                <a:sym typeface="Arial"/>
              </a:rPr>
              <a:t>Android </a:t>
            </a:r>
            <a:r>
              <a:rPr lang="zh-CN" altLang="en-US" dirty="0"/>
              <a:t>上，单击</a:t>
            </a:r>
            <a:r>
              <a:rPr lang="zh-CN" altLang="en-US" dirty="0">
                <a:latin typeface="Arial"/>
                <a:ea typeface="Arial"/>
                <a:cs typeface="Arial"/>
                <a:sym typeface="Arial"/>
              </a:rPr>
              <a:t>“拦截并报告欺诈”</a:t>
            </a:r>
            <a:r>
              <a:rPr lang="zh-CN" altLang="en-US" dirty="0"/>
              <a:t>以：</a:t>
            </a:r>
          </a:p>
          <a:p>
            <a:pPr marL="457200" indent="-457200">
              <a:buSzPct val="100000"/>
              <a:buFont typeface="Arial"/>
              <a:buChar char="•"/>
              <a:defRPr sz="3200">
                <a:solidFill>
                  <a:srgbClr val="FF0000"/>
                </a:solidFill>
              </a:defRPr>
            </a:pPr>
            <a:r>
              <a:rPr dirty="0" err="1"/>
              <a:t>阻止该号码再次与您联系</a:t>
            </a:r>
            <a:r>
              <a:rPr dirty="0"/>
              <a:t>。</a:t>
            </a:r>
          </a:p>
          <a:p>
            <a:pPr marL="457200" indent="-457200">
              <a:buSzPct val="100000"/>
              <a:buFont typeface="Arial"/>
              <a:buChar char="•"/>
              <a:defRPr sz="3200">
                <a:solidFill>
                  <a:srgbClr val="FF0000"/>
                </a:solidFill>
              </a:defRPr>
            </a:pPr>
            <a:r>
              <a:rPr dirty="0" err="1"/>
              <a:t>将</a:t>
            </a:r>
            <a:r>
              <a:rPr dirty="0" err="1">
                <a:latin typeface="宋体"/>
                <a:ea typeface="宋体"/>
                <a:cs typeface="宋体"/>
                <a:sym typeface="宋体"/>
              </a:rPr>
              <a:t>消息至</a:t>
            </a:r>
            <a:r>
              <a:rPr dirty="0" err="1"/>
              <a:t>垃圾</a:t>
            </a:r>
            <a:r>
              <a:rPr dirty="0" err="1">
                <a:latin typeface="宋体"/>
                <a:ea typeface="宋体"/>
                <a:cs typeface="宋体"/>
                <a:sym typeface="宋体"/>
              </a:rPr>
              <a:t>信息</a:t>
            </a:r>
            <a:r>
              <a:rPr dirty="0" err="1"/>
              <a:t>文件夹</a:t>
            </a:r>
            <a:r>
              <a:rPr dirty="0"/>
              <a:t>。</a:t>
            </a:r>
          </a:p>
        </p:txBody>
      </p:sp>
      <p:sp>
        <p:nvSpPr>
          <p:cNvPr id="1115" name="Rectangle 9"/>
          <p:cNvSpPr/>
          <p:nvPr/>
        </p:nvSpPr>
        <p:spPr>
          <a:xfrm>
            <a:off x="814385" y="6396830"/>
            <a:ext cx="8596904" cy="461171"/>
          </a:xfrm>
          <a:prstGeom prst="rect">
            <a:avLst/>
          </a:prstGeom>
          <a:solidFill>
            <a:srgbClr val="FFFFFF"/>
          </a:soli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sp>
        <p:nvSpPr>
          <p:cNvPr id="1116" name="Rectangle 10"/>
          <p:cNvSpPr/>
          <p:nvPr/>
        </p:nvSpPr>
        <p:spPr>
          <a:xfrm>
            <a:off x="10536701" y="-1"/>
            <a:ext cx="1655300" cy="1331330"/>
          </a:xfrm>
          <a:prstGeom prst="rect">
            <a:avLst/>
          </a:prstGeom>
          <a:solidFill>
            <a:srgbClr val="FFFFFF"/>
          </a:soli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pic>
        <p:nvPicPr>
          <p:cNvPr id="2" name="Picture 1">
            <a:extLst>
              <a:ext uri="{FF2B5EF4-FFF2-40B4-BE49-F238E27FC236}">
                <a16:creationId xmlns:a16="http://schemas.microsoft.com/office/drawing/2014/main" id="{EC967632-AED1-BA15-BFFE-5AA3E99859DB}"/>
              </a:ext>
            </a:extLst>
          </p:cNvPr>
          <p:cNvPicPr>
            <a:picLocks noChangeAspect="1"/>
          </p:cNvPicPr>
          <p:nvPr/>
        </p:nvPicPr>
        <p:blipFill rotWithShape="1">
          <a:blip r:embed="rId3">
            <a:extLst>
              <a:ext uri="{28A0092B-C50C-407E-A947-70E740481C1C}">
                <a14:useLocalDpi xmlns:a14="http://schemas.microsoft.com/office/drawing/2010/main" val="0"/>
              </a:ext>
            </a:extLst>
          </a:blip>
          <a:srcRect t="10078" b="32702"/>
          <a:stretch/>
        </p:blipFill>
        <p:spPr bwMode="auto">
          <a:xfrm>
            <a:off x="6725113" y="665664"/>
            <a:ext cx="4639238" cy="5900455"/>
          </a:xfrm>
          <a:prstGeom prst="rect">
            <a:avLst/>
          </a:prstGeom>
          <a:noFill/>
          <a:ln>
            <a:noFill/>
          </a:ln>
          <a:extLst>
            <a:ext uri="{53640926-AAD7-44D8-BBD7-CCE9431645EC}">
              <a14:shadowObscured xmlns:a14="http://schemas.microsoft.com/office/drawing/2010/main"/>
            </a:ext>
          </a:extLst>
        </p:spPr>
      </p:pic>
      <p:sp>
        <p:nvSpPr>
          <p:cNvPr id="3" name="Arrow: Right 2">
            <a:extLst>
              <a:ext uri="{FF2B5EF4-FFF2-40B4-BE49-F238E27FC236}">
                <a16:creationId xmlns:a16="http://schemas.microsoft.com/office/drawing/2014/main" id="{8145CF2D-7162-113B-A068-3BF8DFE3B947}"/>
              </a:ext>
            </a:extLst>
          </p:cNvPr>
          <p:cNvSpPr/>
          <p:nvPr/>
        </p:nvSpPr>
        <p:spPr>
          <a:xfrm>
            <a:off x="7265885" y="1706258"/>
            <a:ext cx="1681348" cy="4364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 name="Rectangle 3088"/>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sp>
        <p:nvSpPr>
          <p:cNvPr id="1154" name="Freeform: Shape 3090"/>
          <p:cNvSpPr/>
          <p:nvPr/>
        </p:nvSpPr>
        <p:spPr>
          <a:xfrm>
            <a:off x="-1" y="-1"/>
            <a:ext cx="11269338" cy="2008605"/>
          </a:xfrm>
          <a:custGeom>
            <a:avLst/>
            <a:gdLst/>
            <a:ahLst/>
            <a:cxnLst>
              <a:cxn ang="0">
                <a:pos x="wd2" y="hd2"/>
              </a:cxn>
              <a:cxn ang="5400000">
                <a:pos x="wd2" y="hd2"/>
              </a:cxn>
              <a:cxn ang="10800000">
                <a:pos x="wd2" y="hd2"/>
              </a:cxn>
              <a:cxn ang="16200000">
                <a:pos x="wd2" y="hd2"/>
              </a:cxn>
            </a:cxnLst>
            <a:rect l="0" t="0" r="r" b="b"/>
            <a:pathLst>
              <a:path w="21600" h="21458" extrusionOk="0">
                <a:moveTo>
                  <a:pt x="0" y="0"/>
                </a:moveTo>
                <a:lnTo>
                  <a:pt x="21600" y="0"/>
                </a:lnTo>
                <a:lnTo>
                  <a:pt x="21599" y="5"/>
                </a:lnTo>
                <a:cubicBezTo>
                  <a:pt x="21577" y="130"/>
                  <a:pt x="21561" y="296"/>
                  <a:pt x="21526" y="343"/>
                </a:cubicBezTo>
                <a:cubicBezTo>
                  <a:pt x="21456" y="435"/>
                  <a:pt x="21322" y="508"/>
                  <a:pt x="21242" y="726"/>
                </a:cubicBezTo>
                <a:cubicBezTo>
                  <a:pt x="21208" y="645"/>
                  <a:pt x="21179" y="902"/>
                  <a:pt x="21145" y="732"/>
                </a:cubicBezTo>
                <a:cubicBezTo>
                  <a:pt x="21116" y="785"/>
                  <a:pt x="21103" y="857"/>
                  <a:pt x="21076" y="771"/>
                </a:cubicBezTo>
                <a:cubicBezTo>
                  <a:pt x="21030" y="1245"/>
                  <a:pt x="20871" y="979"/>
                  <a:pt x="20818" y="1362"/>
                </a:cubicBezTo>
                <a:cubicBezTo>
                  <a:pt x="20797" y="1195"/>
                  <a:pt x="20714" y="1280"/>
                  <a:pt x="20667" y="1253"/>
                </a:cubicBezTo>
                <a:cubicBezTo>
                  <a:pt x="20833" y="1812"/>
                  <a:pt x="20496" y="1361"/>
                  <a:pt x="20434" y="1656"/>
                </a:cubicBezTo>
                <a:cubicBezTo>
                  <a:pt x="20446" y="1122"/>
                  <a:pt x="20308" y="1683"/>
                  <a:pt x="20249" y="1485"/>
                </a:cubicBezTo>
                <a:cubicBezTo>
                  <a:pt x="20211" y="1764"/>
                  <a:pt x="20161" y="1544"/>
                  <a:pt x="20107" y="1695"/>
                </a:cubicBezTo>
                <a:cubicBezTo>
                  <a:pt x="19980" y="1872"/>
                  <a:pt x="19862" y="2261"/>
                  <a:pt x="19687" y="2245"/>
                </a:cubicBezTo>
                <a:cubicBezTo>
                  <a:pt x="19642" y="3046"/>
                  <a:pt x="19427" y="2799"/>
                  <a:pt x="19284" y="3371"/>
                </a:cubicBezTo>
                <a:cubicBezTo>
                  <a:pt x="19194" y="3546"/>
                  <a:pt x="19033" y="3328"/>
                  <a:pt x="19017" y="3751"/>
                </a:cubicBezTo>
                <a:cubicBezTo>
                  <a:pt x="18964" y="3553"/>
                  <a:pt x="18941" y="3980"/>
                  <a:pt x="18896" y="4059"/>
                </a:cubicBezTo>
                <a:cubicBezTo>
                  <a:pt x="18852" y="3943"/>
                  <a:pt x="18839" y="4093"/>
                  <a:pt x="18807" y="4155"/>
                </a:cubicBezTo>
                <a:cubicBezTo>
                  <a:pt x="18787" y="4076"/>
                  <a:pt x="18759" y="4109"/>
                  <a:pt x="18754" y="4229"/>
                </a:cubicBezTo>
                <a:cubicBezTo>
                  <a:pt x="18778" y="4470"/>
                  <a:pt x="18509" y="4158"/>
                  <a:pt x="18509" y="4341"/>
                </a:cubicBezTo>
                <a:cubicBezTo>
                  <a:pt x="18380" y="4482"/>
                  <a:pt x="18519" y="4871"/>
                  <a:pt x="18327" y="5172"/>
                </a:cubicBezTo>
                <a:cubicBezTo>
                  <a:pt x="18169" y="5534"/>
                  <a:pt x="17663" y="6194"/>
                  <a:pt x="17561" y="6509"/>
                </a:cubicBezTo>
                <a:cubicBezTo>
                  <a:pt x="17582" y="6748"/>
                  <a:pt x="17372" y="6721"/>
                  <a:pt x="17371" y="6970"/>
                </a:cubicBezTo>
                <a:cubicBezTo>
                  <a:pt x="17292" y="7158"/>
                  <a:pt x="17106" y="7541"/>
                  <a:pt x="17087" y="7633"/>
                </a:cubicBezTo>
                <a:lnTo>
                  <a:pt x="17093" y="7714"/>
                </a:lnTo>
                <a:lnTo>
                  <a:pt x="17069" y="7744"/>
                </a:lnTo>
                <a:lnTo>
                  <a:pt x="17054" y="7706"/>
                </a:lnTo>
                <a:lnTo>
                  <a:pt x="17017" y="7797"/>
                </a:lnTo>
                <a:cubicBezTo>
                  <a:pt x="16984" y="7842"/>
                  <a:pt x="16892" y="7911"/>
                  <a:pt x="16859" y="7974"/>
                </a:cubicBezTo>
                <a:cubicBezTo>
                  <a:pt x="16853" y="8072"/>
                  <a:pt x="16840" y="8135"/>
                  <a:pt x="16823" y="8176"/>
                </a:cubicBezTo>
                <a:lnTo>
                  <a:pt x="16782" y="8218"/>
                </a:lnTo>
                <a:lnTo>
                  <a:pt x="16758" y="8356"/>
                </a:lnTo>
                <a:cubicBezTo>
                  <a:pt x="16747" y="8388"/>
                  <a:pt x="16734" y="8394"/>
                  <a:pt x="16716" y="8356"/>
                </a:cubicBezTo>
                <a:cubicBezTo>
                  <a:pt x="16698" y="8459"/>
                  <a:pt x="16630" y="8320"/>
                  <a:pt x="16634" y="8556"/>
                </a:cubicBezTo>
                <a:cubicBezTo>
                  <a:pt x="16596" y="8579"/>
                  <a:pt x="16575" y="8624"/>
                  <a:pt x="16554" y="8663"/>
                </a:cubicBezTo>
                <a:lnTo>
                  <a:pt x="16522" y="8711"/>
                </a:lnTo>
                <a:lnTo>
                  <a:pt x="16508" y="8800"/>
                </a:lnTo>
                <a:cubicBezTo>
                  <a:pt x="16495" y="8865"/>
                  <a:pt x="16480" y="8908"/>
                  <a:pt x="16463" y="8903"/>
                </a:cubicBezTo>
                <a:lnTo>
                  <a:pt x="16445" y="8875"/>
                </a:lnTo>
                <a:cubicBezTo>
                  <a:pt x="16445" y="8890"/>
                  <a:pt x="16444" y="8905"/>
                  <a:pt x="16444" y="8919"/>
                </a:cubicBezTo>
                <a:cubicBezTo>
                  <a:pt x="16444" y="8987"/>
                  <a:pt x="16439" y="9052"/>
                  <a:pt x="16383" y="9093"/>
                </a:cubicBezTo>
                <a:cubicBezTo>
                  <a:pt x="16348" y="9252"/>
                  <a:pt x="16303" y="9383"/>
                  <a:pt x="16251" y="9472"/>
                </a:cubicBezTo>
                <a:cubicBezTo>
                  <a:pt x="16240" y="9417"/>
                  <a:pt x="16226" y="9534"/>
                  <a:pt x="16218" y="9565"/>
                </a:cubicBezTo>
                <a:cubicBezTo>
                  <a:pt x="16215" y="9524"/>
                  <a:pt x="16192" y="9533"/>
                  <a:pt x="16187" y="9577"/>
                </a:cubicBezTo>
                <a:cubicBezTo>
                  <a:pt x="16036" y="9938"/>
                  <a:pt x="16098" y="9434"/>
                  <a:pt x="16019" y="9793"/>
                </a:cubicBezTo>
                <a:cubicBezTo>
                  <a:pt x="16003" y="9826"/>
                  <a:pt x="15990" y="9822"/>
                  <a:pt x="15977" y="9801"/>
                </a:cubicBezTo>
                <a:lnTo>
                  <a:pt x="15957" y="9753"/>
                </a:lnTo>
                <a:lnTo>
                  <a:pt x="15896" y="9940"/>
                </a:lnTo>
                <a:cubicBezTo>
                  <a:pt x="15866" y="10014"/>
                  <a:pt x="15833" y="10076"/>
                  <a:pt x="15798" y="10123"/>
                </a:cubicBezTo>
                <a:cubicBezTo>
                  <a:pt x="15768" y="10172"/>
                  <a:pt x="15763" y="10179"/>
                  <a:pt x="15712" y="10232"/>
                </a:cubicBezTo>
                <a:cubicBezTo>
                  <a:pt x="15507" y="10642"/>
                  <a:pt x="15605" y="9997"/>
                  <a:pt x="15490" y="10438"/>
                </a:cubicBezTo>
                <a:cubicBezTo>
                  <a:pt x="15469" y="10476"/>
                  <a:pt x="15452" y="10463"/>
                  <a:pt x="15436" y="10430"/>
                </a:cubicBezTo>
                <a:lnTo>
                  <a:pt x="15407" y="10337"/>
                </a:lnTo>
                <a:lnTo>
                  <a:pt x="15390" y="10397"/>
                </a:lnTo>
                <a:cubicBezTo>
                  <a:pt x="15319" y="10469"/>
                  <a:pt x="15293" y="10370"/>
                  <a:pt x="15256" y="10531"/>
                </a:cubicBezTo>
                <a:cubicBezTo>
                  <a:pt x="15184" y="10341"/>
                  <a:pt x="15214" y="10546"/>
                  <a:pt x="15169" y="10630"/>
                </a:cubicBezTo>
                <a:cubicBezTo>
                  <a:pt x="15134" y="10716"/>
                  <a:pt x="15206" y="10746"/>
                  <a:pt x="15171" y="10795"/>
                </a:cubicBezTo>
                <a:cubicBezTo>
                  <a:pt x="15129" y="10769"/>
                  <a:pt x="15139" y="10968"/>
                  <a:pt x="15095" y="10928"/>
                </a:cubicBezTo>
                <a:cubicBezTo>
                  <a:pt x="15099" y="10767"/>
                  <a:pt x="15016" y="11036"/>
                  <a:pt x="15008" y="10906"/>
                </a:cubicBezTo>
                <a:cubicBezTo>
                  <a:pt x="14981" y="11129"/>
                  <a:pt x="14954" y="10913"/>
                  <a:pt x="14910" y="11016"/>
                </a:cubicBezTo>
                <a:cubicBezTo>
                  <a:pt x="14892" y="11109"/>
                  <a:pt x="14877" y="11136"/>
                  <a:pt x="14852" y="11080"/>
                </a:cubicBezTo>
                <a:cubicBezTo>
                  <a:pt x="14767" y="11525"/>
                  <a:pt x="14792" y="11154"/>
                  <a:pt x="14705" y="11379"/>
                </a:cubicBezTo>
                <a:cubicBezTo>
                  <a:pt x="14630" y="11598"/>
                  <a:pt x="14543" y="11778"/>
                  <a:pt x="14479" y="12190"/>
                </a:cubicBezTo>
                <a:cubicBezTo>
                  <a:pt x="14469" y="12299"/>
                  <a:pt x="14435" y="12369"/>
                  <a:pt x="14404" y="12347"/>
                </a:cubicBezTo>
                <a:cubicBezTo>
                  <a:pt x="14399" y="12343"/>
                  <a:pt x="14394" y="12336"/>
                  <a:pt x="14389" y="12327"/>
                </a:cubicBezTo>
                <a:cubicBezTo>
                  <a:pt x="14353" y="12610"/>
                  <a:pt x="14316" y="12527"/>
                  <a:pt x="14302" y="12708"/>
                </a:cubicBezTo>
                <a:cubicBezTo>
                  <a:pt x="14227" y="12856"/>
                  <a:pt x="14154" y="12772"/>
                  <a:pt x="14141" y="12932"/>
                </a:cubicBezTo>
                <a:cubicBezTo>
                  <a:pt x="14100" y="12967"/>
                  <a:pt x="14035" y="12868"/>
                  <a:pt x="14014" y="13048"/>
                </a:cubicBezTo>
                <a:cubicBezTo>
                  <a:pt x="14002" y="12932"/>
                  <a:pt x="13973" y="13190"/>
                  <a:pt x="13945" y="13136"/>
                </a:cubicBezTo>
                <a:cubicBezTo>
                  <a:pt x="13924" y="13084"/>
                  <a:pt x="13910" y="13151"/>
                  <a:pt x="13892" y="13174"/>
                </a:cubicBezTo>
                <a:cubicBezTo>
                  <a:pt x="13865" y="13144"/>
                  <a:pt x="13789" y="13319"/>
                  <a:pt x="13772" y="13410"/>
                </a:cubicBezTo>
                <a:cubicBezTo>
                  <a:pt x="13732" y="13701"/>
                  <a:pt x="13612" y="13631"/>
                  <a:pt x="13578" y="13857"/>
                </a:cubicBezTo>
                <a:cubicBezTo>
                  <a:pt x="13564" y="13899"/>
                  <a:pt x="13550" y="13925"/>
                  <a:pt x="13536" y="13940"/>
                </a:cubicBezTo>
                <a:lnTo>
                  <a:pt x="13495" y="13958"/>
                </a:lnTo>
                <a:lnTo>
                  <a:pt x="13481" y="13917"/>
                </a:lnTo>
                <a:lnTo>
                  <a:pt x="13457" y="13954"/>
                </a:lnTo>
                <a:lnTo>
                  <a:pt x="13450" y="13953"/>
                </a:lnTo>
                <a:lnTo>
                  <a:pt x="13408" y="13958"/>
                </a:lnTo>
                <a:cubicBezTo>
                  <a:pt x="13437" y="14202"/>
                  <a:pt x="13299" y="14062"/>
                  <a:pt x="13344" y="14238"/>
                </a:cubicBezTo>
                <a:cubicBezTo>
                  <a:pt x="13276" y="14322"/>
                  <a:pt x="13337" y="14467"/>
                  <a:pt x="13246" y="14361"/>
                </a:cubicBezTo>
                <a:cubicBezTo>
                  <a:pt x="13147" y="14679"/>
                  <a:pt x="12974" y="14765"/>
                  <a:pt x="12904" y="15171"/>
                </a:cubicBezTo>
                <a:cubicBezTo>
                  <a:pt x="12909" y="15037"/>
                  <a:pt x="12859" y="14985"/>
                  <a:pt x="12831" y="15077"/>
                </a:cubicBezTo>
                <a:cubicBezTo>
                  <a:pt x="12847" y="14556"/>
                  <a:pt x="12725" y="15636"/>
                  <a:pt x="12683" y="15332"/>
                </a:cubicBezTo>
                <a:cubicBezTo>
                  <a:pt x="12695" y="15641"/>
                  <a:pt x="12576" y="16300"/>
                  <a:pt x="12499" y="16112"/>
                </a:cubicBezTo>
                <a:cubicBezTo>
                  <a:pt x="12401" y="16272"/>
                  <a:pt x="12340" y="16596"/>
                  <a:pt x="12230" y="16597"/>
                </a:cubicBezTo>
                <a:cubicBezTo>
                  <a:pt x="12228" y="16641"/>
                  <a:pt x="12224" y="16681"/>
                  <a:pt x="12219" y="16717"/>
                </a:cubicBezTo>
                <a:lnTo>
                  <a:pt x="12199" y="16811"/>
                </a:lnTo>
                <a:lnTo>
                  <a:pt x="12194" y="16810"/>
                </a:lnTo>
                <a:cubicBezTo>
                  <a:pt x="12177" y="16826"/>
                  <a:pt x="12169" y="16852"/>
                  <a:pt x="12165" y="16883"/>
                </a:cubicBezTo>
                <a:lnTo>
                  <a:pt x="12163" y="16923"/>
                </a:lnTo>
                <a:lnTo>
                  <a:pt x="12144" y="16981"/>
                </a:lnTo>
                <a:lnTo>
                  <a:pt x="12110" y="17115"/>
                </a:lnTo>
                <a:lnTo>
                  <a:pt x="12100" y="17120"/>
                </a:lnTo>
                <a:lnTo>
                  <a:pt x="12044" y="17292"/>
                </a:lnTo>
                <a:lnTo>
                  <a:pt x="12042" y="17285"/>
                </a:lnTo>
                <a:cubicBezTo>
                  <a:pt x="12035" y="17273"/>
                  <a:pt x="12028" y="17272"/>
                  <a:pt x="12019" y="17293"/>
                </a:cubicBezTo>
                <a:cubicBezTo>
                  <a:pt x="12008" y="17124"/>
                  <a:pt x="12004" y="17253"/>
                  <a:pt x="11978" y="17328"/>
                </a:cubicBezTo>
                <a:cubicBezTo>
                  <a:pt x="11956" y="17084"/>
                  <a:pt x="11899" y="17381"/>
                  <a:pt x="11865" y="17295"/>
                </a:cubicBezTo>
                <a:cubicBezTo>
                  <a:pt x="11847" y="17356"/>
                  <a:pt x="11827" y="17416"/>
                  <a:pt x="11806" y="17473"/>
                </a:cubicBezTo>
                <a:lnTo>
                  <a:pt x="11794" y="17504"/>
                </a:lnTo>
                <a:lnTo>
                  <a:pt x="11793" y="17502"/>
                </a:lnTo>
                <a:cubicBezTo>
                  <a:pt x="11790" y="17505"/>
                  <a:pt x="11785" y="17513"/>
                  <a:pt x="11779" y="17531"/>
                </a:cubicBezTo>
                <a:lnTo>
                  <a:pt x="11771" y="17560"/>
                </a:lnTo>
                <a:lnTo>
                  <a:pt x="11746" y="17620"/>
                </a:lnTo>
                <a:lnTo>
                  <a:pt x="11735" y="17627"/>
                </a:lnTo>
                <a:cubicBezTo>
                  <a:pt x="11691" y="17604"/>
                  <a:pt x="11670" y="17263"/>
                  <a:pt x="11624" y="17516"/>
                </a:cubicBezTo>
                <a:cubicBezTo>
                  <a:pt x="11550" y="17584"/>
                  <a:pt x="11495" y="17450"/>
                  <a:pt x="11432" y="17642"/>
                </a:cubicBezTo>
                <a:cubicBezTo>
                  <a:pt x="11362" y="17705"/>
                  <a:pt x="11299" y="17687"/>
                  <a:pt x="11242" y="17798"/>
                </a:cubicBezTo>
                <a:cubicBezTo>
                  <a:pt x="11216" y="17762"/>
                  <a:pt x="11192" y="17760"/>
                  <a:pt x="11174" y="17870"/>
                </a:cubicBezTo>
                <a:cubicBezTo>
                  <a:pt x="11108" y="17904"/>
                  <a:pt x="11087" y="17792"/>
                  <a:pt x="11050" y="17931"/>
                </a:cubicBezTo>
                <a:cubicBezTo>
                  <a:pt x="11005" y="17761"/>
                  <a:pt x="11006" y="17841"/>
                  <a:pt x="10992" y="17917"/>
                </a:cubicBezTo>
                <a:lnTo>
                  <a:pt x="10990" y="17924"/>
                </a:lnTo>
                <a:lnTo>
                  <a:pt x="10983" y="17899"/>
                </a:lnTo>
                <a:lnTo>
                  <a:pt x="10972" y="17895"/>
                </a:lnTo>
                <a:lnTo>
                  <a:pt x="10945" y="17932"/>
                </a:lnTo>
                <a:lnTo>
                  <a:pt x="10935" y="17953"/>
                </a:lnTo>
                <a:cubicBezTo>
                  <a:pt x="10928" y="17964"/>
                  <a:pt x="10923" y="17969"/>
                  <a:pt x="10919" y="17968"/>
                </a:cubicBezTo>
                <a:lnTo>
                  <a:pt x="10919" y="17966"/>
                </a:lnTo>
                <a:lnTo>
                  <a:pt x="10904" y="17984"/>
                </a:lnTo>
                <a:cubicBezTo>
                  <a:pt x="10880" y="18021"/>
                  <a:pt x="10857" y="18062"/>
                  <a:pt x="10836" y="18106"/>
                </a:cubicBezTo>
                <a:cubicBezTo>
                  <a:pt x="10811" y="17989"/>
                  <a:pt x="10734" y="18230"/>
                  <a:pt x="10732" y="17967"/>
                </a:cubicBezTo>
                <a:cubicBezTo>
                  <a:pt x="10703" y="18018"/>
                  <a:pt x="10689" y="18142"/>
                  <a:pt x="10692" y="17965"/>
                </a:cubicBezTo>
                <a:cubicBezTo>
                  <a:pt x="10682" y="17977"/>
                  <a:pt x="10675" y="17969"/>
                  <a:pt x="10670" y="17951"/>
                </a:cubicBezTo>
                <a:lnTo>
                  <a:pt x="10668" y="17941"/>
                </a:lnTo>
                <a:lnTo>
                  <a:pt x="10602" y="18059"/>
                </a:lnTo>
                <a:lnTo>
                  <a:pt x="10593" y="18056"/>
                </a:lnTo>
                <a:lnTo>
                  <a:pt x="10551" y="18157"/>
                </a:lnTo>
                <a:lnTo>
                  <a:pt x="10529" y="18197"/>
                </a:lnTo>
                <a:lnTo>
                  <a:pt x="10524" y="18235"/>
                </a:lnTo>
                <a:cubicBezTo>
                  <a:pt x="10517" y="18261"/>
                  <a:pt x="10508" y="18280"/>
                  <a:pt x="10490" y="18279"/>
                </a:cubicBezTo>
                <a:lnTo>
                  <a:pt x="10486" y="18274"/>
                </a:lnTo>
                <a:lnTo>
                  <a:pt x="10460" y="18349"/>
                </a:lnTo>
                <a:cubicBezTo>
                  <a:pt x="10452" y="18379"/>
                  <a:pt x="10445" y="18415"/>
                  <a:pt x="10440" y="18458"/>
                </a:cubicBezTo>
                <a:cubicBezTo>
                  <a:pt x="10324" y="18633"/>
                  <a:pt x="10012" y="18616"/>
                  <a:pt x="9889" y="18747"/>
                </a:cubicBezTo>
                <a:cubicBezTo>
                  <a:pt x="9854" y="18811"/>
                  <a:pt x="9758" y="19183"/>
                  <a:pt x="9773" y="19055"/>
                </a:cubicBezTo>
                <a:cubicBezTo>
                  <a:pt x="9675" y="19392"/>
                  <a:pt x="9434" y="19503"/>
                  <a:pt x="9317" y="19726"/>
                </a:cubicBezTo>
                <a:cubicBezTo>
                  <a:pt x="9211" y="19880"/>
                  <a:pt x="9171" y="19939"/>
                  <a:pt x="9134" y="19974"/>
                </a:cubicBezTo>
                <a:cubicBezTo>
                  <a:pt x="9121" y="19969"/>
                  <a:pt x="9108" y="19956"/>
                  <a:pt x="9095" y="19940"/>
                </a:cubicBezTo>
                <a:lnTo>
                  <a:pt x="9088" y="19932"/>
                </a:lnTo>
                <a:lnTo>
                  <a:pt x="9063" y="19947"/>
                </a:lnTo>
                <a:lnTo>
                  <a:pt x="9053" y="19893"/>
                </a:lnTo>
                <a:lnTo>
                  <a:pt x="8804" y="20058"/>
                </a:lnTo>
                <a:lnTo>
                  <a:pt x="8445" y="20319"/>
                </a:lnTo>
                <a:cubicBezTo>
                  <a:pt x="8441" y="20305"/>
                  <a:pt x="8438" y="20289"/>
                  <a:pt x="8436" y="20272"/>
                </a:cubicBezTo>
                <a:lnTo>
                  <a:pt x="8370" y="20307"/>
                </a:lnTo>
                <a:lnTo>
                  <a:pt x="8345" y="20366"/>
                </a:lnTo>
                <a:lnTo>
                  <a:pt x="8334" y="20369"/>
                </a:lnTo>
                <a:lnTo>
                  <a:pt x="8307" y="20369"/>
                </a:lnTo>
                <a:cubicBezTo>
                  <a:pt x="8292" y="20364"/>
                  <a:pt x="8276" y="20357"/>
                  <a:pt x="8259" y="20356"/>
                </a:cubicBezTo>
                <a:lnTo>
                  <a:pt x="8244" y="20362"/>
                </a:lnTo>
                <a:lnTo>
                  <a:pt x="8209" y="20304"/>
                </a:lnTo>
                <a:cubicBezTo>
                  <a:pt x="8184" y="20259"/>
                  <a:pt x="8164" y="20231"/>
                  <a:pt x="8146" y="20287"/>
                </a:cubicBezTo>
                <a:cubicBezTo>
                  <a:pt x="8109" y="20233"/>
                  <a:pt x="8075" y="20015"/>
                  <a:pt x="8029" y="20126"/>
                </a:cubicBezTo>
                <a:cubicBezTo>
                  <a:pt x="8040" y="20003"/>
                  <a:pt x="7975" y="20166"/>
                  <a:pt x="7962" y="20061"/>
                </a:cubicBezTo>
                <a:cubicBezTo>
                  <a:pt x="7955" y="19974"/>
                  <a:pt x="7933" y="20004"/>
                  <a:pt x="7915" y="19986"/>
                </a:cubicBezTo>
                <a:cubicBezTo>
                  <a:pt x="7899" y="19906"/>
                  <a:pt x="7813" y="19902"/>
                  <a:pt x="7784" y="19944"/>
                </a:cubicBezTo>
                <a:cubicBezTo>
                  <a:pt x="7706" y="20115"/>
                  <a:pt x="7625" y="19807"/>
                  <a:pt x="7562" y="19935"/>
                </a:cubicBezTo>
                <a:cubicBezTo>
                  <a:pt x="7545" y="19943"/>
                  <a:pt x="7530" y="19936"/>
                  <a:pt x="7516" y="19919"/>
                </a:cubicBezTo>
                <a:lnTo>
                  <a:pt x="7482" y="19851"/>
                </a:lnTo>
                <a:lnTo>
                  <a:pt x="7478" y="19788"/>
                </a:lnTo>
                <a:lnTo>
                  <a:pt x="7453" y="19771"/>
                </a:lnTo>
                <a:lnTo>
                  <a:pt x="7448" y="19755"/>
                </a:lnTo>
                <a:cubicBezTo>
                  <a:pt x="7437" y="19724"/>
                  <a:pt x="7427" y="19695"/>
                  <a:pt x="7415" y="19674"/>
                </a:cubicBezTo>
                <a:cubicBezTo>
                  <a:pt x="7397" y="19943"/>
                  <a:pt x="7314" y="19541"/>
                  <a:pt x="7320" y="19786"/>
                </a:cubicBezTo>
                <a:cubicBezTo>
                  <a:pt x="7254" y="19718"/>
                  <a:pt x="7277" y="19969"/>
                  <a:pt x="7224" y="19690"/>
                </a:cubicBezTo>
                <a:cubicBezTo>
                  <a:pt x="7096" y="19763"/>
                  <a:pt x="6949" y="19483"/>
                  <a:pt x="6829" y="19690"/>
                </a:cubicBezTo>
                <a:cubicBezTo>
                  <a:pt x="6855" y="19585"/>
                  <a:pt x="6825" y="19439"/>
                  <a:pt x="6788" y="19460"/>
                </a:cubicBezTo>
                <a:cubicBezTo>
                  <a:pt x="6885" y="19042"/>
                  <a:pt x="6433" y="19539"/>
                  <a:pt x="6450" y="19190"/>
                </a:cubicBezTo>
                <a:cubicBezTo>
                  <a:pt x="6332" y="19204"/>
                  <a:pt x="6175" y="19503"/>
                  <a:pt x="6078" y="19544"/>
                </a:cubicBezTo>
                <a:cubicBezTo>
                  <a:pt x="6069" y="19579"/>
                  <a:pt x="6060" y="19606"/>
                  <a:pt x="6050" y="19626"/>
                </a:cubicBezTo>
                <a:lnTo>
                  <a:pt x="6019" y="19666"/>
                </a:lnTo>
                <a:lnTo>
                  <a:pt x="6016" y="19656"/>
                </a:lnTo>
                <a:cubicBezTo>
                  <a:pt x="6000" y="19634"/>
                  <a:pt x="5989" y="19640"/>
                  <a:pt x="5981" y="19658"/>
                </a:cubicBezTo>
                <a:lnTo>
                  <a:pt x="5973" y="19689"/>
                </a:lnTo>
                <a:lnTo>
                  <a:pt x="5949" y="19700"/>
                </a:lnTo>
                <a:lnTo>
                  <a:pt x="5901" y="19747"/>
                </a:lnTo>
                <a:lnTo>
                  <a:pt x="5893" y="19732"/>
                </a:lnTo>
                <a:lnTo>
                  <a:pt x="5822" y="19765"/>
                </a:lnTo>
                <a:lnTo>
                  <a:pt x="5821" y="19754"/>
                </a:lnTo>
                <a:cubicBezTo>
                  <a:pt x="5818" y="19730"/>
                  <a:pt x="5812" y="19714"/>
                  <a:pt x="5802" y="19714"/>
                </a:cubicBezTo>
                <a:cubicBezTo>
                  <a:pt x="5821" y="19546"/>
                  <a:pt x="5797" y="19649"/>
                  <a:pt x="5765" y="19662"/>
                </a:cubicBezTo>
                <a:cubicBezTo>
                  <a:pt x="5788" y="19405"/>
                  <a:pt x="5695" y="19544"/>
                  <a:pt x="5683" y="19401"/>
                </a:cubicBezTo>
                <a:cubicBezTo>
                  <a:pt x="5659" y="19417"/>
                  <a:pt x="5634" y="19429"/>
                  <a:pt x="5609" y="19435"/>
                </a:cubicBezTo>
                <a:lnTo>
                  <a:pt x="5594" y="19436"/>
                </a:lnTo>
                <a:cubicBezTo>
                  <a:pt x="5594" y="19435"/>
                  <a:pt x="5594" y="19434"/>
                  <a:pt x="5594" y="19433"/>
                </a:cubicBezTo>
                <a:cubicBezTo>
                  <a:pt x="5591" y="19428"/>
                  <a:pt x="5586" y="19426"/>
                  <a:pt x="5578" y="19429"/>
                </a:cubicBezTo>
                <a:lnTo>
                  <a:pt x="5567" y="19437"/>
                </a:lnTo>
                <a:lnTo>
                  <a:pt x="5538" y="19438"/>
                </a:lnTo>
                <a:lnTo>
                  <a:pt x="5529" y="19421"/>
                </a:lnTo>
                <a:lnTo>
                  <a:pt x="5525" y="19390"/>
                </a:lnTo>
                <a:lnTo>
                  <a:pt x="5523" y="19393"/>
                </a:lnTo>
                <a:cubicBezTo>
                  <a:pt x="5502" y="19448"/>
                  <a:pt x="5496" y="19528"/>
                  <a:pt x="5470" y="19308"/>
                </a:cubicBezTo>
                <a:cubicBezTo>
                  <a:pt x="5424" y="19398"/>
                  <a:pt x="5415" y="19263"/>
                  <a:pt x="5351" y="19215"/>
                </a:cubicBezTo>
                <a:cubicBezTo>
                  <a:pt x="5324" y="19300"/>
                  <a:pt x="5303" y="19269"/>
                  <a:pt x="5282" y="19202"/>
                </a:cubicBezTo>
                <a:cubicBezTo>
                  <a:pt x="5220" y="19240"/>
                  <a:pt x="5164" y="19145"/>
                  <a:pt x="5094" y="19121"/>
                </a:cubicBezTo>
                <a:cubicBezTo>
                  <a:pt x="5019" y="19231"/>
                  <a:pt x="4980" y="19032"/>
                  <a:pt x="4906" y="19008"/>
                </a:cubicBezTo>
                <a:cubicBezTo>
                  <a:pt x="4841" y="19197"/>
                  <a:pt x="4853" y="18841"/>
                  <a:pt x="4815" y="18766"/>
                </a:cubicBezTo>
                <a:lnTo>
                  <a:pt x="4804" y="18759"/>
                </a:lnTo>
                <a:lnTo>
                  <a:pt x="4776" y="18786"/>
                </a:lnTo>
                <a:lnTo>
                  <a:pt x="4766" y="18804"/>
                </a:lnTo>
                <a:cubicBezTo>
                  <a:pt x="4758" y="18814"/>
                  <a:pt x="4753" y="18817"/>
                  <a:pt x="4750" y="18814"/>
                </a:cubicBezTo>
                <a:lnTo>
                  <a:pt x="4750" y="18812"/>
                </a:lnTo>
                <a:lnTo>
                  <a:pt x="4735" y="18826"/>
                </a:lnTo>
                <a:cubicBezTo>
                  <a:pt x="4711" y="18856"/>
                  <a:pt x="4687" y="18890"/>
                  <a:pt x="4665" y="18927"/>
                </a:cubicBezTo>
                <a:cubicBezTo>
                  <a:pt x="4642" y="18803"/>
                  <a:pt x="4562" y="19020"/>
                  <a:pt x="4564" y="18756"/>
                </a:cubicBezTo>
                <a:cubicBezTo>
                  <a:pt x="4534" y="18798"/>
                  <a:pt x="4518" y="18918"/>
                  <a:pt x="4524" y="18741"/>
                </a:cubicBezTo>
                <a:cubicBezTo>
                  <a:pt x="4514" y="18750"/>
                  <a:pt x="4507" y="18740"/>
                  <a:pt x="4502" y="18721"/>
                </a:cubicBezTo>
                <a:lnTo>
                  <a:pt x="4500" y="18711"/>
                </a:lnTo>
                <a:lnTo>
                  <a:pt x="4433" y="18808"/>
                </a:lnTo>
                <a:lnTo>
                  <a:pt x="4424" y="18802"/>
                </a:lnTo>
                <a:lnTo>
                  <a:pt x="4381" y="18891"/>
                </a:lnTo>
                <a:lnTo>
                  <a:pt x="4358" y="18923"/>
                </a:lnTo>
                <a:lnTo>
                  <a:pt x="4352" y="18960"/>
                </a:lnTo>
                <a:cubicBezTo>
                  <a:pt x="4346" y="18984"/>
                  <a:pt x="4336" y="18999"/>
                  <a:pt x="4318" y="18994"/>
                </a:cubicBezTo>
                <a:lnTo>
                  <a:pt x="4314" y="18987"/>
                </a:lnTo>
                <a:lnTo>
                  <a:pt x="4287" y="19054"/>
                </a:lnTo>
                <a:cubicBezTo>
                  <a:pt x="4279" y="19082"/>
                  <a:pt x="4272" y="19116"/>
                  <a:pt x="4266" y="19157"/>
                </a:cubicBezTo>
                <a:cubicBezTo>
                  <a:pt x="4165" y="19024"/>
                  <a:pt x="4080" y="19263"/>
                  <a:pt x="3975" y="19297"/>
                </a:cubicBezTo>
                <a:cubicBezTo>
                  <a:pt x="3922" y="19021"/>
                  <a:pt x="3752" y="19514"/>
                  <a:pt x="3734" y="19827"/>
                </a:cubicBezTo>
                <a:cubicBezTo>
                  <a:pt x="3724" y="19482"/>
                  <a:pt x="3513" y="20378"/>
                  <a:pt x="3576" y="19893"/>
                </a:cubicBezTo>
                <a:cubicBezTo>
                  <a:pt x="3541" y="19947"/>
                  <a:pt x="3500" y="19836"/>
                  <a:pt x="3518" y="19713"/>
                </a:cubicBezTo>
                <a:cubicBezTo>
                  <a:pt x="3415" y="20020"/>
                  <a:pt x="3249" y="19891"/>
                  <a:pt x="3129" y="20079"/>
                </a:cubicBezTo>
                <a:cubicBezTo>
                  <a:pt x="3056" y="19864"/>
                  <a:pt x="3098" y="20080"/>
                  <a:pt x="3028" y="20077"/>
                </a:cubicBezTo>
                <a:cubicBezTo>
                  <a:pt x="3053" y="20303"/>
                  <a:pt x="2940" y="19999"/>
                  <a:pt x="2943" y="20270"/>
                </a:cubicBezTo>
                <a:cubicBezTo>
                  <a:pt x="2930" y="20261"/>
                  <a:pt x="2918" y="20244"/>
                  <a:pt x="2905" y="20225"/>
                </a:cubicBezTo>
                <a:lnTo>
                  <a:pt x="2898" y="20214"/>
                </a:lnTo>
                <a:lnTo>
                  <a:pt x="2873" y="20221"/>
                </a:lnTo>
                <a:lnTo>
                  <a:pt x="2864" y="20164"/>
                </a:lnTo>
                <a:lnTo>
                  <a:pt x="2825" y="20132"/>
                </a:lnTo>
                <a:cubicBezTo>
                  <a:pt x="2810" y="20129"/>
                  <a:pt x="2795" y="20136"/>
                  <a:pt x="2778" y="20160"/>
                </a:cubicBezTo>
                <a:lnTo>
                  <a:pt x="2428" y="20438"/>
                </a:lnTo>
                <a:cubicBezTo>
                  <a:pt x="2409" y="20438"/>
                  <a:pt x="2390" y="20485"/>
                  <a:pt x="2376" y="20410"/>
                </a:cubicBezTo>
                <a:cubicBezTo>
                  <a:pt x="2355" y="20323"/>
                  <a:pt x="2304" y="20537"/>
                  <a:pt x="2305" y="20411"/>
                </a:cubicBezTo>
                <a:cubicBezTo>
                  <a:pt x="2268" y="20559"/>
                  <a:pt x="2218" y="20384"/>
                  <a:pt x="2178" y="20368"/>
                </a:cubicBezTo>
                <a:cubicBezTo>
                  <a:pt x="2109" y="20407"/>
                  <a:pt x="1943" y="20609"/>
                  <a:pt x="1894" y="20650"/>
                </a:cubicBezTo>
                <a:cubicBezTo>
                  <a:pt x="1891" y="20635"/>
                  <a:pt x="1887" y="20623"/>
                  <a:pt x="1882" y="20612"/>
                </a:cubicBezTo>
                <a:cubicBezTo>
                  <a:pt x="1856" y="20552"/>
                  <a:pt x="1818" y="20579"/>
                  <a:pt x="1799" y="20672"/>
                </a:cubicBezTo>
                <a:cubicBezTo>
                  <a:pt x="1703" y="20993"/>
                  <a:pt x="1606" y="21061"/>
                  <a:pt x="1518" y="21181"/>
                </a:cubicBezTo>
                <a:cubicBezTo>
                  <a:pt x="1417" y="21292"/>
                  <a:pt x="1474" y="20964"/>
                  <a:pt x="1355" y="21291"/>
                </a:cubicBezTo>
                <a:cubicBezTo>
                  <a:pt x="1338" y="21206"/>
                  <a:pt x="1321" y="21214"/>
                  <a:pt x="1296" y="21281"/>
                </a:cubicBezTo>
                <a:cubicBezTo>
                  <a:pt x="1246" y="21328"/>
                  <a:pt x="1241" y="21086"/>
                  <a:pt x="1196" y="21268"/>
                </a:cubicBezTo>
                <a:cubicBezTo>
                  <a:pt x="1201" y="21133"/>
                  <a:pt x="1100" y="21292"/>
                  <a:pt x="1118" y="21140"/>
                </a:cubicBezTo>
                <a:cubicBezTo>
                  <a:pt x="1082" y="21048"/>
                  <a:pt x="1073" y="21254"/>
                  <a:pt x="1037" y="21177"/>
                </a:cubicBezTo>
                <a:cubicBezTo>
                  <a:pt x="1000" y="21181"/>
                  <a:pt x="1063" y="21298"/>
                  <a:pt x="1023" y="21339"/>
                </a:cubicBezTo>
                <a:cubicBezTo>
                  <a:pt x="974" y="21364"/>
                  <a:pt x="983" y="21600"/>
                  <a:pt x="934" y="21328"/>
                </a:cubicBezTo>
                <a:cubicBezTo>
                  <a:pt x="886" y="21439"/>
                  <a:pt x="871" y="21311"/>
                  <a:pt x="799" y="21294"/>
                </a:cubicBezTo>
                <a:cubicBezTo>
                  <a:pt x="772" y="21391"/>
                  <a:pt x="748" y="21371"/>
                  <a:pt x="722" y="21315"/>
                </a:cubicBezTo>
                <a:cubicBezTo>
                  <a:pt x="655" y="21383"/>
                  <a:pt x="589" y="21317"/>
                  <a:pt x="511" y="21327"/>
                </a:cubicBezTo>
                <a:cubicBezTo>
                  <a:pt x="432" y="21472"/>
                  <a:pt x="382" y="21295"/>
                  <a:pt x="299" y="21307"/>
                </a:cubicBezTo>
                <a:cubicBezTo>
                  <a:pt x="225" y="21557"/>
                  <a:pt x="236" y="21055"/>
                  <a:pt x="167" y="21110"/>
                </a:cubicBezTo>
                <a:cubicBezTo>
                  <a:pt x="75" y="21329"/>
                  <a:pt x="142" y="21041"/>
                  <a:pt x="46" y="21076"/>
                </a:cubicBezTo>
                <a:lnTo>
                  <a:pt x="0" y="21109"/>
                </a:lnTo>
                <a:lnTo>
                  <a:pt x="0" y="0"/>
                </a:lnTo>
                <a:close/>
              </a:path>
            </a:pathLst>
          </a:custGeom>
          <a:solidFill>
            <a:srgbClr val="82766A">
              <a:alpha val="15000"/>
            </a:srgbClr>
          </a:solidFill>
          <a:ln w="12700">
            <a:miter lim="400000"/>
          </a:ln>
        </p:spPr>
        <p:txBody>
          <a:bodyPr lIns="45718" tIns="45718" rIns="45718" bIns="45718" anchor="ctr"/>
          <a:lstStyle/>
          <a:p>
            <a:pPr algn="ctr">
              <a:defRPr>
                <a:solidFill>
                  <a:srgbClr val="E7E6E6"/>
                </a:solidFill>
                <a:latin typeface="Kanit"/>
                <a:ea typeface="Kanit"/>
                <a:cs typeface="Kanit"/>
                <a:sym typeface="Kanit"/>
              </a:defRPr>
            </a:pPr>
            <a:endParaRPr/>
          </a:p>
        </p:txBody>
      </p:sp>
      <p:sp>
        <p:nvSpPr>
          <p:cNvPr id="1155" name="Title 1"/>
          <p:cNvSpPr>
            <a:spLocks noGrp="1"/>
          </p:cNvSpPr>
          <p:nvPr>
            <p:ph type="title"/>
          </p:nvPr>
        </p:nvSpPr>
        <p:spPr>
          <a:xfrm>
            <a:off x="497972" y="393379"/>
            <a:ext cx="4045806" cy="872773"/>
          </a:xfrm>
          <a:prstGeom prst="rect">
            <a:avLst/>
          </a:prstGeom>
        </p:spPr>
        <p:txBody>
          <a:bodyPr anchor="b">
            <a:normAutofit/>
          </a:bodyPr>
          <a:lstStyle/>
          <a:p>
            <a:pPr defTabSz="831850">
              <a:defRPr>
                <a:solidFill>
                  <a:srgbClr val="1962B2"/>
                </a:solidFill>
                <a:latin typeface="+mn-lt"/>
                <a:ea typeface="+mn-ea"/>
                <a:cs typeface="+mn-cs"/>
                <a:sym typeface="Helvetica"/>
              </a:defRPr>
            </a:pPr>
            <a:r>
              <a:rPr sz="4800" b="0" dirty="0" err="1">
                <a:solidFill>
                  <a:srgbClr val="1962B2"/>
                </a:solidFill>
                <a:latin typeface="宋体"/>
                <a:ea typeface="宋体"/>
              </a:rPr>
              <a:t>公司警告</a:t>
            </a:r>
            <a:r>
              <a:rPr sz="4800" b="0" dirty="0" err="1">
                <a:solidFill>
                  <a:srgbClr val="1962B2"/>
                </a:solidFill>
                <a:latin typeface="宋体"/>
                <a:ea typeface="宋体"/>
                <a:sym typeface="宋体"/>
              </a:rPr>
              <a:t>示</a:t>
            </a:r>
            <a:endParaRPr sz="4800" b="0" dirty="0">
              <a:solidFill>
                <a:srgbClr val="1962B2"/>
              </a:solidFill>
              <a:latin typeface="宋体"/>
              <a:ea typeface="宋体"/>
              <a:sym typeface="宋体"/>
            </a:endParaRPr>
          </a:p>
        </p:txBody>
      </p:sp>
      <p:pic>
        <p:nvPicPr>
          <p:cNvPr id="1156" name="Picture 18" descr="Picture 18"/>
          <p:cNvPicPr>
            <a:picLocks noChangeAspect="1"/>
          </p:cNvPicPr>
          <p:nvPr/>
        </p:nvPicPr>
        <p:blipFill>
          <a:blip r:embed="rId3"/>
          <a:srcRect t="6960" b="67015"/>
          <a:stretch>
            <a:fillRect/>
          </a:stretch>
        </p:blipFill>
        <p:spPr>
          <a:xfrm>
            <a:off x="303890" y="2402019"/>
            <a:ext cx="5668765" cy="3189828"/>
          </a:xfrm>
          <a:prstGeom prst="rect">
            <a:avLst/>
          </a:prstGeom>
          <a:ln w="12700">
            <a:miter lim="400000"/>
          </a:ln>
        </p:spPr>
      </p:pic>
      <p:pic>
        <p:nvPicPr>
          <p:cNvPr id="1157" name="Picture 4" descr="Picture 4"/>
          <p:cNvPicPr>
            <a:picLocks noChangeAspect="1"/>
          </p:cNvPicPr>
          <p:nvPr/>
        </p:nvPicPr>
        <p:blipFill>
          <a:blip r:embed="rId4"/>
          <a:stretch>
            <a:fillRect/>
          </a:stretch>
        </p:blipFill>
        <p:spPr>
          <a:xfrm>
            <a:off x="6204156" y="2432605"/>
            <a:ext cx="5987847" cy="3128649"/>
          </a:xfrm>
          <a:prstGeom prst="rect">
            <a:avLst/>
          </a:prstGeom>
          <a:ln w="12700">
            <a:miter lim="400000"/>
          </a:ln>
        </p:spPr>
      </p:pic>
      <p:sp>
        <p:nvSpPr>
          <p:cNvPr id="1158" name="Freeform: Shape 3092"/>
          <p:cNvSpPr/>
          <p:nvPr/>
        </p:nvSpPr>
        <p:spPr>
          <a:xfrm>
            <a:off x="5307085" y="6277971"/>
            <a:ext cx="6884916" cy="580033"/>
          </a:xfrm>
          <a:custGeom>
            <a:avLst/>
            <a:gdLst/>
            <a:ahLst/>
            <a:cxnLst>
              <a:cxn ang="0">
                <a:pos x="wd2" y="hd2"/>
              </a:cxn>
              <a:cxn ang="5400000">
                <a:pos x="wd2" y="hd2"/>
              </a:cxn>
              <a:cxn ang="10800000">
                <a:pos x="wd2" y="hd2"/>
              </a:cxn>
              <a:cxn ang="16200000">
                <a:pos x="wd2" y="hd2"/>
              </a:cxn>
            </a:cxnLst>
            <a:rect l="0" t="0" r="r" b="b"/>
            <a:pathLst>
              <a:path w="21600" h="21495" extrusionOk="0">
                <a:moveTo>
                  <a:pt x="21600" y="0"/>
                </a:moveTo>
                <a:lnTo>
                  <a:pt x="21600" y="21495"/>
                </a:lnTo>
                <a:lnTo>
                  <a:pt x="0" y="21495"/>
                </a:lnTo>
                <a:lnTo>
                  <a:pt x="85" y="21237"/>
                </a:lnTo>
                <a:cubicBezTo>
                  <a:pt x="180" y="21600"/>
                  <a:pt x="194" y="21024"/>
                  <a:pt x="362" y="21452"/>
                </a:cubicBezTo>
                <a:cubicBezTo>
                  <a:pt x="364" y="21383"/>
                  <a:pt x="368" y="21317"/>
                  <a:pt x="374" y="21256"/>
                </a:cubicBezTo>
                <a:cubicBezTo>
                  <a:pt x="405" y="20900"/>
                  <a:pt x="479" y="20773"/>
                  <a:pt x="539" y="20974"/>
                </a:cubicBezTo>
                <a:cubicBezTo>
                  <a:pt x="798" y="21495"/>
                  <a:pt x="990" y="21159"/>
                  <a:pt x="1181" y="21051"/>
                </a:cubicBezTo>
                <a:cubicBezTo>
                  <a:pt x="1392" y="20833"/>
                  <a:pt x="1201" y="20062"/>
                  <a:pt x="1503" y="20470"/>
                </a:cubicBezTo>
                <a:cubicBezTo>
                  <a:pt x="1511" y="20085"/>
                  <a:pt x="1543" y="20016"/>
                  <a:pt x="1607" y="20093"/>
                </a:cubicBezTo>
                <a:cubicBezTo>
                  <a:pt x="1708" y="19961"/>
                  <a:pt x="1652" y="19114"/>
                  <a:pt x="1782" y="19470"/>
                </a:cubicBezTo>
                <a:cubicBezTo>
                  <a:pt x="1738" y="19038"/>
                  <a:pt x="1960" y="18988"/>
                  <a:pt x="1888" y="18582"/>
                </a:cubicBezTo>
                <a:cubicBezTo>
                  <a:pt x="1929" y="18058"/>
                  <a:pt x="2000" y="18698"/>
                  <a:pt x="2044" y="18229"/>
                </a:cubicBezTo>
                <a:cubicBezTo>
                  <a:pt x="2112" y="18027"/>
                  <a:pt x="2030" y="18790"/>
                  <a:pt x="2112" y="18694"/>
                </a:cubicBezTo>
                <a:cubicBezTo>
                  <a:pt x="2207" y="18496"/>
                  <a:pt x="2255" y="19342"/>
                  <a:pt x="2269" y="18140"/>
                </a:cubicBezTo>
                <a:cubicBezTo>
                  <a:pt x="2385" y="18233"/>
                  <a:pt x="2378" y="17715"/>
                  <a:pt x="2503" y="17238"/>
                </a:cubicBezTo>
                <a:cubicBezTo>
                  <a:pt x="2576" y="17409"/>
                  <a:pt x="2615" y="17198"/>
                  <a:pt x="2646" y="16859"/>
                </a:cubicBezTo>
                <a:cubicBezTo>
                  <a:pt x="2785" y="16697"/>
                  <a:pt x="2885" y="16091"/>
                  <a:pt x="3028" y="15671"/>
                </a:cubicBezTo>
                <a:cubicBezTo>
                  <a:pt x="3210" y="15695"/>
                  <a:pt x="3252" y="14809"/>
                  <a:pt x="3404" y="14364"/>
                </a:cubicBezTo>
                <a:cubicBezTo>
                  <a:pt x="3579" y="14724"/>
                  <a:pt x="3483" y="13520"/>
                  <a:pt x="3549" y="13070"/>
                </a:cubicBezTo>
                <a:lnTo>
                  <a:pt x="3570" y="12993"/>
                </a:lnTo>
                <a:lnTo>
                  <a:pt x="3635" y="12956"/>
                </a:lnTo>
                <a:lnTo>
                  <a:pt x="3661" y="12970"/>
                </a:lnTo>
                <a:cubicBezTo>
                  <a:pt x="3678" y="12969"/>
                  <a:pt x="3689" y="12955"/>
                  <a:pt x="3696" y="12930"/>
                </a:cubicBezTo>
                <a:lnTo>
                  <a:pt x="3697" y="12920"/>
                </a:lnTo>
                <a:lnTo>
                  <a:pt x="3730" y="12901"/>
                </a:lnTo>
                <a:cubicBezTo>
                  <a:pt x="3788" y="12889"/>
                  <a:pt x="3844" y="12897"/>
                  <a:pt x="3899" y="12920"/>
                </a:cubicBezTo>
                <a:cubicBezTo>
                  <a:pt x="3923" y="12370"/>
                  <a:pt x="4136" y="12754"/>
                  <a:pt x="4078" y="11830"/>
                </a:cubicBezTo>
                <a:cubicBezTo>
                  <a:pt x="4151" y="11834"/>
                  <a:pt x="4208" y="12180"/>
                  <a:pt x="4161" y="11585"/>
                </a:cubicBezTo>
                <a:cubicBezTo>
                  <a:pt x="4184" y="11569"/>
                  <a:pt x="4196" y="11500"/>
                  <a:pt x="4203" y="11407"/>
                </a:cubicBezTo>
                <a:lnTo>
                  <a:pt x="4204" y="11364"/>
                </a:lnTo>
                <a:lnTo>
                  <a:pt x="4366" y="11387"/>
                </a:lnTo>
                <a:lnTo>
                  <a:pt x="4385" y="11318"/>
                </a:lnTo>
                <a:lnTo>
                  <a:pt x="4494" y="11425"/>
                </a:lnTo>
                <a:lnTo>
                  <a:pt x="4548" y="11431"/>
                </a:lnTo>
                <a:lnTo>
                  <a:pt x="4567" y="11534"/>
                </a:lnTo>
                <a:cubicBezTo>
                  <a:pt x="4586" y="11589"/>
                  <a:pt x="4610" y="11595"/>
                  <a:pt x="4646" y="11491"/>
                </a:cubicBezTo>
                <a:lnTo>
                  <a:pt x="4653" y="11448"/>
                </a:lnTo>
                <a:lnTo>
                  <a:pt x="4723" y="11555"/>
                </a:lnTo>
                <a:cubicBezTo>
                  <a:pt x="4747" y="11615"/>
                  <a:pt x="4769" y="11699"/>
                  <a:pt x="4789" y="11817"/>
                </a:cubicBezTo>
                <a:cubicBezTo>
                  <a:pt x="4976" y="10860"/>
                  <a:pt x="5205" y="11296"/>
                  <a:pt x="5434" y="10914"/>
                </a:cubicBezTo>
                <a:cubicBezTo>
                  <a:pt x="5492" y="9682"/>
                  <a:pt x="5948" y="10610"/>
                  <a:pt x="6049" y="11633"/>
                </a:cubicBezTo>
                <a:cubicBezTo>
                  <a:pt x="6001" y="10361"/>
                  <a:pt x="6627" y="12518"/>
                  <a:pt x="6397" y="11104"/>
                </a:cubicBezTo>
                <a:cubicBezTo>
                  <a:pt x="6482" y="11127"/>
                  <a:pt x="6546" y="10541"/>
                  <a:pt x="6485" y="10187"/>
                </a:cubicBezTo>
                <a:cubicBezTo>
                  <a:pt x="6762" y="10783"/>
                  <a:pt x="7089" y="9528"/>
                  <a:pt x="7380" y="9617"/>
                </a:cubicBezTo>
                <a:cubicBezTo>
                  <a:pt x="7493" y="8503"/>
                  <a:pt x="7446" y="9470"/>
                  <a:pt x="7595" y="9121"/>
                </a:cubicBezTo>
                <a:cubicBezTo>
                  <a:pt x="7586" y="10042"/>
                  <a:pt x="7765" y="8423"/>
                  <a:pt x="7812" y="9400"/>
                </a:cubicBezTo>
                <a:cubicBezTo>
                  <a:pt x="7837" y="9305"/>
                  <a:pt x="7861" y="9183"/>
                  <a:pt x="7884" y="9053"/>
                </a:cubicBezTo>
                <a:lnTo>
                  <a:pt x="7896" y="8985"/>
                </a:lnTo>
                <a:lnTo>
                  <a:pt x="7951" y="8885"/>
                </a:lnTo>
                <a:lnTo>
                  <a:pt x="7958" y="8644"/>
                </a:lnTo>
                <a:lnTo>
                  <a:pt x="8035" y="8340"/>
                </a:lnTo>
                <a:cubicBezTo>
                  <a:pt x="8066" y="8260"/>
                  <a:pt x="8100" y="8211"/>
                  <a:pt x="8139" y="8216"/>
                </a:cubicBezTo>
                <a:cubicBezTo>
                  <a:pt x="8284" y="8600"/>
                  <a:pt x="8461" y="7336"/>
                  <a:pt x="8641" y="7862"/>
                </a:cubicBezTo>
                <a:cubicBezTo>
                  <a:pt x="8706" y="7975"/>
                  <a:pt x="8903" y="7837"/>
                  <a:pt x="8936" y="7514"/>
                </a:cubicBezTo>
                <a:cubicBezTo>
                  <a:pt x="8977" y="7424"/>
                  <a:pt x="9026" y="7502"/>
                  <a:pt x="9041" y="7167"/>
                </a:cubicBezTo>
                <a:cubicBezTo>
                  <a:pt x="9068" y="6760"/>
                  <a:pt x="9218" y="7274"/>
                  <a:pt x="9192" y="6828"/>
                </a:cubicBezTo>
                <a:cubicBezTo>
                  <a:pt x="9298" y="7177"/>
                  <a:pt x="9370" y="6315"/>
                  <a:pt x="9453" y="6063"/>
                </a:cubicBezTo>
                <a:cubicBezTo>
                  <a:pt x="9538" y="6422"/>
                  <a:pt x="9628" y="5538"/>
                  <a:pt x="9813" y="5323"/>
                </a:cubicBezTo>
                <a:cubicBezTo>
                  <a:pt x="9907" y="5742"/>
                  <a:pt x="9938" y="5172"/>
                  <a:pt x="10109" y="5698"/>
                </a:cubicBezTo>
                <a:cubicBezTo>
                  <a:pt x="10113" y="5631"/>
                  <a:pt x="10119" y="5567"/>
                  <a:pt x="10127" y="5509"/>
                </a:cubicBezTo>
                <a:cubicBezTo>
                  <a:pt x="10171" y="5170"/>
                  <a:pt x="10255" y="5087"/>
                  <a:pt x="10315" y="5322"/>
                </a:cubicBezTo>
                <a:cubicBezTo>
                  <a:pt x="10583" y="5994"/>
                  <a:pt x="10801" y="5769"/>
                  <a:pt x="11012" y="5771"/>
                </a:cubicBezTo>
                <a:cubicBezTo>
                  <a:pt x="11248" y="5675"/>
                  <a:pt x="11061" y="4792"/>
                  <a:pt x="11378" y="5376"/>
                </a:cubicBezTo>
                <a:cubicBezTo>
                  <a:pt x="11398" y="4994"/>
                  <a:pt x="11434" y="4944"/>
                  <a:pt x="11502" y="5057"/>
                </a:cubicBezTo>
                <a:cubicBezTo>
                  <a:pt x="11616" y="4984"/>
                  <a:pt x="11578" y="4104"/>
                  <a:pt x="11710" y="4535"/>
                </a:cubicBezTo>
                <a:cubicBezTo>
                  <a:pt x="11674" y="4076"/>
                  <a:pt x="11918" y="4156"/>
                  <a:pt x="11850" y="3707"/>
                </a:cubicBezTo>
                <a:cubicBezTo>
                  <a:pt x="11864" y="3581"/>
                  <a:pt x="11879" y="3530"/>
                  <a:pt x="11894" y="3516"/>
                </a:cubicBezTo>
                <a:cubicBezTo>
                  <a:pt x="11924" y="3490"/>
                  <a:pt x="11954" y="3614"/>
                  <a:pt x="11984" y="3602"/>
                </a:cubicBezTo>
                <a:lnTo>
                  <a:pt x="12017" y="3487"/>
                </a:lnTo>
                <a:lnTo>
                  <a:pt x="12030" y="3498"/>
                </a:lnTo>
                <a:lnTo>
                  <a:pt x="12059" y="3493"/>
                </a:lnTo>
                <a:lnTo>
                  <a:pt x="12055" y="3653"/>
                </a:lnTo>
                <a:cubicBezTo>
                  <a:pt x="12049" y="3806"/>
                  <a:pt x="12045" y="3973"/>
                  <a:pt x="12091" y="3949"/>
                </a:cubicBezTo>
                <a:cubicBezTo>
                  <a:pt x="12186" y="3823"/>
                  <a:pt x="12220" y="4478"/>
                  <a:pt x="12259" y="3842"/>
                </a:cubicBezTo>
                <a:lnTo>
                  <a:pt x="12268" y="3661"/>
                </a:lnTo>
                <a:lnTo>
                  <a:pt x="12289" y="3630"/>
                </a:lnTo>
                <a:cubicBezTo>
                  <a:pt x="12301" y="3634"/>
                  <a:pt x="12307" y="3678"/>
                  <a:pt x="12306" y="3795"/>
                </a:cubicBezTo>
                <a:cubicBezTo>
                  <a:pt x="12394" y="3303"/>
                  <a:pt x="12499" y="4037"/>
                  <a:pt x="12590" y="4162"/>
                </a:cubicBezTo>
                <a:cubicBezTo>
                  <a:pt x="12658" y="3691"/>
                  <a:pt x="12782" y="4419"/>
                  <a:pt x="12970" y="4360"/>
                </a:cubicBezTo>
                <a:cubicBezTo>
                  <a:pt x="13044" y="3820"/>
                  <a:pt x="13098" y="4328"/>
                  <a:pt x="13242" y="3571"/>
                </a:cubicBezTo>
                <a:cubicBezTo>
                  <a:pt x="13249" y="3630"/>
                  <a:pt x="13257" y="3683"/>
                  <a:pt x="13267" y="3729"/>
                </a:cubicBezTo>
                <a:cubicBezTo>
                  <a:pt x="13324" y="3994"/>
                  <a:pt x="13409" y="3954"/>
                  <a:pt x="13457" y="3639"/>
                </a:cubicBezTo>
                <a:cubicBezTo>
                  <a:pt x="13689" y="2603"/>
                  <a:pt x="13910" y="2508"/>
                  <a:pt x="14114" y="2201"/>
                </a:cubicBezTo>
                <a:cubicBezTo>
                  <a:pt x="14347" y="1954"/>
                  <a:pt x="14203" y="3080"/>
                  <a:pt x="14486" y="2057"/>
                </a:cubicBezTo>
                <a:cubicBezTo>
                  <a:pt x="14521" y="2399"/>
                  <a:pt x="14558" y="2395"/>
                  <a:pt x="14619" y="2188"/>
                </a:cubicBezTo>
                <a:cubicBezTo>
                  <a:pt x="14733" y="2095"/>
                  <a:pt x="14733" y="3003"/>
                  <a:pt x="14842" y="2396"/>
                </a:cubicBezTo>
                <a:cubicBezTo>
                  <a:pt x="14826" y="2892"/>
                  <a:pt x="15060" y="2464"/>
                  <a:pt x="15012" y="2998"/>
                </a:cubicBezTo>
                <a:cubicBezTo>
                  <a:pt x="15090" y="3399"/>
                  <a:pt x="15120" y="2650"/>
                  <a:pt x="15197" y="2994"/>
                </a:cubicBezTo>
                <a:cubicBezTo>
                  <a:pt x="15281" y="3038"/>
                  <a:pt x="15145" y="2502"/>
                  <a:pt x="15236" y="2415"/>
                </a:cubicBezTo>
                <a:cubicBezTo>
                  <a:pt x="15348" y="2398"/>
                  <a:pt x="15339" y="1508"/>
                  <a:pt x="15436" y="2599"/>
                </a:cubicBezTo>
                <a:cubicBezTo>
                  <a:pt x="15550" y="2264"/>
                  <a:pt x="15577" y="2763"/>
                  <a:pt x="15739" y="2941"/>
                </a:cubicBezTo>
                <a:cubicBezTo>
                  <a:pt x="15803" y="2625"/>
                  <a:pt x="15858" y="2739"/>
                  <a:pt x="15912" y="2989"/>
                </a:cubicBezTo>
                <a:cubicBezTo>
                  <a:pt x="16067" y="2844"/>
                  <a:pt x="16212" y="3195"/>
                  <a:pt x="16388" y="3283"/>
                </a:cubicBezTo>
                <a:cubicBezTo>
                  <a:pt x="16574" y="2873"/>
                  <a:pt x="16677" y="3610"/>
                  <a:pt x="16865" y="3700"/>
                </a:cubicBezTo>
                <a:cubicBezTo>
                  <a:pt x="17043" y="2891"/>
                  <a:pt x="16996" y="4739"/>
                  <a:pt x="17153" y="4645"/>
                </a:cubicBezTo>
                <a:cubicBezTo>
                  <a:pt x="17403" y="3886"/>
                  <a:pt x="17152" y="5253"/>
                  <a:pt x="17545" y="4913"/>
                </a:cubicBezTo>
                <a:cubicBezTo>
                  <a:pt x="17566" y="4791"/>
                  <a:pt x="17615" y="4899"/>
                  <a:pt x="17611" y="5060"/>
                </a:cubicBezTo>
                <a:cubicBezTo>
                  <a:pt x="17636" y="5005"/>
                  <a:pt x="17693" y="4686"/>
                  <a:pt x="17701" y="4940"/>
                </a:cubicBezTo>
                <a:cubicBezTo>
                  <a:pt x="17827" y="4943"/>
                  <a:pt x="17951" y="4766"/>
                  <a:pt x="18061" y="4427"/>
                </a:cubicBezTo>
                <a:cubicBezTo>
                  <a:pt x="18306" y="4813"/>
                  <a:pt x="18167" y="3650"/>
                  <a:pt x="18343" y="3735"/>
                </a:cubicBezTo>
                <a:cubicBezTo>
                  <a:pt x="18486" y="4207"/>
                  <a:pt x="18536" y="3785"/>
                  <a:pt x="18701" y="4085"/>
                </a:cubicBezTo>
                <a:cubicBezTo>
                  <a:pt x="18752" y="3245"/>
                  <a:pt x="18854" y="4139"/>
                  <a:pt x="18916" y="3893"/>
                </a:cubicBezTo>
                <a:cubicBezTo>
                  <a:pt x="19022" y="4838"/>
                  <a:pt x="19161" y="2962"/>
                  <a:pt x="19267" y="2960"/>
                </a:cubicBezTo>
                <a:cubicBezTo>
                  <a:pt x="19445" y="3105"/>
                  <a:pt x="19641" y="4067"/>
                  <a:pt x="19736" y="3099"/>
                </a:cubicBezTo>
                <a:cubicBezTo>
                  <a:pt x="19750" y="3492"/>
                  <a:pt x="19735" y="4031"/>
                  <a:pt x="19837" y="3948"/>
                </a:cubicBezTo>
                <a:cubicBezTo>
                  <a:pt x="19878" y="4144"/>
                  <a:pt x="19886" y="4749"/>
                  <a:pt x="19969" y="4445"/>
                </a:cubicBezTo>
                <a:cubicBezTo>
                  <a:pt x="19865" y="3917"/>
                  <a:pt x="20034" y="3832"/>
                  <a:pt x="20017" y="3206"/>
                </a:cubicBezTo>
                <a:cubicBezTo>
                  <a:pt x="20143" y="2803"/>
                  <a:pt x="20435" y="3318"/>
                  <a:pt x="20417" y="2193"/>
                </a:cubicBezTo>
                <a:cubicBezTo>
                  <a:pt x="20453" y="1526"/>
                  <a:pt x="20618" y="2543"/>
                  <a:pt x="20618" y="1826"/>
                </a:cubicBezTo>
                <a:cubicBezTo>
                  <a:pt x="20690" y="2284"/>
                  <a:pt x="20815" y="1519"/>
                  <a:pt x="20932" y="1535"/>
                </a:cubicBezTo>
                <a:cubicBezTo>
                  <a:pt x="20954" y="1211"/>
                  <a:pt x="20980" y="1225"/>
                  <a:pt x="21027" y="1397"/>
                </a:cubicBezTo>
                <a:cubicBezTo>
                  <a:pt x="21167" y="1452"/>
                  <a:pt x="21328" y="982"/>
                  <a:pt x="21477" y="453"/>
                </a:cubicBezTo>
                <a:close/>
              </a:path>
            </a:pathLst>
          </a:custGeom>
          <a:solidFill>
            <a:srgbClr val="82766A">
              <a:alpha val="15000"/>
            </a:srgbClr>
          </a:soli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 name="Rectangle 4102"/>
          <p:cNvSpPr/>
          <p:nvPr/>
        </p:nvSpPr>
        <p:spPr>
          <a:xfrm>
            <a:off x="-2" y="0"/>
            <a:ext cx="12188956"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sp>
        <p:nvSpPr>
          <p:cNvPr id="1182" name="Rectangle 4104"/>
          <p:cNvSpPr/>
          <p:nvPr/>
        </p:nvSpPr>
        <p:spPr>
          <a:xfrm>
            <a:off x="-2" y="0"/>
            <a:ext cx="12188956" cy="6858000"/>
          </a:xfrm>
          <a:prstGeom prst="rect">
            <a:avLst/>
          </a:prstGeom>
          <a:solidFill>
            <a:srgbClr val="E7E6E6">
              <a:alpha val="35000"/>
            </a:srgbClr>
          </a:soli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sp>
        <p:nvSpPr>
          <p:cNvPr id="1183" name="Rectangle 4106"/>
          <p:cNvSpPr/>
          <p:nvPr/>
        </p:nvSpPr>
        <p:spPr>
          <a:xfrm>
            <a:off x="1478323" y="699899"/>
            <a:ext cx="10713678" cy="5433318"/>
          </a:xfrm>
          <a:prstGeom prst="rect">
            <a:avLst/>
          </a:prstGeom>
          <a:solidFill>
            <a:srgbClr val="FFFFFF"/>
          </a:soli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sp>
        <p:nvSpPr>
          <p:cNvPr id="1184" name="Title 1"/>
          <p:cNvSpPr>
            <a:spLocks noGrp="1"/>
          </p:cNvSpPr>
          <p:nvPr>
            <p:ph type="title"/>
          </p:nvPr>
        </p:nvSpPr>
        <p:spPr>
          <a:xfrm>
            <a:off x="149305" y="2921839"/>
            <a:ext cx="6546589" cy="1409521"/>
          </a:xfrm>
          <a:prstGeom prst="rect">
            <a:avLst/>
          </a:prstGeom>
        </p:spPr>
        <p:txBody>
          <a:bodyPr anchor="b"/>
          <a:lstStyle/>
          <a:p>
            <a:pPr defTabSz="403513">
              <a:defRPr sz="1619" strike="sngStrike">
                <a:solidFill>
                  <a:srgbClr val="C00000"/>
                </a:solidFill>
                <a:latin typeface="+mn-lt"/>
                <a:ea typeface="+mn-ea"/>
                <a:cs typeface="+mn-cs"/>
                <a:sym typeface="Helvetica"/>
              </a:defRPr>
            </a:pPr>
            <a:br/>
            <a:r>
              <a:rPr sz="3239" strike="noStrike">
                <a:solidFill>
                  <a:srgbClr val="1962B2"/>
                </a:solidFill>
              </a:rPr>
              <a:t>交易平台</a:t>
            </a:r>
            <a:br>
              <a:rPr sz="3239" strike="noStrike">
                <a:solidFill>
                  <a:srgbClr val="1962B2"/>
                </a:solidFill>
              </a:rPr>
            </a:br>
            <a:r>
              <a:rPr sz="3239" strike="noStrike">
                <a:solidFill>
                  <a:srgbClr val="1962B2"/>
                </a:solidFill>
              </a:rPr>
              <a:t>诈骗</a:t>
            </a:r>
          </a:p>
        </p:txBody>
      </p:sp>
      <p:sp>
        <p:nvSpPr>
          <p:cNvPr id="1185" name="Rectangle 4108"/>
          <p:cNvSpPr/>
          <p:nvPr/>
        </p:nvSpPr>
        <p:spPr>
          <a:xfrm rot="10800000">
            <a:off x="5169963" y="-1551"/>
            <a:ext cx="3051861" cy="719183"/>
          </a:xfrm>
          <a:prstGeom prst="rect">
            <a:avLst/>
          </a:prstGeom>
          <a:solidFill>
            <a:schemeClr val="accent1">
              <a:alpha val="25000"/>
            </a:schemeClr>
          </a:solidFill>
          <a:ln w="12700">
            <a:miter lim="400000"/>
          </a:ln>
        </p:spPr>
        <p:txBody>
          <a:bodyPr lIns="45718" tIns="45718" rIns="45718" bIns="45718" anchor="ctr"/>
          <a:lstStyle/>
          <a:p>
            <a:pPr algn="ctr" defTabSz="825500">
              <a:defRPr sz="3000">
                <a:latin typeface="Helvetica Neue Medium"/>
                <a:ea typeface="Helvetica Neue Medium"/>
                <a:cs typeface="Helvetica Neue Medium"/>
                <a:sym typeface="Helvetica Neue Medium"/>
              </a:defRPr>
            </a:pPr>
            <a:endParaRPr/>
          </a:p>
        </p:txBody>
      </p:sp>
      <p:sp>
        <p:nvSpPr>
          <p:cNvPr id="1186" name="Straight Connector 4110"/>
          <p:cNvSpPr/>
          <p:nvPr/>
        </p:nvSpPr>
        <p:spPr>
          <a:xfrm flipV="1">
            <a:off x="11365989" y="5609"/>
            <a:ext cx="3" cy="6858004"/>
          </a:xfrm>
          <a:prstGeom prst="line">
            <a:avLst/>
          </a:prstGeom>
          <a:ln>
            <a:solidFill>
              <a:schemeClr val="accent1"/>
            </a:solidFill>
            <a:custDash>
              <a:ds d="300000" sp="400000"/>
            </a:custDash>
            <a:miter/>
          </a:ln>
        </p:spPr>
        <p:txBody>
          <a:bodyPr lIns="45718" tIns="45718" rIns="45718" bIns="45718"/>
          <a:lstStyle/>
          <a:p>
            <a:endParaRPr/>
          </a:p>
        </p:txBody>
      </p:sp>
      <p:sp>
        <p:nvSpPr>
          <p:cNvPr id="1187" name="Straight Connector 4112"/>
          <p:cNvSpPr/>
          <p:nvPr/>
        </p:nvSpPr>
        <p:spPr>
          <a:xfrm>
            <a:off x="-2" y="6117999"/>
            <a:ext cx="12192004" cy="3"/>
          </a:xfrm>
          <a:prstGeom prst="line">
            <a:avLst/>
          </a:prstGeom>
          <a:ln>
            <a:solidFill>
              <a:schemeClr val="accent1"/>
            </a:solidFill>
            <a:custDash>
              <a:ds d="300000" sp="400000"/>
            </a:custDash>
            <a:miter/>
          </a:ln>
        </p:spPr>
        <p:txBody>
          <a:bodyPr lIns="45718" tIns="45718" rIns="45718" bIns="45718"/>
          <a:lstStyle/>
          <a:p>
            <a:endParaRPr/>
          </a:p>
        </p:txBody>
      </p:sp>
      <p:pic>
        <p:nvPicPr>
          <p:cNvPr id="1189" name="60E5AEAB-A34D-449F-B358-9F6E31A52DEA" descr="60E5AEAB-A34D-449F-B358-9F6E31A52DEA"/>
          <p:cNvPicPr>
            <a:picLocks noChangeAspect="1"/>
          </p:cNvPicPr>
          <p:nvPr/>
        </p:nvPicPr>
        <p:blipFill>
          <a:blip r:embed="rId3"/>
          <a:srcRect t="818" b="23313"/>
          <a:stretch>
            <a:fillRect/>
          </a:stretch>
        </p:blipFill>
        <p:spPr>
          <a:xfrm>
            <a:off x="7470206" y="585578"/>
            <a:ext cx="3895786" cy="5572525"/>
          </a:xfrm>
          <a:prstGeom prst="rect">
            <a:avLst/>
          </a:prstGeom>
          <a:ln w="12700">
            <a:miter lim="400000"/>
          </a:ln>
        </p:spPr>
      </p:pic>
      <p:pic>
        <p:nvPicPr>
          <p:cNvPr id="2" name="Picture 1">
            <a:extLst>
              <a:ext uri="{FF2B5EF4-FFF2-40B4-BE49-F238E27FC236}">
                <a16:creationId xmlns:a16="http://schemas.microsoft.com/office/drawing/2014/main" id="{4EA12DDF-F5FF-708B-9BBB-77506EBCF9AB}"/>
              </a:ext>
            </a:extLst>
          </p:cNvPr>
          <p:cNvPicPr>
            <a:picLocks noChangeAspect="1"/>
          </p:cNvPicPr>
          <p:nvPr/>
        </p:nvPicPr>
        <p:blipFill>
          <a:blip r:embed="rId4"/>
          <a:stretch>
            <a:fillRect/>
          </a:stretch>
        </p:blipFill>
        <p:spPr>
          <a:xfrm>
            <a:off x="3256243" y="579965"/>
            <a:ext cx="4210916" cy="5574678"/>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3" name="Rectangle 6150"/>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sp>
        <p:nvSpPr>
          <p:cNvPr id="1224" name="Rectangle 6152"/>
          <p:cNvSpPr/>
          <p:nvPr/>
        </p:nvSpPr>
        <p:spPr>
          <a:xfrm>
            <a:off x="0" y="4080681"/>
            <a:ext cx="12192000" cy="2777321"/>
          </a:xfrm>
          <a:prstGeom prst="rect">
            <a:avLst/>
          </a:prstGeom>
          <a:solidFill>
            <a:srgbClr val="82766A">
              <a:alpha val="15000"/>
            </a:srgbClr>
          </a:soli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sp>
        <p:nvSpPr>
          <p:cNvPr id="1225" name="Title 1"/>
          <p:cNvSpPr>
            <a:spLocks noGrp="1"/>
          </p:cNvSpPr>
          <p:nvPr>
            <p:ph type="title"/>
          </p:nvPr>
        </p:nvSpPr>
        <p:spPr>
          <a:xfrm>
            <a:off x="1255059" y="5632386"/>
            <a:ext cx="9681882" cy="739883"/>
          </a:xfrm>
          <a:prstGeom prst="rect">
            <a:avLst/>
          </a:prstGeom>
        </p:spPr>
        <p:txBody>
          <a:bodyPr/>
          <a:lstStyle>
            <a:lvl1pPr defTabSz="831850">
              <a:defRPr sz="3600">
                <a:solidFill>
                  <a:srgbClr val="1962B2"/>
                </a:solidFill>
                <a:latin typeface="+mn-lt"/>
                <a:ea typeface="+mn-ea"/>
                <a:cs typeface="+mn-cs"/>
                <a:sym typeface="Helvetica"/>
              </a:defRPr>
            </a:lvl1pPr>
          </a:lstStyle>
          <a:p>
            <a:r>
              <a:t>获取信息的途径</a:t>
            </a:r>
          </a:p>
        </p:txBody>
      </p:sp>
      <p:pic>
        <p:nvPicPr>
          <p:cNvPr id="1226" name="Picture 2" descr="Picture 2"/>
          <p:cNvPicPr>
            <a:picLocks noChangeAspect="1"/>
          </p:cNvPicPr>
          <p:nvPr/>
        </p:nvPicPr>
        <p:blipFill>
          <a:blip r:embed="rId3"/>
          <a:srcRect b="15295"/>
          <a:stretch>
            <a:fillRect/>
          </a:stretch>
        </p:blipFill>
        <p:spPr>
          <a:xfrm>
            <a:off x="20" y="9"/>
            <a:ext cx="12191980" cy="5886514"/>
          </a:xfrm>
          <a:custGeom>
            <a:avLst/>
            <a:gdLst/>
            <a:ahLst/>
            <a:cxnLst>
              <a:cxn ang="0">
                <a:pos x="wd2" y="hd2"/>
              </a:cxn>
              <a:cxn ang="5400000">
                <a:pos x="wd2" y="hd2"/>
              </a:cxn>
              <a:cxn ang="10800000">
                <a:pos x="wd2" y="hd2"/>
              </a:cxn>
              <a:cxn ang="16200000">
                <a:pos x="wd2" y="hd2"/>
              </a:cxn>
            </a:cxnLst>
            <a:rect l="0" t="0" r="r" b="b"/>
            <a:pathLst>
              <a:path w="21600" h="21562" extrusionOk="0">
                <a:moveTo>
                  <a:pt x="0" y="0"/>
                </a:moveTo>
                <a:lnTo>
                  <a:pt x="0" y="20623"/>
                </a:lnTo>
                <a:lnTo>
                  <a:pt x="295" y="20379"/>
                </a:lnTo>
                <a:cubicBezTo>
                  <a:pt x="367" y="20340"/>
                  <a:pt x="422" y="20278"/>
                  <a:pt x="489" y="20267"/>
                </a:cubicBezTo>
                <a:cubicBezTo>
                  <a:pt x="508" y="20231"/>
                  <a:pt x="529" y="20210"/>
                  <a:pt x="560" y="20232"/>
                </a:cubicBezTo>
                <a:cubicBezTo>
                  <a:pt x="609" y="20196"/>
                  <a:pt x="739" y="20081"/>
                  <a:pt x="778" y="20050"/>
                </a:cubicBezTo>
                <a:lnTo>
                  <a:pt x="790" y="20049"/>
                </a:lnTo>
                <a:cubicBezTo>
                  <a:pt x="797" y="20046"/>
                  <a:pt x="803" y="20040"/>
                  <a:pt x="821" y="20034"/>
                </a:cubicBezTo>
                <a:cubicBezTo>
                  <a:pt x="858" y="20000"/>
                  <a:pt x="977" y="19877"/>
                  <a:pt x="1012" y="19841"/>
                </a:cubicBezTo>
                <a:cubicBezTo>
                  <a:pt x="1022" y="19836"/>
                  <a:pt x="1028" y="19827"/>
                  <a:pt x="1030" y="19816"/>
                </a:cubicBezTo>
                <a:cubicBezTo>
                  <a:pt x="1030" y="19815"/>
                  <a:pt x="1031" y="19814"/>
                  <a:pt x="1031" y="19812"/>
                </a:cubicBezTo>
                <a:lnTo>
                  <a:pt x="1107" y="19796"/>
                </a:lnTo>
                <a:lnTo>
                  <a:pt x="1114" y="19784"/>
                </a:lnTo>
                <a:lnTo>
                  <a:pt x="1166" y="19783"/>
                </a:lnTo>
                <a:lnTo>
                  <a:pt x="1192" y="19777"/>
                </a:lnTo>
                <a:lnTo>
                  <a:pt x="1202" y="19786"/>
                </a:lnTo>
                <a:cubicBezTo>
                  <a:pt x="1211" y="19790"/>
                  <a:pt x="1222" y="19787"/>
                  <a:pt x="1238" y="19771"/>
                </a:cubicBezTo>
                <a:lnTo>
                  <a:pt x="1275" y="19770"/>
                </a:lnTo>
                <a:cubicBezTo>
                  <a:pt x="1286" y="19773"/>
                  <a:pt x="1422" y="19686"/>
                  <a:pt x="1432" y="19697"/>
                </a:cubicBezTo>
                <a:cubicBezTo>
                  <a:pt x="1536" y="19672"/>
                  <a:pt x="1664" y="19684"/>
                  <a:pt x="1788" y="19639"/>
                </a:cubicBezTo>
                <a:cubicBezTo>
                  <a:pt x="1987" y="19548"/>
                  <a:pt x="2256" y="19423"/>
                  <a:pt x="2391" y="19344"/>
                </a:cubicBezTo>
                <a:cubicBezTo>
                  <a:pt x="2435" y="19210"/>
                  <a:pt x="2518" y="19269"/>
                  <a:pt x="2585" y="19213"/>
                </a:cubicBezTo>
                <a:cubicBezTo>
                  <a:pt x="2619" y="19162"/>
                  <a:pt x="2662" y="19177"/>
                  <a:pt x="2701" y="19165"/>
                </a:cubicBezTo>
                <a:cubicBezTo>
                  <a:pt x="2739" y="19144"/>
                  <a:pt x="2778" y="19104"/>
                  <a:pt x="2810" y="19085"/>
                </a:cubicBezTo>
                <a:lnTo>
                  <a:pt x="2895" y="19050"/>
                </a:lnTo>
                <a:cubicBezTo>
                  <a:pt x="2945" y="19060"/>
                  <a:pt x="2997" y="19079"/>
                  <a:pt x="3052" y="19123"/>
                </a:cubicBezTo>
                <a:cubicBezTo>
                  <a:pt x="3075" y="19152"/>
                  <a:pt x="3113" y="19148"/>
                  <a:pt x="3137" y="19113"/>
                </a:cubicBezTo>
                <a:cubicBezTo>
                  <a:pt x="3142" y="19107"/>
                  <a:pt x="3146" y="19100"/>
                  <a:pt x="3149" y="19092"/>
                </a:cubicBezTo>
                <a:cubicBezTo>
                  <a:pt x="3217" y="19159"/>
                  <a:pt x="3238" y="19101"/>
                  <a:pt x="3274" y="19152"/>
                </a:cubicBezTo>
                <a:cubicBezTo>
                  <a:pt x="3359" y="19138"/>
                  <a:pt x="3412" y="19044"/>
                  <a:pt x="3445" y="19088"/>
                </a:cubicBezTo>
                <a:cubicBezTo>
                  <a:pt x="3506" y="19061"/>
                  <a:pt x="3579" y="19015"/>
                  <a:pt x="3643" y="18989"/>
                </a:cubicBezTo>
                <a:cubicBezTo>
                  <a:pt x="3686" y="18975"/>
                  <a:pt x="3761" y="18946"/>
                  <a:pt x="3830" y="18935"/>
                </a:cubicBezTo>
                <a:cubicBezTo>
                  <a:pt x="3902" y="19003"/>
                  <a:pt x="3998" y="18874"/>
                  <a:pt x="4057" y="18924"/>
                </a:cubicBezTo>
                <a:lnTo>
                  <a:pt x="4280" y="18934"/>
                </a:lnTo>
                <a:cubicBezTo>
                  <a:pt x="4351" y="18904"/>
                  <a:pt x="4311" y="19052"/>
                  <a:pt x="4414" y="18812"/>
                </a:cubicBezTo>
                <a:cubicBezTo>
                  <a:pt x="4542" y="18837"/>
                  <a:pt x="4540" y="18725"/>
                  <a:pt x="4654" y="18806"/>
                </a:cubicBezTo>
                <a:lnTo>
                  <a:pt x="5096" y="18803"/>
                </a:lnTo>
                <a:cubicBezTo>
                  <a:pt x="5170" y="18772"/>
                  <a:pt x="5189" y="18792"/>
                  <a:pt x="5295" y="18777"/>
                </a:cubicBezTo>
                <a:cubicBezTo>
                  <a:pt x="5401" y="18747"/>
                  <a:pt x="5414" y="18773"/>
                  <a:pt x="5508" y="18764"/>
                </a:cubicBezTo>
                <a:cubicBezTo>
                  <a:pt x="5567" y="18761"/>
                  <a:pt x="5638" y="18753"/>
                  <a:pt x="5648" y="18761"/>
                </a:cubicBezTo>
                <a:lnTo>
                  <a:pt x="5652" y="18755"/>
                </a:lnTo>
                <a:cubicBezTo>
                  <a:pt x="5670" y="18746"/>
                  <a:pt x="5680" y="18748"/>
                  <a:pt x="5688" y="18755"/>
                </a:cubicBezTo>
                <a:lnTo>
                  <a:pt x="5755" y="18803"/>
                </a:lnTo>
                <a:lnTo>
                  <a:pt x="5881" y="18736"/>
                </a:lnTo>
                <a:cubicBezTo>
                  <a:pt x="5894" y="18723"/>
                  <a:pt x="5912" y="18720"/>
                  <a:pt x="5932" y="18717"/>
                </a:cubicBezTo>
                <a:lnTo>
                  <a:pt x="5981" y="18704"/>
                </a:lnTo>
                <a:lnTo>
                  <a:pt x="6025" y="18746"/>
                </a:lnTo>
                <a:lnTo>
                  <a:pt x="6153" y="18701"/>
                </a:lnTo>
                <a:cubicBezTo>
                  <a:pt x="6180" y="18681"/>
                  <a:pt x="6226" y="18704"/>
                  <a:pt x="6265" y="18688"/>
                </a:cubicBezTo>
                <a:cubicBezTo>
                  <a:pt x="6288" y="18698"/>
                  <a:pt x="6328" y="18647"/>
                  <a:pt x="6353" y="18653"/>
                </a:cubicBezTo>
                <a:lnTo>
                  <a:pt x="6368" y="18656"/>
                </a:lnTo>
                <a:lnTo>
                  <a:pt x="6369" y="18655"/>
                </a:lnTo>
                <a:cubicBezTo>
                  <a:pt x="6372" y="18653"/>
                  <a:pt x="6378" y="18653"/>
                  <a:pt x="6385" y="18655"/>
                </a:cubicBezTo>
                <a:lnTo>
                  <a:pt x="6396" y="18662"/>
                </a:lnTo>
                <a:lnTo>
                  <a:pt x="6524" y="18541"/>
                </a:lnTo>
                <a:cubicBezTo>
                  <a:pt x="6600" y="18515"/>
                  <a:pt x="6628" y="18508"/>
                  <a:pt x="6714" y="18454"/>
                </a:cubicBezTo>
                <a:cubicBezTo>
                  <a:pt x="6785" y="18429"/>
                  <a:pt x="6841" y="18378"/>
                  <a:pt x="6905" y="18380"/>
                </a:cubicBezTo>
                <a:cubicBezTo>
                  <a:pt x="6925" y="18348"/>
                  <a:pt x="6946" y="18332"/>
                  <a:pt x="6975" y="18361"/>
                </a:cubicBezTo>
                <a:cubicBezTo>
                  <a:pt x="7039" y="18327"/>
                  <a:pt x="7045" y="18270"/>
                  <a:pt x="7095" y="18296"/>
                </a:cubicBezTo>
                <a:cubicBezTo>
                  <a:pt x="7116" y="18201"/>
                  <a:pt x="7125" y="18231"/>
                  <a:pt x="7147" y="18249"/>
                </a:cubicBezTo>
                <a:lnTo>
                  <a:pt x="7149" y="18252"/>
                </a:lnTo>
                <a:lnTo>
                  <a:pt x="7152" y="18239"/>
                </a:lnTo>
                <a:lnTo>
                  <a:pt x="7161" y="18227"/>
                </a:lnTo>
                <a:lnTo>
                  <a:pt x="7191" y="18223"/>
                </a:lnTo>
                <a:lnTo>
                  <a:pt x="7203" y="18223"/>
                </a:lnTo>
                <a:cubicBezTo>
                  <a:pt x="7211" y="18223"/>
                  <a:pt x="7215" y="18220"/>
                  <a:pt x="7218" y="18217"/>
                </a:cubicBezTo>
                <a:cubicBezTo>
                  <a:pt x="7218" y="18217"/>
                  <a:pt x="7219" y="18218"/>
                  <a:pt x="7219" y="18217"/>
                </a:cubicBezTo>
                <a:lnTo>
                  <a:pt x="7234" y="18213"/>
                </a:lnTo>
                <a:cubicBezTo>
                  <a:pt x="7262" y="18191"/>
                  <a:pt x="7307" y="18143"/>
                  <a:pt x="7339" y="18117"/>
                </a:cubicBezTo>
                <a:cubicBezTo>
                  <a:pt x="7372" y="18115"/>
                  <a:pt x="7449" y="18122"/>
                  <a:pt x="7426" y="18059"/>
                </a:cubicBezTo>
                <a:cubicBezTo>
                  <a:pt x="7436" y="18056"/>
                  <a:pt x="7441" y="18047"/>
                  <a:pt x="7444" y="18037"/>
                </a:cubicBezTo>
                <a:cubicBezTo>
                  <a:pt x="7444" y="18035"/>
                  <a:pt x="7445" y="18035"/>
                  <a:pt x="7445" y="18034"/>
                </a:cubicBezTo>
                <a:lnTo>
                  <a:pt x="7526" y="18022"/>
                </a:lnTo>
                <a:lnTo>
                  <a:pt x="7576" y="18031"/>
                </a:lnTo>
                <a:lnTo>
                  <a:pt x="7601" y="18031"/>
                </a:lnTo>
                <a:lnTo>
                  <a:pt x="7609" y="18041"/>
                </a:lnTo>
                <a:cubicBezTo>
                  <a:pt x="7618" y="18047"/>
                  <a:pt x="7629" y="18046"/>
                  <a:pt x="7645" y="18034"/>
                </a:cubicBezTo>
                <a:lnTo>
                  <a:pt x="7648" y="18031"/>
                </a:lnTo>
                <a:lnTo>
                  <a:pt x="7729" y="18053"/>
                </a:lnTo>
                <a:cubicBezTo>
                  <a:pt x="7740" y="18059"/>
                  <a:pt x="7837" y="18037"/>
                  <a:pt x="7846" y="18050"/>
                </a:cubicBezTo>
                <a:cubicBezTo>
                  <a:pt x="7907" y="18061"/>
                  <a:pt x="7897" y="18057"/>
                  <a:pt x="8000" y="18009"/>
                </a:cubicBezTo>
                <a:cubicBezTo>
                  <a:pt x="8016" y="18002"/>
                  <a:pt x="8292" y="17999"/>
                  <a:pt x="8355" y="17973"/>
                </a:cubicBezTo>
                <a:lnTo>
                  <a:pt x="8364" y="17977"/>
                </a:lnTo>
                <a:lnTo>
                  <a:pt x="8368" y="17974"/>
                </a:lnTo>
                <a:cubicBezTo>
                  <a:pt x="8379" y="17968"/>
                  <a:pt x="8400" y="17960"/>
                  <a:pt x="8438" y="17944"/>
                </a:cubicBezTo>
                <a:cubicBezTo>
                  <a:pt x="8476" y="17944"/>
                  <a:pt x="8516" y="17902"/>
                  <a:pt x="8575" y="17841"/>
                </a:cubicBezTo>
                <a:cubicBezTo>
                  <a:pt x="8710" y="17704"/>
                  <a:pt x="8746" y="17751"/>
                  <a:pt x="8878" y="17752"/>
                </a:cubicBezTo>
                <a:cubicBezTo>
                  <a:pt x="8927" y="17628"/>
                  <a:pt x="8908" y="17735"/>
                  <a:pt x="8975" y="17692"/>
                </a:cubicBezTo>
                <a:cubicBezTo>
                  <a:pt x="8973" y="17793"/>
                  <a:pt x="9050" y="17612"/>
                  <a:pt x="9074" y="17717"/>
                </a:cubicBezTo>
                <a:cubicBezTo>
                  <a:pt x="9085" y="17706"/>
                  <a:pt x="9095" y="17691"/>
                  <a:pt x="9105" y="17676"/>
                </a:cubicBezTo>
                <a:lnTo>
                  <a:pt x="9111" y="17669"/>
                </a:lnTo>
                <a:lnTo>
                  <a:pt x="9136" y="17656"/>
                </a:lnTo>
                <a:lnTo>
                  <a:pt x="9167" y="17630"/>
                </a:lnTo>
                <a:lnTo>
                  <a:pt x="9253" y="17620"/>
                </a:lnTo>
                <a:cubicBezTo>
                  <a:pt x="9267" y="17610"/>
                  <a:pt x="9304" y="17580"/>
                  <a:pt x="9322" y="17579"/>
                </a:cubicBezTo>
                <a:lnTo>
                  <a:pt x="9534" y="17503"/>
                </a:lnTo>
                <a:cubicBezTo>
                  <a:pt x="9552" y="17493"/>
                  <a:pt x="9619" y="17476"/>
                  <a:pt x="9625" y="17439"/>
                </a:cubicBezTo>
                <a:cubicBezTo>
                  <a:pt x="9636" y="17394"/>
                  <a:pt x="9705" y="17445"/>
                  <a:pt x="9693" y="17397"/>
                </a:cubicBezTo>
                <a:lnTo>
                  <a:pt x="9969" y="17346"/>
                </a:lnTo>
                <a:lnTo>
                  <a:pt x="10203" y="17349"/>
                </a:lnTo>
                <a:lnTo>
                  <a:pt x="10555" y="17409"/>
                </a:lnTo>
                <a:cubicBezTo>
                  <a:pt x="10577" y="17421"/>
                  <a:pt x="10628" y="17424"/>
                  <a:pt x="10648" y="17422"/>
                </a:cubicBezTo>
                <a:lnTo>
                  <a:pt x="10703" y="17403"/>
                </a:lnTo>
                <a:lnTo>
                  <a:pt x="10716" y="17371"/>
                </a:lnTo>
                <a:lnTo>
                  <a:pt x="10751" y="17374"/>
                </a:lnTo>
                <a:lnTo>
                  <a:pt x="10761" y="17368"/>
                </a:lnTo>
                <a:cubicBezTo>
                  <a:pt x="10790" y="17380"/>
                  <a:pt x="10857" y="17430"/>
                  <a:pt x="10929" y="17444"/>
                </a:cubicBezTo>
                <a:cubicBezTo>
                  <a:pt x="11001" y="17458"/>
                  <a:pt x="11157" y="17394"/>
                  <a:pt x="11192" y="17451"/>
                </a:cubicBezTo>
                <a:cubicBezTo>
                  <a:pt x="11356" y="17548"/>
                  <a:pt x="11467" y="17460"/>
                  <a:pt x="11604" y="17622"/>
                </a:cubicBezTo>
                <a:cubicBezTo>
                  <a:pt x="11743" y="17641"/>
                  <a:pt x="11780" y="17693"/>
                  <a:pt x="11885" y="17727"/>
                </a:cubicBezTo>
                <a:cubicBezTo>
                  <a:pt x="12026" y="17779"/>
                  <a:pt x="12174" y="17851"/>
                  <a:pt x="12232" y="17832"/>
                </a:cubicBezTo>
                <a:cubicBezTo>
                  <a:pt x="12302" y="17811"/>
                  <a:pt x="12291" y="17898"/>
                  <a:pt x="12434" y="17938"/>
                </a:cubicBezTo>
                <a:cubicBezTo>
                  <a:pt x="12490" y="17930"/>
                  <a:pt x="12510" y="17932"/>
                  <a:pt x="12573" y="17936"/>
                </a:cubicBezTo>
                <a:lnTo>
                  <a:pt x="12704" y="17982"/>
                </a:lnTo>
                <a:cubicBezTo>
                  <a:pt x="12728" y="17978"/>
                  <a:pt x="12742" y="17986"/>
                  <a:pt x="12750" y="17999"/>
                </a:cubicBezTo>
                <a:lnTo>
                  <a:pt x="12758" y="18018"/>
                </a:lnTo>
                <a:lnTo>
                  <a:pt x="12788" y="18037"/>
                </a:lnTo>
                <a:lnTo>
                  <a:pt x="12952" y="18127"/>
                </a:lnTo>
                <a:lnTo>
                  <a:pt x="12954" y="18123"/>
                </a:lnTo>
                <a:cubicBezTo>
                  <a:pt x="12993" y="18102"/>
                  <a:pt x="13065" y="18099"/>
                  <a:pt x="13120" y="18088"/>
                </a:cubicBezTo>
                <a:cubicBezTo>
                  <a:pt x="13150" y="18107"/>
                  <a:pt x="13247" y="18042"/>
                  <a:pt x="13280" y="18057"/>
                </a:cubicBezTo>
                <a:lnTo>
                  <a:pt x="13300" y="18066"/>
                </a:lnTo>
                <a:lnTo>
                  <a:pt x="13300" y="18063"/>
                </a:lnTo>
                <a:cubicBezTo>
                  <a:pt x="13305" y="18062"/>
                  <a:pt x="13312" y="18064"/>
                  <a:pt x="13322" y="18069"/>
                </a:cubicBezTo>
                <a:lnTo>
                  <a:pt x="13336" y="18079"/>
                </a:lnTo>
                <a:lnTo>
                  <a:pt x="13490" y="18101"/>
                </a:lnTo>
                <a:lnTo>
                  <a:pt x="13675" y="18086"/>
                </a:lnTo>
                <a:cubicBezTo>
                  <a:pt x="13785" y="18118"/>
                  <a:pt x="13881" y="18126"/>
                  <a:pt x="14006" y="18181"/>
                </a:cubicBezTo>
                <a:cubicBezTo>
                  <a:pt x="14115" y="18172"/>
                  <a:pt x="14218" y="18250"/>
                  <a:pt x="14333" y="18335"/>
                </a:cubicBezTo>
                <a:cubicBezTo>
                  <a:pt x="14434" y="18389"/>
                  <a:pt x="14495" y="18515"/>
                  <a:pt x="14609" y="18505"/>
                </a:cubicBezTo>
                <a:cubicBezTo>
                  <a:pt x="14610" y="18522"/>
                  <a:pt x="14614" y="18539"/>
                  <a:pt x="14619" y="18553"/>
                </a:cubicBezTo>
                <a:lnTo>
                  <a:pt x="14640" y="18588"/>
                </a:lnTo>
                <a:lnTo>
                  <a:pt x="14645" y="18588"/>
                </a:lnTo>
                <a:cubicBezTo>
                  <a:pt x="14663" y="18592"/>
                  <a:pt x="14671" y="18600"/>
                  <a:pt x="14675" y="18612"/>
                </a:cubicBezTo>
                <a:lnTo>
                  <a:pt x="14677" y="18628"/>
                </a:lnTo>
                <a:lnTo>
                  <a:pt x="14696" y="18650"/>
                </a:lnTo>
                <a:lnTo>
                  <a:pt x="14730" y="18701"/>
                </a:lnTo>
                <a:lnTo>
                  <a:pt x="14740" y="18703"/>
                </a:lnTo>
                <a:lnTo>
                  <a:pt x="14797" y="18765"/>
                </a:lnTo>
                <a:lnTo>
                  <a:pt x="14800" y="18762"/>
                </a:lnTo>
                <a:cubicBezTo>
                  <a:pt x="14807" y="18757"/>
                  <a:pt x="14815" y="18756"/>
                  <a:pt x="14824" y="18764"/>
                </a:cubicBezTo>
                <a:lnTo>
                  <a:pt x="15042" y="18815"/>
                </a:lnTo>
                <a:lnTo>
                  <a:pt x="15055" y="18826"/>
                </a:lnTo>
                <a:lnTo>
                  <a:pt x="15055" y="18825"/>
                </a:lnTo>
                <a:cubicBezTo>
                  <a:pt x="15059" y="18826"/>
                  <a:pt x="15064" y="18829"/>
                  <a:pt x="15070" y="18835"/>
                </a:cubicBezTo>
                <a:lnTo>
                  <a:pt x="15079" y="18848"/>
                </a:lnTo>
                <a:lnTo>
                  <a:pt x="15104" y="18870"/>
                </a:lnTo>
                <a:lnTo>
                  <a:pt x="15229" y="18813"/>
                </a:lnTo>
                <a:cubicBezTo>
                  <a:pt x="15305" y="18833"/>
                  <a:pt x="15363" y="18774"/>
                  <a:pt x="15427" y="18845"/>
                </a:cubicBezTo>
                <a:cubicBezTo>
                  <a:pt x="15499" y="18864"/>
                  <a:pt x="15448" y="18814"/>
                  <a:pt x="15506" y="18854"/>
                </a:cubicBezTo>
                <a:cubicBezTo>
                  <a:pt x="15571" y="18867"/>
                  <a:pt x="15764" y="18920"/>
                  <a:pt x="15819" y="18924"/>
                </a:cubicBezTo>
                <a:cubicBezTo>
                  <a:pt x="15866" y="18850"/>
                  <a:pt x="15865" y="18883"/>
                  <a:pt x="15879" y="18912"/>
                </a:cubicBezTo>
                <a:lnTo>
                  <a:pt x="15889" y="18903"/>
                </a:lnTo>
                <a:lnTo>
                  <a:pt x="15899" y="18902"/>
                </a:lnTo>
                <a:lnTo>
                  <a:pt x="15928" y="18912"/>
                </a:lnTo>
                <a:lnTo>
                  <a:pt x="15938" y="18921"/>
                </a:lnTo>
                <a:cubicBezTo>
                  <a:pt x="15946" y="18925"/>
                  <a:pt x="15950" y="18926"/>
                  <a:pt x="15954" y="18925"/>
                </a:cubicBezTo>
                <a:lnTo>
                  <a:pt x="15955" y="18924"/>
                </a:lnTo>
                <a:lnTo>
                  <a:pt x="16040" y="18935"/>
                </a:lnTo>
                <a:cubicBezTo>
                  <a:pt x="16066" y="18886"/>
                  <a:pt x="16144" y="19012"/>
                  <a:pt x="16147" y="18905"/>
                </a:cubicBezTo>
                <a:cubicBezTo>
                  <a:pt x="16177" y="18923"/>
                  <a:pt x="16191" y="18973"/>
                  <a:pt x="16188" y="18902"/>
                </a:cubicBezTo>
                <a:cubicBezTo>
                  <a:pt x="16198" y="18905"/>
                  <a:pt x="16206" y="18901"/>
                  <a:pt x="16211" y="18893"/>
                </a:cubicBezTo>
                <a:lnTo>
                  <a:pt x="16213" y="18889"/>
                </a:lnTo>
                <a:lnTo>
                  <a:pt x="16280" y="18931"/>
                </a:lnTo>
                <a:lnTo>
                  <a:pt x="16290" y="18963"/>
                </a:lnTo>
                <a:lnTo>
                  <a:pt x="16355" y="19001"/>
                </a:lnTo>
                <a:lnTo>
                  <a:pt x="16553" y="19191"/>
                </a:lnTo>
                <a:cubicBezTo>
                  <a:pt x="16681" y="19211"/>
                  <a:pt x="16864" y="19306"/>
                  <a:pt x="16980" y="19358"/>
                </a:cubicBezTo>
                <a:cubicBezTo>
                  <a:pt x="17012" y="19405"/>
                  <a:pt x="17141" y="19434"/>
                  <a:pt x="17235" y="19399"/>
                </a:cubicBezTo>
                <a:lnTo>
                  <a:pt x="17447" y="19473"/>
                </a:lnTo>
                <a:cubicBezTo>
                  <a:pt x="17519" y="19509"/>
                  <a:pt x="17573" y="19498"/>
                  <a:pt x="17646" y="19498"/>
                </a:cubicBezTo>
                <a:cubicBezTo>
                  <a:pt x="17689" y="19516"/>
                  <a:pt x="17714" y="19519"/>
                  <a:pt x="17786" y="19556"/>
                </a:cubicBezTo>
                <a:cubicBezTo>
                  <a:pt x="17800" y="19553"/>
                  <a:pt x="17849" y="19557"/>
                  <a:pt x="17862" y="19549"/>
                </a:cubicBezTo>
                <a:lnTo>
                  <a:pt x="17941" y="19559"/>
                </a:lnTo>
                <a:lnTo>
                  <a:pt x="18179" y="19600"/>
                </a:lnTo>
                <a:cubicBezTo>
                  <a:pt x="18203" y="19627"/>
                  <a:pt x="18290" y="19658"/>
                  <a:pt x="18314" y="19634"/>
                </a:cubicBezTo>
                <a:cubicBezTo>
                  <a:pt x="18333" y="19634"/>
                  <a:pt x="18381" y="19669"/>
                  <a:pt x="18397" y="19639"/>
                </a:cubicBezTo>
                <a:cubicBezTo>
                  <a:pt x="18442" y="19665"/>
                  <a:pt x="18490" y="19666"/>
                  <a:pt x="18507" y="19652"/>
                </a:cubicBezTo>
                <a:cubicBezTo>
                  <a:pt x="18556" y="19616"/>
                  <a:pt x="18594" y="19665"/>
                  <a:pt x="18636" y="19659"/>
                </a:cubicBezTo>
                <a:cubicBezTo>
                  <a:pt x="18706" y="19677"/>
                  <a:pt x="18809" y="19717"/>
                  <a:pt x="18859" y="19735"/>
                </a:cubicBezTo>
                <a:cubicBezTo>
                  <a:pt x="18969" y="19792"/>
                  <a:pt x="19146" y="19912"/>
                  <a:pt x="19236" y="19957"/>
                </a:cubicBezTo>
                <a:cubicBezTo>
                  <a:pt x="19338" y="20004"/>
                  <a:pt x="19285" y="19870"/>
                  <a:pt x="19401" y="20005"/>
                </a:cubicBezTo>
                <a:cubicBezTo>
                  <a:pt x="19456" y="20013"/>
                  <a:pt x="19502" y="19997"/>
                  <a:pt x="19543" y="19988"/>
                </a:cubicBezTo>
                <a:cubicBezTo>
                  <a:pt x="19541" y="19933"/>
                  <a:pt x="19590" y="19999"/>
                  <a:pt x="19640" y="19998"/>
                </a:cubicBezTo>
                <a:cubicBezTo>
                  <a:pt x="19670" y="20004"/>
                  <a:pt x="19711" y="20019"/>
                  <a:pt x="19742" y="20033"/>
                </a:cubicBezTo>
                <a:cubicBezTo>
                  <a:pt x="19792" y="20044"/>
                  <a:pt x="19779" y="20139"/>
                  <a:pt x="19834" y="20030"/>
                </a:cubicBezTo>
                <a:cubicBezTo>
                  <a:pt x="19881" y="20076"/>
                  <a:pt x="19899" y="20112"/>
                  <a:pt x="19974" y="20107"/>
                </a:cubicBezTo>
                <a:cubicBezTo>
                  <a:pt x="19999" y="20146"/>
                  <a:pt x="20116" y="20347"/>
                  <a:pt x="20143" y="20325"/>
                </a:cubicBezTo>
                <a:cubicBezTo>
                  <a:pt x="20211" y="20354"/>
                  <a:pt x="20228" y="20546"/>
                  <a:pt x="20308" y="20552"/>
                </a:cubicBezTo>
                <a:cubicBezTo>
                  <a:pt x="20387" y="20612"/>
                  <a:pt x="20318" y="20740"/>
                  <a:pt x="20403" y="20747"/>
                </a:cubicBezTo>
                <a:lnTo>
                  <a:pt x="20525" y="21027"/>
                </a:lnTo>
                <a:cubicBezTo>
                  <a:pt x="20600" y="21183"/>
                  <a:pt x="20708" y="21097"/>
                  <a:pt x="20750" y="21184"/>
                </a:cubicBezTo>
                <a:cubicBezTo>
                  <a:pt x="20792" y="21272"/>
                  <a:pt x="21013" y="21504"/>
                  <a:pt x="21073" y="21552"/>
                </a:cubicBezTo>
                <a:cubicBezTo>
                  <a:pt x="21134" y="21600"/>
                  <a:pt x="21034" y="21466"/>
                  <a:pt x="21114" y="21472"/>
                </a:cubicBezTo>
                <a:cubicBezTo>
                  <a:pt x="21202" y="21516"/>
                  <a:pt x="21221" y="21431"/>
                  <a:pt x="21402" y="21343"/>
                </a:cubicBezTo>
                <a:cubicBezTo>
                  <a:pt x="21426" y="21349"/>
                  <a:pt x="21484" y="21146"/>
                  <a:pt x="21509" y="21138"/>
                </a:cubicBezTo>
                <a:lnTo>
                  <a:pt x="21600" y="21068"/>
                </a:lnTo>
                <a:lnTo>
                  <a:pt x="21600" y="0"/>
                </a:lnTo>
                <a:lnTo>
                  <a:pt x="0" y="0"/>
                </a:lnTo>
                <a:close/>
                <a:moveTo>
                  <a:pt x="8364" y="17977"/>
                </a:moveTo>
                <a:lnTo>
                  <a:pt x="8357" y="17983"/>
                </a:lnTo>
                <a:cubicBezTo>
                  <a:pt x="8359" y="17983"/>
                  <a:pt x="8364" y="17981"/>
                  <a:pt x="8366" y="17979"/>
                </a:cubicBezTo>
                <a:lnTo>
                  <a:pt x="8364" y="17977"/>
                </a:lnTo>
                <a:close/>
              </a:path>
            </a:pathLst>
          </a:cu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 name="Rectangle 11"/>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sp>
        <p:nvSpPr>
          <p:cNvPr id="1231" name="Rectangle 13"/>
          <p:cNvSpPr/>
          <p:nvPr/>
        </p:nvSpPr>
        <p:spPr>
          <a:xfrm>
            <a:off x="0" y="4080681"/>
            <a:ext cx="12192000" cy="2777321"/>
          </a:xfrm>
          <a:prstGeom prst="rect">
            <a:avLst/>
          </a:prstGeom>
          <a:solidFill>
            <a:srgbClr val="82766A">
              <a:alpha val="15000"/>
            </a:srgbClr>
          </a:soli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pic>
        <p:nvPicPr>
          <p:cNvPr id="1232" name="Picture 4"/>
          <p:cNvPicPr>
            <a:picLocks noChangeAspect="1"/>
          </p:cNvPicPr>
          <p:nvPr/>
        </p:nvPicPr>
        <p:blipFill>
          <a:blip r:embed="rId3">
            <a:extLst>
              <a:ext uri="{28A0092B-C50C-407E-A947-70E740481C1C}">
                <a14:useLocalDpi xmlns:a14="http://schemas.microsoft.com/office/drawing/2010/main" val="0"/>
              </a:ext>
            </a:extLst>
          </a:blip>
          <a:srcRect l="23060" r="23060"/>
          <a:stretch/>
        </p:blipFill>
        <p:spPr>
          <a:xfrm>
            <a:off x="-2" y="0"/>
            <a:ext cx="12192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255"/>
                </a:lnTo>
                <a:lnTo>
                  <a:pt x="15" y="15264"/>
                </a:lnTo>
                <a:cubicBezTo>
                  <a:pt x="79" y="15279"/>
                  <a:pt x="69" y="15135"/>
                  <a:pt x="138" y="15208"/>
                </a:cubicBezTo>
                <a:cubicBezTo>
                  <a:pt x="216" y="15211"/>
                  <a:pt x="262" y="15164"/>
                  <a:pt x="336" y="15202"/>
                </a:cubicBezTo>
                <a:cubicBezTo>
                  <a:pt x="409" y="15207"/>
                  <a:pt x="471" y="15187"/>
                  <a:pt x="534" y="15206"/>
                </a:cubicBezTo>
                <a:cubicBezTo>
                  <a:pt x="558" y="15190"/>
                  <a:pt x="581" y="15184"/>
                  <a:pt x="605" y="15211"/>
                </a:cubicBezTo>
                <a:cubicBezTo>
                  <a:pt x="673" y="15207"/>
                  <a:pt x="687" y="15171"/>
                  <a:pt x="732" y="15202"/>
                </a:cubicBezTo>
                <a:cubicBezTo>
                  <a:pt x="743" y="15183"/>
                  <a:pt x="752" y="15170"/>
                  <a:pt x="758" y="15168"/>
                </a:cubicBezTo>
                <a:cubicBezTo>
                  <a:pt x="787" y="15174"/>
                  <a:pt x="868" y="15247"/>
                  <a:pt x="904" y="15255"/>
                </a:cubicBezTo>
                <a:cubicBezTo>
                  <a:pt x="956" y="15263"/>
                  <a:pt x="1033" y="15222"/>
                  <a:pt x="1070" y="15215"/>
                </a:cubicBezTo>
                <a:cubicBezTo>
                  <a:pt x="1094" y="15234"/>
                  <a:pt x="1110" y="15236"/>
                  <a:pt x="1126" y="15212"/>
                </a:cubicBezTo>
                <a:cubicBezTo>
                  <a:pt x="1237" y="15305"/>
                  <a:pt x="1184" y="15213"/>
                  <a:pt x="1278" y="15244"/>
                </a:cubicBezTo>
                <a:cubicBezTo>
                  <a:pt x="1361" y="15278"/>
                  <a:pt x="1451" y="15295"/>
                  <a:pt x="1541" y="15388"/>
                </a:cubicBezTo>
                <a:cubicBezTo>
                  <a:pt x="1618" y="15425"/>
                  <a:pt x="1679" y="15453"/>
                  <a:pt x="1738" y="15468"/>
                </a:cubicBezTo>
                <a:cubicBezTo>
                  <a:pt x="1815" y="15482"/>
                  <a:pt x="1870" y="15435"/>
                  <a:pt x="1896" y="15474"/>
                </a:cubicBezTo>
                <a:cubicBezTo>
                  <a:pt x="1934" y="15469"/>
                  <a:pt x="1980" y="15419"/>
                  <a:pt x="2014" y="15461"/>
                </a:cubicBezTo>
                <a:cubicBezTo>
                  <a:pt x="2014" y="15426"/>
                  <a:pt x="2062" y="15486"/>
                  <a:pt x="2081" y="15461"/>
                </a:cubicBezTo>
                <a:cubicBezTo>
                  <a:pt x="2095" y="15440"/>
                  <a:pt x="2112" y="15454"/>
                  <a:pt x="2130" y="15454"/>
                </a:cubicBezTo>
                <a:cubicBezTo>
                  <a:pt x="2150" y="15436"/>
                  <a:pt x="2230" y="15458"/>
                  <a:pt x="2253" y="15476"/>
                </a:cubicBezTo>
                <a:cubicBezTo>
                  <a:pt x="2315" y="15491"/>
                  <a:pt x="2454" y="15531"/>
                  <a:pt x="2501" y="15540"/>
                </a:cubicBezTo>
                <a:lnTo>
                  <a:pt x="2538" y="15531"/>
                </a:lnTo>
                <a:lnTo>
                  <a:pt x="2546" y="15515"/>
                </a:lnTo>
                <a:lnTo>
                  <a:pt x="2570" y="15518"/>
                </a:lnTo>
                <a:lnTo>
                  <a:pt x="2608" y="15514"/>
                </a:lnTo>
                <a:cubicBezTo>
                  <a:pt x="2628" y="15520"/>
                  <a:pt x="2653" y="15548"/>
                  <a:pt x="2691" y="15556"/>
                </a:cubicBezTo>
                <a:cubicBezTo>
                  <a:pt x="2757" y="15555"/>
                  <a:pt x="2736" y="15627"/>
                  <a:pt x="2805" y="15566"/>
                </a:cubicBezTo>
                <a:cubicBezTo>
                  <a:pt x="2899" y="15582"/>
                  <a:pt x="3054" y="15655"/>
                  <a:pt x="3183" y="15690"/>
                </a:cubicBezTo>
                <a:cubicBezTo>
                  <a:pt x="3254" y="15710"/>
                  <a:pt x="3335" y="15767"/>
                  <a:pt x="3442" y="15801"/>
                </a:cubicBezTo>
                <a:cubicBezTo>
                  <a:pt x="3541" y="15811"/>
                  <a:pt x="3549" y="15829"/>
                  <a:pt x="3644" y="15791"/>
                </a:cubicBezTo>
                <a:cubicBezTo>
                  <a:pt x="3649" y="15803"/>
                  <a:pt x="3741" y="15837"/>
                  <a:pt x="3749" y="15845"/>
                </a:cubicBezTo>
                <a:lnTo>
                  <a:pt x="3895" y="15864"/>
                </a:lnTo>
                <a:lnTo>
                  <a:pt x="3899" y="15862"/>
                </a:lnTo>
                <a:lnTo>
                  <a:pt x="4006" y="15915"/>
                </a:lnTo>
                <a:lnTo>
                  <a:pt x="4070" y="15940"/>
                </a:lnTo>
                <a:cubicBezTo>
                  <a:pt x="4107" y="15934"/>
                  <a:pt x="4187" y="15886"/>
                  <a:pt x="4223" y="15881"/>
                </a:cubicBezTo>
                <a:cubicBezTo>
                  <a:pt x="4244" y="15892"/>
                  <a:pt x="4266" y="15902"/>
                  <a:pt x="4288" y="15910"/>
                </a:cubicBezTo>
                <a:lnTo>
                  <a:pt x="4302" y="15912"/>
                </a:lnTo>
                <a:cubicBezTo>
                  <a:pt x="4306" y="15912"/>
                  <a:pt x="4310" y="15914"/>
                  <a:pt x="4317" y="15916"/>
                </a:cubicBezTo>
                <a:lnTo>
                  <a:pt x="4327" y="15921"/>
                </a:lnTo>
                <a:lnTo>
                  <a:pt x="4353" y="15929"/>
                </a:lnTo>
                <a:lnTo>
                  <a:pt x="4363" y="15926"/>
                </a:lnTo>
                <a:cubicBezTo>
                  <a:pt x="4398" y="15905"/>
                  <a:pt x="4387" y="15805"/>
                  <a:pt x="4448" y="15859"/>
                </a:cubicBezTo>
                <a:cubicBezTo>
                  <a:pt x="4518" y="15852"/>
                  <a:pt x="4554" y="15795"/>
                  <a:pt x="4624" y="15826"/>
                </a:cubicBezTo>
                <a:cubicBezTo>
                  <a:pt x="4690" y="15819"/>
                  <a:pt x="4742" y="15793"/>
                  <a:pt x="4800" y="15804"/>
                </a:cubicBezTo>
                <a:cubicBezTo>
                  <a:pt x="4820" y="15785"/>
                  <a:pt x="4840" y="15776"/>
                  <a:pt x="4865" y="15800"/>
                </a:cubicBezTo>
                <a:cubicBezTo>
                  <a:pt x="4924" y="15786"/>
                  <a:pt x="4932" y="15748"/>
                  <a:pt x="4976" y="15774"/>
                </a:cubicBezTo>
                <a:cubicBezTo>
                  <a:pt x="5000" y="15712"/>
                  <a:pt x="5006" y="15733"/>
                  <a:pt x="5025" y="15749"/>
                </a:cubicBezTo>
                <a:lnTo>
                  <a:pt x="5028" y="15750"/>
                </a:lnTo>
                <a:lnTo>
                  <a:pt x="5031" y="15741"/>
                </a:lnTo>
                <a:lnTo>
                  <a:pt x="5040" y="15736"/>
                </a:lnTo>
                <a:lnTo>
                  <a:pt x="5067" y="15738"/>
                </a:lnTo>
                <a:lnTo>
                  <a:pt x="5077" y="15739"/>
                </a:lnTo>
                <a:cubicBezTo>
                  <a:pt x="5084" y="15740"/>
                  <a:pt x="5089" y="15739"/>
                  <a:pt x="5092" y="15738"/>
                </a:cubicBezTo>
                <a:lnTo>
                  <a:pt x="5106" y="15738"/>
                </a:lnTo>
                <a:cubicBezTo>
                  <a:pt x="5130" y="15739"/>
                  <a:pt x="5153" y="15743"/>
                  <a:pt x="5176" y="15748"/>
                </a:cubicBezTo>
                <a:cubicBezTo>
                  <a:pt x="5187" y="15705"/>
                  <a:pt x="5274" y="15746"/>
                  <a:pt x="5252" y="15674"/>
                </a:cubicBezTo>
                <a:cubicBezTo>
                  <a:pt x="5282" y="15677"/>
                  <a:pt x="5305" y="15706"/>
                  <a:pt x="5287" y="15659"/>
                </a:cubicBezTo>
                <a:cubicBezTo>
                  <a:pt x="5296" y="15659"/>
                  <a:pt x="5301" y="15654"/>
                  <a:pt x="5304" y="15648"/>
                </a:cubicBezTo>
                <a:lnTo>
                  <a:pt x="5372" y="15654"/>
                </a:lnTo>
                <a:lnTo>
                  <a:pt x="5380" y="15649"/>
                </a:lnTo>
                <a:lnTo>
                  <a:pt x="5446" y="15666"/>
                </a:lnTo>
                <a:lnTo>
                  <a:pt x="5454" y="15675"/>
                </a:lnTo>
                <a:cubicBezTo>
                  <a:pt x="5462" y="15680"/>
                  <a:pt x="5472" y="15681"/>
                  <a:pt x="5486" y="15675"/>
                </a:cubicBezTo>
                <a:lnTo>
                  <a:pt x="5540" y="15684"/>
                </a:lnTo>
                <a:lnTo>
                  <a:pt x="5607" y="15706"/>
                </a:lnTo>
                <a:cubicBezTo>
                  <a:pt x="5616" y="15712"/>
                  <a:pt x="5682" y="15719"/>
                  <a:pt x="5690" y="15729"/>
                </a:cubicBezTo>
                <a:cubicBezTo>
                  <a:pt x="5769" y="15665"/>
                  <a:pt x="5717" y="15688"/>
                  <a:pt x="5813" y="15670"/>
                </a:cubicBezTo>
                <a:cubicBezTo>
                  <a:pt x="5923" y="15674"/>
                  <a:pt x="6105" y="15731"/>
                  <a:pt x="6178" y="15730"/>
                </a:cubicBezTo>
                <a:cubicBezTo>
                  <a:pt x="6312" y="15729"/>
                  <a:pt x="6416" y="15691"/>
                  <a:pt x="6504" y="15678"/>
                </a:cubicBezTo>
                <a:cubicBezTo>
                  <a:pt x="6553" y="15598"/>
                  <a:pt x="6645" y="15658"/>
                  <a:pt x="6707" y="15639"/>
                </a:cubicBezTo>
                <a:cubicBezTo>
                  <a:pt x="6701" y="15708"/>
                  <a:pt x="6779" y="15594"/>
                  <a:pt x="6796" y="15670"/>
                </a:cubicBezTo>
                <a:lnTo>
                  <a:pt x="6832" y="15642"/>
                </a:lnTo>
                <a:lnTo>
                  <a:pt x="6855" y="15638"/>
                </a:lnTo>
                <a:lnTo>
                  <a:pt x="6858" y="15620"/>
                </a:lnTo>
                <a:lnTo>
                  <a:pt x="6891" y="15600"/>
                </a:lnTo>
                <a:cubicBezTo>
                  <a:pt x="6903" y="15595"/>
                  <a:pt x="6917" y="15594"/>
                  <a:pt x="6934" y="15596"/>
                </a:cubicBezTo>
                <a:cubicBezTo>
                  <a:pt x="6992" y="15632"/>
                  <a:pt x="7069" y="15545"/>
                  <a:pt x="7142" y="15594"/>
                </a:cubicBezTo>
                <a:cubicBezTo>
                  <a:pt x="7168" y="15605"/>
                  <a:pt x="7249" y="15604"/>
                  <a:pt x="7264" y="15581"/>
                </a:cubicBezTo>
                <a:cubicBezTo>
                  <a:pt x="7281" y="15576"/>
                  <a:pt x="7301" y="15585"/>
                  <a:pt x="7308" y="15560"/>
                </a:cubicBezTo>
                <a:cubicBezTo>
                  <a:pt x="7320" y="15530"/>
                  <a:pt x="7380" y="15580"/>
                  <a:pt x="7371" y="15542"/>
                </a:cubicBezTo>
                <a:cubicBezTo>
                  <a:pt x="7414" y="15576"/>
                  <a:pt x="7445" y="15511"/>
                  <a:pt x="7480" y="15496"/>
                </a:cubicBezTo>
                <a:lnTo>
                  <a:pt x="7719" y="15484"/>
                </a:lnTo>
                <a:lnTo>
                  <a:pt x="7786" y="15474"/>
                </a:lnTo>
                <a:lnTo>
                  <a:pt x="7869" y="15498"/>
                </a:lnTo>
                <a:lnTo>
                  <a:pt x="7916" y="15519"/>
                </a:lnTo>
                <a:cubicBezTo>
                  <a:pt x="7941" y="15527"/>
                  <a:pt x="7965" y="15532"/>
                  <a:pt x="7988" y="15536"/>
                </a:cubicBezTo>
                <a:lnTo>
                  <a:pt x="8072" y="15545"/>
                </a:lnTo>
                <a:lnTo>
                  <a:pt x="8095" y="15561"/>
                </a:lnTo>
                <a:cubicBezTo>
                  <a:pt x="8149" y="15579"/>
                  <a:pt x="8214" y="15560"/>
                  <a:pt x="8248" y="15601"/>
                </a:cubicBezTo>
                <a:cubicBezTo>
                  <a:pt x="8264" y="15609"/>
                  <a:pt x="8278" y="15613"/>
                  <a:pt x="8291" y="15614"/>
                </a:cubicBezTo>
                <a:lnTo>
                  <a:pt x="8329" y="15608"/>
                </a:lnTo>
                <a:lnTo>
                  <a:pt x="8338" y="15592"/>
                </a:lnTo>
                <a:lnTo>
                  <a:pt x="8362" y="15596"/>
                </a:lnTo>
                <a:lnTo>
                  <a:pt x="8368" y="15595"/>
                </a:lnTo>
                <a:cubicBezTo>
                  <a:pt x="8380" y="15591"/>
                  <a:pt x="8392" y="15586"/>
                  <a:pt x="8404" y="15585"/>
                </a:cubicBezTo>
                <a:cubicBezTo>
                  <a:pt x="8398" y="15661"/>
                  <a:pt x="8507" y="15585"/>
                  <a:pt x="8480" y="15646"/>
                </a:cubicBezTo>
                <a:cubicBezTo>
                  <a:pt x="8546" y="15652"/>
                  <a:pt x="8504" y="15709"/>
                  <a:pt x="8576" y="15655"/>
                </a:cubicBezTo>
                <a:cubicBezTo>
                  <a:pt x="8685" y="15718"/>
                  <a:pt x="8843" y="15699"/>
                  <a:pt x="8934" y="15792"/>
                </a:cubicBezTo>
                <a:cubicBezTo>
                  <a:pt x="9028" y="15814"/>
                  <a:pt x="9074" y="15819"/>
                  <a:pt x="9145" y="15845"/>
                </a:cubicBezTo>
                <a:cubicBezTo>
                  <a:pt x="9157" y="15935"/>
                  <a:pt x="9302" y="15922"/>
                  <a:pt x="9356" y="15949"/>
                </a:cubicBezTo>
                <a:cubicBezTo>
                  <a:pt x="9453" y="15968"/>
                  <a:pt x="9531" y="16042"/>
                  <a:pt x="9627" y="16014"/>
                </a:cubicBezTo>
                <a:cubicBezTo>
                  <a:pt x="9632" y="16026"/>
                  <a:pt x="9638" y="16036"/>
                  <a:pt x="9645" y="16045"/>
                </a:cubicBezTo>
                <a:lnTo>
                  <a:pt x="9669" y="16066"/>
                </a:lnTo>
                <a:lnTo>
                  <a:pt x="9674" y="16065"/>
                </a:lnTo>
                <a:cubicBezTo>
                  <a:pt x="9690" y="16065"/>
                  <a:pt x="9699" y="16069"/>
                  <a:pt x="9705" y="16076"/>
                </a:cubicBezTo>
                <a:lnTo>
                  <a:pt x="9709" y="16088"/>
                </a:lnTo>
                <a:lnTo>
                  <a:pt x="9731" y="16099"/>
                </a:lnTo>
                <a:lnTo>
                  <a:pt x="9769" y="16128"/>
                </a:lnTo>
                <a:lnTo>
                  <a:pt x="9840" y="16160"/>
                </a:lnTo>
                <a:lnTo>
                  <a:pt x="9842" y="16158"/>
                </a:lnTo>
                <a:cubicBezTo>
                  <a:pt x="9847" y="16150"/>
                  <a:pt x="9853" y="16150"/>
                  <a:pt x="9862" y="16154"/>
                </a:cubicBezTo>
                <a:cubicBezTo>
                  <a:pt x="9859" y="16104"/>
                  <a:pt x="9872" y="16140"/>
                  <a:pt x="9900" y="16152"/>
                </a:cubicBezTo>
                <a:cubicBezTo>
                  <a:pt x="9901" y="16078"/>
                  <a:pt x="9973" y="16147"/>
                  <a:pt x="9996" y="16114"/>
                </a:cubicBezTo>
                <a:cubicBezTo>
                  <a:pt x="10017" y="16126"/>
                  <a:pt x="10039" y="16136"/>
                  <a:pt x="10061" y="16148"/>
                </a:cubicBezTo>
                <a:lnTo>
                  <a:pt x="10074" y="16152"/>
                </a:lnTo>
                <a:lnTo>
                  <a:pt x="10075" y="16152"/>
                </a:lnTo>
                <a:cubicBezTo>
                  <a:pt x="10078" y="16152"/>
                  <a:pt x="10083" y="16153"/>
                  <a:pt x="10089" y="16156"/>
                </a:cubicBezTo>
                <a:lnTo>
                  <a:pt x="10099" y="16162"/>
                </a:lnTo>
                <a:lnTo>
                  <a:pt x="10124" y="16172"/>
                </a:lnTo>
                <a:lnTo>
                  <a:pt x="10135" y="16172"/>
                </a:lnTo>
                <a:lnTo>
                  <a:pt x="10140" y="16165"/>
                </a:lnTo>
                <a:lnTo>
                  <a:pt x="10143" y="16166"/>
                </a:lnTo>
                <a:cubicBezTo>
                  <a:pt x="10156" y="16188"/>
                  <a:pt x="10155" y="16213"/>
                  <a:pt x="10197" y="16162"/>
                </a:cubicBezTo>
                <a:cubicBezTo>
                  <a:pt x="10232" y="16202"/>
                  <a:pt x="10252" y="16171"/>
                  <a:pt x="10313" y="16180"/>
                </a:cubicBezTo>
                <a:cubicBezTo>
                  <a:pt x="10330" y="16211"/>
                  <a:pt x="10352" y="16210"/>
                  <a:pt x="10377" y="16200"/>
                </a:cubicBezTo>
                <a:cubicBezTo>
                  <a:pt x="10430" y="16231"/>
                  <a:pt x="10489" y="16227"/>
                  <a:pt x="10555" y="16245"/>
                </a:cubicBezTo>
                <a:lnTo>
                  <a:pt x="10838" y="16249"/>
                </a:lnTo>
                <a:lnTo>
                  <a:pt x="10849" y="16251"/>
                </a:lnTo>
                <a:lnTo>
                  <a:pt x="10871" y="16268"/>
                </a:lnTo>
                <a:lnTo>
                  <a:pt x="10879" y="16276"/>
                </a:lnTo>
                <a:cubicBezTo>
                  <a:pt x="10885" y="16281"/>
                  <a:pt x="10889" y="16283"/>
                  <a:pt x="10892" y="16284"/>
                </a:cubicBezTo>
                <a:lnTo>
                  <a:pt x="10893" y="16284"/>
                </a:lnTo>
                <a:lnTo>
                  <a:pt x="10905" y="16292"/>
                </a:lnTo>
                <a:lnTo>
                  <a:pt x="11066" y="16334"/>
                </a:lnTo>
                <a:cubicBezTo>
                  <a:pt x="11090" y="16355"/>
                  <a:pt x="11094" y="16391"/>
                  <a:pt x="11104" y="16344"/>
                </a:cubicBezTo>
                <a:cubicBezTo>
                  <a:pt x="11112" y="16350"/>
                  <a:pt x="11119" y="16348"/>
                  <a:pt x="11125" y="16345"/>
                </a:cubicBezTo>
                <a:lnTo>
                  <a:pt x="11128" y="16344"/>
                </a:lnTo>
                <a:lnTo>
                  <a:pt x="11180" y="16392"/>
                </a:lnTo>
                <a:lnTo>
                  <a:pt x="11189" y="16394"/>
                </a:lnTo>
                <a:lnTo>
                  <a:pt x="11220" y="16431"/>
                </a:lnTo>
                <a:lnTo>
                  <a:pt x="11238" y="16448"/>
                </a:lnTo>
                <a:lnTo>
                  <a:pt x="11240" y="16459"/>
                </a:lnTo>
                <a:cubicBezTo>
                  <a:pt x="11246" y="16464"/>
                  <a:pt x="11252" y="16459"/>
                  <a:pt x="11272" y="16480"/>
                </a:cubicBezTo>
                <a:lnTo>
                  <a:pt x="11364" y="16585"/>
                </a:lnTo>
                <a:cubicBezTo>
                  <a:pt x="11467" y="16585"/>
                  <a:pt x="11461" y="16630"/>
                  <a:pt x="11553" y="16678"/>
                </a:cubicBezTo>
                <a:cubicBezTo>
                  <a:pt x="11600" y="16780"/>
                  <a:pt x="11660" y="16743"/>
                  <a:pt x="11725" y="16898"/>
                </a:cubicBezTo>
                <a:cubicBezTo>
                  <a:pt x="11808" y="16934"/>
                  <a:pt x="11853" y="16940"/>
                  <a:pt x="11945" y="17004"/>
                </a:cubicBezTo>
                <a:lnTo>
                  <a:pt x="12195" y="17106"/>
                </a:lnTo>
                <a:cubicBezTo>
                  <a:pt x="12261" y="17140"/>
                  <a:pt x="12280" y="17182"/>
                  <a:pt x="12344" y="17208"/>
                </a:cubicBezTo>
                <a:cubicBezTo>
                  <a:pt x="12302" y="17256"/>
                  <a:pt x="12430" y="17217"/>
                  <a:pt x="12404" y="17286"/>
                </a:cubicBezTo>
                <a:lnTo>
                  <a:pt x="12442" y="17288"/>
                </a:lnTo>
                <a:lnTo>
                  <a:pt x="12523" y="17291"/>
                </a:lnTo>
                <a:cubicBezTo>
                  <a:pt x="12537" y="17295"/>
                  <a:pt x="12550" y="17303"/>
                  <a:pt x="12563" y="17315"/>
                </a:cubicBezTo>
                <a:cubicBezTo>
                  <a:pt x="12594" y="17379"/>
                  <a:pt x="12706" y="17359"/>
                  <a:pt x="12743" y="17441"/>
                </a:cubicBezTo>
                <a:cubicBezTo>
                  <a:pt x="12760" y="17467"/>
                  <a:pt x="12831" y="17517"/>
                  <a:pt x="12856" y="17509"/>
                </a:cubicBezTo>
                <a:cubicBezTo>
                  <a:pt x="12873" y="17515"/>
                  <a:pt x="12887" y="17533"/>
                  <a:pt x="12906" y="17519"/>
                </a:cubicBezTo>
                <a:cubicBezTo>
                  <a:pt x="12932" y="17503"/>
                  <a:pt x="12959" y="17577"/>
                  <a:pt x="12970" y="17544"/>
                </a:cubicBezTo>
                <a:cubicBezTo>
                  <a:pt x="12990" y="17595"/>
                  <a:pt x="13050" y="17566"/>
                  <a:pt x="13089" y="17576"/>
                </a:cubicBezTo>
                <a:cubicBezTo>
                  <a:pt x="13101" y="17621"/>
                  <a:pt x="13169" y="17598"/>
                  <a:pt x="13240" y="17640"/>
                </a:cubicBezTo>
                <a:cubicBezTo>
                  <a:pt x="13253" y="17691"/>
                  <a:pt x="13287" y="17666"/>
                  <a:pt x="13321" y="17748"/>
                </a:cubicBezTo>
                <a:cubicBezTo>
                  <a:pt x="13326" y="17743"/>
                  <a:pt x="13330" y="17746"/>
                  <a:pt x="13335" y="17742"/>
                </a:cubicBezTo>
                <a:cubicBezTo>
                  <a:pt x="13365" y="17736"/>
                  <a:pt x="13396" y="17755"/>
                  <a:pt x="13406" y="17786"/>
                </a:cubicBezTo>
                <a:cubicBezTo>
                  <a:pt x="13465" y="17903"/>
                  <a:pt x="13547" y="17954"/>
                  <a:pt x="13617" y="18016"/>
                </a:cubicBezTo>
                <a:cubicBezTo>
                  <a:pt x="13699" y="18080"/>
                  <a:pt x="13675" y="17974"/>
                  <a:pt x="13755" y="18100"/>
                </a:cubicBezTo>
                <a:cubicBezTo>
                  <a:pt x="13777" y="18084"/>
                  <a:pt x="13792" y="18093"/>
                  <a:pt x="13809" y="18119"/>
                </a:cubicBezTo>
                <a:cubicBezTo>
                  <a:pt x="13850" y="18148"/>
                  <a:pt x="13926" y="18131"/>
                  <a:pt x="13951" y="18194"/>
                </a:cubicBezTo>
                <a:cubicBezTo>
                  <a:pt x="14005" y="18217"/>
                  <a:pt x="14073" y="18232"/>
                  <a:pt x="14133" y="18256"/>
                </a:cubicBezTo>
                <a:cubicBezTo>
                  <a:pt x="14167" y="18302"/>
                  <a:pt x="14191" y="18273"/>
                  <a:pt x="14258" y="18294"/>
                </a:cubicBezTo>
                <a:lnTo>
                  <a:pt x="14274" y="18311"/>
                </a:lnTo>
                <a:lnTo>
                  <a:pt x="14302" y="18285"/>
                </a:lnTo>
                <a:cubicBezTo>
                  <a:pt x="14316" y="18275"/>
                  <a:pt x="14332" y="18274"/>
                  <a:pt x="14351" y="18282"/>
                </a:cubicBezTo>
                <a:cubicBezTo>
                  <a:pt x="14459" y="18408"/>
                  <a:pt x="14367" y="18224"/>
                  <a:pt x="14559" y="18340"/>
                </a:cubicBezTo>
                <a:cubicBezTo>
                  <a:pt x="14567" y="18356"/>
                  <a:pt x="14595" y="18357"/>
                  <a:pt x="14597" y="18341"/>
                </a:cubicBezTo>
                <a:cubicBezTo>
                  <a:pt x="14608" y="18352"/>
                  <a:pt x="14629" y="18394"/>
                  <a:pt x="14640" y="18371"/>
                </a:cubicBezTo>
                <a:cubicBezTo>
                  <a:pt x="14672" y="18385"/>
                  <a:pt x="14703" y="18401"/>
                  <a:pt x="14732" y="18422"/>
                </a:cubicBezTo>
                <a:lnTo>
                  <a:pt x="14807" y="18462"/>
                </a:lnTo>
                <a:cubicBezTo>
                  <a:pt x="14819" y="18459"/>
                  <a:pt x="14831" y="18456"/>
                  <a:pt x="14846" y="18465"/>
                </a:cubicBezTo>
                <a:cubicBezTo>
                  <a:pt x="14920" y="18566"/>
                  <a:pt x="14863" y="18424"/>
                  <a:pt x="15003" y="18526"/>
                </a:cubicBezTo>
                <a:cubicBezTo>
                  <a:pt x="15008" y="18539"/>
                  <a:pt x="15030" y="18540"/>
                  <a:pt x="15033" y="18529"/>
                </a:cubicBezTo>
                <a:cubicBezTo>
                  <a:pt x="15041" y="18537"/>
                  <a:pt x="15054" y="18571"/>
                  <a:pt x="15064" y="18555"/>
                </a:cubicBezTo>
                <a:cubicBezTo>
                  <a:pt x="15112" y="18580"/>
                  <a:pt x="15154" y="18620"/>
                  <a:pt x="15187" y="18662"/>
                </a:cubicBezTo>
                <a:cubicBezTo>
                  <a:pt x="15227" y="18696"/>
                  <a:pt x="15282" y="18727"/>
                  <a:pt x="15304" y="18745"/>
                </a:cubicBezTo>
                <a:lnTo>
                  <a:pt x="15318" y="18771"/>
                </a:lnTo>
                <a:lnTo>
                  <a:pt x="15347" y="18784"/>
                </a:lnTo>
                <a:cubicBezTo>
                  <a:pt x="15377" y="18800"/>
                  <a:pt x="15467" y="18857"/>
                  <a:pt x="15499" y="18871"/>
                </a:cubicBezTo>
                <a:cubicBezTo>
                  <a:pt x="15516" y="18861"/>
                  <a:pt x="15528" y="18862"/>
                  <a:pt x="15538" y="18871"/>
                </a:cubicBezTo>
                <a:lnTo>
                  <a:pt x="15561" y="18910"/>
                </a:lnTo>
                <a:lnTo>
                  <a:pt x="15599" y="18922"/>
                </a:lnTo>
                <a:cubicBezTo>
                  <a:pt x="15635" y="18942"/>
                  <a:pt x="15673" y="19007"/>
                  <a:pt x="15709" y="19029"/>
                </a:cubicBezTo>
                <a:lnTo>
                  <a:pt x="15964" y="19145"/>
                </a:lnTo>
                <a:cubicBezTo>
                  <a:pt x="16021" y="19188"/>
                  <a:pt x="15988" y="19229"/>
                  <a:pt x="16050" y="19288"/>
                </a:cubicBezTo>
                <a:cubicBezTo>
                  <a:pt x="16099" y="19259"/>
                  <a:pt x="16143" y="19358"/>
                  <a:pt x="16204" y="19381"/>
                </a:cubicBezTo>
                <a:cubicBezTo>
                  <a:pt x="16206" y="19416"/>
                  <a:pt x="16220" y="19421"/>
                  <a:pt x="16249" y="19415"/>
                </a:cubicBezTo>
                <a:cubicBezTo>
                  <a:pt x="16444" y="19481"/>
                  <a:pt x="16615" y="19929"/>
                  <a:pt x="16681" y="19798"/>
                </a:cubicBezTo>
                <a:cubicBezTo>
                  <a:pt x="16727" y="19812"/>
                  <a:pt x="16860" y="19897"/>
                  <a:pt x="16964" y="19968"/>
                </a:cubicBezTo>
                <a:cubicBezTo>
                  <a:pt x="16992" y="20059"/>
                  <a:pt x="17178" y="20039"/>
                  <a:pt x="17231" y="20065"/>
                </a:cubicBezTo>
                <a:cubicBezTo>
                  <a:pt x="17231" y="20117"/>
                  <a:pt x="17407" y="20133"/>
                  <a:pt x="17384" y="20201"/>
                </a:cubicBezTo>
                <a:cubicBezTo>
                  <a:pt x="17389" y="20235"/>
                  <a:pt x="17429" y="20307"/>
                  <a:pt x="17447" y="20285"/>
                </a:cubicBezTo>
                <a:cubicBezTo>
                  <a:pt x="17478" y="20303"/>
                  <a:pt x="17483" y="20408"/>
                  <a:pt x="17524" y="20375"/>
                </a:cubicBezTo>
                <a:cubicBezTo>
                  <a:pt x="17566" y="20398"/>
                  <a:pt x="17610" y="20456"/>
                  <a:pt x="17638" y="20512"/>
                </a:cubicBezTo>
                <a:cubicBezTo>
                  <a:pt x="17710" y="20683"/>
                  <a:pt x="17793" y="21010"/>
                  <a:pt x="17877" y="21060"/>
                </a:cubicBezTo>
                <a:cubicBezTo>
                  <a:pt x="17994" y="21201"/>
                  <a:pt x="17929" y="21081"/>
                  <a:pt x="17998" y="21221"/>
                </a:cubicBezTo>
                <a:cubicBezTo>
                  <a:pt x="18005" y="21245"/>
                  <a:pt x="18271" y="21577"/>
                  <a:pt x="18278" y="21600"/>
                </a:cubicBezTo>
                <a:lnTo>
                  <a:pt x="21600" y="21600"/>
                </a:lnTo>
                <a:lnTo>
                  <a:pt x="21600" y="0"/>
                </a:lnTo>
                <a:lnTo>
                  <a:pt x="0" y="0"/>
                </a:lnTo>
                <a:close/>
              </a:path>
            </a:pathLst>
          </a:custGeom>
          <a:ln w="12700">
            <a:miter lim="400000"/>
          </a:ln>
        </p:spPr>
      </p:pic>
      <p:sp>
        <p:nvSpPr>
          <p:cNvPr id="1233" name="Title 1"/>
          <p:cNvSpPr/>
          <p:nvPr/>
        </p:nvSpPr>
        <p:spPr>
          <a:xfrm>
            <a:off x="529479" y="5729673"/>
            <a:ext cx="6931319" cy="80581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p>
            <a:pPr defTabSz="850263">
              <a:lnSpc>
                <a:spcPct val="90000"/>
              </a:lnSpc>
              <a:spcBef>
                <a:spcPts val="500"/>
              </a:spcBef>
              <a:defRPr sz="3700" b="1">
                <a:solidFill>
                  <a:srgbClr val="1962B2"/>
                </a:solidFill>
              </a:defRPr>
            </a:pPr>
            <a:r>
              <a:t>数字包容</a:t>
            </a:r>
            <a:r>
              <a:rPr b="0">
                <a:latin typeface="宋体"/>
                <a:ea typeface="宋体"/>
                <a:cs typeface="宋体"/>
                <a:sym typeface="宋体"/>
              </a:rPr>
              <a:t>项目</a:t>
            </a:r>
            <a:r>
              <a:t>网站</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7" name="Picture 4"/>
          <p:cNvPicPr>
            <a:picLocks noChangeAspect="1"/>
          </p:cNvPicPr>
          <p:nvPr/>
        </p:nvPicPr>
        <p:blipFill>
          <a:blip r:embed="rId3">
            <a:extLst>
              <a:ext uri="{28A0092B-C50C-407E-A947-70E740481C1C}">
                <a14:useLocalDpi xmlns:a14="http://schemas.microsoft.com/office/drawing/2010/main" val="0"/>
              </a:ext>
            </a:extLst>
          </a:blip>
          <a:srcRect l="6746" r="14340"/>
          <a:stretch/>
        </p:blipFill>
        <p:spPr>
          <a:xfrm>
            <a:off x="0" y="0"/>
            <a:ext cx="12201944" cy="4686303"/>
          </a:xfrm>
          <a:prstGeom prst="rect">
            <a:avLst/>
          </a:prstGeom>
          <a:ln w="12700">
            <a:miter lim="400000"/>
          </a:ln>
        </p:spPr>
      </p:pic>
      <p:pic>
        <p:nvPicPr>
          <p:cNvPr id="1238" name="Picture 5"/>
          <p:cNvPicPr>
            <a:picLocks noChangeAspect="1"/>
          </p:cNvPicPr>
          <p:nvPr/>
        </p:nvPicPr>
        <p:blipFill>
          <a:blip r:embed="rId4">
            <a:extLst>
              <a:ext uri="{28A0092B-C50C-407E-A947-70E740481C1C}">
                <a14:useLocalDpi xmlns:a14="http://schemas.microsoft.com/office/drawing/2010/main" val="0"/>
              </a:ext>
            </a:extLst>
          </a:blip>
          <a:srcRect b="18718"/>
          <a:stretch/>
        </p:blipFill>
        <p:spPr>
          <a:xfrm>
            <a:off x="0" y="3253377"/>
            <a:ext cx="12192000" cy="3604623"/>
          </a:xfrm>
          <a:prstGeom prst="rect">
            <a:avLst/>
          </a:prstGeom>
          <a:ln w="12700">
            <a:miter lim="400000"/>
          </a:ln>
        </p:spPr>
      </p:pic>
      <p:sp>
        <p:nvSpPr>
          <p:cNvPr id="1239" name="Oval 8"/>
          <p:cNvSpPr/>
          <p:nvPr/>
        </p:nvSpPr>
        <p:spPr>
          <a:xfrm>
            <a:off x="2567061" y="942974"/>
            <a:ext cx="2335239" cy="984741"/>
          </a:xfrm>
          <a:prstGeom prst="ellipse">
            <a:avLst/>
          </a:prstGeom>
          <a:ln w="57150">
            <a:solidFill>
              <a:srgbClr val="EC2F1D"/>
            </a:solidFill>
            <a:miter/>
          </a:ln>
        </p:spPr>
        <p:txBody>
          <a:bodyPr lIns="45718" tIns="45718" rIns="45718" bIns="45718" anchor="ctr"/>
          <a:lstStyle/>
          <a:p>
            <a:pPr algn="ctr">
              <a:defRPr>
                <a:solidFill>
                  <a:srgbClr val="FFFFFF"/>
                </a:solidFill>
                <a:latin typeface="Kanit"/>
                <a:ea typeface="Kanit"/>
                <a:cs typeface="Kanit"/>
                <a:sym typeface="Kanit"/>
              </a:defRPr>
            </a:pPr>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3" name="Picture 12"/>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907236" cy="6858000"/>
          </a:xfrm>
          <a:prstGeom prst="rect">
            <a:avLst/>
          </a:prstGeom>
          <a:ln w="12700">
            <a:miter lim="400000"/>
          </a:ln>
        </p:spPr>
      </p:pic>
      <p:sp>
        <p:nvSpPr>
          <p:cNvPr id="1244" name="Oval 13"/>
          <p:cNvSpPr/>
          <p:nvPr/>
        </p:nvSpPr>
        <p:spPr>
          <a:xfrm>
            <a:off x="6096000" y="913492"/>
            <a:ext cx="2335241" cy="984741"/>
          </a:xfrm>
          <a:prstGeom prst="ellipse">
            <a:avLst/>
          </a:prstGeom>
          <a:ln w="57150">
            <a:solidFill>
              <a:srgbClr val="EC2F1D"/>
            </a:solidFill>
            <a:miter/>
          </a:ln>
        </p:spPr>
        <p:txBody>
          <a:bodyPr lIns="45718" tIns="45718" rIns="45718" bIns="45718" anchor="ctr"/>
          <a:lstStyle/>
          <a:p>
            <a:pPr algn="ctr">
              <a:defRPr>
                <a:solidFill>
                  <a:srgbClr val="FFFFFF"/>
                </a:solidFill>
                <a:latin typeface="Kanit"/>
                <a:ea typeface="Kanit"/>
                <a:cs typeface="Kanit"/>
                <a:sym typeface="Kanit"/>
              </a:defRPr>
            </a:pPr>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4" descr="Picture 4"/>
          <p:cNvPicPr>
            <a:picLocks noChangeAspect="1"/>
          </p:cNvPicPr>
          <p:nvPr/>
        </p:nvPicPr>
        <p:blipFill>
          <a:blip r:embed="rId3"/>
          <a:srcRect l="4762" r="11111" b="11322"/>
          <a:stretch>
            <a:fillRect/>
          </a:stretch>
        </p:blipFill>
        <p:spPr>
          <a:xfrm>
            <a:off x="-449331" y="-148773"/>
            <a:ext cx="13294476" cy="7006774"/>
          </a:xfrm>
          <a:prstGeom prst="rect">
            <a:avLst/>
          </a:prstGeom>
          <a:ln w="12700">
            <a:miter lim="400000"/>
          </a:ln>
        </p:spPr>
      </p:pic>
      <p:grpSp>
        <p:nvGrpSpPr>
          <p:cNvPr id="1251" name="Title 1"/>
          <p:cNvGrpSpPr/>
          <p:nvPr/>
        </p:nvGrpSpPr>
        <p:grpSpPr>
          <a:xfrm>
            <a:off x="8586008" y="2745797"/>
            <a:ext cx="3735521" cy="3288398"/>
            <a:chOff x="0" y="0"/>
            <a:chExt cx="3735520" cy="3288397"/>
          </a:xfrm>
        </p:grpSpPr>
        <p:sp>
          <p:nvSpPr>
            <p:cNvPr id="1249" name="矩形"/>
            <p:cNvSpPr/>
            <p:nvPr/>
          </p:nvSpPr>
          <p:spPr>
            <a:xfrm rot="695067">
              <a:off x="236673" y="300162"/>
              <a:ext cx="3262176" cy="2688072"/>
            </a:xfrm>
            <a:prstGeom prst="rect">
              <a:avLst/>
            </a:prstGeom>
            <a:solidFill>
              <a:srgbClr val="E9E9EB"/>
            </a:solidFill>
            <a:ln w="12700" cap="flat">
              <a:noFill/>
              <a:miter lim="400000"/>
            </a:ln>
            <a:effectLst/>
          </p:spPr>
          <p:txBody>
            <a:bodyPr wrap="square" lIns="45718" tIns="45718" rIns="45718" bIns="45718" numCol="1" anchor="ctr">
              <a:noAutofit/>
            </a:bodyPr>
            <a:lstStyle/>
            <a:p>
              <a:pPr algn="ctr">
                <a:lnSpc>
                  <a:spcPct val="90000"/>
                </a:lnSpc>
                <a:defRPr sz="3600" b="1">
                  <a:solidFill>
                    <a:schemeClr val="accent5"/>
                  </a:solidFill>
                  <a:latin typeface="Kanit"/>
                  <a:ea typeface="Kanit"/>
                  <a:cs typeface="Kanit"/>
                  <a:sym typeface="Kanit"/>
                </a:defRPr>
              </a:pPr>
              <a:endParaRPr/>
            </a:p>
          </p:txBody>
        </p:sp>
        <p:sp>
          <p:nvSpPr>
            <p:cNvPr id="1250" name="接下来是什么？…"/>
            <p:cNvSpPr/>
            <p:nvPr/>
          </p:nvSpPr>
          <p:spPr>
            <a:xfrm rot="695067">
              <a:off x="236673" y="677095"/>
              <a:ext cx="3262176" cy="1934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p>
              <a:pPr algn="ctr">
                <a:lnSpc>
                  <a:spcPct val="90000"/>
                </a:lnSpc>
                <a:defRPr sz="4000" b="1">
                  <a:solidFill>
                    <a:schemeClr val="accent5"/>
                  </a:solidFill>
                </a:defRPr>
              </a:pPr>
              <a:r>
                <a:t>下一步？ </a:t>
              </a:r>
              <a:endParaRPr sz="3600" strike="sngStrike">
                <a:latin typeface="Kanit"/>
                <a:ea typeface="Kanit"/>
                <a:cs typeface="Kanit"/>
                <a:sym typeface="Kanit"/>
              </a:endParaRPr>
            </a:p>
            <a:p>
              <a:pPr algn="ctr">
                <a:lnSpc>
                  <a:spcPct val="90000"/>
                </a:lnSpc>
                <a:defRPr sz="3600" b="1">
                  <a:solidFill>
                    <a:schemeClr val="accent5"/>
                  </a:solidFill>
                  <a:latin typeface="Kanit"/>
                  <a:ea typeface="Kanit"/>
                  <a:cs typeface="Kanit"/>
                  <a:sym typeface="Kanit"/>
                </a:defRPr>
              </a:pPr>
              <a:endParaRPr sz="3600" strike="sngStrike">
                <a:latin typeface="Kanit"/>
                <a:ea typeface="Kanit"/>
                <a:cs typeface="Kanit"/>
                <a:sym typeface="Kanit"/>
              </a:endParaRPr>
            </a:p>
            <a:p>
              <a:pPr algn="ctr">
                <a:lnSpc>
                  <a:spcPct val="90000"/>
                </a:lnSpc>
                <a:defRPr sz="4000" b="1">
                  <a:solidFill>
                    <a:schemeClr val="accent5"/>
                  </a:solidFill>
                </a:defRPr>
              </a:pPr>
              <a:r>
                <a:t>制定行动计划！</a:t>
              </a:r>
            </a:p>
          </p:txBody>
        </p:sp>
      </p:gr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 name="Footer Placeholder 3"/>
          <p:cNvSpPr/>
          <p:nvPr/>
        </p:nvSpPr>
        <p:spPr>
          <a:xfrm>
            <a:off x="4102289" y="9025593"/>
            <a:ext cx="3496379"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a:solidFill>
                  <a:srgbClr val="888888"/>
                </a:solidFill>
                <a:latin typeface="Kanit"/>
                <a:ea typeface="Kanit"/>
                <a:cs typeface="Kanit"/>
                <a:sym typeface="Kanit"/>
              </a:defRPr>
            </a:lvl1pPr>
          </a:lstStyle>
          <a:p>
            <a:r>
              <a:t>西澳州数字包容项目|社区冠军|培训课程</a:t>
            </a:r>
          </a:p>
        </p:txBody>
      </p:sp>
      <p:sp>
        <p:nvSpPr>
          <p:cNvPr id="1256" name="Title 1"/>
          <p:cNvSpPr>
            <a:spLocks noGrp="1"/>
          </p:cNvSpPr>
          <p:nvPr>
            <p:ph type="title"/>
          </p:nvPr>
        </p:nvSpPr>
        <p:spPr>
          <a:xfrm>
            <a:off x="-1048658" y="112274"/>
            <a:ext cx="9228140" cy="1325563"/>
          </a:xfrm>
          <a:prstGeom prst="rect">
            <a:avLst/>
          </a:prstGeom>
        </p:spPr>
        <p:txBody>
          <a:bodyPr/>
          <a:lstStyle>
            <a:lvl1pPr algn="ctr">
              <a:defRPr sz="4000">
                <a:latin typeface="+mn-lt"/>
                <a:ea typeface="+mn-ea"/>
                <a:cs typeface="+mn-cs"/>
                <a:sym typeface="Helvetica"/>
              </a:defRPr>
            </a:lvl1pPr>
          </a:lstStyle>
          <a:p>
            <a:r>
              <a:t>调查问卷</a:t>
            </a:r>
          </a:p>
        </p:txBody>
      </p:sp>
      <p:sp>
        <p:nvSpPr>
          <p:cNvPr id="1257" name="Content Placeholder 6"/>
          <p:cNvSpPr>
            <a:spLocks noGrp="1"/>
          </p:cNvSpPr>
          <p:nvPr>
            <p:ph type="body" sz="half" idx="1"/>
          </p:nvPr>
        </p:nvSpPr>
        <p:spPr>
          <a:xfrm>
            <a:off x="707569" y="1364297"/>
            <a:ext cx="6085120" cy="5167132"/>
          </a:xfrm>
          <a:prstGeom prst="rect">
            <a:avLst/>
          </a:prstGeom>
        </p:spPr>
        <p:txBody>
          <a:bodyPr/>
          <a:lstStyle/>
          <a:p>
            <a:pPr marL="0" indent="0">
              <a:lnSpc>
                <a:spcPct val="100000"/>
              </a:lnSpc>
              <a:spcBef>
                <a:spcPts val="1200"/>
              </a:spcBef>
              <a:buSzTx/>
              <a:buNone/>
              <a:defRPr sz="3200">
                <a:solidFill>
                  <a:srgbClr val="000000"/>
                </a:solidFill>
                <a:latin typeface="+mn-lt"/>
                <a:ea typeface="+mn-ea"/>
                <a:cs typeface="+mn-cs"/>
                <a:sym typeface="Helvetica"/>
              </a:defRPr>
            </a:pPr>
            <a:r>
              <a:t>请填写一份简短的</a:t>
            </a:r>
            <a:r>
              <a:rPr>
                <a:latin typeface="宋体"/>
                <a:ea typeface="宋体"/>
                <a:cs typeface="宋体"/>
                <a:sym typeface="宋体"/>
              </a:rPr>
              <a:t>问卷</a:t>
            </a:r>
            <a:r>
              <a:t>调查。 </a:t>
            </a:r>
          </a:p>
          <a:p>
            <a:pPr marL="0" indent="0">
              <a:lnSpc>
                <a:spcPct val="100000"/>
              </a:lnSpc>
              <a:spcBef>
                <a:spcPts val="1200"/>
              </a:spcBef>
              <a:buSzTx/>
              <a:buNone/>
              <a:defRPr sz="3200">
                <a:solidFill>
                  <a:srgbClr val="000000"/>
                </a:solidFill>
                <a:latin typeface="宋体"/>
                <a:ea typeface="宋体"/>
                <a:cs typeface="宋体"/>
                <a:sym typeface="宋体"/>
              </a:defRPr>
            </a:pPr>
            <a:r>
              <a:t>问卷内容</a:t>
            </a:r>
            <a:r>
              <a:rPr>
                <a:latin typeface="+mn-lt"/>
                <a:ea typeface="+mn-ea"/>
                <a:cs typeface="+mn-cs"/>
                <a:sym typeface="Helvetica"/>
              </a:rPr>
              <a:t>将询问您今天听到的信息，而</a:t>
            </a:r>
            <a:r>
              <a:t>非</a:t>
            </a:r>
            <a:r>
              <a:rPr>
                <a:latin typeface="+mn-lt"/>
                <a:ea typeface="+mn-ea"/>
                <a:cs typeface="+mn-cs"/>
                <a:sym typeface="Helvetica"/>
              </a:rPr>
              <a:t>关于</a:t>
            </a:r>
            <a:r>
              <a:t>讲师的评价</a:t>
            </a:r>
            <a:r>
              <a:rPr>
                <a:latin typeface="+mn-lt"/>
                <a:ea typeface="+mn-ea"/>
                <a:cs typeface="+mn-cs"/>
                <a:sym typeface="Helvetica"/>
              </a:rPr>
              <a:t>。 </a:t>
            </a:r>
          </a:p>
          <a:p>
            <a:pPr marL="0" indent="0">
              <a:lnSpc>
                <a:spcPct val="100000"/>
              </a:lnSpc>
              <a:spcBef>
                <a:spcPts val="1200"/>
              </a:spcBef>
              <a:buSzTx/>
              <a:buNone/>
              <a:defRPr sz="3200">
                <a:solidFill>
                  <a:srgbClr val="000000"/>
                </a:solidFill>
                <a:latin typeface="+mn-lt"/>
                <a:ea typeface="+mn-ea"/>
                <a:cs typeface="+mn-cs"/>
                <a:sym typeface="Helvetica"/>
              </a:defRPr>
            </a:pPr>
            <a:r>
              <a:t>调查结果将直接提交给项目团队。</a:t>
            </a:r>
            <a:endParaRPr strike="sngStrike"/>
          </a:p>
          <a:p>
            <a:pPr marL="0" indent="0">
              <a:lnSpc>
                <a:spcPct val="100000"/>
              </a:lnSpc>
              <a:spcBef>
                <a:spcPts val="1200"/>
              </a:spcBef>
              <a:buSzTx/>
              <a:buNone/>
              <a:defRPr sz="3200">
                <a:solidFill>
                  <a:srgbClr val="000000"/>
                </a:solidFill>
                <a:latin typeface="宋体"/>
                <a:ea typeface="宋体"/>
                <a:cs typeface="宋体"/>
                <a:sym typeface="宋体"/>
              </a:defRPr>
            </a:pPr>
            <a:r>
              <a:t>问卷</a:t>
            </a:r>
            <a:r>
              <a:rPr>
                <a:latin typeface="+mn-lt"/>
                <a:ea typeface="+mn-ea"/>
                <a:cs typeface="+mn-cs"/>
                <a:sym typeface="Helvetica"/>
              </a:rPr>
              <a:t>不会要求</a:t>
            </a:r>
            <a:r>
              <a:t>您</a:t>
            </a:r>
            <a:r>
              <a:rPr>
                <a:latin typeface="+mn-lt"/>
                <a:ea typeface="+mn-ea"/>
                <a:cs typeface="+mn-cs"/>
                <a:sym typeface="Helvetica"/>
              </a:rPr>
              <a:t>提供任何个人信息。</a:t>
            </a:r>
          </a:p>
        </p:txBody>
      </p:sp>
      <p:sp>
        <p:nvSpPr>
          <p:cNvPr id="1258" name="Rectangle 7"/>
          <p:cNvSpPr/>
          <p:nvPr/>
        </p:nvSpPr>
        <p:spPr>
          <a:xfrm>
            <a:off x="814385" y="6396830"/>
            <a:ext cx="8596904" cy="461171"/>
          </a:xfrm>
          <a:prstGeom prst="rect">
            <a:avLst/>
          </a:prstGeom>
          <a:solidFill>
            <a:srgbClr val="FFFFFF"/>
          </a:soli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sp>
        <p:nvSpPr>
          <p:cNvPr id="1259" name="Rectangle 8"/>
          <p:cNvSpPr/>
          <p:nvPr/>
        </p:nvSpPr>
        <p:spPr>
          <a:xfrm>
            <a:off x="10536701" y="-1"/>
            <a:ext cx="1655300" cy="1331330"/>
          </a:xfrm>
          <a:prstGeom prst="rect">
            <a:avLst/>
          </a:prstGeom>
          <a:solidFill>
            <a:srgbClr val="FFFFFF"/>
          </a:soli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sp>
        <p:nvSpPr>
          <p:cNvPr id="1260" name="Content Placeholder 6"/>
          <p:cNvSpPr/>
          <p:nvPr/>
        </p:nvSpPr>
        <p:spPr>
          <a:xfrm>
            <a:off x="7424739" y="4221007"/>
            <a:ext cx="4422169" cy="180594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spcBef>
                <a:spcPts val="1200"/>
              </a:spcBef>
              <a:defRPr sz="3200">
                <a:latin typeface="宋体"/>
                <a:ea typeface="宋体"/>
                <a:cs typeface="宋体"/>
                <a:sym typeface="宋体"/>
              </a:defRPr>
            </a:pPr>
            <a:r>
              <a:t>请</a:t>
            </a:r>
            <a:r>
              <a:rPr b="1">
                <a:latin typeface="+mn-lt"/>
                <a:ea typeface="+mn-ea"/>
                <a:cs typeface="+mn-cs"/>
                <a:sym typeface="Helvetica"/>
              </a:rPr>
              <a:t>用手机扫描此二维码</a:t>
            </a:r>
            <a:r>
              <a:t>，</a:t>
            </a:r>
            <a:r>
              <a:rPr b="1">
                <a:latin typeface="+mn-lt"/>
                <a:ea typeface="+mn-ea"/>
                <a:cs typeface="+mn-cs"/>
                <a:sym typeface="Helvetica"/>
              </a:rPr>
              <a:t>或索要纸质版</a:t>
            </a:r>
            <a:r>
              <a:t>问卷</a:t>
            </a:r>
            <a:r>
              <a:rPr b="1">
                <a:latin typeface="+mn-lt"/>
                <a:ea typeface="+mn-ea"/>
                <a:cs typeface="+mn-cs"/>
                <a:sym typeface="Helvetica"/>
              </a:rPr>
              <a:t>。</a:t>
            </a:r>
          </a:p>
        </p:txBody>
      </p:sp>
      <p:pic>
        <p:nvPicPr>
          <p:cNvPr id="2" name="Picture 1" descr="A qr code on a white background&#10;&#10;AI-generated content may be incorrect.">
            <a:extLst>
              <a:ext uri="{FF2B5EF4-FFF2-40B4-BE49-F238E27FC236}">
                <a16:creationId xmlns:a16="http://schemas.microsoft.com/office/drawing/2014/main" id="{6D566ECD-329B-F602-D9E2-845F2AD9DAB9}"/>
              </a:ext>
            </a:extLst>
          </p:cNvPr>
          <p:cNvPicPr>
            <a:picLocks noChangeAspect="1"/>
          </p:cNvPicPr>
          <p:nvPr/>
        </p:nvPicPr>
        <p:blipFill>
          <a:blip r:embed="rId3"/>
          <a:stretch>
            <a:fillRect/>
          </a:stretch>
        </p:blipFill>
        <p:spPr>
          <a:xfrm>
            <a:off x="7600270" y="466725"/>
            <a:ext cx="3457575" cy="3486150"/>
          </a:xfrm>
          <a:prstGeom prst="rect">
            <a:avLst/>
          </a:prstGeo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 name="Slide Background"/>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sp>
        <p:nvSpPr>
          <p:cNvPr id="1266" name="Title 5"/>
          <p:cNvSpPr/>
          <p:nvPr/>
        </p:nvSpPr>
        <p:spPr>
          <a:xfrm>
            <a:off x="761802" y="858980"/>
            <a:ext cx="3461855" cy="51529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pPr>
              <a:lnSpc>
                <a:spcPct val="90000"/>
              </a:lnSpc>
              <a:spcBef>
                <a:spcPts val="600"/>
              </a:spcBef>
              <a:defRPr sz="4000" b="1" strike="sngStrike">
                <a:solidFill>
                  <a:srgbClr val="C00000"/>
                </a:solidFill>
              </a:defRPr>
            </a:pPr>
            <a:endParaRPr/>
          </a:p>
          <a:p>
            <a:pPr>
              <a:lnSpc>
                <a:spcPct val="90000"/>
              </a:lnSpc>
              <a:spcBef>
                <a:spcPts val="600"/>
              </a:spcBef>
              <a:defRPr sz="4000" b="1">
                <a:solidFill>
                  <a:srgbClr val="1962B2"/>
                </a:solidFill>
              </a:defRPr>
            </a:pPr>
            <a:r>
              <a:t>如果您希望与项目团队联系，请发送</a:t>
            </a:r>
            <a:r>
              <a:rPr b="0">
                <a:latin typeface="宋体"/>
                <a:ea typeface="宋体"/>
                <a:cs typeface="宋体"/>
                <a:sym typeface="宋体"/>
              </a:rPr>
              <a:t>电子</a:t>
            </a:r>
            <a:r>
              <a:t>邮件</a:t>
            </a:r>
            <a:r>
              <a:rPr b="0">
                <a:latin typeface="宋体"/>
                <a:ea typeface="宋体"/>
                <a:cs typeface="宋体"/>
                <a:sym typeface="宋体"/>
              </a:rPr>
              <a:t>或致电！</a:t>
            </a:r>
          </a:p>
        </p:txBody>
      </p:sp>
      <p:grpSp>
        <p:nvGrpSpPr>
          <p:cNvPr id="1273" name="Text Placeholder 3"/>
          <p:cNvGrpSpPr/>
          <p:nvPr/>
        </p:nvGrpSpPr>
        <p:grpSpPr>
          <a:xfrm>
            <a:off x="5368168" y="1514328"/>
            <a:ext cx="5849560" cy="3792494"/>
            <a:chOff x="0" y="0"/>
            <a:chExt cx="5849559" cy="3792492"/>
          </a:xfrm>
        </p:grpSpPr>
        <p:sp>
          <p:nvSpPr>
            <p:cNvPr id="1267" name="圆角矩形"/>
            <p:cNvSpPr/>
            <p:nvPr/>
          </p:nvSpPr>
          <p:spPr>
            <a:xfrm>
              <a:off x="0" y="-1"/>
              <a:ext cx="5849560" cy="1685555"/>
            </a:xfrm>
            <a:prstGeom prst="roundRect">
              <a:avLst>
                <a:gd name="adj" fmla="val 10000"/>
              </a:avLst>
            </a:prstGeom>
            <a:solidFill>
              <a:srgbClr val="F2F2F2"/>
            </a:solidFill>
            <a:ln w="12700" cap="flat">
              <a:noFill/>
              <a:miter lim="400000"/>
            </a:ln>
            <a:effectLst/>
          </p:spPr>
          <p:txBody>
            <a:bodyPr wrap="square" lIns="45718" tIns="45718" rIns="45718" bIns="45718" numCol="1" anchor="t">
              <a:noAutofit/>
            </a:bodyPr>
            <a:lstStyle/>
            <a:p>
              <a:pPr>
                <a:defRPr>
                  <a:latin typeface="Kanit"/>
                  <a:ea typeface="Kanit"/>
                  <a:cs typeface="Kanit"/>
                  <a:sym typeface="Kanit"/>
                </a:defRPr>
              </a:pPr>
              <a:endParaRPr/>
            </a:p>
          </p:txBody>
        </p:sp>
        <p:sp>
          <p:nvSpPr>
            <p:cNvPr id="1268" name="正方形"/>
            <p:cNvSpPr/>
            <p:nvPr/>
          </p:nvSpPr>
          <p:spPr>
            <a:xfrm>
              <a:off x="509877" y="379249"/>
              <a:ext cx="927056" cy="927055"/>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defRPr>
                  <a:latin typeface="Kanit"/>
                  <a:ea typeface="Kanit"/>
                  <a:cs typeface="Kanit"/>
                  <a:sym typeface="Kanit"/>
                </a:defRPr>
              </a:pPr>
              <a:endParaRPr/>
            </a:p>
          </p:txBody>
        </p:sp>
        <p:sp>
          <p:nvSpPr>
            <p:cNvPr id="1269" name="数字隔离…"/>
            <p:cNvSpPr/>
            <p:nvPr/>
          </p:nvSpPr>
          <p:spPr>
            <a:xfrm>
              <a:off x="1629310" y="141416"/>
              <a:ext cx="3902749" cy="14027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8387" tIns="178387" rIns="178387" bIns="178387" numCol="1" anchor="ctr">
              <a:spAutoFit/>
            </a:bodyPr>
            <a:lstStyle/>
            <a:p>
              <a:pPr defTabSz="1422400">
                <a:lnSpc>
                  <a:spcPct val="90000"/>
                </a:lnSpc>
                <a:spcBef>
                  <a:spcPts val="1300"/>
                </a:spcBef>
                <a:defRPr sz="3200" u="sng">
                  <a:solidFill>
                    <a:schemeClr val="accent5"/>
                  </a:solidFill>
                  <a:uFill>
                    <a:solidFill>
                      <a:schemeClr val="accent5"/>
                    </a:solidFill>
                  </a:uFill>
                  <a:latin typeface="Arial"/>
                  <a:ea typeface="Arial"/>
                  <a:cs typeface="Arial"/>
                  <a:sym typeface="Arial"/>
                </a:defRPr>
              </a:pPr>
              <a:r>
                <a:t>digitalinclusion</a:t>
              </a:r>
              <a:endParaRPr strike="sngStrike">
                <a:solidFill>
                  <a:srgbClr val="C00000"/>
                </a:solidFill>
              </a:endParaRPr>
            </a:p>
            <a:p>
              <a:pPr defTabSz="1422400">
                <a:lnSpc>
                  <a:spcPct val="90000"/>
                </a:lnSpc>
                <a:spcBef>
                  <a:spcPts val="1300"/>
                </a:spcBef>
                <a:defRPr sz="3200" u="sng">
                  <a:solidFill>
                    <a:schemeClr val="accent5"/>
                  </a:solidFill>
                  <a:uFill>
                    <a:solidFill>
                      <a:schemeClr val="accent5"/>
                    </a:solidFill>
                  </a:uFill>
                  <a:latin typeface="Arial"/>
                  <a:ea typeface="Arial"/>
                  <a:cs typeface="Arial"/>
                  <a:sym typeface="Arial"/>
                </a:defRPr>
              </a:pPr>
              <a:r>
                <a:t>@wacoss.org.au</a:t>
              </a:r>
            </a:p>
          </p:txBody>
        </p:sp>
        <p:sp>
          <p:nvSpPr>
            <p:cNvPr id="1270" name="圆角矩形"/>
            <p:cNvSpPr/>
            <p:nvPr/>
          </p:nvSpPr>
          <p:spPr>
            <a:xfrm>
              <a:off x="0" y="2106938"/>
              <a:ext cx="5849560" cy="1685555"/>
            </a:xfrm>
            <a:prstGeom prst="roundRect">
              <a:avLst>
                <a:gd name="adj" fmla="val 10000"/>
              </a:avLst>
            </a:prstGeom>
            <a:solidFill>
              <a:srgbClr val="F2F2F2"/>
            </a:solidFill>
            <a:ln w="12700" cap="flat">
              <a:noFill/>
              <a:miter lim="400000"/>
            </a:ln>
            <a:effectLst/>
          </p:spPr>
          <p:txBody>
            <a:bodyPr wrap="square" lIns="45718" tIns="45718" rIns="45718" bIns="45718" numCol="1" anchor="t">
              <a:noAutofit/>
            </a:bodyPr>
            <a:lstStyle/>
            <a:p>
              <a:pPr>
                <a:defRPr>
                  <a:latin typeface="Kanit"/>
                  <a:ea typeface="Kanit"/>
                  <a:cs typeface="Kanit"/>
                  <a:sym typeface="Kanit"/>
                </a:defRPr>
              </a:pPr>
              <a:endParaRPr/>
            </a:p>
          </p:txBody>
        </p:sp>
        <p:sp>
          <p:nvSpPr>
            <p:cNvPr id="1271" name="正方形"/>
            <p:cNvSpPr/>
            <p:nvPr/>
          </p:nvSpPr>
          <p:spPr>
            <a:xfrm>
              <a:off x="509877" y="2486188"/>
              <a:ext cx="927056" cy="927055"/>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pPr>
                <a:defRPr>
                  <a:latin typeface="Kanit"/>
                  <a:ea typeface="Kanit"/>
                  <a:cs typeface="Kanit"/>
                  <a:sym typeface="Kanit"/>
                </a:defRPr>
              </a:pPr>
              <a:endParaRPr/>
            </a:p>
          </p:txBody>
        </p:sp>
        <p:sp>
          <p:nvSpPr>
            <p:cNvPr id="1272" name="08 6381 5300"/>
            <p:cNvSpPr/>
            <p:nvPr/>
          </p:nvSpPr>
          <p:spPr>
            <a:xfrm>
              <a:off x="1946810" y="2543025"/>
              <a:ext cx="3902749" cy="8133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8387" tIns="178387" rIns="178387" bIns="178387" numCol="1" anchor="ctr">
              <a:spAutoFit/>
            </a:bodyPr>
            <a:lstStyle>
              <a:lvl1pPr defTabSz="1422400">
                <a:lnSpc>
                  <a:spcPct val="90000"/>
                </a:lnSpc>
                <a:spcBef>
                  <a:spcPts val="1300"/>
                </a:spcBef>
                <a:defRPr sz="3200">
                  <a:latin typeface="Arial"/>
                  <a:ea typeface="Arial"/>
                  <a:cs typeface="Arial"/>
                  <a:sym typeface="Arial"/>
                </a:defRPr>
              </a:lvl1pPr>
            </a:lstStyle>
            <a:p>
              <a:r>
                <a:t>08 6381 5300</a:t>
              </a:r>
            </a:p>
          </p:txBody>
        </p:sp>
      </p:grpSp>
      <p:pic>
        <p:nvPicPr>
          <p:cNvPr id="1274" name="Picture 2" descr="Picture 2"/>
          <p:cNvPicPr>
            <a:picLocks noChangeAspect="1"/>
          </p:cNvPicPr>
          <p:nvPr/>
        </p:nvPicPr>
        <p:blipFill>
          <a:blip r:embed="rId5"/>
          <a:stretch>
            <a:fillRect/>
          </a:stretch>
        </p:blipFill>
        <p:spPr>
          <a:xfrm>
            <a:off x="4662542" y="0"/>
            <a:ext cx="322917" cy="689655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 name="Rectangle 1031"/>
          <p:cNvSpPr/>
          <p:nvPr/>
        </p:nvSpPr>
        <p:spPr>
          <a:xfrm>
            <a:off x="3047" y="0"/>
            <a:ext cx="12188956"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pic>
        <p:nvPicPr>
          <p:cNvPr id="988" name="Picture 6" descr="Picture 6"/>
          <p:cNvPicPr>
            <a:picLocks noChangeAspect="1"/>
          </p:cNvPicPr>
          <p:nvPr/>
        </p:nvPicPr>
        <p:blipFill>
          <a:blip r:embed="rId3"/>
          <a:srcRect l="12932"/>
          <a:stretch>
            <a:fillRect/>
          </a:stretch>
        </p:blipFill>
        <p:spPr>
          <a:xfrm>
            <a:off x="3390590" y="8"/>
            <a:ext cx="9669534" cy="6857925"/>
          </a:xfrm>
          <a:prstGeom prst="rect">
            <a:avLst/>
          </a:prstGeom>
          <a:ln w="12700">
            <a:miter lim="400000"/>
          </a:ln>
        </p:spPr>
      </p:pic>
      <p:sp>
        <p:nvSpPr>
          <p:cNvPr id="989" name="Rectangle 1033"/>
          <p:cNvSpPr/>
          <p:nvPr/>
        </p:nvSpPr>
        <p:spPr>
          <a:xfrm>
            <a:off x="-1" y="0"/>
            <a:ext cx="7390263" cy="6858000"/>
          </a:xfrm>
          <a:prstGeom prst="rect">
            <a:avLst/>
          </a:prstGeom>
          <a:gradFill>
            <a:gsLst>
              <a:gs pos="0">
                <a:srgbClr val="FFFFFF">
                  <a:alpha val="0"/>
                </a:srgbClr>
              </a:gs>
              <a:gs pos="19000">
                <a:srgbClr val="FFFFFF">
                  <a:alpha val="38000"/>
                </a:srgbClr>
              </a:gs>
              <a:gs pos="35000">
                <a:srgbClr val="FFFFFF">
                  <a:alpha val="77000"/>
                </a:srgbClr>
              </a:gs>
              <a:gs pos="48000">
                <a:srgbClr val="FFFFFF"/>
              </a:gs>
              <a:gs pos="100000">
                <a:srgbClr val="FFFFFF"/>
              </a:gs>
            </a:gsLst>
            <a:lin ang="10800000"/>
          </a:gra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sp>
        <p:nvSpPr>
          <p:cNvPr id="990" name="Title 1"/>
          <p:cNvSpPr>
            <a:spLocks noGrp="1"/>
          </p:cNvSpPr>
          <p:nvPr>
            <p:ph type="title"/>
          </p:nvPr>
        </p:nvSpPr>
        <p:spPr>
          <a:xfrm>
            <a:off x="393696" y="315883"/>
            <a:ext cx="3822195" cy="1312309"/>
          </a:xfrm>
          <a:prstGeom prst="rect">
            <a:avLst/>
          </a:prstGeom>
        </p:spPr>
        <p:txBody>
          <a:bodyPr/>
          <a:lstStyle>
            <a:lvl1pPr>
              <a:defRPr sz="4000" b="0">
                <a:solidFill>
                  <a:srgbClr val="1962B2"/>
                </a:solidFill>
                <a:latin typeface="宋体"/>
                <a:ea typeface="宋体"/>
                <a:cs typeface="宋体"/>
                <a:sym typeface="宋体"/>
              </a:defRPr>
            </a:lvl1pPr>
          </a:lstStyle>
          <a:p>
            <a:r>
              <a:t>自我介绍</a:t>
            </a:r>
          </a:p>
        </p:txBody>
      </p:sp>
      <p:sp>
        <p:nvSpPr>
          <p:cNvPr id="991" name="TextBox 5"/>
          <p:cNvSpPr/>
          <p:nvPr/>
        </p:nvSpPr>
        <p:spPr>
          <a:xfrm>
            <a:off x="393695" y="2288588"/>
            <a:ext cx="3822195" cy="390901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a:lnSpc>
                <a:spcPct val="120000"/>
              </a:lnSpc>
              <a:spcBef>
                <a:spcPts val="600"/>
              </a:spcBef>
              <a:defRPr sz="3200"/>
            </a:pPr>
            <a:r>
              <a:t>请介绍一下自己：</a:t>
            </a:r>
          </a:p>
          <a:p>
            <a:pPr marL="457200" indent="-457200">
              <a:lnSpc>
                <a:spcPct val="120000"/>
              </a:lnSpc>
              <a:spcBef>
                <a:spcPts val="600"/>
              </a:spcBef>
              <a:buSzPct val="100000"/>
              <a:buFont typeface="Arial"/>
              <a:buChar char="•"/>
              <a:defRPr sz="3200"/>
            </a:pPr>
            <a:r>
              <a:t>您的名字</a:t>
            </a:r>
          </a:p>
          <a:p>
            <a:pPr marL="457200" indent="-457200">
              <a:lnSpc>
                <a:spcPct val="120000"/>
              </a:lnSpc>
              <a:spcBef>
                <a:spcPts val="600"/>
              </a:spcBef>
              <a:buSzPct val="100000"/>
              <a:buFont typeface="Arial"/>
              <a:buChar char="•"/>
              <a:defRPr sz="3200"/>
            </a:pPr>
            <a:r>
              <a:t>您今天</a:t>
            </a:r>
            <a:r>
              <a:rPr>
                <a:latin typeface="宋体"/>
                <a:ea typeface="宋体"/>
                <a:cs typeface="宋体"/>
                <a:sym typeface="宋体"/>
              </a:rPr>
              <a:t>希望</a:t>
            </a:r>
            <a:r>
              <a:t>学的一件事？</a:t>
            </a:r>
          </a:p>
        </p:txBody>
      </p:sp>
      <p:pic>
        <p:nvPicPr>
          <p:cNvPr id="992" name="Picture 8" descr="Picture 8"/>
          <p:cNvPicPr>
            <a:picLocks noChangeAspect="1"/>
          </p:cNvPicPr>
          <p:nvPr/>
        </p:nvPicPr>
        <p:blipFill>
          <a:blip r:embed="rId4"/>
          <a:srcRect l="26536" t="22107" r="23645" b="26139"/>
          <a:stretch>
            <a:fillRect/>
          </a:stretch>
        </p:blipFill>
        <p:spPr>
          <a:xfrm>
            <a:off x="9167954" y="277785"/>
            <a:ext cx="2008049" cy="208603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 name="Rectangle 31753"/>
          <p:cNvSpPr/>
          <p:nvPr/>
        </p:nvSpPr>
        <p:spPr>
          <a:xfrm>
            <a:off x="-1" y="0"/>
            <a:ext cx="12191697"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sp>
        <p:nvSpPr>
          <p:cNvPr id="997" name="Rectangle 31755"/>
          <p:cNvSpPr/>
          <p:nvPr/>
        </p:nvSpPr>
        <p:spPr>
          <a:xfrm>
            <a:off x="304" y="0"/>
            <a:ext cx="12191697"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sp>
        <p:nvSpPr>
          <p:cNvPr id="998" name="Title 1"/>
          <p:cNvSpPr>
            <a:spLocks noGrp="1"/>
          </p:cNvSpPr>
          <p:nvPr>
            <p:ph type="title"/>
          </p:nvPr>
        </p:nvSpPr>
        <p:spPr>
          <a:xfrm>
            <a:off x="6350000" y="802955"/>
            <a:ext cx="5283200" cy="1454051"/>
          </a:xfrm>
          <a:prstGeom prst="rect">
            <a:avLst/>
          </a:prstGeom>
        </p:spPr>
        <p:txBody>
          <a:bodyPr/>
          <a:lstStyle/>
          <a:p>
            <a:pPr>
              <a:defRPr sz="4000">
                <a:latin typeface="+mn-lt"/>
                <a:ea typeface="+mn-ea"/>
                <a:cs typeface="+mn-cs"/>
                <a:sym typeface="Helvetica"/>
              </a:defRPr>
            </a:pPr>
            <a:r>
              <a:t>会议须知和</a:t>
            </a:r>
            <a:r>
              <a:rPr b="0">
                <a:latin typeface="宋体"/>
                <a:ea typeface="宋体"/>
                <a:cs typeface="宋体"/>
                <a:sym typeface="宋体"/>
              </a:rPr>
              <a:t>协作</a:t>
            </a:r>
          </a:p>
        </p:txBody>
      </p:sp>
      <p:grpSp>
        <p:nvGrpSpPr>
          <p:cNvPr id="1002" name="Group 31760"/>
          <p:cNvGrpSpPr/>
          <p:nvPr/>
        </p:nvGrpSpPr>
        <p:grpSpPr>
          <a:xfrm>
            <a:off x="301" y="-371"/>
            <a:ext cx="6091236" cy="6858005"/>
            <a:chOff x="-1" y="0"/>
            <a:chExt cx="6091234" cy="6858004"/>
          </a:xfrm>
        </p:grpSpPr>
        <p:sp>
          <p:nvSpPr>
            <p:cNvPr id="999" name="Freeform: Shape 31761"/>
            <p:cNvSpPr/>
            <p:nvPr/>
          </p:nvSpPr>
          <p:spPr>
            <a:xfrm>
              <a:off x="0" y="-1"/>
              <a:ext cx="6056851" cy="6858005"/>
            </a:xfrm>
            <a:custGeom>
              <a:avLst/>
              <a:gdLst/>
              <a:ahLst/>
              <a:cxnLst>
                <a:cxn ang="0">
                  <a:pos x="wd2" y="hd2"/>
                </a:cxn>
                <a:cxn ang="5400000">
                  <a:pos x="wd2" y="hd2"/>
                </a:cxn>
                <a:cxn ang="10800000">
                  <a:pos x="wd2" y="hd2"/>
                </a:cxn>
                <a:cxn ang="16200000">
                  <a:pos x="wd2" y="hd2"/>
                </a:cxn>
              </a:cxnLst>
              <a:rect l="0" t="0" r="r" b="b"/>
              <a:pathLst>
                <a:path w="20950" h="21600" extrusionOk="0">
                  <a:moveTo>
                    <a:pt x="4925" y="0"/>
                  </a:moveTo>
                  <a:lnTo>
                    <a:pt x="14743" y="0"/>
                  </a:lnTo>
                  <a:lnTo>
                    <a:pt x="15120" y="251"/>
                  </a:lnTo>
                  <a:cubicBezTo>
                    <a:pt x="16812" y="1501"/>
                    <a:pt x="17515" y="3568"/>
                    <a:pt x="18679" y="5605"/>
                  </a:cubicBezTo>
                  <a:cubicBezTo>
                    <a:pt x="20230" y="8322"/>
                    <a:pt x="21600" y="11017"/>
                    <a:pt x="20620" y="14346"/>
                  </a:cubicBezTo>
                  <a:cubicBezTo>
                    <a:pt x="19686" y="17522"/>
                    <a:pt x="17614" y="19650"/>
                    <a:pt x="14965" y="21196"/>
                  </a:cubicBezTo>
                  <a:lnTo>
                    <a:pt x="14213" y="21600"/>
                  </a:lnTo>
                  <a:lnTo>
                    <a:pt x="3962" y="21600"/>
                  </a:lnTo>
                  <a:lnTo>
                    <a:pt x="3955" y="21596"/>
                  </a:lnTo>
                  <a:cubicBezTo>
                    <a:pt x="2420" y="20603"/>
                    <a:pt x="1381" y="20134"/>
                    <a:pt x="562" y="19657"/>
                  </a:cubicBezTo>
                  <a:lnTo>
                    <a:pt x="0" y="19293"/>
                  </a:lnTo>
                  <a:lnTo>
                    <a:pt x="0" y="14711"/>
                  </a:lnTo>
                  <a:lnTo>
                    <a:pt x="133" y="15051"/>
                  </a:lnTo>
                  <a:cubicBezTo>
                    <a:pt x="252" y="15315"/>
                    <a:pt x="387" y="15578"/>
                    <a:pt x="538" y="15842"/>
                  </a:cubicBezTo>
                  <a:cubicBezTo>
                    <a:pt x="946" y="16557"/>
                    <a:pt x="1215" y="16832"/>
                    <a:pt x="1424" y="17006"/>
                  </a:cubicBezTo>
                  <a:cubicBezTo>
                    <a:pt x="1730" y="17261"/>
                    <a:pt x="2174" y="17498"/>
                    <a:pt x="2789" y="17826"/>
                  </a:cubicBezTo>
                  <a:cubicBezTo>
                    <a:pt x="3612" y="18264"/>
                    <a:pt x="4740" y="18865"/>
                    <a:pt x="6231" y="19887"/>
                  </a:cubicBezTo>
                  <a:cubicBezTo>
                    <a:pt x="7046" y="20445"/>
                    <a:pt x="8010" y="20668"/>
                    <a:pt x="9178" y="20567"/>
                  </a:cubicBezTo>
                  <a:cubicBezTo>
                    <a:pt x="10246" y="20474"/>
                    <a:pt x="11458" y="20105"/>
                    <a:pt x="12682" y="19498"/>
                  </a:cubicBezTo>
                  <a:cubicBezTo>
                    <a:pt x="14123" y="18783"/>
                    <a:pt x="15245" y="17998"/>
                    <a:pt x="16113" y="17097"/>
                  </a:cubicBezTo>
                  <a:cubicBezTo>
                    <a:pt x="17043" y="16132"/>
                    <a:pt x="17681" y="15028"/>
                    <a:pt x="18065" y="13723"/>
                  </a:cubicBezTo>
                  <a:cubicBezTo>
                    <a:pt x="18740" y="11428"/>
                    <a:pt x="17777" y="9473"/>
                    <a:pt x="16342" y="6962"/>
                  </a:cubicBezTo>
                  <a:cubicBezTo>
                    <a:pt x="16020" y="6399"/>
                    <a:pt x="15741" y="5854"/>
                    <a:pt x="15472" y="5328"/>
                  </a:cubicBezTo>
                  <a:cubicBezTo>
                    <a:pt x="14966" y="4339"/>
                    <a:pt x="14529" y="3486"/>
                    <a:pt x="13997" y="2872"/>
                  </a:cubicBezTo>
                  <a:cubicBezTo>
                    <a:pt x="13526" y="2328"/>
                    <a:pt x="13018" y="2021"/>
                    <a:pt x="12298" y="1845"/>
                  </a:cubicBezTo>
                  <a:cubicBezTo>
                    <a:pt x="10994" y="1527"/>
                    <a:pt x="9656" y="1475"/>
                    <a:pt x="8322" y="1689"/>
                  </a:cubicBezTo>
                  <a:cubicBezTo>
                    <a:pt x="7031" y="1896"/>
                    <a:pt x="5797" y="2343"/>
                    <a:pt x="4655" y="3016"/>
                  </a:cubicBezTo>
                  <a:cubicBezTo>
                    <a:pt x="2638" y="4204"/>
                    <a:pt x="1102" y="5986"/>
                    <a:pt x="254" y="8100"/>
                  </a:cubicBezTo>
                  <a:lnTo>
                    <a:pt x="0" y="8831"/>
                  </a:lnTo>
                  <a:lnTo>
                    <a:pt x="0" y="3614"/>
                  </a:lnTo>
                  <a:lnTo>
                    <a:pt x="494" y="3051"/>
                  </a:lnTo>
                  <a:cubicBezTo>
                    <a:pt x="1344" y="2167"/>
                    <a:pt x="2311" y="1406"/>
                    <a:pt x="3361" y="787"/>
                  </a:cubicBezTo>
                  <a:cubicBezTo>
                    <a:pt x="3718" y="577"/>
                    <a:pt x="4083" y="384"/>
                    <a:pt x="4457" y="207"/>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8" tIns="45718" rIns="45718" bIns="45718" numCol="1" anchor="ctr">
              <a:noAutofit/>
            </a:bodyPr>
            <a:lstStyle/>
            <a:p>
              <a:pPr algn="ctr">
                <a:defRPr>
                  <a:solidFill>
                    <a:srgbClr val="FFFFFF"/>
                  </a:solidFill>
                  <a:latin typeface="Kanit"/>
                  <a:ea typeface="Kanit"/>
                  <a:cs typeface="Kanit"/>
                  <a:sym typeface="Kanit"/>
                </a:defRPr>
              </a:pPr>
              <a:endParaRPr/>
            </a:p>
          </p:txBody>
        </p:sp>
        <p:sp>
          <p:nvSpPr>
            <p:cNvPr id="1000" name="Freeform: Shape 31762"/>
            <p:cNvSpPr/>
            <p:nvPr/>
          </p:nvSpPr>
          <p:spPr>
            <a:xfrm>
              <a:off x="-2" y="-1"/>
              <a:ext cx="6091236" cy="6858005"/>
            </a:xfrm>
            <a:custGeom>
              <a:avLst/>
              <a:gdLst/>
              <a:ahLst/>
              <a:cxnLst>
                <a:cxn ang="0">
                  <a:pos x="wd2" y="hd2"/>
                </a:cxn>
                <a:cxn ang="5400000">
                  <a:pos x="wd2" y="hd2"/>
                </a:cxn>
                <a:cxn ang="10800000">
                  <a:pos x="wd2" y="hd2"/>
                </a:cxn>
                <a:cxn ang="16200000">
                  <a:pos x="wd2" y="hd2"/>
                </a:cxn>
              </a:cxnLst>
              <a:rect l="0" t="0" r="r" b="b"/>
              <a:pathLst>
                <a:path w="21554" h="21600" extrusionOk="0">
                  <a:moveTo>
                    <a:pt x="0" y="17250"/>
                  </a:moveTo>
                  <a:lnTo>
                    <a:pt x="54" y="17328"/>
                  </a:lnTo>
                  <a:cubicBezTo>
                    <a:pt x="245" y="17591"/>
                    <a:pt x="463" y="17809"/>
                    <a:pt x="704" y="18009"/>
                  </a:cubicBezTo>
                  <a:lnTo>
                    <a:pt x="890" y="18154"/>
                  </a:lnTo>
                  <a:lnTo>
                    <a:pt x="1092" y="18288"/>
                  </a:lnTo>
                  <a:cubicBezTo>
                    <a:pt x="1156" y="18334"/>
                    <a:pt x="1233" y="18374"/>
                    <a:pt x="1303" y="18417"/>
                  </a:cubicBezTo>
                  <a:cubicBezTo>
                    <a:pt x="1376" y="18459"/>
                    <a:pt x="1445" y="18502"/>
                    <a:pt x="1523" y="18543"/>
                  </a:cubicBezTo>
                  <a:cubicBezTo>
                    <a:pt x="2129" y="18870"/>
                    <a:pt x="2806" y="19185"/>
                    <a:pt x="3453" y="19545"/>
                  </a:cubicBezTo>
                  <a:cubicBezTo>
                    <a:pt x="4103" y="19902"/>
                    <a:pt x="4734" y="20295"/>
                    <a:pt x="5344" y="20710"/>
                  </a:cubicBezTo>
                  <a:cubicBezTo>
                    <a:pt x="5871" y="21072"/>
                    <a:pt x="6458" y="21336"/>
                    <a:pt x="7086" y="21496"/>
                  </a:cubicBezTo>
                  <a:cubicBezTo>
                    <a:pt x="7243" y="21536"/>
                    <a:pt x="7403" y="21570"/>
                    <a:pt x="7565" y="21596"/>
                  </a:cubicBezTo>
                  <a:lnTo>
                    <a:pt x="7593" y="21600"/>
                  </a:lnTo>
                  <a:lnTo>
                    <a:pt x="3889" y="21600"/>
                  </a:lnTo>
                  <a:lnTo>
                    <a:pt x="3553" y="21376"/>
                  </a:lnTo>
                  <a:cubicBezTo>
                    <a:pt x="3259" y="21184"/>
                    <a:pt x="2962" y="20995"/>
                    <a:pt x="2661" y="20813"/>
                  </a:cubicBezTo>
                  <a:lnTo>
                    <a:pt x="2206" y="20542"/>
                  </a:lnTo>
                  <a:lnTo>
                    <a:pt x="1742" y="20276"/>
                  </a:lnTo>
                  <a:lnTo>
                    <a:pt x="1269" y="20007"/>
                  </a:lnTo>
                  <a:lnTo>
                    <a:pt x="1029" y="19870"/>
                  </a:lnTo>
                  <a:lnTo>
                    <a:pt x="785" y="19726"/>
                  </a:lnTo>
                  <a:cubicBezTo>
                    <a:pt x="704" y="19681"/>
                    <a:pt x="621" y="19627"/>
                    <a:pt x="540" y="19575"/>
                  </a:cubicBezTo>
                  <a:cubicBezTo>
                    <a:pt x="458" y="19522"/>
                    <a:pt x="375" y="19475"/>
                    <a:pt x="294" y="19414"/>
                  </a:cubicBezTo>
                  <a:lnTo>
                    <a:pt x="50" y="19241"/>
                  </a:lnTo>
                  <a:lnTo>
                    <a:pt x="0" y="19201"/>
                  </a:lnTo>
                  <a:close/>
                  <a:moveTo>
                    <a:pt x="13120" y="0"/>
                  </a:moveTo>
                  <a:lnTo>
                    <a:pt x="15094" y="0"/>
                  </a:lnTo>
                  <a:lnTo>
                    <a:pt x="15186" y="49"/>
                  </a:lnTo>
                  <a:cubicBezTo>
                    <a:pt x="15355" y="150"/>
                    <a:pt x="15520" y="259"/>
                    <a:pt x="15680" y="375"/>
                  </a:cubicBezTo>
                  <a:cubicBezTo>
                    <a:pt x="16321" y="841"/>
                    <a:pt x="16868" y="1422"/>
                    <a:pt x="17338" y="2028"/>
                  </a:cubicBezTo>
                  <a:cubicBezTo>
                    <a:pt x="17808" y="2636"/>
                    <a:pt x="18204" y="3268"/>
                    <a:pt x="18571" y="3881"/>
                  </a:cubicBezTo>
                  <a:cubicBezTo>
                    <a:pt x="18755" y="4187"/>
                    <a:pt x="18932" y="4490"/>
                    <a:pt x="19113" y="4782"/>
                  </a:cubicBezTo>
                  <a:lnTo>
                    <a:pt x="19395" y="5235"/>
                  </a:lnTo>
                  <a:cubicBezTo>
                    <a:pt x="19492" y="5391"/>
                    <a:pt x="19587" y="5549"/>
                    <a:pt x="19682" y="5708"/>
                  </a:cubicBezTo>
                  <a:cubicBezTo>
                    <a:pt x="20059" y="6347"/>
                    <a:pt x="20416" y="7019"/>
                    <a:pt x="20719" y="7741"/>
                  </a:cubicBezTo>
                  <a:cubicBezTo>
                    <a:pt x="21023" y="8462"/>
                    <a:pt x="21271" y="9236"/>
                    <a:pt x="21417" y="10059"/>
                  </a:cubicBezTo>
                  <a:cubicBezTo>
                    <a:pt x="21564" y="10880"/>
                    <a:pt x="21600" y="11751"/>
                    <a:pt x="21491" y="12613"/>
                  </a:cubicBezTo>
                  <a:lnTo>
                    <a:pt x="21470" y="12774"/>
                  </a:lnTo>
                  <a:cubicBezTo>
                    <a:pt x="21462" y="12828"/>
                    <a:pt x="21453" y="12882"/>
                    <a:pt x="21444" y="12935"/>
                  </a:cubicBezTo>
                  <a:lnTo>
                    <a:pt x="21418" y="13096"/>
                  </a:lnTo>
                  <a:cubicBezTo>
                    <a:pt x="21408" y="13150"/>
                    <a:pt x="21396" y="13203"/>
                    <a:pt x="21386" y="13256"/>
                  </a:cubicBezTo>
                  <a:cubicBezTo>
                    <a:pt x="21364" y="13362"/>
                    <a:pt x="21342" y="13469"/>
                    <a:pt x="21314" y="13574"/>
                  </a:cubicBezTo>
                  <a:cubicBezTo>
                    <a:pt x="21288" y="13679"/>
                    <a:pt x="21264" y="13785"/>
                    <a:pt x="21232" y="13889"/>
                  </a:cubicBezTo>
                  <a:lnTo>
                    <a:pt x="21187" y="14045"/>
                  </a:lnTo>
                  <a:cubicBezTo>
                    <a:pt x="21172" y="14098"/>
                    <a:pt x="21157" y="14149"/>
                    <a:pt x="21139" y="14199"/>
                  </a:cubicBezTo>
                  <a:lnTo>
                    <a:pt x="21036" y="14496"/>
                  </a:lnTo>
                  <a:lnTo>
                    <a:pt x="20933" y="14794"/>
                  </a:lnTo>
                  <a:cubicBezTo>
                    <a:pt x="20897" y="14893"/>
                    <a:pt x="20853" y="14990"/>
                    <a:pt x="20814" y="15088"/>
                  </a:cubicBezTo>
                  <a:cubicBezTo>
                    <a:pt x="20495" y="15871"/>
                    <a:pt x="20090" y="16630"/>
                    <a:pt x="19603" y="17337"/>
                  </a:cubicBezTo>
                  <a:lnTo>
                    <a:pt x="19224" y="17856"/>
                  </a:lnTo>
                  <a:cubicBezTo>
                    <a:pt x="19193" y="17900"/>
                    <a:pt x="19158" y="17941"/>
                    <a:pt x="19124" y="17982"/>
                  </a:cubicBezTo>
                  <a:lnTo>
                    <a:pt x="18818" y="18354"/>
                  </a:lnTo>
                  <a:cubicBezTo>
                    <a:pt x="18784" y="18395"/>
                    <a:pt x="18750" y="18436"/>
                    <a:pt x="18713" y="18475"/>
                  </a:cubicBezTo>
                  <a:cubicBezTo>
                    <a:pt x="18696" y="18495"/>
                    <a:pt x="18679" y="18516"/>
                    <a:pt x="18660" y="18536"/>
                  </a:cubicBezTo>
                  <a:cubicBezTo>
                    <a:pt x="18642" y="18554"/>
                    <a:pt x="18621" y="18572"/>
                    <a:pt x="18602" y="18591"/>
                  </a:cubicBezTo>
                  <a:lnTo>
                    <a:pt x="18365" y="18808"/>
                  </a:lnTo>
                  <a:cubicBezTo>
                    <a:pt x="18326" y="18844"/>
                    <a:pt x="18288" y="18882"/>
                    <a:pt x="18247" y="18915"/>
                  </a:cubicBezTo>
                  <a:lnTo>
                    <a:pt x="18124" y="19017"/>
                  </a:lnTo>
                  <a:lnTo>
                    <a:pt x="17877" y="19218"/>
                  </a:lnTo>
                  <a:cubicBezTo>
                    <a:pt x="17213" y="19745"/>
                    <a:pt x="16504" y="20181"/>
                    <a:pt x="15795" y="20574"/>
                  </a:cubicBezTo>
                  <a:cubicBezTo>
                    <a:pt x="15706" y="20623"/>
                    <a:pt x="15618" y="20672"/>
                    <a:pt x="15530" y="20722"/>
                  </a:cubicBezTo>
                  <a:lnTo>
                    <a:pt x="15262" y="20861"/>
                  </a:lnTo>
                  <a:lnTo>
                    <a:pt x="14995" y="21000"/>
                  </a:lnTo>
                  <a:cubicBezTo>
                    <a:pt x="14907" y="21048"/>
                    <a:pt x="14816" y="21088"/>
                    <a:pt x="14727" y="21133"/>
                  </a:cubicBezTo>
                  <a:cubicBezTo>
                    <a:pt x="14548" y="21220"/>
                    <a:pt x="14371" y="21312"/>
                    <a:pt x="14192" y="21395"/>
                  </a:cubicBezTo>
                  <a:cubicBezTo>
                    <a:pt x="14103" y="21438"/>
                    <a:pt x="14013" y="21481"/>
                    <a:pt x="13925" y="21525"/>
                  </a:cubicBezTo>
                  <a:lnTo>
                    <a:pt x="13776" y="21600"/>
                  </a:lnTo>
                  <a:lnTo>
                    <a:pt x="9710" y="21600"/>
                  </a:lnTo>
                  <a:lnTo>
                    <a:pt x="10094" y="21540"/>
                  </a:lnTo>
                  <a:cubicBezTo>
                    <a:pt x="10438" y="21476"/>
                    <a:pt x="10782" y="21391"/>
                    <a:pt x="11123" y="21291"/>
                  </a:cubicBezTo>
                  <a:cubicBezTo>
                    <a:pt x="11465" y="21190"/>
                    <a:pt x="11803" y="21071"/>
                    <a:pt x="12141" y="20945"/>
                  </a:cubicBezTo>
                  <a:cubicBezTo>
                    <a:pt x="12479" y="20819"/>
                    <a:pt x="12815" y="20680"/>
                    <a:pt x="13140" y="20517"/>
                  </a:cubicBezTo>
                  <a:cubicBezTo>
                    <a:pt x="13465" y="20349"/>
                    <a:pt x="13786" y="20161"/>
                    <a:pt x="14088" y="19952"/>
                  </a:cubicBezTo>
                  <a:cubicBezTo>
                    <a:pt x="14243" y="19852"/>
                    <a:pt x="14390" y="19743"/>
                    <a:pt x="14537" y="19634"/>
                  </a:cubicBezTo>
                  <a:cubicBezTo>
                    <a:pt x="14610" y="19579"/>
                    <a:pt x="14683" y="19525"/>
                    <a:pt x="14756" y="19469"/>
                  </a:cubicBezTo>
                  <a:cubicBezTo>
                    <a:pt x="14826" y="19411"/>
                    <a:pt x="14896" y="19353"/>
                    <a:pt x="14966" y="19294"/>
                  </a:cubicBezTo>
                  <a:cubicBezTo>
                    <a:pt x="15525" y="18829"/>
                    <a:pt x="16023" y="18309"/>
                    <a:pt x="16462" y="17768"/>
                  </a:cubicBezTo>
                  <a:lnTo>
                    <a:pt x="16623" y="17564"/>
                  </a:lnTo>
                  <a:lnTo>
                    <a:pt x="16704" y="17463"/>
                  </a:lnTo>
                  <a:cubicBezTo>
                    <a:pt x="16732" y="17430"/>
                    <a:pt x="16755" y="17394"/>
                    <a:pt x="16780" y="17359"/>
                  </a:cubicBezTo>
                  <a:lnTo>
                    <a:pt x="16930" y="17150"/>
                  </a:lnTo>
                  <a:cubicBezTo>
                    <a:pt x="16942" y="17132"/>
                    <a:pt x="16955" y="17115"/>
                    <a:pt x="16967" y="17098"/>
                  </a:cubicBezTo>
                  <a:cubicBezTo>
                    <a:pt x="16981" y="17082"/>
                    <a:pt x="16997" y="17067"/>
                    <a:pt x="17011" y="17051"/>
                  </a:cubicBezTo>
                  <a:cubicBezTo>
                    <a:pt x="17040" y="17020"/>
                    <a:pt x="17066" y="16987"/>
                    <a:pt x="17092" y="16953"/>
                  </a:cubicBezTo>
                  <a:lnTo>
                    <a:pt x="17249" y="16754"/>
                  </a:lnTo>
                  <a:lnTo>
                    <a:pt x="17327" y="16654"/>
                  </a:lnTo>
                  <a:cubicBezTo>
                    <a:pt x="17353" y="16621"/>
                    <a:pt x="17380" y="16589"/>
                    <a:pt x="17403" y="16553"/>
                  </a:cubicBezTo>
                  <a:lnTo>
                    <a:pt x="17691" y="16139"/>
                  </a:lnTo>
                  <a:cubicBezTo>
                    <a:pt x="18056" y="15576"/>
                    <a:pt x="18351" y="14973"/>
                    <a:pt x="18583" y="14346"/>
                  </a:cubicBezTo>
                  <a:cubicBezTo>
                    <a:pt x="18611" y="14268"/>
                    <a:pt x="18645" y="14191"/>
                    <a:pt x="18671" y="14112"/>
                  </a:cubicBezTo>
                  <a:lnTo>
                    <a:pt x="18746" y="13872"/>
                  </a:lnTo>
                  <a:lnTo>
                    <a:pt x="18822" y="13633"/>
                  </a:lnTo>
                  <a:cubicBezTo>
                    <a:pt x="18836" y="13593"/>
                    <a:pt x="18847" y="13554"/>
                    <a:pt x="18857" y="13516"/>
                  </a:cubicBezTo>
                  <a:lnTo>
                    <a:pt x="18888" y="13400"/>
                  </a:lnTo>
                  <a:cubicBezTo>
                    <a:pt x="18910" y="13323"/>
                    <a:pt x="18925" y="13246"/>
                    <a:pt x="18944" y="13169"/>
                  </a:cubicBezTo>
                  <a:cubicBezTo>
                    <a:pt x="18963" y="13092"/>
                    <a:pt x="18976" y="13014"/>
                    <a:pt x="18991" y="12937"/>
                  </a:cubicBezTo>
                  <a:cubicBezTo>
                    <a:pt x="18999" y="12899"/>
                    <a:pt x="19008" y="12860"/>
                    <a:pt x="19014" y="12821"/>
                  </a:cubicBezTo>
                  <a:lnTo>
                    <a:pt x="19032" y="12706"/>
                  </a:lnTo>
                  <a:lnTo>
                    <a:pt x="19051" y="12590"/>
                  </a:lnTo>
                  <a:lnTo>
                    <a:pt x="19064" y="12474"/>
                  </a:lnTo>
                  <a:cubicBezTo>
                    <a:pt x="19139" y="11856"/>
                    <a:pt x="19126" y="11235"/>
                    <a:pt x="19023" y="10614"/>
                  </a:cubicBezTo>
                  <a:cubicBezTo>
                    <a:pt x="18922" y="9992"/>
                    <a:pt x="18732" y="9371"/>
                    <a:pt x="18492" y="8749"/>
                  </a:cubicBezTo>
                  <a:cubicBezTo>
                    <a:pt x="18252" y="8128"/>
                    <a:pt x="17962" y="7506"/>
                    <a:pt x="17658" y="6871"/>
                  </a:cubicBezTo>
                  <a:lnTo>
                    <a:pt x="17187" y="5898"/>
                  </a:lnTo>
                  <a:cubicBezTo>
                    <a:pt x="17025" y="5555"/>
                    <a:pt x="16875" y="5214"/>
                    <a:pt x="16736" y="4874"/>
                  </a:cubicBezTo>
                  <a:cubicBezTo>
                    <a:pt x="16456" y="4195"/>
                    <a:pt x="16225" y="3523"/>
                    <a:pt x="15962" y="2889"/>
                  </a:cubicBezTo>
                  <a:cubicBezTo>
                    <a:pt x="15830" y="2572"/>
                    <a:pt x="15689" y="2264"/>
                    <a:pt x="15526" y="1973"/>
                  </a:cubicBezTo>
                  <a:cubicBezTo>
                    <a:pt x="15364" y="1682"/>
                    <a:pt x="15179" y="1407"/>
                    <a:pt x="14961" y="1161"/>
                  </a:cubicBezTo>
                  <a:cubicBezTo>
                    <a:pt x="14744" y="913"/>
                    <a:pt x="14495" y="694"/>
                    <a:pt x="14218" y="509"/>
                  </a:cubicBezTo>
                  <a:cubicBezTo>
                    <a:pt x="13940" y="324"/>
                    <a:pt x="13635" y="175"/>
                    <a:pt x="13311" y="63"/>
                  </a:cubicBezTo>
                  <a:lnTo>
                    <a:pt x="13189" y="21"/>
                  </a:lnTo>
                  <a:close/>
                  <a:moveTo>
                    <a:pt x="4691" y="0"/>
                  </a:moveTo>
                  <a:lnTo>
                    <a:pt x="8307" y="0"/>
                  </a:lnTo>
                  <a:lnTo>
                    <a:pt x="8007" y="65"/>
                  </a:lnTo>
                  <a:cubicBezTo>
                    <a:pt x="7658" y="155"/>
                    <a:pt x="7312" y="258"/>
                    <a:pt x="6971" y="372"/>
                  </a:cubicBezTo>
                  <a:cubicBezTo>
                    <a:pt x="6885" y="400"/>
                    <a:pt x="6799" y="427"/>
                    <a:pt x="6714" y="457"/>
                  </a:cubicBezTo>
                  <a:cubicBezTo>
                    <a:pt x="6630" y="489"/>
                    <a:pt x="6545" y="521"/>
                    <a:pt x="6461" y="552"/>
                  </a:cubicBezTo>
                  <a:lnTo>
                    <a:pt x="6208" y="645"/>
                  </a:lnTo>
                  <a:lnTo>
                    <a:pt x="5957" y="747"/>
                  </a:lnTo>
                  <a:cubicBezTo>
                    <a:pt x="5874" y="781"/>
                    <a:pt x="5790" y="813"/>
                    <a:pt x="5706" y="846"/>
                  </a:cubicBezTo>
                  <a:lnTo>
                    <a:pt x="5458" y="955"/>
                  </a:lnTo>
                  <a:lnTo>
                    <a:pt x="5209" y="1063"/>
                  </a:lnTo>
                  <a:cubicBezTo>
                    <a:pt x="5126" y="1100"/>
                    <a:pt x="5046" y="1142"/>
                    <a:pt x="4964" y="1180"/>
                  </a:cubicBezTo>
                  <a:lnTo>
                    <a:pt x="4720" y="1300"/>
                  </a:lnTo>
                  <a:cubicBezTo>
                    <a:pt x="4639" y="1340"/>
                    <a:pt x="4561" y="1387"/>
                    <a:pt x="4481" y="1430"/>
                  </a:cubicBezTo>
                  <a:lnTo>
                    <a:pt x="4243" y="1563"/>
                  </a:lnTo>
                  <a:lnTo>
                    <a:pt x="4184" y="1597"/>
                  </a:lnTo>
                  <a:lnTo>
                    <a:pt x="4010" y="1705"/>
                  </a:lnTo>
                  <a:lnTo>
                    <a:pt x="3779" y="1850"/>
                  </a:lnTo>
                  <a:lnTo>
                    <a:pt x="3721" y="1886"/>
                  </a:lnTo>
                  <a:lnTo>
                    <a:pt x="3665" y="1925"/>
                  </a:lnTo>
                  <a:lnTo>
                    <a:pt x="3552" y="2002"/>
                  </a:lnTo>
                  <a:cubicBezTo>
                    <a:pt x="3402" y="2105"/>
                    <a:pt x="3250" y="2205"/>
                    <a:pt x="3106" y="2317"/>
                  </a:cubicBezTo>
                  <a:cubicBezTo>
                    <a:pt x="2519" y="2749"/>
                    <a:pt x="1967" y="3234"/>
                    <a:pt x="1478" y="3775"/>
                  </a:cubicBezTo>
                  <a:cubicBezTo>
                    <a:pt x="987" y="4316"/>
                    <a:pt x="555" y="4907"/>
                    <a:pt x="194" y="5532"/>
                  </a:cubicBezTo>
                  <a:lnTo>
                    <a:pt x="63" y="5768"/>
                  </a:lnTo>
                  <a:lnTo>
                    <a:pt x="0" y="5887"/>
                  </a:lnTo>
                  <a:lnTo>
                    <a:pt x="0" y="3775"/>
                  </a:lnTo>
                  <a:lnTo>
                    <a:pt x="658" y="3028"/>
                  </a:lnTo>
                  <a:cubicBezTo>
                    <a:pt x="1212" y="2446"/>
                    <a:pt x="1804" y="1899"/>
                    <a:pt x="2441" y="1408"/>
                  </a:cubicBezTo>
                  <a:cubicBezTo>
                    <a:pt x="2597" y="1281"/>
                    <a:pt x="2763" y="1168"/>
                    <a:pt x="2927" y="1052"/>
                  </a:cubicBezTo>
                  <a:cubicBezTo>
                    <a:pt x="3089" y="932"/>
                    <a:pt x="3260" y="827"/>
                    <a:pt x="3429" y="718"/>
                  </a:cubicBezTo>
                  <a:lnTo>
                    <a:pt x="3619" y="597"/>
                  </a:lnTo>
                  <a:lnTo>
                    <a:pt x="3684" y="559"/>
                  </a:lnTo>
                  <a:lnTo>
                    <a:pt x="3945" y="408"/>
                  </a:lnTo>
                  <a:cubicBezTo>
                    <a:pt x="4032" y="358"/>
                    <a:pt x="4117" y="304"/>
                    <a:pt x="4206" y="258"/>
                  </a:cubicBezTo>
                  <a:lnTo>
                    <a:pt x="4471" y="116"/>
                  </a:ln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8" tIns="45718" rIns="45718" bIns="45718" numCol="1" anchor="ctr">
              <a:noAutofit/>
            </a:bodyPr>
            <a:lstStyle/>
            <a:p>
              <a:pPr algn="ctr">
                <a:defRPr>
                  <a:solidFill>
                    <a:srgbClr val="FFFFFF"/>
                  </a:solidFill>
                  <a:latin typeface="Kanit"/>
                  <a:ea typeface="Kanit"/>
                  <a:cs typeface="Kanit"/>
                  <a:sym typeface="Kanit"/>
                </a:defRPr>
              </a:pPr>
              <a:endParaRPr/>
            </a:p>
          </p:txBody>
        </p:sp>
        <p:sp>
          <p:nvSpPr>
            <p:cNvPr id="1001" name="Freeform: Shape 31763"/>
            <p:cNvSpPr/>
            <p:nvPr/>
          </p:nvSpPr>
          <p:spPr>
            <a:xfrm>
              <a:off x="-1" y="-1"/>
              <a:ext cx="6055735" cy="6858005"/>
            </a:xfrm>
            <a:custGeom>
              <a:avLst/>
              <a:gdLst/>
              <a:ahLst/>
              <a:cxnLst>
                <a:cxn ang="0">
                  <a:pos x="wd2" y="hd2"/>
                </a:cxn>
                <a:cxn ang="5400000">
                  <a:pos x="wd2" y="hd2"/>
                </a:cxn>
                <a:cxn ang="10800000">
                  <a:pos x="wd2" y="hd2"/>
                </a:cxn>
                <a:cxn ang="16200000">
                  <a:pos x="wd2" y="hd2"/>
                </a:cxn>
              </a:cxnLst>
              <a:rect l="0" t="0" r="r" b="b"/>
              <a:pathLst>
                <a:path w="21591" h="21600" extrusionOk="0">
                  <a:moveTo>
                    <a:pt x="0" y="18772"/>
                  </a:moveTo>
                  <a:lnTo>
                    <a:pt x="128" y="18906"/>
                  </a:lnTo>
                  <a:cubicBezTo>
                    <a:pt x="196" y="18965"/>
                    <a:pt x="263" y="19025"/>
                    <a:pt x="331" y="19084"/>
                  </a:cubicBezTo>
                  <a:lnTo>
                    <a:pt x="548" y="19249"/>
                  </a:lnTo>
                  <a:cubicBezTo>
                    <a:pt x="619" y="19305"/>
                    <a:pt x="698" y="19354"/>
                    <a:pt x="773" y="19407"/>
                  </a:cubicBezTo>
                  <a:cubicBezTo>
                    <a:pt x="849" y="19458"/>
                    <a:pt x="925" y="19510"/>
                    <a:pt x="1005" y="19558"/>
                  </a:cubicBezTo>
                  <a:cubicBezTo>
                    <a:pt x="1319" y="19757"/>
                    <a:pt x="1646" y="19943"/>
                    <a:pt x="1973" y="20131"/>
                  </a:cubicBezTo>
                  <a:lnTo>
                    <a:pt x="2462" y="20415"/>
                  </a:lnTo>
                  <a:lnTo>
                    <a:pt x="2949" y="20703"/>
                  </a:lnTo>
                  <a:cubicBezTo>
                    <a:pt x="3272" y="20896"/>
                    <a:pt x="3591" y="21095"/>
                    <a:pt x="3907" y="21298"/>
                  </a:cubicBezTo>
                  <a:lnTo>
                    <a:pt x="4367" y="21600"/>
                  </a:lnTo>
                  <a:lnTo>
                    <a:pt x="4115" y="21600"/>
                  </a:lnTo>
                  <a:lnTo>
                    <a:pt x="3827" y="21415"/>
                  </a:lnTo>
                  <a:cubicBezTo>
                    <a:pt x="3508" y="21219"/>
                    <a:pt x="3183" y="21030"/>
                    <a:pt x="2853" y="20852"/>
                  </a:cubicBezTo>
                  <a:cubicBezTo>
                    <a:pt x="2193" y="20491"/>
                    <a:pt x="1508" y="20182"/>
                    <a:pt x="825" y="19840"/>
                  </a:cubicBezTo>
                  <a:cubicBezTo>
                    <a:pt x="740" y="19799"/>
                    <a:pt x="656" y="19751"/>
                    <a:pt x="572" y="19706"/>
                  </a:cubicBezTo>
                  <a:cubicBezTo>
                    <a:pt x="488" y="19659"/>
                    <a:pt x="401" y="19617"/>
                    <a:pt x="320" y="19565"/>
                  </a:cubicBezTo>
                  <a:lnTo>
                    <a:pt x="72" y="19414"/>
                  </a:lnTo>
                  <a:lnTo>
                    <a:pt x="0" y="19363"/>
                  </a:lnTo>
                  <a:close/>
                  <a:moveTo>
                    <a:pt x="13364" y="0"/>
                  </a:moveTo>
                  <a:lnTo>
                    <a:pt x="15252" y="0"/>
                  </a:lnTo>
                  <a:lnTo>
                    <a:pt x="15472" y="127"/>
                  </a:lnTo>
                  <a:cubicBezTo>
                    <a:pt x="15641" y="237"/>
                    <a:pt x="15804" y="357"/>
                    <a:pt x="15960" y="485"/>
                  </a:cubicBezTo>
                  <a:cubicBezTo>
                    <a:pt x="16272" y="739"/>
                    <a:pt x="16552" y="1027"/>
                    <a:pt x="16806" y="1329"/>
                  </a:cubicBezTo>
                  <a:cubicBezTo>
                    <a:pt x="17058" y="1633"/>
                    <a:pt x="17287" y="1952"/>
                    <a:pt x="17495" y="2279"/>
                  </a:cubicBezTo>
                  <a:cubicBezTo>
                    <a:pt x="17704" y="2605"/>
                    <a:pt x="17896" y="2936"/>
                    <a:pt x="18078" y="3268"/>
                  </a:cubicBezTo>
                  <a:cubicBezTo>
                    <a:pt x="18261" y="3599"/>
                    <a:pt x="18436" y="3931"/>
                    <a:pt x="18609" y="4259"/>
                  </a:cubicBezTo>
                  <a:cubicBezTo>
                    <a:pt x="18784" y="4586"/>
                    <a:pt x="18958" y="4909"/>
                    <a:pt x="19138" y="5225"/>
                  </a:cubicBezTo>
                  <a:lnTo>
                    <a:pt x="19417" y="5705"/>
                  </a:lnTo>
                  <a:cubicBezTo>
                    <a:pt x="19512" y="5868"/>
                    <a:pt x="19606" y="6031"/>
                    <a:pt x="19699" y="6196"/>
                  </a:cubicBezTo>
                  <a:cubicBezTo>
                    <a:pt x="20071" y="6854"/>
                    <a:pt x="20431" y="7532"/>
                    <a:pt x="20739" y="8248"/>
                  </a:cubicBezTo>
                  <a:cubicBezTo>
                    <a:pt x="21045" y="8964"/>
                    <a:pt x="21302" y="9721"/>
                    <a:pt x="21449" y="10520"/>
                  </a:cubicBezTo>
                  <a:cubicBezTo>
                    <a:pt x="21522" y="10918"/>
                    <a:pt x="21571" y="11326"/>
                    <a:pt x="21586" y="11739"/>
                  </a:cubicBezTo>
                  <a:cubicBezTo>
                    <a:pt x="21600" y="12153"/>
                    <a:pt x="21583" y="12570"/>
                    <a:pt x="21534" y="12985"/>
                  </a:cubicBezTo>
                  <a:cubicBezTo>
                    <a:pt x="21486" y="13400"/>
                    <a:pt x="21401" y="13813"/>
                    <a:pt x="21291" y="14218"/>
                  </a:cubicBezTo>
                  <a:cubicBezTo>
                    <a:pt x="21262" y="14318"/>
                    <a:pt x="21235" y="14422"/>
                    <a:pt x="21202" y="14519"/>
                  </a:cubicBezTo>
                  <a:lnTo>
                    <a:pt x="21107" y="14813"/>
                  </a:lnTo>
                  <a:lnTo>
                    <a:pt x="21003" y="15105"/>
                  </a:lnTo>
                  <a:cubicBezTo>
                    <a:pt x="20967" y="15203"/>
                    <a:pt x="20928" y="15299"/>
                    <a:pt x="20890" y="15395"/>
                  </a:cubicBezTo>
                  <a:cubicBezTo>
                    <a:pt x="20580" y="16166"/>
                    <a:pt x="20182" y="16911"/>
                    <a:pt x="19699" y="17601"/>
                  </a:cubicBezTo>
                  <a:cubicBezTo>
                    <a:pt x="19216" y="18292"/>
                    <a:pt x="18657" y="18931"/>
                    <a:pt x="18037" y="19496"/>
                  </a:cubicBezTo>
                  <a:cubicBezTo>
                    <a:pt x="17727" y="19779"/>
                    <a:pt x="17403" y="20043"/>
                    <a:pt x="17070" y="20293"/>
                  </a:cubicBezTo>
                  <a:cubicBezTo>
                    <a:pt x="16735" y="20540"/>
                    <a:pt x="16392" y="20773"/>
                    <a:pt x="16040" y="20988"/>
                  </a:cubicBezTo>
                  <a:cubicBezTo>
                    <a:pt x="15687" y="21203"/>
                    <a:pt x="15328" y="21402"/>
                    <a:pt x="14964" y="21588"/>
                  </a:cubicBezTo>
                  <a:lnTo>
                    <a:pt x="14938" y="21600"/>
                  </a:lnTo>
                  <a:lnTo>
                    <a:pt x="13021" y="21600"/>
                  </a:lnTo>
                  <a:lnTo>
                    <a:pt x="13509" y="21348"/>
                  </a:lnTo>
                  <a:cubicBezTo>
                    <a:pt x="14185" y="20967"/>
                    <a:pt x="14841" y="20553"/>
                    <a:pt x="15458" y="20103"/>
                  </a:cubicBezTo>
                  <a:cubicBezTo>
                    <a:pt x="15766" y="19877"/>
                    <a:pt x="16067" y="19643"/>
                    <a:pt x="16354" y="19397"/>
                  </a:cubicBezTo>
                  <a:cubicBezTo>
                    <a:pt x="16644" y="19154"/>
                    <a:pt x="16920" y="18898"/>
                    <a:pt x="17184" y="18633"/>
                  </a:cubicBezTo>
                  <a:cubicBezTo>
                    <a:pt x="17711" y="18102"/>
                    <a:pt x="18189" y="17531"/>
                    <a:pt x="18592" y="16917"/>
                  </a:cubicBezTo>
                  <a:cubicBezTo>
                    <a:pt x="18996" y="16302"/>
                    <a:pt x="19328" y="15649"/>
                    <a:pt x="19593" y="14969"/>
                  </a:cubicBezTo>
                  <a:cubicBezTo>
                    <a:pt x="19625" y="14884"/>
                    <a:pt x="19659" y="14799"/>
                    <a:pt x="19689" y="14713"/>
                  </a:cubicBezTo>
                  <a:lnTo>
                    <a:pt x="19779" y="14456"/>
                  </a:lnTo>
                  <a:lnTo>
                    <a:pt x="19862" y="14195"/>
                  </a:lnTo>
                  <a:cubicBezTo>
                    <a:pt x="19891" y="14108"/>
                    <a:pt x="19911" y="14024"/>
                    <a:pt x="19936" y="13938"/>
                  </a:cubicBezTo>
                  <a:cubicBezTo>
                    <a:pt x="20030" y="13596"/>
                    <a:pt x="20097" y="13251"/>
                    <a:pt x="20143" y="12905"/>
                  </a:cubicBezTo>
                  <a:cubicBezTo>
                    <a:pt x="20232" y="12212"/>
                    <a:pt x="20211" y="11515"/>
                    <a:pt x="20100" y="10827"/>
                  </a:cubicBezTo>
                  <a:cubicBezTo>
                    <a:pt x="19987" y="10138"/>
                    <a:pt x="19784" y="9459"/>
                    <a:pt x="19522" y="8792"/>
                  </a:cubicBezTo>
                  <a:cubicBezTo>
                    <a:pt x="19260" y="8125"/>
                    <a:pt x="18943" y="7470"/>
                    <a:pt x="18603" y="6818"/>
                  </a:cubicBezTo>
                  <a:cubicBezTo>
                    <a:pt x="18517" y="6655"/>
                    <a:pt x="18431" y="6492"/>
                    <a:pt x="18344" y="6329"/>
                  </a:cubicBezTo>
                  <a:lnTo>
                    <a:pt x="18077" y="5833"/>
                  </a:lnTo>
                  <a:cubicBezTo>
                    <a:pt x="17898" y="5494"/>
                    <a:pt x="17730" y="5155"/>
                    <a:pt x="17567" y="4816"/>
                  </a:cubicBezTo>
                  <a:lnTo>
                    <a:pt x="17081" y="3811"/>
                  </a:lnTo>
                  <a:cubicBezTo>
                    <a:pt x="16919" y="3481"/>
                    <a:pt x="16756" y="3156"/>
                    <a:pt x="16581" y="2842"/>
                  </a:cubicBezTo>
                  <a:cubicBezTo>
                    <a:pt x="16405" y="2530"/>
                    <a:pt x="16221" y="2227"/>
                    <a:pt x="16015" y="1943"/>
                  </a:cubicBezTo>
                  <a:cubicBezTo>
                    <a:pt x="15811" y="1658"/>
                    <a:pt x="15589" y="1391"/>
                    <a:pt x="15339" y="1153"/>
                  </a:cubicBezTo>
                  <a:cubicBezTo>
                    <a:pt x="15090" y="914"/>
                    <a:pt x="14816" y="702"/>
                    <a:pt x="14519" y="520"/>
                  </a:cubicBezTo>
                  <a:cubicBezTo>
                    <a:pt x="14222" y="337"/>
                    <a:pt x="13900" y="187"/>
                    <a:pt x="13563" y="66"/>
                  </a:cubicBezTo>
                  <a:lnTo>
                    <a:pt x="13435" y="21"/>
                  </a:lnTo>
                  <a:close/>
                  <a:moveTo>
                    <a:pt x="5668" y="0"/>
                  </a:moveTo>
                  <a:lnTo>
                    <a:pt x="6839" y="0"/>
                  </a:lnTo>
                  <a:lnTo>
                    <a:pt x="6290" y="174"/>
                  </a:lnTo>
                  <a:cubicBezTo>
                    <a:pt x="5739" y="364"/>
                    <a:pt x="5201" y="595"/>
                    <a:pt x="4683" y="864"/>
                  </a:cubicBezTo>
                  <a:cubicBezTo>
                    <a:pt x="3297" y="1580"/>
                    <a:pt x="2057" y="2575"/>
                    <a:pt x="1054" y="3741"/>
                  </a:cubicBezTo>
                  <a:cubicBezTo>
                    <a:pt x="803" y="4032"/>
                    <a:pt x="566" y="4333"/>
                    <a:pt x="343" y="4644"/>
                  </a:cubicBezTo>
                  <a:lnTo>
                    <a:pt x="0" y="5170"/>
                  </a:lnTo>
                  <a:lnTo>
                    <a:pt x="0" y="3856"/>
                  </a:lnTo>
                  <a:lnTo>
                    <a:pt x="538" y="3279"/>
                  </a:lnTo>
                  <a:cubicBezTo>
                    <a:pt x="1706" y="2135"/>
                    <a:pt x="3060" y="1200"/>
                    <a:pt x="4510" y="498"/>
                  </a:cubicBezTo>
                  <a:cubicBezTo>
                    <a:pt x="4873" y="323"/>
                    <a:pt x="5242" y="163"/>
                    <a:pt x="5616" y="18"/>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8" tIns="45718" rIns="45718" bIns="45718" numCol="1" anchor="ctr">
              <a:noAutofit/>
            </a:bodyPr>
            <a:lstStyle/>
            <a:p>
              <a:pPr algn="ctr">
                <a:defRPr>
                  <a:solidFill>
                    <a:srgbClr val="FFFFFF"/>
                  </a:solidFill>
                  <a:latin typeface="Kanit"/>
                  <a:ea typeface="Kanit"/>
                  <a:cs typeface="Kanit"/>
                  <a:sym typeface="Kanit"/>
                </a:defRPr>
              </a:pPr>
              <a:endParaRPr/>
            </a:p>
          </p:txBody>
        </p:sp>
      </p:grpSp>
      <p:pic>
        <p:nvPicPr>
          <p:cNvPr id="1003" name="Graphic 31751" descr="Graphic 31751"/>
          <p:cNvPicPr>
            <a:picLocks noChangeAspect="1"/>
          </p:cNvPicPr>
          <p:nvPr/>
        </p:nvPicPr>
        <p:blipFill>
          <a:blip r:embed="rId3"/>
          <a:stretch>
            <a:fillRect/>
          </a:stretch>
        </p:blipFill>
        <p:spPr>
          <a:xfrm>
            <a:off x="674436" y="1700783"/>
            <a:ext cx="3785619" cy="3785617"/>
          </a:xfrm>
          <a:prstGeom prst="rect">
            <a:avLst/>
          </a:prstGeom>
          <a:ln w="12700">
            <a:miter lim="400000"/>
          </a:ln>
        </p:spPr>
      </p:pic>
      <p:sp>
        <p:nvSpPr>
          <p:cNvPr id="1004" name="TextBox 5"/>
          <p:cNvSpPr/>
          <p:nvPr/>
        </p:nvSpPr>
        <p:spPr>
          <a:xfrm>
            <a:off x="6621070" y="2819398"/>
            <a:ext cx="4765953" cy="29557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marL="457200" indent="-228600">
              <a:lnSpc>
                <a:spcPct val="120000"/>
              </a:lnSpc>
              <a:spcBef>
                <a:spcPts val="1200"/>
              </a:spcBef>
              <a:buSzPct val="100000"/>
              <a:buFont typeface="Arial"/>
              <a:buChar char="•"/>
              <a:defRPr sz="3200">
                <a:latin typeface="宋体"/>
                <a:ea typeface="宋体"/>
                <a:cs typeface="宋体"/>
                <a:sym typeface="宋体"/>
              </a:defRPr>
            </a:pPr>
            <a:r>
              <a:t>洗手间位置</a:t>
            </a:r>
          </a:p>
          <a:p>
            <a:pPr marL="457200" indent="-228600">
              <a:lnSpc>
                <a:spcPct val="120000"/>
              </a:lnSpc>
              <a:spcBef>
                <a:spcPts val="1200"/>
              </a:spcBef>
              <a:buSzPct val="100000"/>
              <a:buFont typeface="Arial"/>
              <a:buChar char="•"/>
              <a:defRPr sz="3200">
                <a:latin typeface="宋体"/>
                <a:ea typeface="宋体"/>
                <a:cs typeface="宋体"/>
                <a:sym typeface="宋体"/>
              </a:defRPr>
            </a:pPr>
            <a:r>
              <a:t>紧急</a:t>
            </a:r>
            <a:r>
              <a:rPr>
                <a:latin typeface="+mn-lt"/>
                <a:ea typeface="+mn-ea"/>
                <a:cs typeface="+mn-cs"/>
                <a:sym typeface="Helvetica"/>
              </a:rPr>
              <a:t>疏散程序</a:t>
            </a:r>
          </a:p>
          <a:p>
            <a:pPr marL="457200" indent="-228600">
              <a:lnSpc>
                <a:spcPct val="120000"/>
              </a:lnSpc>
              <a:spcBef>
                <a:spcPts val="1200"/>
              </a:spcBef>
              <a:buSzPct val="100000"/>
              <a:buFont typeface="Arial"/>
              <a:buChar char="•"/>
              <a:defRPr sz="3200"/>
            </a:pPr>
            <a:r>
              <a:t>基本规则</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 name="Slide Background"/>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pic>
        <p:nvPicPr>
          <p:cNvPr id="1009" name="Picture 30725" descr="Picture 30725"/>
          <p:cNvPicPr>
            <a:picLocks noChangeAspect="1"/>
          </p:cNvPicPr>
          <p:nvPr/>
        </p:nvPicPr>
        <p:blipFill>
          <a:blip r:embed="rId3"/>
          <a:srcRect l="40666" r="66"/>
          <a:stretch>
            <a:fillRect/>
          </a:stretch>
        </p:blipFill>
        <p:spPr>
          <a:xfrm>
            <a:off x="6103026" y="0"/>
            <a:ext cx="6088976" cy="6857853"/>
          </a:xfrm>
          <a:prstGeom prst="rect">
            <a:avLst/>
          </a:prstGeom>
          <a:ln w="12700">
            <a:miter lim="400000"/>
          </a:ln>
        </p:spPr>
      </p:pic>
      <p:sp>
        <p:nvSpPr>
          <p:cNvPr id="1010" name="Rectangle 30746"/>
          <p:cNvSpPr/>
          <p:nvPr/>
        </p:nvSpPr>
        <p:spPr>
          <a:xfrm>
            <a:off x="-3" y="0"/>
            <a:ext cx="6103031" cy="6858000"/>
          </a:xfrm>
          <a:prstGeom prst="rect">
            <a:avLst/>
          </a:prstGeom>
          <a:solidFill>
            <a:srgbClr val="FFFFFF"/>
          </a:solidFill>
          <a:ln w="12700">
            <a:miter lim="400000"/>
          </a:ln>
          <a:effectLst>
            <a:outerShdw blurRad="889000" dist="406400" dir="21540000" rotWithShape="0">
              <a:srgbClr val="000000">
                <a:alpha val="20000"/>
              </a:srgbClr>
            </a:outerShdw>
          </a:effectLst>
        </p:spPr>
        <p:txBody>
          <a:bodyPr lIns="45718" tIns="45718" rIns="45718" bIns="45718" anchor="ctr"/>
          <a:lstStyle/>
          <a:p>
            <a:pPr algn="ctr">
              <a:defRPr>
                <a:solidFill>
                  <a:srgbClr val="FFFFFF"/>
                </a:solidFill>
                <a:latin typeface="Kanit"/>
                <a:ea typeface="Kanit"/>
                <a:cs typeface="Kanit"/>
                <a:sym typeface="Kanit"/>
              </a:defRPr>
            </a:pPr>
            <a:endParaRPr/>
          </a:p>
        </p:txBody>
      </p:sp>
      <p:sp>
        <p:nvSpPr>
          <p:cNvPr id="1011" name="Title 1"/>
          <p:cNvSpPr>
            <a:spLocks noGrp="1"/>
          </p:cNvSpPr>
          <p:nvPr>
            <p:ph type="title"/>
          </p:nvPr>
        </p:nvSpPr>
        <p:spPr>
          <a:xfrm>
            <a:off x="761798" y="328512"/>
            <a:ext cx="4778392" cy="1628970"/>
          </a:xfrm>
          <a:prstGeom prst="rect">
            <a:avLst/>
          </a:prstGeom>
        </p:spPr>
        <p:txBody>
          <a:bodyPr/>
          <a:lstStyle>
            <a:lvl1pPr algn="ctr">
              <a:defRPr sz="4000">
                <a:solidFill>
                  <a:srgbClr val="1962B2"/>
                </a:solidFill>
                <a:latin typeface="+mn-lt"/>
                <a:ea typeface="+mn-ea"/>
                <a:cs typeface="+mn-cs"/>
                <a:sym typeface="Helvetica"/>
              </a:defRPr>
            </a:lvl1pPr>
          </a:lstStyle>
          <a:p>
            <a:r>
              <a:t>会议概述</a:t>
            </a:r>
          </a:p>
        </p:txBody>
      </p:sp>
      <p:sp>
        <p:nvSpPr>
          <p:cNvPr id="1012" name="Content Placeholder 2"/>
          <p:cNvSpPr/>
          <p:nvPr/>
        </p:nvSpPr>
        <p:spPr>
          <a:xfrm>
            <a:off x="200359" y="2849881"/>
            <a:ext cx="5702305" cy="275844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spcBef>
                <a:spcPts val="1000"/>
              </a:spcBef>
              <a:defRPr sz="3200" b="1"/>
            </a:pPr>
            <a:r>
              <a:t>您将学到什么： </a:t>
            </a:r>
            <a:endParaRPr sz="2400">
              <a:solidFill>
                <a:srgbClr val="595959"/>
              </a:solidFill>
              <a:latin typeface="Arial"/>
              <a:ea typeface="Arial"/>
              <a:cs typeface="Arial"/>
              <a:sym typeface="Arial"/>
            </a:endParaRPr>
          </a:p>
          <a:p>
            <a:pPr marL="542925" indent="-228600">
              <a:spcBef>
                <a:spcPts val="1000"/>
              </a:spcBef>
              <a:buSzPct val="100000"/>
              <a:buFont typeface="Arial"/>
              <a:buChar char="•"/>
              <a:defRPr sz="3200">
                <a:latin typeface="宋体"/>
                <a:ea typeface="宋体"/>
                <a:cs typeface="宋体"/>
                <a:sym typeface="宋体"/>
              </a:defRPr>
            </a:pPr>
            <a:r>
              <a:t>网络</a:t>
            </a:r>
            <a:r>
              <a:rPr>
                <a:latin typeface="+mn-lt"/>
                <a:ea typeface="+mn-ea"/>
                <a:cs typeface="+mn-cs"/>
                <a:sym typeface="Helvetica"/>
              </a:rPr>
              <a:t>安全。</a:t>
            </a:r>
            <a:endParaRPr sz="2400" strike="sngStrike">
              <a:solidFill>
                <a:srgbClr val="595959"/>
              </a:solidFill>
              <a:latin typeface="Arial"/>
              <a:ea typeface="Arial"/>
              <a:cs typeface="Arial"/>
              <a:sym typeface="Arial"/>
            </a:endParaRPr>
          </a:p>
          <a:p>
            <a:pPr marL="542925" indent="-228600">
              <a:spcBef>
                <a:spcPts val="1000"/>
              </a:spcBef>
              <a:buSzPct val="100000"/>
              <a:buFont typeface="Arial"/>
              <a:buChar char="•"/>
              <a:defRPr sz="3200"/>
            </a:pPr>
            <a:r>
              <a:t>数字包容项目网站。</a:t>
            </a:r>
            <a:endParaRPr sz="2400">
              <a:solidFill>
                <a:srgbClr val="595959"/>
              </a:solidFill>
              <a:latin typeface="Arial"/>
              <a:ea typeface="Arial"/>
              <a:cs typeface="Arial"/>
              <a:sym typeface="Arial"/>
            </a:endParaRPr>
          </a:p>
          <a:p>
            <a:pPr marL="542925" indent="-228600">
              <a:spcBef>
                <a:spcPts val="1000"/>
              </a:spcBef>
              <a:buSzPct val="100000"/>
              <a:buFont typeface="Arial"/>
              <a:buChar char="•"/>
              <a:defRPr sz="3200"/>
            </a:pPr>
            <a:r>
              <a:t>支持</a:t>
            </a:r>
            <a:r>
              <a:rPr>
                <a:latin typeface="宋体"/>
                <a:ea typeface="宋体"/>
                <a:cs typeface="宋体"/>
                <a:sym typeface="宋体"/>
              </a:rPr>
              <a:t>与</a:t>
            </a:r>
            <a:r>
              <a:t>更多培训。</a:t>
            </a:r>
          </a:p>
        </p:txBody>
      </p:sp>
      <p:pic>
        <p:nvPicPr>
          <p:cNvPr id="1013" name="Picture 2" descr="Picture 2"/>
          <p:cNvPicPr>
            <a:picLocks noChangeAspect="1"/>
          </p:cNvPicPr>
          <p:nvPr/>
        </p:nvPicPr>
        <p:blipFill>
          <a:blip r:embed="rId4"/>
          <a:stretch>
            <a:fillRect/>
          </a:stretch>
        </p:blipFill>
        <p:spPr>
          <a:xfrm>
            <a:off x="200359" y="2143098"/>
            <a:ext cx="5827192" cy="27926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 name="Rectangle 9"/>
          <p:cNvSpPr/>
          <p:nvPr/>
        </p:nvSpPr>
        <p:spPr>
          <a:xfrm>
            <a:off x="0" y="-1"/>
            <a:ext cx="12192000" cy="6858001"/>
          </a:xfrm>
          <a:prstGeom prst="rect">
            <a:avLst/>
          </a:prstGeom>
          <a:solidFill>
            <a:srgbClr val="000000"/>
          </a:solidFill>
          <a:ln w="12700">
            <a:miter lim="400000"/>
          </a:ln>
        </p:spPr>
        <p:txBody>
          <a:bodyPr lIns="45718" tIns="45718" rIns="45718" bIns="45718" anchor="ctr"/>
          <a:lstStyle/>
          <a:p>
            <a:pPr algn="ctr">
              <a:defRPr>
                <a:solidFill>
                  <a:srgbClr val="FFFFFF"/>
                </a:solidFill>
                <a:latin typeface="Kanit"/>
                <a:ea typeface="Kanit"/>
                <a:cs typeface="Kanit"/>
                <a:sym typeface="Kanit"/>
              </a:defRPr>
            </a:pPr>
            <a:endParaRPr/>
          </a:p>
        </p:txBody>
      </p:sp>
      <p:pic>
        <p:nvPicPr>
          <p:cNvPr id="1018" name="Picture 5" descr="Picture 5"/>
          <p:cNvPicPr>
            <a:picLocks noChangeAspect="1"/>
          </p:cNvPicPr>
          <p:nvPr/>
        </p:nvPicPr>
        <p:blipFill>
          <a:blip r:embed="rId3">
            <a:alphaModFix amt="50000"/>
          </a:blip>
          <a:srcRect l="5901" r="5211"/>
          <a:stretch>
            <a:fillRect/>
          </a:stretch>
        </p:blipFill>
        <p:spPr>
          <a:xfrm>
            <a:off x="19" y="1"/>
            <a:ext cx="12191981" cy="6858001"/>
          </a:xfrm>
          <a:prstGeom prst="rect">
            <a:avLst/>
          </a:prstGeom>
          <a:ln w="12700">
            <a:miter lim="400000"/>
          </a:ln>
        </p:spPr>
      </p:pic>
      <p:sp>
        <p:nvSpPr>
          <p:cNvPr id="1019" name="Title 1"/>
          <p:cNvSpPr>
            <a:spLocks noGrp="1"/>
          </p:cNvSpPr>
          <p:nvPr>
            <p:ph type="title"/>
          </p:nvPr>
        </p:nvSpPr>
        <p:spPr>
          <a:xfrm>
            <a:off x="1524000" y="1122361"/>
            <a:ext cx="9144000" cy="2900522"/>
          </a:xfrm>
          <a:prstGeom prst="rect">
            <a:avLst/>
          </a:prstGeom>
        </p:spPr>
        <p:txBody>
          <a:bodyPr anchor="b"/>
          <a:lstStyle/>
          <a:p>
            <a:pPr algn="ctr">
              <a:defRPr sz="6000">
                <a:solidFill>
                  <a:srgbClr val="FFFFFF"/>
                </a:solidFill>
              </a:defRPr>
            </a:pPr>
            <a:r>
              <a:t>什么是</a:t>
            </a:r>
            <a:r>
              <a:rPr b="0">
                <a:latin typeface="宋体"/>
                <a:ea typeface="宋体"/>
                <a:cs typeface="宋体"/>
                <a:sym typeface="宋体"/>
              </a:rPr>
              <a:t>网络</a:t>
            </a:r>
            <a:r>
              <a:t>安全？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F32D-B754-9D7D-A649-CB12533D9081}"/>
              </a:ext>
            </a:extLst>
          </p:cNvPr>
          <p:cNvSpPr>
            <a:spLocks noGrp="1"/>
          </p:cNvSpPr>
          <p:nvPr>
            <p:ph type="title"/>
          </p:nvPr>
        </p:nvSpPr>
        <p:spPr>
          <a:xfrm>
            <a:off x="775470" y="180650"/>
            <a:ext cx="10640754" cy="775845"/>
          </a:xfrm>
        </p:spPr>
        <p:txBody>
          <a:bodyPr vert="horz" lIns="91440" tIns="45720" rIns="91440" bIns="45720" rtlCol="0" anchor="b">
            <a:normAutofit/>
          </a:bodyPr>
          <a:lstStyle/>
          <a:p>
            <a:pPr eaLnBrk="1" hangingPunct="1"/>
            <a:r>
              <a:rPr lang="zh-CN" altLang="en-US" sz="4000" kern="1200" dirty="0">
                <a:latin typeface="Arial" panose="020B0604020202020204" pitchFamily="34" charset="0"/>
                <a:cs typeface="Arial" panose="020B0604020202020204" pitchFamily="34" charset="0"/>
              </a:rPr>
              <a:t>诈骗的危险信号</a:t>
            </a:r>
            <a:endParaRPr lang="en-US" sz="4000" kern="1200" dirty="0">
              <a:latin typeface="Arial" panose="020B0604020202020204" pitchFamily="34" charset="0"/>
              <a:cs typeface="Arial" panose="020B0604020202020204" pitchFamily="34" charset="0"/>
            </a:endParaRPr>
          </a:p>
        </p:txBody>
      </p:sp>
      <p:pic>
        <p:nvPicPr>
          <p:cNvPr id="6146" name="Picture 2" descr="Red flag - Free flags icons">
            <a:extLst>
              <a:ext uri="{FF2B5EF4-FFF2-40B4-BE49-F238E27FC236}">
                <a16:creationId xmlns:a16="http://schemas.microsoft.com/office/drawing/2014/main" id="{7F64A3AA-5EC0-EDE3-5654-AD3BA7CD54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2855" y="1292453"/>
            <a:ext cx="957217" cy="957217"/>
          </a:xfrm>
          <a:prstGeom prst="rect">
            <a:avLst/>
          </a:prstGeom>
          <a:noFill/>
          <a:extLst>
            <a:ext uri="{909E8E84-426E-40DD-AFC4-6F175D3DCCD1}">
              <a14:hiddenFill xmlns:a14="http://schemas.microsoft.com/office/drawing/2010/main">
                <a:solidFill>
                  <a:srgbClr val="FFFFFF"/>
                </a:solidFill>
              </a14:hiddenFill>
            </a:ext>
          </a:extLst>
        </p:spPr>
      </p:pic>
      <p:sp>
        <p:nvSpPr>
          <p:cNvPr id="42" name="Content Placeholder 2">
            <a:extLst>
              <a:ext uri="{FF2B5EF4-FFF2-40B4-BE49-F238E27FC236}">
                <a16:creationId xmlns:a16="http://schemas.microsoft.com/office/drawing/2014/main" id="{BAE3DB67-C751-D6E1-66E0-C26F329D6803}"/>
              </a:ext>
            </a:extLst>
          </p:cNvPr>
          <p:cNvSpPr txBox="1">
            <a:spLocks/>
          </p:cNvSpPr>
          <p:nvPr/>
        </p:nvSpPr>
        <p:spPr>
          <a:xfrm>
            <a:off x="2340046" y="1292453"/>
            <a:ext cx="8649099" cy="197144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spcAft>
                <a:spcPts val="0"/>
              </a:spcAft>
              <a:buNone/>
            </a:pPr>
            <a:r>
              <a:rPr lang="zh-CN" altLang="en-US" b="1" dirty="0">
                <a:solidFill>
                  <a:schemeClr val="tx1"/>
                </a:solidFill>
                <a:latin typeface="Arial" panose="020B0604020202020204" pitchFamily="34" charset="0"/>
                <a:cs typeface="Arial" panose="020B0604020202020204" pitchFamily="34" charset="0"/>
              </a:rPr>
              <a:t>联系</a:t>
            </a:r>
          </a:p>
          <a:p>
            <a:pPr>
              <a:lnSpc>
                <a:spcPct val="114000"/>
              </a:lnSpc>
              <a:spcBef>
                <a:spcPts val="0"/>
              </a:spcBef>
              <a:spcAft>
                <a:spcPts val="0"/>
              </a:spcAft>
            </a:pPr>
            <a:r>
              <a:rPr lang="zh-CN" altLang="en-US" dirty="0">
                <a:solidFill>
                  <a:schemeClr val="tx1"/>
                </a:solidFill>
                <a:latin typeface="Arial" panose="020B0604020202020204" pitchFamily="34" charset="0"/>
                <a:cs typeface="Arial" panose="020B0604020202020204" pitchFamily="34" charset="0"/>
              </a:rPr>
              <a:t>他们通常通过电话、短信或电子邮件联系你。</a:t>
            </a:r>
          </a:p>
          <a:p>
            <a:pPr>
              <a:lnSpc>
                <a:spcPct val="114000"/>
              </a:lnSpc>
              <a:spcBef>
                <a:spcPts val="0"/>
              </a:spcBef>
              <a:spcAft>
                <a:spcPts val="0"/>
              </a:spcAft>
            </a:pPr>
            <a:r>
              <a:rPr lang="zh-CN" altLang="en-US" dirty="0">
                <a:solidFill>
                  <a:schemeClr val="tx1"/>
                </a:solidFill>
                <a:latin typeface="Arial" panose="020B0604020202020204" pitchFamily="34" charset="0"/>
                <a:cs typeface="Arial" panose="020B0604020202020204" pitchFamily="34" charset="0"/>
              </a:rPr>
              <a:t>他们通常会假冒成组织或公司，使其看起来合法</a:t>
            </a:r>
            <a:r>
              <a:rPr lang="zh-CN" altLang="en-US" b="1" dirty="0">
                <a:solidFill>
                  <a:schemeClr val="tx1"/>
                </a:solidFill>
                <a:latin typeface="Arial" panose="020B0604020202020204" pitchFamily="34" charset="0"/>
                <a:cs typeface="Arial" panose="020B0604020202020204" pitchFamily="34" charset="0"/>
              </a:rPr>
              <a:t>。</a:t>
            </a:r>
          </a:p>
        </p:txBody>
      </p:sp>
      <p:sp>
        <p:nvSpPr>
          <p:cNvPr id="43" name="Content Placeholder 2">
            <a:extLst>
              <a:ext uri="{FF2B5EF4-FFF2-40B4-BE49-F238E27FC236}">
                <a16:creationId xmlns:a16="http://schemas.microsoft.com/office/drawing/2014/main" id="{5A383F9E-4F92-1AC2-E23A-B97A95B6F2E1}"/>
              </a:ext>
            </a:extLst>
          </p:cNvPr>
          <p:cNvSpPr txBox="1">
            <a:spLocks/>
          </p:cNvSpPr>
          <p:nvPr/>
        </p:nvSpPr>
        <p:spPr>
          <a:xfrm>
            <a:off x="2340044" y="3109824"/>
            <a:ext cx="8649099" cy="114145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spcAft>
                <a:spcPts val="0"/>
              </a:spcAft>
              <a:buNone/>
            </a:pPr>
            <a:r>
              <a:rPr lang="zh-CN" altLang="en-US" b="1" dirty="0">
                <a:solidFill>
                  <a:schemeClr val="tx1"/>
                </a:solidFill>
                <a:latin typeface="Arial" panose="020B0604020202020204" pitchFamily="34" charset="0"/>
                <a:cs typeface="Arial" panose="020B0604020202020204" pitchFamily="34" charset="0"/>
              </a:rPr>
              <a:t>故事</a:t>
            </a:r>
          </a:p>
          <a:p>
            <a:pPr>
              <a:lnSpc>
                <a:spcPct val="114000"/>
              </a:lnSpc>
              <a:spcBef>
                <a:spcPts val="0"/>
              </a:spcBef>
              <a:spcAft>
                <a:spcPts val="0"/>
              </a:spcAft>
            </a:pPr>
            <a:r>
              <a:rPr lang="zh-CN" altLang="en-US" dirty="0">
                <a:solidFill>
                  <a:schemeClr val="tx1"/>
                </a:solidFill>
                <a:latin typeface="Arial" panose="020B0604020202020204" pitchFamily="34" charset="0"/>
                <a:cs typeface="Arial" panose="020B0604020202020204" pitchFamily="34" charset="0"/>
              </a:rPr>
              <a:t>他们会编造一个令人信服的故事让你上钩。</a:t>
            </a:r>
          </a:p>
        </p:txBody>
      </p:sp>
      <p:sp>
        <p:nvSpPr>
          <p:cNvPr id="44" name="Content Placeholder 2">
            <a:extLst>
              <a:ext uri="{FF2B5EF4-FFF2-40B4-BE49-F238E27FC236}">
                <a16:creationId xmlns:a16="http://schemas.microsoft.com/office/drawing/2014/main" id="{5B876B1F-E3FA-E571-08E3-2E38EEFE25E9}"/>
              </a:ext>
            </a:extLst>
          </p:cNvPr>
          <p:cNvSpPr txBox="1">
            <a:spLocks/>
          </p:cNvSpPr>
          <p:nvPr/>
        </p:nvSpPr>
        <p:spPr>
          <a:xfrm>
            <a:off x="2340045" y="4473327"/>
            <a:ext cx="8649099" cy="197144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spcAft>
                <a:spcPts val="0"/>
              </a:spcAft>
              <a:buNone/>
            </a:pPr>
            <a:r>
              <a:rPr lang="zh-CN" altLang="en-US" b="1" dirty="0">
                <a:solidFill>
                  <a:schemeClr val="tx1"/>
                </a:solidFill>
                <a:latin typeface="Arial" panose="020B0604020202020204" pitchFamily="34" charset="0"/>
                <a:cs typeface="Arial" panose="020B0604020202020204" pitchFamily="34" charset="0"/>
              </a:rPr>
              <a:t>紧迫性</a:t>
            </a:r>
          </a:p>
          <a:p>
            <a:pPr>
              <a:lnSpc>
                <a:spcPct val="114000"/>
              </a:lnSpc>
              <a:spcBef>
                <a:spcPts val="0"/>
              </a:spcBef>
              <a:spcAft>
                <a:spcPts val="0"/>
              </a:spcAft>
            </a:pPr>
            <a:r>
              <a:rPr lang="zh-CN" altLang="en-US" dirty="0">
                <a:solidFill>
                  <a:schemeClr val="tx1"/>
                </a:solidFill>
                <a:latin typeface="Arial" panose="020B0604020202020204" pitchFamily="34" charset="0"/>
                <a:cs typeface="Arial" panose="020B0604020202020204" pitchFamily="34" charset="0"/>
              </a:rPr>
              <a:t>骗子会向你施压，要求你迅速采取行动，这样你就没有时间意识到出了问题。</a:t>
            </a:r>
          </a:p>
          <a:p>
            <a:pPr>
              <a:lnSpc>
                <a:spcPct val="114000"/>
              </a:lnSpc>
              <a:spcBef>
                <a:spcPts val="0"/>
              </a:spcBef>
              <a:spcAft>
                <a:spcPts val="0"/>
              </a:spcAft>
            </a:pPr>
            <a:r>
              <a:rPr lang="zh-CN" altLang="en-US" dirty="0">
                <a:solidFill>
                  <a:schemeClr val="tx1"/>
                </a:solidFill>
                <a:latin typeface="Arial" panose="020B0604020202020204" pitchFamily="34" charset="0"/>
                <a:cs typeface="Arial" panose="020B0604020202020204" pitchFamily="34" charset="0"/>
              </a:rPr>
              <a:t>他们通常会提供虚假的最后期限或 “限时 ”优惠。</a:t>
            </a:r>
          </a:p>
        </p:txBody>
      </p:sp>
      <p:pic>
        <p:nvPicPr>
          <p:cNvPr id="45" name="Picture 2" descr="Red flag - Free flags icons">
            <a:extLst>
              <a:ext uri="{FF2B5EF4-FFF2-40B4-BE49-F238E27FC236}">
                <a16:creationId xmlns:a16="http://schemas.microsoft.com/office/drawing/2014/main" id="{6E61F7FA-9F9F-0827-A12B-3CCB7B3A95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2854" y="3109824"/>
            <a:ext cx="957217" cy="95721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Red flag - Free flags icons">
            <a:extLst>
              <a:ext uri="{FF2B5EF4-FFF2-40B4-BE49-F238E27FC236}">
                <a16:creationId xmlns:a16="http://schemas.microsoft.com/office/drawing/2014/main" id="{F85C5AD0-1F9B-6BE4-DC98-8DF4A2F6EB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2855" y="4758219"/>
            <a:ext cx="957217" cy="957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20433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2294C-9525-BA49-8C84-0D8176EE42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9607E9-37DF-3DAC-1C90-495A02D9D3C7}"/>
              </a:ext>
            </a:extLst>
          </p:cNvPr>
          <p:cNvSpPr>
            <a:spLocks noGrp="1"/>
          </p:cNvSpPr>
          <p:nvPr>
            <p:ph type="title"/>
          </p:nvPr>
        </p:nvSpPr>
        <p:spPr>
          <a:xfrm>
            <a:off x="775470" y="180650"/>
            <a:ext cx="10640754" cy="775845"/>
          </a:xfrm>
        </p:spPr>
        <p:txBody>
          <a:bodyPr vert="horz" lIns="91440" tIns="45720" rIns="91440" bIns="45720" rtlCol="0" anchor="b">
            <a:normAutofit/>
          </a:bodyPr>
          <a:lstStyle/>
          <a:p>
            <a:pPr algn="ctr" eaLnBrk="1" hangingPunct="1"/>
            <a:r>
              <a:rPr lang="ja-JP" altLang="en-US" sz="4000" kern="1200" dirty="0">
                <a:latin typeface="Arial" panose="020B0604020202020204" pitchFamily="34" charset="0"/>
                <a:cs typeface="Arial" panose="020B0604020202020204" pitchFamily="34" charset="0"/>
              </a:rPr>
              <a:t>诈骗类型</a:t>
            </a:r>
            <a:endParaRPr lang="en-US" sz="4000" kern="1200" dirty="0">
              <a:latin typeface="Arial" panose="020B0604020202020204" pitchFamily="34" charset="0"/>
              <a:cs typeface="Arial" panose="020B0604020202020204" pitchFamily="34" charset="0"/>
            </a:endParaRPr>
          </a:p>
        </p:txBody>
      </p:sp>
      <p:sp>
        <p:nvSpPr>
          <p:cNvPr id="4" name="TextBox 2">
            <a:extLst>
              <a:ext uri="{FF2B5EF4-FFF2-40B4-BE49-F238E27FC236}">
                <a16:creationId xmlns:a16="http://schemas.microsoft.com/office/drawing/2014/main" id="{B7E48E08-5C29-32E7-1D89-579904DCE36F}"/>
              </a:ext>
            </a:extLst>
          </p:cNvPr>
          <p:cNvSpPr txBox="1"/>
          <p:nvPr/>
        </p:nvSpPr>
        <p:spPr>
          <a:xfrm>
            <a:off x="8273665" y="6265474"/>
            <a:ext cx="5257800" cy="307777"/>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a:lstStyle>
          <a:p>
            <a:r>
              <a:rPr lang="en-AU" sz="1400" dirty="0">
                <a:latin typeface="Aptos" panose="020B0004020202020204" pitchFamily="34" charset="0"/>
              </a:rPr>
              <a:t>Source: NBN Scam Awareness Resources</a:t>
            </a:r>
          </a:p>
        </p:txBody>
      </p:sp>
      <p:grpSp>
        <p:nvGrpSpPr>
          <p:cNvPr id="29" name="Group 28">
            <a:extLst>
              <a:ext uri="{FF2B5EF4-FFF2-40B4-BE49-F238E27FC236}">
                <a16:creationId xmlns:a16="http://schemas.microsoft.com/office/drawing/2014/main" id="{E3CF244F-4CE9-6D47-150A-046F76B7C4EA}"/>
              </a:ext>
            </a:extLst>
          </p:cNvPr>
          <p:cNvGrpSpPr/>
          <p:nvPr/>
        </p:nvGrpSpPr>
        <p:grpSpPr>
          <a:xfrm>
            <a:off x="4390531" y="1229619"/>
            <a:ext cx="3285023" cy="2124870"/>
            <a:chOff x="4220568" y="1731585"/>
            <a:chExt cx="3285023" cy="2124870"/>
          </a:xfrm>
        </p:grpSpPr>
        <p:grpSp>
          <p:nvGrpSpPr>
            <p:cNvPr id="10" name="Group 9">
              <a:extLst>
                <a:ext uri="{FF2B5EF4-FFF2-40B4-BE49-F238E27FC236}">
                  <a16:creationId xmlns:a16="http://schemas.microsoft.com/office/drawing/2014/main" id="{17F5B2EA-4B6D-CE02-AE5C-635D2619D608}"/>
                </a:ext>
              </a:extLst>
            </p:cNvPr>
            <p:cNvGrpSpPr/>
            <p:nvPr/>
          </p:nvGrpSpPr>
          <p:grpSpPr>
            <a:xfrm>
              <a:off x="5030425" y="1731585"/>
              <a:ext cx="1578417" cy="1578417"/>
              <a:chOff x="5030425" y="1731585"/>
              <a:chExt cx="1578417" cy="1578417"/>
            </a:xfrm>
          </p:grpSpPr>
          <p:pic>
            <p:nvPicPr>
              <p:cNvPr id="7" name="Graphic 6" descr="Laptop outline">
                <a:extLst>
                  <a:ext uri="{FF2B5EF4-FFF2-40B4-BE49-F238E27FC236}">
                    <a16:creationId xmlns:a16="http://schemas.microsoft.com/office/drawing/2014/main" id="{C4D83E2D-FBC4-C0FA-02F2-3E9DFA0AE14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130014" y="1767316"/>
                <a:ext cx="1379238" cy="1379238"/>
              </a:xfrm>
              <a:prstGeom prst="rect">
                <a:avLst/>
              </a:prstGeom>
            </p:spPr>
          </p:pic>
          <p:sp>
            <p:nvSpPr>
              <p:cNvPr id="9" name="Oval 8">
                <a:extLst>
                  <a:ext uri="{FF2B5EF4-FFF2-40B4-BE49-F238E27FC236}">
                    <a16:creationId xmlns:a16="http://schemas.microsoft.com/office/drawing/2014/main" id="{6EF52F8F-4AA4-374B-6740-7290B8C5D8B9}"/>
                  </a:ext>
                </a:extLst>
              </p:cNvPr>
              <p:cNvSpPr/>
              <p:nvPr/>
            </p:nvSpPr>
            <p:spPr>
              <a:xfrm>
                <a:off x="5030425" y="1731585"/>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Title 1">
              <a:extLst>
                <a:ext uri="{FF2B5EF4-FFF2-40B4-BE49-F238E27FC236}">
                  <a16:creationId xmlns:a16="http://schemas.microsoft.com/office/drawing/2014/main" id="{BE541D39-2038-3724-628D-D09562D1AA6B}"/>
                </a:ext>
              </a:extLst>
            </p:cNvPr>
            <p:cNvSpPr txBox="1">
              <a:spLocks/>
            </p:cNvSpPr>
            <p:nvPr/>
          </p:nvSpPr>
          <p:spPr bwMode="auto">
            <a:xfrm>
              <a:off x="4220568" y="3455483"/>
              <a:ext cx="3285023"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zh-CN" altLang="en-US" sz="2200" b="0" dirty="0">
                  <a:solidFill>
                    <a:srgbClr val="00B0F0"/>
                  </a:solidFill>
                  <a:latin typeface="Arial" panose="020B0604020202020204" pitchFamily="34" charset="0"/>
                  <a:cs typeface="Arial" panose="020B0604020202020204" pitchFamily="34" charset="0"/>
                </a:rPr>
                <a:t>远程访问诈骗和黑客诈骗</a:t>
              </a:r>
              <a:endParaRPr lang="en-US" sz="2200" b="0" dirty="0">
                <a:solidFill>
                  <a:srgbClr val="00B0F0"/>
                </a:solidFill>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955F9FF9-BF54-4EA5-A0E7-9E5138DAFE3F}"/>
              </a:ext>
            </a:extLst>
          </p:cNvPr>
          <p:cNvGrpSpPr/>
          <p:nvPr/>
        </p:nvGrpSpPr>
        <p:grpSpPr>
          <a:xfrm>
            <a:off x="8222331" y="1229285"/>
            <a:ext cx="2870408" cy="2199715"/>
            <a:chOff x="8012479" y="1731585"/>
            <a:chExt cx="2870408" cy="2199715"/>
          </a:xfrm>
        </p:grpSpPr>
        <p:pic>
          <p:nvPicPr>
            <p:cNvPr id="6" name="Picture 5">
              <a:extLst>
                <a:ext uri="{FF2B5EF4-FFF2-40B4-BE49-F238E27FC236}">
                  <a16:creationId xmlns:a16="http://schemas.microsoft.com/office/drawing/2014/main" id="{F54913C1-8008-E978-896B-1915D9BFFB67}"/>
                </a:ext>
              </a:extLst>
            </p:cNvPr>
            <p:cNvPicPr>
              <a:picLocks noChangeAspect="1"/>
            </p:cNvPicPr>
            <p:nvPr/>
          </p:nvPicPr>
          <p:blipFill>
            <a:blip r:embed="rId5"/>
            <a:srcRect l="9261" t="55431" r="74724" b="8512"/>
            <a:stretch/>
          </p:blipFill>
          <p:spPr>
            <a:xfrm>
              <a:off x="8612752" y="1731585"/>
              <a:ext cx="1772530" cy="1706134"/>
            </a:xfrm>
            <a:prstGeom prst="rect">
              <a:avLst/>
            </a:prstGeom>
          </p:spPr>
        </p:pic>
        <p:sp>
          <p:nvSpPr>
            <p:cNvPr id="14" name="Title 1">
              <a:extLst>
                <a:ext uri="{FF2B5EF4-FFF2-40B4-BE49-F238E27FC236}">
                  <a16:creationId xmlns:a16="http://schemas.microsoft.com/office/drawing/2014/main" id="{4F6810F2-9E87-583A-61CE-B61A0BB1D171}"/>
                </a:ext>
              </a:extLst>
            </p:cNvPr>
            <p:cNvSpPr txBox="1">
              <a:spLocks/>
            </p:cNvSpPr>
            <p:nvPr/>
          </p:nvSpPr>
          <p:spPr bwMode="auto">
            <a:xfrm>
              <a:off x="8012479" y="3530328"/>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zh-CN" altLang="en-US" sz="2200" b="0" dirty="0">
                  <a:solidFill>
                    <a:srgbClr val="00B0F0"/>
                  </a:solidFill>
                  <a:latin typeface="Arial" panose="020B0604020202020204" pitchFamily="34" charset="0"/>
                  <a:cs typeface="Arial" panose="020B0604020202020204" pitchFamily="34" charset="0"/>
                </a:rPr>
                <a:t>网上购物诈骗</a:t>
              </a:r>
              <a:endParaRPr lang="en-US" sz="2200" b="0" dirty="0">
                <a:solidFill>
                  <a:srgbClr val="00B0F0"/>
                </a:solidFill>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7CBFCE16-EAC2-3148-5A46-F8E766CA9201}"/>
              </a:ext>
            </a:extLst>
          </p:cNvPr>
          <p:cNvGrpSpPr/>
          <p:nvPr/>
        </p:nvGrpSpPr>
        <p:grpSpPr>
          <a:xfrm>
            <a:off x="775469" y="3934927"/>
            <a:ext cx="2870408" cy="2222873"/>
            <a:chOff x="775469" y="3844863"/>
            <a:chExt cx="2870408" cy="2222873"/>
          </a:xfrm>
        </p:grpSpPr>
        <p:pic>
          <p:nvPicPr>
            <p:cNvPr id="16" name="Picture 15" descr="Icon&#10;&#10;Description automatically generated">
              <a:extLst>
                <a:ext uri="{FF2B5EF4-FFF2-40B4-BE49-F238E27FC236}">
                  <a16:creationId xmlns:a16="http://schemas.microsoft.com/office/drawing/2014/main" id="{AEEFA5A1-0D47-1A61-BA94-C790A57411F8}"/>
                </a:ext>
              </a:extLst>
            </p:cNvPr>
            <p:cNvPicPr>
              <a:picLocks noChangeAspect="1"/>
            </p:cNvPicPr>
            <p:nvPr/>
          </p:nvPicPr>
          <p:blipFill>
            <a:blip r:embed="rId6"/>
            <a:stretch>
              <a:fillRect/>
            </a:stretch>
          </p:blipFill>
          <p:spPr>
            <a:xfrm>
              <a:off x="1258781" y="3844863"/>
              <a:ext cx="1702884" cy="1702884"/>
            </a:xfrm>
            <a:prstGeom prst="rect">
              <a:avLst/>
            </a:prstGeom>
          </p:spPr>
        </p:pic>
        <p:sp>
          <p:nvSpPr>
            <p:cNvPr id="31" name="Title 1">
              <a:extLst>
                <a:ext uri="{FF2B5EF4-FFF2-40B4-BE49-F238E27FC236}">
                  <a16:creationId xmlns:a16="http://schemas.microsoft.com/office/drawing/2014/main" id="{414E0D3B-076B-C13C-24E7-086F2EF6F1A3}"/>
                </a:ext>
              </a:extLst>
            </p:cNvPr>
            <p:cNvSpPr txBox="1">
              <a:spLocks/>
            </p:cNvSpPr>
            <p:nvPr/>
          </p:nvSpPr>
          <p:spPr bwMode="auto">
            <a:xfrm>
              <a:off x="775469" y="5666764"/>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77500" lnSpcReduction="200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zh-CN" altLang="en-US" sz="2800" b="0" dirty="0">
                  <a:solidFill>
                    <a:srgbClr val="00B0F0"/>
                  </a:solidFill>
                  <a:latin typeface="Arial" panose="020B0604020202020204" pitchFamily="34" charset="0"/>
                  <a:cs typeface="Arial" panose="020B0604020202020204" pitchFamily="34" charset="0"/>
                </a:rPr>
                <a:t>网络钓鱼诈骗</a:t>
              </a:r>
              <a:endParaRPr lang="en-US" sz="2800" b="0" dirty="0">
                <a:solidFill>
                  <a:srgbClr val="00B0F0"/>
                </a:solidFill>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A5D31FDA-6F56-264D-24C9-97D7C3115B18}"/>
              </a:ext>
            </a:extLst>
          </p:cNvPr>
          <p:cNvGrpSpPr/>
          <p:nvPr/>
        </p:nvGrpSpPr>
        <p:grpSpPr>
          <a:xfrm>
            <a:off x="4554392" y="3929178"/>
            <a:ext cx="2870408" cy="2150620"/>
            <a:chOff x="4418463" y="4025058"/>
            <a:chExt cx="2870408" cy="2150620"/>
          </a:xfrm>
        </p:grpSpPr>
        <p:pic>
          <p:nvPicPr>
            <p:cNvPr id="22" name="Picture 21" descr="Shape, icon&#10;&#10;Description automatically generated">
              <a:extLst>
                <a:ext uri="{FF2B5EF4-FFF2-40B4-BE49-F238E27FC236}">
                  <a16:creationId xmlns:a16="http://schemas.microsoft.com/office/drawing/2014/main" id="{C879ABEC-8E6E-7747-ACE2-2E7BF22BA865}"/>
                </a:ext>
              </a:extLst>
            </p:cNvPr>
            <p:cNvPicPr>
              <a:picLocks noChangeAspect="1"/>
            </p:cNvPicPr>
            <p:nvPr/>
          </p:nvPicPr>
          <p:blipFill>
            <a:blip r:embed="rId7"/>
            <a:stretch>
              <a:fillRect/>
            </a:stretch>
          </p:blipFill>
          <p:spPr>
            <a:xfrm>
              <a:off x="4920421" y="4025058"/>
              <a:ext cx="1702884" cy="1702884"/>
            </a:xfrm>
            <a:prstGeom prst="rect">
              <a:avLst/>
            </a:prstGeom>
          </p:spPr>
        </p:pic>
        <p:sp>
          <p:nvSpPr>
            <p:cNvPr id="33" name="Title 1">
              <a:extLst>
                <a:ext uri="{FF2B5EF4-FFF2-40B4-BE49-F238E27FC236}">
                  <a16:creationId xmlns:a16="http://schemas.microsoft.com/office/drawing/2014/main" id="{13C674AD-D789-4902-B4D6-2EFDA98FE9D1}"/>
                </a:ext>
              </a:extLst>
            </p:cNvPr>
            <p:cNvSpPr txBox="1">
              <a:spLocks/>
            </p:cNvSpPr>
            <p:nvPr/>
          </p:nvSpPr>
          <p:spPr bwMode="auto">
            <a:xfrm>
              <a:off x="4418463" y="5774706"/>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77500" lnSpcReduction="200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zh-CN" altLang="en-US" sz="2800" b="0" dirty="0">
                  <a:solidFill>
                    <a:srgbClr val="00B0F0"/>
                  </a:solidFill>
                  <a:latin typeface="Arial" panose="020B0604020202020204" pitchFamily="34" charset="0"/>
                  <a:cs typeface="Arial" panose="020B0604020202020204" pitchFamily="34" charset="0"/>
                </a:rPr>
                <a:t>网络交友诈骗</a:t>
              </a:r>
              <a:endParaRPr lang="en-US" sz="2800" b="0" dirty="0">
                <a:solidFill>
                  <a:srgbClr val="00B0F0"/>
                </a:solidFill>
                <a:latin typeface="Arial" panose="020B060402020202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id="{12E90F0C-F9AE-0C30-3A9B-45CD5D79E390}"/>
              </a:ext>
            </a:extLst>
          </p:cNvPr>
          <p:cNvGrpSpPr/>
          <p:nvPr/>
        </p:nvGrpSpPr>
        <p:grpSpPr>
          <a:xfrm>
            <a:off x="8277100" y="3999903"/>
            <a:ext cx="2870408" cy="2122480"/>
            <a:chOff x="8419278" y="3899393"/>
            <a:chExt cx="2870408" cy="2122480"/>
          </a:xfrm>
        </p:grpSpPr>
        <p:sp>
          <p:nvSpPr>
            <p:cNvPr id="34" name="Title 1">
              <a:extLst>
                <a:ext uri="{FF2B5EF4-FFF2-40B4-BE49-F238E27FC236}">
                  <a16:creationId xmlns:a16="http://schemas.microsoft.com/office/drawing/2014/main" id="{931C0A51-64D7-03DA-29F2-486677BB5ED6}"/>
                </a:ext>
              </a:extLst>
            </p:cNvPr>
            <p:cNvSpPr txBox="1">
              <a:spLocks/>
            </p:cNvSpPr>
            <p:nvPr/>
          </p:nvSpPr>
          <p:spPr bwMode="auto">
            <a:xfrm>
              <a:off x="8419278" y="5620901"/>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77500" lnSpcReduction="200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ja-JP" altLang="en-US" sz="2800" b="0" dirty="0">
                  <a:solidFill>
                    <a:srgbClr val="00B0F0"/>
                  </a:solidFill>
                  <a:latin typeface="Arial" panose="020B0604020202020204" pitchFamily="34" charset="0"/>
                  <a:cs typeface="Arial" panose="020B0604020202020204" pitchFamily="34" charset="0"/>
                </a:rPr>
                <a:t>礼品卡诈骗</a:t>
              </a:r>
              <a:endParaRPr lang="en-US" sz="2800" b="0" dirty="0">
                <a:solidFill>
                  <a:srgbClr val="00B0F0"/>
                </a:solidFill>
                <a:latin typeface="Arial" panose="020B0604020202020204" pitchFamily="34" charset="0"/>
                <a:cs typeface="Arial" panose="020B0604020202020204" pitchFamily="34" charset="0"/>
              </a:endParaRPr>
            </a:p>
          </p:txBody>
        </p:sp>
        <p:pic>
          <p:nvPicPr>
            <p:cNvPr id="36" name="Graphic 2" descr="Present outline">
              <a:extLst>
                <a:ext uri="{FF2B5EF4-FFF2-40B4-BE49-F238E27FC236}">
                  <a16:creationId xmlns:a16="http://schemas.microsoft.com/office/drawing/2014/main" id="{52B7B0F3-9C75-AB75-EC5E-79B2455BF8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75029" y="3929178"/>
              <a:ext cx="1249368" cy="1249368"/>
            </a:xfrm>
            <a:prstGeom prst="rect">
              <a:avLst/>
            </a:prstGeom>
          </p:spPr>
        </p:pic>
        <p:sp>
          <p:nvSpPr>
            <p:cNvPr id="37" name="Oval 36">
              <a:extLst>
                <a:ext uri="{FF2B5EF4-FFF2-40B4-BE49-F238E27FC236}">
                  <a16:creationId xmlns:a16="http://schemas.microsoft.com/office/drawing/2014/main" id="{4CC80240-2E43-8D40-2E16-06C00DB330AD}"/>
                </a:ext>
              </a:extLst>
            </p:cNvPr>
            <p:cNvSpPr/>
            <p:nvPr/>
          </p:nvSpPr>
          <p:spPr>
            <a:xfrm>
              <a:off x="9016717" y="3899393"/>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1" name="Group 40">
            <a:extLst>
              <a:ext uri="{FF2B5EF4-FFF2-40B4-BE49-F238E27FC236}">
                <a16:creationId xmlns:a16="http://schemas.microsoft.com/office/drawing/2014/main" id="{8C36B4B4-3D4B-3937-6403-67BF83AADBD5}"/>
              </a:ext>
            </a:extLst>
          </p:cNvPr>
          <p:cNvGrpSpPr/>
          <p:nvPr/>
        </p:nvGrpSpPr>
        <p:grpSpPr>
          <a:xfrm>
            <a:off x="775469" y="1187648"/>
            <a:ext cx="2870408" cy="2166841"/>
            <a:chOff x="775469" y="1187648"/>
            <a:chExt cx="2870408" cy="2166841"/>
          </a:xfrm>
        </p:grpSpPr>
        <p:sp>
          <p:nvSpPr>
            <p:cNvPr id="11" name="Title 1">
              <a:extLst>
                <a:ext uri="{FF2B5EF4-FFF2-40B4-BE49-F238E27FC236}">
                  <a16:creationId xmlns:a16="http://schemas.microsoft.com/office/drawing/2014/main" id="{95245505-7A6E-6D8B-4A08-BD96065734E9}"/>
                </a:ext>
              </a:extLst>
            </p:cNvPr>
            <p:cNvSpPr txBox="1">
              <a:spLocks/>
            </p:cNvSpPr>
            <p:nvPr/>
          </p:nvSpPr>
          <p:spPr bwMode="auto">
            <a:xfrm>
              <a:off x="775469" y="2953517"/>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77500" lnSpcReduction="200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ja-JP" altLang="en-US" sz="2800" b="0" dirty="0">
                  <a:solidFill>
                    <a:srgbClr val="00B0F0"/>
                  </a:solidFill>
                  <a:latin typeface="Arial" panose="020B0604020202020204" pitchFamily="34" charset="0"/>
                  <a:cs typeface="Arial" panose="020B0604020202020204" pitchFamily="34" charset="0"/>
                </a:rPr>
                <a:t>投资诈骗</a:t>
              </a:r>
              <a:endParaRPr lang="en-US" sz="2800" b="0" dirty="0">
                <a:solidFill>
                  <a:srgbClr val="00B0F0"/>
                </a:solidFill>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5AB1D225-6AF6-3FC0-C91F-396CFFF1146D}"/>
                </a:ext>
              </a:extLst>
            </p:cNvPr>
            <p:cNvSpPr/>
            <p:nvPr/>
          </p:nvSpPr>
          <p:spPr>
            <a:xfrm>
              <a:off x="1421464" y="1187648"/>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 name="Graphic 3" descr="Piggy Bank outline">
              <a:extLst>
                <a:ext uri="{FF2B5EF4-FFF2-40B4-BE49-F238E27FC236}">
                  <a16:creationId xmlns:a16="http://schemas.microsoft.com/office/drawing/2014/main" id="{24132452-15E1-6E77-5E14-8901FCF301B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596310" y="1265351"/>
              <a:ext cx="1403572" cy="1403572"/>
            </a:xfrm>
            <a:prstGeom prst="rect">
              <a:avLst/>
            </a:prstGeom>
          </p:spPr>
        </p:pic>
      </p:grpSp>
    </p:spTree>
    <p:extLst>
      <p:ext uri="{BB962C8B-B14F-4D97-AF65-F5344CB8AC3E}">
        <p14:creationId xmlns:p14="http://schemas.microsoft.com/office/powerpoint/2010/main" val="181226065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3602-8E27-82D2-F127-EC42DCEA217E}"/>
              </a:ext>
            </a:extLst>
          </p:cNvPr>
          <p:cNvSpPr>
            <a:spLocks noGrp="1"/>
          </p:cNvSpPr>
          <p:nvPr>
            <p:ph type="title"/>
          </p:nvPr>
        </p:nvSpPr>
        <p:spPr>
          <a:xfrm>
            <a:off x="2037828" y="0"/>
            <a:ext cx="9228138" cy="1325563"/>
          </a:xfrm>
        </p:spPr>
        <p:txBody>
          <a:bodyPr/>
          <a:lstStyle/>
          <a:p>
            <a:r>
              <a:rPr lang="ja-JP" altLang="en-US" dirty="0">
                <a:latin typeface="Arial" panose="020B0604020202020204" pitchFamily="34" charset="0"/>
                <a:cs typeface="Arial" panose="020B0604020202020204" pitchFamily="34" charset="0"/>
              </a:rPr>
              <a:t>投资骗局</a:t>
            </a:r>
            <a:endParaRPr lang="en-AU" dirty="0"/>
          </a:p>
        </p:txBody>
      </p:sp>
      <p:sp>
        <p:nvSpPr>
          <p:cNvPr id="9" name="Content Placeholder 2">
            <a:extLst>
              <a:ext uri="{FF2B5EF4-FFF2-40B4-BE49-F238E27FC236}">
                <a16:creationId xmlns:a16="http://schemas.microsoft.com/office/drawing/2014/main" id="{AD0DA151-2BC7-4865-B6F3-1549F66FB2C9}"/>
              </a:ext>
            </a:extLst>
          </p:cNvPr>
          <p:cNvSpPr>
            <a:spLocks noGrp="1"/>
          </p:cNvSpPr>
          <p:nvPr>
            <p:ph sz="half" idx="1"/>
          </p:nvPr>
        </p:nvSpPr>
        <p:spPr>
          <a:xfrm>
            <a:off x="816199" y="2099066"/>
            <a:ext cx="3485535" cy="3487298"/>
          </a:xfrm>
        </p:spPr>
        <p:txBody>
          <a:bodyPr>
            <a:normAutofit lnSpcReduction="10000"/>
          </a:bodyPr>
          <a:lstStyle/>
          <a:p>
            <a:pPr marL="342900" indent="-342900">
              <a:lnSpc>
                <a:spcPct val="114000"/>
              </a:lnSpc>
              <a:spcAft>
                <a:spcPts val="600"/>
              </a:spcAft>
              <a:buFont typeface="Arial" panose="020B0604020202020204" pitchFamily="34" charset="0"/>
              <a:buChar char="•"/>
            </a:pPr>
            <a:r>
              <a:rPr lang="zh-CN" altLang="en-US" dirty="0">
                <a:solidFill>
                  <a:schemeClr val="tx1"/>
                </a:solidFill>
                <a:latin typeface="Arial" panose="020B0604020202020204" pitchFamily="34" charset="0"/>
                <a:cs typeface="Arial" panose="020B0604020202020204" pitchFamily="34" charset="0"/>
              </a:rPr>
              <a:t>骗子试图说服你投资。</a:t>
            </a:r>
          </a:p>
          <a:p>
            <a:pPr marL="342900" indent="-342900">
              <a:lnSpc>
                <a:spcPct val="114000"/>
              </a:lnSpc>
              <a:spcAft>
                <a:spcPts val="600"/>
              </a:spcAft>
              <a:buFont typeface="Arial" panose="020B0604020202020204" pitchFamily="34" charset="0"/>
              <a:buChar char="•"/>
            </a:pPr>
            <a:r>
              <a:rPr lang="zh-CN" altLang="en-US" dirty="0">
                <a:solidFill>
                  <a:schemeClr val="tx1"/>
                </a:solidFill>
                <a:latin typeface="Arial" panose="020B0604020202020204" pitchFamily="34" charset="0"/>
                <a:cs typeface="Arial" panose="020B0604020202020204" pitchFamily="34" charset="0"/>
              </a:rPr>
              <a:t>他们说你会在没有（或非常低）风险的情况下得到很多钱。</a:t>
            </a:r>
            <a:endParaRPr lang="en-AU" altLang="zh-CN" dirty="0">
              <a:solidFill>
                <a:schemeClr val="tx1"/>
              </a:solidFill>
              <a:latin typeface="Arial" panose="020B0604020202020204" pitchFamily="34" charset="0"/>
              <a:cs typeface="Arial" panose="020B0604020202020204" pitchFamily="34" charset="0"/>
            </a:endParaRPr>
          </a:p>
          <a:p>
            <a:pPr marL="342900" indent="-342900">
              <a:lnSpc>
                <a:spcPct val="114000"/>
              </a:lnSpc>
              <a:spcAft>
                <a:spcPts val="600"/>
              </a:spcAft>
              <a:buFont typeface="Arial" panose="020B0604020202020204" pitchFamily="34" charset="0"/>
              <a:buChar char="•"/>
            </a:pPr>
            <a:r>
              <a:rPr lang="zh-CN" altLang="en-US" dirty="0">
                <a:solidFill>
                  <a:schemeClr val="tx1"/>
                </a:solidFill>
                <a:latin typeface="Arial" panose="020B0604020202020204" pitchFamily="34" charset="0"/>
                <a:cs typeface="Arial" panose="020B0604020202020204" pitchFamily="34" charset="0"/>
              </a:rPr>
              <a:t>他们可能会有非常令人信服的网站显示你的</a:t>
            </a:r>
            <a:r>
              <a:rPr lang="en-AU" dirty="0">
                <a:solidFill>
                  <a:schemeClr val="tx1"/>
                </a:solidFill>
                <a:latin typeface="Arial" panose="020B0604020202020204" pitchFamily="34" charset="0"/>
                <a:cs typeface="Arial" panose="020B0604020202020204" pitchFamily="34" charset="0"/>
              </a:rPr>
              <a:t>“</a:t>
            </a:r>
            <a:r>
              <a:rPr lang="zh-CN" altLang="en-US" dirty="0">
                <a:solidFill>
                  <a:schemeClr val="tx1"/>
                </a:solidFill>
                <a:latin typeface="Arial" panose="020B0604020202020204" pitchFamily="34" charset="0"/>
                <a:cs typeface="Arial" panose="020B0604020202020204" pitchFamily="34" charset="0"/>
              </a:rPr>
              <a:t>投资</a:t>
            </a:r>
            <a:r>
              <a:rPr lang="en-AU" dirty="0">
                <a:solidFill>
                  <a:schemeClr val="tx1"/>
                </a:solidFill>
                <a:latin typeface="Arial" panose="020B0604020202020204" pitchFamily="34" charset="0"/>
                <a:cs typeface="Arial" panose="020B0604020202020204" pitchFamily="34" charset="0"/>
              </a:rPr>
              <a:t>”</a:t>
            </a:r>
            <a:r>
              <a:rPr lang="zh-CN" altLang="en-US" dirty="0">
                <a:solidFill>
                  <a:schemeClr val="tx1"/>
                </a:solidFill>
                <a:latin typeface="Arial" panose="020B0604020202020204" pitchFamily="34" charset="0"/>
                <a:cs typeface="Arial" panose="020B0604020202020204" pitchFamily="34" charset="0"/>
              </a:rPr>
              <a:t>。</a:t>
            </a:r>
            <a:endParaRPr lang="en-AU" dirty="0">
              <a:solidFill>
                <a:schemeClr val="tx1"/>
              </a:solidFill>
              <a:latin typeface="Arial" panose="020B0604020202020204" pitchFamily="34" charset="0"/>
              <a:cs typeface="Arial" panose="020B0604020202020204" pitchFamily="34" charset="0"/>
            </a:endParaRPr>
          </a:p>
          <a:p>
            <a:pPr marL="342900" indent="-342900">
              <a:lnSpc>
                <a:spcPct val="114000"/>
              </a:lnSpc>
              <a:spcAft>
                <a:spcPts val="600"/>
              </a:spcAft>
              <a:buFont typeface="Arial" panose="020B0604020202020204" pitchFamily="34" charset="0"/>
              <a:buChar char="•"/>
            </a:pPr>
            <a:endParaRPr lang="zh-CN" altLang="en-US" dirty="0">
              <a:solidFill>
                <a:schemeClr val="tx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DAE89ACB-8C45-C546-BB0B-80BB6C549AED}"/>
              </a:ext>
            </a:extLst>
          </p:cNvPr>
          <p:cNvSpPr>
            <a:spLocks noGrp="1"/>
          </p:cNvSpPr>
          <p:nvPr>
            <p:ph type="sldNum" sz="quarter" idx="11"/>
          </p:nvPr>
        </p:nvSpPr>
        <p:spPr/>
        <p:txBody>
          <a:bodyPr/>
          <a:lstStyle/>
          <a:p>
            <a:pPr>
              <a:defRPr/>
            </a:pPr>
            <a:fld id="{5D834F31-63CD-4BB0-9F9E-B240BA518BE4}" type="slidenum">
              <a:rPr lang="en-AU" altLang="en-US" smtClean="0"/>
              <a:pPr>
                <a:defRPr/>
              </a:pPr>
              <a:t>9</a:t>
            </a:fld>
            <a:endParaRPr lang="en-AU" altLang="en-US"/>
          </a:p>
        </p:txBody>
      </p:sp>
      <p:pic>
        <p:nvPicPr>
          <p:cNvPr id="8" name="Picture 7" descr="Scam alert: Fake celebrity online investment scams | Scamwatch">
            <a:extLst>
              <a:ext uri="{FF2B5EF4-FFF2-40B4-BE49-F238E27FC236}">
                <a16:creationId xmlns:a16="http://schemas.microsoft.com/office/drawing/2014/main" id="{74B769C3-383E-DDBE-C8A7-2454D6FE9BC6}"/>
              </a:ext>
            </a:extLst>
          </p:cNvPr>
          <p:cNvPicPr>
            <a:picLocks noChangeAspect="1"/>
          </p:cNvPicPr>
          <p:nvPr/>
        </p:nvPicPr>
        <p:blipFill>
          <a:blip r:embed="rId3" cstate="print">
            <a:extLst>
              <a:ext uri="{28A0092B-C50C-407E-A947-70E740481C1C}">
                <a14:useLocalDpi xmlns:a14="http://schemas.microsoft.com/office/drawing/2010/main" val="0"/>
              </a:ext>
            </a:extLst>
          </a:blip>
          <a:srcRect l="18611" b="32946"/>
          <a:stretch/>
        </p:blipFill>
        <p:spPr bwMode="auto">
          <a:xfrm>
            <a:off x="4463961" y="1271636"/>
            <a:ext cx="7525284" cy="4861489"/>
          </a:xfrm>
          <a:prstGeom prst="rect">
            <a:avLst/>
          </a:prstGeom>
          <a:noFill/>
          <a:ln>
            <a:noFill/>
          </a:ln>
        </p:spPr>
      </p:pic>
      <p:grpSp>
        <p:nvGrpSpPr>
          <p:cNvPr id="10" name="Group 9">
            <a:extLst>
              <a:ext uri="{FF2B5EF4-FFF2-40B4-BE49-F238E27FC236}">
                <a16:creationId xmlns:a16="http://schemas.microsoft.com/office/drawing/2014/main" id="{A9B79A2B-2125-E802-F366-DC99F9A2B27A}"/>
              </a:ext>
            </a:extLst>
          </p:cNvPr>
          <p:cNvGrpSpPr/>
          <p:nvPr/>
        </p:nvGrpSpPr>
        <p:grpSpPr>
          <a:xfrm>
            <a:off x="816199" y="334421"/>
            <a:ext cx="991536" cy="991535"/>
            <a:chOff x="1421464" y="1187648"/>
            <a:chExt cx="1578418" cy="1578417"/>
          </a:xfrm>
        </p:grpSpPr>
        <p:sp>
          <p:nvSpPr>
            <p:cNvPr id="12" name="Oval 11">
              <a:extLst>
                <a:ext uri="{FF2B5EF4-FFF2-40B4-BE49-F238E27FC236}">
                  <a16:creationId xmlns:a16="http://schemas.microsoft.com/office/drawing/2014/main" id="{15006C7F-D18D-1574-6C14-CC3B9796FCF6}"/>
                </a:ext>
              </a:extLst>
            </p:cNvPr>
            <p:cNvSpPr/>
            <p:nvPr/>
          </p:nvSpPr>
          <p:spPr>
            <a:xfrm>
              <a:off x="1421464" y="1187648"/>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3" descr="Piggy Bank outline">
              <a:extLst>
                <a:ext uri="{FF2B5EF4-FFF2-40B4-BE49-F238E27FC236}">
                  <a16:creationId xmlns:a16="http://schemas.microsoft.com/office/drawing/2014/main" id="{F0436667-DAE0-7C53-9EC8-10A7BDC740E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596310" y="1265351"/>
              <a:ext cx="1403572" cy="1403572"/>
            </a:xfrm>
            <a:prstGeom prst="rect">
              <a:avLst/>
            </a:prstGeom>
          </p:spPr>
        </p:pic>
      </p:grpSp>
    </p:spTree>
    <p:extLst>
      <p:ext uri="{BB962C8B-B14F-4D97-AF65-F5344CB8AC3E}">
        <p14:creationId xmlns:p14="http://schemas.microsoft.com/office/powerpoint/2010/main" val="2615178529"/>
      </p:ext>
    </p:extLst>
  </p:cSld>
  <p:clrMapOvr>
    <a:masterClrMapping/>
  </p:clrMapOvr>
</p:sld>
</file>

<file path=ppt/theme/theme1.xml><?xml version="1.0" encoding="utf-8"?>
<a:theme xmlns:a="http://schemas.openxmlformats.org/drawingml/2006/main" name="DIP_white">
  <a:themeElements>
    <a:clrScheme name="DIP_white">
      <a:dk1>
        <a:srgbClr val="000000"/>
      </a:dk1>
      <a:lt1>
        <a:srgbClr val="FFFFFF"/>
      </a:lt1>
      <a:dk2>
        <a:srgbClr val="A7A7A7"/>
      </a:dk2>
      <a:lt2>
        <a:srgbClr val="535353"/>
      </a:lt2>
      <a:accent1>
        <a:srgbClr val="F37A6F"/>
      </a:accent1>
      <a:accent2>
        <a:srgbClr val="F8B0C9"/>
      </a:accent2>
      <a:accent3>
        <a:srgbClr val="FFD38F"/>
      </a:accent3>
      <a:accent4>
        <a:srgbClr val="88443E"/>
      </a:accent4>
      <a:accent5>
        <a:srgbClr val="0E67B2"/>
      </a:accent5>
      <a:accent6>
        <a:srgbClr val="70AD47"/>
      </a:accent6>
      <a:hlink>
        <a:srgbClr val="0000FF"/>
      </a:hlink>
      <a:folHlink>
        <a:srgbClr val="FF00FF"/>
      </a:folHlink>
    </a:clrScheme>
    <a:fontScheme name="DIP_white">
      <a:majorFont>
        <a:latin typeface="Calibri"/>
        <a:ea typeface="Calibri"/>
        <a:cs typeface="Calibri"/>
      </a:majorFont>
      <a:minorFont>
        <a:latin typeface="Helvetica"/>
        <a:ea typeface="Helvetica"/>
        <a:cs typeface="Helvetica"/>
      </a:minorFont>
    </a:fontScheme>
    <a:fmtScheme name="DIP_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IP_white">
  <a:themeElements>
    <a:clrScheme name="DIP_white">
      <a:dk1>
        <a:srgbClr val="000000"/>
      </a:dk1>
      <a:lt1>
        <a:srgbClr val="FFFFFF"/>
      </a:lt1>
      <a:dk2>
        <a:srgbClr val="A7A7A7"/>
      </a:dk2>
      <a:lt2>
        <a:srgbClr val="535353"/>
      </a:lt2>
      <a:accent1>
        <a:srgbClr val="F37A6F"/>
      </a:accent1>
      <a:accent2>
        <a:srgbClr val="F8B0C9"/>
      </a:accent2>
      <a:accent3>
        <a:srgbClr val="FFD38F"/>
      </a:accent3>
      <a:accent4>
        <a:srgbClr val="88443E"/>
      </a:accent4>
      <a:accent5>
        <a:srgbClr val="0E67B2"/>
      </a:accent5>
      <a:accent6>
        <a:srgbClr val="70AD47"/>
      </a:accent6>
      <a:hlink>
        <a:srgbClr val="0000FF"/>
      </a:hlink>
      <a:folHlink>
        <a:srgbClr val="FF00FF"/>
      </a:folHlink>
    </a:clrScheme>
    <a:fontScheme name="DIP_white">
      <a:majorFont>
        <a:latin typeface="Calibri"/>
        <a:ea typeface="Calibri"/>
        <a:cs typeface="Calibri"/>
      </a:majorFont>
      <a:minorFont>
        <a:latin typeface="Helvetica"/>
        <a:ea typeface="Helvetica"/>
        <a:cs typeface="Helvetica"/>
      </a:minorFont>
    </a:fontScheme>
    <a:fmtScheme name="DIP_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cc45243-29f6-4a1c-995b-35ed14ae441a" xsi:nil="true"/>
    <lcf76f155ced4ddcb4097134ff3c332f xmlns="5e5d6256-5200-4c34-82a9-8b0b259790ba">
      <Terms xmlns="http://schemas.microsoft.com/office/infopath/2007/PartnerControls"/>
    </lcf76f155ced4ddcb4097134ff3c332f>
    <_Flow_SignoffStatus xmlns="5e5d6256-5200-4c34-82a9-8b0b259790b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F0F04F5F537047B9E859B809FC98B2" ma:contentTypeVersion="18" ma:contentTypeDescription="Create a new document." ma:contentTypeScope="" ma:versionID="3251e876567777303b4494ae2e001995">
  <xsd:schema xmlns:xsd="http://www.w3.org/2001/XMLSchema" xmlns:xs="http://www.w3.org/2001/XMLSchema" xmlns:p="http://schemas.microsoft.com/office/2006/metadata/properties" xmlns:ns2="5e5d6256-5200-4c34-82a9-8b0b259790ba" xmlns:ns3="2cc45243-29f6-4a1c-995b-35ed14ae441a" targetNamespace="http://schemas.microsoft.com/office/2006/metadata/properties" ma:root="true" ma:fieldsID="69d570d8f8839a32b39ad0683b611f87" ns2:_="" ns3:_="">
    <xsd:import namespace="5e5d6256-5200-4c34-82a9-8b0b259790ba"/>
    <xsd:import namespace="2cc45243-29f6-4a1c-995b-35ed14ae4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d6256-5200-4c34-82a9-8b0b25979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cae8d7-56e3-403a-a6d6-462ef12788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45243-29f6-4a1c-995b-35ed14ae441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0f9f4e8-ea84-464f-93d8-2b64c6f0791b}" ma:internalName="TaxCatchAll" ma:showField="CatchAllData" ma:web="2cc45243-29f6-4a1c-995b-35ed14ae44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D12421-78D1-4B2B-BF1D-885F855FCBEA}">
  <ds:schemaRefs>
    <ds:schemaRef ds:uri="http://schemas.microsoft.com/office/2006/metadata/properties"/>
    <ds:schemaRef ds:uri="http://schemas.microsoft.com/office/infopath/2007/PartnerControls"/>
    <ds:schemaRef ds:uri="2cc45243-29f6-4a1c-995b-35ed14ae441a"/>
    <ds:schemaRef ds:uri="5e5d6256-5200-4c34-82a9-8b0b259790ba"/>
  </ds:schemaRefs>
</ds:datastoreItem>
</file>

<file path=customXml/itemProps2.xml><?xml version="1.0" encoding="utf-8"?>
<ds:datastoreItem xmlns:ds="http://schemas.openxmlformats.org/officeDocument/2006/customXml" ds:itemID="{58E88A11-1FEA-4EE7-AC70-F977EB535054}">
  <ds:schemaRefs>
    <ds:schemaRef ds:uri="http://schemas.microsoft.com/sharepoint/v3/contenttype/forms"/>
  </ds:schemaRefs>
</ds:datastoreItem>
</file>

<file path=customXml/itemProps3.xml><?xml version="1.0" encoding="utf-8"?>
<ds:datastoreItem xmlns:ds="http://schemas.openxmlformats.org/officeDocument/2006/customXml" ds:itemID="{8BA920F4-38F2-42CB-9E28-DB461AAFDE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d6256-5200-4c34-82a9-8b0b259790ba"/>
    <ds:schemaRef ds:uri="2cc45243-29f6-4a1c-995b-35ed14ae4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TotalTime>
  <Words>1795</Words>
  <Application>Microsoft Office PowerPoint</Application>
  <PresentationFormat>Widescreen</PresentationFormat>
  <Paragraphs>299</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DIP_white</vt:lpstr>
      <vt:lpstr>数字技能 信息分享会</vt:lpstr>
      <vt:lpstr>致敬原住民土地声明</vt:lpstr>
      <vt:lpstr>自我介绍</vt:lpstr>
      <vt:lpstr>会议须知和协作</vt:lpstr>
      <vt:lpstr>会议概述</vt:lpstr>
      <vt:lpstr>什么是网络安全？ </vt:lpstr>
      <vt:lpstr>诈骗的危险信号</vt:lpstr>
      <vt:lpstr>诈骗类型</vt:lpstr>
      <vt:lpstr>投资骗局</vt:lpstr>
      <vt:lpstr>远程访问诈骗和黑客诈骗</vt:lpstr>
      <vt:lpstr>网上购物骗局</vt:lpstr>
      <vt:lpstr>网络钓鱼骗局</vt:lpstr>
      <vt:lpstr>浪漫骗局</vt:lpstr>
      <vt:lpstr>礼品卡诈骗</vt:lpstr>
      <vt:lpstr>安全使用网络的提示</vt:lpstr>
      <vt:lpstr>诈骗测试！</vt:lpstr>
      <vt:lpstr>诈骗测试！</vt:lpstr>
      <vt:lpstr>短信诈骗–更多示例！</vt:lpstr>
      <vt:lpstr>垃圾短信？iPhone</vt:lpstr>
      <vt:lpstr>垃圾短信？Android</vt:lpstr>
      <vt:lpstr>公司警告示</vt:lpstr>
      <vt:lpstr> 交易平台 诈骗</vt:lpstr>
      <vt:lpstr>获取信息的途径</vt:lpstr>
      <vt:lpstr>PowerPoint Presentation</vt:lpstr>
      <vt:lpstr>PowerPoint Presentation</vt:lpstr>
      <vt:lpstr>PowerPoint Presentation</vt:lpstr>
      <vt:lpstr>PowerPoint Presentation</vt:lpstr>
      <vt:lpstr>调查问卷</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Dylan Green</dc:creator>
  <cp:lastModifiedBy>Dylan Green</cp:lastModifiedBy>
  <cp:revision>10</cp:revision>
  <dcterms:modified xsi:type="dcterms:W3CDTF">2025-11-19T03:26:57Z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0x01010071F0F04F5F537047B9E859B809FC98B2</vt:lpwstr>
  </property>
  <property fmtid="{D5CDD505-2E9C-101B-9397-08002B2CF9AE}" pid="3" name="MediaServiceImageTags">
    <vt:lpwstr/>
  </property>
</Properties>
</file>