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76" r:id="rId4"/>
    <p:sldMasterId id="2147483732" r:id="rId5"/>
    <p:sldMasterId id="2147483771" r:id="rId6"/>
    <p:sldMasterId id="2147483745" r:id="rId7"/>
    <p:sldMasterId id="2147483693" r:id="rId8"/>
    <p:sldMasterId id="2147483758" r:id="rId9"/>
    <p:sldMasterId id="2147483784" r:id="rId10"/>
    <p:sldMasterId id="2147486483" r:id="rId11"/>
  </p:sldMasterIdLst>
  <p:notesMasterIdLst>
    <p:notesMasterId r:id="rId41"/>
  </p:notesMasterIdLst>
  <p:handoutMasterIdLst>
    <p:handoutMasterId r:id="rId42"/>
  </p:handoutMasterIdLst>
  <p:sldIdLst>
    <p:sldId id="438" r:id="rId12"/>
    <p:sldId id="480" r:id="rId13"/>
    <p:sldId id="478" r:id="rId14"/>
    <p:sldId id="488" r:id="rId15"/>
    <p:sldId id="462" r:id="rId16"/>
    <p:sldId id="395" r:id="rId17"/>
    <p:sldId id="375" r:id="rId18"/>
    <p:sldId id="501" r:id="rId19"/>
    <p:sldId id="494" r:id="rId20"/>
    <p:sldId id="496" r:id="rId21"/>
    <p:sldId id="497" r:id="rId22"/>
    <p:sldId id="498" r:id="rId23"/>
    <p:sldId id="499" r:id="rId24"/>
    <p:sldId id="500" r:id="rId25"/>
    <p:sldId id="502" r:id="rId26"/>
    <p:sldId id="485" r:id="rId27"/>
    <p:sldId id="491" r:id="rId28"/>
    <p:sldId id="503" r:id="rId29"/>
    <p:sldId id="369" r:id="rId30"/>
    <p:sldId id="431" r:id="rId31"/>
    <p:sldId id="442" r:id="rId32"/>
    <p:sldId id="435" r:id="rId33"/>
    <p:sldId id="449" r:id="rId34"/>
    <p:sldId id="447" r:id="rId35"/>
    <p:sldId id="465" r:id="rId36"/>
    <p:sldId id="403" r:id="rId37"/>
    <p:sldId id="466" r:id="rId38"/>
    <p:sldId id="412" r:id="rId39"/>
    <p:sldId id="457" r:id="rId40"/>
  </p:sldIdLst>
  <p:sldSz cx="12192000" cy="6858000"/>
  <p:notesSz cx="7315200" cy="9601200"/>
  <p:embeddedFontLst>
    <p:embeddedFont>
      <p:font typeface="Kanit" panose="020B0604020202020204" charset="-34"/>
      <p:regular r:id="rId43"/>
      <p:bold r:id="rId44"/>
      <p:italic r:id="rId45"/>
      <p:boldItalic r:id="rId46"/>
    </p:embeddedFont>
  </p:embeddedFontLst>
  <p:defaultTextStyle>
    <a:defPPr rtl="0">
      <a:defRPr lang="en-US"/>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B0D912-4E66-3C8E-6A46-BD257BBB9B74}" name="Kris Harris" initials="KH" userId="S-1-5-21-3963734279-2476985188-547957764-2229" providerId="AD"/>
  <p188:author id="{25732DAA-4FB8-079B-C37F-B424301A7BEC}" name="Zeina Jamaleddine" initials="ZJ" userId="S::zeina@wacoss.org.au::efd4763c-cc18-471b-9b7f-8b9d017c5f19" providerId="AD"/>
  <p188:author id="{48152CDA-5FC8-B396-B703-0B4143992B81}" name="Elliot Sawers" initials="ES" userId="S::elliot@wacoss.org.au::36ae3a19-e087-4af7-8662-a2d2d9393d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2B2"/>
    <a:srgbClr val="E9E9EB"/>
    <a:srgbClr val="F5F5F5"/>
    <a:srgbClr val="FBFF63"/>
    <a:srgbClr val="FFFFFF"/>
    <a:srgbClr val="F9CADB"/>
    <a:srgbClr val="FFD38F"/>
    <a:srgbClr val="F4867C"/>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E2B3F9-94D9-8FEA-768C-2B47B0105C94}" v="4" dt="2025-11-19T03:12:31.144"/>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0" autoAdjust="0"/>
    <p:restoredTop sz="73198" autoAdjust="0"/>
  </p:normalViewPr>
  <p:slideViewPr>
    <p:cSldViewPr snapToGrid="0">
      <p:cViewPr varScale="1">
        <p:scale>
          <a:sx n="77" d="100"/>
          <a:sy n="77" d="100"/>
        </p:scale>
        <p:origin x="1572" y="90"/>
      </p:cViewPr>
      <p:guideLst>
        <p:guide orient="horz" pos="2160"/>
        <p:guide pos="3840"/>
      </p:guideLst>
    </p:cSldViewPr>
  </p:slideViewPr>
  <p:notesTextViewPr>
    <p:cViewPr>
      <p:scale>
        <a:sx n="125" d="100"/>
        <a:sy n="125" d="100"/>
      </p:scale>
      <p:origin x="0" y="0"/>
    </p:cViewPr>
  </p:notesTextViewPr>
  <p:notesViewPr>
    <p:cSldViewPr snapToGrid="0">
      <p:cViewPr varScale="1">
        <p:scale>
          <a:sx n="78" d="100"/>
          <a:sy n="78"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handoutMaster" Target="handoutMasters/handout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font" Target="fonts/font3.fntdata"/><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2.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font" Target="fonts/font4.fntdata"/><Relationship Id="rId20" Type="http://schemas.openxmlformats.org/officeDocument/2006/relationships/slide" Target="slides/slide9.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ata2.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hyperlink" Target="mailto:digitalinclusion@wacoss.org.au" TargetMode="External"/><Relationship Id="rId5" Type="http://schemas.openxmlformats.org/officeDocument/2006/relationships/image" Target="../media/image68.svg"/><Relationship Id="rId4" Type="http://schemas.openxmlformats.org/officeDocument/2006/relationships/image" Target="../media/image6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2.xml.rels><?xml version="1.0" encoding="UTF-8" standalone="yes"?>
<Relationships xmlns="http://schemas.openxmlformats.org/package/2006/relationships"><Relationship Id="rId3" Type="http://schemas.openxmlformats.org/officeDocument/2006/relationships/hyperlink" Target="mailto:digitalinclusion@wacoss.org.au" TargetMode="External"/><Relationship Id="rId2" Type="http://schemas.openxmlformats.org/officeDocument/2006/relationships/image" Target="../media/image66.svg"/><Relationship Id="rId1" Type="http://schemas.openxmlformats.org/officeDocument/2006/relationships/image" Target="../media/image65.png"/><Relationship Id="rId5" Type="http://schemas.openxmlformats.org/officeDocument/2006/relationships/image" Target="../media/image68.svg"/><Relationship Id="rId4" Type="http://schemas.openxmlformats.org/officeDocument/2006/relationships/image" Target="../media/image67.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9B003-F11A-4926-ABE9-5524A342D186}" type="doc">
      <dgm:prSet loTypeId="urn:microsoft.com/office/officeart/2005/8/layout/vList4" loCatId="list" qsTypeId="urn:microsoft.com/office/officeart/2005/8/quickstyle/simple2" qsCatId="simple" csTypeId="urn:microsoft.com/office/officeart/2005/8/colors/accent1_1" csCatId="accent1" phldr="1"/>
      <dgm:spPr/>
      <dgm:t>
        <a:bodyPr/>
        <a:lstStyle/>
        <a:p>
          <a:endParaRPr lang="en-US"/>
        </a:p>
      </dgm:t>
    </dgm:pt>
    <dgm:pt modelId="{9D729D0D-47C2-4BFD-87D1-E1E9967249B2}">
      <dgm:prSet custT="1"/>
      <dgm:spPr/>
      <dgm:t>
        <a:bodyPr/>
        <a:lstStyle/>
        <a:p>
          <a:pPr marL="92075" indent="-92075">
            <a:tabLst/>
          </a:pPr>
          <a:r>
            <a:rPr lang="en-AU" sz="2800" dirty="0">
              <a:latin typeface="Arial" panose="020B0604020202020204" pitchFamily="34" charset="0"/>
              <a:cs typeface="Arial" panose="020B0604020202020204" pitchFamily="34" charset="0"/>
            </a:rPr>
            <a:t>Bila </a:t>
          </a:r>
          <a:r>
            <a:rPr lang="en-AU" sz="2800" dirty="0" err="1">
              <a:latin typeface="Arial" panose="020B0604020202020204" pitchFamily="34" charset="0"/>
              <a:cs typeface="Arial" panose="020B0604020202020204" pitchFamily="34" charset="0"/>
            </a:rPr>
            <a:t>haya</a:t>
          </a:r>
          <a:r>
            <a:rPr lang="en-AU" sz="2800" dirty="0">
              <a:latin typeface="Arial" panose="020B0604020202020204" pitchFamily="34" charset="0"/>
              <a:cs typeface="Arial" panose="020B0604020202020204" pitchFamily="34" charset="0"/>
            </a:rPr>
            <a:t> </a:t>
          </a:r>
          <a:r>
            <a:rPr lang="en-AU" sz="2800" dirty="0" err="1">
              <a:latin typeface="Arial" panose="020B0604020202020204" pitchFamily="34" charset="0"/>
              <a:cs typeface="Arial" panose="020B0604020202020204" pitchFamily="34" charset="0"/>
            </a:rPr>
            <a:t>te</a:t>
          </a:r>
          <a:r>
            <a:rPr lang="en-AU" sz="2800" dirty="0">
              <a:latin typeface="Arial" panose="020B0604020202020204" pitchFamily="34" charset="0"/>
              <a:cs typeface="Arial" panose="020B0604020202020204" pitchFamily="34" charset="0"/>
            </a:rPr>
            <a:t> ji </a:t>
          </a:r>
          <a:r>
            <a:rPr lang="en-AU" sz="2800" dirty="0" err="1">
              <a:latin typeface="Arial" panose="020B0604020202020204" pitchFamily="34" charset="0"/>
              <a:cs typeface="Arial" panose="020B0604020202020204" pitchFamily="34" charset="0"/>
            </a:rPr>
            <a:t>têkiliyên</a:t>
          </a:r>
          <a:r>
            <a:rPr lang="en-AU" sz="2800" dirty="0">
              <a:latin typeface="Arial" panose="020B0604020202020204" pitchFamily="34" charset="0"/>
              <a:cs typeface="Arial" panose="020B0604020202020204" pitchFamily="34" charset="0"/>
            </a:rPr>
            <a:t> </a:t>
          </a:r>
          <a:r>
            <a:rPr lang="en-AU" sz="2800" dirty="0" err="1">
              <a:latin typeface="Arial" panose="020B0604020202020204" pitchFamily="34" charset="0"/>
              <a:cs typeface="Arial" panose="020B0604020202020204" pitchFamily="34" charset="0"/>
            </a:rPr>
            <a:t>telefonî</a:t>
          </a:r>
          <a:r>
            <a:rPr lang="en-AU" sz="2800" dirty="0">
              <a:latin typeface="Arial" panose="020B0604020202020204" pitchFamily="34" charset="0"/>
              <a:cs typeface="Arial" panose="020B0604020202020204" pitchFamily="34" charset="0"/>
            </a:rPr>
            <a:t> </a:t>
          </a:r>
          <a:r>
            <a:rPr lang="en-AU" sz="2800" dirty="0" err="1">
              <a:latin typeface="Arial" panose="020B0604020202020204" pitchFamily="34" charset="0"/>
              <a:cs typeface="Arial" panose="020B0604020202020204" pitchFamily="34" charset="0"/>
            </a:rPr>
            <a:t>yên</a:t>
          </a:r>
          <a:r>
            <a:rPr lang="en-AU" sz="2800" dirty="0">
              <a:latin typeface="Arial" panose="020B0604020202020204" pitchFamily="34" charset="0"/>
              <a:cs typeface="Arial" panose="020B0604020202020204" pitchFamily="34" charset="0"/>
            </a:rPr>
            <a:t> </a:t>
          </a:r>
          <a:r>
            <a:rPr lang="en-AU" sz="2800" dirty="0" err="1">
              <a:latin typeface="Arial" panose="020B0604020202020204" pitchFamily="34" charset="0"/>
              <a:cs typeface="Arial" panose="020B0604020202020204" pitchFamily="34" charset="0"/>
            </a:rPr>
            <a:t>gumandar</a:t>
          </a:r>
          <a:r>
            <a:rPr lang="en-AU" sz="2800" dirty="0">
              <a:latin typeface="Arial" panose="020B0604020202020204" pitchFamily="34" charset="0"/>
              <a:cs typeface="Arial" panose="020B0604020202020204" pitchFamily="34" charset="0"/>
            </a:rPr>
            <a:t> </a:t>
          </a:r>
          <a:r>
            <a:rPr lang="en-AU" sz="2800" dirty="0" err="1">
              <a:latin typeface="Arial" panose="020B0604020202020204" pitchFamily="34" charset="0"/>
              <a:cs typeface="Arial" panose="020B0604020202020204" pitchFamily="34" charset="0"/>
            </a:rPr>
            <a:t>hebe</a:t>
          </a:r>
          <a:r>
            <a:rPr lang="en-AU" sz="2800" dirty="0">
              <a:latin typeface="Arial" panose="020B0604020202020204" pitchFamily="34" charset="0"/>
              <a:cs typeface="Arial" panose="020B0604020202020204" pitchFamily="34" charset="0"/>
            </a:rPr>
            <a:t>.</a:t>
          </a:r>
        </a:p>
      </dgm:t>
    </dgm:pt>
    <dgm:pt modelId="{7069163A-8172-4E3B-A3DD-D619991CD6FB}" type="parTrans" cxnId="{212F0088-EFF1-4678-A0FB-AC56A78DBFCE}">
      <dgm:prSet/>
      <dgm:spPr/>
      <dgm:t>
        <a:bodyPr/>
        <a:lstStyle/>
        <a:p>
          <a:endParaRPr lang="en-US"/>
        </a:p>
      </dgm:t>
    </dgm:pt>
    <dgm:pt modelId="{BFF115A8-0660-49D7-AE06-A0BA5FE67A9A}" type="sibTrans" cxnId="{212F0088-EFF1-4678-A0FB-AC56A78DBFCE}">
      <dgm:prSet/>
      <dgm:spPr/>
      <dgm:t>
        <a:bodyPr/>
        <a:lstStyle/>
        <a:p>
          <a:endParaRPr lang="en-US"/>
        </a:p>
      </dgm:t>
    </dgm:pt>
    <dgm:pt modelId="{A3E92916-4D93-4809-9225-15B3112F1074}">
      <dgm:prSet custT="1"/>
      <dgm:spPr/>
      <dgm:t>
        <a:bodyPr/>
        <a:lstStyle/>
        <a:p>
          <a:r>
            <a:rPr lang="en-AU" sz="2800" dirty="0">
              <a:latin typeface="Arial" panose="020B0604020202020204" pitchFamily="34" charset="0"/>
              <a:cs typeface="Arial" panose="020B0604020202020204" pitchFamily="34" charset="0"/>
            </a:rPr>
            <a:t>Li ser </a:t>
          </a:r>
          <a:r>
            <a:rPr lang="en-AU" sz="2800" dirty="0" err="1">
              <a:latin typeface="Arial" panose="020B0604020202020204" pitchFamily="34" charset="0"/>
              <a:cs typeface="Arial" panose="020B0604020202020204" pitchFamily="34" charset="0"/>
            </a:rPr>
            <a:t>peyamên</a:t>
          </a:r>
          <a:r>
            <a:rPr lang="en-AU" sz="2800" dirty="0">
              <a:latin typeface="Arial" panose="020B0604020202020204" pitchFamily="34" charset="0"/>
              <a:cs typeface="Arial" panose="020B0604020202020204" pitchFamily="34" charset="0"/>
            </a:rPr>
            <a:t> </a:t>
          </a:r>
          <a:r>
            <a:rPr lang="en-AU" sz="2800" dirty="0" err="1">
              <a:latin typeface="Arial" panose="020B0604020202020204" pitchFamily="34" charset="0"/>
              <a:cs typeface="Arial" panose="020B0604020202020204" pitchFamily="34" charset="0"/>
            </a:rPr>
            <a:t>nivîskî</a:t>
          </a:r>
          <a:r>
            <a:rPr lang="en-AU" sz="2800" dirty="0">
              <a:latin typeface="Arial" panose="020B0604020202020204" pitchFamily="34" charset="0"/>
              <a:cs typeface="Arial" panose="020B0604020202020204" pitchFamily="34" charset="0"/>
            </a:rPr>
            <a:t> </a:t>
          </a:r>
          <a:r>
            <a:rPr lang="en-AU" sz="2800" dirty="0" err="1">
              <a:latin typeface="Arial" panose="020B0604020202020204" pitchFamily="34" charset="0"/>
              <a:cs typeface="Arial" panose="020B0604020202020204" pitchFamily="34" charset="0"/>
            </a:rPr>
            <a:t>ku</a:t>
          </a:r>
          <a:r>
            <a:rPr lang="en-AU" sz="2800" dirty="0">
              <a:latin typeface="Arial" panose="020B0604020202020204" pitchFamily="34" charset="0"/>
              <a:cs typeface="Arial" panose="020B0604020202020204" pitchFamily="34" charset="0"/>
            </a:rPr>
            <a:t> </a:t>
          </a:r>
          <a:r>
            <a:rPr lang="en-AU" sz="2800" dirty="0" err="1">
              <a:latin typeface="Arial" panose="020B0604020202020204" pitchFamily="34" charset="0"/>
              <a:cs typeface="Arial" panose="020B0604020202020204" pitchFamily="34" charset="0"/>
            </a:rPr>
            <a:t>tu</a:t>
          </a:r>
          <a:r>
            <a:rPr lang="en-AU" sz="2800" dirty="0">
              <a:latin typeface="Arial" panose="020B0604020202020204" pitchFamily="34" charset="0"/>
              <a:cs typeface="Arial" panose="020B0604020202020204" pitchFamily="34" charset="0"/>
            </a:rPr>
            <a:t> </a:t>
          </a:r>
          <a:r>
            <a:rPr lang="en-AU" sz="2800" dirty="0" err="1">
              <a:latin typeface="Arial" panose="020B0604020202020204" pitchFamily="34" charset="0"/>
              <a:cs typeface="Arial" panose="020B0604020202020204" pitchFamily="34" charset="0"/>
            </a:rPr>
            <a:t>werdigirî</a:t>
          </a:r>
          <a:r>
            <a:rPr lang="en-AU" sz="2800" dirty="0">
              <a:latin typeface="Arial" panose="020B0604020202020204" pitchFamily="34" charset="0"/>
              <a:cs typeface="Arial" panose="020B0604020202020204" pitchFamily="34" charset="0"/>
            </a:rPr>
            <a:t> </a:t>
          </a:r>
          <a:r>
            <a:rPr lang="en-AU" sz="2800" dirty="0" err="1">
              <a:latin typeface="Arial" panose="020B0604020202020204" pitchFamily="34" charset="0"/>
              <a:cs typeface="Arial" panose="020B0604020202020204" pitchFamily="34" charset="0"/>
            </a:rPr>
            <a:t>baldar</a:t>
          </a:r>
          <a:r>
            <a:rPr lang="en-AU" sz="2800" dirty="0">
              <a:latin typeface="Arial" panose="020B0604020202020204" pitchFamily="34" charset="0"/>
              <a:cs typeface="Arial" panose="020B0604020202020204" pitchFamily="34" charset="0"/>
            </a:rPr>
            <a:t> be.</a:t>
          </a:r>
        </a:p>
      </dgm:t>
    </dgm:pt>
    <dgm:pt modelId="{55B065AB-D5B8-4404-8E8D-941D60A2F689}" type="parTrans" cxnId="{9F0248D2-C037-4828-9283-C58EBF812CBD}">
      <dgm:prSet/>
      <dgm:spPr/>
      <dgm:t>
        <a:bodyPr/>
        <a:lstStyle/>
        <a:p>
          <a:endParaRPr lang="en-US"/>
        </a:p>
      </dgm:t>
    </dgm:pt>
    <dgm:pt modelId="{5CAD5647-C600-42C6-A415-72A116D6E3AE}" type="sibTrans" cxnId="{9F0248D2-C037-4828-9283-C58EBF812CBD}">
      <dgm:prSet/>
      <dgm:spPr/>
      <dgm:t>
        <a:bodyPr/>
        <a:lstStyle/>
        <a:p>
          <a:endParaRPr lang="en-US"/>
        </a:p>
      </dgm:t>
    </dgm:pt>
    <dgm:pt modelId="{F39BADAF-1865-446B-B930-307E213A64C4}">
      <dgm:prSet custT="1"/>
      <dgm:spPr/>
      <dgm:t>
        <a:bodyPr/>
        <a:lstStyle/>
        <a:p>
          <a:r>
            <a:rPr lang="x-none" sz="2800" dirty="0">
              <a:latin typeface="Arial" panose="020B0604020202020204" pitchFamily="34" charset="0"/>
              <a:cs typeface="Arial" panose="020B0604020202020204" pitchFamily="34" charset="0"/>
            </a:rPr>
            <a:t>Şîfre û têperpeyvên bihêz çê bike.</a:t>
          </a:r>
          <a:endParaRPr lang="en-US" sz="2800" dirty="0">
            <a:latin typeface="Arial" panose="020B0604020202020204" pitchFamily="34" charset="0"/>
            <a:cs typeface="Arial" panose="020B0604020202020204" pitchFamily="34" charset="0"/>
          </a:endParaRPr>
        </a:p>
      </dgm:t>
    </dgm:pt>
    <dgm:pt modelId="{60F4F320-A8E8-4A6B-9B87-EE8687FBE509}" type="parTrans" cxnId="{EE347C78-EE3A-40AF-A354-14E622E82D40}">
      <dgm:prSet/>
      <dgm:spPr/>
      <dgm:t>
        <a:bodyPr/>
        <a:lstStyle/>
        <a:p>
          <a:endParaRPr lang="en-US"/>
        </a:p>
      </dgm:t>
    </dgm:pt>
    <dgm:pt modelId="{430271A6-8CB8-4E84-A5E7-D64D0CD99995}" type="sibTrans" cxnId="{EE347C78-EE3A-40AF-A354-14E622E82D40}">
      <dgm:prSet/>
      <dgm:spPr/>
      <dgm:t>
        <a:bodyPr/>
        <a:lstStyle/>
        <a:p>
          <a:endParaRPr lang="en-US"/>
        </a:p>
      </dgm:t>
    </dgm:pt>
    <dgm:pt modelId="{710092A0-59EF-47C4-BDA7-6B6096719E31}">
      <dgm:prSet custT="1"/>
      <dgm:spPr/>
      <dgm:t>
        <a:bodyPr/>
        <a:lstStyle/>
        <a:p>
          <a:r>
            <a:rPr lang="en-AU" sz="2600" dirty="0">
              <a:latin typeface="Arial" panose="020B0604020202020204" pitchFamily="34" charset="0"/>
              <a:cs typeface="Arial" panose="020B0604020202020204" pitchFamily="34" charset="0"/>
            </a:rPr>
            <a:t>Bila </a:t>
          </a:r>
          <a:r>
            <a:rPr lang="en-AU" sz="2600" dirty="0" err="1">
              <a:latin typeface="Arial" panose="020B0604020202020204" pitchFamily="34" charset="0"/>
              <a:cs typeface="Arial" panose="020B0604020202020204" pitchFamily="34" charset="0"/>
            </a:rPr>
            <a:t>haya</a:t>
          </a:r>
          <a:r>
            <a:rPr lang="en-AU" sz="2600" dirty="0">
              <a:latin typeface="Arial" panose="020B0604020202020204" pitchFamily="34" charset="0"/>
              <a:cs typeface="Arial" panose="020B0604020202020204" pitchFamily="34" charset="0"/>
            </a:rPr>
            <a:t> </a:t>
          </a:r>
          <a:r>
            <a:rPr lang="en-AU" sz="2600" dirty="0" err="1">
              <a:latin typeface="Arial" panose="020B0604020202020204" pitchFamily="34" charset="0"/>
              <a:cs typeface="Arial" panose="020B0604020202020204" pitchFamily="34" charset="0"/>
            </a:rPr>
            <a:t>te</a:t>
          </a:r>
          <a:r>
            <a:rPr lang="en-AU" sz="2600" dirty="0">
              <a:latin typeface="Arial" panose="020B0604020202020204" pitchFamily="34" charset="0"/>
              <a:cs typeface="Arial" panose="020B0604020202020204" pitchFamily="34" charset="0"/>
            </a:rPr>
            <a:t> ji </a:t>
          </a:r>
          <a:r>
            <a:rPr lang="en-AU" sz="2600" dirty="0" err="1">
              <a:latin typeface="Arial" panose="020B0604020202020204" pitchFamily="34" charset="0"/>
              <a:cs typeface="Arial" panose="020B0604020202020204" pitchFamily="34" charset="0"/>
            </a:rPr>
            <a:t>babetên</a:t>
          </a:r>
          <a:r>
            <a:rPr lang="en-AU" sz="2600" dirty="0">
              <a:latin typeface="Arial" panose="020B0604020202020204" pitchFamily="34" charset="0"/>
              <a:cs typeface="Arial" panose="020B0604020202020204" pitchFamily="34" charset="0"/>
            </a:rPr>
            <a:t> </a:t>
          </a:r>
          <a:r>
            <a:rPr lang="en-AU" sz="2600" dirty="0" err="1">
              <a:latin typeface="Arial" panose="020B0604020202020204" pitchFamily="34" charset="0"/>
              <a:cs typeface="Arial" panose="020B0604020202020204" pitchFamily="34" charset="0"/>
            </a:rPr>
            <a:t>ku</a:t>
          </a:r>
          <a:r>
            <a:rPr lang="en-AU" sz="2600" dirty="0">
              <a:latin typeface="Arial" panose="020B0604020202020204" pitchFamily="34" charset="0"/>
              <a:cs typeface="Arial" panose="020B0604020202020204" pitchFamily="34" charset="0"/>
            </a:rPr>
            <a:t> li nav </a:t>
          </a:r>
          <a:r>
            <a:rPr lang="en-AU" sz="2600" dirty="0" err="1">
              <a:latin typeface="Arial" panose="020B0604020202020204" pitchFamily="34" charset="0"/>
              <a:cs typeface="Arial" panose="020B0604020202020204" pitchFamily="34" charset="0"/>
            </a:rPr>
            <a:t>torên</a:t>
          </a:r>
          <a:r>
            <a:rPr lang="en-AU" sz="2600" dirty="0">
              <a:latin typeface="Arial" panose="020B0604020202020204" pitchFamily="34" charset="0"/>
              <a:cs typeface="Arial" panose="020B0604020202020204" pitchFamily="34" charset="0"/>
            </a:rPr>
            <a:t> </a:t>
          </a:r>
          <a:r>
            <a:rPr lang="en-AU" sz="2600" dirty="0" err="1">
              <a:latin typeface="Arial" panose="020B0604020202020204" pitchFamily="34" charset="0"/>
              <a:cs typeface="Arial" panose="020B0604020202020204" pitchFamily="34" charset="0"/>
            </a:rPr>
            <a:t>civakî</a:t>
          </a:r>
          <a:r>
            <a:rPr lang="en-AU" sz="2600" dirty="0">
              <a:latin typeface="Arial" panose="020B0604020202020204" pitchFamily="34" charset="0"/>
              <a:cs typeface="Arial" panose="020B0604020202020204" pitchFamily="34" charset="0"/>
            </a:rPr>
            <a:t> parve </a:t>
          </a:r>
          <a:r>
            <a:rPr lang="en-AU" sz="2600" dirty="0" err="1">
              <a:latin typeface="Arial" panose="020B0604020202020204" pitchFamily="34" charset="0"/>
              <a:cs typeface="Arial" panose="020B0604020202020204" pitchFamily="34" charset="0"/>
            </a:rPr>
            <a:t>dikî</a:t>
          </a:r>
          <a:r>
            <a:rPr lang="en-AU" sz="2600" dirty="0">
              <a:latin typeface="Arial" panose="020B0604020202020204" pitchFamily="34" charset="0"/>
              <a:cs typeface="Arial" panose="020B0604020202020204" pitchFamily="34" charset="0"/>
            </a:rPr>
            <a:t>, </a:t>
          </a:r>
          <a:r>
            <a:rPr lang="en-AU" sz="2600" dirty="0" err="1">
              <a:latin typeface="Arial" panose="020B0604020202020204" pitchFamily="34" charset="0"/>
              <a:cs typeface="Arial" panose="020B0604020202020204" pitchFamily="34" charset="0"/>
            </a:rPr>
            <a:t>hebe</a:t>
          </a:r>
          <a:endParaRPr lang="en-AU" sz="2600" dirty="0">
            <a:latin typeface="Arial" panose="020B0604020202020204" pitchFamily="34" charset="0"/>
            <a:cs typeface="Arial" panose="020B0604020202020204" pitchFamily="34" charset="0"/>
          </a:endParaRPr>
        </a:p>
      </dgm:t>
    </dgm:pt>
    <dgm:pt modelId="{73A1F630-F756-48E1-BA4A-238F24753C71}" type="parTrans" cxnId="{96762296-465D-4ACD-B5DB-1A44B3A1D956}">
      <dgm:prSet/>
      <dgm:spPr/>
      <dgm:t>
        <a:bodyPr/>
        <a:lstStyle/>
        <a:p>
          <a:endParaRPr lang="en-US"/>
        </a:p>
      </dgm:t>
    </dgm:pt>
    <dgm:pt modelId="{FE925AFA-BA3B-47BB-8CAA-08AD9F6FCC51}" type="sibTrans" cxnId="{96762296-465D-4ACD-B5DB-1A44B3A1D956}">
      <dgm:prSet/>
      <dgm:spPr/>
      <dgm:t>
        <a:bodyPr/>
        <a:lstStyle/>
        <a:p>
          <a:endParaRPr lang="en-US"/>
        </a:p>
      </dgm:t>
    </dgm:pt>
    <dgm:pt modelId="{DD2C6A6F-28C8-470E-961E-52D9A02ED6BB}">
      <dgm:prSet custT="1"/>
      <dgm:spPr/>
      <dgm:t>
        <a:bodyPr/>
        <a:lstStyle/>
        <a:p>
          <a:r>
            <a:rPr lang="x-none" sz="2800" dirty="0">
              <a:latin typeface="Arial" panose="020B0604020202020204" pitchFamily="34" charset="0"/>
              <a:cs typeface="Arial" panose="020B0604020202020204" pitchFamily="34" charset="0"/>
            </a:rPr>
            <a:t>Baweriyê li hesta xwe bîne!</a:t>
          </a:r>
          <a:endParaRPr lang="en-US" sz="2800" dirty="0">
            <a:latin typeface="Arial" panose="020B0604020202020204" pitchFamily="34" charset="0"/>
            <a:cs typeface="Arial" panose="020B0604020202020204" pitchFamily="34" charset="0"/>
          </a:endParaRPr>
        </a:p>
      </dgm:t>
    </dgm:pt>
    <dgm:pt modelId="{B7037046-D50E-408C-9CB6-440793783D7B}" type="parTrans" cxnId="{456C2D0F-D707-436C-87FF-C76848904F26}">
      <dgm:prSet/>
      <dgm:spPr/>
      <dgm:t>
        <a:bodyPr/>
        <a:lstStyle/>
        <a:p>
          <a:endParaRPr lang="en-US"/>
        </a:p>
      </dgm:t>
    </dgm:pt>
    <dgm:pt modelId="{2A93D2E0-ADEC-4B05-8F0E-6EDA2E493169}" type="sibTrans" cxnId="{456C2D0F-D707-436C-87FF-C76848904F26}">
      <dgm:prSet/>
      <dgm:spPr/>
      <dgm:t>
        <a:bodyPr/>
        <a:lstStyle/>
        <a:p>
          <a:endParaRPr lang="en-US"/>
        </a:p>
      </dgm:t>
    </dgm:pt>
    <dgm:pt modelId="{6B30A877-3D2D-4D81-A6D6-53806CE9D42C}" type="pres">
      <dgm:prSet presAssocID="{4A99B003-F11A-4926-ABE9-5524A342D186}" presName="linear" presStyleCnt="0">
        <dgm:presLayoutVars>
          <dgm:dir/>
          <dgm:resizeHandles val="exact"/>
        </dgm:presLayoutVars>
      </dgm:prSet>
      <dgm:spPr/>
    </dgm:pt>
    <dgm:pt modelId="{46C73D1B-C4E4-4F41-BB72-EFD00FB02681}" type="pres">
      <dgm:prSet presAssocID="{9D729D0D-47C2-4BFD-87D1-E1E9967249B2}" presName="comp" presStyleCnt="0"/>
      <dgm:spPr/>
    </dgm:pt>
    <dgm:pt modelId="{54B023B5-32C1-4C05-9D7A-BB002CE7A04A}" type="pres">
      <dgm:prSet presAssocID="{9D729D0D-47C2-4BFD-87D1-E1E9967249B2}" presName="box" presStyleLbl="node1" presStyleIdx="0" presStyleCnt="5"/>
      <dgm:spPr/>
    </dgm:pt>
    <dgm:pt modelId="{BAEF3D1B-0756-42BC-9ED3-260E50F677D7}" type="pres">
      <dgm:prSet presAssocID="{9D729D0D-47C2-4BFD-87D1-E1E9967249B2}" presName="img" presStyleLbl="fgImgPlace1" presStyleIdx="0" presStyleCnt="5" custScaleX="3207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aker Phone"/>
        </a:ext>
      </dgm:extLst>
    </dgm:pt>
    <dgm:pt modelId="{A1FAEB8F-6297-4AD9-A507-6809AC537C9C}" type="pres">
      <dgm:prSet presAssocID="{9D729D0D-47C2-4BFD-87D1-E1E9967249B2}" presName="text" presStyleLbl="node1" presStyleIdx="0" presStyleCnt="5">
        <dgm:presLayoutVars>
          <dgm:bulletEnabled val="1"/>
        </dgm:presLayoutVars>
      </dgm:prSet>
      <dgm:spPr/>
    </dgm:pt>
    <dgm:pt modelId="{98D871C6-D197-4910-85ED-47823D08537B}" type="pres">
      <dgm:prSet presAssocID="{BFF115A8-0660-49D7-AE06-A0BA5FE67A9A}" presName="spacer" presStyleCnt="0"/>
      <dgm:spPr/>
    </dgm:pt>
    <dgm:pt modelId="{23795126-0012-4E83-AA03-CCE8F47F4103}" type="pres">
      <dgm:prSet presAssocID="{A3E92916-4D93-4809-9225-15B3112F1074}" presName="comp" presStyleCnt="0"/>
      <dgm:spPr/>
    </dgm:pt>
    <dgm:pt modelId="{178DC6FE-89D3-408B-88F2-20759E00DBBA}" type="pres">
      <dgm:prSet presAssocID="{A3E92916-4D93-4809-9225-15B3112F1074}" presName="box" presStyleLbl="node1" presStyleIdx="1" presStyleCnt="5"/>
      <dgm:spPr/>
    </dgm:pt>
    <dgm:pt modelId="{4B91D0AB-2730-4236-B748-6833ED4F4B54}" type="pres">
      <dgm:prSet presAssocID="{A3E92916-4D93-4809-9225-15B3112F1074}" presName="img" presStyleLbl="fgImgPlace1" presStyleIdx="1" presStyleCnt="5" custScaleX="32071"/>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at bubble with solid fill"/>
        </a:ext>
      </dgm:extLst>
    </dgm:pt>
    <dgm:pt modelId="{40307156-447F-425C-8EED-EE5D6D3CF711}" type="pres">
      <dgm:prSet presAssocID="{A3E92916-4D93-4809-9225-15B3112F1074}" presName="text" presStyleLbl="node1" presStyleIdx="1" presStyleCnt="5">
        <dgm:presLayoutVars>
          <dgm:bulletEnabled val="1"/>
        </dgm:presLayoutVars>
      </dgm:prSet>
      <dgm:spPr/>
    </dgm:pt>
    <dgm:pt modelId="{AB92D2E8-D83E-4C80-BC8E-88CC92859400}" type="pres">
      <dgm:prSet presAssocID="{5CAD5647-C600-42C6-A415-72A116D6E3AE}" presName="spacer" presStyleCnt="0"/>
      <dgm:spPr/>
    </dgm:pt>
    <dgm:pt modelId="{EE494D05-0880-44AC-99A2-680280E1AA1D}" type="pres">
      <dgm:prSet presAssocID="{F39BADAF-1865-446B-B930-307E213A64C4}" presName="comp" presStyleCnt="0"/>
      <dgm:spPr/>
    </dgm:pt>
    <dgm:pt modelId="{E95C95A0-DDDC-4ED8-8598-8C7F051A61FE}" type="pres">
      <dgm:prSet presAssocID="{F39BADAF-1865-446B-B930-307E213A64C4}" presName="box" presStyleLbl="node1" presStyleIdx="2" presStyleCnt="5" custLinFactNeighborY="563"/>
      <dgm:spPr/>
    </dgm:pt>
    <dgm:pt modelId="{D60167EC-5ADC-4989-8E86-6F8C8F43C456}" type="pres">
      <dgm:prSet presAssocID="{F39BADAF-1865-446B-B930-307E213A64C4}" presName="img" presStyleLbl="fgImgPlace1" presStyleIdx="2" presStyleCnt="5" custScaleX="3207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ck"/>
        </a:ext>
      </dgm:extLst>
    </dgm:pt>
    <dgm:pt modelId="{4F07A2A5-2F95-456A-886C-337A473FF897}" type="pres">
      <dgm:prSet presAssocID="{F39BADAF-1865-446B-B930-307E213A64C4}" presName="text" presStyleLbl="node1" presStyleIdx="2" presStyleCnt="5">
        <dgm:presLayoutVars>
          <dgm:bulletEnabled val="1"/>
        </dgm:presLayoutVars>
      </dgm:prSet>
      <dgm:spPr/>
    </dgm:pt>
    <dgm:pt modelId="{6AE67088-242E-4E83-BF0B-78EDA1BF7E86}" type="pres">
      <dgm:prSet presAssocID="{430271A6-8CB8-4E84-A5E7-D64D0CD99995}" presName="spacer" presStyleCnt="0"/>
      <dgm:spPr/>
    </dgm:pt>
    <dgm:pt modelId="{98A3A676-C8D7-45BF-B92E-5E995045DB42}" type="pres">
      <dgm:prSet presAssocID="{710092A0-59EF-47C4-BDA7-6B6096719E31}" presName="comp" presStyleCnt="0"/>
      <dgm:spPr/>
    </dgm:pt>
    <dgm:pt modelId="{561811EC-775A-4496-82B1-CC3CAF5C205C}" type="pres">
      <dgm:prSet presAssocID="{710092A0-59EF-47C4-BDA7-6B6096719E31}" presName="box" presStyleLbl="node1" presStyleIdx="3" presStyleCnt="5"/>
      <dgm:spPr/>
    </dgm:pt>
    <dgm:pt modelId="{AA150A43-D475-41F6-A89D-BF4C2CEDBFCF}" type="pres">
      <dgm:prSet presAssocID="{710092A0-59EF-47C4-BDA7-6B6096719E31}" presName="img" presStyleLbl="fgImgPlace1" presStyleIdx="3" presStyleCnt="5" custScaleX="3207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ocial Network"/>
        </a:ext>
      </dgm:extLst>
    </dgm:pt>
    <dgm:pt modelId="{7C2907B7-0FE2-4058-BA2B-F8D108246FDA}" type="pres">
      <dgm:prSet presAssocID="{710092A0-59EF-47C4-BDA7-6B6096719E31}" presName="text" presStyleLbl="node1" presStyleIdx="3" presStyleCnt="5">
        <dgm:presLayoutVars>
          <dgm:bulletEnabled val="1"/>
        </dgm:presLayoutVars>
      </dgm:prSet>
      <dgm:spPr/>
    </dgm:pt>
    <dgm:pt modelId="{D1A15192-D6E7-40F2-A577-5DA7C657F328}" type="pres">
      <dgm:prSet presAssocID="{FE925AFA-BA3B-47BB-8CAA-08AD9F6FCC51}" presName="spacer" presStyleCnt="0"/>
      <dgm:spPr/>
    </dgm:pt>
    <dgm:pt modelId="{66CB51E6-FC97-4CF6-A8EA-A4511991FC36}" type="pres">
      <dgm:prSet presAssocID="{DD2C6A6F-28C8-470E-961E-52D9A02ED6BB}" presName="comp" presStyleCnt="0"/>
      <dgm:spPr/>
    </dgm:pt>
    <dgm:pt modelId="{AD195CA1-41C9-4BA9-A9A4-CE7F787675A5}" type="pres">
      <dgm:prSet presAssocID="{DD2C6A6F-28C8-470E-961E-52D9A02ED6BB}" presName="box" presStyleLbl="node1" presStyleIdx="4" presStyleCnt="5" custLinFactNeighborX="5346" custLinFactNeighborY="369"/>
      <dgm:spPr/>
    </dgm:pt>
    <dgm:pt modelId="{C7BDB26F-B5AB-4320-89C5-6FC229AF8361}" type="pres">
      <dgm:prSet presAssocID="{DD2C6A6F-28C8-470E-961E-52D9A02ED6BB}" presName="img" presStyleLbl="fgImgPlace1" presStyleIdx="4" presStyleCnt="5" custScaleX="3207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mach"/>
        </a:ext>
      </dgm:extLst>
    </dgm:pt>
    <dgm:pt modelId="{4F434124-B19B-406A-B408-743127FB09F7}" type="pres">
      <dgm:prSet presAssocID="{DD2C6A6F-28C8-470E-961E-52D9A02ED6BB}" presName="text" presStyleLbl="node1" presStyleIdx="4" presStyleCnt="5">
        <dgm:presLayoutVars>
          <dgm:bulletEnabled val="1"/>
        </dgm:presLayoutVars>
      </dgm:prSet>
      <dgm:spPr/>
    </dgm:pt>
  </dgm:ptLst>
  <dgm:cxnLst>
    <dgm:cxn modelId="{456C2D0F-D707-436C-87FF-C76848904F26}" srcId="{4A99B003-F11A-4926-ABE9-5524A342D186}" destId="{DD2C6A6F-28C8-470E-961E-52D9A02ED6BB}" srcOrd="4" destOrd="0" parTransId="{B7037046-D50E-408C-9CB6-440793783D7B}" sibTransId="{2A93D2E0-ADEC-4B05-8F0E-6EDA2E493169}"/>
    <dgm:cxn modelId="{BDBC443D-657B-420B-8B1B-1D1738884DBE}" type="presOf" srcId="{A3E92916-4D93-4809-9225-15B3112F1074}" destId="{178DC6FE-89D3-408B-88F2-20759E00DBBA}" srcOrd="0" destOrd="0" presId="urn:microsoft.com/office/officeart/2005/8/layout/vList4"/>
    <dgm:cxn modelId="{50239644-7FD5-43F0-B523-F39EB45D7FD7}" type="presOf" srcId="{DD2C6A6F-28C8-470E-961E-52D9A02ED6BB}" destId="{AD195CA1-41C9-4BA9-A9A4-CE7F787675A5}" srcOrd="0" destOrd="0" presId="urn:microsoft.com/office/officeart/2005/8/layout/vList4"/>
    <dgm:cxn modelId="{EE347C78-EE3A-40AF-A354-14E622E82D40}" srcId="{4A99B003-F11A-4926-ABE9-5524A342D186}" destId="{F39BADAF-1865-446B-B930-307E213A64C4}" srcOrd="2" destOrd="0" parTransId="{60F4F320-A8E8-4A6B-9B87-EE8687FBE509}" sibTransId="{430271A6-8CB8-4E84-A5E7-D64D0CD99995}"/>
    <dgm:cxn modelId="{61EA815A-03E1-4032-BEAF-000F584B149D}" type="presOf" srcId="{710092A0-59EF-47C4-BDA7-6B6096719E31}" destId="{7C2907B7-0FE2-4058-BA2B-F8D108246FDA}" srcOrd="1" destOrd="0" presId="urn:microsoft.com/office/officeart/2005/8/layout/vList4"/>
    <dgm:cxn modelId="{212F0088-EFF1-4678-A0FB-AC56A78DBFCE}" srcId="{4A99B003-F11A-4926-ABE9-5524A342D186}" destId="{9D729D0D-47C2-4BFD-87D1-E1E9967249B2}" srcOrd="0" destOrd="0" parTransId="{7069163A-8172-4E3B-A3DD-D619991CD6FB}" sibTransId="{BFF115A8-0660-49D7-AE06-A0BA5FE67A9A}"/>
    <dgm:cxn modelId="{96762296-465D-4ACD-B5DB-1A44B3A1D956}" srcId="{4A99B003-F11A-4926-ABE9-5524A342D186}" destId="{710092A0-59EF-47C4-BDA7-6B6096719E31}" srcOrd="3" destOrd="0" parTransId="{73A1F630-F756-48E1-BA4A-238F24753C71}" sibTransId="{FE925AFA-BA3B-47BB-8CAA-08AD9F6FCC51}"/>
    <dgm:cxn modelId="{F82FB79F-0A1F-4E34-BEB4-DCDD6E8D317B}" type="presOf" srcId="{F39BADAF-1865-446B-B930-307E213A64C4}" destId="{E95C95A0-DDDC-4ED8-8598-8C7F051A61FE}" srcOrd="0" destOrd="0" presId="urn:microsoft.com/office/officeart/2005/8/layout/vList4"/>
    <dgm:cxn modelId="{93DEE2C4-5016-43BF-B151-F2AF137DC350}" type="presOf" srcId="{9D729D0D-47C2-4BFD-87D1-E1E9967249B2}" destId="{54B023B5-32C1-4C05-9D7A-BB002CE7A04A}" srcOrd="0" destOrd="0" presId="urn:microsoft.com/office/officeart/2005/8/layout/vList4"/>
    <dgm:cxn modelId="{879135D0-5D8D-4210-A0BE-0062E5F4D57B}" type="presOf" srcId="{710092A0-59EF-47C4-BDA7-6B6096719E31}" destId="{561811EC-775A-4496-82B1-CC3CAF5C205C}" srcOrd="0" destOrd="0" presId="urn:microsoft.com/office/officeart/2005/8/layout/vList4"/>
    <dgm:cxn modelId="{C154E4D1-D112-44F4-B5AD-1969AF38FACD}" type="presOf" srcId="{4A99B003-F11A-4926-ABE9-5524A342D186}" destId="{6B30A877-3D2D-4D81-A6D6-53806CE9D42C}" srcOrd="0" destOrd="0" presId="urn:microsoft.com/office/officeart/2005/8/layout/vList4"/>
    <dgm:cxn modelId="{9F0248D2-C037-4828-9283-C58EBF812CBD}" srcId="{4A99B003-F11A-4926-ABE9-5524A342D186}" destId="{A3E92916-4D93-4809-9225-15B3112F1074}" srcOrd="1" destOrd="0" parTransId="{55B065AB-D5B8-4404-8E8D-941D60A2F689}" sibTransId="{5CAD5647-C600-42C6-A415-72A116D6E3AE}"/>
    <dgm:cxn modelId="{609C03DB-1F83-4239-A90E-8AC947ED4F5D}" type="presOf" srcId="{A3E92916-4D93-4809-9225-15B3112F1074}" destId="{40307156-447F-425C-8EED-EE5D6D3CF711}" srcOrd="1" destOrd="0" presId="urn:microsoft.com/office/officeart/2005/8/layout/vList4"/>
    <dgm:cxn modelId="{A2687FDB-7C06-49BF-A4E4-751C935AA549}" type="presOf" srcId="{9D729D0D-47C2-4BFD-87D1-E1E9967249B2}" destId="{A1FAEB8F-6297-4AD9-A507-6809AC537C9C}" srcOrd="1" destOrd="0" presId="urn:microsoft.com/office/officeart/2005/8/layout/vList4"/>
    <dgm:cxn modelId="{583758E5-3797-49A4-A0A0-25090C6E23BA}" type="presOf" srcId="{F39BADAF-1865-446B-B930-307E213A64C4}" destId="{4F07A2A5-2F95-456A-886C-337A473FF897}" srcOrd="1" destOrd="0" presId="urn:microsoft.com/office/officeart/2005/8/layout/vList4"/>
    <dgm:cxn modelId="{CA3BAAEB-88F8-4400-B126-F917EB1DB58C}" type="presOf" srcId="{DD2C6A6F-28C8-470E-961E-52D9A02ED6BB}" destId="{4F434124-B19B-406A-B408-743127FB09F7}" srcOrd="1" destOrd="0" presId="urn:microsoft.com/office/officeart/2005/8/layout/vList4"/>
    <dgm:cxn modelId="{F4083722-7E2D-46D6-BB8D-F9165E23E7DE}" type="presParOf" srcId="{6B30A877-3D2D-4D81-A6D6-53806CE9D42C}" destId="{46C73D1B-C4E4-4F41-BB72-EFD00FB02681}" srcOrd="0" destOrd="0" presId="urn:microsoft.com/office/officeart/2005/8/layout/vList4"/>
    <dgm:cxn modelId="{79D44D79-4D01-492E-B716-4A60B0420A71}" type="presParOf" srcId="{46C73D1B-C4E4-4F41-BB72-EFD00FB02681}" destId="{54B023B5-32C1-4C05-9D7A-BB002CE7A04A}" srcOrd="0" destOrd="0" presId="urn:microsoft.com/office/officeart/2005/8/layout/vList4"/>
    <dgm:cxn modelId="{E3481E3C-1E63-4FF9-9844-C06E8E04B30B}" type="presParOf" srcId="{46C73D1B-C4E4-4F41-BB72-EFD00FB02681}" destId="{BAEF3D1B-0756-42BC-9ED3-260E50F677D7}" srcOrd="1" destOrd="0" presId="urn:microsoft.com/office/officeart/2005/8/layout/vList4"/>
    <dgm:cxn modelId="{8FF0EC34-4196-45D7-9D34-A8E27293CCFC}" type="presParOf" srcId="{46C73D1B-C4E4-4F41-BB72-EFD00FB02681}" destId="{A1FAEB8F-6297-4AD9-A507-6809AC537C9C}" srcOrd="2" destOrd="0" presId="urn:microsoft.com/office/officeart/2005/8/layout/vList4"/>
    <dgm:cxn modelId="{4B535F63-019B-4834-8AF4-A8EDE75842E9}" type="presParOf" srcId="{6B30A877-3D2D-4D81-A6D6-53806CE9D42C}" destId="{98D871C6-D197-4910-85ED-47823D08537B}" srcOrd="1" destOrd="0" presId="urn:microsoft.com/office/officeart/2005/8/layout/vList4"/>
    <dgm:cxn modelId="{A84051E9-E325-48C2-944C-C6EFDADAB577}" type="presParOf" srcId="{6B30A877-3D2D-4D81-A6D6-53806CE9D42C}" destId="{23795126-0012-4E83-AA03-CCE8F47F4103}" srcOrd="2" destOrd="0" presId="urn:microsoft.com/office/officeart/2005/8/layout/vList4"/>
    <dgm:cxn modelId="{EA177640-B57A-484A-9955-CA7AEF90A98C}" type="presParOf" srcId="{23795126-0012-4E83-AA03-CCE8F47F4103}" destId="{178DC6FE-89D3-408B-88F2-20759E00DBBA}" srcOrd="0" destOrd="0" presId="urn:microsoft.com/office/officeart/2005/8/layout/vList4"/>
    <dgm:cxn modelId="{230388B4-4589-449C-8278-83379343DC29}" type="presParOf" srcId="{23795126-0012-4E83-AA03-CCE8F47F4103}" destId="{4B91D0AB-2730-4236-B748-6833ED4F4B54}" srcOrd="1" destOrd="0" presId="urn:microsoft.com/office/officeart/2005/8/layout/vList4"/>
    <dgm:cxn modelId="{37E32F1A-2A3F-4A8E-B6F2-5406D89691A3}" type="presParOf" srcId="{23795126-0012-4E83-AA03-CCE8F47F4103}" destId="{40307156-447F-425C-8EED-EE5D6D3CF711}" srcOrd="2" destOrd="0" presId="urn:microsoft.com/office/officeart/2005/8/layout/vList4"/>
    <dgm:cxn modelId="{9638A7BD-B532-4196-9FFF-032F8685220A}" type="presParOf" srcId="{6B30A877-3D2D-4D81-A6D6-53806CE9D42C}" destId="{AB92D2E8-D83E-4C80-BC8E-88CC92859400}" srcOrd="3" destOrd="0" presId="urn:microsoft.com/office/officeart/2005/8/layout/vList4"/>
    <dgm:cxn modelId="{B481CEEA-386F-4443-8A33-33C3A9FA27F5}" type="presParOf" srcId="{6B30A877-3D2D-4D81-A6D6-53806CE9D42C}" destId="{EE494D05-0880-44AC-99A2-680280E1AA1D}" srcOrd="4" destOrd="0" presId="urn:microsoft.com/office/officeart/2005/8/layout/vList4"/>
    <dgm:cxn modelId="{44363D4C-63CF-4E6D-952F-5C82443E69E1}" type="presParOf" srcId="{EE494D05-0880-44AC-99A2-680280E1AA1D}" destId="{E95C95A0-DDDC-4ED8-8598-8C7F051A61FE}" srcOrd="0" destOrd="0" presId="urn:microsoft.com/office/officeart/2005/8/layout/vList4"/>
    <dgm:cxn modelId="{05437DF2-F88E-4034-AD35-7A41BC61E67C}" type="presParOf" srcId="{EE494D05-0880-44AC-99A2-680280E1AA1D}" destId="{D60167EC-5ADC-4989-8E86-6F8C8F43C456}" srcOrd="1" destOrd="0" presId="urn:microsoft.com/office/officeart/2005/8/layout/vList4"/>
    <dgm:cxn modelId="{87061950-C7E3-45FC-ADF1-B23F0C0C0F57}" type="presParOf" srcId="{EE494D05-0880-44AC-99A2-680280E1AA1D}" destId="{4F07A2A5-2F95-456A-886C-337A473FF897}" srcOrd="2" destOrd="0" presId="urn:microsoft.com/office/officeart/2005/8/layout/vList4"/>
    <dgm:cxn modelId="{0727E3DD-FC9F-4A08-B366-D56A7197A52B}" type="presParOf" srcId="{6B30A877-3D2D-4D81-A6D6-53806CE9D42C}" destId="{6AE67088-242E-4E83-BF0B-78EDA1BF7E86}" srcOrd="5" destOrd="0" presId="urn:microsoft.com/office/officeart/2005/8/layout/vList4"/>
    <dgm:cxn modelId="{CCF3072C-D738-49D3-89A2-B876434B7BB4}" type="presParOf" srcId="{6B30A877-3D2D-4D81-A6D6-53806CE9D42C}" destId="{98A3A676-C8D7-45BF-B92E-5E995045DB42}" srcOrd="6" destOrd="0" presId="urn:microsoft.com/office/officeart/2005/8/layout/vList4"/>
    <dgm:cxn modelId="{128789A2-0715-4E71-B113-F351F6716599}" type="presParOf" srcId="{98A3A676-C8D7-45BF-B92E-5E995045DB42}" destId="{561811EC-775A-4496-82B1-CC3CAF5C205C}" srcOrd="0" destOrd="0" presId="urn:microsoft.com/office/officeart/2005/8/layout/vList4"/>
    <dgm:cxn modelId="{0087BD09-E0B4-44F3-9860-2648107E8617}" type="presParOf" srcId="{98A3A676-C8D7-45BF-B92E-5E995045DB42}" destId="{AA150A43-D475-41F6-A89D-BF4C2CEDBFCF}" srcOrd="1" destOrd="0" presId="urn:microsoft.com/office/officeart/2005/8/layout/vList4"/>
    <dgm:cxn modelId="{3498063B-A76A-43BC-992D-800CB8925963}" type="presParOf" srcId="{98A3A676-C8D7-45BF-B92E-5E995045DB42}" destId="{7C2907B7-0FE2-4058-BA2B-F8D108246FDA}" srcOrd="2" destOrd="0" presId="urn:microsoft.com/office/officeart/2005/8/layout/vList4"/>
    <dgm:cxn modelId="{DF87AC33-523A-4328-81A6-E87745673334}" type="presParOf" srcId="{6B30A877-3D2D-4D81-A6D6-53806CE9D42C}" destId="{D1A15192-D6E7-40F2-A577-5DA7C657F328}" srcOrd="7" destOrd="0" presId="urn:microsoft.com/office/officeart/2005/8/layout/vList4"/>
    <dgm:cxn modelId="{47304C6E-7E84-4BED-92D5-BBEC1C7AF990}" type="presParOf" srcId="{6B30A877-3D2D-4D81-A6D6-53806CE9D42C}" destId="{66CB51E6-FC97-4CF6-A8EA-A4511991FC36}" srcOrd="8" destOrd="0" presId="urn:microsoft.com/office/officeart/2005/8/layout/vList4"/>
    <dgm:cxn modelId="{43FAE5A2-5161-45FB-AD62-4EF7D7001687}" type="presParOf" srcId="{66CB51E6-FC97-4CF6-A8EA-A4511991FC36}" destId="{AD195CA1-41C9-4BA9-A9A4-CE7F787675A5}" srcOrd="0" destOrd="0" presId="urn:microsoft.com/office/officeart/2005/8/layout/vList4"/>
    <dgm:cxn modelId="{52FE02FD-97F6-4AF9-970F-A0581919194D}" type="presParOf" srcId="{66CB51E6-FC97-4CF6-A8EA-A4511991FC36}" destId="{C7BDB26F-B5AB-4320-89C5-6FC229AF8361}" srcOrd="1" destOrd="0" presId="urn:microsoft.com/office/officeart/2005/8/layout/vList4"/>
    <dgm:cxn modelId="{A0A68653-8B8E-454B-85CF-4F1A943394AB}" type="presParOf" srcId="{66CB51E6-FC97-4CF6-A8EA-A4511991FC36}" destId="{4F434124-B19B-406A-B408-743127FB09F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2E59DF-0C51-488C-9375-7A530A24904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rtlCol="0"/>
        <a:lstStyle/>
        <a:p>
          <a:pPr rtl="0"/>
          <a:endParaRPr lang="en-US"/>
        </a:p>
      </dgm:t>
    </dgm:pt>
    <dgm:pt modelId="{6F531086-4AB3-4DE6-9248-DE11315E13C1}">
      <dgm:prSet custT="1"/>
      <dgm:spPr/>
      <dgm:t>
        <a:bodyPr rtlCol="0"/>
        <a:lstStyle/>
        <a:p>
          <a:pPr rtl="0"/>
          <a:r>
            <a:rPr lang="en-AU" sz="3200" u="sng" dirty="0">
              <a:latin typeface="Arial" panose="020B0604020202020204" pitchFamily="34" charset="0"/>
              <a:cs typeface="Arial" panose="020B0604020202020204" pitchFamily="34" charset="0"/>
              <a:hlinkClick xmlns:r="http://schemas.openxmlformats.org/officeDocument/2006/relationships" r:id="rId1"/>
            </a:rPr>
            <a:t>digitalinclusion</a:t>
          </a:r>
          <a:endParaRPr lang="en-US" sz="3200" u="sng" dirty="0">
            <a:latin typeface="Arial" panose="020B0604020202020204" pitchFamily="34" charset="0"/>
            <a:cs typeface="Arial" panose="020B0604020202020204" pitchFamily="34" charset="0"/>
            <a:hlinkClick xmlns:r="http://schemas.openxmlformats.org/officeDocument/2006/relationships" r:id="rId1"/>
          </a:endParaRPr>
        </a:p>
        <a:p>
          <a:pPr rtl="0"/>
          <a:r>
            <a:rPr lang="x-none" sz="3200" u="sng" dirty="0">
              <a:latin typeface="Arial" panose="020B0604020202020204" pitchFamily="34" charset="0"/>
              <a:cs typeface="Arial" panose="020B0604020202020204" pitchFamily="34" charset="0"/>
              <a:hlinkClick xmlns:r="http://schemas.openxmlformats.org/officeDocument/2006/relationships" r:id="rId1"/>
            </a:rPr>
            <a:t>@wacoss.org.au</a:t>
          </a:r>
          <a:endParaRPr lang="en-US" sz="3200" dirty="0">
            <a:latin typeface="Arial" panose="020B0604020202020204" pitchFamily="34" charset="0"/>
            <a:cs typeface="Arial" panose="020B0604020202020204" pitchFamily="34" charset="0"/>
          </a:endParaRPr>
        </a:p>
      </dgm:t>
    </dgm:pt>
    <dgm:pt modelId="{A3BDDA09-8630-459B-83C3-63E0C0545B0C}" type="parTrans" cxnId="{D0FB3A34-25FF-4847-9586-01A30F3D383F}">
      <dgm:prSet/>
      <dgm:spPr/>
      <dgm:t>
        <a:bodyPr rtlCol="0"/>
        <a:lstStyle/>
        <a:p>
          <a:pPr rtl="0"/>
          <a:endParaRPr lang="en-US"/>
        </a:p>
      </dgm:t>
    </dgm:pt>
    <dgm:pt modelId="{5B2884BF-3797-4C00-B45B-BFFA76B6CB65}" type="sibTrans" cxnId="{D0FB3A34-25FF-4847-9586-01A30F3D383F}">
      <dgm:prSet/>
      <dgm:spPr/>
      <dgm:t>
        <a:bodyPr rtlCol="0"/>
        <a:lstStyle/>
        <a:p>
          <a:pPr rtl="0"/>
          <a:endParaRPr lang="en-US"/>
        </a:p>
      </dgm:t>
    </dgm:pt>
    <dgm:pt modelId="{D21B2B4F-D462-4564-A02E-6D2EC7068EBC}">
      <dgm:prSet custT="1"/>
      <dgm:spPr/>
      <dgm:t>
        <a:bodyPr rtlCol="0"/>
        <a:lstStyle/>
        <a:p>
          <a:pPr rtl="0"/>
          <a:r>
            <a:rPr lang="x-none" sz="3200">
              <a:latin typeface="Arial" panose="020B0604020202020204" pitchFamily="34" charset="0"/>
              <a:cs typeface="Arial" panose="020B0604020202020204" pitchFamily="34" charset="0"/>
            </a:rPr>
            <a:t>08 6381 5300</a:t>
          </a:r>
        </a:p>
      </dgm:t>
    </dgm:pt>
    <dgm:pt modelId="{A98CE5F0-9743-489F-9CD5-4531B9EF859A}" type="parTrans" cxnId="{43C1BFFD-50A8-4EFA-AA92-C1B7F95BB31C}">
      <dgm:prSet/>
      <dgm:spPr/>
      <dgm:t>
        <a:bodyPr rtlCol="0"/>
        <a:lstStyle/>
        <a:p>
          <a:pPr rtl="0"/>
          <a:endParaRPr lang="en-US"/>
        </a:p>
      </dgm:t>
    </dgm:pt>
    <dgm:pt modelId="{51717C74-02F8-4C56-8BA7-788C1DEC9B7F}" type="sibTrans" cxnId="{43C1BFFD-50A8-4EFA-AA92-C1B7F95BB31C}">
      <dgm:prSet/>
      <dgm:spPr/>
      <dgm:t>
        <a:bodyPr rtlCol="0"/>
        <a:lstStyle/>
        <a:p>
          <a:pPr rtl="0"/>
          <a:endParaRPr lang="en-US"/>
        </a:p>
      </dgm:t>
    </dgm:pt>
    <dgm:pt modelId="{1CBFF3E2-CF2C-4FEF-8990-18DDB16D0817}" type="pres">
      <dgm:prSet presAssocID="{732E59DF-0C51-488C-9375-7A530A249043}" presName="root" presStyleCnt="0">
        <dgm:presLayoutVars>
          <dgm:dir/>
          <dgm:resizeHandles val="exact"/>
        </dgm:presLayoutVars>
      </dgm:prSet>
      <dgm:spPr/>
    </dgm:pt>
    <dgm:pt modelId="{27CD87C6-F1F5-4431-A190-3C37C7780626}" type="pres">
      <dgm:prSet presAssocID="{6F531086-4AB3-4DE6-9248-DE11315E13C1}" presName="compNode" presStyleCnt="0"/>
      <dgm:spPr/>
    </dgm:pt>
    <dgm:pt modelId="{5668DB02-9AA0-4821-905F-305E474EE034}" type="pres">
      <dgm:prSet presAssocID="{6F531086-4AB3-4DE6-9248-DE11315E13C1}" presName="bgRect" presStyleLbl="bgShp" presStyleIdx="0" presStyleCnt="2"/>
      <dgm:spPr/>
    </dgm:pt>
    <dgm:pt modelId="{71ADD909-EC85-4787-891E-5A72D906C3F9}" type="pres">
      <dgm:prSet presAssocID="{6F531086-4AB3-4DE6-9248-DE11315E13C1}" presName="iconRect" presStyleLbl="node1" presStyleIdx="0" presStyleCnt="2"/>
      <dgm:spPr>
        <a:blipFill>
          <a:blip xmlns:r="http://schemas.openxmlformats.org/officeDocument/2006/relationships"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mail"/>
        </a:ext>
      </dgm:extLst>
    </dgm:pt>
    <dgm:pt modelId="{8F3C08D3-17C2-4CF5-A41F-F97F462BACD0}" type="pres">
      <dgm:prSet presAssocID="{6F531086-4AB3-4DE6-9248-DE11315E13C1}" presName="spaceRect" presStyleCnt="0"/>
      <dgm:spPr/>
    </dgm:pt>
    <dgm:pt modelId="{D40F1C8C-B98E-4555-967E-7C31150164B8}" type="pres">
      <dgm:prSet presAssocID="{6F531086-4AB3-4DE6-9248-DE11315E13C1}" presName="parTx" presStyleLbl="revTx" presStyleIdx="0" presStyleCnt="2">
        <dgm:presLayoutVars>
          <dgm:chMax val="0"/>
          <dgm:chPref val="0"/>
        </dgm:presLayoutVars>
      </dgm:prSet>
      <dgm:spPr/>
    </dgm:pt>
    <dgm:pt modelId="{2B5FCC69-E52A-45E9-A802-2ECB90885F2F}" type="pres">
      <dgm:prSet presAssocID="{5B2884BF-3797-4C00-B45B-BFFA76B6CB65}" presName="sibTrans" presStyleCnt="0"/>
      <dgm:spPr/>
    </dgm:pt>
    <dgm:pt modelId="{6ED7E4C5-A1C0-43A0-A3D2-654DCA27E89F}" type="pres">
      <dgm:prSet presAssocID="{D21B2B4F-D462-4564-A02E-6D2EC7068EBC}" presName="compNode" presStyleCnt="0"/>
      <dgm:spPr/>
    </dgm:pt>
    <dgm:pt modelId="{526148A1-EC0A-4E19-90EA-C3904B2BF228}" type="pres">
      <dgm:prSet presAssocID="{D21B2B4F-D462-4564-A02E-6D2EC7068EBC}" presName="bgRect" presStyleLbl="bgShp" presStyleIdx="1" presStyleCnt="2"/>
      <dgm:spPr/>
    </dgm:pt>
    <dgm:pt modelId="{FC079F8F-B11F-467B-86BF-4FA69D0C0885}" type="pres">
      <dgm:prSet presAssocID="{D21B2B4F-D462-4564-A02E-6D2EC7068EBC}"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Receiver"/>
        </a:ext>
      </dgm:extLst>
    </dgm:pt>
    <dgm:pt modelId="{088B57FA-4524-4E53-BAA2-32E85891E646}" type="pres">
      <dgm:prSet presAssocID="{D21B2B4F-D462-4564-A02E-6D2EC7068EBC}" presName="spaceRect" presStyleCnt="0"/>
      <dgm:spPr/>
    </dgm:pt>
    <dgm:pt modelId="{599ED821-900F-4138-A70C-9278FEA6591B}" type="pres">
      <dgm:prSet presAssocID="{D21B2B4F-D462-4564-A02E-6D2EC7068EBC}" presName="parTx" presStyleLbl="revTx" presStyleIdx="1" presStyleCnt="2">
        <dgm:presLayoutVars>
          <dgm:chMax val="0"/>
          <dgm:chPref val="0"/>
        </dgm:presLayoutVars>
      </dgm:prSet>
      <dgm:spPr/>
    </dgm:pt>
  </dgm:ptLst>
  <dgm:cxnLst>
    <dgm:cxn modelId="{D0FB3A34-25FF-4847-9586-01A30F3D383F}" srcId="{732E59DF-0C51-488C-9375-7A530A249043}" destId="{6F531086-4AB3-4DE6-9248-DE11315E13C1}" srcOrd="0" destOrd="0" parTransId="{A3BDDA09-8630-459B-83C3-63E0C0545B0C}" sibTransId="{5B2884BF-3797-4C00-B45B-BFFA76B6CB65}"/>
    <dgm:cxn modelId="{8E4FF464-7B3A-47A9-886F-C14620562132}" type="presOf" srcId="{732E59DF-0C51-488C-9375-7A530A249043}" destId="{1CBFF3E2-CF2C-4FEF-8990-18DDB16D0817}" srcOrd="0" destOrd="0" presId="urn:microsoft.com/office/officeart/2018/2/layout/IconVerticalSolidList"/>
    <dgm:cxn modelId="{A88EDCC1-7714-4C59-A400-D6D5F4E1536A}" type="presOf" srcId="{6F531086-4AB3-4DE6-9248-DE11315E13C1}" destId="{D40F1C8C-B98E-4555-967E-7C31150164B8}" srcOrd="0" destOrd="0" presId="urn:microsoft.com/office/officeart/2018/2/layout/IconVerticalSolidList"/>
    <dgm:cxn modelId="{39BD93D5-006C-4870-BF59-5B5D020F8B8A}" type="presOf" srcId="{D21B2B4F-D462-4564-A02E-6D2EC7068EBC}" destId="{599ED821-900F-4138-A70C-9278FEA6591B}" srcOrd="0" destOrd="0" presId="urn:microsoft.com/office/officeart/2018/2/layout/IconVerticalSolidList"/>
    <dgm:cxn modelId="{43C1BFFD-50A8-4EFA-AA92-C1B7F95BB31C}" srcId="{732E59DF-0C51-488C-9375-7A530A249043}" destId="{D21B2B4F-D462-4564-A02E-6D2EC7068EBC}" srcOrd="1" destOrd="0" parTransId="{A98CE5F0-9743-489F-9CD5-4531B9EF859A}" sibTransId="{51717C74-02F8-4C56-8BA7-788C1DEC9B7F}"/>
    <dgm:cxn modelId="{4BA8E069-8DEA-435B-B4A4-D0CF8232ED4F}" type="presParOf" srcId="{1CBFF3E2-CF2C-4FEF-8990-18DDB16D0817}" destId="{27CD87C6-F1F5-4431-A190-3C37C7780626}" srcOrd="0" destOrd="0" presId="urn:microsoft.com/office/officeart/2018/2/layout/IconVerticalSolidList"/>
    <dgm:cxn modelId="{937B63F2-7266-4844-A338-ABCDB38D6650}" type="presParOf" srcId="{27CD87C6-F1F5-4431-A190-3C37C7780626}" destId="{5668DB02-9AA0-4821-905F-305E474EE034}" srcOrd="0" destOrd="0" presId="urn:microsoft.com/office/officeart/2018/2/layout/IconVerticalSolidList"/>
    <dgm:cxn modelId="{9FF2BA25-6BA1-4120-8854-FFEC1401FBE3}" type="presParOf" srcId="{27CD87C6-F1F5-4431-A190-3C37C7780626}" destId="{71ADD909-EC85-4787-891E-5A72D906C3F9}" srcOrd="1" destOrd="0" presId="urn:microsoft.com/office/officeart/2018/2/layout/IconVerticalSolidList"/>
    <dgm:cxn modelId="{79682BC2-7ABB-482F-8706-3E22DB43F951}" type="presParOf" srcId="{27CD87C6-F1F5-4431-A190-3C37C7780626}" destId="{8F3C08D3-17C2-4CF5-A41F-F97F462BACD0}" srcOrd="2" destOrd="0" presId="urn:microsoft.com/office/officeart/2018/2/layout/IconVerticalSolidList"/>
    <dgm:cxn modelId="{F820B78D-EEAF-43B4-B0FF-8E480742B181}" type="presParOf" srcId="{27CD87C6-F1F5-4431-A190-3C37C7780626}" destId="{D40F1C8C-B98E-4555-967E-7C31150164B8}" srcOrd="3" destOrd="0" presId="urn:microsoft.com/office/officeart/2018/2/layout/IconVerticalSolidList"/>
    <dgm:cxn modelId="{9FF41618-4929-40AD-9672-5B3253DDFEFF}" type="presParOf" srcId="{1CBFF3E2-CF2C-4FEF-8990-18DDB16D0817}" destId="{2B5FCC69-E52A-45E9-A802-2ECB90885F2F}" srcOrd="1" destOrd="0" presId="urn:microsoft.com/office/officeart/2018/2/layout/IconVerticalSolidList"/>
    <dgm:cxn modelId="{638F47A2-F450-4D3B-854B-2EA74D175191}" type="presParOf" srcId="{1CBFF3E2-CF2C-4FEF-8990-18DDB16D0817}" destId="{6ED7E4C5-A1C0-43A0-A3D2-654DCA27E89F}" srcOrd="2" destOrd="0" presId="urn:microsoft.com/office/officeart/2018/2/layout/IconVerticalSolidList"/>
    <dgm:cxn modelId="{962D0733-CDE8-4612-88DF-D7801ED7C215}" type="presParOf" srcId="{6ED7E4C5-A1C0-43A0-A3D2-654DCA27E89F}" destId="{526148A1-EC0A-4E19-90EA-C3904B2BF228}" srcOrd="0" destOrd="0" presId="urn:microsoft.com/office/officeart/2018/2/layout/IconVerticalSolidList"/>
    <dgm:cxn modelId="{416C0BD8-5E68-488C-9AA8-E6AD32556DD7}" type="presParOf" srcId="{6ED7E4C5-A1C0-43A0-A3D2-654DCA27E89F}" destId="{FC079F8F-B11F-467B-86BF-4FA69D0C0885}" srcOrd="1" destOrd="0" presId="urn:microsoft.com/office/officeart/2018/2/layout/IconVerticalSolidList"/>
    <dgm:cxn modelId="{E7BD5782-F617-4E7A-8A85-06EDE4865E2F}" type="presParOf" srcId="{6ED7E4C5-A1C0-43A0-A3D2-654DCA27E89F}" destId="{088B57FA-4524-4E53-BAA2-32E85891E646}" srcOrd="2" destOrd="0" presId="urn:microsoft.com/office/officeart/2018/2/layout/IconVerticalSolidList"/>
    <dgm:cxn modelId="{6A4B1EAA-22D3-4AE4-8421-E56BAF15F6E3}" type="presParOf" srcId="{6ED7E4C5-A1C0-43A0-A3D2-654DCA27E89F}" destId="{599ED821-900F-4138-A70C-9278FEA6591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023B5-32C1-4C05-9D7A-BB002CE7A04A}">
      <dsp:nvSpPr>
        <dsp:cNvPr id="0" name=""/>
        <dsp:cNvSpPr/>
      </dsp:nvSpPr>
      <dsp:spPr>
        <a:xfrm>
          <a:off x="0" y="0"/>
          <a:ext cx="11444891" cy="95727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92075" lvl="0" indent="-92075" algn="l" defTabSz="1244600">
            <a:lnSpc>
              <a:spcPct val="90000"/>
            </a:lnSpc>
            <a:spcBef>
              <a:spcPct val="0"/>
            </a:spcBef>
            <a:spcAft>
              <a:spcPct val="35000"/>
            </a:spcAft>
            <a:buNone/>
            <a:tabLst/>
          </a:pPr>
          <a:r>
            <a:rPr lang="en-AU" sz="2800" kern="1200" dirty="0">
              <a:latin typeface="Arial" panose="020B0604020202020204" pitchFamily="34" charset="0"/>
              <a:cs typeface="Arial" panose="020B0604020202020204" pitchFamily="34" charset="0"/>
            </a:rPr>
            <a:t>Bila </a:t>
          </a:r>
          <a:r>
            <a:rPr lang="en-AU" sz="2800" kern="1200" dirty="0" err="1">
              <a:latin typeface="Arial" panose="020B0604020202020204" pitchFamily="34" charset="0"/>
              <a:cs typeface="Arial" panose="020B0604020202020204" pitchFamily="34" charset="0"/>
            </a:rPr>
            <a:t>haya</a:t>
          </a:r>
          <a:r>
            <a:rPr lang="en-AU" sz="2800" kern="1200" dirty="0">
              <a:latin typeface="Arial" panose="020B0604020202020204" pitchFamily="34" charset="0"/>
              <a:cs typeface="Arial" panose="020B0604020202020204" pitchFamily="34" charset="0"/>
            </a:rPr>
            <a:t> </a:t>
          </a:r>
          <a:r>
            <a:rPr lang="en-AU" sz="2800" kern="1200" dirty="0" err="1">
              <a:latin typeface="Arial" panose="020B0604020202020204" pitchFamily="34" charset="0"/>
              <a:cs typeface="Arial" panose="020B0604020202020204" pitchFamily="34" charset="0"/>
            </a:rPr>
            <a:t>te</a:t>
          </a:r>
          <a:r>
            <a:rPr lang="en-AU" sz="2800" kern="1200" dirty="0">
              <a:latin typeface="Arial" panose="020B0604020202020204" pitchFamily="34" charset="0"/>
              <a:cs typeface="Arial" panose="020B0604020202020204" pitchFamily="34" charset="0"/>
            </a:rPr>
            <a:t> ji </a:t>
          </a:r>
          <a:r>
            <a:rPr lang="en-AU" sz="2800" kern="1200" dirty="0" err="1">
              <a:latin typeface="Arial" panose="020B0604020202020204" pitchFamily="34" charset="0"/>
              <a:cs typeface="Arial" panose="020B0604020202020204" pitchFamily="34" charset="0"/>
            </a:rPr>
            <a:t>têkiliyên</a:t>
          </a:r>
          <a:r>
            <a:rPr lang="en-AU" sz="2800" kern="1200" dirty="0">
              <a:latin typeface="Arial" panose="020B0604020202020204" pitchFamily="34" charset="0"/>
              <a:cs typeface="Arial" panose="020B0604020202020204" pitchFamily="34" charset="0"/>
            </a:rPr>
            <a:t> </a:t>
          </a:r>
          <a:r>
            <a:rPr lang="en-AU" sz="2800" kern="1200" dirty="0" err="1">
              <a:latin typeface="Arial" panose="020B0604020202020204" pitchFamily="34" charset="0"/>
              <a:cs typeface="Arial" panose="020B0604020202020204" pitchFamily="34" charset="0"/>
            </a:rPr>
            <a:t>telefonî</a:t>
          </a:r>
          <a:r>
            <a:rPr lang="en-AU" sz="2800" kern="1200" dirty="0">
              <a:latin typeface="Arial" panose="020B0604020202020204" pitchFamily="34" charset="0"/>
              <a:cs typeface="Arial" panose="020B0604020202020204" pitchFamily="34" charset="0"/>
            </a:rPr>
            <a:t> </a:t>
          </a:r>
          <a:r>
            <a:rPr lang="en-AU" sz="2800" kern="1200" dirty="0" err="1">
              <a:latin typeface="Arial" panose="020B0604020202020204" pitchFamily="34" charset="0"/>
              <a:cs typeface="Arial" panose="020B0604020202020204" pitchFamily="34" charset="0"/>
            </a:rPr>
            <a:t>yên</a:t>
          </a:r>
          <a:r>
            <a:rPr lang="en-AU" sz="2800" kern="1200" dirty="0">
              <a:latin typeface="Arial" panose="020B0604020202020204" pitchFamily="34" charset="0"/>
              <a:cs typeface="Arial" panose="020B0604020202020204" pitchFamily="34" charset="0"/>
            </a:rPr>
            <a:t> </a:t>
          </a:r>
          <a:r>
            <a:rPr lang="en-AU" sz="2800" kern="1200" dirty="0" err="1">
              <a:latin typeface="Arial" panose="020B0604020202020204" pitchFamily="34" charset="0"/>
              <a:cs typeface="Arial" panose="020B0604020202020204" pitchFamily="34" charset="0"/>
            </a:rPr>
            <a:t>gumandar</a:t>
          </a:r>
          <a:r>
            <a:rPr lang="en-AU" sz="2800" kern="1200" dirty="0">
              <a:latin typeface="Arial" panose="020B0604020202020204" pitchFamily="34" charset="0"/>
              <a:cs typeface="Arial" panose="020B0604020202020204" pitchFamily="34" charset="0"/>
            </a:rPr>
            <a:t> </a:t>
          </a:r>
          <a:r>
            <a:rPr lang="en-AU" sz="2800" kern="1200" dirty="0" err="1">
              <a:latin typeface="Arial" panose="020B0604020202020204" pitchFamily="34" charset="0"/>
              <a:cs typeface="Arial" panose="020B0604020202020204" pitchFamily="34" charset="0"/>
            </a:rPr>
            <a:t>hebe</a:t>
          </a:r>
          <a:r>
            <a:rPr lang="en-AU" sz="2800" kern="1200" dirty="0">
              <a:latin typeface="Arial" panose="020B0604020202020204" pitchFamily="34" charset="0"/>
              <a:cs typeface="Arial" panose="020B0604020202020204" pitchFamily="34" charset="0"/>
            </a:rPr>
            <a:t>.</a:t>
          </a:r>
        </a:p>
      </dsp:txBody>
      <dsp:txXfrm>
        <a:off x="2384705" y="0"/>
        <a:ext cx="9060186" cy="957275"/>
      </dsp:txXfrm>
    </dsp:sp>
    <dsp:sp modelId="{BAEF3D1B-0756-42BC-9ED3-260E50F677D7}">
      <dsp:nvSpPr>
        <dsp:cNvPr id="0" name=""/>
        <dsp:cNvSpPr/>
      </dsp:nvSpPr>
      <dsp:spPr>
        <a:xfrm>
          <a:off x="873167" y="95727"/>
          <a:ext cx="734098" cy="76582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dsp:style>
    </dsp:sp>
    <dsp:sp modelId="{178DC6FE-89D3-408B-88F2-20759E00DBBA}">
      <dsp:nvSpPr>
        <dsp:cNvPr id="0" name=""/>
        <dsp:cNvSpPr/>
      </dsp:nvSpPr>
      <dsp:spPr>
        <a:xfrm>
          <a:off x="0" y="1053003"/>
          <a:ext cx="11444891" cy="95727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AU" sz="2800" kern="1200" dirty="0">
              <a:latin typeface="Arial" panose="020B0604020202020204" pitchFamily="34" charset="0"/>
              <a:cs typeface="Arial" panose="020B0604020202020204" pitchFamily="34" charset="0"/>
            </a:rPr>
            <a:t>Li ser </a:t>
          </a:r>
          <a:r>
            <a:rPr lang="en-AU" sz="2800" kern="1200" dirty="0" err="1">
              <a:latin typeface="Arial" panose="020B0604020202020204" pitchFamily="34" charset="0"/>
              <a:cs typeface="Arial" panose="020B0604020202020204" pitchFamily="34" charset="0"/>
            </a:rPr>
            <a:t>peyamên</a:t>
          </a:r>
          <a:r>
            <a:rPr lang="en-AU" sz="2800" kern="1200" dirty="0">
              <a:latin typeface="Arial" panose="020B0604020202020204" pitchFamily="34" charset="0"/>
              <a:cs typeface="Arial" panose="020B0604020202020204" pitchFamily="34" charset="0"/>
            </a:rPr>
            <a:t> </a:t>
          </a:r>
          <a:r>
            <a:rPr lang="en-AU" sz="2800" kern="1200" dirty="0" err="1">
              <a:latin typeface="Arial" panose="020B0604020202020204" pitchFamily="34" charset="0"/>
              <a:cs typeface="Arial" panose="020B0604020202020204" pitchFamily="34" charset="0"/>
            </a:rPr>
            <a:t>nivîskî</a:t>
          </a:r>
          <a:r>
            <a:rPr lang="en-AU" sz="2800" kern="1200" dirty="0">
              <a:latin typeface="Arial" panose="020B0604020202020204" pitchFamily="34" charset="0"/>
              <a:cs typeface="Arial" panose="020B0604020202020204" pitchFamily="34" charset="0"/>
            </a:rPr>
            <a:t> </a:t>
          </a:r>
          <a:r>
            <a:rPr lang="en-AU" sz="2800" kern="1200" dirty="0" err="1">
              <a:latin typeface="Arial" panose="020B0604020202020204" pitchFamily="34" charset="0"/>
              <a:cs typeface="Arial" panose="020B0604020202020204" pitchFamily="34" charset="0"/>
            </a:rPr>
            <a:t>ku</a:t>
          </a:r>
          <a:r>
            <a:rPr lang="en-AU" sz="2800" kern="1200" dirty="0">
              <a:latin typeface="Arial" panose="020B0604020202020204" pitchFamily="34" charset="0"/>
              <a:cs typeface="Arial" panose="020B0604020202020204" pitchFamily="34" charset="0"/>
            </a:rPr>
            <a:t> </a:t>
          </a:r>
          <a:r>
            <a:rPr lang="en-AU" sz="2800" kern="1200" dirty="0" err="1">
              <a:latin typeface="Arial" panose="020B0604020202020204" pitchFamily="34" charset="0"/>
              <a:cs typeface="Arial" panose="020B0604020202020204" pitchFamily="34" charset="0"/>
            </a:rPr>
            <a:t>tu</a:t>
          </a:r>
          <a:r>
            <a:rPr lang="en-AU" sz="2800" kern="1200" dirty="0">
              <a:latin typeface="Arial" panose="020B0604020202020204" pitchFamily="34" charset="0"/>
              <a:cs typeface="Arial" panose="020B0604020202020204" pitchFamily="34" charset="0"/>
            </a:rPr>
            <a:t> </a:t>
          </a:r>
          <a:r>
            <a:rPr lang="en-AU" sz="2800" kern="1200" dirty="0" err="1">
              <a:latin typeface="Arial" panose="020B0604020202020204" pitchFamily="34" charset="0"/>
              <a:cs typeface="Arial" panose="020B0604020202020204" pitchFamily="34" charset="0"/>
            </a:rPr>
            <a:t>werdigirî</a:t>
          </a:r>
          <a:r>
            <a:rPr lang="en-AU" sz="2800" kern="1200" dirty="0">
              <a:latin typeface="Arial" panose="020B0604020202020204" pitchFamily="34" charset="0"/>
              <a:cs typeface="Arial" panose="020B0604020202020204" pitchFamily="34" charset="0"/>
            </a:rPr>
            <a:t> </a:t>
          </a:r>
          <a:r>
            <a:rPr lang="en-AU" sz="2800" kern="1200" dirty="0" err="1">
              <a:latin typeface="Arial" panose="020B0604020202020204" pitchFamily="34" charset="0"/>
              <a:cs typeface="Arial" panose="020B0604020202020204" pitchFamily="34" charset="0"/>
            </a:rPr>
            <a:t>baldar</a:t>
          </a:r>
          <a:r>
            <a:rPr lang="en-AU" sz="2800" kern="1200" dirty="0">
              <a:latin typeface="Arial" panose="020B0604020202020204" pitchFamily="34" charset="0"/>
              <a:cs typeface="Arial" panose="020B0604020202020204" pitchFamily="34" charset="0"/>
            </a:rPr>
            <a:t> be.</a:t>
          </a:r>
        </a:p>
      </dsp:txBody>
      <dsp:txXfrm>
        <a:off x="2384705" y="1053003"/>
        <a:ext cx="9060186" cy="957275"/>
      </dsp:txXfrm>
    </dsp:sp>
    <dsp:sp modelId="{4B91D0AB-2730-4236-B748-6833ED4F4B54}">
      <dsp:nvSpPr>
        <dsp:cNvPr id="0" name=""/>
        <dsp:cNvSpPr/>
      </dsp:nvSpPr>
      <dsp:spPr>
        <a:xfrm>
          <a:off x="873167" y="1148731"/>
          <a:ext cx="734098" cy="765820"/>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dsp:style>
    </dsp:sp>
    <dsp:sp modelId="{E95C95A0-DDDC-4ED8-8598-8C7F051A61FE}">
      <dsp:nvSpPr>
        <dsp:cNvPr id="0" name=""/>
        <dsp:cNvSpPr/>
      </dsp:nvSpPr>
      <dsp:spPr>
        <a:xfrm>
          <a:off x="0" y="2111396"/>
          <a:ext cx="11444891" cy="95727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x-none" sz="2800" kern="1200" dirty="0">
              <a:latin typeface="Arial" panose="020B0604020202020204" pitchFamily="34" charset="0"/>
              <a:cs typeface="Arial" panose="020B0604020202020204" pitchFamily="34" charset="0"/>
            </a:rPr>
            <a:t>Şîfre û têperpeyvên bihêz çê bike.</a:t>
          </a:r>
          <a:endParaRPr lang="en-US" sz="2800" kern="1200" dirty="0">
            <a:latin typeface="Arial" panose="020B0604020202020204" pitchFamily="34" charset="0"/>
            <a:cs typeface="Arial" panose="020B0604020202020204" pitchFamily="34" charset="0"/>
          </a:endParaRPr>
        </a:p>
      </dsp:txBody>
      <dsp:txXfrm>
        <a:off x="2384705" y="2111396"/>
        <a:ext cx="9060186" cy="957275"/>
      </dsp:txXfrm>
    </dsp:sp>
    <dsp:sp modelId="{D60167EC-5ADC-4989-8E86-6F8C8F43C456}">
      <dsp:nvSpPr>
        <dsp:cNvPr id="0" name=""/>
        <dsp:cNvSpPr/>
      </dsp:nvSpPr>
      <dsp:spPr>
        <a:xfrm>
          <a:off x="873167" y="2201734"/>
          <a:ext cx="734098" cy="76582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dsp:style>
    </dsp:sp>
    <dsp:sp modelId="{561811EC-775A-4496-82B1-CC3CAF5C205C}">
      <dsp:nvSpPr>
        <dsp:cNvPr id="0" name=""/>
        <dsp:cNvSpPr/>
      </dsp:nvSpPr>
      <dsp:spPr>
        <a:xfrm>
          <a:off x="0" y="3159010"/>
          <a:ext cx="11444891" cy="95727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AU" sz="2600" kern="1200" dirty="0">
              <a:latin typeface="Arial" panose="020B0604020202020204" pitchFamily="34" charset="0"/>
              <a:cs typeface="Arial" panose="020B0604020202020204" pitchFamily="34" charset="0"/>
            </a:rPr>
            <a:t>Bila </a:t>
          </a:r>
          <a:r>
            <a:rPr lang="en-AU" sz="2600" kern="1200" dirty="0" err="1">
              <a:latin typeface="Arial" panose="020B0604020202020204" pitchFamily="34" charset="0"/>
              <a:cs typeface="Arial" panose="020B0604020202020204" pitchFamily="34" charset="0"/>
            </a:rPr>
            <a:t>haya</a:t>
          </a:r>
          <a:r>
            <a:rPr lang="en-AU" sz="2600" kern="1200" dirty="0">
              <a:latin typeface="Arial" panose="020B0604020202020204" pitchFamily="34" charset="0"/>
              <a:cs typeface="Arial" panose="020B0604020202020204" pitchFamily="34" charset="0"/>
            </a:rPr>
            <a:t> </a:t>
          </a:r>
          <a:r>
            <a:rPr lang="en-AU" sz="2600" kern="1200" dirty="0" err="1">
              <a:latin typeface="Arial" panose="020B0604020202020204" pitchFamily="34" charset="0"/>
              <a:cs typeface="Arial" panose="020B0604020202020204" pitchFamily="34" charset="0"/>
            </a:rPr>
            <a:t>te</a:t>
          </a:r>
          <a:r>
            <a:rPr lang="en-AU" sz="2600" kern="1200" dirty="0">
              <a:latin typeface="Arial" panose="020B0604020202020204" pitchFamily="34" charset="0"/>
              <a:cs typeface="Arial" panose="020B0604020202020204" pitchFamily="34" charset="0"/>
            </a:rPr>
            <a:t> ji </a:t>
          </a:r>
          <a:r>
            <a:rPr lang="en-AU" sz="2600" kern="1200" dirty="0" err="1">
              <a:latin typeface="Arial" panose="020B0604020202020204" pitchFamily="34" charset="0"/>
              <a:cs typeface="Arial" panose="020B0604020202020204" pitchFamily="34" charset="0"/>
            </a:rPr>
            <a:t>babetên</a:t>
          </a:r>
          <a:r>
            <a:rPr lang="en-AU" sz="2600" kern="1200" dirty="0">
              <a:latin typeface="Arial" panose="020B0604020202020204" pitchFamily="34" charset="0"/>
              <a:cs typeface="Arial" panose="020B0604020202020204" pitchFamily="34" charset="0"/>
            </a:rPr>
            <a:t> </a:t>
          </a:r>
          <a:r>
            <a:rPr lang="en-AU" sz="2600" kern="1200" dirty="0" err="1">
              <a:latin typeface="Arial" panose="020B0604020202020204" pitchFamily="34" charset="0"/>
              <a:cs typeface="Arial" panose="020B0604020202020204" pitchFamily="34" charset="0"/>
            </a:rPr>
            <a:t>ku</a:t>
          </a:r>
          <a:r>
            <a:rPr lang="en-AU" sz="2600" kern="1200" dirty="0">
              <a:latin typeface="Arial" panose="020B0604020202020204" pitchFamily="34" charset="0"/>
              <a:cs typeface="Arial" panose="020B0604020202020204" pitchFamily="34" charset="0"/>
            </a:rPr>
            <a:t> li nav </a:t>
          </a:r>
          <a:r>
            <a:rPr lang="en-AU" sz="2600" kern="1200" dirty="0" err="1">
              <a:latin typeface="Arial" panose="020B0604020202020204" pitchFamily="34" charset="0"/>
              <a:cs typeface="Arial" panose="020B0604020202020204" pitchFamily="34" charset="0"/>
            </a:rPr>
            <a:t>torên</a:t>
          </a:r>
          <a:r>
            <a:rPr lang="en-AU" sz="2600" kern="1200" dirty="0">
              <a:latin typeface="Arial" panose="020B0604020202020204" pitchFamily="34" charset="0"/>
              <a:cs typeface="Arial" panose="020B0604020202020204" pitchFamily="34" charset="0"/>
            </a:rPr>
            <a:t> </a:t>
          </a:r>
          <a:r>
            <a:rPr lang="en-AU" sz="2600" kern="1200" dirty="0" err="1">
              <a:latin typeface="Arial" panose="020B0604020202020204" pitchFamily="34" charset="0"/>
              <a:cs typeface="Arial" panose="020B0604020202020204" pitchFamily="34" charset="0"/>
            </a:rPr>
            <a:t>civakî</a:t>
          </a:r>
          <a:r>
            <a:rPr lang="en-AU" sz="2600" kern="1200" dirty="0">
              <a:latin typeface="Arial" panose="020B0604020202020204" pitchFamily="34" charset="0"/>
              <a:cs typeface="Arial" panose="020B0604020202020204" pitchFamily="34" charset="0"/>
            </a:rPr>
            <a:t> parve </a:t>
          </a:r>
          <a:r>
            <a:rPr lang="en-AU" sz="2600" kern="1200" dirty="0" err="1">
              <a:latin typeface="Arial" panose="020B0604020202020204" pitchFamily="34" charset="0"/>
              <a:cs typeface="Arial" panose="020B0604020202020204" pitchFamily="34" charset="0"/>
            </a:rPr>
            <a:t>dikî</a:t>
          </a:r>
          <a:r>
            <a:rPr lang="en-AU" sz="2600" kern="1200" dirty="0">
              <a:latin typeface="Arial" panose="020B0604020202020204" pitchFamily="34" charset="0"/>
              <a:cs typeface="Arial" panose="020B0604020202020204" pitchFamily="34" charset="0"/>
            </a:rPr>
            <a:t>, </a:t>
          </a:r>
          <a:r>
            <a:rPr lang="en-AU" sz="2600" kern="1200" dirty="0" err="1">
              <a:latin typeface="Arial" panose="020B0604020202020204" pitchFamily="34" charset="0"/>
              <a:cs typeface="Arial" panose="020B0604020202020204" pitchFamily="34" charset="0"/>
            </a:rPr>
            <a:t>hebe</a:t>
          </a:r>
          <a:endParaRPr lang="en-AU" sz="2600" kern="1200" dirty="0">
            <a:latin typeface="Arial" panose="020B0604020202020204" pitchFamily="34" charset="0"/>
            <a:cs typeface="Arial" panose="020B0604020202020204" pitchFamily="34" charset="0"/>
          </a:endParaRPr>
        </a:p>
      </dsp:txBody>
      <dsp:txXfrm>
        <a:off x="2384705" y="3159010"/>
        <a:ext cx="9060186" cy="957275"/>
      </dsp:txXfrm>
    </dsp:sp>
    <dsp:sp modelId="{AA150A43-D475-41F6-A89D-BF4C2CEDBFCF}">
      <dsp:nvSpPr>
        <dsp:cNvPr id="0" name=""/>
        <dsp:cNvSpPr/>
      </dsp:nvSpPr>
      <dsp:spPr>
        <a:xfrm>
          <a:off x="873167" y="3254738"/>
          <a:ext cx="734098" cy="765820"/>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dsp:style>
    </dsp:sp>
    <dsp:sp modelId="{AD195CA1-41C9-4BA9-A9A4-CE7F787675A5}">
      <dsp:nvSpPr>
        <dsp:cNvPr id="0" name=""/>
        <dsp:cNvSpPr/>
      </dsp:nvSpPr>
      <dsp:spPr>
        <a:xfrm>
          <a:off x="0" y="4215546"/>
          <a:ext cx="11444891" cy="957275"/>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x-none" sz="2800" kern="1200" dirty="0">
              <a:latin typeface="Arial" panose="020B0604020202020204" pitchFamily="34" charset="0"/>
              <a:cs typeface="Arial" panose="020B0604020202020204" pitchFamily="34" charset="0"/>
            </a:rPr>
            <a:t>Baweriyê li hesta xwe bîne!</a:t>
          </a:r>
          <a:endParaRPr lang="en-US" sz="2800" kern="1200" dirty="0">
            <a:latin typeface="Arial" panose="020B0604020202020204" pitchFamily="34" charset="0"/>
            <a:cs typeface="Arial" panose="020B0604020202020204" pitchFamily="34" charset="0"/>
          </a:endParaRPr>
        </a:p>
      </dsp:txBody>
      <dsp:txXfrm>
        <a:off x="2384705" y="4215546"/>
        <a:ext cx="9060186" cy="957275"/>
      </dsp:txXfrm>
    </dsp:sp>
    <dsp:sp modelId="{C7BDB26F-B5AB-4320-89C5-6FC229AF8361}">
      <dsp:nvSpPr>
        <dsp:cNvPr id="0" name=""/>
        <dsp:cNvSpPr/>
      </dsp:nvSpPr>
      <dsp:spPr>
        <a:xfrm>
          <a:off x="873167" y="4307741"/>
          <a:ext cx="734098" cy="765820"/>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8DB02-9AA0-4821-905F-305E474EE034}">
      <dsp:nvSpPr>
        <dsp:cNvPr id="0" name=""/>
        <dsp:cNvSpPr/>
      </dsp:nvSpPr>
      <dsp:spPr>
        <a:xfrm>
          <a:off x="0" y="913006"/>
          <a:ext cx="5849557" cy="16855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ADD909-EC85-4787-891E-5A72D906C3F9}">
      <dsp:nvSpPr>
        <dsp:cNvPr id="0" name=""/>
        <dsp:cNvSpPr/>
      </dsp:nvSpPr>
      <dsp:spPr>
        <a:xfrm>
          <a:off x="509878" y="1292255"/>
          <a:ext cx="927052" cy="92705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0F1C8C-B98E-4555-967E-7C31150164B8}">
      <dsp:nvSpPr>
        <dsp:cNvPr id="0" name=""/>
        <dsp:cNvSpPr/>
      </dsp:nvSpPr>
      <dsp:spPr>
        <a:xfrm>
          <a:off x="1946810" y="913006"/>
          <a:ext cx="3902746" cy="168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87" tIns="178387" rIns="178387" bIns="178387" numCol="1" spcCol="1270" rtlCol="0" anchor="ctr" anchorCtr="0">
          <a:noAutofit/>
        </a:bodyPr>
        <a:lstStyle/>
        <a:p>
          <a:pPr marL="0" lvl="0" indent="0" algn="l" defTabSz="1422400" rtl="0">
            <a:lnSpc>
              <a:spcPct val="90000"/>
            </a:lnSpc>
            <a:spcBef>
              <a:spcPct val="0"/>
            </a:spcBef>
            <a:spcAft>
              <a:spcPct val="35000"/>
            </a:spcAft>
            <a:buNone/>
          </a:pPr>
          <a:r>
            <a:rPr lang="en-AU" sz="3200" u="sng" kern="1200" dirty="0">
              <a:latin typeface="Arial" panose="020B0604020202020204" pitchFamily="34" charset="0"/>
              <a:cs typeface="Arial" panose="020B0604020202020204" pitchFamily="34" charset="0"/>
              <a:hlinkClick xmlns:r="http://schemas.openxmlformats.org/officeDocument/2006/relationships" r:id="rId3"/>
            </a:rPr>
            <a:t>digitalinclusion</a:t>
          </a:r>
          <a:endParaRPr lang="en-US" sz="3200" u="sng" kern="1200" dirty="0">
            <a:latin typeface="Arial" panose="020B0604020202020204" pitchFamily="34" charset="0"/>
            <a:cs typeface="Arial" panose="020B0604020202020204" pitchFamily="34" charset="0"/>
            <a:hlinkClick xmlns:r="http://schemas.openxmlformats.org/officeDocument/2006/relationships" r:id="rId3"/>
          </a:endParaRPr>
        </a:p>
        <a:p>
          <a:pPr marL="0" lvl="0" indent="0" algn="l" defTabSz="1422400" rtl="0">
            <a:lnSpc>
              <a:spcPct val="90000"/>
            </a:lnSpc>
            <a:spcBef>
              <a:spcPct val="0"/>
            </a:spcBef>
            <a:spcAft>
              <a:spcPct val="35000"/>
            </a:spcAft>
            <a:buNone/>
          </a:pPr>
          <a:r>
            <a:rPr lang="x-none" sz="3200" u="sng" kern="1200" dirty="0">
              <a:latin typeface="Arial" panose="020B0604020202020204" pitchFamily="34" charset="0"/>
              <a:cs typeface="Arial" panose="020B0604020202020204" pitchFamily="34" charset="0"/>
              <a:hlinkClick xmlns:r="http://schemas.openxmlformats.org/officeDocument/2006/relationships" r:id="rId3"/>
            </a:rPr>
            <a:t>@wacoss.org.au</a:t>
          </a:r>
          <a:endParaRPr lang="en-US" sz="3200" kern="1200" dirty="0">
            <a:latin typeface="Arial" panose="020B0604020202020204" pitchFamily="34" charset="0"/>
            <a:cs typeface="Arial" panose="020B0604020202020204" pitchFamily="34" charset="0"/>
          </a:endParaRPr>
        </a:p>
      </dsp:txBody>
      <dsp:txXfrm>
        <a:off x="1946810" y="913006"/>
        <a:ext cx="3902746" cy="1685550"/>
      </dsp:txXfrm>
    </dsp:sp>
    <dsp:sp modelId="{526148A1-EC0A-4E19-90EA-C3904B2BF228}">
      <dsp:nvSpPr>
        <dsp:cNvPr id="0" name=""/>
        <dsp:cNvSpPr/>
      </dsp:nvSpPr>
      <dsp:spPr>
        <a:xfrm>
          <a:off x="0" y="3019944"/>
          <a:ext cx="5849557" cy="16855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079F8F-B11F-467B-86BF-4FA69D0C0885}">
      <dsp:nvSpPr>
        <dsp:cNvPr id="0" name=""/>
        <dsp:cNvSpPr/>
      </dsp:nvSpPr>
      <dsp:spPr>
        <a:xfrm>
          <a:off x="509878" y="3399193"/>
          <a:ext cx="927052" cy="92705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9ED821-900F-4138-A70C-9278FEA6591B}">
      <dsp:nvSpPr>
        <dsp:cNvPr id="0" name=""/>
        <dsp:cNvSpPr/>
      </dsp:nvSpPr>
      <dsp:spPr>
        <a:xfrm>
          <a:off x="1946810" y="3019944"/>
          <a:ext cx="3902746" cy="168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87" tIns="178387" rIns="178387" bIns="178387" numCol="1" spcCol="1270" rtlCol="0" anchor="ctr" anchorCtr="0">
          <a:noAutofit/>
        </a:bodyPr>
        <a:lstStyle/>
        <a:p>
          <a:pPr marL="0" lvl="0" indent="0" algn="l" defTabSz="1422400" rtl="0">
            <a:lnSpc>
              <a:spcPct val="90000"/>
            </a:lnSpc>
            <a:spcBef>
              <a:spcPct val="0"/>
            </a:spcBef>
            <a:spcAft>
              <a:spcPct val="35000"/>
            </a:spcAft>
            <a:buNone/>
          </a:pPr>
          <a:r>
            <a:rPr lang="x-none" sz="3200" kern="1200">
              <a:latin typeface="Arial" panose="020B0604020202020204" pitchFamily="34" charset="0"/>
              <a:cs typeface="Arial" panose="020B0604020202020204" pitchFamily="34" charset="0"/>
            </a:rPr>
            <a:t>08 6381 5300</a:t>
          </a:r>
        </a:p>
      </dsp:txBody>
      <dsp:txXfrm>
        <a:off x="1946810" y="3019944"/>
        <a:ext cx="3902746" cy="168555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E23A5-C634-4226-2AA6-3645DE74EC7C}"/>
              </a:ext>
            </a:extLst>
          </p:cNvPr>
          <p:cNvSpPr>
            <a:spLocks noGrp="1"/>
          </p:cNvSpPr>
          <p:nvPr>
            <p:ph type="hdr" sz="quarter"/>
          </p:nvPr>
        </p:nvSpPr>
        <p:spPr>
          <a:xfrm>
            <a:off x="0" y="0"/>
            <a:ext cx="3169920" cy="48172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rtl="0">
              <a:defRPr/>
            </a:pPr>
            <a:endParaRPr lang="en-AU"/>
          </a:p>
        </p:txBody>
      </p:sp>
      <p:sp>
        <p:nvSpPr>
          <p:cNvPr id="3" name="Date Placeholder 2">
            <a:extLst>
              <a:ext uri="{FF2B5EF4-FFF2-40B4-BE49-F238E27FC236}">
                <a16:creationId xmlns:a16="http://schemas.microsoft.com/office/drawing/2014/main" id="{FCEB7D73-9E99-D904-FF8B-2FC0624B9477}"/>
              </a:ext>
            </a:extLst>
          </p:cNvPr>
          <p:cNvSpPr>
            <a:spLocks noGrp="1"/>
          </p:cNvSpPr>
          <p:nvPr>
            <p:ph type="dt" sz="quarter" idx="1"/>
          </p:nvPr>
        </p:nvSpPr>
        <p:spPr>
          <a:xfrm>
            <a:off x="4143588" y="0"/>
            <a:ext cx="3169920" cy="48172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rtl="0">
              <a:defRPr/>
            </a:pPr>
            <a:fld id="{8054F693-6193-4B47-B5B6-F0AEEE933F5D}" type="datetimeFigureOut">
              <a:rPr lang="en-AU"/>
              <a:pPr rtl="0">
                <a:defRPr/>
              </a:pPr>
              <a:t>18/11/2025</a:t>
            </a:fld>
            <a:endParaRPr lang="en-AU"/>
          </a:p>
        </p:txBody>
      </p:sp>
      <p:sp>
        <p:nvSpPr>
          <p:cNvPr id="4" name="Footer Placeholder 3">
            <a:extLst>
              <a:ext uri="{FF2B5EF4-FFF2-40B4-BE49-F238E27FC236}">
                <a16:creationId xmlns:a16="http://schemas.microsoft.com/office/drawing/2014/main" id="{9ED38932-FD9D-FAD1-B493-AB638ECD53AD}"/>
              </a:ext>
            </a:extLst>
          </p:cNvPr>
          <p:cNvSpPr>
            <a:spLocks noGrp="1"/>
          </p:cNvSpPr>
          <p:nvPr>
            <p:ph type="ftr" sz="quarter" idx="2"/>
          </p:nvPr>
        </p:nvSpPr>
        <p:spPr>
          <a:xfrm>
            <a:off x="0" y="9119475"/>
            <a:ext cx="3169920" cy="48172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rtl="0">
              <a:defRPr/>
            </a:pPr>
            <a:r>
              <a:rPr lang="x-none"/>
              <a:t>WA Digital Inclusion Project | Community Champion's Session</a:t>
            </a:r>
            <a:endParaRPr lang="en-AU"/>
          </a:p>
        </p:txBody>
      </p:sp>
      <p:sp>
        <p:nvSpPr>
          <p:cNvPr id="5" name="Slide Number Placeholder 4">
            <a:extLst>
              <a:ext uri="{FF2B5EF4-FFF2-40B4-BE49-F238E27FC236}">
                <a16:creationId xmlns:a16="http://schemas.microsoft.com/office/drawing/2014/main" id="{A3BA1A54-4AA7-6D21-57B1-CB0B3C925CBD}"/>
              </a:ext>
            </a:extLst>
          </p:cNvPr>
          <p:cNvSpPr>
            <a:spLocks noGrp="1"/>
          </p:cNvSpPr>
          <p:nvPr>
            <p:ph type="sldNum" sz="quarter" idx="3"/>
          </p:nvPr>
        </p:nvSpPr>
        <p:spPr>
          <a:xfrm>
            <a:off x="4143588" y="9119475"/>
            <a:ext cx="3169920" cy="481727"/>
          </a:xfrm>
          <a:prstGeom prst="rect">
            <a:avLst/>
          </a:prstGeom>
        </p:spPr>
        <p:txBody>
          <a:bodyPr vert="horz" wrap="square" lIns="91440" tIns="45720" rIns="91440" bIns="45720" numCol="1" rtlCol="0" anchor="b" anchorCtr="0" compatLnSpc="1">
            <a:prstTxWarp prst="textNoShape">
              <a:avLst/>
            </a:prstTxWarp>
          </a:bodyPr>
          <a:lstStyle>
            <a:lvl1pPr algn="r" eaLnBrk="1" hangingPunct="1">
              <a:defRPr sz="1200">
                <a:latin typeface="Calibri" panose="020F0502020204030204" pitchFamily="34" charset="0"/>
              </a:defRPr>
            </a:lvl1pPr>
          </a:lstStyle>
          <a:p>
            <a:pPr rtl="0">
              <a:defRPr/>
            </a:pPr>
            <a:fld id="{BD4AB9D1-D40E-4FE1-B3C6-3943EA2B9113}"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45613-2B78-DE8A-7EB3-2BA5B3CB2C1B}"/>
              </a:ext>
            </a:extLst>
          </p:cNvPr>
          <p:cNvSpPr>
            <a:spLocks noGrp="1"/>
          </p:cNvSpPr>
          <p:nvPr>
            <p:ph type="hdr" sz="quarter"/>
          </p:nvPr>
        </p:nvSpPr>
        <p:spPr>
          <a:xfrm>
            <a:off x="0" y="0"/>
            <a:ext cx="3169920" cy="48172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rtl="0">
              <a:defRPr/>
            </a:pPr>
            <a:endParaRPr lang="en-AU"/>
          </a:p>
        </p:txBody>
      </p:sp>
      <p:sp>
        <p:nvSpPr>
          <p:cNvPr id="3" name="Date Placeholder 2">
            <a:extLst>
              <a:ext uri="{FF2B5EF4-FFF2-40B4-BE49-F238E27FC236}">
                <a16:creationId xmlns:a16="http://schemas.microsoft.com/office/drawing/2014/main" id="{E413E168-A53B-9C2F-FA05-EBBCCB06D53D}"/>
              </a:ext>
            </a:extLst>
          </p:cNvPr>
          <p:cNvSpPr>
            <a:spLocks noGrp="1"/>
          </p:cNvSpPr>
          <p:nvPr>
            <p:ph type="dt" idx="1"/>
          </p:nvPr>
        </p:nvSpPr>
        <p:spPr>
          <a:xfrm>
            <a:off x="4143588" y="0"/>
            <a:ext cx="3169920" cy="48172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rtl="0">
              <a:defRPr/>
            </a:pPr>
            <a:fld id="{C605D427-F06B-4C7F-A77C-8BBD2BED15AB}" type="datetimeFigureOut">
              <a:rPr lang="en-AU"/>
              <a:pPr rtl="0">
                <a:defRPr/>
              </a:pPr>
              <a:t>18/11/2025</a:t>
            </a:fld>
            <a:endParaRPr lang="en-AU"/>
          </a:p>
        </p:txBody>
      </p:sp>
      <p:sp>
        <p:nvSpPr>
          <p:cNvPr id="4" name="Slide Image Placeholder 3">
            <a:extLst>
              <a:ext uri="{FF2B5EF4-FFF2-40B4-BE49-F238E27FC236}">
                <a16:creationId xmlns:a16="http://schemas.microsoft.com/office/drawing/2014/main" id="{F2282288-45D2-D2DF-0B53-AD624DAEBFE5}"/>
              </a:ext>
            </a:extLst>
          </p:cNvPr>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pPr lvl="0" rtl="0"/>
            <a:endParaRPr lang="en-AU" noProof="0"/>
          </a:p>
        </p:txBody>
      </p:sp>
      <p:sp>
        <p:nvSpPr>
          <p:cNvPr id="5" name="Notes Placeholder 4">
            <a:extLst>
              <a:ext uri="{FF2B5EF4-FFF2-40B4-BE49-F238E27FC236}">
                <a16:creationId xmlns:a16="http://schemas.microsoft.com/office/drawing/2014/main" id="{EC744FBF-1B2F-A88A-D326-4FBA9E19E047}"/>
              </a:ext>
            </a:extLst>
          </p:cNvPr>
          <p:cNvSpPr>
            <a:spLocks noGrp="1"/>
          </p:cNvSpPr>
          <p:nvPr>
            <p:ph type="body" sz="quarter" idx="3"/>
          </p:nvPr>
        </p:nvSpPr>
        <p:spPr>
          <a:xfrm>
            <a:off x="731521" y="4620577"/>
            <a:ext cx="5852160" cy="3780473"/>
          </a:xfrm>
          <a:prstGeom prst="rect">
            <a:avLst/>
          </a:prstGeom>
        </p:spPr>
        <p:txBody>
          <a:bodyPr vert="horz" lIns="91440" tIns="45720" rIns="91440" bIns="45720" rtlCol="0"/>
          <a:lstStyle/>
          <a:p>
            <a:pPr lvl="0" rtl="0"/>
            <a:r>
              <a:rPr lang="x-none" noProof="0"/>
              <a:t>Edit Master text styles</a:t>
            </a:r>
          </a:p>
          <a:p>
            <a:pPr lvl="1" rtl="0"/>
            <a:r>
              <a:rPr lang="x-none" noProof="0"/>
              <a:t>Second level</a:t>
            </a:r>
          </a:p>
          <a:p>
            <a:pPr lvl="2" rtl="0"/>
            <a:r>
              <a:rPr lang="x-none" noProof="0"/>
              <a:t>Third level</a:t>
            </a:r>
          </a:p>
          <a:p>
            <a:pPr lvl="3" rtl="0"/>
            <a:r>
              <a:rPr lang="x-none" noProof="0"/>
              <a:t>Fourth level</a:t>
            </a:r>
          </a:p>
          <a:p>
            <a:pPr lvl="4" rtl="0"/>
            <a:r>
              <a:rPr lang="x-none" noProof="0"/>
              <a:t>Fifth level</a:t>
            </a:r>
            <a:endParaRPr lang="en-AU" noProof="0"/>
          </a:p>
        </p:txBody>
      </p:sp>
      <p:sp>
        <p:nvSpPr>
          <p:cNvPr id="6" name="Footer Placeholder 5">
            <a:extLst>
              <a:ext uri="{FF2B5EF4-FFF2-40B4-BE49-F238E27FC236}">
                <a16:creationId xmlns:a16="http://schemas.microsoft.com/office/drawing/2014/main" id="{9A6242C4-0024-4AC5-A7DF-7002D5F1BAE7}"/>
              </a:ext>
            </a:extLst>
          </p:cNvPr>
          <p:cNvSpPr>
            <a:spLocks noGrp="1"/>
          </p:cNvSpPr>
          <p:nvPr>
            <p:ph type="ftr" sz="quarter" idx="4"/>
          </p:nvPr>
        </p:nvSpPr>
        <p:spPr>
          <a:xfrm>
            <a:off x="0" y="9119475"/>
            <a:ext cx="3169920" cy="48172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rtl="0">
              <a:defRPr/>
            </a:pPr>
            <a:r>
              <a:rPr lang="x-none"/>
              <a:t>WA Digital Inclusion Project | Community Champion's Session</a:t>
            </a:r>
            <a:endParaRPr lang="en-AU"/>
          </a:p>
        </p:txBody>
      </p:sp>
      <p:sp>
        <p:nvSpPr>
          <p:cNvPr id="7" name="Slide Number Placeholder 6">
            <a:extLst>
              <a:ext uri="{FF2B5EF4-FFF2-40B4-BE49-F238E27FC236}">
                <a16:creationId xmlns:a16="http://schemas.microsoft.com/office/drawing/2014/main" id="{EC4C9484-8AD6-D3AA-5383-F8A388DEFB3C}"/>
              </a:ext>
            </a:extLst>
          </p:cNvPr>
          <p:cNvSpPr>
            <a:spLocks noGrp="1"/>
          </p:cNvSpPr>
          <p:nvPr>
            <p:ph type="sldNum" sz="quarter" idx="5"/>
          </p:nvPr>
        </p:nvSpPr>
        <p:spPr>
          <a:xfrm>
            <a:off x="4143588" y="9119475"/>
            <a:ext cx="3169920" cy="481727"/>
          </a:xfrm>
          <a:prstGeom prst="rect">
            <a:avLst/>
          </a:prstGeom>
        </p:spPr>
        <p:txBody>
          <a:bodyPr vert="horz" wrap="square" lIns="91440" tIns="45720" rIns="91440" bIns="45720" numCol="1" rtlCol="0" anchor="b" anchorCtr="0" compatLnSpc="1">
            <a:prstTxWarp prst="textNoShape">
              <a:avLst/>
            </a:prstTxWarp>
          </a:bodyPr>
          <a:lstStyle>
            <a:lvl1pPr algn="r" eaLnBrk="1" hangingPunct="1">
              <a:defRPr sz="1200">
                <a:latin typeface="Calibri" panose="020F0502020204030204" pitchFamily="34" charset="0"/>
              </a:defRPr>
            </a:lvl1pPr>
          </a:lstStyle>
          <a:p>
            <a:pPr rtl="0">
              <a:defRPr/>
            </a:pPr>
            <a:fld id="{0D6E2039-60C8-43C7-8691-7B55BCC41598}" type="slidenum">
              <a:rPr lang="en-AU" altLang="en-US"/>
              <a:pPr>
                <a:defRPr/>
              </a:pPr>
              <a:t>‹#›</a:t>
            </a:fld>
            <a:endParaRPr lang="en-AU" altLang="en-US"/>
          </a:p>
        </p:txBody>
      </p:sp>
    </p:spTree>
    <p:extLst>
      <p:ext uri="{BB962C8B-B14F-4D97-AF65-F5344CB8AC3E}">
        <p14:creationId xmlns:p14="http://schemas.microsoft.com/office/powerpoint/2010/main" val="308985868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igitalinclusionwa.org.au/"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2763"/>
            <a:ext cx="5759450" cy="3240087"/>
          </a:xfrm>
        </p:spPr>
      </p:sp>
      <p:sp>
        <p:nvSpPr>
          <p:cNvPr id="3" name="Notes Placeholder 2"/>
          <p:cNvSpPr>
            <a:spLocks noGrp="1"/>
          </p:cNvSpPr>
          <p:nvPr>
            <p:ph type="body" idx="1"/>
          </p:nvPr>
        </p:nvSpPr>
        <p:spPr>
          <a:xfrm>
            <a:off x="731519" y="3958313"/>
            <a:ext cx="5852160" cy="3780473"/>
          </a:xfrm>
        </p:spPr>
        <p:txBody>
          <a:bodyPr rtlCol="0"/>
          <a:lstStyle/>
          <a:p>
            <a:pPr rtl="0"/>
            <a:r>
              <a:rPr lang="x-none" sz="1400">
                <a:latin typeface="Arial" panose="020B0604020202020204" pitchFamily="34" charset="0"/>
                <a:cs typeface="Arial" panose="020B0604020202020204" pitchFamily="34" charset="0"/>
              </a:rPr>
              <a:t>Xêrhatina hemî beşdarên civînê bike û bihêle bila rehet bin.</a:t>
            </a:r>
          </a:p>
          <a:p>
            <a:pPr rtl="0"/>
            <a:r>
              <a:rPr lang="x-none" sz="1400">
                <a:latin typeface="Arial" panose="020B0604020202020204" pitchFamily="34" charset="0"/>
                <a:cs typeface="Arial" panose="020B0604020202020204" pitchFamily="34" charset="0"/>
              </a:rPr>
              <a:t>Van babetan bide ber destê hemîyan:</a:t>
            </a:r>
          </a:p>
          <a:p>
            <a:pPr rtl="0"/>
            <a:endParaRPr lang="en-AU"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Kopiyek ji pakêta Beşdar (ku slaydan digire ber xwe)</a:t>
            </a:r>
          </a:p>
          <a:p>
            <a:pPr marL="171450" indent="-1714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Pênivîsek</a:t>
            </a:r>
          </a:p>
          <a:p>
            <a:pPr marL="171450" indent="-1714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Broşûr an hesinkêşên ku em raber dikin.</a:t>
            </a:r>
          </a:p>
        </p:txBody>
      </p:sp>
    </p:spTree>
    <p:extLst>
      <p:ext uri="{BB962C8B-B14F-4D97-AF65-F5344CB8AC3E}">
        <p14:creationId xmlns:p14="http://schemas.microsoft.com/office/powerpoint/2010/main" val="60797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1D86B-053A-ADAD-691A-714A9F7A2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EECCD-BBCB-3719-C014-7802E64C06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FDFA32-C7D2-08BD-93A8-FF90B42159A9}"/>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48004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73BD4-A6A8-7251-D139-4B07FA55E0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75422-A51B-7B03-A393-3510F1B10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8E7FF-9898-50E3-CCAF-C52B2DC02FB6}"/>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488132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07CEA-833E-4A81-D1CC-05B89FD8A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95B575-FF2E-96ED-7BED-F9D78F59F3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7BD05-D750-34B6-F287-DEC62D103B26}"/>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3052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5E0A8-C7E1-31F3-F448-75B2921A3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A2342B-743A-24A7-1B55-A126C0F1D1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5CE0A-AFBE-2FEF-3F7C-CC90F241A898}"/>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12446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4B9AF-0F6A-ABE9-5B50-77D70B1BE8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193EF2-7B03-D40A-1BCE-43C6948BB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B29D1-39D3-F39D-A484-CC0C2B50638F}"/>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59191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90525"/>
            <a:ext cx="5953125" cy="3349625"/>
          </a:xfrm>
        </p:spPr>
      </p:sp>
      <p:sp>
        <p:nvSpPr>
          <p:cNvPr id="3" name="Notes Placeholder 2"/>
          <p:cNvSpPr>
            <a:spLocks noGrp="1"/>
          </p:cNvSpPr>
          <p:nvPr>
            <p:ph type="body" idx="1"/>
          </p:nvPr>
        </p:nvSpPr>
        <p:spPr>
          <a:xfrm>
            <a:off x="422276" y="3873501"/>
            <a:ext cx="5953125" cy="5461000"/>
          </a:xfrm>
        </p:spPr>
        <p:txBody>
          <a:bodyPr/>
          <a:lstStyle/>
          <a:p>
            <a:pPr marL="0" indent="0" algn="l" rtl="0">
              <a:spcBef>
                <a:spcPts val="0"/>
              </a:spcBef>
              <a:buFont typeface="Arial" panose="020B0604020202020204" pitchFamily="34" charset="0"/>
              <a:buNone/>
            </a:pPr>
            <a:r>
              <a:rPr lang="x-none" sz="1400" b="1" i="0" noProof="0" dirty="0">
                <a:solidFill>
                  <a:srgbClr val="111111"/>
                </a:solidFill>
                <a:effectLst/>
                <a:latin typeface="Arial" panose="020B0604020202020204" pitchFamily="34" charset="0"/>
                <a:cs typeface="Arial" panose="020B0604020202020204" pitchFamily="34" charset="0"/>
              </a:rPr>
              <a:t>Têbîniya 1 – Eger kesekî digel te têkilî danî û zanyariyên te yên kesane daxwaz kirin:</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l" rtl="0">
              <a:spcBef>
                <a:spcPts val="0"/>
              </a:spcBef>
              <a:buFont typeface="Arial" panose="020B0604020202020204" pitchFamily="34" charset="0"/>
              <a:buChar char="•"/>
            </a:pPr>
            <a:r>
              <a:rPr lang="x-none" sz="1400" b="0" i="0" noProof="0" dirty="0">
                <a:solidFill>
                  <a:srgbClr val="111111"/>
                </a:solidFill>
                <a:effectLst/>
                <a:latin typeface="Arial" panose="020B0604020202020204" pitchFamily="34" charset="0"/>
                <a:cs typeface="Arial" panose="020B0604020202020204" pitchFamily="34" charset="0"/>
              </a:rPr>
              <a:t>Hûrgiliyên wî/wê binivîse û telefonê girêde. Tu dikarî bibjêrî "Min ji te nexwest ku digel min têkilî dayînî, loma ez dixwazim telefonê girêdim"</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l" rtl="0">
              <a:spcBef>
                <a:spcPts val="0"/>
              </a:spcBef>
              <a:buFont typeface="Arial" panose="020B0604020202020204" pitchFamily="34" charset="0"/>
              <a:buChar char="•"/>
            </a:pPr>
            <a:r>
              <a:rPr lang="x-none" sz="1400" b="0" i="0" noProof="0" dirty="0">
                <a:solidFill>
                  <a:srgbClr val="111111"/>
                </a:solidFill>
                <a:effectLst/>
                <a:latin typeface="Arial" panose="020B0604020202020204" pitchFamily="34" charset="0"/>
                <a:cs typeface="Arial" panose="020B0604020202020204" pitchFamily="34" charset="0"/>
              </a:rPr>
              <a:t>Hejmara wî/wê ya rasteqîn li malpera wî peyda bike. Bi wê hejmarê telefonî wî/wê bike</a:t>
            </a:r>
            <a:r>
              <a:rPr lang="x-none" sz="1400" dirty="0">
                <a:solidFill>
                  <a:srgbClr val="111111"/>
                </a:solidFill>
                <a:latin typeface="Arial" panose="020B0604020202020204" pitchFamily="34" charset="0"/>
                <a:cs typeface="Arial" panose="020B0604020202020204" pitchFamily="34" charset="0"/>
              </a:rPr>
              <a:t>.</a:t>
            </a:r>
          </a:p>
          <a:p>
            <a:pPr marL="285750" indent="-285750" algn="l" rtl="0">
              <a:spcBef>
                <a:spcPts val="0"/>
              </a:spcBef>
              <a:buFont typeface="Arial" panose="020B0604020202020204" pitchFamily="34" charset="0"/>
              <a:buChar char="•"/>
            </a:pPr>
            <a:endParaRPr lang="en-AU" sz="1600" b="0" i="0" noProof="0" dirty="0">
              <a:solidFill>
                <a:srgbClr val="111111"/>
              </a:solidFill>
              <a:effectLst/>
              <a:latin typeface="Arial" panose="020B0604020202020204" pitchFamily="34" charset="0"/>
              <a:cs typeface="Arial" panose="020B0604020202020204" pitchFamily="34" charset="0"/>
            </a:endParaRPr>
          </a:p>
          <a:p>
            <a:pPr marL="0" indent="0" algn="l" rtl="0">
              <a:spcBef>
                <a:spcPts val="0"/>
              </a:spcBef>
              <a:buFont typeface="Arial" panose="020B0604020202020204" pitchFamily="34" charset="0"/>
              <a:buNone/>
            </a:pPr>
            <a:r>
              <a:rPr lang="x-none" sz="1400" b="1" i="0" noProof="0" dirty="0">
                <a:solidFill>
                  <a:srgbClr val="111111"/>
                </a:solidFill>
                <a:effectLst/>
                <a:latin typeface="Arial" panose="020B0604020202020204" pitchFamily="34" charset="0"/>
                <a:cs typeface="Arial" panose="020B0604020202020204" pitchFamily="34" charset="0"/>
              </a:rPr>
              <a:t>Têbîniya 2 – Têkildarî peyamên nivîskî û Emailan baldar be.</a:t>
            </a:r>
          </a:p>
          <a:p>
            <a:pPr marL="285750" indent="-285750" algn="l" rtl="0">
              <a:spcBef>
                <a:spcPts val="0"/>
              </a:spcBef>
              <a:buFont typeface="Arial" panose="020B0604020202020204" pitchFamily="34" charset="0"/>
              <a:buChar char="•"/>
            </a:pPr>
            <a:r>
              <a:rPr lang="x-none" sz="1400" b="0" i="0" noProof="0" dirty="0">
                <a:solidFill>
                  <a:srgbClr val="111111"/>
                </a:solidFill>
                <a:effectLst/>
                <a:latin typeface="Arial" panose="020B0604020202020204" pitchFamily="34" charset="0"/>
                <a:cs typeface="Arial" panose="020B0604020202020204" pitchFamily="34" charset="0"/>
              </a:rPr>
              <a:t>Eger peyama nivîskî yan Emailek ecêb xuya dike yan daxwaz pere dike:</a:t>
            </a:r>
          </a:p>
          <a:p>
            <a:pPr marL="285750" indent="-285750" algn="l" rtl="0">
              <a:spcBef>
                <a:spcPts val="0"/>
              </a:spcBef>
              <a:buFont typeface="Arial" panose="020B0604020202020204" pitchFamily="34" charset="0"/>
              <a:buChar char="•"/>
            </a:pPr>
            <a:r>
              <a:rPr lang="x-none" sz="1400" b="0" i="0" noProof="0" dirty="0">
                <a:solidFill>
                  <a:srgbClr val="111111"/>
                </a:solidFill>
                <a:effectLst/>
                <a:latin typeface="Arial" panose="020B0604020202020204" pitchFamily="34" charset="0"/>
                <a:cs typeface="Arial" panose="020B0604020202020204" pitchFamily="34" charset="0"/>
              </a:rPr>
              <a:t>Bi bikaranîna hejmarekê ku ya heval an endamên malbata te ye, pê ra têkilî dayîne. Jê bixwaze ku van zanyariyan piştrast bike.</a:t>
            </a:r>
          </a:p>
          <a:p>
            <a:pPr marL="0" indent="0" algn="l" rtl="0">
              <a:spcBef>
                <a:spcPts val="0"/>
              </a:spcBef>
              <a:buFont typeface="Arial" panose="020B0604020202020204" pitchFamily="34" charset="0"/>
              <a:buNone/>
            </a:pPr>
            <a:endParaRPr lang="en-AU" sz="1400" b="0" i="0" noProof="0" dirty="0">
              <a:solidFill>
                <a:srgbClr val="111111"/>
              </a:solidFill>
              <a:effectLst/>
              <a:latin typeface="Arial" panose="020B0604020202020204" pitchFamily="34" charset="0"/>
              <a:cs typeface="Arial" panose="020B0604020202020204" pitchFamily="34" charset="0"/>
            </a:endParaRPr>
          </a:p>
          <a:p>
            <a:pPr algn="l" rtl="0">
              <a:spcBef>
                <a:spcPts val="0"/>
              </a:spcBef>
            </a:pPr>
            <a:r>
              <a:rPr lang="x-none" sz="1400" b="1" i="0" noProof="0" dirty="0">
                <a:solidFill>
                  <a:srgbClr val="111111"/>
                </a:solidFill>
                <a:effectLst/>
                <a:latin typeface="Arial" panose="020B0604020202020204" pitchFamily="34" charset="0"/>
                <a:cs typeface="Arial" panose="020B0604020202020204" pitchFamily="34" charset="0"/>
              </a:rPr>
              <a:t>Têbîniya 3 – Têperpeyvên xwe bihêz bike:</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spcBef>
                <a:spcPts val="0"/>
              </a:spcBef>
              <a:spcAft>
                <a:spcPct val="0"/>
              </a:spcAft>
              <a:buClrTx/>
              <a:buSzTx/>
              <a:buFont typeface="Arial" panose="020B0604020202020204" pitchFamily="34" charset="0"/>
              <a:buChar char="•"/>
              <a:tabLst/>
              <a:defRPr/>
            </a:pPr>
            <a:r>
              <a:rPr lang="x-none" sz="1400" b="0" i="0" noProof="0" dirty="0">
                <a:solidFill>
                  <a:srgbClr val="111111"/>
                </a:solidFill>
                <a:effectLst/>
                <a:latin typeface="Arial" panose="020B0604020202020204" pitchFamily="34" charset="0"/>
                <a:cs typeface="Arial" panose="020B0604020202020204" pitchFamily="34" charset="0"/>
              </a:rPr>
              <a:t>Karekî bike ku têperpeyv yan jî şîfreyên te dirêj bin û gumankirina wan dijwar be. </a:t>
            </a:r>
          </a:p>
          <a:p>
            <a:pPr marL="285750" marR="0" lvl="0" indent="-285750" algn="l" defTabSz="914400" rtl="0" eaLnBrk="0" fontAlgn="base" latinLnBrk="0" hangingPunct="0">
              <a:spcBef>
                <a:spcPts val="0"/>
              </a:spcBef>
              <a:spcAft>
                <a:spcPct val="0"/>
              </a:spcAft>
              <a:buClrTx/>
              <a:buSzTx/>
              <a:buFont typeface="Arial" panose="020B0604020202020204" pitchFamily="34" charset="0"/>
              <a:buChar char="•"/>
              <a:tabLst/>
              <a:defRPr/>
            </a:pPr>
            <a:r>
              <a:rPr lang="x-none" sz="1400" dirty="0">
                <a:solidFill>
                  <a:srgbClr val="111111"/>
                </a:solidFill>
                <a:latin typeface="Arial" panose="020B0604020202020204" pitchFamily="34" charset="0"/>
                <a:cs typeface="Arial" panose="020B0604020202020204" pitchFamily="34" charset="0"/>
              </a:rPr>
              <a:t>Navê xwe yan peyvine weke 'password' bi kar </a:t>
            </a:r>
            <a:r>
              <a:rPr lang="en-US" sz="1200" kern="1200" dirty="0" err="1">
                <a:solidFill>
                  <a:schemeClr val="tx1"/>
                </a:solidFill>
                <a:effectLst/>
                <a:latin typeface="+mn-lt"/>
                <a:ea typeface="+mn-ea"/>
                <a:cs typeface="+mn-cs"/>
              </a:rPr>
              <a:t>neyîne</a:t>
            </a:r>
            <a:r>
              <a:rPr lang="x-none" sz="1400" dirty="0">
                <a:solidFill>
                  <a:srgbClr val="111111"/>
                </a:solidFill>
                <a:latin typeface="Arial" panose="020B0604020202020204" pitchFamily="34" charset="0"/>
                <a:cs typeface="Arial" panose="020B0604020202020204" pitchFamily="34" charset="0"/>
              </a:rPr>
              <a:t>.</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l" rtl="0">
              <a:spcBef>
                <a:spcPts val="0"/>
              </a:spcBef>
              <a:buFont typeface="Arial" panose="020B0604020202020204" pitchFamily="34" charset="0"/>
              <a:buChar char="•"/>
            </a:pPr>
            <a:r>
              <a:rPr lang="en-US" sz="1200" kern="1200" dirty="0" err="1">
                <a:solidFill>
                  <a:schemeClr val="tx1"/>
                </a:solidFill>
                <a:effectLst/>
                <a:latin typeface="+mn-lt"/>
                <a:ea typeface="+mn-ea"/>
                <a:cs typeface="+mn-cs"/>
              </a:rPr>
              <a:t>Girdek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tîpên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hûrdek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tîpên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hûr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hejmar</a:t>
            </a:r>
            <a:r>
              <a:rPr lang="en-US" sz="1200" kern="1200" dirty="0">
                <a:solidFill>
                  <a:schemeClr val="tx1"/>
                </a:solidFill>
                <a:effectLst/>
                <a:latin typeface="+mn-lt"/>
                <a:ea typeface="+mn-ea"/>
                <a:cs typeface="+mn-cs"/>
              </a:rPr>
              <a:t> û </a:t>
            </a:r>
            <a:r>
              <a:rPr lang="en-US" sz="1200" kern="1200" dirty="0" err="1">
                <a:solidFill>
                  <a:schemeClr val="tx1"/>
                </a:solidFill>
                <a:effectLst/>
                <a:latin typeface="+mn-lt"/>
                <a:ea typeface="+mn-ea"/>
                <a:cs typeface="+mn-cs"/>
              </a:rPr>
              <a:t>karakterên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taybet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pêk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a:t>
            </a:r>
            <a:r>
              <a:rPr lang="en-US" sz="1200" kern="1200" dirty="0">
                <a:solidFill>
                  <a:schemeClr val="tx1"/>
                </a:solidFill>
                <a:effectLst/>
                <a:latin typeface="+mn-lt"/>
                <a:ea typeface="+mn-ea"/>
                <a:cs typeface="+mn-cs"/>
              </a:rPr>
              <a:t> bi </a:t>
            </a:r>
            <a:r>
              <a:rPr lang="en-US" sz="1200" kern="1200" dirty="0" err="1">
                <a:solidFill>
                  <a:schemeClr val="tx1"/>
                </a:solidFill>
                <a:effectLst/>
                <a:latin typeface="+mn-lt"/>
                <a:ea typeface="+mn-ea"/>
                <a:cs typeface="+mn-cs"/>
              </a:rPr>
              <a:t>kar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bîne</a:t>
            </a:r>
            <a:r>
              <a:rPr lang="en-US" sz="1200" kern="1200" dirty="0">
                <a:solidFill>
                  <a:schemeClr val="tx1"/>
                </a:solidFill>
                <a:effectLst/>
                <a:latin typeface="+mn-lt"/>
                <a:ea typeface="+mn-ea"/>
                <a:cs typeface="+mn-cs"/>
              </a:rPr>
              <a:t>.</a:t>
            </a:r>
            <a:endParaRPr lang="x-none" sz="1400" b="0" i="0" noProof="0" dirty="0">
              <a:solidFill>
                <a:srgbClr val="111111"/>
              </a:solidFill>
              <a:effectLst/>
              <a:latin typeface="Arial" panose="020B0604020202020204" pitchFamily="34" charset="0"/>
              <a:cs typeface="Arial" panose="020B0604020202020204" pitchFamily="34" charset="0"/>
            </a:endParaRPr>
          </a:p>
          <a:p>
            <a:pPr marL="285750" indent="-285750" algn="l" rtl="0">
              <a:spcBef>
                <a:spcPts val="0"/>
              </a:spcBef>
              <a:buFont typeface="Arial" panose="020B0604020202020204" pitchFamily="34" charset="0"/>
              <a:buChar char="•"/>
            </a:pPr>
            <a:endParaRPr lang="en-AU" sz="1600" dirty="0">
              <a:solidFill>
                <a:srgbClr val="111111"/>
              </a:solidFill>
              <a:latin typeface="Arial" panose="020B0604020202020204" pitchFamily="34" charset="0"/>
              <a:cs typeface="Arial" panose="020B0604020202020204" pitchFamily="34" charset="0"/>
            </a:endParaRPr>
          </a:p>
          <a:p>
            <a:pPr algn="l" rtl="0">
              <a:spcBef>
                <a:spcPts val="0"/>
              </a:spcBef>
            </a:pPr>
            <a:r>
              <a:rPr lang="x-none" sz="1400" b="1" i="0" noProof="0" dirty="0">
                <a:solidFill>
                  <a:srgbClr val="111111"/>
                </a:solidFill>
                <a:effectLst/>
                <a:latin typeface="Arial" panose="020B0604020202020204" pitchFamily="34" charset="0"/>
                <a:cs typeface="Arial" panose="020B0604020202020204" pitchFamily="34" charset="0"/>
              </a:rPr>
              <a:t>Têbîniya 4 – Bila haya te ji babetên ku li nav torên civakî parve dikî, hebe:</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l" rtl="0">
              <a:spcBef>
                <a:spcPts val="0"/>
              </a:spcBef>
              <a:buFont typeface="Arial" panose="020B0604020202020204" pitchFamily="34" charset="0"/>
              <a:buChar char="•"/>
            </a:pPr>
            <a:r>
              <a:rPr lang="x-none" sz="1400" b="0" i="0" noProof="0" dirty="0">
                <a:solidFill>
                  <a:srgbClr val="111111"/>
                </a:solidFill>
                <a:effectLst/>
                <a:latin typeface="Arial" panose="020B0604020202020204" pitchFamily="34" charset="0"/>
                <a:cs typeface="Arial" panose="020B0604020202020204" pitchFamily="34" charset="0"/>
              </a:rPr>
              <a:t>Beriya nivîsandina zanyariyên kesane li ser atmosfera online zêdetir bifikire.</a:t>
            </a:r>
          </a:p>
          <a:p>
            <a:pPr marL="285750" indent="-285750" algn="l" rtl="0">
              <a:spcBef>
                <a:spcPts val="0"/>
              </a:spcBef>
              <a:buFont typeface="Arial" panose="020B0604020202020204" pitchFamily="34" charset="0"/>
              <a:buChar char="•"/>
            </a:pPr>
            <a:r>
              <a:rPr lang="en-US" sz="1200" kern="1200" dirty="0">
                <a:solidFill>
                  <a:schemeClr val="tx1"/>
                </a:solidFill>
                <a:effectLst/>
                <a:latin typeface="+mn-lt"/>
                <a:ea typeface="+mn-ea"/>
                <a:cs typeface="+mn-cs"/>
              </a:rPr>
              <a:t>Seh</a:t>
            </a:r>
            <a:r>
              <a:rPr lang="x-none" sz="1400" b="0" i="0" noProof="0" dirty="0">
                <a:solidFill>
                  <a:srgbClr val="111111"/>
                </a:solidFill>
                <a:effectLst/>
                <a:latin typeface="Arial" panose="020B0604020202020204" pitchFamily="34" charset="0"/>
                <a:cs typeface="Arial" panose="020B0604020202020204" pitchFamily="34" charset="0"/>
              </a:rPr>
              <a:t> bike ku wêne bi awayekî çaverênekirî pêkhtî ji zanyariyên kesane nebin.</a:t>
            </a:r>
          </a:p>
          <a:p>
            <a:pPr marL="285750" indent="-285750" algn="l" rtl="0">
              <a:spcBef>
                <a:spcPts val="0"/>
              </a:spcBef>
              <a:buFont typeface="Arial" panose="020B0604020202020204" pitchFamily="34" charset="0"/>
              <a:buChar char="•"/>
            </a:pPr>
            <a:endParaRPr lang="en-AU" sz="1600" b="1" i="0" noProof="0" dirty="0">
              <a:solidFill>
                <a:srgbClr val="111111"/>
              </a:solidFill>
              <a:effectLst/>
              <a:latin typeface="Arial" panose="020B0604020202020204" pitchFamily="34" charset="0"/>
              <a:cs typeface="Arial" panose="020B0604020202020204" pitchFamily="34" charset="0"/>
            </a:endParaRPr>
          </a:p>
          <a:p>
            <a:pPr algn="l" rtl="0">
              <a:spcBef>
                <a:spcPts val="0"/>
              </a:spcBef>
              <a:buFont typeface="Arial" panose="020B0604020202020204" pitchFamily="34" charset="0"/>
              <a:buNone/>
            </a:pPr>
            <a:r>
              <a:rPr lang="x-none" sz="1400" b="1" i="0" noProof="0" dirty="0">
                <a:solidFill>
                  <a:srgbClr val="111111"/>
                </a:solidFill>
                <a:effectLst/>
                <a:latin typeface="Arial" panose="020B0604020202020204" pitchFamily="34" charset="0"/>
                <a:cs typeface="Arial" panose="020B0604020202020204" pitchFamily="34" charset="0"/>
              </a:rPr>
              <a:t>Têbîniya 5 – Baweriyê li hesta xwe bîne!</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l" rtl="0">
              <a:spcBef>
                <a:spcPts val="0"/>
              </a:spcBef>
              <a:buFont typeface="Arial" panose="020B0604020202020204" pitchFamily="34" charset="0"/>
              <a:buChar char="•"/>
            </a:pPr>
            <a:r>
              <a:rPr lang="x-none" sz="1400" b="0" i="0" noProof="0" dirty="0">
                <a:solidFill>
                  <a:srgbClr val="111111"/>
                </a:solidFill>
                <a:effectLst/>
                <a:latin typeface="Arial" panose="020B0604020202020204" pitchFamily="34" charset="0"/>
                <a:cs typeface="Arial" panose="020B0604020202020204" pitchFamily="34" charset="0"/>
              </a:rPr>
              <a:t>Li ser lînkên gumanbar klîk neke.</a:t>
            </a:r>
          </a:p>
          <a:p>
            <a:pPr marL="285750" indent="-285750" algn="l" rtl="0">
              <a:spcBef>
                <a:spcPts val="0"/>
              </a:spcBef>
              <a:buFont typeface="Arial" panose="020B0604020202020204" pitchFamily="34" charset="0"/>
              <a:buChar char="•"/>
            </a:pPr>
            <a:r>
              <a:rPr lang="x-none" sz="1400" b="0" i="0" noProof="0" dirty="0">
                <a:solidFill>
                  <a:srgbClr val="111111"/>
                </a:solidFill>
                <a:effectLst/>
                <a:latin typeface="Arial" panose="020B0604020202020204" pitchFamily="34" charset="0"/>
                <a:cs typeface="Arial" panose="020B0604020202020204" pitchFamily="34" charset="0"/>
              </a:rPr>
              <a:t>Têkildarî berpeyv û kontaktên nenas ên serhêl baldar be. </a:t>
            </a:r>
          </a:p>
          <a:p>
            <a:pPr marL="285750" indent="-285750" algn="l" rtl="0">
              <a:spcBef>
                <a:spcPts val="0"/>
              </a:spcBef>
              <a:buFont typeface="Arial" panose="020B0604020202020204" pitchFamily="34" charset="0"/>
              <a:buChar char="•"/>
            </a:pPr>
            <a:r>
              <a:rPr lang="x-none" sz="1400" b="0" i="0" noProof="0" dirty="0">
                <a:solidFill>
                  <a:srgbClr val="111111"/>
                </a:solidFill>
                <a:effectLst/>
                <a:latin typeface="Arial" panose="020B0604020202020204" pitchFamily="34" charset="0"/>
                <a:cs typeface="Arial" panose="020B0604020202020204" pitchFamily="34" charset="0"/>
              </a:rPr>
              <a:t>Hişyar bimîne û hayjixwe be.</a:t>
            </a:r>
            <a:endParaRPr lang="en-AU" sz="14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091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65125"/>
            <a:ext cx="5759450" cy="3240088"/>
          </a:xfrm>
        </p:spPr>
      </p:sp>
      <p:sp>
        <p:nvSpPr>
          <p:cNvPr id="3" name="Notes Placeholder 2"/>
          <p:cNvSpPr>
            <a:spLocks noGrp="1"/>
          </p:cNvSpPr>
          <p:nvPr>
            <p:ph type="body" idx="1"/>
          </p:nvPr>
        </p:nvSpPr>
        <p:spPr>
          <a:xfrm>
            <a:off x="731519" y="3932693"/>
            <a:ext cx="5852160" cy="3780473"/>
          </a:xfrm>
        </p:spPr>
        <p:txBody>
          <a:bodyPr rtlCol="0"/>
          <a:lstStyle/>
          <a:p>
            <a:pPr rtl="0"/>
            <a:r>
              <a:rPr lang="x-none" sz="1400">
                <a:latin typeface="Arial" panose="020B0604020202020204" pitchFamily="34" charset="0"/>
                <a:cs typeface="Arial" panose="020B0604020202020204" pitchFamily="34" charset="0"/>
              </a:rPr>
              <a:t>Ji komê bipirse ku bi nêrîna wan kîjan rasteqîn e û çima?</a:t>
            </a:r>
          </a:p>
          <a:p>
            <a:pPr rtl="0"/>
            <a:endParaRPr lang="en-AU" sz="1400" dirty="0">
              <a:latin typeface="Arial" panose="020B0604020202020204" pitchFamily="34" charset="0"/>
              <a:cs typeface="Arial" panose="020B0604020202020204" pitchFamily="34" charset="0"/>
            </a:endParaRPr>
          </a:p>
          <a:p>
            <a:pPr rtl="0"/>
            <a:r>
              <a:rPr lang="x-none" sz="1400">
                <a:latin typeface="Arial" panose="020B0604020202020204" pitchFamily="34" charset="0"/>
                <a:cs typeface="Arial" panose="020B0604020202020204" pitchFamily="34" charset="0"/>
              </a:rPr>
              <a:t>Slayda din dê bersivê nîşanî wan bide!</a:t>
            </a:r>
          </a:p>
        </p:txBody>
      </p:sp>
    </p:spTree>
    <p:extLst>
      <p:ext uri="{BB962C8B-B14F-4D97-AF65-F5344CB8AC3E}">
        <p14:creationId xmlns:p14="http://schemas.microsoft.com/office/powerpoint/2010/main" val="528176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28613"/>
            <a:ext cx="5759450" cy="3240087"/>
          </a:xfrm>
        </p:spPr>
      </p:sp>
      <p:sp>
        <p:nvSpPr>
          <p:cNvPr id="3" name="Notes Placeholder 2"/>
          <p:cNvSpPr>
            <a:spLocks noGrp="1"/>
          </p:cNvSpPr>
          <p:nvPr>
            <p:ph type="body" idx="1"/>
          </p:nvPr>
        </p:nvSpPr>
        <p:spPr>
          <a:xfrm>
            <a:off x="731519" y="3809857"/>
            <a:ext cx="5852160" cy="3780473"/>
          </a:xfrm>
        </p:spPr>
        <p:txBody>
          <a:bodyPr rtlCol="0"/>
          <a:lstStyle/>
          <a:p>
            <a:pPr rtl="0"/>
            <a:r>
              <a:rPr lang="x-none" sz="1400" dirty="0">
                <a:latin typeface="Arial" panose="020B0604020202020204" pitchFamily="34" charset="0"/>
                <a:cs typeface="Arial" panose="020B0604020202020204" pitchFamily="34" charset="0"/>
              </a:rPr>
              <a:t>Wêne ji rûpela </a:t>
            </a:r>
            <a:r>
              <a:rPr lang="en-AU" sz="1400" dirty="0" err="1">
                <a:latin typeface="Arial" panose="020B0604020202020204" pitchFamily="34" charset="0"/>
                <a:cs typeface="Arial" panose="020B0604020202020204" pitchFamily="34" charset="0"/>
              </a:rPr>
              <a:t>AusPost</a:t>
            </a:r>
            <a:r>
              <a:rPr lang="x-none" sz="1400" dirty="0">
                <a:latin typeface="Arial" panose="020B0604020202020204" pitchFamily="34" charset="0"/>
                <a:cs typeface="Arial" panose="020B0604020202020204" pitchFamily="34" charset="0"/>
              </a:rPr>
              <a:t> tenha babetan qanûnî ye – em çawa dikarin tê derxin?</a:t>
            </a:r>
          </a:p>
          <a:p>
            <a:pPr rtl="0"/>
            <a:endParaRPr lang="en-AU" sz="14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en-US" sz="1200" kern="1200" dirty="0">
                <a:solidFill>
                  <a:schemeClr val="tx1"/>
                </a:solidFill>
                <a:effectLst/>
                <a:latin typeface="+mn-lt"/>
                <a:ea typeface="+mn-ea"/>
                <a:cs typeface="+mn-cs"/>
              </a:rPr>
              <a:t>Me li </a:t>
            </a:r>
            <a:r>
              <a:rPr lang="en-US" sz="1200" kern="1200" dirty="0" err="1">
                <a:solidFill>
                  <a:schemeClr val="tx1"/>
                </a:solidFill>
                <a:effectLst/>
                <a:latin typeface="+mn-lt"/>
                <a:ea typeface="+mn-ea"/>
                <a:cs typeface="+mn-cs"/>
              </a:rPr>
              <a:t>WA'yê</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lêçûnek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tuneye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yekem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babet</a:t>
            </a:r>
            <a:r>
              <a:rPr lang="en-US" sz="1200" kern="1200" dirty="0">
                <a:solidFill>
                  <a:schemeClr val="tx1"/>
                </a:solidFill>
                <a:effectLst/>
                <a:latin typeface="+mn-lt"/>
                <a:ea typeface="+mn-ea"/>
                <a:cs typeface="+mn-cs"/>
              </a:rPr>
              <a:t> bi </a:t>
            </a:r>
            <a:r>
              <a:rPr lang="en-US" sz="1200" kern="1200" dirty="0" err="1">
                <a:solidFill>
                  <a:schemeClr val="tx1"/>
                </a:solidFill>
                <a:effectLst/>
                <a:latin typeface="+mn-lt"/>
                <a:ea typeface="+mn-ea"/>
                <a:cs typeface="+mn-cs"/>
              </a:rPr>
              <a:t>rehetî</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sexte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derdikeve</a:t>
            </a:r>
            <a:r>
              <a:rPr lang="en-US" sz="1200" kern="1200" dirty="0">
                <a:solidFill>
                  <a:schemeClr val="tx1"/>
                </a:solidFill>
                <a:effectLst/>
                <a:latin typeface="+mn-lt"/>
                <a:ea typeface="+mn-ea"/>
                <a:cs typeface="+mn-cs"/>
              </a:rPr>
              <a:t>.</a:t>
            </a:r>
            <a:endParaRPr lang="x-none" sz="14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en-US" sz="1200" kern="1200" dirty="0" err="1">
                <a:solidFill>
                  <a:schemeClr val="tx1"/>
                </a:solidFill>
                <a:effectLst/>
                <a:latin typeface="+mn-lt"/>
                <a:ea typeface="+mn-ea"/>
                <a:cs typeface="+mn-cs"/>
              </a:rPr>
              <a:t>Babeta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herî</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dawî</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Lêçûnên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zêdebarî</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pêkanîna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tirsê</a:t>
            </a:r>
            <a:r>
              <a:rPr lang="en-US" sz="1200" kern="1200" dirty="0">
                <a:solidFill>
                  <a:schemeClr val="tx1"/>
                </a:solidFill>
                <a:effectLst/>
                <a:latin typeface="+mn-lt"/>
                <a:ea typeface="+mn-ea"/>
                <a:cs typeface="+mn-cs"/>
              </a:rPr>
              <a:t> û </a:t>
            </a:r>
            <a:r>
              <a:rPr lang="en-US" sz="1200" kern="1200" dirty="0" err="1">
                <a:solidFill>
                  <a:schemeClr val="tx1"/>
                </a:solidFill>
                <a:effectLst/>
                <a:latin typeface="+mn-lt"/>
                <a:ea typeface="+mn-ea"/>
                <a:cs typeface="+mn-cs"/>
              </a:rPr>
              <a:t>handana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lezê</a:t>
            </a:r>
            <a:r>
              <a:rPr lang="en-US" sz="1200" kern="1200" dirty="0">
                <a:solidFill>
                  <a:schemeClr val="tx1"/>
                </a:solidFill>
                <a:effectLst/>
                <a:latin typeface="+mn-lt"/>
                <a:ea typeface="+mn-ea"/>
                <a:cs typeface="+mn-cs"/>
              </a:rPr>
              <a:t> bi </a:t>
            </a:r>
            <a:r>
              <a:rPr lang="en-US" sz="1200" kern="1200" dirty="0" err="1">
                <a:solidFill>
                  <a:schemeClr val="tx1"/>
                </a:solidFill>
                <a:effectLst/>
                <a:latin typeface="+mn-lt"/>
                <a:ea typeface="+mn-ea"/>
                <a:cs typeface="+mn-cs"/>
              </a:rPr>
              <a:t>kar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tîne</a:t>
            </a:r>
            <a:r>
              <a:rPr lang="en-US" sz="1200" kern="1200" dirty="0">
                <a:solidFill>
                  <a:schemeClr val="tx1"/>
                </a:solidFill>
                <a:effectLst/>
                <a:latin typeface="+mn-lt"/>
                <a:ea typeface="+mn-ea"/>
                <a:cs typeface="+mn-cs"/>
              </a:rPr>
              <a:t>.</a:t>
            </a:r>
            <a:r>
              <a:rPr lang="x-none" sz="1400" dirty="0">
                <a:latin typeface="Arial" panose="020B0604020202020204" pitchFamily="34" charset="0"/>
                <a:cs typeface="Arial" panose="020B0604020202020204" pitchFamily="34" charset="0"/>
              </a:rPr>
              <a:t> </a:t>
            </a:r>
          </a:p>
          <a:p>
            <a:pPr marL="285750" indent="-2857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en-AU" sz="1400" dirty="0" err="1">
                <a:latin typeface="Arial" panose="020B0604020202020204" pitchFamily="34" charset="0"/>
                <a:cs typeface="Arial" panose="020B0604020202020204" pitchFamily="34" charset="0"/>
              </a:rPr>
              <a:t>AusPost</a:t>
            </a:r>
            <a:r>
              <a:rPr lang="x-none" sz="1400" dirty="0">
                <a:latin typeface="Arial" panose="020B0604020202020204" pitchFamily="34" charset="0"/>
                <a:cs typeface="Arial" panose="020B0604020202020204" pitchFamily="34" charset="0"/>
              </a:rPr>
              <a:t> ji te naxwaze ku ti karekî bikî. Her wiha eger te kelûmelek ji firoşgehekê (di vê babetê da </a:t>
            </a:r>
            <a:r>
              <a:rPr lang="en-AU" sz="1400" dirty="0">
                <a:latin typeface="Arial" panose="020B0604020202020204" pitchFamily="34" charset="0"/>
                <a:cs typeface="Arial" panose="020B0604020202020204" pitchFamily="34" charset="0"/>
              </a:rPr>
              <a:t>Kmart</a:t>
            </a:r>
            <a:r>
              <a:rPr lang="x-none" sz="1400" dirty="0">
                <a:latin typeface="Arial" panose="020B0604020202020204" pitchFamily="34" charset="0"/>
                <a:cs typeface="Arial" panose="020B0604020202020204" pitchFamily="34" charset="0"/>
              </a:rPr>
              <a:t>) siparîş kiribe, tu bixwe haya te jê heye.</a:t>
            </a:r>
          </a:p>
        </p:txBody>
      </p:sp>
    </p:spTree>
    <p:extLst>
      <p:ext uri="{BB962C8B-B14F-4D97-AF65-F5344CB8AC3E}">
        <p14:creationId xmlns:p14="http://schemas.microsoft.com/office/powerpoint/2010/main" val="2742306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65125"/>
            <a:ext cx="5953125" cy="3349625"/>
          </a:xfrm>
        </p:spPr>
      </p:sp>
      <p:sp>
        <p:nvSpPr>
          <p:cNvPr id="3" name="Notes Placeholder 2"/>
          <p:cNvSpPr>
            <a:spLocks noGrp="1"/>
          </p:cNvSpPr>
          <p:nvPr>
            <p:ph type="body" idx="1"/>
          </p:nvPr>
        </p:nvSpPr>
        <p:spPr>
          <a:xfrm>
            <a:off x="422274" y="3938995"/>
            <a:ext cx="5953125" cy="3908614"/>
          </a:xfrm>
        </p:spPr>
        <p:txBody>
          <a:bodyPr/>
          <a:lstStyle/>
          <a:p>
            <a:pPr marL="0" indent="0" rtl="0">
              <a:spcBef>
                <a:spcPts val="0"/>
              </a:spcBef>
              <a:buFont typeface="Arial" panose="020B0604020202020204" pitchFamily="34" charset="0"/>
              <a:buNone/>
            </a:pPr>
            <a:r>
              <a:rPr lang="x-none" sz="1400" b="1" dirty="0">
                <a:latin typeface="Arial" panose="020B0604020202020204" pitchFamily="34" charset="0"/>
                <a:cs typeface="Arial" panose="020B0604020202020204" pitchFamily="34" charset="0"/>
              </a:rPr>
              <a:t>Peyaman bi baldarî bixwîne.</a:t>
            </a:r>
          </a:p>
          <a:p>
            <a:pPr marL="0" indent="0" rtl="0">
              <a:spcBef>
                <a:spcPts val="0"/>
              </a:spcBef>
              <a:buFont typeface="Arial" panose="020B0604020202020204" pitchFamily="34" charset="0"/>
              <a:buNone/>
            </a:pPr>
            <a:endParaRPr lang="en-AU" sz="900" dirty="0">
              <a:latin typeface="Arial" panose="020B0604020202020204" pitchFamily="34" charset="0"/>
              <a:cs typeface="Arial" panose="020B0604020202020204" pitchFamily="34" charset="0"/>
            </a:endParaRPr>
          </a:p>
          <a:p>
            <a:pPr marL="0" indent="0" rtl="0">
              <a:spcBef>
                <a:spcPts val="0"/>
              </a:spcBef>
              <a:buFont typeface="Arial" panose="020B0604020202020204" pitchFamily="34" charset="0"/>
              <a:buNone/>
            </a:pPr>
            <a:r>
              <a:rPr lang="x-none" sz="1400" b="1" dirty="0">
                <a:latin typeface="Arial" panose="020B0604020202020204" pitchFamily="34" charset="0"/>
                <a:cs typeface="Arial" panose="020B0604020202020204" pitchFamily="34" charset="0"/>
              </a:rPr>
              <a:t>Ji bîr neke ku şêlîner dibe ku:</a:t>
            </a:r>
          </a:p>
          <a:p>
            <a:pPr marL="285750" indent="-285750" rtl="0">
              <a:spcBef>
                <a:spcPts val="0"/>
              </a:spcBef>
              <a:buFont typeface="Arial" panose="020B0604020202020204" pitchFamily="34" charset="0"/>
              <a:buChar char="•"/>
            </a:pPr>
            <a:r>
              <a:rPr lang="x-none" sz="1400" dirty="0">
                <a:latin typeface="Arial" panose="020B0604020202020204" pitchFamily="34" charset="0"/>
                <a:cs typeface="Arial" panose="020B0604020202020204" pitchFamily="34" charset="0"/>
              </a:rPr>
              <a:t>Hewl bidin bi îcadkirina hesta awarte û lezgîniyê, te ber bi lezandinê va han bidin.</a:t>
            </a:r>
          </a:p>
          <a:p>
            <a:pPr marL="285750" indent="-285750" rtl="0">
              <a:spcBef>
                <a:spcPts val="0"/>
              </a:spcBef>
              <a:buFont typeface="Arial" panose="020B0604020202020204" pitchFamily="34" charset="0"/>
              <a:buChar char="•"/>
            </a:pPr>
            <a:r>
              <a:rPr lang="x-none" sz="1400" dirty="0">
                <a:latin typeface="Arial" panose="020B0604020202020204" pitchFamily="34" charset="0"/>
                <a:cs typeface="Arial" panose="020B0604020202020204" pitchFamily="34" charset="0"/>
              </a:rPr>
              <a:t>Bi gefxwarina krediya te yan cûreye sizayê zext û guvaşê bînin ser te.</a:t>
            </a:r>
          </a:p>
          <a:p>
            <a:pPr marL="0" indent="0" rtl="0">
              <a:spcBef>
                <a:spcPts val="0"/>
              </a:spcBef>
              <a:buFont typeface="Arial" panose="020B0604020202020204" pitchFamily="34" charset="0"/>
              <a:buNone/>
            </a:pPr>
            <a:endParaRPr lang="en-AU" sz="900" b="1" dirty="0">
              <a:latin typeface="Arial" panose="020B0604020202020204" pitchFamily="34" charset="0"/>
              <a:cs typeface="Arial" panose="020B0604020202020204" pitchFamily="34" charset="0"/>
            </a:endParaRPr>
          </a:p>
          <a:p>
            <a:pPr marL="0" indent="0" rtl="0">
              <a:spcBef>
                <a:spcPts val="0"/>
              </a:spcBef>
              <a:buFont typeface="Arial"/>
              <a:buNone/>
            </a:pPr>
            <a:r>
              <a:rPr lang="x-none" sz="1400" b="1" dirty="0">
                <a:latin typeface="Arial" panose="020B0604020202020204" pitchFamily="34" charset="0"/>
                <a:cs typeface="Arial" panose="020B0604020202020204" pitchFamily="34" charset="0"/>
              </a:rPr>
              <a:t>Ji bo parastina ewlehiyê, hertim:</a:t>
            </a:r>
          </a:p>
          <a:p>
            <a:pPr marL="171450" indent="-171450" rtl="0">
              <a:spcBef>
                <a:spcPts val="0"/>
              </a:spcBef>
              <a:buFont typeface="Arial"/>
              <a:buChar char="•"/>
            </a:pPr>
            <a:r>
              <a:rPr lang="x-none" sz="1400" dirty="0">
                <a:latin typeface="Arial" panose="020B0604020202020204" pitchFamily="34" charset="0"/>
                <a:cs typeface="Arial" panose="020B0604020202020204" pitchFamily="34" charset="0"/>
              </a:rPr>
              <a:t>Beriya ku karekî bikî bifikire û wê vekolîne</a:t>
            </a:r>
          </a:p>
          <a:p>
            <a:pPr marL="171450" indent="-171450" rtl="0">
              <a:spcBef>
                <a:spcPts val="0"/>
              </a:spcBef>
              <a:buFont typeface="Arial"/>
              <a:buChar char="•"/>
            </a:pPr>
            <a:r>
              <a:rPr lang="x-none" sz="1400" dirty="0">
                <a:latin typeface="Arial" panose="020B0604020202020204" pitchFamily="34" charset="0"/>
                <a:cs typeface="Arial" panose="020B0604020202020204" pitchFamily="34" charset="0"/>
              </a:rPr>
              <a:t>Hertim peyaman ji nû va seh bike û li ser lînkên gum,anbar klîk neke.</a:t>
            </a:r>
          </a:p>
        </p:txBody>
      </p:sp>
    </p:spTree>
    <p:extLst>
      <p:ext uri="{BB962C8B-B14F-4D97-AF65-F5344CB8AC3E}">
        <p14:creationId xmlns:p14="http://schemas.microsoft.com/office/powerpoint/2010/main" val="3152149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14338"/>
            <a:ext cx="5759450" cy="3240087"/>
          </a:xfrm>
        </p:spPr>
      </p:sp>
      <p:sp>
        <p:nvSpPr>
          <p:cNvPr id="3" name="Notes Placeholder 2"/>
          <p:cNvSpPr>
            <a:spLocks noGrp="1"/>
          </p:cNvSpPr>
          <p:nvPr>
            <p:ph type="body" idx="1"/>
          </p:nvPr>
        </p:nvSpPr>
        <p:spPr>
          <a:xfrm>
            <a:off x="731519" y="3944977"/>
            <a:ext cx="5852160" cy="3780473"/>
          </a:xfrm>
        </p:spPr>
        <p:txBody>
          <a:bodyPr rtlCol="0"/>
          <a:lstStyle/>
          <a:p>
            <a:pPr rtl="0"/>
            <a:r>
              <a:rPr lang="x-none" sz="1400">
                <a:latin typeface="Arial" panose="020B0604020202020204" pitchFamily="34" charset="0"/>
                <a:cs typeface="Arial" panose="020B0604020202020204" pitchFamily="34" charset="0"/>
              </a:rPr>
              <a:t>Li iPhone'ê, ji bo ragihandina peyama nivîskî ya Spam'ê:</a:t>
            </a:r>
          </a:p>
          <a:p>
            <a:pPr marL="228600" indent="-228600" algn="l" rtl="0">
              <a:buFont typeface="+mj-lt"/>
              <a:buAutoNum type="arabicPeriod"/>
            </a:pPr>
            <a:r>
              <a:rPr lang="x-none" sz="1400" b="0" i="0">
                <a:solidFill>
                  <a:srgbClr val="111111"/>
                </a:solidFill>
                <a:effectLst/>
                <a:latin typeface="Arial" panose="020B0604020202020204" pitchFamily="34" charset="0"/>
                <a:cs typeface="Arial" panose="020B0604020202020204" pitchFamily="34" charset="0"/>
              </a:rPr>
              <a:t>Peyamê veke.</a:t>
            </a:r>
          </a:p>
          <a:p>
            <a:pPr marL="228600" indent="-228600" algn="l" rtl="0">
              <a:buFont typeface="+mj-lt"/>
              <a:buAutoNum type="arabicPeriod"/>
            </a:pPr>
            <a:r>
              <a:rPr lang="x-none" sz="1400" b="0" i="0">
                <a:solidFill>
                  <a:srgbClr val="111111"/>
                </a:solidFill>
                <a:effectLst/>
                <a:latin typeface="Arial" panose="020B0604020202020204" pitchFamily="34" charset="0"/>
                <a:cs typeface="Arial" panose="020B0604020202020204" pitchFamily="34" charset="0"/>
              </a:rPr>
              <a:t>Li ser "ragihandina Spam" (Report Spam) li bin peyama nivîskî ya Spamê bitepîne.</a:t>
            </a:r>
          </a:p>
          <a:p>
            <a:pPr marL="228600" indent="-228600" algn="l" rtl="0">
              <a:buFont typeface="+mj-lt"/>
              <a:buAutoNum type="arabicPeriod"/>
            </a:pPr>
            <a:r>
              <a:rPr lang="x-none" sz="1400" b="0" i="0">
                <a:solidFill>
                  <a:srgbClr val="111111"/>
                </a:solidFill>
                <a:effectLst/>
                <a:latin typeface="Arial" panose="020B0604020202020204" pitchFamily="34" charset="0"/>
                <a:cs typeface="Arial" panose="020B0604020202020204" pitchFamily="34" charset="0"/>
              </a:rPr>
              <a:t>Bitepîne ser "Jêbirina û ragihandina Spam" (“Delete and Report Spam”) Bi vî karî nivîs ji telefona te tê jêbirin û zanyarî bo Apple û dabînkera xizmeta telefona te dihê şandin.</a:t>
            </a:r>
          </a:p>
          <a:p>
            <a:pPr rtl="0"/>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510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4B3C5EB-2EE6-8616-6FC8-5FA33F56996C}"/>
              </a:ext>
            </a:extLst>
          </p:cNvPr>
          <p:cNvSpPr>
            <a:spLocks noGrp="1" noRot="1" noChangeAspect="1" noChangeArrowheads="1" noTextEdit="1"/>
          </p:cNvSpPr>
          <p:nvPr>
            <p:ph type="sldImg"/>
          </p:nvPr>
        </p:nvSpPr>
        <p:spPr bwMode="auto">
          <a:xfrm>
            <a:off x="777875" y="427038"/>
            <a:ext cx="5759450"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9B7C18F-FC6F-4508-B9FF-631F60AF2B3B}"/>
              </a:ext>
            </a:extLst>
          </p:cNvPr>
          <p:cNvSpPr>
            <a:spLocks noGrp="1" noChangeArrowheads="1"/>
          </p:cNvSpPr>
          <p:nvPr>
            <p:ph type="body" idx="1"/>
          </p:nvPr>
        </p:nvSpPr>
        <p:spPr bwMode="auto">
          <a:xfrm>
            <a:off x="731518" y="4044298"/>
            <a:ext cx="5852160" cy="37804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x-none" sz="1400">
                <a:latin typeface="Arial" panose="020B0604020202020204" pitchFamily="34" charset="0"/>
                <a:cs typeface="Arial" panose="020B0604020202020204" pitchFamily="34" charset="0"/>
              </a:rPr>
              <a:t>Beriya destpêkirina pêşkêşkirinê: </a:t>
            </a:r>
          </a:p>
          <a:p>
            <a:pPr marL="285750" indent="-285750" rtl="0">
              <a:buFont typeface="Arial" panose="020B0604020202020204" pitchFamily="34" charset="0"/>
              <a:buChar char="•"/>
            </a:pPr>
            <a:r>
              <a:rPr lang="x-none" sz="1400">
                <a:latin typeface="Arial" panose="020B0604020202020204" pitchFamily="34" charset="0"/>
                <a:cs typeface="Arial" panose="020B0604020202020204" pitchFamily="34" charset="0"/>
              </a:rPr>
              <a:t>Bi xwendina vê slaydê sipasiya welêt bike.</a:t>
            </a:r>
          </a:p>
          <a:p>
            <a:pPr rtl="0"/>
            <a:endParaRPr lang="en-US" sz="1400" dirty="0">
              <a:latin typeface="Arial" panose="020B0604020202020204" pitchFamily="34" charset="0"/>
              <a:cs typeface="Arial" panose="020B0604020202020204" pitchFamily="34" charset="0"/>
            </a:endParaRPr>
          </a:p>
          <a:p>
            <a:pPr rtl="0"/>
            <a:r>
              <a:rPr lang="x-none" sz="1400">
                <a:latin typeface="Arial" panose="020B0604020202020204" pitchFamily="34" charset="0"/>
                <a:cs typeface="Arial" panose="020B0604020202020204" pitchFamily="34" charset="0"/>
              </a:rPr>
              <a:t>Kirina vî karî li her civîna hînkirinê gellekî giring e.</a:t>
            </a:r>
          </a:p>
        </p:txBody>
      </p:sp>
    </p:spTree>
    <p:extLst>
      <p:ext uri="{BB962C8B-B14F-4D97-AF65-F5344CB8AC3E}">
        <p14:creationId xmlns:p14="http://schemas.microsoft.com/office/powerpoint/2010/main" val="3069028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65125"/>
            <a:ext cx="5759450" cy="3240088"/>
          </a:xfrm>
        </p:spPr>
      </p:sp>
      <p:sp>
        <p:nvSpPr>
          <p:cNvPr id="3" name="Notes Placeholder 2"/>
          <p:cNvSpPr>
            <a:spLocks noGrp="1"/>
          </p:cNvSpPr>
          <p:nvPr>
            <p:ph type="body" idx="1"/>
          </p:nvPr>
        </p:nvSpPr>
        <p:spPr>
          <a:xfrm>
            <a:off x="731519" y="3858991"/>
            <a:ext cx="5852160" cy="3780473"/>
          </a:xfrm>
        </p:spPr>
        <p:txBody>
          <a:bodyPr rtlCol="0"/>
          <a:lstStyle/>
          <a:p>
            <a:pPr rtl="0"/>
            <a:r>
              <a:rPr lang="x-none" sz="1400" dirty="0">
                <a:latin typeface="Arial" panose="020B0604020202020204" pitchFamily="34" charset="0"/>
                <a:cs typeface="Arial" panose="020B0604020202020204" pitchFamily="34" charset="0"/>
              </a:rPr>
              <a:t>Li Android'ê, ji bo ragihandina peyama nivîskî ya Spam'ê:</a:t>
            </a:r>
          </a:p>
          <a:p>
            <a:pPr marL="228600" indent="-228600" algn="l" rtl="0">
              <a:buFont typeface="+mj-lt"/>
              <a:buAutoNum type="arabicPeriod"/>
            </a:pPr>
            <a:r>
              <a:rPr lang="x-none" sz="1400" b="0" i="0" dirty="0">
                <a:solidFill>
                  <a:srgbClr val="111111"/>
                </a:solidFill>
                <a:effectLst/>
                <a:latin typeface="Arial" panose="020B0604020202020204" pitchFamily="34" charset="0"/>
                <a:cs typeface="Arial" panose="020B0604020202020204" pitchFamily="34" charset="0"/>
              </a:rPr>
              <a:t>Peyamê veke.</a:t>
            </a:r>
          </a:p>
          <a:p>
            <a:pPr marL="228600" indent="-228600" algn="l" rtl="0">
              <a:buFont typeface="+mj-lt"/>
              <a:buAutoNum type="arabicPeriod"/>
            </a:pPr>
            <a:r>
              <a:rPr lang="x-none" sz="1400" b="0" i="0" dirty="0">
                <a:solidFill>
                  <a:srgbClr val="111111"/>
                </a:solidFill>
                <a:effectLst/>
                <a:latin typeface="Arial" panose="020B0604020202020204" pitchFamily="34" charset="0"/>
                <a:cs typeface="Arial" panose="020B0604020202020204" pitchFamily="34" charset="0"/>
              </a:rPr>
              <a:t>Li ser "</a:t>
            </a:r>
            <a:r>
              <a:rPr lang="en-AU" sz="1800" dirty="0" err="1">
                <a:solidFill>
                  <a:srgbClr val="FF0000"/>
                </a:solidFill>
                <a:latin typeface="Arial" panose="020B0604020202020204" pitchFamily="34" charset="0"/>
                <a:cs typeface="Arial" panose="020B0604020202020204" pitchFamily="34" charset="0"/>
              </a:rPr>
              <a:t>Raporkirina</a:t>
            </a:r>
            <a:r>
              <a:rPr lang="en-AU" sz="1800" dirty="0">
                <a:solidFill>
                  <a:srgbClr val="FF0000"/>
                </a:solidFill>
                <a:latin typeface="Arial" panose="020B0604020202020204" pitchFamily="34" charset="0"/>
                <a:cs typeface="Arial" panose="020B0604020202020204" pitchFamily="34" charset="0"/>
              </a:rPr>
              <a:t> </a:t>
            </a:r>
            <a:r>
              <a:rPr lang="en-AU" sz="1800" dirty="0" err="1">
                <a:solidFill>
                  <a:srgbClr val="FF0000"/>
                </a:solidFill>
                <a:latin typeface="Arial" panose="020B0604020202020204" pitchFamily="34" charset="0"/>
                <a:cs typeface="Arial" panose="020B0604020202020204" pitchFamily="34" charset="0"/>
              </a:rPr>
              <a:t>Xalifandinê</a:t>
            </a:r>
            <a:r>
              <a:rPr lang="en-US" sz="1800" dirty="0">
                <a:solidFill>
                  <a:srgbClr val="FF0000"/>
                </a:solidFill>
                <a:effectLst/>
                <a:latin typeface="Times New Roman" panose="02020603050405020304" pitchFamily="18" charset="0"/>
                <a:ea typeface="Aptos" panose="020B0004020202020204" pitchFamily="34" charset="0"/>
              </a:rPr>
              <a:t>” </a:t>
            </a:r>
            <a:r>
              <a:rPr lang="x-none" sz="1400" b="0" i="0" dirty="0">
                <a:solidFill>
                  <a:srgbClr val="111111"/>
                </a:solidFill>
                <a:effectLst/>
                <a:latin typeface="Arial" panose="020B0604020202020204" pitchFamily="34" charset="0"/>
                <a:cs typeface="Arial" panose="020B0604020202020204" pitchFamily="34" charset="0"/>
              </a:rPr>
              <a:t>li bin peyama nivîskî ya Spamê bitepîne.</a:t>
            </a:r>
          </a:p>
          <a:p>
            <a:pPr marL="228600" indent="-228600" algn="l" rtl="0">
              <a:buFont typeface="+mj-lt"/>
              <a:buAutoNum type="arabicPeriod"/>
            </a:pPr>
            <a:r>
              <a:rPr lang="x-none" sz="1400" b="0" i="0" dirty="0">
                <a:solidFill>
                  <a:srgbClr val="111111"/>
                </a:solidFill>
                <a:effectLst/>
                <a:latin typeface="Arial" panose="020B0604020202020204" pitchFamily="34" charset="0"/>
                <a:cs typeface="Arial" panose="020B0604020202020204" pitchFamily="34" charset="0"/>
              </a:rPr>
              <a:t>Bi vî karî nivîs ji telefona te tê jêbirin û zanyarî bo </a:t>
            </a:r>
            <a:r>
              <a:rPr lang="en-AU" sz="1400" b="0" i="0" dirty="0">
                <a:solidFill>
                  <a:srgbClr val="111111"/>
                </a:solidFill>
                <a:effectLst/>
                <a:latin typeface="Arial" panose="020B0604020202020204" pitchFamily="34" charset="0"/>
                <a:cs typeface="Arial" panose="020B0604020202020204" pitchFamily="34" charset="0"/>
              </a:rPr>
              <a:t>Google</a:t>
            </a:r>
            <a:r>
              <a:rPr lang="x-none" sz="1400" b="0" i="0" dirty="0">
                <a:solidFill>
                  <a:srgbClr val="111111"/>
                </a:solidFill>
                <a:effectLst/>
                <a:latin typeface="Arial" panose="020B0604020202020204" pitchFamily="34" charset="0"/>
                <a:cs typeface="Arial" panose="020B0604020202020204" pitchFamily="34" charset="0"/>
              </a:rPr>
              <a:t> û dabînkera xizmeta telefona te dihê şandin.</a:t>
            </a:r>
          </a:p>
          <a:p>
            <a:pPr rtl="0"/>
            <a:endParaRPr lang="en-AU" sz="1400" dirty="0">
              <a:latin typeface="Arial" panose="020B0604020202020204" pitchFamily="34" charset="0"/>
              <a:cs typeface="Arial" panose="020B0604020202020204" pitchFamily="34" charset="0"/>
            </a:endParaRPr>
          </a:p>
          <a:p>
            <a:pPr rtl="0"/>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8204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439738"/>
            <a:ext cx="5756275" cy="3238500"/>
          </a:xfrm>
        </p:spPr>
      </p:sp>
      <p:sp>
        <p:nvSpPr>
          <p:cNvPr id="3" name="Notes Placeholder 2"/>
          <p:cNvSpPr>
            <a:spLocks noGrp="1"/>
          </p:cNvSpPr>
          <p:nvPr>
            <p:ph type="body" idx="1"/>
          </p:nvPr>
        </p:nvSpPr>
        <p:spPr>
          <a:xfrm>
            <a:off x="731521" y="3881630"/>
            <a:ext cx="5852160" cy="4519420"/>
          </a:xfrm>
        </p:spPr>
        <p:txBody>
          <a:bodyPr rtlCol="0"/>
          <a:lstStyle/>
          <a:p>
            <a:pPr algn="l" rtl="0">
              <a:spcBef>
                <a:spcPts val="0"/>
              </a:spcBef>
            </a:pPr>
            <a:r>
              <a:rPr lang="x-none" sz="1400" b="0" i="0">
                <a:solidFill>
                  <a:srgbClr val="111111"/>
                </a:solidFill>
                <a:effectLst/>
                <a:latin typeface="Arial" panose="020B0604020202020204" pitchFamily="34" charset="0"/>
                <a:cs typeface="Arial" panose="020B0604020202020204" pitchFamily="34" charset="0"/>
              </a:rPr>
              <a:t>Ev nimûneyeke hişyariyên bankekê bo mişteriyên malperê û Sepana Bankdariya wê ya ser mobaylê ye.</a:t>
            </a:r>
          </a:p>
          <a:p>
            <a:pPr algn="l" rtl="0">
              <a:spcBef>
                <a:spcPts val="0"/>
              </a:spcBef>
            </a:pPr>
            <a:endParaRPr lang="en-US" sz="1400" b="0" i="0" dirty="0">
              <a:solidFill>
                <a:srgbClr val="111111"/>
              </a:solidFill>
              <a:effectLst/>
              <a:latin typeface="Arial" panose="020B0604020202020204" pitchFamily="34" charset="0"/>
              <a:cs typeface="Arial" panose="020B0604020202020204" pitchFamily="34" charset="0"/>
            </a:endParaRPr>
          </a:p>
          <a:p>
            <a:pPr algn="l" rtl="0">
              <a:spcBef>
                <a:spcPts val="0"/>
              </a:spcBef>
            </a:pPr>
            <a:r>
              <a:rPr lang="x-none" sz="1400" b="0" i="0">
                <a:solidFill>
                  <a:srgbClr val="111111"/>
                </a:solidFill>
                <a:effectLst/>
                <a:latin typeface="Arial" panose="020B0604020202020204" pitchFamily="34" charset="0"/>
                <a:cs typeface="Arial" panose="020B0604020202020204" pitchFamily="34" charset="0"/>
              </a:rPr>
              <a:t>Pirraniya bankan babetên wiha hilêdixin:</a:t>
            </a:r>
          </a:p>
          <a:p>
            <a:pPr marL="285750" indent="-285750" algn="l" rtl="0">
              <a:spcBef>
                <a:spcPts val="0"/>
              </a:spcBef>
              <a:buFont typeface="Arial" panose="020B0604020202020204" pitchFamily="34" charset="0"/>
              <a:buChar char="•"/>
            </a:pPr>
            <a:r>
              <a:rPr lang="x-none" sz="1400" b="0" i="0">
                <a:solidFill>
                  <a:srgbClr val="111111"/>
                </a:solidFill>
                <a:effectLst/>
                <a:latin typeface="Arial" panose="020B0604020202020204" pitchFamily="34" charset="0"/>
                <a:cs typeface="Arial" panose="020B0604020202020204" pitchFamily="34" charset="0"/>
              </a:rPr>
              <a:t>Bi ti awayî PIN an têperpeyva xwe ya yekcarî bi parve neke (koda ku dibe ku di dema têketina bo nav hesab bi rêya peyama nivîskî wergirî)</a:t>
            </a:r>
          </a:p>
          <a:p>
            <a:pPr marL="285750" indent="-285750" algn="l" rtl="0">
              <a:spcBef>
                <a:spcPts val="0"/>
              </a:spcBef>
              <a:buFont typeface="Arial" panose="020B0604020202020204" pitchFamily="34" charset="0"/>
              <a:buChar char="•"/>
            </a:pPr>
            <a:r>
              <a:rPr lang="x-none" sz="1400" b="0" i="0">
                <a:solidFill>
                  <a:srgbClr val="111111"/>
                </a:solidFill>
                <a:effectLst/>
                <a:latin typeface="Arial" panose="020B0604020202020204" pitchFamily="34" charset="0"/>
                <a:cs typeface="Arial" panose="020B0604020202020204" pitchFamily="34" charset="0"/>
              </a:rPr>
              <a:t>Hejmara tam a karta xwe parve neke, ew bi giştî tenê 4 heta 6 reqemên dawiyê ji te dixwazin.</a:t>
            </a:r>
          </a:p>
          <a:p>
            <a:pPr marL="285750" indent="-285750" algn="l" rtl="0">
              <a:spcBef>
                <a:spcPts val="0"/>
              </a:spcBef>
              <a:buFont typeface="Arial" panose="020B0604020202020204" pitchFamily="34" charset="0"/>
              <a:buChar char="•"/>
            </a:pPr>
            <a:r>
              <a:rPr lang="x-none" sz="1400" b="0" i="0">
                <a:solidFill>
                  <a:srgbClr val="111111"/>
                </a:solidFill>
                <a:effectLst/>
                <a:latin typeface="Arial" panose="020B0604020202020204" pitchFamily="34" charset="0"/>
                <a:cs typeface="Arial" panose="020B0604020202020204" pitchFamily="34" charset="0"/>
              </a:rPr>
              <a:t>Bi ti awayî zanyariyên xwe yên bankî yên online, di nav da têperpeyva xwe ranegihîne.</a:t>
            </a:r>
          </a:p>
          <a:p>
            <a:pPr marL="285750" indent="-285750" algn="l" rtl="0">
              <a:spcBef>
                <a:spcPts val="0"/>
              </a:spcBef>
              <a:buFont typeface="Arial" panose="020B0604020202020204" pitchFamily="34" charset="0"/>
              <a:buChar char="•"/>
            </a:pPr>
            <a:r>
              <a:rPr lang="x-none" sz="1400" b="0" i="0">
                <a:solidFill>
                  <a:srgbClr val="111111"/>
                </a:solidFill>
                <a:effectLst/>
                <a:latin typeface="Arial" panose="020B0604020202020204" pitchFamily="34" charset="0"/>
                <a:cs typeface="Arial" panose="020B0604020202020204" pitchFamily="34" charset="0"/>
              </a:rPr>
              <a:t>Bi ti awayî hejmara PIN'a Karta xwe nede ti kesî.</a:t>
            </a:r>
          </a:p>
          <a:p>
            <a:pPr marL="285750" indent="-285750" algn="l" rtl="0">
              <a:spcBef>
                <a:spcPts val="0"/>
              </a:spcBef>
              <a:buFont typeface="Arial" panose="020B0604020202020204" pitchFamily="34" charset="0"/>
              <a:buChar char="•"/>
            </a:pPr>
            <a:endParaRPr lang="en-US" sz="1400" b="0" i="0" dirty="0">
              <a:solidFill>
                <a:srgbClr val="111111"/>
              </a:solidFill>
              <a:effectLst/>
              <a:latin typeface="Arial" panose="020B0604020202020204" pitchFamily="34" charset="0"/>
              <a:cs typeface="Arial" panose="020B0604020202020204" pitchFamily="34" charset="0"/>
            </a:endParaRPr>
          </a:p>
          <a:p>
            <a:pPr marL="0" indent="0" algn="l" rtl="0">
              <a:spcBef>
                <a:spcPts val="0"/>
              </a:spcBef>
              <a:buFont typeface="Arial" panose="020B0604020202020204" pitchFamily="34" charset="0"/>
              <a:buNone/>
            </a:pPr>
            <a:r>
              <a:rPr lang="x-none" sz="1400" b="0" i="0">
                <a:solidFill>
                  <a:srgbClr val="111111"/>
                </a:solidFill>
                <a:effectLst/>
                <a:latin typeface="Arial" panose="020B0604020202020204" pitchFamily="34" charset="0"/>
                <a:cs typeface="Arial" panose="020B0604020202020204" pitchFamily="34" charset="0"/>
              </a:rPr>
              <a:t>Malperên din jî vî karî dikin. </a:t>
            </a:r>
          </a:p>
          <a:p>
            <a:pPr marL="285750" indent="-285750" algn="l" rtl="0">
              <a:spcBef>
                <a:spcPts val="0"/>
              </a:spcBef>
              <a:buFont typeface="Arial" panose="020B0604020202020204" pitchFamily="34" charset="0"/>
              <a:buChar char="•"/>
            </a:pPr>
            <a:r>
              <a:rPr lang="x-none" sz="1400" b="0" i="0">
                <a:solidFill>
                  <a:srgbClr val="111111"/>
                </a:solidFill>
                <a:effectLst/>
                <a:latin typeface="Arial" panose="020B0604020202020204" pitchFamily="34" charset="0"/>
                <a:cs typeface="Arial" panose="020B0604020202020204" pitchFamily="34" charset="0"/>
              </a:rPr>
              <a:t>Mînaka duyem hişyarîdana bo gel li ser firoşgehên online ên sexte û derew li Australyayê ye. </a:t>
            </a:r>
          </a:p>
          <a:p>
            <a:pPr marL="285750" indent="-285750" algn="l" rtl="0">
              <a:spcBef>
                <a:spcPts val="0"/>
              </a:spcBef>
              <a:buFont typeface="Arial" panose="020B0604020202020204" pitchFamily="34" charset="0"/>
              <a:buChar char="•"/>
            </a:pPr>
            <a:r>
              <a:rPr lang="x-none" sz="1400" b="0" i="0">
                <a:solidFill>
                  <a:srgbClr val="111111"/>
                </a:solidFill>
                <a:effectLst/>
                <a:latin typeface="Arial" panose="020B0604020202020204" pitchFamily="34" charset="0"/>
                <a:cs typeface="Arial" panose="020B0604020202020204" pitchFamily="34" charset="0"/>
              </a:rPr>
              <a:t>Dewletê ev hişyarî ji ber hebûna şêlîneran îcad kir.</a:t>
            </a:r>
          </a:p>
          <a:p>
            <a:pPr marL="285750" indent="-285750" algn="l" rtl="0">
              <a:spcBef>
                <a:spcPts val="0"/>
              </a:spcBef>
              <a:buFont typeface="Arial" panose="020B0604020202020204" pitchFamily="34" charset="0"/>
              <a:buChar char="•"/>
            </a:pPr>
            <a:r>
              <a:rPr lang="x-none" sz="1400" b="0" i="0">
                <a:solidFill>
                  <a:srgbClr val="111111"/>
                </a:solidFill>
                <a:effectLst/>
                <a:latin typeface="Arial" panose="020B0604020202020204" pitchFamily="34" charset="0"/>
                <a:cs typeface="Arial" panose="020B0604020202020204" pitchFamily="34" charset="0"/>
              </a:rPr>
              <a:t>Şêlîneran malperên sexte çê dikirin. Ev malper heta radeyeke zehf weke malperên rasteqîn bûn.</a:t>
            </a:r>
          </a:p>
          <a:p>
            <a:pPr marL="285750" indent="-285750" algn="l" rtl="0">
              <a:spcBef>
                <a:spcPts val="0"/>
              </a:spcBef>
              <a:buFont typeface="Arial" panose="020B0604020202020204" pitchFamily="34" charset="0"/>
              <a:buChar char="•"/>
            </a:pPr>
            <a:r>
              <a:rPr lang="x-none" sz="1400" b="0" i="0">
                <a:solidFill>
                  <a:srgbClr val="111111"/>
                </a:solidFill>
                <a:effectLst/>
                <a:latin typeface="Arial" panose="020B0604020202020204" pitchFamily="34" charset="0"/>
                <a:cs typeface="Arial" panose="020B0604020202020204" pitchFamily="34" charset="0"/>
              </a:rPr>
              <a:t>Wan malperên navbirî ji bo reklama firotina Îniya Reş (Black Friday) bi kar dianîn. </a:t>
            </a:r>
          </a:p>
          <a:p>
            <a:pPr marL="285750" indent="-285750" algn="l" rtl="0">
              <a:spcBef>
                <a:spcPts val="0"/>
              </a:spcBef>
              <a:buFont typeface="Arial" panose="020B0604020202020204" pitchFamily="34" charset="0"/>
              <a:buChar char="•"/>
            </a:pPr>
            <a:r>
              <a:rPr lang="x-none" sz="1400" b="0" i="0">
                <a:solidFill>
                  <a:srgbClr val="111111"/>
                </a:solidFill>
                <a:effectLst/>
                <a:latin typeface="Arial" panose="020B0604020202020204" pitchFamily="34" charset="0"/>
                <a:cs typeface="Arial" panose="020B0604020202020204" pitchFamily="34" charset="0"/>
              </a:rPr>
              <a:t>Eger te ji wan tiştek bikirriya, wan ê diravê te bistanda. Lê bi giştî ti wextî tiştek radestî te nakin.</a:t>
            </a:r>
            <a:endParaRPr lang="en-US" sz="1400" b="0" i="0" dirty="0">
              <a:solidFill>
                <a:srgbClr val="11111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710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15913"/>
            <a:ext cx="5759450" cy="3240087"/>
          </a:xfrm>
        </p:spPr>
      </p:sp>
      <p:sp>
        <p:nvSpPr>
          <p:cNvPr id="3" name="Notes Placeholder 2"/>
          <p:cNvSpPr>
            <a:spLocks noGrp="1"/>
          </p:cNvSpPr>
          <p:nvPr>
            <p:ph type="body" idx="1"/>
          </p:nvPr>
        </p:nvSpPr>
        <p:spPr>
          <a:xfrm>
            <a:off x="454425" y="3697375"/>
            <a:ext cx="6406352" cy="5699609"/>
          </a:xfrm>
        </p:spPr>
        <p:txBody>
          <a:bodyPr rtlCol="0"/>
          <a:lstStyle/>
          <a:p>
            <a:pPr algn="l" rtl="0">
              <a:buFont typeface="+mj-lt"/>
              <a:buNone/>
            </a:pPr>
            <a:r>
              <a:rPr lang="x-none" b="0" i="0" dirty="0">
                <a:solidFill>
                  <a:srgbClr val="111111"/>
                </a:solidFill>
                <a:effectLst/>
                <a:latin typeface="Arial" panose="020B0604020202020204" pitchFamily="34" charset="0"/>
                <a:cs typeface="Arial" panose="020B0604020202020204" pitchFamily="34" charset="0"/>
              </a:rPr>
              <a:t>Gellek şêlandin li "Bazar"a Facebookê hene.</a:t>
            </a:r>
          </a:p>
          <a:p>
            <a:pPr algn="l" rtl="0">
              <a:buFont typeface="+mj-lt"/>
              <a:buNone/>
            </a:pPr>
            <a:endParaRPr lang="en-US" sz="800" b="0" i="0" dirty="0">
              <a:solidFill>
                <a:srgbClr val="111111"/>
              </a:solidFill>
              <a:effectLst/>
              <a:latin typeface="Arial" panose="020B0604020202020204" pitchFamily="34" charset="0"/>
              <a:cs typeface="Arial" panose="020B0604020202020204" pitchFamily="34" charset="0"/>
            </a:endParaRPr>
          </a:p>
          <a:p>
            <a:pPr marL="171450" indent="-171450" algn="l" rtl="0">
              <a:buFont typeface="Arial" panose="020B0604020202020204" pitchFamily="34" charset="0"/>
              <a:buChar char="•"/>
            </a:pPr>
            <a:r>
              <a:rPr lang="x-none" b="0" i="0" dirty="0">
                <a:solidFill>
                  <a:srgbClr val="111111"/>
                </a:solidFill>
                <a:effectLst/>
                <a:latin typeface="Arial" panose="020B0604020202020204" pitchFamily="34" charset="0"/>
                <a:cs typeface="Arial" panose="020B0604020202020204" pitchFamily="34" charset="0"/>
              </a:rPr>
              <a:t>Di van mînakan da, ew her du kelûmelên giranbiha bi bihayên erzan reklam dikin.</a:t>
            </a:r>
          </a:p>
          <a:p>
            <a:pPr marL="171450" indent="-171450" algn="l" rtl="0">
              <a:buFont typeface="Arial" panose="020B0604020202020204" pitchFamily="34" charset="0"/>
              <a:buChar char="•"/>
            </a:pPr>
            <a:r>
              <a:rPr lang="x-none" b="0" i="0" dirty="0">
                <a:solidFill>
                  <a:srgbClr val="111111"/>
                </a:solidFill>
                <a:effectLst/>
                <a:latin typeface="Arial" panose="020B0604020202020204" pitchFamily="34" charset="0"/>
                <a:cs typeface="Arial" panose="020B0604020202020204" pitchFamily="34" charset="0"/>
              </a:rPr>
              <a:t>Dema ku tu peyamekê didî wan, ji bo "ragirtina" kelûmelê heta dawiya rojê ji te daxwaza pêş-pereyekî dikin. Heta eger bixwazî kelûpelê bilez werbigirî, dibe ku ji te daxwaza pereyekî jipêşvedayî bikin.</a:t>
            </a:r>
          </a:p>
          <a:p>
            <a:pPr marL="171450" indent="-171450" algn="l" rtl="0">
              <a:buFont typeface="Arial" panose="020B0604020202020204" pitchFamily="34" charset="0"/>
              <a:buChar char="•"/>
            </a:pPr>
            <a:r>
              <a:rPr lang="x-none" b="0" i="0" dirty="0">
                <a:solidFill>
                  <a:srgbClr val="111111"/>
                </a:solidFill>
                <a:effectLst/>
                <a:latin typeface="Arial" panose="020B0604020202020204" pitchFamily="34" charset="0"/>
                <a:cs typeface="Arial" panose="020B0604020202020204" pitchFamily="34" charset="0"/>
              </a:rPr>
              <a:t>Heta yeke wan adreseke rasteqîn ji bo radestkirinê diyar kiribû – adresa ku têkildarî malekê bû ku ji bo firotina online hatibû destnîşankirin û vala bû.</a:t>
            </a:r>
          </a:p>
          <a:p>
            <a:pPr marL="171450" indent="-171450" algn="l" rtl="0">
              <a:buFont typeface="Arial" panose="020B0604020202020204" pitchFamily="34" charset="0"/>
              <a:buChar char="•"/>
            </a:pPr>
            <a:r>
              <a:rPr lang="x-none" b="0" i="0" dirty="0">
                <a:solidFill>
                  <a:srgbClr val="111111"/>
                </a:solidFill>
                <a:effectLst/>
                <a:latin typeface="Arial" panose="020B0604020202020204" pitchFamily="34" charset="0"/>
                <a:cs typeface="Arial" panose="020B0604020202020204" pitchFamily="34" charset="0"/>
              </a:rPr>
              <a:t>Dema ku kirryar (kirox) vî pereyî ji pêş va nade, pirranî te asteng dikin û winda dibin.</a:t>
            </a:r>
          </a:p>
          <a:p>
            <a:pPr algn="l" rtl="0">
              <a:buFont typeface="+mj-lt"/>
              <a:buNone/>
            </a:pPr>
            <a:endParaRPr lang="en-US" sz="800" b="0" i="0" dirty="0">
              <a:solidFill>
                <a:srgbClr val="111111"/>
              </a:solidFill>
              <a:effectLst/>
              <a:latin typeface="Arial" panose="020B0604020202020204" pitchFamily="34" charset="0"/>
              <a:cs typeface="Arial" panose="020B0604020202020204" pitchFamily="34" charset="0"/>
            </a:endParaRPr>
          </a:p>
          <a:p>
            <a:pPr algn="l" rtl="0">
              <a:buFont typeface="+mj-lt"/>
              <a:buNone/>
            </a:pPr>
            <a:r>
              <a:rPr lang="x-none" b="0" i="0" dirty="0">
                <a:solidFill>
                  <a:srgbClr val="111111"/>
                </a:solidFill>
                <a:effectLst/>
                <a:latin typeface="Arial" panose="020B0604020202020204" pitchFamily="34" charset="0"/>
                <a:cs typeface="Arial" panose="020B0604020202020204" pitchFamily="34" charset="0"/>
              </a:rPr>
              <a:t>Di babetên din da, dibe ku kesên li Bazarê:</a:t>
            </a:r>
          </a:p>
          <a:p>
            <a:pPr marL="342900" indent="-342900" algn="l" rtl="0">
              <a:buFont typeface="+mj-lt"/>
              <a:buAutoNum type="arabicPeriod"/>
            </a:pPr>
            <a:r>
              <a:rPr lang="x-none" b="0" i="0" dirty="0">
                <a:solidFill>
                  <a:srgbClr val="111111"/>
                </a:solidFill>
                <a:effectLst/>
                <a:latin typeface="Arial" panose="020B0604020202020204" pitchFamily="34" charset="0"/>
                <a:cs typeface="Arial" panose="020B0604020202020204" pitchFamily="34" charset="0"/>
              </a:rPr>
              <a:t>Ji te bixwazin ku peredanê bi Karta Xelatê pêk bînî. Eger tu werî şêlandin, ew nikarin werin şopandin. Ti wextî peredanê bi Karta Xelatê pêk neyîne.</a:t>
            </a:r>
          </a:p>
          <a:p>
            <a:pPr marL="342900" indent="-342900" algn="l" rtl="0">
              <a:buFont typeface="+mj-lt"/>
              <a:buAutoNum type="arabicPeriod"/>
            </a:pPr>
            <a:r>
              <a:rPr lang="x-none" b="0" i="0" dirty="0">
                <a:solidFill>
                  <a:srgbClr val="111111"/>
                </a:solidFill>
                <a:effectLst/>
                <a:latin typeface="Arial" panose="020B0604020202020204" pitchFamily="34" charset="0"/>
                <a:cs typeface="Arial" panose="020B0604020202020204" pitchFamily="34" charset="0"/>
              </a:rPr>
              <a:t>Ji te dixwazin herî li platformeke din weke WhatsApp'ê yan peyama nivîskî yan peredanê bi rêya Transfera Bankê pêk bînî. Ji bo gotûbêjê hertim li Bazarê (Marketplace) bimîne da ku eger pirsgirêkek qewimî Facebook bikare alîkariya te bike. </a:t>
            </a:r>
          </a:p>
          <a:p>
            <a:pPr marL="342900" indent="-342900" algn="l" rtl="0">
              <a:buFont typeface="+mj-lt"/>
              <a:buAutoNum type="arabicPeriod"/>
            </a:pPr>
            <a:r>
              <a:rPr lang="x-none" b="0" i="0" dirty="0">
                <a:solidFill>
                  <a:srgbClr val="111111"/>
                </a:solidFill>
                <a:effectLst/>
                <a:latin typeface="Arial" panose="020B0604020202020204" pitchFamily="34" charset="0"/>
                <a:cs typeface="Arial" panose="020B0604020202020204" pitchFamily="34" charset="0"/>
              </a:rPr>
              <a:t>Ji bo kelûpela ku tuneye yan îmkana kirêyê ya betlaneyê heye, reklama sexte îcad dikin. Ewna mirovan bi bihayên kêmtir han didin û daxwaza pereyekî ji pêş va dayî (deposit) dikin. Eger tu peredanê pêk bînî, dibe ku hejmara te asteng bikin û winda bibin.</a:t>
            </a:r>
          </a:p>
          <a:p>
            <a:pPr marL="342900" indent="-342900" algn="l" rtl="0">
              <a:buFont typeface="+mj-lt"/>
              <a:buAutoNum type="arabicPeriod"/>
            </a:pPr>
            <a:r>
              <a:rPr lang="x-none" b="0" i="0" dirty="0">
                <a:solidFill>
                  <a:srgbClr val="111111"/>
                </a:solidFill>
                <a:effectLst/>
                <a:latin typeface="Arial" panose="020B0604020202020204" pitchFamily="34" charset="0"/>
                <a:cs typeface="Arial" panose="020B0604020202020204" pitchFamily="34" charset="0"/>
              </a:rPr>
              <a:t>Ji bo kelûpelên sexte reklaman îcad bikin. Dibe ku kelûpel hebe, lê îmkan heye wisa xuya bike ku brenda rastîn û giranbiha ye, weke Gucci. Lê dema ku kelûmelê werdigirî dibînî ku sexte ye û ne hêjayî ewqasî pere ye ku te jê ra daye.</a:t>
            </a:r>
          </a:p>
          <a:p>
            <a:pPr marL="342900" indent="-342900" algn="l" rtl="0">
              <a:buFont typeface="+mj-lt"/>
              <a:buAutoNum type="arabicPeriod"/>
            </a:pPr>
            <a:endParaRPr lang="en-US" sz="800" b="0" i="0" dirty="0">
              <a:solidFill>
                <a:srgbClr val="111111"/>
              </a:solidFill>
              <a:effectLst/>
              <a:latin typeface="Arial" panose="020B0604020202020204" pitchFamily="34" charset="0"/>
              <a:cs typeface="Arial" panose="020B0604020202020204" pitchFamily="34" charset="0"/>
            </a:endParaRPr>
          </a:p>
          <a:p>
            <a:pPr marL="0" indent="0" algn="l" rtl="0">
              <a:buFont typeface="+mj-lt"/>
              <a:buNone/>
            </a:pPr>
            <a:r>
              <a:rPr lang="x-none" b="0" i="0" dirty="0">
                <a:solidFill>
                  <a:srgbClr val="111111"/>
                </a:solidFill>
                <a:effectLst/>
                <a:latin typeface="Arial" panose="020B0604020202020204" pitchFamily="34" charset="0"/>
                <a:cs typeface="Arial" panose="020B0604020202020204" pitchFamily="34" charset="0"/>
              </a:rPr>
              <a:t>Ji bo parastina ewlehiyê li Bazarê, van babetan di bîra xwe da ragire:</a:t>
            </a:r>
          </a:p>
          <a:p>
            <a:pPr marL="342900" indent="-342900" algn="l" rtl="0">
              <a:buFont typeface="+mj-lt"/>
              <a:buAutoNum type="arabicPeriod"/>
            </a:pPr>
            <a:r>
              <a:rPr lang="x-none" b="0" i="0" dirty="0">
                <a:solidFill>
                  <a:srgbClr val="111111"/>
                </a:solidFill>
                <a:effectLst/>
                <a:latin typeface="Arial" panose="020B0604020202020204" pitchFamily="34" charset="0"/>
                <a:cs typeface="Arial" panose="020B0604020202020204" pitchFamily="34" charset="0"/>
              </a:rPr>
              <a:t>Kelûpelê bi awayê amadehî wergire û eger pêkan e peredana xwe bi awayê next (cash) pêk bîne.</a:t>
            </a:r>
          </a:p>
          <a:p>
            <a:pPr marL="342900" indent="-342900" algn="l" rtl="0">
              <a:buFont typeface="+mj-lt"/>
              <a:buAutoNum type="arabicPeriod"/>
            </a:pPr>
            <a:r>
              <a:rPr lang="x-none" b="0" i="0" dirty="0">
                <a:solidFill>
                  <a:srgbClr val="111111"/>
                </a:solidFill>
                <a:effectLst/>
                <a:latin typeface="Arial" panose="020B0604020202020204" pitchFamily="34" charset="0"/>
                <a:cs typeface="Arial" panose="020B0604020202020204" pitchFamily="34" charset="0"/>
              </a:rPr>
              <a:t>Eger tu tiştekî difiroşî, her cûre naseya peredanê (PayID) yan zanyariyên xwe yên bankî nede ber destê kesên din. Ew dikarin ji Naseya Peredanê (PayID) ya te gellek zanyariyan derxînin.</a:t>
            </a:r>
          </a:p>
          <a:p>
            <a:pPr marL="342900" indent="-342900" algn="l" rtl="0">
              <a:buFont typeface="+mj-lt"/>
              <a:buAutoNum type="arabicPeriod"/>
            </a:pPr>
            <a:r>
              <a:rPr lang="x-none" b="0" i="0" dirty="0">
                <a:solidFill>
                  <a:srgbClr val="111111"/>
                </a:solidFill>
                <a:effectLst/>
                <a:latin typeface="Arial" panose="020B0604020202020204" pitchFamily="34" charset="0"/>
                <a:cs typeface="Arial" panose="020B0604020202020204" pitchFamily="34" charset="0"/>
              </a:rPr>
              <a:t>Bawerî bi hesta xwe bihîne. Heke ewqasî baş xuya dike ku nikare durist be, renge wisa be.</a:t>
            </a:r>
          </a:p>
          <a:p>
            <a:pPr marL="0" indent="0" algn="l" rtl="0">
              <a:buFont typeface="+mj-lt"/>
              <a:buNone/>
            </a:pPr>
            <a:endParaRPr lang="en-US" b="0" i="0" dirty="0">
              <a:solidFill>
                <a:srgbClr val="11111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803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14338"/>
            <a:ext cx="5759450" cy="3240087"/>
          </a:xfrm>
        </p:spPr>
      </p:sp>
      <p:sp>
        <p:nvSpPr>
          <p:cNvPr id="3" name="Notes Placeholder 2"/>
          <p:cNvSpPr>
            <a:spLocks noGrp="1"/>
          </p:cNvSpPr>
          <p:nvPr>
            <p:ph type="body" idx="1"/>
          </p:nvPr>
        </p:nvSpPr>
        <p:spPr>
          <a:xfrm>
            <a:off x="731521" y="3918481"/>
            <a:ext cx="5852160" cy="4482569"/>
          </a:xfrm>
        </p:spPr>
        <p:txBody>
          <a:bodyPr rtlCol="0"/>
          <a:lstStyle/>
          <a:p>
            <a:pPr rtl="0"/>
            <a:r>
              <a:rPr lang="x-none" sz="1400">
                <a:latin typeface="Arial" panose="020B0604020202020204" pitchFamily="34" charset="0"/>
                <a:cs typeface="Arial" panose="020B0604020202020204" pitchFamily="34" charset="0"/>
              </a:rPr>
              <a:t>Di qonaxa din da li ser şêwaza bikaranîna Malpera Berxwegirtina Dîjîtal ji bo peydakirina zanyariyên bawerpêkirî biaxive.</a:t>
            </a:r>
          </a:p>
        </p:txBody>
      </p:sp>
    </p:spTree>
    <p:extLst>
      <p:ext uri="{BB962C8B-B14F-4D97-AF65-F5344CB8AC3E}">
        <p14:creationId xmlns:p14="http://schemas.microsoft.com/office/powerpoint/2010/main" val="2648616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00063"/>
            <a:ext cx="5759450" cy="3240087"/>
          </a:xfrm>
        </p:spPr>
      </p:sp>
      <p:sp>
        <p:nvSpPr>
          <p:cNvPr id="3" name="Notes Placeholder 2"/>
          <p:cNvSpPr>
            <a:spLocks noGrp="1"/>
          </p:cNvSpPr>
          <p:nvPr>
            <p:ph type="body" idx="1"/>
          </p:nvPr>
        </p:nvSpPr>
        <p:spPr>
          <a:xfrm>
            <a:off x="731521" y="4016750"/>
            <a:ext cx="5852160" cy="4384300"/>
          </a:xfrm>
        </p:spPr>
        <p:txBody>
          <a:bodyPr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x-none" sz="1400" u="sng">
                <a:solidFill>
                  <a:srgbClr val="1962B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digitalinclusionwa.org.au</a:t>
            </a:r>
            <a:endParaRPr lang="en-US" sz="1400" u="sng" dirty="0">
              <a:solidFill>
                <a:srgbClr val="1962B2"/>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rtl="0"/>
            <a:endParaRPr lang="en-AU" sz="1400" dirty="0">
              <a:latin typeface="Arial" panose="020B0604020202020204" pitchFamily="34" charset="0"/>
              <a:cs typeface="Arial" panose="020B0604020202020204" pitchFamily="34" charset="0"/>
            </a:endParaRPr>
          </a:p>
          <a:p>
            <a:pPr rtl="0"/>
            <a:r>
              <a:rPr lang="x-none" sz="1400">
                <a:latin typeface="Arial" panose="020B0604020202020204" pitchFamily="34" charset="0"/>
                <a:cs typeface="Arial" panose="020B0604020202020204" pitchFamily="34" charset="0"/>
              </a:rPr>
              <a:t>Malpera Projeya Berxwegirtina Dîjîtal a WA'yê ev e:</a:t>
            </a:r>
          </a:p>
          <a:p>
            <a:pPr marL="171450"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Pêristek ji zanyariyên sûdmend û bawerkirî</a:t>
            </a:r>
          </a:p>
          <a:p>
            <a:pPr marL="171450"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Cihê ku tu dikarî hin zanyariyan tê da peyda bikî ku pêbawerbûna wan ji pêş va hatiye sehkirin.</a:t>
            </a:r>
          </a:p>
          <a:p>
            <a:pPr marL="171450"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Cihekî ewleh ji bo peydakirina zanyariyan.</a:t>
            </a:r>
          </a:p>
        </p:txBody>
      </p:sp>
    </p:spTree>
    <p:extLst>
      <p:ext uri="{BB962C8B-B14F-4D97-AF65-F5344CB8AC3E}">
        <p14:creationId xmlns:p14="http://schemas.microsoft.com/office/powerpoint/2010/main" val="1747765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77825"/>
            <a:ext cx="5759450" cy="3240088"/>
          </a:xfrm>
        </p:spPr>
      </p:sp>
      <p:sp>
        <p:nvSpPr>
          <p:cNvPr id="3" name="Notes Placeholder 2"/>
          <p:cNvSpPr>
            <a:spLocks noGrp="1"/>
          </p:cNvSpPr>
          <p:nvPr>
            <p:ph type="body" idx="1"/>
          </p:nvPr>
        </p:nvSpPr>
        <p:spPr>
          <a:xfrm>
            <a:off x="731521" y="3906198"/>
            <a:ext cx="5852160" cy="4494852"/>
          </a:xfrm>
        </p:spPr>
        <p:txBody>
          <a:bodyPr rtlCol="0"/>
          <a:lstStyle/>
          <a:p>
            <a:pPr rtl="0"/>
            <a:r>
              <a:rPr lang="x-none" sz="1400">
                <a:latin typeface="Arial" panose="020B0604020202020204" pitchFamily="34" charset="0"/>
                <a:cs typeface="Arial" panose="020B0604020202020204" pitchFamily="34" charset="0"/>
              </a:rPr>
              <a:t>Li vê malperê du beşên sereke hene ku serdana wan sûdmend e.</a:t>
            </a:r>
          </a:p>
          <a:p>
            <a:pPr rtl="0"/>
            <a:endParaRPr lang="en-AU" sz="1400" dirty="0">
              <a:latin typeface="Arial" panose="020B0604020202020204" pitchFamily="34" charset="0"/>
              <a:cs typeface="Arial" panose="020B0604020202020204" pitchFamily="34" charset="0"/>
            </a:endParaRPr>
          </a:p>
          <a:p>
            <a:pPr rtl="0"/>
            <a:r>
              <a:rPr lang="x-none" sz="1400">
                <a:latin typeface="Arial" panose="020B0604020202020204" pitchFamily="34" charset="0"/>
                <a:cs typeface="Arial" panose="020B0604020202020204" pitchFamily="34" charset="0"/>
              </a:rPr>
              <a:t>Amûrên hînbûnê:</a:t>
            </a:r>
          </a:p>
          <a:p>
            <a:pPr marL="285750" indent="-285750" rtl="0">
              <a:buFont typeface="Arial" panose="020B0604020202020204" pitchFamily="34" charset="0"/>
              <a:buChar char="•"/>
            </a:pPr>
            <a:r>
              <a:rPr lang="x-none" sz="1400">
                <a:latin typeface="Arial" panose="020B0604020202020204" pitchFamily="34" charset="0"/>
                <a:cs typeface="Arial" panose="020B0604020202020204" pitchFamily="34" charset="0"/>
              </a:rPr>
              <a:t>Ev rûpel pêkhatî ji gellek zanyariyan li ser bereyeke berfireh a mijaran e.</a:t>
            </a:r>
          </a:p>
          <a:p>
            <a:pPr marL="285750" indent="-285750" rtl="0">
              <a:buFont typeface="Arial" panose="020B0604020202020204" pitchFamily="34" charset="0"/>
              <a:buChar char="•"/>
            </a:pPr>
            <a:r>
              <a:rPr lang="x-none" sz="1400">
                <a:latin typeface="Arial" panose="020B0604020202020204" pitchFamily="34" charset="0"/>
                <a:cs typeface="Arial" panose="020B0604020202020204" pitchFamily="34" charset="0"/>
              </a:rPr>
              <a:t>Li aliyê çepê kategorî hatiye da ku bikarî mijarine taybet bidî ber lêgerînê.</a:t>
            </a:r>
          </a:p>
          <a:p>
            <a:pPr marL="285750" indent="-285750" rtl="0">
              <a:buFont typeface="Arial" panose="020B0604020202020204" pitchFamily="34" charset="0"/>
              <a:buChar char="•"/>
            </a:pPr>
            <a:r>
              <a:rPr lang="x-none" sz="1400">
                <a:latin typeface="Arial" panose="020B0604020202020204" pitchFamily="34" charset="0"/>
                <a:cs typeface="Arial" panose="020B0604020202020204" pitchFamily="34" charset="0"/>
              </a:rPr>
              <a:t>Zîvaleke lêgerînê ji bo peydakirina kûrsa hînkirinê bi rêya lêgerînê va heye.</a:t>
            </a:r>
          </a:p>
          <a:p>
            <a:pPr marL="285750" indent="-285750" rtl="0">
              <a:buFont typeface="Arial" panose="020B0604020202020204" pitchFamily="34" charset="0"/>
              <a:buChar char="•"/>
            </a:pPr>
            <a:r>
              <a:rPr lang="x-none" sz="1400">
                <a:latin typeface="Arial" panose="020B0604020202020204" pitchFamily="34" charset="0"/>
                <a:cs typeface="Arial" panose="020B0604020202020204" pitchFamily="34" charset="0"/>
              </a:rPr>
              <a:t>Xane heta jêra rûpelê didomin û hemî mijarên ku dikarî li wan binêrî nîşanî te didin.</a:t>
            </a:r>
          </a:p>
          <a:p>
            <a:pPr marL="285750" indent="-2857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0" indent="0" rtl="0">
              <a:buFont typeface="Arial" panose="020B0604020202020204" pitchFamily="34" charset="0"/>
              <a:buNone/>
            </a:pPr>
            <a:r>
              <a:rPr lang="x-none" sz="1400">
                <a:latin typeface="Arial" panose="020B0604020202020204" pitchFamily="34" charset="0"/>
                <a:cs typeface="Arial" panose="020B0604020202020204" pitchFamily="34" charset="0"/>
              </a:rPr>
              <a:t>Ev beş hertim di halê baştirkirinê da ye û hertim hin zanyarî li wan dihêne zêdekirin.</a:t>
            </a:r>
          </a:p>
        </p:txBody>
      </p:sp>
    </p:spTree>
    <p:extLst>
      <p:ext uri="{BB962C8B-B14F-4D97-AF65-F5344CB8AC3E}">
        <p14:creationId xmlns:p14="http://schemas.microsoft.com/office/powerpoint/2010/main" val="2869082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439738"/>
            <a:ext cx="5756275" cy="3238500"/>
          </a:xfrm>
        </p:spPr>
      </p:sp>
      <p:sp>
        <p:nvSpPr>
          <p:cNvPr id="3" name="Notes Placeholder 2"/>
          <p:cNvSpPr>
            <a:spLocks noGrp="1"/>
          </p:cNvSpPr>
          <p:nvPr>
            <p:ph type="body" idx="1"/>
          </p:nvPr>
        </p:nvSpPr>
        <p:spPr>
          <a:xfrm>
            <a:off x="731521" y="3881630"/>
            <a:ext cx="5852160" cy="4519420"/>
          </a:xfrm>
        </p:spPr>
        <p:txBody>
          <a:bodyPr rtlCol="0"/>
          <a:lstStyle/>
          <a:p>
            <a:pPr rtl="0"/>
            <a:r>
              <a:rPr lang="x-none" sz="1400">
                <a:latin typeface="Arial" panose="020B0604020202020204" pitchFamily="34" charset="0"/>
                <a:cs typeface="Arial" panose="020B0604020202020204" pitchFamily="34" charset="0"/>
              </a:rPr>
              <a:t>Beşa duyem a sûdmend a malperê dikarî bi klîkkirina li ser "Xizmetên Civakî (Community Services) peyda bikî.</a:t>
            </a:r>
          </a:p>
          <a:p>
            <a:pPr rtl="0"/>
            <a:endParaRPr lang="en-AU" sz="1400" dirty="0">
              <a:latin typeface="Arial" panose="020B0604020202020204" pitchFamily="34" charset="0"/>
              <a:cs typeface="Arial" panose="020B0604020202020204" pitchFamily="34" charset="0"/>
            </a:endParaRPr>
          </a:p>
          <a:p>
            <a:pPr rtl="0"/>
            <a:r>
              <a:rPr lang="x-none" sz="1400">
                <a:latin typeface="Arial" panose="020B0604020202020204" pitchFamily="34" charset="0"/>
                <a:cs typeface="Arial" panose="020B0604020202020204" pitchFamily="34" charset="0"/>
              </a:rPr>
              <a:t>Babetên herî giring ku divê bikevin ber amajeyê ev in:</a:t>
            </a:r>
          </a:p>
          <a:p>
            <a:pPr rtl="0"/>
            <a:endParaRPr lang="en-AU" sz="1400" dirty="0">
              <a:latin typeface="Arial" panose="020B0604020202020204" pitchFamily="34" charset="0"/>
              <a:cs typeface="Arial" panose="020B0604020202020204" pitchFamily="34" charset="0"/>
            </a:endParaRPr>
          </a:p>
          <a:p>
            <a:pPr marL="228600" indent="-228600" rtl="0">
              <a:buFont typeface="+mj-lt"/>
              <a:buAutoNum type="arabicPeriod"/>
            </a:pPr>
            <a:r>
              <a:rPr lang="x-none" sz="1400">
                <a:latin typeface="Arial" panose="020B0604020202020204" pitchFamily="34" charset="0"/>
                <a:cs typeface="Arial" panose="020B0604020202020204" pitchFamily="34" charset="0"/>
              </a:rPr>
              <a:t>Navendên çavkaniyên Civakî. </a:t>
            </a:r>
          </a:p>
          <a:p>
            <a:pPr marL="685800" lvl="1" indent="-228600" rtl="0">
              <a:buFont typeface="Arial" panose="020B0604020202020204" pitchFamily="34" charset="0"/>
              <a:buChar char="•"/>
            </a:pPr>
            <a:r>
              <a:rPr lang="x-none" sz="1400">
                <a:latin typeface="Arial" panose="020B0604020202020204" pitchFamily="34" charset="0"/>
                <a:cs typeface="Arial" panose="020B0604020202020204" pitchFamily="34" charset="0"/>
              </a:rPr>
              <a:t>Bi vî karî nexşeyek tê vekirin ku Navenda Çavkaniyên Civakî ya herî nêzikî te nîşan dide. </a:t>
            </a:r>
          </a:p>
          <a:p>
            <a:pPr marL="685800" lvl="1" indent="-228600" rtl="0">
              <a:buFont typeface="Arial" panose="020B0604020202020204" pitchFamily="34" charset="0"/>
              <a:buChar char="•"/>
            </a:pPr>
            <a:r>
              <a:rPr lang="x-none" sz="1400">
                <a:latin typeface="Arial" panose="020B0604020202020204" pitchFamily="34" charset="0"/>
                <a:cs typeface="Arial" panose="020B0604020202020204" pitchFamily="34" charset="0"/>
              </a:rPr>
              <a:t>Ewna pirranî piştevaniya dîjîtal raberî xelkê û xizmetên çapemeniyê dikin.</a:t>
            </a:r>
          </a:p>
          <a:p>
            <a:pPr marL="685800" lvl="1" indent="-22860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28600" indent="-228600" rtl="0">
              <a:buFont typeface="+mj-lt"/>
              <a:buAutoNum type="arabicPeriod"/>
            </a:pPr>
            <a:r>
              <a:rPr lang="x-none" sz="1400">
                <a:latin typeface="Arial" panose="020B0604020202020204" pitchFamily="34" charset="0"/>
                <a:cs typeface="Arial" panose="020B0604020202020204" pitchFamily="34" charset="0"/>
              </a:rPr>
              <a:t>Pirtûkxane.</a:t>
            </a:r>
          </a:p>
          <a:p>
            <a:pPr marL="685800" lvl="1" indent="-228600" rtl="0">
              <a:buFont typeface="Arial" panose="020B0604020202020204" pitchFamily="34" charset="0"/>
              <a:buChar char="•"/>
            </a:pPr>
            <a:r>
              <a:rPr lang="x-none" sz="1400">
                <a:latin typeface="Arial" panose="020B0604020202020204" pitchFamily="34" charset="0"/>
                <a:cs typeface="Arial" panose="020B0604020202020204" pitchFamily="34" charset="0"/>
              </a:rPr>
              <a:t>Her wiha nexşe tevahiya pirtûkxaneyên WA'yê nîşan dide.</a:t>
            </a:r>
          </a:p>
          <a:p>
            <a:pPr marL="685800" lvl="1" indent="-228600" rtl="0">
              <a:buFont typeface="Arial" panose="020B0604020202020204" pitchFamily="34" charset="0"/>
              <a:buChar char="•"/>
            </a:pPr>
            <a:r>
              <a:rPr lang="x-none" sz="1400">
                <a:latin typeface="Arial" panose="020B0604020202020204" pitchFamily="34" charset="0"/>
                <a:cs typeface="Arial" panose="020B0604020202020204" pitchFamily="34" charset="0"/>
              </a:rPr>
              <a:t>Ev beş malpera wan nîşan dide da ku bizanî ku çi fêrkarî û piştevaniyan di warê teknolojiyê da raber dikin.</a:t>
            </a:r>
          </a:p>
          <a:p>
            <a:pPr rtl="0"/>
            <a:endParaRPr lang="en-AU" sz="1400" dirty="0">
              <a:latin typeface="Arial" panose="020B0604020202020204" pitchFamily="34" charset="0"/>
              <a:cs typeface="Arial" panose="020B0604020202020204" pitchFamily="34" charset="0"/>
            </a:endParaRPr>
          </a:p>
          <a:p>
            <a:pPr rtl="0"/>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861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439738"/>
            <a:ext cx="5756275" cy="3238500"/>
          </a:xfrm>
        </p:spPr>
      </p:sp>
      <p:sp>
        <p:nvSpPr>
          <p:cNvPr id="3" name="Notes Placeholder 2"/>
          <p:cNvSpPr>
            <a:spLocks noGrp="1"/>
          </p:cNvSpPr>
          <p:nvPr>
            <p:ph type="body" idx="1"/>
          </p:nvPr>
        </p:nvSpPr>
        <p:spPr>
          <a:xfrm>
            <a:off x="731521" y="4004467"/>
            <a:ext cx="5852160" cy="4396583"/>
          </a:xfrm>
        </p:spPr>
        <p:txBody>
          <a:bodyPr rtlCol="0"/>
          <a:lstStyle/>
          <a:p>
            <a:pPr rtl="0"/>
            <a:r>
              <a:rPr lang="x-none" sz="1400" dirty="0">
                <a:latin typeface="Arial" panose="020B0604020202020204" pitchFamily="34" charset="0"/>
                <a:cs typeface="Arial" panose="020B0604020202020204" pitchFamily="34" charset="0"/>
              </a:rPr>
              <a:t>Digel komê behs û gotûbêj bike ku piştra dixwazin çi karekî bikin.</a:t>
            </a:r>
          </a:p>
          <a:p>
            <a:pPr rtl="0"/>
            <a:endParaRPr lang="en-AU" sz="14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x-none" sz="1400" b="1" dirty="0">
                <a:latin typeface="Arial" panose="020B0604020202020204" pitchFamily="34" charset="0"/>
                <a:cs typeface="Arial" panose="020B0604020202020204" pitchFamily="34" charset="0"/>
              </a:rPr>
              <a:t>ÇI</a:t>
            </a:r>
            <a:r>
              <a:rPr lang="x-none" sz="1400" dirty="0">
                <a:latin typeface="Arial" panose="020B0604020202020204" pitchFamily="34" charset="0"/>
                <a:cs typeface="Arial" panose="020B0604020202020204" pitchFamily="34" charset="0"/>
              </a:rPr>
              <a:t> batetekê dixwazin di qonaxa din da hîn bibin?</a:t>
            </a:r>
          </a:p>
          <a:p>
            <a:pPr marL="285750" indent="-2857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x-none" sz="1400" b="1" dirty="0">
                <a:latin typeface="Arial" panose="020B0604020202020204" pitchFamily="34" charset="0"/>
                <a:cs typeface="Arial" panose="020B0604020202020204" pitchFamily="34" charset="0"/>
              </a:rPr>
              <a:t>ÇAWA</a:t>
            </a:r>
            <a:r>
              <a:rPr lang="x-none" sz="1400" dirty="0">
                <a:latin typeface="Arial" panose="020B0604020202020204" pitchFamily="34" charset="0"/>
                <a:cs typeface="Arial" panose="020B0604020202020204" pitchFamily="34" charset="0"/>
              </a:rPr>
              <a:t> û </a:t>
            </a:r>
            <a:r>
              <a:rPr lang="x-none" sz="1400" b="1" dirty="0">
                <a:latin typeface="Arial" panose="020B0604020202020204" pitchFamily="34" charset="0"/>
                <a:cs typeface="Arial" panose="020B0604020202020204" pitchFamily="34" charset="0"/>
              </a:rPr>
              <a:t>LI KU</a:t>
            </a:r>
            <a:r>
              <a:rPr lang="x-none" sz="1400" dirty="0">
                <a:latin typeface="Arial" panose="020B0604020202020204" pitchFamily="34" charset="0"/>
                <a:cs typeface="Arial" panose="020B0604020202020204" pitchFamily="34" charset="0"/>
              </a:rPr>
              <a:t> dikarin van zanyariyan bi dest bixin? </a:t>
            </a:r>
          </a:p>
          <a:p>
            <a:pPr rtl="0"/>
            <a:r>
              <a:rPr lang="x-none" sz="1400" dirty="0">
                <a:latin typeface="Arial" panose="020B0604020202020204" pitchFamily="34" charset="0"/>
                <a:cs typeface="Arial" panose="020B0604020202020204" pitchFamily="34" charset="0"/>
              </a:rPr>
              <a:t>	Malpera Projeya Berxwegirtina Dîjîtal a WA'yê? </a:t>
            </a:r>
          </a:p>
          <a:p>
            <a:pPr rtl="0"/>
            <a:r>
              <a:rPr lang="x-none" sz="1400" dirty="0">
                <a:latin typeface="Arial" panose="020B0604020202020204" pitchFamily="34" charset="0"/>
                <a:cs typeface="Arial" panose="020B0604020202020204" pitchFamily="34" charset="0"/>
              </a:rPr>
              <a:t>	Navenda Çavkaniyên Civakî yên wan ên xwecihî? </a:t>
            </a:r>
          </a:p>
          <a:p>
            <a:pPr rtl="0"/>
            <a:r>
              <a:rPr lang="x-none" sz="1400" dirty="0">
                <a:latin typeface="Arial" panose="020B0604020202020204" pitchFamily="34" charset="0"/>
                <a:cs typeface="Arial" panose="020B0604020202020204" pitchFamily="34" charset="0"/>
              </a:rPr>
              <a:t>	Pirtûkxaneya wan a xwecihî?</a:t>
            </a:r>
          </a:p>
          <a:p>
            <a:pPr marL="285750" indent="-2857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x-none" sz="1400" b="1" dirty="0">
                <a:latin typeface="Arial" panose="020B0604020202020204" pitchFamily="34" charset="0"/>
                <a:cs typeface="Arial" panose="020B0604020202020204" pitchFamily="34" charset="0"/>
              </a:rPr>
              <a:t>KENGÎ</a:t>
            </a:r>
            <a:r>
              <a:rPr lang="x-none" sz="1400" dirty="0">
                <a:latin typeface="Arial" panose="020B0604020202020204" pitchFamily="34" charset="0"/>
                <a:cs typeface="Arial" panose="020B0604020202020204" pitchFamily="34" charset="0"/>
              </a:rPr>
              <a:t> wan dil heye ku pêngava din rakin?</a:t>
            </a:r>
          </a:p>
          <a:p>
            <a:pPr rtl="0"/>
            <a:endParaRPr lang="en-AU" sz="1400" dirty="0">
              <a:latin typeface="Arial" panose="020B0604020202020204" pitchFamily="34" charset="0"/>
              <a:cs typeface="Arial" panose="020B0604020202020204" pitchFamily="34" charset="0"/>
            </a:endParaRPr>
          </a:p>
          <a:p>
            <a:pPr rtl="0"/>
            <a:r>
              <a:rPr lang="x-none" sz="1400" dirty="0">
                <a:latin typeface="Arial" panose="020B0604020202020204" pitchFamily="34" charset="0"/>
                <a:cs typeface="Arial" panose="020B0604020202020204" pitchFamily="34" charset="0"/>
              </a:rPr>
              <a:t>Li belavokên wan beşek ji bo nivîsîna planê heye.</a:t>
            </a:r>
          </a:p>
        </p:txBody>
      </p:sp>
    </p:spTree>
    <p:extLst>
      <p:ext uri="{BB962C8B-B14F-4D97-AF65-F5344CB8AC3E}">
        <p14:creationId xmlns:p14="http://schemas.microsoft.com/office/powerpoint/2010/main" val="1430080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76250"/>
            <a:ext cx="5759450" cy="3240088"/>
          </a:xfrm>
        </p:spPr>
      </p:sp>
      <p:sp>
        <p:nvSpPr>
          <p:cNvPr id="3" name="Notes Placeholder 2"/>
          <p:cNvSpPr>
            <a:spLocks noGrp="1"/>
          </p:cNvSpPr>
          <p:nvPr>
            <p:ph type="body" idx="1"/>
          </p:nvPr>
        </p:nvSpPr>
        <p:spPr>
          <a:xfrm>
            <a:off x="731521" y="3930765"/>
            <a:ext cx="5852160" cy="4470285"/>
          </a:xfrm>
        </p:spPr>
        <p:txBody>
          <a:bodyPr rtlCol="0"/>
          <a:lstStyle/>
          <a:p>
            <a:pPr rtl="0"/>
            <a:r>
              <a:rPr lang="x-none" sz="1400">
                <a:latin typeface="Arial" panose="020B0604020202020204" pitchFamily="34" charset="0"/>
                <a:cs typeface="Arial" panose="020B0604020202020204" pitchFamily="34" charset="0"/>
              </a:rPr>
              <a:t>Sipasiya hemîyan ji ber hebûna wan bike û bipirse bê ka dixwazin beriya çûyînê kurterapirsînekê dagirin an na.</a:t>
            </a:r>
          </a:p>
          <a:p>
            <a:pPr rtl="0"/>
            <a:endParaRPr lang="en-AU" sz="1400" dirty="0">
              <a:latin typeface="Arial" panose="020B0604020202020204" pitchFamily="34" charset="0"/>
              <a:cs typeface="Arial" panose="020B0604020202020204" pitchFamily="34" charset="0"/>
            </a:endParaRPr>
          </a:p>
          <a:p>
            <a:pPr rtl="0"/>
            <a:r>
              <a:rPr lang="x-none" sz="1400">
                <a:latin typeface="Arial" panose="020B0604020202020204" pitchFamily="34" charset="0"/>
                <a:cs typeface="Arial" panose="020B0604020202020204" pitchFamily="34" charset="0"/>
              </a:rPr>
              <a:t>Ev rapirsîn li ser Leheng û Qareman nîne. Belkî li ser wan zanyariyan e ku projeyê di vî warî da ew hilêxistine.</a:t>
            </a:r>
          </a:p>
          <a:p>
            <a:pPr rtl="0"/>
            <a:endParaRPr lang="en-AU" sz="1400" dirty="0">
              <a:latin typeface="Arial" panose="020B0604020202020204" pitchFamily="34" charset="0"/>
              <a:cs typeface="Arial" panose="020B0604020202020204" pitchFamily="34" charset="0"/>
            </a:endParaRPr>
          </a:p>
          <a:p>
            <a:pPr rtl="0"/>
            <a:r>
              <a:rPr lang="x-none" sz="1400">
                <a:latin typeface="Arial" panose="020B0604020202020204" pitchFamily="34" charset="0"/>
                <a:cs typeface="Arial" panose="020B0604020202020204" pitchFamily="34" charset="0"/>
              </a:rPr>
              <a:t>Ev rapirsîn çend kurtepirsan dipirse:</a:t>
            </a:r>
          </a:p>
          <a:p>
            <a:pPr marL="342900" indent="-342900" rtl="0">
              <a:buFont typeface="+mj-lt"/>
              <a:buAutoNum type="arabicPeriod"/>
            </a:pPr>
            <a:r>
              <a:rPr lang="x-none" sz="1400">
                <a:latin typeface="Arial" panose="020B0604020202020204" pitchFamily="34" charset="0"/>
                <a:cs typeface="Arial" panose="020B0604020202020204" pitchFamily="34" charset="0"/>
              </a:rPr>
              <a:t>Navê Lehengê Civakê yê wan.</a:t>
            </a:r>
          </a:p>
          <a:p>
            <a:pPr marL="342900" indent="-342900" rtl="0">
              <a:buFont typeface="+mj-lt"/>
              <a:buAutoNum type="arabicPeriod"/>
            </a:pPr>
            <a:r>
              <a:rPr lang="x-none" sz="1400">
                <a:latin typeface="Arial" panose="020B0604020202020204" pitchFamily="34" charset="0"/>
                <a:cs typeface="Arial" panose="020B0604020202020204" pitchFamily="34" charset="0"/>
              </a:rPr>
              <a:t>Ewna çi hîn bûn?</a:t>
            </a:r>
          </a:p>
          <a:p>
            <a:pPr marL="342900" indent="-342900" rtl="0">
              <a:buFont typeface="+mj-lt"/>
              <a:buAutoNum type="arabicPeriod"/>
            </a:pPr>
            <a:r>
              <a:rPr lang="x-none" sz="1400">
                <a:latin typeface="Arial" panose="020B0604020202020204" pitchFamily="34" charset="0"/>
                <a:cs typeface="Arial" panose="020B0604020202020204" pitchFamily="34" charset="0"/>
              </a:rPr>
              <a:t>Ev mijar çiqasî bandor li jiyana wan dike?</a:t>
            </a:r>
          </a:p>
          <a:p>
            <a:pPr marL="342900" indent="-342900" rtl="0">
              <a:buFont typeface="+mj-lt"/>
              <a:buAutoNum type="arabicPeriod"/>
            </a:pPr>
            <a:r>
              <a:rPr lang="x-none" sz="1400">
                <a:latin typeface="Arial" panose="020B0604020202020204" pitchFamily="34" charset="0"/>
                <a:cs typeface="Arial" panose="020B0604020202020204" pitchFamily="34" charset="0"/>
              </a:rPr>
              <a:t>Ew ê çiqasî wê bi kar bihînin?</a:t>
            </a:r>
          </a:p>
          <a:p>
            <a:pPr rtl="0"/>
            <a:endParaRPr lang="en-AU" sz="1400" dirty="0">
              <a:latin typeface="Arial" panose="020B0604020202020204" pitchFamily="34" charset="0"/>
              <a:cs typeface="Arial" panose="020B0604020202020204" pitchFamily="34" charset="0"/>
            </a:endParaRPr>
          </a:p>
          <a:p>
            <a:pPr rtl="0"/>
            <a:r>
              <a:rPr lang="x-none" sz="1400">
                <a:latin typeface="Arial" panose="020B0604020202020204" pitchFamily="34" charset="0"/>
                <a:cs typeface="Arial" panose="020B0604020202020204" pitchFamily="34" charset="0"/>
              </a:rPr>
              <a:t>Ew dikarin vê rapirsînê bi awayê online û serhêl bi skenkirina Koda QR li belavokên xwe dagirin û tijî bikin.</a:t>
            </a:r>
          </a:p>
          <a:p>
            <a:pPr rtl="0"/>
            <a:r>
              <a:rPr lang="x-none" sz="1400">
                <a:latin typeface="Arial" panose="020B0604020202020204" pitchFamily="34" charset="0"/>
                <a:cs typeface="Arial" panose="020B0604020202020204" pitchFamily="34" charset="0"/>
              </a:rPr>
              <a:t>Yan jî ew dikarin versiyona wê ya kaxiz tijî bikin.</a:t>
            </a:r>
          </a:p>
          <a:p>
            <a:pPr rtl="0"/>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7987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439738"/>
            <a:ext cx="5756275" cy="3238500"/>
          </a:xfrm>
        </p:spPr>
      </p:sp>
      <p:sp>
        <p:nvSpPr>
          <p:cNvPr id="3" name="Notes Placeholder 2"/>
          <p:cNvSpPr>
            <a:spLocks noGrp="1"/>
          </p:cNvSpPr>
          <p:nvPr>
            <p:ph type="body" idx="1"/>
          </p:nvPr>
        </p:nvSpPr>
        <p:spPr>
          <a:xfrm>
            <a:off x="731521" y="3943048"/>
            <a:ext cx="5852160" cy="4458002"/>
          </a:xfrm>
        </p:spPr>
        <p:txBody>
          <a:bodyPr rtlCol="0"/>
          <a:lstStyle/>
          <a:p>
            <a:pPr rtl="0"/>
            <a:r>
              <a:rPr lang="x-none" sz="1400">
                <a:latin typeface="Arial" panose="020B0604020202020204" pitchFamily="34" charset="0"/>
                <a:cs typeface="Arial" panose="020B0604020202020204" pitchFamily="34" charset="0"/>
              </a:rPr>
              <a:t>Ji </a:t>
            </a:r>
            <a:r>
              <a:rPr lang="de-DE" sz="1200" kern="1200" dirty="0">
                <a:solidFill>
                  <a:schemeClr val="tx1"/>
                </a:solidFill>
                <a:effectLst/>
                <a:latin typeface="+mn-lt"/>
                <a:ea typeface="+mn-ea"/>
                <a:cs typeface="+mn-cs"/>
              </a:rPr>
              <a:t>beşdaran</a:t>
            </a:r>
            <a:r>
              <a:rPr lang="x-none" sz="1400">
                <a:latin typeface="Arial" panose="020B0604020202020204" pitchFamily="34" charset="0"/>
                <a:cs typeface="Arial" panose="020B0604020202020204" pitchFamily="34" charset="0"/>
              </a:rPr>
              <a:t> ra ragihîne ku di babetên xwarê da dikarin digel Projeyê di têkiliyê da bin:</a:t>
            </a:r>
          </a:p>
          <a:p>
            <a:pPr marL="285750" indent="-285750" rtl="0">
              <a:buFont typeface="Arial" panose="020B0604020202020204" pitchFamily="34" charset="0"/>
              <a:buChar char="•"/>
            </a:pPr>
            <a:r>
              <a:rPr lang="x-none" sz="1400">
                <a:latin typeface="Arial" panose="020B0604020202020204" pitchFamily="34" charset="0"/>
                <a:cs typeface="Arial" panose="020B0604020202020204" pitchFamily="34" charset="0"/>
              </a:rPr>
              <a:t>Eger dixwazin bi xwe qareman û leheng bin, yan jî </a:t>
            </a:r>
          </a:p>
          <a:p>
            <a:pPr marL="285750" indent="-285750" rtl="0">
              <a:buFont typeface="Arial" panose="020B0604020202020204" pitchFamily="34" charset="0"/>
              <a:buChar char="•"/>
            </a:pPr>
            <a:r>
              <a:rPr lang="x-none" sz="1400">
                <a:latin typeface="Arial" panose="020B0604020202020204" pitchFamily="34" charset="0"/>
                <a:cs typeface="Arial" panose="020B0604020202020204" pitchFamily="34" charset="0"/>
              </a:rPr>
              <a:t>Eger li ser malper an projeya me pirseke wan heye.</a:t>
            </a:r>
          </a:p>
          <a:p>
            <a:pPr rtl="0"/>
            <a:endParaRPr lang="en-AU" sz="1400" dirty="0">
              <a:latin typeface="Arial" panose="020B0604020202020204" pitchFamily="34" charset="0"/>
              <a:cs typeface="Arial" panose="020B0604020202020204" pitchFamily="34" charset="0"/>
            </a:endParaRPr>
          </a:p>
          <a:p>
            <a:pPr rtl="0"/>
            <a:r>
              <a:rPr lang="x-none" sz="1400">
                <a:latin typeface="Arial" panose="020B0604020202020204" pitchFamily="34" charset="0"/>
                <a:cs typeface="Arial" panose="020B0604020202020204" pitchFamily="34" charset="0"/>
              </a:rPr>
              <a:t>Civîna ragihandinê bi dawî hat.</a:t>
            </a:r>
          </a:p>
          <a:p>
            <a:pPr rtl="0"/>
            <a:endParaRPr lang="en-AU" sz="1400" dirty="0">
              <a:latin typeface="Arial" panose="020B0604020202020204" pitchFamily="34" charset="0"/>
              <a:cs typeface="Arial" panose="020B0604020202020204" pitchFamily="34" charset="0"/>
            </a:endParaRPr>
          </a:p>
          <a:p>
            <a:pPr rtl="0"/>
            <a:r>
              <a:rPr lang="en-US" sz="1200" kern="1200" dirty="0" err="1">
                <a:solidFill>
                  <a:schemeClr val="tx1"/>
                </a:solidFill>
                <a:effectLst/>
                <a:latin typeface="+mn-lt"/>
                <a:ea typeface="+mn-ea"/>
                <a:cs typeface="+mn-cs"/>
              </a:rPr>
              <a:t>Sipasiya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hemîyan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hebûna</a:t>
            </a:r>
            <a:r>
              <a:rPr lang="en-US" sz="1200" kern="1200" dirty="0">
                <a:solidFill>
                  <a:schemeClr val="tx1"/>
                </a:solidFill>
                <a:effectLst/>
                <a:latin typeface="+mn-lt"/>
                <a:ea typeface="+mn-ea"/>
                <a:cs typeface="+mn-cs"/>
              </a:rPr>
              <a:t> wan bike û </a:t>
            </a:r>
            <a:r>
              <a:rPr lang="en-US" sz="1200" kern="1200" dirty="0" err="1">
                <a:solidFill>
                  <a:schemeClr val="tx1"/>
                </a:solidFill>
                <a:effectLst/>
                <a:latin typeface="+mn-lt"/>
                <a:ea typeface="+mn-ea"/>
                <a:cs typeface="+mn-cs"/>
              </a:rPr>
              <a:t>rapirsînên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kaxiz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berhev</a:t>
            </a:r>
            <a:r>
              <a:rPr lang="en-US" sz="1200" kern="1200" dirty="0">
                <a:solidFill>
                  <a:schemeClr val="tx1"/>
                </a:solidFill>
                <a:effectLst/>
                <a:latin typeface="+mn-lt"/>
                <a:ea typeface="+mn-ea"/>
                <a:cs typeface="+mn-cs"/>
              </a:rPr>
              <a:t> bike û li </a:t>
            </a:r>
            <a:r>
              <a:rPr lang="en-US" sz="1200" kern="1200" dirty="0" err="1">
                <a:solidFill>
                  <a:schemeClr val="tx1"/>
                </a:solidFill>
                <a:effectLst/>
                <a:latin typeface="+mn-lt"/>
                <a:ea typeface="+mn-ea"/>
                <a:cs typeface="+mn-cs"/>
              </a:rPr>
              <a:t>Tîma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Projeyê</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vegerîne</a:t>
            </a:r>
            <a:r>
              <a:rPr lang="en-US" sz="1200" kern="1200" dirty="0">
                <a:solidFill>
                  <a:schemeClr val="tx1"/>
                </a:solidFill>
                <a:effectLst/>
                <a:latin typeface="+mn-lt"/>
                <a:ea typeface="+mn-ea"/>
                <a:cs typeface="+mn-cs"/>
              </a:rPr>
              <a:t>.</a:t>
            </a:r>
            <a:endParaRPr lang="x-none"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24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50850"/>
            <a:ext cx="5759450" cy="3240088"/>
          </a:xfrm>
        </p:spPr>
      </p:sp>
      <p:sp>
        <p:nvSpPr>
          <p:cNvPr id="3" name="Notes Placeholder 2"/>
          <p:cNvSpPr>
            <a:spLocks noGrp="1"/>
          </p:cNvSpPr>
          <p:nvPr>
            <p:ph type="body" idx="1"/>
          </p:nvPr>
        </p:nvSpPr>
        <p:spPr>
          <a:xfrm>
            <a:off x="731519" y="4019731"/>
            <a:ext cx="5852160" cy="3780473"/>
          </a:xfrm>
        </p:spPr>
        <p:txBody>
          <a:bodyPr rtlCol="0"/>
          <a:lstStyle/>
          <a:p>
            <a:pPr marL="171450"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Xwe bide nasandin – navê xwe bibêje û hinekî li ser raboriya xwe bipeyîve</a:t>
            </a:r>
          </a:p>
          <a:p>
            <a:pPr marL="171450" indent="-171450" rtl="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Ji hemî kesên heyî li odeyê bixwaze ku di kêmtir ji deqeyekê da bi ragihandina babetên xwarê xwe bidine nasandin:</a:t>
            </a:r>
          </a:p>
          <a:p>
            <a:pPr marL="628650" lvl="1"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Navê wan</a:t>
            </a:r>
          </a:p>
          <a:p>
            <a:pPr marL="628650" lvl="1"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Babetek ku îro dixwazin wê hîn bibin</a:t>
            </a:r>
          </a:p>
          <a:p>
            <a:pPr marL="628650" lvl="1" indent="-171450" rtl="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Hewl bide ku dema hemî kesan kontrol bikî da ku ji bo civînê dem kêm nebe.</a:t>
            </a:r>
          </a:p>
          <a:p>
            <a:pPr marL="171450" indent="-171450" rtl="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Ji bîr neke ku piştî axaftina her kesî, sipasiya wê ji ber hilêxistina babetan bike.</a:t>
            </a:r>
          </a:p>
          <a:p>
            <a:pPr marL="0" indent="0" rtl="0">
              <a:buFont typeface="Arial" panose="020B0604020202020204" pitchFamily="34" charset="0"/>
              <a:buNone/>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50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76250"/>
            <a:ext cx="5759450" cy="3240088"/>
          </a:xfrm>
        </p:spPr>
      </p:sp>
      <p:sp>
        <p:nvSpPr>
          <p:cNvPr id="3" name="Notes Placeholder 2"/>
          <p:cNvSpPr>
            <a:spLocks noGrp="1"/>
          </p:cNvSpPr>
          <p:nvPr>
            <p:ph type="body" idx="1"/>
          </p:nvPr>
        </p:nvSpPr>
        <p:spPr>
          <a:xfrm>
            <a:off x="731519" y="3995164"/>
            <a:ext cx="5852160" cy="3780473"/>
          </a:xfrm>
        </p:spPr>
        <p:txBody>
          <a:bodyPr rtlCol="0"/>
          <a:lstStyle/>
          <a:p>
            <a:pPr marL="171450"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Şûna destava cihê lidarxistina civînê ragihîne kesan</a:t>
            </a:r>
          </a:p>
          <a:p>
            <a:pPr marL="171450" indent="-171450" rtl="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Bîne bîra hemîyan ku di rewşa hewcetiya bi valakirinê</a:t>
            </a:r>
            <a:r>
              <a:rPr lang="en-US" sz="1400" dirty="0">
                <a:latin typeface="Arial" panose="020B0604020202020204" pitchFamily="34" charset="0"/>
                <a:cs typeface="Arial" panose="020B0604020202020204" pitchFamily="34" charset="0"/>
              </a:rPr>
              <a:t> </a:t>
            </a:r>
            <a:r>
              <a:rPr lang="en-US" sz="1200" kern="1200" dirty="0">
                <a:solidFill>
                  <a:schemeClr val="tx1"/>
                </a:solidFill>
                <a:effectLst/>
                <a:latin typeface="+mn-lt"/>
                <a:ea typeface="+mn-ea"/>
                <a:cs typeface="+mn-cs"/>
              </a:rPr>
              <a:t>da</a:t>
            </a:r>
            <a:r>
              <a:rPr lang="x-none" sz="1400">
                <a:latin typeface="Arial" panose="020B0604020202020204" pitchFamily="34" charset="0"/>
                <a:cs typeface="Arial" panose="020B0604020202020204" pitchFamily="34" charset="0"/>
              </a:rPr>
              <a:t>, destûrkarên karmendên cihê lidarxistinê li ber çav bigirin.</a:t>
            </a:r>
          </a:p>
          <a:p>
            <a:pPr marL="171450" indent="-171450" rtl="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Hinek ji qanûn û rêzikên bingehîn ên têkildarî lidarxitina guncan a hînkirinê ji bo giştan hilêxîne. Nimûnyên têkildar dikarin van babetan bigirin ber xwe:</a:t>
            </a:r>
          </a:p>
          <a:p>
            <a:pPr marL="628650" lvl="1"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Telefon divê di rewşa bêdeng da bin</a:t>
            </a:r>
          </a:p>
          <a:p>
            <a:pPr marL="628650" lvl="1"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Gotina yên din nabe ku were birrîn</a:t>
            </a:r>
          </a:p>
          <a:p>
            <a:pPr marL="628650" lvl="1"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Rêzgirtina li hemî kesên li cihî</a:t>
            </a:r>
          </a:p>
          <a:p>
            <a:pPr marL="0" indent="0" rtl="0">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Bipirse ka gelo kesekî li ser qanûnên bingehîn ku ji bo baştirkirina atmosferê bo giştan alîkar in, nêrînek heye yan na?</a:t>
            </a:r>
          </a:p>
        </p:txBody>
      </p:sp>
    </p:spTree>
    <p:extLst>
      <p:ext uri="{BB962C8B-B14F-4D97-AF65-F5344CB8AC3E}">
        <p14:creationId xmlns:p14="http://schemas.microsoft.com/office/powerpoint/2010/main" val="154548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14338"/>
            <a:ext cx="5759450" cy="3240087"/>
          </a:xfrm>
        </p:spPr>
      </p:sp>
      <p:sp>
        <p:nvSpPr>
          <p:cNvPr id="3" name="Notes Placeholder 2"/>
          <p:cNvSpPr>
            <a:spLocks noGrp="1"/>
          </p:cNvSpPr>
          <p:nvPr>
            <p:ph type="body" idx="1"/>
          </p:nvPr>
        </p:nvSpPr>
        <p:spPr>
          <a:xfrm>
            <a:off x="731519" y="4056582"/>
            <a:ext cx="5852160" cy="3780473"/>
          </a:xfrm>
        </p:spPr>
        <p:txBody>
          <a:bodyPr rtlCol="0"/>
          <a:lstStyle/>
          <a:p>
            <a:pPr rtl="0"/>
            <a:r>
              <a:rPr lang="x-none" sz="1400">
                <a:latin typeface="Arial" panose="020B0604020202020204" pitchFamily="34" charset="0"/>
                <a:cs typeface="Arial" panose="020B0604020202020204" pitchFamily="34" charset="0"/>
              </a:rPr>
              <a:t>Beriya destpêkirinê, hemîyan haydar bike ku </a:t>
            </a:r>
            <a:r>
              <a:rPr lang="en-US" sz="1200" kern="1200" dirty="0" err="1">
                <a:solidFill>
                  <a:schemeClr val="tx1"/>
                </a:solidFill>
                <a:effectLst/>
                <a:latin typeface="+mn-lt"/>
                <a:ea typeface="+mn-ea"/>
                <a:cs typeface="+mn-cs"/>
              </a:rPr>
              <a:t>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yê</a:t>
            </a:r>
            <a:r>
              <a:rPr lang="x-none" sz="1400">
                <a:latin typeface="Arial" panose="020B0604020202020204" pitchFamily="34" charset="0"/>
                <a:cs typeface="Arial" panose="020B0604020202020204" pitchFamily="34" charset="0"/>
              </a:rPr>
              <a:t> van babetan bigirî ber behsê:</a:t>
            </a:r>
          </a:p>
          <a:p>
            <a:pPr rtl="0"/>
            <a:endParaRPr lang="en-AU"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Çawanîya parastina êminiyê di dema bikaranîna teknolojiyê da</a:t>
            </a:r>
          </a:p>
          <a:p>
            <a:pPr marL="171450" indent="-1714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en-US" sz="1200" kern="1200" dirty="0" err="1">
                <a:solidFill>
                  <a:schemeClr val="tx1"/>
                </a:solidFill>
                <a:effectLst/>
                <a:latin typeface="+mn-lt"/>
                <a:ea typeface="+mn-ea"/>
                <a:cs typeface="+mn-cs"/>
              </a:rPr>
              <a:t>Çawaniya</a:t>
            </a:r>
            <a:r>
              <a:rPr lang="x-none" sz="1400">
                <a:latin typeface="Arial" panose="020B0604020202020204" pitchFamily="34" charset="0"/>
                <a:cs typeface="Arial" panose="020B0604020202020204" pitchFamily="34" charset="0"/>
              </a:rPr>
              <a:t> bikaranîna çavkaniyên heyî li Malpera Projeya Berxwegirtina Dîjîtal</a:t>
            </a:r>
          </a:p>
          <a:p>
            <a:pPr marL="171450" indent="-1714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Çawanîya wergirtina piştevanî û hînkariya zêdetir di pêşerojê da</a:t>
            </a:r>
          </a:p>
        </p:txBody>
      </p:sp>
    </p:spTree>
    <p:extLst>
      <p:ext uri="{BB962C8B-B14F-4D97-AF65-F5344CB8AC3E}">
        <p14:creationId xmlns:p14="http://schemas.microsoft.com/office/powerpoint/2010/main" val="240988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F2FDE-2D5F-04A6-8148-D65076C01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6648D-C9CE-2DFE-DCEB-B381F1EF4C92}"/>
              </a:ext>
            </a:extLst>
          </p:cNvPr>
          <p:cNvSpPr>
            <a:spLocks noGrp="1" noRot="1" noChangeAspect="1"/>
          </p:cNvSpPr>
          <p:nvPr>
            <p:ph type="sldImg"/>
          </p:nvPr>
        </p:nvSpPr>
        <p:spPr>
          <a:xfrm>
            <a:off x="777875" y="401638"/>
            <a:ext cx="5759450" cy="3240087"/>
          </a:xfrm>
        </p:spPr>
      </p:sp>
      <p:sp>
        <p:nvSpPr>
          <p:cNvPr id="3" name="Notes Placeholder 2">
            <a:extLst>
              <a:ext uri="{FF2B5EF4-FFF2-40B4-BE49-F238E27FC236}">
                <a16:creationId xmlns:a16="http://schemas.microsoft.com/office/drawing/2014/main" id="{579E58E6-C4EF-0DCD-0B4E-76BFB7E09F0D}"/>
              </a:ext>
            </a:extLst>
          </p:cNvPr>
          <p:cNvSpPr>
            <a:spLocks noGrp="1"/>
          </p:cNvSpPr>
          <p:nvPr>
            <p:ph type="body" idx="1"/>
          </p:nvPr>
        </p:nvSpPr>
        <p:spPr>
          <a:xfrm>
            <a:off x="731519" y="4105716"/>
            <a:ext cx="5852160" cy="3780473"/>
          </a:xfrm>
        </p:spPr>
        <p:txBody>
          <a:bodyPr rtlCol="0"/>
          <a:lstStyle/>
          <a:p>
            <a:pPr marL="171450"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Ji hemî kesên heyî li odeyê bixwaze bila şirove bikin ku bi nêrîna wan ewlehiya elektronîkî anku eSafety tê çi wateyekê?</a:t>
            </a:r>
          </a:p>
          <a:p>
            <a:pPr marL="171450" indent="-1714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Bersiv dibe ku babetên xwarê bigirin ber xwe:</a:t>
            </a:r>
          </a:p>
          <a:p>
            <a:pPr marL="628650" lvl="1"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Parastina ewlehiyê di atmosfera </a:t>
            </a:r>
            <a:r>
              <a:rPr lang="de-DE" sz="1200" kern="1200" dirty="0">
                <a:solidFill>
                  <a:schemeClr val="tx1"/>
                </a:solidFill>
                <a:effectLst/>
                <a:latin typeface="+mn-lt"/>
                <a:ea typeface="+mn-ea"/>
                <a:cs typeface="+mn-cs"/>
              </a:rPr>
              <a:t>serhêl</a:t>
            </a:r>
            <a:r>
              <a:rPr lang="x-none" sz="1400">
                <a:latin typeface="Arial" panose="020B0604020202020204" pitchFamily="34" charset="0"/>
                <a:cs typeface="Arial" panose="020B0604020202020204" pitchFamily="34" charset="0"/>
              </a:rPr>
              <a:t> (online) da</a:t>
            </a:r>
          </a:p>
          <a:p>
            <a:pPr marL="628650" lvl="1"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Haydarî li ser şêlandin û xalifandinê</a:t>
            </a:r>
          </a:p>
          <a:p>
            <a:pPr marL="628650" lvl="1"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Parastina zanyariyên te bixwe</a:t>
            </a:r>
          </a:p>
          <a:p>
            <a:pPr marL="628650" lvl="1" indent="-1714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x-none" sz="1400">
                <a:latin typeface="Arial" panose="020B0604020202020204" pitchFamily="34" charset="0"/>
                <a:cs typeface="Arial" panose="020B0604020202020204" pitchFamily="34" charset="0"/>
              </a:rPr>
              <a:t>Peyvine weke "Xeternak" an "Tirsnak" bi ti awayî bi kar neyîne. Em dixwazin kesan li ser xalifandinê haydar bikin, ne ku karekî bikin ku ji serhêlbûnê bitirsînin.</a:t>
            </a:r>
          </a:p>
        </p:txBody>
      </p:sp>
    </p:spTree>
    <p:extLst>
      <p:ext uri="{BB962C8B-B14F-4D97-AF65-F5344CB8AC3E}">
        <p14:creationId xmlns:p14="http://schemas.microsoft.com/office/powerpoint/2010/main" val="40361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15925"/>
            <a:ext cx="5953125" cy="3349625"/>
          </a:xfrm>
        </p:spPr>
      </p:sp>
      <p:sp>
        <p:nvSpPr>
          <p:cNvPr id="3" name="Notes Placeholder 2"/>
          <p:cNvSpPr>
            <a:spLocks noGrp="1"/>
          </p:cNvSpPr>
          <p:nvPr>
            <p:ph type="body" idx="1"/>
          </p:nvPr>
        </p:nvSpPr>
        <p:spPr>
          <a:xfrm>
            <a:off x="422276" y="3886201"/>
            <a:ext cx="5953124" cy="5624512"/>
          </a:xfrm>
        </p:spPr>
        <p:txBody>
          <a:bodyPr/>
          <a:lstStyle/>
          <a:p>
            <a:pPr marL="0" lvl="0" indent="0">
              <a:lnSpc>
                <a:spcPct val="115000"/>
              </a:lnSpc>
              <a:buFont typeface="Symbol" panose="05050102010706020507" pitchFamily="18" charset="2"/>
              <a:buNone/>
            </a:pPr>
            <a:r>
              <a:rPr lang="en-US" sz="1100" kern="100" dirty="0">
                <a:effectLst/>
                <a:latin typeface="Arial" panose="020B0604020202020204" pitchFamily="34" charset="0"/>
                <a:ea typeface="Aptos" panose="020B0004020202020204" pitchFamily="34" charset="0"/>
                <a:cs typeface="Arial" panose="020B0604020202020204" pitchFamily="34" charset="0"/>
              </a:rPr>
              <a:t>Bi </a:t>
            </a:r>
            <a:r>
              <a:rPr lang="en-US" sz="1100" kern="100" dirty="0" err="1">
                <a:effectLst/>
                <a:latin typeface="Arial" panose="020B0604020202020204" pitchFamily="34" charset="0"/>
                <a:ea typeface="Aptos" panose="020B0004020202020204" pitchFamily="34" charset="0"/>
                <a:cs typeface="Arial" panose="020B0604020202020204" pitchFamily="34" charset="0"/>
              </a:rPr>
              <a:t>vekolandina</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giştî</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ya</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anatomiya</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xalifandinê</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dest</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pê</a:t>
            </a:r>
            <a:r>
              <a:rPr lang="en-US" sz="1100" kern="100" dirty="0">
                <a:effectLst/>
                <a:latin typeface="Arial" panose="020B0604020202020204" pitchFamily="34" charset="0"/>
                <a:ea typeface="Aptos" panose="020B0004020202020204" pitchFamily="34" charset="0"/>
                <a:cs typeface="Arial" panose="020B0604020202020204" pitchFamily="34" charset="0"/>
              </a:rPr>
              <a:t> bike.</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0" lvl="0" indent="0">
              <a:lnSpc>
                <a:spcPct val="115000"/>
              </a:lnSpc>
              <a:buFont typeface="Symbol" panose="05050102010706020507" pitchFamily="18" charset="2"/>
              <a:buNone/>
            </a:pPr>
            <a:r>
              <a:rPr lang="en-US" sz="1100" kern="100" dirty="0">
                <a:effectLst/>
                <a:latin typeface="Arial" panose="020B0604020202020204" pitchFamily="34" charset="0"/>
                <a:ea typeface="Aptos" panose="020B0004020202020204" pitchFamily="34" charset="0"/>
                <a:cs typeface="Arial" panose="020B0604020202020204" pitchFamily="34" charset="0"/>
              </a:rPr>
              <a:t>Her </a:t>
            </a:r>
            <a:r>
              <a:rPr lang="en-US" sz="1100" kern="100" dirty="0" err="1">
                <a:effectLst/>
                <a:latin typeface="Arial" panose="020B0604020202020204" pitchFamily="34" charset="0"/>
                <a:ea typeface="Aptos" panose="020B0004020202020204" pitchFamily="34" charset="0"/>
                <a:cs typeface="Arial" panose="020B0604020202020204" pitchFamily="34" charset="0"/>
              </a:rPr>
              <a:t>xalifandinek</a:t>
            </a:r>
            <a:r>
              <a:rPr lang="en-US" sz="1100" kern="100" dirty="0">
                <a:effectLst/>
                <a:latin typeface="Arial" panose="020B0604020202020204" pitchFamily="34" charset="0"/>
                <a:ea typeface="Aptos" panose="020B0004020202020204" pitchFamily="34" charset="0"/>
                <a:cs typeface="Arial" panose="020B0604020202020204" pitchFamily="34" charset="0"/>
              </a:rPr>
              <a:t> ji 3 </a:t>
            </a:r>
            <a:r>
              <a:rPr lang="en-US" sz="1100" kern="100" dirty="0" err="1">
                <a:effectLst/>
                <a:latin typeface="Arial" panose="020B0604020202020204" pitchFamily="34" charset="0"/>
                <a:ea typeface="Aptos" panose="020B0004020202020204" pitchFamily="34" charset="0"/>
                <a:cs typeface="Arial" panose="020B0604020202020204" pitchFamily="34" charset="0"/>
              </a:rPr>
              <a:t>beşên</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bingehîn</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pêk</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tê</a:t>
            </a:r>
            <a:r>
              <a:rPr lang="en-US" sz="1100" kern="100" dirty="0">
                <a:effectLst/>
                <a:latin typeface="Arial" panose="020B0604020202020204" pitchFamily="34" charset="0"/>
                <a:ea typeface="Aptos" panose="020B0004020202020204" pitchFamily="34" charset="0"/>
                <a:cs typeface="Arial" panose="020B0604020202020204" pitchFamily="34" charset="0"/>
              </a:rPr>
              <a:t>.</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457200">
              <a:lnSpc>
                <a:spcPct val="115000"/>
              </a:lnSpc>
              <a:buNone/>
            </a:pPr>
            <a:r>
              <a:rPr lang="ar-SA" sz="1100" kern="100" dirty="0">
                <a:effectLst/>
                <a:latin typeface="Arial" panose="020B0604020202020204" pitchFamily="34" charset="0"/>
                <a:ea typeface="Aptos" panose="020B0004020202020204" pitchFamily="34" charset="0"/>
                <a:cs typeface="Arial" panose="020B0604020202020204" pitchFamily="34" charset="0"/>
              </a:rPr>
              <a:t> </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0" lvl="0" indent="0">
              <a:lnSpc>
                <a:spcPct val="115000"/>
              </a:lnSpc>
              <a:buFont typeface="Symbol" panose="05050102010706020507" pitchFamily="18" charset="2"/>
              <a:buNone/>
            </a:pPr>
            <a:r>
              <a:rPr lang="en-AU" sz="1100" b="1" kern="100" dirty="0" err="1">
                <a:effectLst/>
                <a:latin typeface="Arial" panose="020B0604020202020204" pitchFamily="34" charset="0"/>
                <a:ea typeface="Aptos" panose="020B0004020202020204" pitchFamily="34" charset="0"/>
                <a:cs typeface="Arial" panose="020B0604020202020204" pitchFamily="34" charset="0"/>
              </a:rPr>
              <a:t>Têkilîdanîn</a:t>
            </a:r>
            <a:endParaRPr lang="en-AU" sz="1100" b="1" kern="100" dirty="0">
              <a:effectLst/>
              <a:latin typeface="Arial" panose="020B0604020202020204" pitchFamily="34" charset="0"/>
              <a:ea typeface="Aptos" panose="020B0004020202020204" pitchFamily="34" charset="0"/>
              <a:cs typeface="Arial" panose="020B0604020202020204" pitchFamily="34" charset="0"/>
            </a:endParaRPr>
          </a:p>
          <a:p>
            <a:pPr marL="171450" lvl="0" indent="-171450">
              <a:lnSpc>
                <a:spcPct val="115000"/>
              </a:lnSpc>
              <a:buFont typeface="Arial" panose="020B0604020202020204" pitchFamily="34" charset="0"/>
              <a:buChar char="•"/>
            </a:pPr>
            <a:r>
              <a:rPr lang="en-US" sz="1100" kern="100" dirty="0" err="1">
                <a:effectLst/>
                <a:latin typeface="Arial" panose="020B0604020202020204" pitchFamily="34" charset="0"/>
                <a:ea typeface="Aptos" panose="020B0004020202020204" pitchFamily="34" charset="0"/>
                <a:cs typeface="Arial" panose="020B0604020202020204" pitchFamily="34" charset="0"/>
              </a:rPr>
              <a:t>Pirraniya</a:t>
            </a:r>
            <a:r>
              <a:rPr lang="en-US" sz="1100" kern="100" dirty="0">
                <a:effectLst/>
                <a:latin typeface="Arial" panose="020B0604020202020204" pitchFamily="34" charset="0"/>
                <a:ea typeface="Aptos" panose="020B0004020202020204" pitchFamily="34" charset="0"/>
                <a:cs typeface="Arial" panose="020B0604020202020204" pitchFamily="34" charset="0"/>
              </a:rPr>
              <a:t> wan </a:t>
            </a:r>
            <a:r>
              <a:rPr lang="en-US" sz="1100" kern="100" dirty="0" err="1">
                <a:effectLst/>
                <a:latin typeface="Arial" panose="020B0604020202020204" pitchFamily="34" charset="0"/>
                <a:ea typeface="Aptos" panose="020B0004020202020204" pitchFamily="34" charset="0"/>
                <a:cs typeface="Arial" panose="020B0604020202020204" pitchFamily="34" charset="0"/>
              </a:rPr>
              <a:t>destpêkê</a:t>
            </a:r>
            <a:r>
              <a:rPr lang="en-US" sz="1100" kern="100" dirty="0">
                <a:effectLst/>
                <a:latin typeface="Arial" panose="020B0604020202020204" pitchFamily="34" charset="0"/>
                <a:ea typeface="Aptos" panose="020B0004020202020204" pitchFamily="34" charset="0"/>
                <a:cs typeface="Arial" panose="020B0604020202020204" pitchFamily="34" charset="0"/>
              </a:rPr>
              <a:t> bi </a:t>
            </a:r>
            <a:r>
              <a:rPr lang="en-US" sz="1100" kern="100" dirty="0" err="1">
                <a:effectLst/>
                <a:latin typeface="Arial" panose="020B0604020202020204" pitchFamily="34" charset="0"/>
                <a:ea typeface="Aptos" panose="020B0004020202020204" pitchFamily="34" charset="0"/>
                <a:cs typeface="Arial" panose="020B0604020202020204" pitchFamily="34" charset="0"/>
              </a:rPr>
              <a:t>rêya</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telefon</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peyama</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nivîskî</a:t>
            </a:r>
            <a:r>
              <a:rPr lang="en-US" sz="1100" kern="100" dirty="0">
                <a:effectLst/>
                <a:latin typeface="Arial" panose="020B0604020202020204" pitchFamily="34" charset="0"/>
                <a:ea typeface="Aptos" panose="020B0004020202020204" pitchFamily="34" charset="0"/>
                <a:cs typeface="Arial" panose="020B0604020202020204" pitchFamily="34" charset="0"/>
              </a:rPr>
              <a:t> (SMS) </a:t>
            </a:r>
            <a:r>
              <a:rPr lang="en-US" sz="1100" kern="100" dirty="0" err="1">
                <a:effectLst/>
                <a:latin typeface="Arial" panose="020B0604020202020204" pitchFamily="34" charset="0"/>
                <a:ea typeface="Aptos" panose="020B0004020202020204" pitchFamily="34" charset="0"/>
                <a:cs typeface="Arial" panose="020B0604020202020204" pitchFamily="34" charset="0"/>
              </a:rPr>
              <a:t>yan</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Email'ê</a:t>
            </a:r>
            <a:r>
              <a:rPr lang="en-US" sz="1100" kern="100" dirty="0">
                <a:effectLst/>
                <a:latin typeface="Arial" panose="020B0604020202020204" pitchFamily="34" charset="0"/>
                <a:ea typeface="Aptos" panose="020B0004020202020204" pitchFamily="34" charset="0"/>
                <a:cs typeface="Arial" panose="020B0604020202020204" pitchFamily="34" charset="0"/>
              </a:rPr>
              <a:t> bi </a:t>
            </a:r>
            <a:r>
              <a:rPr lang="en-US" sz="1100" kern="100" dirty="0" err="1">
                <a:effectLst/>
                <a:latin typeface="Arial" panose="020B0604020202020204" pitchFamily="34" charset="0"/>
                <a:ea typeface="Aptos" panose="020B0004020202020204" pitchFamily="34" charset="0"/>
                <a:cs typeface="Arial" panose="020B0604020202020204" pitchFamily="34" charset="0"/>
              </a:rPr>
              <a:t>te</a:t>
            </a:r>
            <a:r>
              <a:rPr lang="en-US" sz="1100" kern="100" dirty="0">
                <a:effectLst/>
                <a:latin typeface="Arial" panose="020B0604020202020204" pitchFamily="34" charset="0"/>
                <a:ea typeface="Aptos" panose="020B0004020202020204" pitchFamily="34" charset="0"/>
                <a:cs typeface="Arial" panose="020B0604020202020204" pitchFamily="34" charset="0"/>
              </a:rPr>
              <a:t> re </a:t>
            </a:r>
            <a:r>
              <a:rPr lang="en-US" sz="1100" kern="100" dirty="0" err="1">
                <a:effectLst/>
                <a:latin typeface="Arial" panose="020B0604020202020204" pitchFamily="34" charset="0"/>
                <a:ea typeface="Aptos" panose="020B0004020202020204" pitchFamily="34" charset="0"/>
                <a:cs typeface="Arial" panose="020B0604020202020204" pitchFamily="34" charset="0"/>
              </a:rPr>
              <a:t>têkilî</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dadihînin</a:t>
            </a:r>
            <a:r>
              <a:rPr lang="en-US" sz="1100" kern="100" dirty="0">
                <a:effectLst/>
                <a:latin typeface="Arial" panose="020B0604020202020204" pitchFamily="34" charset="0"/>
                <a:ea typeface="Aptos" panose="020B0004020202020204" pitchFamily="34" charset="0"/>
                <a:cs typeface="Arial" panose="020B0604020202020204" pitchFamily="34" charset="0"/>
              </a:rPr>
              <a:t>.</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171450" lvl="0" indent="-171450">
              <a:lnSpc>
                <a:spcPct val="115000"/>
              </a:lnSpc>
              <a:buFont typeface="Arial" panose="020B0604020202020204" pitchFamily="34" charset="0"/>
              <a:buChar char="•"/>
            </a:pPr>
            <a:r>
              <a:rPr lang="en-US" sz="1100" kern="100" dirty="0">
                <a:effectLst/>
                <a:latin typeface="Arial" panose="020B0604020202020204" pitchFamily="34" charset="0"/>
                <a:ea typeface="Aptos" panose="020B0004020202020204" pitchFamily="34" charset="0"/>
                <a:cs typeface="Arial" panose="020B0604020202020204" pitchFamily="34" charset="0"/>
              </a:rPr>
              <a:t>Ji </a:t>
            </a:r>
            <a:r>
              <a:rPr lang="en-US" sz="1100" kern="100" dirty="0" err="1">
                <a:effectLst/>
                <a:latin typeface="Arial" panose="020B0604020202020204" pitchFamily="34" charset="0"/>
                <a:ea typeface="Aptos" panose="020B0004020202020204" pitchFamily="34" charset="0"/>
                <a:cs typeface="Arial" panose="020B0604020202020204" pitchFamily="34" charset="0"/>
              </a:rPr>
              <a:t>bo</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ku</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ew</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wek</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qanûnî</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bên</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xuyakirin</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xwe</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dixin</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dewsa</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sazî</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yan</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kar</a:t>
            </a:r>
            <a:r>
              <a:rPr lang="en-US" sz="1100" kern="100" dirty="0">
                <a:effectLst/>
                <a:latin typeface="Arial" panose="020B0604020202020204" pitchFamily="34" charset="0"/>
                <a:ea typeface="Aptos" panose="020B0004020202020204" pitchFamily="34" charset="0"/>
                <a:cs typeface="Arial" panose="020B0604020202020204" pitchFamily="34" charset="0"/>
              </a:rPr>
              <a:t> û </a:t>
            </a:r>
            <a:r>
              <a:rPr lang="en-US" sz="1100" kern="100" dirty="0" err="1">
                <a:effectLst/>
                <a:latin typeface="Arial" panose="020B0604020202020204" pitchFamily="34" charset="0"/>
                <a:ea typeface="Aptos" panose="020B0004020202020204" pitchFamily="34" charset="0"/>
                <a:cs typeface="Arial" panose="020B0604020202020204" pitchFamily="34" charset="0"/>
              </a:rPr>
              <a:t>pêşeyan</a:t>
            </a:r>
            <a:r>
              <a:rPr lang="en-US" sz="1100" kern="100" dirty="0">
                <a:effectLst/>
                <a:latin typeface="Arial" panose="020B0604020202020204" pitchFamily="34" charset="0"/>
                <a:ea typeface="Aptos" panose="020B0004020202020204" pitchFamily="34" charset="0"/>
                <a:cs typeface="Arial" panose="020B0604020202020204" pitchFamily="34" charset="0"/>
              </a:rPr>
              <a:t>.</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0" lvl="0" indent="0">
              <a:lnSpc>
                <a:spcPct val="115000"/>
              </a:lnSpc>
              <a:buFont typeface="Symbol" panose="05050102010706020507" pitchFamily="18" charset="2"/>
              <a:buNone/>
            </a:pPr>
            <a:endParaRPr lang="en-AU" sz="1100" b="1" kern="100" dirty="0">
              <a:effectLst/>
              <a:latin typeface="Arial" panose="020B0604020202020204" pitchFamily="34" charset="0"/>
              <a:ea typeface="Aptos" panose="020B0004020202020204" pitchFamily="34" charset="0"/>
              <a:cs typeface="Arial" panose="020B0604020202020204" pitchFamily="34" charset="0"/>
            </a:endParaRPr>
          </a:p>
          <a:p>
            <a:pPr marL="0" lvl="0" indent="0">
              <a:lnSpc>
                <a:spcPct val="115000"/>
              </a:lnSpc>
              <a:buFont typeface="Symbol" panose="05050102010706020507" pitchFamily="18" charset="2"/>
              <a:buNone/>
            </a:pPr>
            <a:r>
              <a:rPr lang="en-AU" sz="1100" b="1" kern="100" dirty="0" err="1">
                <a:effectLst/>
                <a:latin typeface="Arial" panose="020B0604020202020204" pitchFamily="34" charset="0"/>
                <a:ea typeface="Aptos" panose="020B0004020202020204" pitchFamily="34" charset="0"/>
                <a:cs typeface="Arial" panose="020B0604020202020204" pitchFamily="34" charset="0"/>
              </a:rPr>
              <a:t>Çîrok</a:t>
            </a:r>
            <a:endParaRPr lang="en-AU" sz="1100" b="1" kern="100" dirty="0">
              <a:effectLst/>
              <a:latin typeface="Arial" panose="020B0604020202020204" pitchFamily="34" charset="0"/>
              <a:ea typeface="Aptos" panose="020B0004020202020204" pitchFamily="34" charset="0"/>
              <a:cs typeface="Arial" panose="020B0604020202020204" pitchFamily="34" charset="0"/>
            </a:endParaRPr>
          </a:p>
          <a:p>
            <a:pPr marL="171450" lvl="0" indent="-171450">
              <a:lnSpc>
                <a:spcPct val="115000"/>
              </a:lnSpc>
              <a:buFont typeface="Arial" panose="020B0604020202020204" pitchFamily="34" charset="0"/>
              <a:buChar char="•"/>
            </a:pPr>
            <a:r>
              <a:rPr lang="en-US" sz="1100" kern="100" dirty="0" err="1">
                <a:effectLst/>
                <a:latin typeface="Arial" panose="020B0604020202020204" pitchFamily="34" charset="0"/>
                <a:ea typeface="Aptos" panose="020B0004020202020204" pitchFamily="34" charset="0"/>
                <a:cs typeface="Arial" panose="020B0604020202020204" pitchFamily="34" charset="0"/>
              </a:rPr>
              <a:t>Ew</a:t>
            </a:r>
            <a:r>
              <a:rPr lang="en-US" sz="1100" kern="100" dirty="0">
                <a:effectLst/>
                <a:latin typeface="Arial" panose="020B0604020202020204" pitchFamily="34" charset="0"/>
                <a:ea typeface="Aptos" panose="020B0004020202020204" pitchFamily="34" charset="0"/>
                <a:cs typeface="Arial" panose="020B0604020202020204" pitchFamily="34" charset="0"/>
              </a:rPr>
              <a:t> ji </a:t>
            </a:r>
            <a:r>
              <a:rPr lang="en-US" sz="1100" kern="100" dirty="0" err="1">
                <a:effectLst/>
                <a:latin typeface="Arial" panose="020B0604020202020204" pitchFamily="34" charset="0"/>
                <a:ea typeface="Aptos" panose="020B0004020202020204" pitchFamily="34" charset="0"/>
                <a:cs typeface="Arial" panose="020B0604020202020204" pitchFamily="34" charset="0"/>
              </a:rPr>
              <a:t>bo</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ku</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te</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bêxin</a:t>
            </a:r>
            <a:r>
              <a:rPr lang="en-US" sz="1100" kern="100" dirty="0">
                <a:effectLst/>
                <a:latin typeface="Arial" panose="020B0604020202020204" pitchFamily="34" charset="0"/>
                <a:ea typeface="Aptos" panose="020B0004020202020204" pitchFamily="34" charset="0"/>
                <a:cs typeface="Arial" panose="020B0604020202020204" pitchFamily="34" charset="0"/>
              </a:rPr>
              <a:t> nav </a:t>
            </a:r>
            <a:r>
              <a:rPr lang="en-US" sz="1100" kern="100" dirty="0" err="1">
                <a:effectLst/>
                <a:latin typeface="Arial" panose="020B0604020202020204" pitchFamily="34" charset="0"/>
                <a:ea typeface="Aptos" panose="020B0004020202020204" pitchFamily="34" charset="0"/>
                <a:cs typeface="Arial" panose="020B0604020202020204" pitchFamily="34" charset="0"/>
              </a:rPr>
              <a:t>davika</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xafilandin</a:t>
            </a:r>
            <a:r>
              <a:rPr lang="en-US" sz="1100" kern="100" dirty="0">
                <a:effectLst/>
                <a:latin typeface="Arial" panose="020B0604020202020204" pitchFamily="34" charset="0"/>
                <a:ea typeface="Aptos" panose="020B0004020202020204" pitchFamily="34" charset="0"/>
                <a:cs typeface="Arial" panose="020B0604020202020204" pitchFamily="34" charset="0"/>
              </a:rPr>
              <a:t> û </a:t>
            </a:r>
            <a:r>
              <a:rPr lang="en-US" sz="1100" kern="100" dirty="0" err="1">
                <a:effectLst/>
                <a:latin typeface="Arial" panose="020B0604020202020204" pitchFamily="34" charset="0"/>
                <a:ea typeface="Aptos" panose="020B0004020202020204" pitchFamily="34" charset="0"/>
                <a:cs typeface="Arial" panose="020B0604020202020204" pitchFamily="34" charset="0"/>
              </a:rPr>
              <a:t>şêlandinê</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çîrokeke</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bawerpêkirî</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çê</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err="1">
                <a:effectLst/>
                <a:latin typeface="Arial" panose="020B0604020202020204" pitchFamily="34" charset="0"/>
                <a:ea typeface="Aptos" panose="020B0004020202020204" pitchFamily="34" charset="0"/>
                <a:cs typeface="Arial" panose="020B0604020202020204" pitchFamily="34" charset="0"/>
              </a:rPr>
              <a:t>dikin</a:t>
            </a:r>
            <a:r>
              <a:rPr lang="en-US" sz="1100" kern="100" dirty="0">
                <a:effectLst/>
                <a:latin typeface="Arial" panose="020B0604020202020204" pitchFamily="34" charset="0"/>
                <a:ea typeface="Aptos" panose="020B0004020202020204" pitchFamily="34" charset="0"/>
                <a:cs typeface="Arial" panose="020B0604020202020204" pitchFamily="34" charset="0"/>
              </a:rPr>
              <a:t>.</a:t>
            </a:r>
            <a:endParaRPr lang="en-AU" sz="1100" kern="100" dirty="0">
              <a:effectLst/>
              <a:latin typeface="Arial" panose="020B0604020202020204" pitchFamily="34" charset="0"/>
              <a:ea typeface="Aptos" panose="020B0004020202020204" pitchFamily="34" charset="0"/>
              <a:cs typeface="Arial" panose="020B0604020202020204" pitchFamily="34" charset="0"/>
            </a:endParaRPr>
          </a:p>
          <a:p>
            <a:pPr marL="0" lvl="0" indent="0">
              <a:lnSpc>
                <a:spcPct val="115000"/>
              </a:lnSpc>
              <a:buFont typeface="Symbol" panose="05050102010706020507" pitchFamily="18" charset="2"/>
              <a:buNone/>
            </a:pPr>
            <a:endParaRPr lang="en-AU" sz="1100" b="1" kern="100" dirty="0">
              <a:effectLst/>
              <a:latin typeface="Arial" panose="020B0604020202020204" pitchFamily="34" charset="0"/>
              <a:ea typeface="Aptos" panose="020B0004020202020204" pitchFamily="34" charset="0"/>
              <a:cs typeface="Arial" panose="020B0604020202020204" pitchFamily="34" charset="0"/>
            </a:endParaRPr>
          </a:p>
          <a:p>
            <a:pPr marL="0" lvl="0" indent="0">
              <a:lnSpc>
                <a:spcPct val="115000"/>
              </a:lnSpc>
              <a:buFont typeface="Symbol" panose="05050102010706020507" pitchFamily="18" charset="2"/>
              <a:buNone/>
            </a:pPr>
            <a:r>
              <a:rPr lang="en-AU" sz="1100" b="1" kern="100" dirty="0" err="1">
                <a:effectLst/>
                <a:latin typeface="Arial" panose="020B0604020202020204" pitchFamily="34" charset="0"/>
                <a:ea typeface="Aptos" panose="020B0004020202020204" pitchFamily="34" charset="0"/>
                <a:cs typeface="Arial" panose="020B0604020202020204" pitchFamily="34" charset="0"/>
              </a:rPr>
              <a:t>Lezgînî</a:t>
            </a:r>
            <a:endParaRPr lang="en-AU" sz="1100" b="1" kern="100" dirty="0">
              <a:effectLst/>
              <a:latin typeface="Arial" panose="020B0604020202020204" pitchFamily="34" charset="0"/>
              <a:ea typeface="Aptos" panose="020B0004020202020204" pitchFamily="34" charset="0"/>
              <a:cs typeface="Arial" panose="020B0604020202020204" pitchFamily="34" charset="0"/>
            </a:endParaRPr>
          </a:p>
          <a:p>
            <a:pPr marL="171450" lvl="0" indent="-171450">
              <a:lnSpc>
                <a:spcPct val="115000"/>
              </a:lnSpc>
              <a:buFont typeface="Arial" panose="020B0604020202020204" pitchFamily="34" charset="0"/>
              <a:buChar char="•"/>
            </a:pPr>
            <a:r>
              <a:rPr lang="en-AU" sz="1100" kern="100" dirty="0" err="1">
                <a:effectLst/>
                <a:latin typeface="Arial" panose="020B0604020202020204" pitchFamily="34" charset="0"/>
                <a:ea typeface="Aptos" panose="020B0004020202020204" pitchFamily="34" charset="0"/>
                <a:cs typeface="Arial" panose="020B0604020202020204" pitchFamily="34" charset="0"/>
              </a:rPr>
              <a:t>Şêlîner</a:t>
            </a:r>
            <a:r>
              <a:rPr lang="en-AU" sz="1100" kern="100" dirty="0">
                <a:effectLst/>
                <a:latin typeface="Arial" panose="020B0604020202020204" pitchFamily="34" charset="0"/>
                <a:ea typeface="Aptos" panose="020B0004020202020204" pitchFamily="34" charset="0"/>
                <a:cs typeface="Arial" panose="020B0604020202020204" pitchFamily="34" charset="0"/>
              </a:rPr>
              <a:t> û </a:t>
            </a:r>
            <a:r>
              <a:rPr lang="en-AU" sz="1100" kern="100" dirty="0" err="1">
                <a:effectLst/>
                <a:latin typeface="Arial" panose="020B0604020202020204" pitchFamily="34" charset="0"/>
                <a:ea typeface="Aptos" panose="020B0004020202020204" pitchFamily="34" charset="0"/>
                <a:cs typeface="Arial" panose="020B0604020202020204" pitchFamily="34" charset="0"/>
              </a:rPr>
              <a:t>xafilîner</a:t>
            </a:r>
            <a:r>
              <a:rPr lang="en-AU" sz="1100" kern="100" dirty="0">
                <a:effectLst/>
                <a:latin typeface="Arial" panose="020B0604020202020204" pitchFamily="34" charset="0"/>
                <a:ea typeface="Aptos" panose="020B0004020202020204" pitchFamily="34" charset="0"/>
                <a:cs typeface="Arial" panose="020B0604020202020204" pitchFamily="34" charset="0"/>
              </a:rPr>
              <a:t> ji </a:t>
            </a:r>
            <a:r>
              <a:rPr lang="en-AU" sz="1100" kern="100" dirty="0" err="1">
                <a:effectLst/>
                <a:latin typeface="Arial" panose="020B0604020202020204" pitchFamily="34" charset="0"/>
                <a:ea typeface="Aptos" panose="020B0004020202020204" pitchFamily="34" charset="0"/>
                <a:cs typeface="Arial" panose="020B0604020202020204" pitchFamily="34" charset="0"/>
              </a:rPr>
              <a:t>bo</a:t>
            </a:r>
            <a:r>
              <a:rPr lang="en-AU" sz="1100" kern="100" dirty="0">
                <a:effectLst/>
                <a:latin typeface="Arial" panose="020B0604020202020204" pitchFamily="34" charset="0"/>
                <a:ea typeface="Aptos" panose="020B0004020202020204" pitchFamily="34" charset="0"/>
                <a:cs typeface="Arial" panose="020B0604020202020204" pitchFamily="34" charset="0"/>
              </a:rPr>
              <a:t> </a:t>
            </a:r>
            <a:r>
              <a:rPr lang="en-AU" sz="1100" kern="100" dirty="0" err="1">
                <a:effectLst/>
                <a:latin typeface="Arial" panose="020B0604020202020204" pitchFamily="34" charset="0"/>
                <a:ea typeface="Aptos" panose="020B0004020202020204" pitchFamily="34" charset="0"/>
                <a:cs typeface="Arial" panose="020B0604020202020204" pitchFamily="34" charset="0"/>
              </a:rPr>
              <a:t>ku</a:t>
            </a:r>
            <a:r>
              <a:rPr lang="en-AU" sz="1100" kern="100" dirty="0">
                <a:effectLst/>
                <a:latin typeface="Arial" panose="020B0604020202020204" pitchFamily="34" charset="0"/>
                <a:ea typeface="Aptos" panose="020B0004020202020204" pitchFamily="34" charset="0"/>
                <a:cs typeface="Arial" panose="020B0604020202020204" pitchFamily="34" charset="0"/>
              </a:rPr>
              <a:t> </a:t>
            </a:r>
            <a:r>
              <a:rPr lang="en-AU" sz="1100" kern="100" dirty="0" err="1">
                <a:effectLst/>
                <a:latin typeface="Arial" panose="020B0604020202020204" pitchFamily="34" charset="0"/>
                <a:ea typeface="Aptos" panose="020B0004020202020204" pitchFamily="34" charset="0"/>
                <a:cs typeface="Arial" panose="020B0604020202020204" pitchFamily="34" charset="0"/>
              </a:rPr>
              <a:t>derfetekê</a:t>
            </a:r>
            <a:r>
              <a:rPr lang="en-AU" sz="1100" kern="100" dirty="0">
                <a:effectLst/>
                <a:latin typeface="Arial" panose="020B0604020202020204" pitchFamily="34" charset="0"/>
                <a:ea typeface="Aptos" panose="020B0004020202020204" pitchFamily="34" charset="0"/>
                <a:cs typeface="Arial" panose="020B0604020202020204" pitchFamily="34" charset="0"/>
              </a:rPr>
              <a:t> ji </a:t>
            </a:r>
            <a:r>
              <a:rPr lang="en-AU" sz="1100" kern="100" dirty="0" err="1">
                <a:effectLst/>
                <a:latin typeface="Arial" panose="020B0604020202020204" pitchFamily="34" charset="0"/>
                <a:ea typeface="Aptos" panose="020B0004020202020204" pitchFamily="34" charset="0"/>
                <a:cs typeface="Arial" panose="020B0604020202020204" pitchFamily="34" charset="0"/>
              </a:rPr>
              <a:t>bo</a:t>
            </a:r>
            <a:r>
              <a:rPr lang="en-AU" sz="1100" kern="100" dirty="0">
                <a:effectLst/>
                <a:latin typeface="Arial" panose="020B0604020202020204" pitchFamily="34" charset="0"/>
                <a:ea typeface="Aptos" panose="020B0004020202020204" pitchFamily="34" charset="0"/>
                <a:cs typeface="Arial" panose="020B0604020202020204" pitchFamily="34" charset="0"/>
              </a:rPr>
              <a:t> </a:t>
            </a:r>
            <a:r>
              <a:rPr lang="en-AU" sz="1100" kern="100" dirty="0" err="1">
                <a:effectLst/>
                <a:latin typeface="Arial" panose="020B0604020202020204" pitchFamily="34" charset="0"/>
                <a:ea typeface="Aptos" panose="020B0004020202020204" pitchFamily="34" charset="0"/>
                <a:cs typeface="Arial" panose="020B0604020202020204" pitchFamily="34" charset="0"/>
              </a:rPr>
              <a:t>têderxistina</a:t>
            </a:r>
            <a:r>
              <a:rPr lang="en-AU" sz="1100" kern="100" dirty="0">
                <a:effectLst/>
                <a:latin typeface="Arial" panose="020B0604020202020204" pitchFamily="34" charset="0"/>
                <a:ea typeface="Aptos" panose="020B0004020202020204" pitchFamily="34" charset="0"/>
                <a:cs typeface="Arial" panose="020B0604020202020204" pitchFamily="34" charset="0"/>
              </a:rPr>
              <a:t> </a:t>
            </a:r>
            <a:r>
              <a:rPr lang="en-AU" sz="1100" kern="100" dirty="0" err="1">
                <a:effectLst/>
                <a:latin typeface="Arial" panose="020B0604020202020204" pitchFamily="34" charset="0"/>
                <a:ea typeface="Aptos" panose="020B0004020202020204" pitchFamily="34" charset="0"/>
                <a:cs typeface="Arial" panose="020B0604020202020204" pitchFamily="34" charset="0"/>
              </a:rPr>
              <a:t>rast</a:t>
            </a:r>
            <a:r>
              <a:rPr lang="en-AU" sz="1100" kern="100" dirty="0">
                <a:effectLst/>
                <a:latin typeface="Arial" panose="020B0604020202020204" pitchFamily="34" charset="0"/>
                <a:ea typeface="Aptos" panose="020B0004020202020204" pitchFamily="34" charset="0"/>
                <a:cs typeface="Arial" panose="020B0604020202020204" pitchFamily="34" charset="0"/>
              </a:rPr>
              <a:t> û </a:t>
            </a:r>
            <a:r>
              <a:rPr lang="en-AU" sz="1100" kern="100" dirty="0" err="1">
                <a:effectLst/>
                <a:latin typeface="Arial" panose="020B0604020202020204" pitchFamily="34" charset="0"/>
                <a:ea typeface="Aptos" panose="020B0004020202020204" pitchFamily="34" charset="0"/>
                <a:cs typeface="Arial" panose="020B0604020202020204" pitchFamily="34" charset="0"/>
              </a:rPr>
              <a:t>çewtiyê</a:t>
            </a:r>
            <a:r>
              <a:rPr lang="en-AU" sz="1100" kern="100" dirty="0">
                <a:effectLst/>
                <a:latin typeface="Arial" panose="020B0604020202020204" pitchFamily="34" charset="0"/>
                <a:ea typeface="Aptos" panose="020B0004020202020204" pitchFamily="34" charset="0"/>
                <a:cs typeface="Arial" panose="020B0604020202020204" pitchFamily="34" charset="0"/>
              </a:rPr>
              <a:t> </a:t>
            </a:r>
            <a:r>
              <a:rPr lang="en-AU" sz="1100" kern="100" dirty="0" err="1">
                <a:effectLst/>
                <a:latin typeface="Arial" panose="020B0604020202020204" pitchFamily="34" charset="0"/>
                <a:ea typeface="Aptos" panose="020B0004020202020204" pitchFamily="34" charset="0"/>
                <a:cs typeface="Arial" panose="020B0604020202020204" pitchFamily="34" charset="0"/>
              </a:rPr>
              <a:t>bo</a:t>
            </a:r>
            <a:r>
              <a:rPr lang="en-AU" sz="1100" kern="100" dirty="0">
                <a:effectLst/>
                <a:latin typeface="Arial" panose="020B0604020202020204" pitchFamily="34" charset="0"/>
                <a:ea typeface="Aptos" panose="020B0004020202020204" pitchFamily="34" charset="0"/>
                <a:cs typeface="Arial" panose="020B0604020202020204" pitchFamily="34" charset="0"/>
              </a:rPr>
              <a:t> </a:t>
            </a:r>
            <a:r>
              <a:rPr lang="en-AU" sz="1100" kern="100" dirty="0" err="1">
                <a:effectLst/>
                <a:latin typeface="Arial" panose="020B0604020202020204" pitchFamily="34" charset="0"/>
                <a:ea typeface="Aptos" panose="020B0004020202020204" pitchFamily="34" charset="0"/>
                <a:cs typeface="Arial" panose="020B0604020202020204" pitchFamily="34" charset="0"/>
              </a:rPr>
              <a:t>te</a:t>
            </a:r>
            <a:r>
              <a:rPr lang="en-AU" sz="1100" kern="100" dirty="0">
                <a:effectLst/>
                <a:latin typeface="Arial" panose="020B0604020202020204" pitchFamily="34" charset="0"/>
                <a:ea typeface="Aptos" panose="020B0004020202020204" pitchFamily="34" charset="0"/>
                <a:cs typeface="Arial" panose="020B0604020202020204" pitchFamily="34" charset="0"/>
              </a:rPr>
              <a:t> </a:t>
            </a:r>
            <a:r>
              <a:rPr lang="en-AU" sz="1100" kern="100" dirty="0" err="1">
                <a:effectLst/>
                <a:latin typeface="Arial" panose="020B0604020202020204" pitchFamily="34" charset="0"/>
                <a:ea typeface="Aptos" panose="020B0004020202020204" pitchFamily="34" charset="0"/>
                <a:cs typeface="Arial" panose="020B0604020202020204" pitchFamily="34" charset="0"/>
              </a:rPr>
              <a:t>nehêlin</a:t>
            </a:r>
            <a:r>
              <a:rPr lang="en-AU" sz="1100" kern="100" dirty="0">
                <a:effectLst/>
                <a:latin typeface="Arial" panose="020B0604020202020204" pitchFamily="34" charset="0"/>
                <a:ea typeface="Aptos" panose="020B0004020202020204" pitchFamily="34" charset="0"/>
                <a:cs typeface="Arial" panose="020B0604020202020204" pitchFamily="34" charset="0"/>
              </a:rPr>
              <a:t>, bi </a:t>
            </a:r>
            <a:r>
              <a:rPr lang="en-AU" sz="1100" kern="100" dirty="0" err="1">
                <a:effectLst/>
                <a:latin typeface="Arial" panose="020B0604020202020204" pitchFamily="34" charset="0"/>
                <a:ea typeface="Aptos" panose="020B0004020202020204" pitchFamily="34" charset="0"/>
                <a:cs typeface="Arial" panose="020B0604020202020204" pitchFamily="34" charset="0"/>
              </a:rPr>
              <a:t>awayekî</a:t>
            </a:r>
            <a:r>
              <a:rPr lang="en-AU" sz="1100" kern="100" dirty="0">
                <a:effectLst/>
                <a:latin typeface="Arial" panose="020B0604020202020204" pitchFamily="34" charset="0"/>
                <a:ea typeface="Aptos" panose="020B0004020202020204" pitchFamily="34" charset="0"/>
                <a:cs typeface="Arial" panose="020B0604020202020204" pitchFamily="34" charset="0"/>
              </a:rPr>
              <a:t> </a:t>
            </a:r>
            <a:r>
              <a:rPr lang="en-AU" sz="1100" kern="100" dirty="0" err="1">
                <a:effectLst/>
                <a:latin typeface="Arial" panose="020B0604020202020204" pitchFamily="34" charset="0"/>
                <a:ea typeface="Aptos" panose="020B0004020202020204" pitchFamily="34" charset="0"/>
                <a:cs typeface="Arial" panose="020B0604020202020204" pitchFamily="34" charset="0"/>
              </a:rPr>
              <a:t>guvaşê</a:t>
            </a:r>
            <a:r>
              <a:rPr lang="en-AU" sz="1100" kern="100" dirty="0">
                <a:effectLst/>
                <a:latin typeface="Arial" panose="020B0604020202020204" pitchFamily="34" charset="0"/>
                <a:ea typeface="Aptos" panose="020B0004020202020204" pitchFamily="34" charset="0"/>
                <a:cs typeface="Arial" panose="020B0604020202020204" pitchFamily="34" charset="0"/>
              </a:rPr>
              <a:t> </a:t>
            </a:r>
            <a:r>
              <a:rPr lang="en-AU" sz="1100" kern="100" dirty="0" err="1">
                <a:effectLst/>
                <a:latin typeface="Arial" panose="020B0604020202020204" pitchFamily="34" charset="0"/>
                <a:ea typeface="Aptos" panose="020B0004020202020204" pitchFamily="34" charset="0"/>
                <a:cs typeface="Arial" panose="020B0604020202020204" pitchFamily="34" charset="0"/>
              </a:rPr>
              <a:t>tînin</a:t>
            </a:r>
            <a:r>
              <a:rPr lang="en-AU" sz="1100" kern="100" dirty="0">
                <a:effectLst/>
                <a:latin typeface="Arial" panose="020B0604020202020204" pitchFamily="34" charset="0"/>
                <a:ea typeface="Aptos" panose="020B0004020202020204" pitchFamily="34" charset="0"/>
                <a:cs typeface="Arial" panose="020B0604020202020204" pitchFamily="34" charset="0"/>
              </a:rPr>
              <a:t> ser </a:t>
            </a:r>
            <a:r>
              <a:rPr lang="en-AU" sz="1100" kern="100" dirty="0" err="1">
                <a:effectLst/>
                <a:latin typeface="Arial" panose="020B0604020202020204" pitchFamily="34" charset="0"/>
                <a:ea typeface="Aptos" panose="020B0004020202020204" pitchFamily="34" charset="0"/>
                <a:cs typeface="Arial" panose="020B0604020202020204" pitchFamily="34" charset="0"/>
              </a:rPr>
              <a:t>te</a:t>
            </a:r>
            <a:r>
              <a:rPr lang="en-AU" sz="1100" kern="100" dirty="0">
                <a:effectLst/>
                <a:latin typeface="Arial" panose="020B0604020202020204" pitchFamily="34" charset="0"/>
                <a:ea typeface="Aptos" panose="020B0004020202020204" pitchFamily="34" charset="0"/>
                <a:cs typeface="Arial" panose="020B0604020202020204" pitchFamily="34" charset="0"/>
              </a:rPr>
              <a:t> </a:t>
            </a:r>
            <a:r>
              <a:rPr lang="en-AU" sz="1100" kern="100" dirty="0" err="1">
                <a:effectLst/>
                <a:latin typeface="Arial" panose="020B0604020202020204" pitchFamily="34" charset="0"/>
                <a:ea typeface="Aptos" panose="020B0004020202020204" pitchFamily="34" charset="0"/>
                <a:cs typeface="Arial" panose="020B0604020202020204" pitchFamily="34" charset="0"/>
              </a:rPr>
              <a:t>ku</a:t>
            </a:r>
            <a:r>
              <a:rPr lang="en-AU" sz="1100" kern="100" dirty="0">
                <a:effectLst/>
                <a:latin typeface="Arial" panose="020B0604020202020204" pitchFamily="34" charset="0"/>
                <a:ea typeface="Aptos" panose="020B0004020202020204" pitchFamily="34" charset="0"/>
                <a:cs typeface="Arial" panose="020B0604020202020204" pitchFamily="34" charset="0"/>
              </a:rPr>
              <a:t> bi lez </a:t>
            </a:r>
            <a:r>
              <a:rPr lang="en-AU" sz="1100" kern="100" dirty="0" err="1">
                <a:effectLst/>
                <a:latin typeface="Arial" panose="020B0604020202020204" pitchFamily="34" charset="0"/>
                <a:ea typeface="Aptos" panose="020B0004020202020204" pitchFamily="34" charset="0"/>
                <a:cs typeface="Arial" panose="020B0604020202020204" pitchFamily="34" charset="0"/>
              </a:rPr>
              <a:t>bikevî</a:t>
            </a:r>
            <a:r>
              <a:rPr lang="en-AU" sz="1100" kern="100" dirty="0">
                <a:effectLst/>
                <a:latin typeface="Arial" panose="020B0604020202020204" pitchFamily="34" charset="0"/>
                <a:ea typeface="Aptos" panose="020B0004020202020204" pitchFamily="34" charset="0"/>
                <a:cs typeface="Arial" panose="020B0604020202020204" pitchFamily="34" charset="0"/>
              </a:rPr>
              <a:t> </a:t>
            </a:r>
            <a:r>
              <a:rPr lang="en-AU" sz="1100" kern="100" dirty="0" err="1">
                <a:effectLst/>
                <a:latin typeface="Arial" panose="020B0604020202020204" pitchFamily="34" charset="0"/>
                <a:ea typeface="Aptos" panose="020B0004020202020204" pitchFamily="34" charset="0"/>
                <a:cs typeface="Arial" panose="020B0604020202020204" pitchFamily="34" charset="0"/>
              </a:rPr>
              <a:t>tevgerê</a:t>
            </a:r>
            <a:r>
              <a:rPr lang="en-AU" sz="1100" kern="100" dirty="0">
                <a:effectLst/>
                <a:latin typeface="Arial" panose="020B0604020202020204" pitchFamily="34" charset="0"/>
                <a:ea typeface="Aptos" panose="020B0004020202020204" pitchFamily="34" charset="0"/>
                <a:cs typeface="Arial" panose="020B0604020202020204" pitchFamily="34" charset="0"/>
              </a:rPr>
              <a:t>.</a:t>
            </a:r>
          </a:p>
          <a:p>
            <a:pPr marL="171450" lvl="0" indent="-171450">
              <a:lnSpc>
                <a:spcPct val="115000"/>
              </a:lnSpc>
              <a:buFont typeface="Arial" panose="020B0604020202020204" pitchFamily="34" charset="0"/>
              <a:buChar char="•"/>
            </a:pPr>
            <a:r>
              <a:rPr lang="en-AU" sz="1100" kern="100" dirty="0">
                <a:effectLst/>
                <a:latin typeface="Arial" panose="020B0604020202020204" pitchFamily="34" charset="0"/>
                <a:ea typeface="Aptos" panose="020B0004020202020204" pitchFamily="34" charset="0"/>
                <a:cs typeface="Arial" panose="020B0604020202020204" pitchFamily="34" charset="0"/>
              </a:rPr>
              <a:t>Ku </a:t>
            </a:r>
            <a:r>
              <a:rPr lang="en-AU" sz="1100" kern="100" dirty="0" err="1">
                <a:effectLst/>
                <a:latin typeface="Arial" panose="020B0604020202020204" pitchFamily="34" charset="0"/>
                <a:ea typeface="Aptos" panose="020B0004020202020204" pitchFamily="34" charset="0"/>
                <a:cs typeface="Arial" panose="020B0604020202020204" pitchFamily="34" charset="0"/>
              </a:rPr>
              <a:t>pirranî</a:t>
            </a:r>
            <a:r>
              <a:rPr lang="en-AU" sz="1100" kern="100" dirty="0">
                <a:effectLst/>
                <a:latin typeface="Arial" panose="020B0604020202020204" pitchFamily="34" charset="0"/>
                <a:ea typeface="Aptos" panose="020B0004020202020204" pitchFamily="34" charset="0"/>
                <a:cs typeface="Arial" panose="020B0604020202020204" pitchFamily="34" charset="0"/>
              </a:rPr>
              <a:t> </a:t>
            </a:r>
            <a:r>
              <a:rPr lang="en-AU" sz="1100" kern="100" dirty="0" err="1">
                <a:effectLst/>
                <a:latin typeface="Arial" panose="020B0604020202020204" pitchFamily="34" charset="0"/>
                <a:ea typeface="Aptos" panose="020B0004020202020204" pitchFamily="34" charset="0"/>
                <a:cs typeface="Arial" panose="020B0604020202020204" pitchFamily="34" charset="0"/>
              </a:rPr>
              <a:t>pêk</a:t>
            </a:r>
            <a:r>
              <a:rPr lang="en-AU" sz="1100" kern="100" dirty="0">
                <a:effectLst/>
                <a:latin typeface="Arial" panose="020B0604020202020204" pitchFamily="34" charset="0"/>
                <a:ea typeface="Aptos" panose="020B0004020202020204" pitchFamily="34" charset="0"/>
                <a:cs typeface="Arial" panose="020B0604020202020204" pitchFamily="34" charset="0"/>
              </a:rPr>
              <a:t> </a:t>
            </a:r>
            <a:r>
              <a:rPr lang="en-AU" sz="1100" kern="100" dirty="0" err="1">
                <a:effectLst/>
                <a:latin typeface="Arial" panose="020B0604020202020204" pitchFamily="34" charset="0"/>
                <a:ea typeface="Aptos" panose="020B0004020202020204" pitchFamily="34" charset="0"/>
                <a:cs typeface="Arial" panose="020B0604020202020204" pitchFamily="34" charset="0"/>
              </a:rPr>
              <a:t>tê</a:t>
            </a:r>
            <a:r>
              <a:rPr lang="en-AU" sz="1100" kern="100" dirty="0">
                <a:effectLst/>
                <a:latin typeface="Arial" panose="020B0604020202020204" pitchFamily="34" charset="0"/>
                <a:ea typeface="Aptos" panose="020B0004020202020204" pitchFamily="34" charset="0"/>
                <a:cs typeface="Arial" panose="020B0604020202020204" pitchFamily="34" charset="0"/>
              </a:rPr>
              <a:t> ji </a:t>
            </a:r>
            <a:r>
              <a:rPr lang="en-AU" sz="1100" kern="100" dirty="0" err="1">
                <a:effectLst/>
                <a:latin typeface="Arial" panose="020B0604020202020204" pitchFamily="34" charset="0"/>
                <a:ea typeface="Aptos" panose="020B0004020202020204" pitchFamily="34" charset="0"/>
                <a:cs typeface="Arial" panose="020B0604020202020204" pitchFamily="34" charset="0"/>
              </a:rPr>
              <a:t>moletên</a:t>
            </a:r>
            <a:r>
              <a:rPr lang="en-AU" sz="1100" kern="100" dirty="0">
                <a:effectLst/>
                <a:latin typeface="Arial" panose="020B0604020202020204" pitchFamily="34" charset="0"/>
                <a:ea typeface="Aptos" panose="020B0004020202020204" pitchFamily="34" charset="0"/>
                <a:cs typeface="Arial" panose="020B0604020202020204" pitchFamily="34" charset="0"/>
              </a:rPr>
              <a:t> </a:t>
            </a:r>
            <a:r>
              <a:rPr lang="en-AU" sz="1100" kern="100" dirty="0" err="1">
                <a:effectLst/>
                <a:latin typeface="Arial" panose="020B0604020202020204" pitchFamily="34" charset="0"/>
                <a:ea typeface="Aptos" panose="020B0004020202020204" pitchFamily="34" charset="0"/>
                <a:cs typeface="Arial" panose="020B0604020202020204" pitchFamily="34" charset="0"/>
              </a:rPr>
              <a:t>xapînok</a:t>
            </a:r>
            <a:r>
              <a:rPr lang="en-AU" sz="1100" kern="100" dirty="0">
                <a:effectLst/>
                <a:latin typeface="Arial" panose="020B0604020202020204" pitchFamily="34" charset="0"/>
                <a:ea typeface="Aptos" panose="020B0004020202020204" pitchFamily="34" charset="0"/>
                <a:cs typeface="Arial" panose="020B0604020202020204" pitchFamily="34" charset="0"/>
              </a:rPr>
              <a:t> </a:t>
            </a:r>
            <a:r>
              <a:rPr lang="en-AU" sz="1100" kern="100" dirty="0" err="1">
                <a:effectLst/>
                <a:latin typeface="Arial" panose="020B0604020202020204" pitchFamily="34" charset="0"/>
                <a:ea typeface="Aptos" panose="020B0004020202020204" pitchFamily="34" charset="0"/>
                <a:cs typeface="Arial" panose="020B0604020202020204" pitchFamily="34" charset="0"/>
              </a:rPr>
              <a:t>yan</a:t>
            </a:r>
            <a:r>
              <a:rPr lang="en-AU" sz="1100" kern="100" dirty="0">
                <a:effectLst/>
                <a:latin typeface="Arial" panose="020B0604020202020204" pitchFamily="34" charset="0"/>
                <a:ea typeface="Aptos" panose="020B0004020202020204" pitchFamily="34" charset="0"/>
                <a:cs typeface="Arial" panose="020B0604020202020204" pitchFamily="34" charset="0"/>
              </a:rPr>
              <a:t> </a:t>
            </a:r>
            <a:r>
              <a:rPr lang="en-AU" sz="1100" kern="100" dirty="0" err="1">
                <a:effectLst/>
                <a:latin typeface="Arial" panose="020B0604020202020204" pitchFamily="34" charset="0"/>
                <a:ea typeface="Aptos" panose="020B0004020202020204" pitchFamily="34" charset="0"/>
                <a:cs typeface="Arial" panose="020B0604020202020204" pitchFamily="34" charset="0"/>
              </a:rPr>
              <a:t>pêşniyazên</a:t>
            </a:r>
            <a:r>
              <a:rPr lang="en-AU" sz="1100" kern="100" dirty="0">
                <a:effectLst/>
                <a:latin typeface="Arial" panose="020B0604020202020204" pitchFamily="34" charset="0"/>
                <a:ea typeface="Aptos" panose="020B0004020202020204" pitchFamily="34" charset="0"/>
                <a:cs typeface="Arial" panose="020B0604020202020204" pitchFamily="34" charset="0"/>
              </a:rPr>
              <a:t> bi "</a:t>
            </a:r>
            <a:r>
              <a:rPr lang="en-AU" sz="1100" kern="100" dirty="0" err="1">
                <a:effectLst/>
                <a:latin typeface="Arial" panose="020B0604020202020204" pitchFamily="34" charset="0"/>
                <a:ea typeface="Aptos" panose="020B0004020202020204" pitchFamily="34" charset="0"/>
                <a:cs typeface="Arial" panose="020B0604020202020204" pitchFamily="34" charset="0"/>
              </a:rPr>
              <a:t>dema</a:t>
            </a:r>
            <a:r>
              <a:rPr lang="en-AU" sz="1100" kern="100" dirty="0">
                <a:effectLst/>
                <a:latin typeface="Arial" panose="020B0604020202020204" pitchFamily="34" charset="0"/>
                <a:ea typeface="Aptos" panose="020B0004020202020204" pitchFamily="34" charset="0"/>
                <a:cs typeface="Arial" panose="020B0604020202020204" pitchFamily="34" charset="0"/>
              </a:rPr>
              <a:t> </a:t>
            </a:r>
            <a:r>
              <a:rPr lang="en-AU" sz="1100" kern="100" dirty="0" err="1">
                <a:effectLst/>
                <a:latin typeface="Arial" panose="020B0604020202020204" pitchFamily="34" charset="0"/>
                <a:ea typeface="Aptos" panose="020B0004020202020204" pitchFamily="34" charset="0"/>
                <a:cs typeface="Arial" panose="020B0604020202020204" pitchFamily="34" charset="0"/>
              </a:rPr>
              <a:t>sînordar</a:t>
            </a:r>
            <a:r>
              <a:rPr lang="en-AU" sz="1100" kern="100" dirty="0">
                <a:effectLst/>
                <a:latin typeface="Arial" panose="020B0604020202020204" pitchFamily="34" charset="0"/>
                <a:ea typeface="Aptos" panose="020B0004020202020204" pitchFamily="34" charset="0"/>
                <a:cs typeface="Arial" panose="020B0604020202020204" pitchFamily="34" charset="0"/>
              </a:rPr>
              <a:t>".</a:t>
            </a:r>
          </a:p>
        </p:txBody>
      </p:sp>
    </p:spTree>
    <p:extLst>
      <p:ext uri="{BB962C8B-B14F-4D97-AF65-F5344CB8AC3E}">
        <p14:creationId xmlns:p14="http://schemas.microsoft.com/office/powerpoint/2010/main" val="972854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A4B38-0D2B-B7CB-7C15-18F9D7110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2286F-CAE8-55BD-4929-033FA8FCAB05}"/>
              </a:ext>
            </a:extLst>
          </p:cNvPr>
          <p:cNvSpPr>
            <a:spLocks noGrp="1" noRot="1" noChangeAspect="1"/>
          </p:cNvSpPr>
          <p:nvPr>
            <p:ph type="sldImg"/>
          </p:nvPr>
        </p:nvSpPr>
        <p:spPr>
          <a:xfrm>
            <a:off x="422275" y="415925"/>
            <a:ext cx="5953125" cy="3349625"/>
          </a:xfrm>
        </p:spPr>
      </p:sp>
      <p:sp>
        <p:nvSpPr>
          <p:cNvPr id="3" name="Notes Placeholder 2">
            <a:extLst>
              <a:ext uri="{FF2B5EF4-FFF2-40B4-BE49-F238E27FC236}">
                <a16:creationId xmlns:a16="http://schemas.microsoft.com/office/drawing/2014/main" id="{C12E6555-8539-2093-E2B7-9EF38C2594C3}"/>
              </a:ext>
            </a:extLst>
          </p:cNvPr>
          <p:cNvSpPr>
            <a:spLocks noGrp="1"/>
          </p:cNvSpPr>
          <p:nvPr>
            <p:ph type="body" idx="1"/>
          </p:nvPr>
        </p:nvSpPr>
        <p:spPr>
          <a:xfrm>
            <a:off x="422276" y="3886201"/>
            <a:ext cx="5953124" cy="5624512"/>
          </a:xfrm>
        </p:spPr>
        <p:txBody>
          <a:bodyPr/>
          <a:lstStyle/>
          <a:p>
            <a:pPr rtl="0">
              <a:spcBef>
                <a:spcPts val="0"/>
              </a:spcBef>
            </a:pPr>
            <a:r>
              <a:rPr lang="x-none" sz="1400" dirty="0">
                <a:latin typeface="Arial" panose="020B0604020202020204" pitchFamily="34" charset="0"/>
                <a:cs typeface="Arial" panose="020B0604020202020204" pitchFamily="34" charset="0"/>
              </a:rPr>
              <a:t>Karê xwe bi raberkirina dîmeneke giştî ji cûreyên şêlandin û xalifandinê yên heyî dest pê bike.</a:t>
            </a:r>
          </a:p>
        </p:txBody>
      </p:sp>
    </p:spTree>
    <p:extLst>
      <p:ext uri="{BB962C8B-B14F-4D97-AF65-F5344CB8AC3E}">
        <p14:creationId xmlns:p14="http://schemas.microsoft.com/office/powerpoint/2010/main" val="3111614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561446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x-none"/>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x-none"/>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rtlCol="0"/>
          <a:lstStyle>
            <a:lvl1pPr>
              <a:defRPr/>
            </a:lvl1pPr>
          </a:lstStyle>
          <a:p>
            <a:pPr rtl="0">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12602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x-none"/>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AU" noProof="0"/>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x-none"/>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rtlCol="0"/>
          <a:lstStyle>
            <a:lvl1pPr>
              <a:defRPr/>
            </a:lvl1pPr>
          </a:lstStyle>
          <a:p>
            <a:pPr rtl="0" fontAlgn="base">
              <a:spcBef>
                <a:spcPct val="0"/>
              </a:spcBef>
              <a:spcAft>
                <a:spcPts val="600"/>
              </a:spcAft>
            </a:pPr>
            <a:r>
              <a:rPr lang="x-none">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rtlCol="0"/>
          <a:lstStyle>
            <a:lvl1pPr>
              <a:defRPr/>
            </a:lvl1pPr>
          </a:lstStyle>
          <a:p>
            <a:pPr rtl="0">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286925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Vertical Text Placeholder 2"/>
          <p:cNvSpPr>
            <a:spLocks noGrp="1"/>
          </p:cNvSpPr>
          <p:nvPr>
            <p:ph type="body" orient="vert" idx="1"/>
          </p:nvPr>
        </p:nvSpPr>
        <p:spPr/>
        <p:txBody>
          <a:bodyPr vert="eaVert"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rtlCol="0"/>
          <a:lstStyle>
            <a:lvl1pPr>
              <a:defRPr/>
            </a:lvl1pPr>
          </a:lstStyle>
          <a:p>
            <a:pPr rtl="0" fontAlgn="base">
              <a:spcBef>
                <a:spcPct val="0"/>
              </a:spcBef>
              <a:spcAft>
                <a:spcPts val="600"/>
              </a:spcAft>
            </a:pPr>
            <a:r>
              <a:rPr lang="x-none">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rtlCol="0"/>
          <a:lstStyle>
            <a:lvl1pPr>
              <a:defRPr/>
            </a:lvl1pPr>
          </a:lstStyle>
          <a:p>
            <a:pPr rtl="0">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295654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0"/>
          <a:lstStyle/>
          <a:p>
            <a:pPr rtl="0"/>
            <a:r>
              <a:rPr lang="x-none"/>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rtlCol="0"/>
          <a:lstStyle>
            <a:lvl1pPr>
              <a:defRPr/>
            </a:lvl1pPr>
          </a:lstStyle>
          <a:p>
            <a:pPr rtl="0" fontAlgn="base">
              <a:spcBef>
                <a:spcPct val="0"/>
              </a:spcBef>
              <a:spcAft>
                <a:spcPts val="600"/>
              </a:spcAft>
            </a:pPr>
            <a:r>
              <a:rPr lang="x-none">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rtlCol="0"/>
          <a:lstStyle>
            <a:lvl1pPr>
              <a:defRPr/>
            </a:lvl1pPr>
          </a:lstStyle>
          <a:p>
            <a:pPr rtl="0">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71266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x-none"/>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x-none"/>
              <a:t>Click to edit Master subtitle style</a:t>
            </a:r>
            <a:endParaRPr lang="en-AU"/>
          </a:p>
        </p:txBody>
      </p:sp>
      <p:sp>
        <p:nvSpPr>
          <p:cNvPr id="4" name="Footer Placeholder 4">
            <a:extLst>
              <a:ext uri="{FF2B5EF4-FFF2-40B4-BE49-F238E27FC236}">
                <a16:creationId xmlns:a16="http://schemas.microsoft.com/office/drawing/2014/main" id="{5296D1FC-779E-EE88-C5A3-6B91D49023BD}"/>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54BFBC40-8F42-4DC6-BB17-F7273E7EC166}"/>
              </a:ext>
            </a:extLst>
          </p:cNvPr>
          <p:cNvSpPr>
            <a:spLocks noGrp="1"/>
          </p:cNvSpPr>
          <p:nvPr>
            <p:ph type="sldNum" sz="quarter" idx="11"/>
          </p:nvPr>
        </p:nvSpPr>
        <p:spPr/>
        <p:txBody>
          <a:bodyPr rtlCol="0"/>
          <a:lstStyle>
            <a:lvl1pPr>
              <a:defRPr/>
            </a:lvl1pPr>
          </a:lstStyle>
          <a:p>
            <a:pPr rtl="0">
              <a:defRPr/>
            </a:pPr>
            <a:fld id="{886E6E1D-8E7D-44ED-A4F5-C3BD169B5746}" type="slidenum">
              <a:rPr lang="en-AU" altLang="en-US"/>
              <a:pPr>
                <a:defRPr/>
              </a:pPr>
              <a:t>‹#›</a:t>
            </a:fld>
            <a:endParaRPr lang="en-AU" altLang="en-US"/>
          </a:p>
        </p:txBody>
      </p:sp>
    </p:spTree>
    <p:extLst>
      <p:ext uri="{BB962C8B-B14F-4D97-AF65-F5344CB8AC3E}">
        <p14:creationId xmlns:p14="http://schemas.microsoft.com/office/powerpoint/2010/main" val="192281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Content Placeholder 2"/>
          <p:cNvSpPr>
            <a:spLocks noGrp="1"/>
          </p:cNvSpPr>
          <p:nvPr>
            <p:ph idx="1"/>
          </p:nvPr>
        </p:nvSpPr>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Footer Placeholder 4">
            <a:extLst>
              <a:ext uri="{FF2B5EF4-FFF2-40B4-BE49-F238E27FC236}">
                <a16:creationId xmlns:a16="http://schemas.microsoft.com/office/drawing/2014/main" id="{1B9AF5C3-C92C-F168-3F19-F6BA844F5652}"/>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B8124024-1A60-1CE9-3960-C9FED641F86D}"/>
              </a:ext>
            </a:extLst>
          </p:cNvPr>
          <p:cNvSpPr>
            <a:spLocks noGrp="1"/>
          </p:cNvSpPr>
          <p:nvPr>
            <p:ph type="sldNum" sz="quarter" idx="11"/>
          </p:nvPr>
        </p:nvSpPr>
        <p:spPr/>
        <p:txBody>
          <a:bodyPr rtlCol="0"/>
          <a:lstStyle>
            <a:lvl1pPr>
              <a:defRPr/>
            </a:lvl1pPr>
          </a:lstStyle>
          <a:p>
            <a:pPr rtl="0">
              <a:defRPr/>
            </a:pPr>
            <a:fld id="{0A31E44B-B963-423F-8172-990928AF2B84}" type="slidenum">
              <a:rPr lang="en-AU" altLang="en-US"/>
              <a:pPr>
                <a:defRPr/>
              </a:pPr>
              <a:t>‹#›</a:t>
            </a:fld>
            <a:endParaRPr lang="en-AU" altLang="en-US"/>
          </a:p>
        </p:txBody>
      </p:sp>
    </p:spTree>
    <p:extLst>
      <p:ext uri="{BB962C8B-B14F-4D97-AF65-F5344CB8AC3E}">
        <p14:creationId xmlns:p14="http://schemas.microsoft.com/office/powerpoint/2010/main" val="7558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x-none"/>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x-none"/>
              <a:t>Edit Master text styles</a:t>
            </a:r>
          </a:p>
        </p:txBody>
      </p:sp>
      <p:sp>
        <p:nvSpPr>
          <p:cNvPr id="4" name="Footer Placeholder 4">
            <a:extLst>
              <a:ext uri="{FF2B5EF4-FFF2-40B4-BE49-F238E27FC236}">
                <a16:creationId xmlns:a16="http://schemas.microsoft.com/office/drawing/2014/main" id="{4F0A1E8B-AC3E-3291-F4EF-000ED97B5C5E}"/>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00143284-FCFD-F2D3-F165-5A5300E2A4DE}"/>
              </a:ext>
            </a:extLst>
          </p:cNvPr>
          <p:cNvSpPr>
            <a:spLocks noGrp="1"/>
          </p:cNvSpPr>
          <p:nvPr>
            <p:ph type="sldNum" sz="quarter" idx="11"/>
          </p:nvPr>
        </p:nvSpPr>
        <p:spPr/>
        <p:txBody>
          <a:bodyPr rtlCol="0"/>
          <a:lstStyle>
            <a:lvl1pPr>
              <a:defRPr/>
            </a:lvl1pPr>
          </a:lstStyle>
          <a:p>
            <a:pPr rtl="0">
              <a:defRPr/>
            </a:pPr>
            <a:fld id="{F8EF17D5-A82E-47BA-A9A3-36F64F7ADD9A}" type="slidenum">
              <a:rPr lang="en-AU" altLang="en-US"/>
              <a:pPr>
                <a:defRPr/>
              </a:pPr>
              <a:t>‹#›</a:t>
            </a:fld>
            <a:endParaRPr lang="en-AU" altLang="en-US"/>
          </a:p>
        </p:txBody>
      </p:sp>
    </p:spTree>
    <p:extLst>
      <p:ext uri="{BB962C8B-B14F-4D97-AF65-F5344CB8AC3E}">
        <p14:creationId xmlns:p14="http://schemas.microsoft.com/office/powerpoint/2010/main" val="46886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x-none"/>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x-none"/>
              <a:t>Edit Master text styles</a:t>
            </a:r>
          </a:p>
        </p:txBody>
      </p:sp>
    </p:spTree>
    <p:extLst>
      <p:ext uri="{BB962C8B-B14F-4D97-AF65-F5344CB8AC3E}">
        <p14:creationId xmlns:p14="http://schemas.microsoft.com/office/powerpoint/2010/main" val="378328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Content Placeholder 3"/>
          <p:cNvSpPr>
            <a:spLocks noGrp="1"/>
          </p:cNvSpPr>
          <p:nvPr>
            <p:ph sz="half" idx="2"/>
          </p:nvPr>
        </p:nvSpPr>
        <p:spPr>
          <a:xfrm>
            <a:off x="6172200" y="1825625"/>
            <a:ext cx="5181600" cy="3929223"/>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5" name="Footer Placeholder 4">
            <a:extLst>
              <a:ext uri="{FF2B5EF4-FFF2-40B4-BE49-F238E27FC236}">
                <a16:creationId xmlns:a16="http://schemas.microsoft.com/office/drawing/2014/main" id="{1DF1E2D9-5295-4A66-6916-6B40D470A326}"/>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6" name="Slide Number Placeholder 5">
            <a:extLst>
              <a:ext uri="{FF2B5EF4-FFF2-40B4-BE49-F238E27FC236}">
                <a16:creationId xmlns:a16="http://schemas.microsoft.com/office/drawing/2014/main" id="{DF3E2EAB-9E8A-34BB-E3B1-138A75DF3578}"/>
              </a:ext>
            </a:extLst>
          </p:cNvPr>
          <p:cNvSpPr>
            <a:spLocks noGrp="1"/>
          </p:cNvSpPr>
          <p:nvPr>
            <p:ph type="sldNum" sz="quarter" idx="11"/>
          </p:nvPr>
        </p:nvSpPr>
        <p:spPr/>
        <p:txBody>
          <a:bodyPr rtlCol="0"/>
          <a:lstStyle>
            <a:lvl1pPr>
              <a:defRPr/>
            </a:lvl1pPr>
          </a:lstStyle>
          <a:p>
            <a:pPr rtl="0">
              <a:defRPr/>
            </a:pPr>
            <a:fld id="{3CC9AF4E-62BB-46E2-9162-30650D4FD585}" type="slidenum">
              <a:rPr lang="en-AU" altLang="en-US"/>
              <a:pPr>
                <a:defRPr/>
              </a:pPr>
              <a:t>‹#›</a:t>
            </a:fld>
            <a:endParaRPr lang="en-AU" altLang="en-US"/>
          </a:p>
        </p:txBody>
      </p:sp>
    </p:spTree>
    <p:extLst>
      <p:ext uri="{BB962C8B-B14F-4D97-AF65-F5344CB8AC3E}">
        <p14:creationId xmlns:p14="http://schemas.microsoft.com/office/powerpoint/2010/main" val="3439863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0"/>
          <a:lstStyle/>
          <a:p>
            <a:pPr rtl="0"/>
            <a:r>
              <a:rPr lang="x-none"/>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x-none"/>
              <a:t>Edit Master text styles</a:t>
            </a:r>
          </a:p>
        </p:txBody>
      </p:sp>
      <p:sp>
        <p:nvSpPr>
          <p:cNvPr id="4" name="Content Placeholder 3"/>
          <p:cNvSpPr>
            <a:spLocks noGrp="1"/>
          </p:cNvSpPr>
          <p:nvPr>
            <p:ph sz="half" idx="2"/>
          </p:nvPr>
        </p:nvSpPr>
        <p:spPr>
          <a:xfrm>
            <a:off x="839788" y="2505075"/>
            <a:ext cx="5157787" cy="3266551"/>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x-none"/>
              <a:t>Edit Master text styles</a:t>
            </a:r>
          </a:p>
        </p:txBody>
      </p:sp>
      <p:sp>
        <p:nvSpPr>
          <p:cNvPr id="6" name="Content Placeholder 5"/>
          <p:cNvSpPr>
            <a:spLocks noGrp="1"/>
          </p:cNvSpPr>
          <p:nvPr>
            <p:ph sz="quarter" idx="4"/>
          </p:nvPr>
        </p:nvSpPr>
        <p:spPr>
          <a:xfrm>
            <a:off x="6172200" y="2505075"/>
            <a:ext cx="5183188" cy="3266551"/>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7" name="Footer Placeholder 4">
            <a:extLst>
              <a:ext uri="{FF2B5EF4-FFF2-40B4-BE49-F238E27FC236}">
                <a16:creationId xmlns:a16="http://schemas.microsoft.com/office/drawing/2014/main" id="{CC5268B8-7AD0-EB0C-EC0D-05F4EEB9A0B7}"/>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8" name="Slide Number Placeholder 5">
            <a:extLst>
              <a:ext uri="{FF2B5EF4-FFF2-40B4-BE49-F238E27FC236}">
                <a16:creationId xmlns:a16="http://schemas.microsoft.com/office/drawing/2014/main" id="{5686C75F-120C-3068-75BE-B0716431F4C5}"/>
              </a:ext>
            </a:extLst>
          </p:cNvPr>
          <p:cNvSpPr>
            <a:spLocks noGrp="1"/>
          </p:cNvSpPr>
          <p:nvPr>
            <p:ph type="sldNum" sz="quarter" idx="11"/>
          </p:nvPr>
        </p:nvSpPr>
        <p:spPr/>
        <p:txBody>
          <a:bodyPr rtlCol="0"/>
          <a:lstStyle>
            <a:lvl1pPr>
              <a:defRPr/>
            </a:lvl1pPr>
          </a:lstStyle>
          <a:p>
            <a:pPr rtl="0">
              <a:defRPr/>
            </a:pPr>
            <a:fld id="{1CD564C0-AD6B-46FC-9DC4-29320E75609B}" type="slidenum">
              <a:rPr lang="en-AU" altLang="en-US"/>
              <a:pPr>
                <a:defRPr/>
              </a:pPr>
              <a:t>‹#›</a:t>
            </a:fld>
            <a:endParaRPr lang="en-AU" altLang="en-US"/>
          </a:p>
        </p:txBody>
      </p:sp>
    </p:spTree>
    <p:extLst>
      <p:ext uri="{BB962C8B-B14F-4D97-AF65-F5344CB8AC3E}">
        <p14:creationId xmlns:p14="http://schemas.microsoft.com/office/powerpoint/2010/main" val="410865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Footer Placeholder 4">
            <a:extLst>
              <a:ext uri="{FF2B5EF4-FFF2-40B4-BE49-F238E27FC236}">
                <a16:creationId xmlns:a16="http://schemas.microsoft.com/office/drawing/2014/main" id="{D690C9A8-BB7F-16DB-C3DB-37CE7136ED1F}"/>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4" name="Slide Number Placeholder 5">
            <a:extLst>
              <a:ext uri="{FF2B5EF4-FFF2-40B4-BE49-F238E27FC236}">
                <a16:creationId xmlns:a16="http://schemas.microsoft.com/office/drawing/2014/main" id="{3F196E8B-ADF1-312E-6ABD-1B6C0A973340}"/>
              </a:ext>
            </a:extLst>
          </p:cNvPr>
          <p:cNvSpPr>
            <a:spLocks noGrp="1"/>
          </p:cNvSpPr>
          <p:nvPr>
            <p:ph type="sldNum" sz="quarter" idx="11"/>
          </p:nvPr>
        </p:nvSpPr>
        <p:spPr/>
        <p:txBody>
          <a:bodyPr rtlCol="0"/>
          <a:lstStyle>
            <a:lvl1pPr>
              <a:defRPr/>
            </a:lvl1pPr>
          </a:lstStyle>
          <a:p>
            <a:pPr rtl="0">
              <a:defRPr/>
            </a:pPr>
            <a:fld id="{C114D69A-02AB-4368-AF1C-6D7D24B735EA}" type="slidenum">
              <a:rPr lang="en-AU" altLang="en-US"/>
              <a:pPr>
                <a:defRPr/>
              </a:pPr>
              <a:t>‹#›</a:t>
            </a:fld>
            <a:endParaRPr lang="en-AU" altLang="en-US"/>
          </a:p>
        </p:txBody>
      </p:sp>
    </p:spTree>
    <p:extLst>
      <p:ext uri="{BB962C8B-B14F-4D97-AF65-F5344CB8AC3E}">
        <p14:creationId xmlns:p14="http://schemas.microsoft.com/office/powerpoint/2010/main" val="16077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Content Placeholder 2"/>
          <p:cNvSpPr>
            <a:spLocks noGrp="1"/>
          </p:cNvSpPr>
          <p:nvPr>
            <p:ph idx="1"/>
          </p:nvPr>
        </p:nvSpPr>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rtlCol="0"/>
          <a:lstStyle>
            <a:lvl1pPr>
              <a:defRPr/>
            </a:lvl1pPr>
          </a:lstStyle>
          <a:p>
            <a:pPr rtl="0">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80910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3C4869D-EDA1-6285-46EC-368A63A8C054}"/>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3" name="Slide Number Placeholder 5">
            <a:extLst>
              <a:ext uri="{FF2B5EF4-FFF2-40B4-BE49-F238E27FC236}">
                <a16:creationId xmlns:a16="http://schemas.microsoft.com/office/drawing/2014/main" id="{1892EC90-32CA-B4FD-A402-79730F55B184}"/>
              </a:ext>
            </a:extLst>
          </p:cNvPr>
          <p:cNvSpPr>
            <a:spLocks noGrp="1"/>
          </p:cNvSpPr>
          <p:nvPr>
            <p:ph type="sldNum" sz="quarter" idx="11"/>
          </p:nvPr>
        </p:nvSpPr>
        <p:spPr/>
        <p:txBody>
          <a:bodyPr rtlCol="0"/>
          <a:lstStyle>
            <a:lvl1pPr>
              <a:defRPr/>
            </a:lvl1pPr>
          </a:lstStyle>
          <a:p>
            <a:pPr rtl="0">
              <a:defRPr/>
            </a:pPr>
            <a:fld id="{674DFD16-4D30-4185-AAA8-6AB9346BE2DF}" type="slidenum">
              <a:rPr lang="en-AU" altLang="en-US"/>
              <a:pPr>
                <a:defRPr/>
              </a:pPr>
              <a:t>‹#›</a:t>
            </a:fld>
            <a:endParaRPr lang="en-AU" altLang="en-US"/>
          </a:p>
        </p:txBody>
      </p:sp>
    </p:spTree>
    <p:extLst>
      <p:ext uri="{BB962C8B-B14F-4D97-AF65-F5344CB8AC3E}">
        <p14:creationId xmlns:p14="http://schemas.microsoft.com/office/powerpoint/2010/main" val="349652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x-none"/>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x-none"/>
              <a:t>Edit Master text styles</a:t>
            </a:r>
          </a:p>
        </p:txBody>
      </p:sp>
      <p:sp>
        <p:nvSpPr>
          <p:cNvPr id="5" name="Footer Placeholder 4">
            <a:extLst>
              <a:ext uri="{FF2B5EF4-FFF2-40B4-BE49-F238E27FC236}">
                <a16:creationId xmlns:a16="http://schemas.microsoft.com/office/drawing/2014/main" id="{0B283AC8-DA30-466F-2A71-5E7099C389E2}"/>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6" name="Slide Number Placeholder 5">
            <a:extLst>
              <a:ext uri="{FF2B5EF4-FFF2-40B4-BE49-F238E27FC236}">
                <a16:creationId xmlns:a16="http://schemas.microsoft.com/office/drawing/2014/main" id="{D98DE7F6-FF0A-9FE6-37D8-6BCF63ACCA2B}"/>
              </a:ext>
            </a:extLst>
          </p:cNvPr>
          <p:cNvSpPr>
            <a:spLocks noGrp="1"/>
          </p:cNvSpPr>
          <p:nvPr>
            <p:ph type="sldNum" sz="quarter" idx="11"/>
          </p:nvPr>
        </p:nvSpPr>
        <p:spPr/>
        <p:txBody>
          <a:bodyPr rtlCol="0"/>
          <a:lstStyle>
            <a:lvl1pPr>
              <a:defRPr/>
            </a:lvl1pPr>
          </a:lstStyle>
          <a:p>
            <a:pPr rtl="0">
              <a:defRPr/>
            </a:pPr>
            <a:fld id="{49AB87A3-4801-4EEA-A002-A83EEFC249AF}" type="slidenum">
              <a:rPr lang="en-AU" altLang="en-US"/>
              <a:pPr>
                <a:defRPr/>
              </a:pPr>
              <a:t>‹#›</a:t>
            </a:fld>
            <a:endParaRPr lang="en-AU" altLang="en-US"/>
          </a:p>
        </p:txBody>
      </p:sp>
    </p:spTree>
    <p:extLst>
      <p:ext uri="{BB962C8B-B14F-4D97-AF65-F5344CB8AC3E}">
        <p14:creationId xmlns:p14="http://schemas.microsoft.com/office/powerpoint/2010/main" val="2873731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x-none"/>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AU" noProof="0"/>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x-none"/>
              <a:t>Edit Master text styles</a:t>
            </a:r>
          </a:p>
        </p:txBody>
      </p:sp>
      <p:sp>
        <p:nvSpPr>
          <p:cNvPr id="5" name="Footer Placeholder 4">
            <a:extLst>
              <a:ext uri="{FF2B5EF4-FFF2-40B4-BE49-F238E27FC236}">
                <a16:creationId xmlns:a16="http://schemas.microsoft.com/office/drawing/2014/main" id="{E7A2539F-1016-CCDE-0707-05AF0BED2D5D}"/>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6" name="Slide Number Placeholder 5">
            <a:extLst>
              <a:ext uri="{FF2B5EF4-FFF2-40B4-BE49-F238E27FC236}">
                <a16:creationId xmlns:a16="http://schemas.microsoft.com/office/drawing/2014/main" id="{4D361373-DEB0-B066-2806-D56C8A0C9521}"/>
              </a:ext>
            </a:extLst>
          </p:cNvPr>
          <p:cNvSpPr>
            <a:spLocks noGrp="1"/>
          </p:cNvSpPr>
          <p:nvPr>
            <p:ph type="sldNum" sz="quarter" idx="11"/>
          </p:nvPr>
        </p:nvSpPr>
        <p:spPr/>
        <p:txBody>
          <a:bodyPr rtlCol="0"/>
          <a:lstStyle>
            <a:lvl1pPr>
              <a:defRPr/>
            </a:lvl1pPr>
          </a:lstStyle>
          <a:p>
            <a:pPr rtl="0">
              <a:defRPr/>
            </a:pPr>
            <a:fld id="{402B992E-7408-4498-B551-A3BF29110723}" type="slidenum">
              <a:rPr lang="en-AU" altLang="en-US"/>
              <a:pPr>
                <a:defRPr/>
              </a:pPr>
              <a:t>‹#›</a:t>
            </a:fld>
            <a:endParaRPr lang="en-AU" altLang="en-US"/>
          </a:p>
        </p:txBody>
      </p:sp>
    </p:spTree>
    <p:extLst>
      <p:ext uri="{BB962C8B-B14F-4D97-AF65-F5344CB8AC3E}">
        <p14:creationId xmlns:p14="http://schemas.microsoft.com/office/powerpoint/2010/main" val="136859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Vertical Text Placeholder 2"/>
          <p:cNvSpPr>
            <a:spLocks noGrp="1"/>
          </p:cNvSpPr>
          <p:nvPr>
            <p:ph type="body" orient="vert" idx="1"/>
          </p:nvPr>
        </p:nvSpPr>
        <p:spPr/>
        <p:txBody>
          <a:bodyPr vert="eaVert"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Footer Placeholder 4">
            <a:extLst>
              <a:ext uri="{FF2B5EF4-FFF2-40B4-BE49-F238E27FC236}">
                <a16:creationId xmlns:a16="http://schemas.microsoft.com/office/drawing/2014/main" id="{46BBD4D6-08B7-329A-BDCF-5A049E63B8CB}"/>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5CD6C18E-4528-CA42-9409-201B842AD951}"/>
              </a:ext>
            </a:extLst>
          </p:cNvPr>
          <p:cNvSpPr>
            <a:spLocks noGrp="1"/>
          </p:cNvSpPr>
          <p:nvPr>
            <p:ph type="sldNum" sz="quarter" idx="11"/>
          </p:nvPr>
        </p:nvSpPr>
        <p:spPr/>
        <p:txBody>
          <a:bodyPr rtlCol="0"/>
          <a:lstStyle>
            <a:lvl1pPr>
              <a:defRPr/>
            </a:lvl1pPr>
          </a:lstStyle>
          <a:p>
            <a:pPr rtl="0">
              <a:defRPr/>
            </a:pPr>
            <a:fld id="{98D7FF75-CC46-45DF-9F63-037124CBCA8B}" type="slidenum">
              <a:rPr lang="en-AU" altLang="en-US"/>
              <a:pPr>
                <a:defRPr/>
              </a:pPr>
              <a:t>‹#›</a:t>
            </a:fld>
            <a:endParaRPr lang="en-AU" altLang="en-US"/>
          </a:p>
        </p:txBody>
      </p:sp>
    </p:spTree>
    <p:extLst>
      <p:ext uri="{BB962C8B-B14F-4D97-AF65-F5344CB8AC3E}">
        <p14:creationId xmlns:p14="http://schemas.microsoft.com/office/powerpoint/2010/main" val="15582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0"/>
          <a:lstStyle/>
          <a:p>
            <a:pPr rtl="0"/>
            <a:r>
              <a:rPr lang="x-none"/>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Footer Placeholder 4">
            <a:extLst>
              <a:ext uri="{FF2B5EF4-FFF2-40B4-BE49-F238E27FC236}">
                <a16:creationId xmlns:a16="http://schemas.microsoft.com/office/drawing/2014/main" id="{45D0499D-FBD6-517B-1B32-0007CA0274C7}"/>
              </a:ext>
            </a:extLst>
          </p:cNvPr>
          <p:cNvSpPr>
            <a:spLocks noGrp="1"/>
          </p:cNvSpPr>
          <p:nvPr>
            <p:ph type="ftr" sz="quarter" idx="10"/>
          </p:nvPr>
        </p:nvSpPr>
        <p:spPr>
          <a:xfrm>
            <a:off x="838200" y="6275388"/>
            <a:ext cx="6854825" cy="236537"/>
          </a:xfrm>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3FEC50E9-B89A-7491-D427-04E035F9F937}"/>
              </a:ext>
            </a:extLst>
          </p:cNvPr>
          <p:cNvSpPr>
            <a:spLocks noGrp="1"/>
          </p:cNvSpPr>
          <p:nvPr>
            <p:ph type="sldNum" sz="quarter" idx="11"/>
          </p:nvPr>
        </p:nvSpPr>
        <p:spPr>
          <a:xfrm>
            <a:off x="7899400" y="6275388"/>
            <a:ext cx="2406650" cy="236537"/>
          </a:xfrm>
        </p:spPr>
        <p:txBody>
          <a:bodyPr rtlCol="0"/>
          <a:lstStyle>
            <a:lvl1pPr>
              <a:defRPr/>
            </a:lvl1pPr>
          </a:lstStyle>
          <a:p>
            <a:pPr rtl="0">
              <a:defRPr/>
            </a:pPr>
            <a:fld id="{AD314243-E650-4559-A462-A4C9647C4B0D}" type="slidenum">
              <a:rPr lang="en-AU" altLang="en-US"/>
              <a:pPr>
                <a:defRPr/>
              </a:pPr>
              <a:t>‹#›</a:t>
            </a:fld>
            <a:endParaRPr lang="en-AU" altLang="en-US"/>
          </a:p>
        </p:txBody>
      </p:sp>
    </p:spTree>
    <p:extLst>
      <p:ext uri="{BB962C8B-B14F-4D97-AF65-F5344CB8AC3E}">
        <p14:creationId xmlns:p14="http://schemas.microsoft.com/office/powerpoint/2010/main" val="339067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x-none"/>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x-none"/>
              <a:t>Click to edit Master subtitle style</a:t>
            </a:r>
            <a:endParaRPr lang="en-AU"/>
          </a:p>
        </p:txBody>
      </p:sp>
      <p:sp>
        <p:nvSpPr>
          <p:cNvPr id="4" name="Footer Placeholder 4">
            <a:extLst>
              <a:ext uri="{FF2B5EF4-FFF2-40B4-BE49-F238E27FC236}">
                <a16:creationId xmlns:a16="http://schemas.microsoft.com/office/drawing/2014/main" id="{096064AC-3F7A-B5DB-CC18-8E28E0C0052D}"/>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CBF89E4B-5A98-DFAE-DEA7-B9AD1E5FEF9E}"/>
              </a:ext>
            </a:extLst>
          </p:cNvPr>
          <p:cNvSpPr>
            <a:spLocks noGrp="1"/>
          </p:cNvSpPr>
          <p:nvPr>
            <p:ph type="sldNum" sz="quarter" idx="11"/>
          </p:nvPr>
        </p:nvSpPr>
        <p:spPr/>
        <p:txBody>
          <a:bodyPr rtlCol="0"/>
          <a:lstStyle>
            <a:lvl1pPr>
              <a:defRPr/>
            </a:lvl1pPr>
          </a:lstStyle>
          <a:p>
            <a:pPr rtl="0">
              <a:defRPr/>
            </a:pPr>
            <a:fld id="{581EC164-9014-4366-96F3-8CDCF36BA6ED}" type="slidenum">
              <a:rPr lang="en-AU" altLang="en-US"/>
              <a:pPr>
                <a:defRPr/>
              </a:pPr>
              <a:t>‹#›</a:t>
            </a:fld>
            <a:endParaRPr lang="en-AU" altLang="en-US"/>
          </a:p>
        </p:txBody>
      </p:sp>
    </p:spTree>
    <p:extLst>
      <p:ext uri="{BB962C8B-B14F-4D97-AF65-F5344CB8AC3E}">
        <p14:creationId xmlns:p14="http://schemas.microsoft.com/office/powerpoint/2010/main" val="369383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Content Placeholder 2"/>
          <p:cNvSpPr>
            <a:spLocks noGrp="1"/>
          </p:cNvSpPr>
          <p:nvPr>
            <p:ph idx="1"/>
          </p:nvPr>
        </p:nvSpPr>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Footer Placeholder 4">
            <a:extLst>
              <a:ext uri="{FF2B5EF4-FFF2-40B4-BE49-F238E27FC236}">
                <a16:creationId xmlns:a16="http://schemas.microsoft.com/office/drawing/2014/main" id="{EF873F54-0041-46FE-5E3B-074B6108E46C}"/>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EAC01493-7E1A-7911-91FC-8782A39CE588}"/>
              </a:ext>
            </a:extLst>
          </p:cNvPr>
          <p:cNvSpPr>
            <a:spLocks noGrp="1"/>
          </p:cNvSpPr>
          <p:nvPr>
            <p:ph type="sldNum" sz="quarter" idx="11"/>
          </p:nvPr>
        </p:nvSpPr>
        <p:spPr/>
        <p:txBody>
          <a:bodyPr rtlCol="0"/>
          <a:lstStyle>
            <a:lvl1pPr>
              <a:defRPr/>
            </a:lvl1pPr>
          </a:lstStyle>
          <a:p>
            <a:pPr rtl="0">
              <a:defRPr/>
            </a:pPr>
            <a:fld id="{48F332DC-77CE-4432-8FEF-82D531AF0781}" type="slidenum">
              <a:rPr lang="en-AU" altLang="en-US"/>
              <a:pPr>
                <a:defRPr/>
              </a:pPr>
              <a:t>‹#›</a:t>
            </a:fld>
            <a:endParaRPr lang="en-AU" altLang="en-US"/>
          </a:p>
        </p:txBody>
      </p:sp>
    </p:spTree>
    <p:extLst>
      <p:ext uri="{BB962C8B-B14F-4D97-AF65-F5344CB8AC3E}">
        <p14:creationId xmlns:p14="http://schemas.microsoft.com/office/powerpoint/2010/main" val="691872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x-none"/>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x-none"/>
              <a:t>Edit Master text styles</a:t>
            </a:r>
          </a:p>
        </p:txBody>
      </p:sp>
      <p:sp>
        <p:nvSpPr>
          <p:cNvPr id="4" name="Footer Placeholder 4">
            <a:extLst>
              <a:ext uri="{FF2B5EF4-FFF2-40B4-BE49-F238E27FC236}">
                <a16:creationId xmlns:a16="http://schemas.microsoft.com/office/drawing/2014/main" id="{3BFDBD71-161B-EE8E-E394-A34AE3A0B161}"/>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A1F27AD3-4732-8A00-F9CD-A06114F43A80}"/>
              </a:ext>
            </a:extLst>
          </p:cNvPr>
          <p:cNvSpPr>
            <a:spLocks noGrp="1"/>
          </p:cNvSpPr>
          <p:nvPr>
            <p:ph type="sldNum" sz="quarter" idx="11"/>
          </p:nvPr>
        </p:nvSpPr>
        <p:spPr/>
        <p:txBody>
          <a:bodyPr rtlCol="0"/>
          <a:lstStyle>
            <a:lvl1pPr>
              <a:defRPr/>
            </a:lvl1pPr>
          </a:lstStyle>
          <a:p>
            <a:pPr rtl="0">
              <a:defRPr/>
            </a:pPr>
            <a:fld id="{ECD732CF-05B5-44F6-8B3F-52A906295270}" type="slidenum">
              <a:rPr lang="en-AU" altLang="en-US"/>
              <a:pPr>
                <a:defRPr/>
              </a:pPr>
              <a:t>‹#›</a:t>
            </a:fld>
            <a:endParaRPr lang="en-AU" altLang="en-US"/>
          </a:p>
        </p:txBody>
      </p:sp>
    </p:spTree>
    <p:extLst>
      <p:ext uri="{BB962C8B-B14F-4D97-AF65-F5344CB8AC3E}">
        <p14:creationId xmlns:p14="http://schemas.microsoft.com/office/powerpoint/2010/main" val="1136663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x-none"/>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x-none"/>
              <a:t>Edit Master text styles</a:t>
            </a:r>
          </a:p>
        </p:txBody>
      </p:sp>
    </p:spTree>
    <p:extLst>
      <p:ext uri="{BB962C8B-B14F-4D97-AF65-F5344CB8AC3E}">
        <p14:creationId xmlns:p14="http://schemas.microsoft.com/office/powerpoint/2010/main" val="4032812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Content Placeholder 3"/>
          <p:cNvSpPr>
            <a:spLocks noGrp="1"/>
          </p:cNvSpPr>
          <p:nvPr>
            <p:ph sz="half" idx="2"/>
          </p:nvPr>
        </p:nvSpPr>
        <p:spPr>
          <a:xfrm>
            <a:off x="6172200" y="1825625"/>
            <a:ext cx="5181600" cy="3929223"/>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5" name="Footer Placeholder 4">
            <a:extLst>
              <a:ext uri="{FF2B5EF4-FFF2-40B4-BE49-F238E27FC236}">
                <a16:creationId xmlns:a16="http://schemas.microsoft.com/office/drawing/2014/main" id="{11AD7B87-2433-4A52-10B0-FCB5F7D2BB46}"/>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6" name="Slide Number Placeholder 5">
            <a:extLst>
              <a:ext uri="{FF2B5EF4-FFF2-40B4-BE49-F238E27FC236}">
                <a16:creationId xmlns:a16="http://schemas.microsoft.com/office/drawing/2014/main" id="{3460C09E-B24B-5A20-DE9B-ECAD4CEC5DEE}"/>
              </a:ext>
            </a:extLst>
          </p:cNvPr>
          <p:cNvSpPr>
            <a:spLocks noGrp="1"/>
          </p:cNvSpPr>
          <p:nvPr>
            <p:ph type="sldNum" sz="quarter" idx="11"/>
          </p:nvPr>
        </p:nvSpPr>
        <p:spPr/>
        <p:txBody>
          <a:bodyPr rtlCol="0"/>
          <a:lstStyle>
            <a:lvl1pPr>
              <a:defRPr/>
            </a:lvl1pPr>
          </a:lstStyle>
          <a:p>
            <a:pPr rtl="0">
              <a:defRPr/>
            </a:pPr>
            <a:fld id="{12F1AFEE-7C65-44DA-B85E-194D2AF0EB82}" type="slidenum">
              <a:rPr lang="en-AU" altLang="en-US"/>
              <a:pPr>
                <a:defRPr/>
              </a:pPr>
              <a:t>‹#›</a:t>
            </a:fld>
            <a:endParaRPr lang="en-AU" altLang="en-US"/>
          </a:p>
        </p:txBody>
      </p:sp>
    </p:spTree>
    <p:extLst>
      <p:ext uri="{BB962C8B-B14F-4D97-AF65-F5344CB8AC3E}">
        <p14:creationId xmlns:p14="http://schemas.microsoft.com/office/powerpoint/2010/main" val="311020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x-none"/>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x-none"/>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rtlCol="0"/>
          <a:lstStyle>
            <a:lvl1pPr>
              <a:defRPr/>
            </a:lvl1pPr>
          </a:lstStyle>
          <a:p>
            <a:pPr rtl="0">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836714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0"/>
          <a:lstStyle/>
          <a:p>
            <a:pPr rtl="0"/>
            <a:r>
              <a:rPr lang="x-none"/>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x-none"/>
              <a:t>Edit Master text styles</a:t>
            </a:r>
          </a:p>
        </p:txBody>
      </p:sp>
      <p:sp>
        <p:nvSpPr>
          <p:cNvPr id="4" name="Content Placeholder 3"/>
          <p:cNvSpPr>
            <a:spLocks noGrp="1"/>
          </p:cNvSpPr>
          <p:nvPr>
            <p:ph sz="half" idx="2"/>
          </p:nvPr>
        </p:nvSpPr>
        <p:spPr>
          <a:xfrm>
            <a:off x="839788" y="2505075"/>
            <a:ext cx="5157787" cy="3266551"/>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x-none"/>
              <a:t>Edit Master text styles</a:t>
            </a:r>
          </a:p>
        </p:txBody>
      </p:sp>
      <p:sp>
        <p:nvSpPr>
          <p:cNvPr id="6" name="Content Placeholder 5"/>
          <p:cNvSpPr>
            <a:spLocks noGrp="1"/>
          </p:cNvSpPr>
          <p:nvPr>
            <p:ph sz="quarter" idx="4"/>
          </p:nvPr>
        </p:nvSpPr>
        <p:spPr>
          <a:xfrm>
            <a:off x="6172200" y="2505075"/>
            <a:ext cx="5183188" cy="3266551"/>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7" name="Footer Placeholder 4">
            <a:extLst>
              <a:ext uri="{FF2B5EF4-FFF2-40B4-BE49-F238E27FC236}">
                <a16:creationId xmlns:a16="http://schemas.microsoft.com/office/drawing/2014/main" id="{FB74B894-A5CF-E7E4-C4C1-8D87C5FCF725}"/>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8" name="Slide Number Placeholder 5">
            <a:extLst>
              <a:ext uri="{FF2B5EF4-FFF2-40B4-BE49-F238E27FC236}">
                <a16:creationId xmlns:a16="http://schemas.microsoft.com/office/drawing/2014/main" id="{92C0CF1F-87D1-A910-C5FA-8AAB15D5256D}"/>
              </a:ext>
            </a:extLst>
          </p:cNvPr>
          <p:cNvSpPr>
            <a:spLocks noGrp="1"/>
          </p:cNvSpPr>
          <p:nvPr>
            <p:ph type="sldNum" sz="quarter" idx="11"/>
          </p:nvPr>
        </p:nvSpPr>
        <p:spPr/>
        <p:txBody>
          <a:bodyPr rtlCol="0"/>
          <a:lstStyle>
            <a:lvl1pPr>
              <a:defRPr/>
            </a:lvl1pPr>
          </a:lstStyle>
          <a:p>
            <a:pPr rtl="0">
              <a:defRPr/>
            </a:pPr>
            <a:fld id="{41449407-9490-413C-9DB8-4A46AC5FDD0C}" type="slidenum">
              <a:rPr lang="en-AU" altLang="en-US"/>
              <a:pPr>
                <a:defRPr/>
              </a:pPr>
              <a:t>‹#›</a:t>
            </a:fld>
            <a:endParaRPr lang="en-AU" altLang="en-US"/>
          </a:p>
        </p:txBody>
      </p:sp>
    </p:spTree>
    <p:extLst>
      <p:ext uri="{BB962C8B-B14F-4D97-AF65-F5344CB8AC3E}">
        <p14:creationId xmlns:p14="http://schemas.microsoft.com/office/powerpoint/2010/main" val="151474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Footer Placeholder 4">
            <a:extLst>
              <a:ext uri="{FF2B5EF4-FFF2-40B4-BE49-F238E27FC236}">
                <a16:creationId xmlns:a16="http://schemas.microsoft.com/office/drawing/2014/main" id="{20684DE8-3A36-655E-A745-638174C80630}"/>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4" name="Slide Number Placeholder 5">
            <a:extLst>
              <a:ext uri="{FF2B5EF4-FFF2-40B4-BE49-F238E27FC236}">
                <a16:creationId xmlns:a16="http://schemas.microsoft.com/office/drawing/2014/main" id="{5D0C3980-55B6-7B2E-89F0-190B5C67CA37}"/>
              </a:ext>
            </a:extLst>
          </p:cNvPr>
          <p:cNvSpPr>
            <a:spLocks noGrp="1"/>
          </p:cNvSpPr>
          <p:nvPr>
            <p:ph type="sldNum" sz="quarter" idx="11"/>
          </p:nvPr>
        </p:nvSpPr>
        <p:spPr/>
        <p:txBody>
          <a:bodyPr rtlCol="0"/>
          <a:lstStyle>
            <a:lvl1pPr>
              <a:defRPr/>
            </a:lvl1pPr>
          </a:lstStyle>
          <a:p>
            <a:pPr rtl="0">
              <a:defRPr/>
            </a:pPr>
            <a:fld id="{1DC0FC14-46E2-4FE7-9E7A-FC5FD30A318C}" type="slidenum">
              <a:rPr lang="en-AU" altLang="en-US"/>
              <a:pPr>
                <a:defRPr/>
              </a:pPr>
              <a:t>‹#›</a:t>
            </a:fld>
            <a:endParaRPr lang="en-AU" altLang="en-US"/>
          </a:p>
        </p:txBody>
      </p:sp>
    </p:spTree>
    <p:extLst>
      <p:ext uri="{BB962C8B-B14F-4D97-AF65-F5344CB8AC3E}">
        <p14:creationId xmlns:p14="http://schemas.microsoft.com/office/powerpoint/2010/main" val="353940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5965C17-9037-9747-9902-B6902072DDA0}"/>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3" name="Slide Number Placeholder 5">
            <a:extLst>
              <a:ext uri="{FF2B5EF4-FFF2-40B4-BE49-F238E27FC236}">
                <a16:creationId xmlns:a16="http://schemas.microsoft.com/office/drawing/2014/main" id="{5117D911-B5ED-1A94-E84F-B24C8933035E}"/>
              </a:ext>
            </a:extLst>
          </p:cNvPr>
          <p:cNvSpPr>
            <a:spLocks noGrp="1"/>
          </p:cNvSpPr>
          <p:nvPr>
            <p:ph type="sldNum" sz="quarter" idx="11"/>
          </p:nvPr>
        </p:nvSpPr>
        <p:spPr/>
        <p:txBody>
          <a:bodyPr rtlCol="0"/>
          <a:lstStyle>
            <a:lvl1pPr>
              <a:defRPr/>
            </a:lvl1pPr>
          </a:lstStyle>
          <a:p>
            <a:pPr rtl="0">
              <a:defRPr/>
            </a:pPr>
            <a:fld id="{A7A886FD-A8B0-4419-A8DB-EAAD3F5523C2}" type="slidenum">
              <a:rPr lang="en-AU" altLang="en-US"/>
              <a:pPr>
                <a:defRPr/>
              </a:pPr>
              <a:t>‹#›</a:t>
            </a:fld>
            <a:endParaRPr lang="en-AU" altLang="en-US"/>
          </a:p>
        </p:txBody>
      </p:sp>
    </p:spTree>
    <p:extLst>
      <p:ext uri="{BB962C8B-B14F-4D97-AF65-F5344CB8AC3E}">
        <p14:creationId xmlns:p14="http://schemas.microsoft.com/office/powerpoint/2010/main" val="2564081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x-none"/>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x-none"/>
              <a:t>Edit Master text styles</a:t>
            </a:r>
          </a:p>
        </p:txBody>
      </p:sp>
      <p:sp>
        <p:nvSpPr>
          <p:cNvPr id="5" name="Footer Placeholder 4">
            <a:extLst>
              <a:ext uri="{FF2B5EF4-FFF2-40B4-BE49-F238E27FC236}">
                <a16:creationId xmlns:a16="http://schemas.microsoft.com/office/drawing/2014/main" id="{00D2EFC1-BCBE-3C66-DE44-FFC008993255}"/>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6" name="Slide Number Placeholder 5">
            <a:extLst>
              <a:ext uri="{FF2B5EF4-FFF2-40B4-BE49-F238E27FC236}">
                <a16:creationId xmlns:a16="http://schemas.microsoft.com/office/drawing/2014/main" id="{CF8EF1A0-86BF-040C-3242-628CA6BE729D}"/>
              </a:ext>
            </a:extLst>
          </p:cNvPr>
          <p:cNvSpPr>
            <a:spLocks noGrp="1"/>
          </p:cNvSpPr>
          <p:nvPr>
            <p:ph type="sldNum" sz="quarter" idx="11"/>
          </p:nvPr>
        </p:nvSpPr>
        <p:spPr/>
        <p:txBody>
          <a:bodyPr rtlCol="0"/>
          <a:lstStyle>
            <a:lvl1pPr>
              <a:defRPr/>
            </a:lvl1pPr>
          </a:lstStyle>
          <a:p>
            <a:pPr rtl="0">
              <a:defRPr/>
            </a:pPr>
            <a:fld id="{2BC54F63-3537-416B-93EC-7EF5006F3BBC}" type="slidenum">
              <a:rPr lang="en-AU" altLang="en-US"/>
              <a:pPr>
                <a:defRPr/>
              </a:pPr>
              <a:t>‹#›</a:t>
            </a:fld>
            <a:endParaRPr lang="en-AU" altLang="en-US"/>
          </a:p>
        </p:txBody>
      </p:sp>
    </p:spTree>
    <p:extLst>
      <p:ext uri="{BB962C8B-B14F-4D97-AF65-F5344CB8AC3E}">
        <p14:creationId xmlns:p14="http://schemas.microsoft.com/office/powerpoint/2010/main" val="85373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x-none"/>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AU" noProof="0"/>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x-none"/>
              <a:t>Edit Master text styles</a:t>
            </a:r>
          </a:p>
        </p:txBody>
      </p:sp>
      <p:sp>
        <p:nvSpPr>
          <p:cNvPr id="5" name="Footer Placeholder 4">
            <a:extLst>
              <a:ext uri="{FF2B5EF4-FFF2-40B4-BE49-F238E27FC236}">
                <a16:creationId xmlns:a16="http://schemas.microsoft.com/office/drawing/2014/main" id="{3EFAA2CC-7D25-7ECE-CC98-B38CC7CA0851}"/>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6" name="Slide Number Placeholder 5">
            <a:extLst>
              <a:ext uri="{FF2B5EF4-FFF2-40B4-BE49-F238E27FC236}">
                <a16:creationId xmlns:a16="http://schemas.microsoft.com/office/drawing/2014/main" id="{2B2001AF-C30E-E963-E098-3735CD0311CF}"/>
              </a:ext>
            </a:extLst>
          </p:cNvPr>
          <p:cNvSpPr>
            <a:spLocks noGrp="1"/>
          </p:cNvSpPr>
          <p:nvPr>
            <p:ph type="sldNum" sz="quarter" idx="11"/>
          </p:nvPr>
        </p:nvSpPr>
        <p:spPr/>
        <p:txBody>
          <a:bodyPr rtlCol="0"/>
          <a:lstStyle>
            <a:lvl1pPr>
              <a:defRPr/>
            </a:lvl1pPr>
          </a:lstStyle>
          <a:p>
            <a:pPr rtl="0">
              <a:defRPr/>
            </a:pPr>
            <a:fld id="{17E86B18-5835-4479-A9B5-6BDB8B017D28}" type="slidenum">
              <a:rPr lang="en-AU" altLang="en-US"/>
              <a:pPr>
                <a:defRPr/>
              </a:pPr>
              <a:t>‹#›</a:t>
            </a:fld>
            <a:endParaRPr lang="en-AU" altLang="en-US"/>
          </a:p>
        </p:txBody>
      </p:sp>
    </p:spTree>
    <p:extLst>
      <p:ext uri="{BB962C8B-B14F-4D97-AF65-F5344CB8AC3E}">
        <p14:creationId xmlns:p14="http://schemas.microsoft.com/office/powerpoint/2010/main" val="1325883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Vertical Text Placeholder 2"/>
          <p:cNvSpPr>
            <a:spLocks noGrp="1"/>
          </p:cNvSpPr>
          <p:nvPr>
            <p:ph type="body" orient="vert" idx="1"/>
          </p:nvPr>
        </p:nvSpPr>
        <p:spPr/>
        <p:txBody>
          <a:bodyPr vert="eaVert"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Footer Placeholder 4">
            <a:extLst>
              <a:ext uri="{FF2B5EF4-FFF2-40B4-BE49-F238E27FC236}">
                <a16:creationId xmlns:a16="http://schemas.microsoft.com/office/drawing/2014/main" id="{760CEC6F-5C04-F898-CA14-24C5B0112E13}"/>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2DE8F37F-3620-C618-7AB8-F7D549E6DB86}"/>
              </a:ext>
            </a:extLst>
          </p:cNvPr>
          <p:cNvSpPr>
            <a:spLocks noGrp="1"/>
          </p:cNvSpPr>
          <p:nvPr>
            <p:ph type="sldNum" sz="quarter" idx="11"/>
          </p:nvPr>
        </p:nvSpPr>
        <p:spPr/>
        <p:txBody>
          <a:bodyPr rtlCol="0"/>
          <a:lstStyle>
            <a:lvl1pPr>
              <a:defRPr/>
            </a:lvl1pPr>
          </a:lstStyle>
          <a:p>
            <a:pPr rtl="0">
              <a:defRPr/>
            </a:pPr>
            <a:fld id="{B518C40F-4FCC-4AFF-A86C-B96DA062AEA2}" type="slidenum">
              <a:rPr lang="en-AU" altLang="en-US"/>
              <a:pPr>
                <a:defRPr/>
              </a:pPr>
              <a:t>‹#›</a:t>
            </a:fld>
            <a:endParaRPr lang="en-AU" altLang="en-US"/>
          </a:p>
        </p:txBody>
      </p:sp>
    </p:spTree>
    <p:extLst>
      <p:ext uri="{BB962C8B-B14F-4D97-AF65-F5344CB8AC3E}">
        <p14:creationId xmlns:p14="http://schemas.microsoft.com/office/powerpoint/2010/main" val="151662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0"/>
          <a:lstStyle/>
          <a:p>
            <a:pPr rtl="0"/>
            <a:r>
              <a:rPr lang="x-none"/>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Footer Placeholder 4">
            <a:extLst>
              <a:ext uri="{FF2B5EF4-FFF2-40B4-BE49-F238E27FC236}">
                <a16:creationId xmlns:a16="http://schemas.microsoft.com/office/drawing/2014/main" id="{6CBEE7BE-4EDD-3B0C-A621-0D14EB100365}"/>
              </a:ext>
            </a:extLst>
          </p:cNvPr>
          <p:cNvSpPr>
            <a:spLocks noGrp="1"/>
          </p:cNvSpPr>
          <p:nvPr>
            <p:ph type="ftr" sz="quarter" idx="10"/>
          </p:nvPr>
        </p:nvSpPr>
        <p:spPr>
          <a:xfrm>
            <a:off x="838200" y="6275388"/>
            <a:ext cx="6854825" cy="236537"/>
          </a:xfrm>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771F4F99-84EC-F892-0BCB-6D193789F4E9}"/>
              </a:ext>
            </a:extLst>
          </p:cNvPr>
          <p:cNvSpPr>
            <a:spLocks noGrp="1"/>
          </p:cNvSpPr>
          <p:nvPr>
            <p:ph type="sldNum" sz="quarter" idx="11"/>
          </p:nvPr>
        </p:nvSpPr>
        <p:spPr>
          <a:xfrm>
            <a:off x="7899400" y="6275388"/>
            <a:ext cx="2406650" cy="236537"/>
          </a:xfrm>
        </p:spPr>
        <p:txBody>
          <a:bodyPr rtlCol="0"/>
          <a:lstStyle>
            <a:lvl1pPr>
              <a:defRPr/>
            </a:lvl1pPr>
          </a:lstStyle>
          <a:p>
            <a:pPr rtl="0">
              <a:defRPr/>
            </a:pPr>
            <a:fld id="{A0CBE679-98E8-440A-808A-49BE0FB27F84}" type="slidenum">
              <a:rPr lang="en-AU" altLang="en-US"/>
              <a:pPr>
                <a:defRPr/>
              </a:pPr>
              <a:t>‹#›</a:t>
            </a:fld>
            <a:endParaRPr lang="en-AU" altLang="en-US"/>
          </a:p>
        </p:txBody>
      </p:sp>
    </p:spTree>
    <p:extLst>
      <p:ext uri="{BB962C8B-B14F-4D97-AF65-F5344CB8AC3E}">
        <p14:creationId xmlns:p14="http://schemas.microsoft.com/office/powerpoint/2010/main" val="2489079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x-none"/>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x-none"/>
              <a:t>Click to edit Master subtitle style</a:t>
            </a:r>
            <a:endParaRPr lang="en-AU"/>
          </a:p>
        </p:txBody>
      </p:sp>
      <p:sp>
        <p:nvSpPr>
          <p:cNvPr id="4" name="Footer Placeholder 4">
            <a:extLst>
              <a:ext uri="{FF2B5EF4-FFF2-40B4-BE49-F238E27FC236}">
                <a16:creationId xmlns:a16="http://schemas.microsoft.com/office/drawing/2014/main" id="{95F9D620-7F1E-6F0E-F31C-30ACC0919CFF}"/>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E1DEC565-0E02-000B-A6AA-D462020FDEA8}"/>
              </a:ext>
            </a:extLst>
          </p:cNvPr>
          <p:cNvSpPr>
            <a:spLocks noGrp="1"/>
          </p:cNvSpPr>
          <p:nvPr>
            <p:ph type="sldNum" sz="quarter" idx="11"/>
          </p:nvPr>
        </p:nvSpPr>
        <p:spPr/>
        <p:txBody>
          <a:bodyPr rtlCol="0"/>
          <a:lstStyle>
            <a:lvl1pPr>
              <a:defRPr/>
            </a:lvl1pPr>
          </a:lstStyle>
          <a:p>
            <a:pPr rtl="0">
              <a:defRPr/>
            </a:pPr>
            <a:fld id="{AB1A3FE7-1B1E-4643-93A5-4711ADB21D10}" type="slidenum">
              <a:rPr lang="en-AU" altLang="en-US"/>
              <a:pPr>
                <a:defRPr/>
              </a:pPr>
              <a:t>‹#›</a:t>
            </a:fld>
            <a:endParaRPr lang="en-AU" altLang="en-US"/>
          </a:p>
        </p:txBody>
      </p:sp>
    </p:spTree>
    <p:extLst>
      <p:ext uri="{BB962C8B-B14F-4D97-AF65-F5344CB8AC3E}">
        <p14:creationId xmlns:p14="http://schemas.microsoft.com/office/powerpoint/2010/main" val="2395905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Content Placeholder 2"/>
          <p:cNvSpPr>
            <a:spLocks noGrp="1"/>
          </p:cNvSpPr>
          <p:nvPr>
            <p:ph idx="1"/>
          </p:nvPr>
        </p:nvSpPr>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Footer Placeholder 4">
            <a:extLst>
              <a:ext uri="{FF2B5EF4-FFF2-40B4-BE49-F238E27FC236}">
                <a16:creationId xmlns:a16="http://schemas.microsoft.com/office/drawing/2014/main" id="{540094B9-A980-0DCA-0C9D-7312569ED841}"/>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A4AE14FB-865B-28F0-6560-685A1D76A17D}"/>
              </a:ext>
            </a:extLst>
          </p:cNvPr>
          <p:cNvSpPr>
            <a:spLocks noGrp="1"/>
          </p:cNvSpPr>
          <p:nvPr>
            <p:ph type="sldNum" sz="quarter" idx="11"/>
          </p:nvPr>
        </p:nvSpPr>
        <p:spPr/>
        <p:txBody>
          <a:bodyPr rtlCol="0"/>
          <a:lstStyle>
            <a:lvl1pPr>
              <a:defRPr/>
            </a:lvl1pPr>
          </a:lstStyle>
          <a:p>
            <a:pPr rtl="0">
              <a:defRPr/>
            </a:pPr>
            <a:fld id="{80C6861F-6367-46FA-8F95-443315425D16}" type="slidenum">
              <a:rPr lang="en-AU" altLang="en-US"/>
              <a:pPr>
                <a:defRPr/>
              </a:pPr>
              <a:t>‹#›</a:t>
            </a:fld>
            <a:endParaRPr lang="en-AU" altLang="en-US"/>
          </a:p>
        </p:txBody>
      </p:sp>
    </p:spTree>
    <p:extLst>
      <p:ext uri="{BB962C8B-B14F-4D97-AF65-F5344CB8AC3E}">
        <p14:creationId xmlns:p14="http://schemas.microsoft.com/office/powerpoint/2010/main" val="1443697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x-none"/>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x-none"/>
              <a:t>Edit Master text styles</a:t>
            </a:r>
          </a:p>
        </p:txBody>
      </p:sp>
      <p:sp>
        <p:nvSpPr>
          <p:cNvPr id="4" name="Footer Placeholder 4">
            <a:extLst>
              <a:ext uri="{FF2B5EF4-FFF2-40B4-BE49-F238E27FC236}">
                <a16:creationId xmlns:a16="http://schemas.microsoft.com/office/drawing/2014/main" id="{24B378F5-7EE8-C7EB-4C3A-4FD9AF1190E6}"/>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3483A677-4412-50BC-E73D-7C99C3330CCD}"/>
              </a:ext>
            </a:extLst>
          </p:cNvPr>
          <p:cNvSpPr>
            <a:spLocks noGrp="1"/>
          </p:cNvSpPr>
          <p:nvPr>
            <p:ph type="sldNum" sz="quarter" idx="11"/>
          </p:nvPr>
        </p:nvSpPr>
        <p:spPr/>
        <p:txBody>
          <a:bodyPr rtlCol="0"/>
          <a:lstStyle>
            <a:lvl1pPr>
              <a:defRPr/>
            </a:lvl1pPr>
          </a:lstStyle>
          <a:p>
            <a:pPr rtl="0">
              <a:defRPr/>
            </a:pPr>
            <a:fld id="{E8979563-BAC4-43CF-AF63-937BB8B82500}" type="slidenum">
              <a:rPr lang="en-AU" altLang="en-US"/>
              <a:pPr>
                <a:defRPr/>
              </a:pPr>
              <a:t>‹#›</a:t>
            </a:fld>
            <a:endParaRPr lang="en-AU" altLang="en-US"/>
          </a:p>
        </p:txBody>
      </p:sp>
    </p:spTree>
    <p:extLst>
      <p:ext uri="{BB962C8B-B14F-4D97-AF65-F5344CB8AC3E}">
        <p14:creationId xmlns:p14="http://schemas.microsoft.com/office/powerpoint/2010/main" val="109421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x-none"/>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x-none"/>
              <a:t>Edit Master text styles</a:t>
            </a:r>
          </a:p>
        </p:txBody>
      </p:sp>
    </p:spTree>
    <p:extLst>
      <p:ext uri="{BB962C8B-B14F-4D97-AF65-F5344CB8AC3E}">
        <p14:creationId xmlns:p14="http://schemas.microsoft.com/office/powerpoint/2010/main" val="759757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x-none"/>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x-none"/>
              <a:t>Edit Master text styles</a:t>
            </a:r>
          </a:p>
        </p:txBody>
      </p:sp>
    </p:spTree>
    <p:extLst>
      <p:ext uri="{BB962C8B-B14F-4D97-AF65-F5344CB8AC3E}">
        <p14:creationId xmlns:p14="http://schemas.microsoft.com/office/powerpoint/2010/main" val="3568256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Content Placeholder 3"/>
          <p:cNvSpPr>
            <a:spLocks noGrp="1"/>
          </p:cNvSpPr>
          <p:nvPr>
            <p:ph sz="half" idx="2"/>
          </p:nvPr>
        </p:nvSpPr>
        <p:spPr>
          <a:xfrm>
            <a:off x="6172200" y="1825625"/>
            <a:ext cx="5181600" cy="3929223"/>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5" name="Footer Placeholder 4">
            <a:extLst>
              <a:ext uri="{FF2B5EF4-FFF2-40B4-BE49-F238E27FC236}">
                <a16:creationId xmlns:a16="http://schemas.microsoft.com/office/drawing/2014/main" id="{DCF931C7-42C7-BDC5-EC63-1915EC9868EA}"/>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6" name="Slide Number Placeholder 5">
            <a:extLst>
              <a:ext uri="{FF2B5EF4-FFF2-40B4-BE49-F238E27FC236}">
                <a16:creationId xmlns:a16="http://schemas.microsoft.com/office/drawing/2014/main" id="{4EA1860C-2FED-8636-032D-BF325AAE46E5}"/>
              </a:ext>
            </a:extLst>
          </p:cNvPr>
          <p:cNvSpPr>
            <a:spLocks noGrp="1"/>
          </p:cNvSpPr>
          <p:nvPr>
            <p:ph type="sldNum" sz="quarter" idx="11"/>
          </p:nvPr>
        </p:nvSpPr>
        <p:spPr/>
        <p:txBody>
          <a:bodyPr rtlCol="0"/>
          <a:lstStyle>
            <a:lvl1pPr>
              <a:defRPr/>
            </a:lvl1pPr>
          </a:lstStyle>
          <a:p>
            <a:pPr rtl="0">
              <a:defRPr/>
            </a:pPr>
            <a:fld id="{644CC99C-C983-48AF-AD54-7F0509E51DBE}" type="slidenum">
              <a:rPr lang="en-AU" altLang="en-US"/>
              <a:pPr>
                <a:defRPr/>
              </a:pPr>
              <a:t>‹#›</a:t>
            </a:fld>
            <a:endParaRPr lang="en-AU" altLang="en-US"/>
          </a:p>
        </p:txBody>
      </p:sp>
    </p:spTree>
    <p:extLst>
      <p:ext uri="{BB962C8B-B14F-4D97-AF65-F5344CB8AC3E}">
        <p14:creationId xmlns:p14="http://schemas.microsoft.com/office/powerpoint/2010/main" val="129113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0"/>
          <a:lstStyle/>
          <a:p>
            <a:pPr rtl="0"/>
            <a:r>
              <a:rPr lang="x-none"/>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x-none"/>
              <a:t>Edit Master text styles</a:t>
            </a:r>
          </a:p>
        </p:txBody>
      </p:sp>
      <p:sp>
        <p:nvSpPr>
          <p:cNvPr id="4" name="Content Placeholder 3"/>
          <p:cNvSpPr>
            <a:spLocks noGrp="1"/>
          </p:cNvSpPr>
          <p:nvPr>
            <p:ph sz="half" idx="2"/>
          </p:nvPr>
        </p:nvSpPr>
        <p:spPr>
          <a:xfrm>
            <a:off x="839788" y="2505075"/>
            <a:ext cx="5157787" cy="3266551"/>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x-none"/>
              <a:t>Edit Master text styles</a:t>
            </a:r>
          </a:p>
        </p:txBody>
      </p:sp>
      <p:sp>
        <p:nvSpPr>
          <p:cNvPr id="6" name="Content Placeholder 5"/>
          <p:cNvSpPr>
            <a:spLocks noGrp="1"/>
          </p:cNvSpPr>
          <p:nvPr>
            <p:ph sz="quarter" idx="4"/>
          </p:nvPr>
        </p:nvSpPr>
        <p:spPr>
          <a:xfrm>
            <a:off x="6172200" y="2505075"/>
            <a:ext cx="5183188" cy="3266551"/>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7" name="Footer Placeholder 4">
            <a:extLst>
              <a:ext uri="{FF2B5EF4-FFF2-40B4-BE49-F238E27FC236}">
                <a16:creationId xmlns:a16="http://schemas.microsoft.com/office/drawing/2014/main" id="{F606FAD8-D1B9-5229-DDCC-0C8E6DDAA573}"/>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8" name="Slide Number Placeholder 5">
            <a:extLst>
              <a:ext uri="{FF2B5EF4-FFF2-40B4-BE49-F238E27FC236}">
                <a16:creationId xmlns:a16="http://schemas.microsoft.com/office/drawing/2014/main" id="{2ADA78D5-7B59-50B3-2837-1CDEEF0D531E}"/>
              </a:ext>
            </a:extLst>
          </p:cNvPr>
          <p:cNvSpPr>
            <a:spLocks noGrp="1"/>
          </p:cNvSpPr>
          <p:nvPr>
            <p:ph type="sldNum" sz="quarter" idx="11"/>
          </p:nvPr>
        </p:nvSpPr>
        <p:spPr/>
        <p:txBody>
          <a:bodyPr rtlCol="0"/>
          <a:lstStyle>
            <a:lvl1pPr>
              <a:defRPr/>
            </a:lvl1pPr>
          </a:lstStyle>
          <a:p>
            <a:pPr rtl="0">
              <a:defRPr/>
            </a:pPr>
            <a:fld id="{A843DBB5-839D-48CE-9D8E-10CB3AD09227}" type="slidenum">
              <a:rPr lang="en-AU" altLang="en-US"/>
              <a:pPr>
                <a:defRPr/>
              </a:pPr>
              <a:t>‹#›</a:t>
            </a:fld>
            <a:endParaRPr lang="en-AU" altLang="en-US"/>
          </a:p>
        </p:txBody>
      </p:sp>
    </p:spTree>
    <p:extLst>
      <p:ext uri="{BB962C8B-B14F-4D97-AF65-F5344CB8AC3E}">
        <p14:creationId xmlns:p14="http://schemas.microsoft.com/office/powerpoint/2010/main" val="4050299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Footer Placeholder 4">
            <a:extLst>
              <a:ext uri="{FF2B5EF4-FFF2-40B4-BE49-F238E27FC236}">
                <a16:creationId xmlns:a16="http://schemas.microsoft.com/office/drawing/2014/main" id="{754CBABF-95C0-1915-E22B-45B88D180C10}"/>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4" name="Slide Number Placeholder 5">
            <a:extLst>
              <a:ext uri="{FF2B5EF4-FFF2-40B4-BE49-F238E27FC236}">
                <a16:creationId xmlns:a16="http://schemas.microsoft.com/office/drawing/2014/main" id="{62750A77-D781-9F9D-9705-DC63190D83AD}"/>
              </a:ext>
            </a:extLst>
          </p:cNvPr>
          <p:cNvSpPr>
            <a:spLocks noGrp="1"/>
          </p:cNvSpPr>
          <p:nvPr>
            <p:ph type="sldNum" sz="quarter" idx="11"/>
          </p:nvPr>
        </p:nvSpPr>
        <p:spPr/>
        <p:txBody>
          <a:bodyPr rtlCol="0"/>
          <a:lstStyle>
            <a:lvl1pPr>
              <a:defRPr/>
            </a:lvl1pPr>
          </a:lstStyle>
          <a:p>
            <a:pPr rtl="0">
              <a:defRPr/>
            </a:pPr>
            <a:fld id="{CFBE88EA-9044-4FE8-BC6D-5D56C618BD9B}" type="slidenum">
              <a:rPr lang="en-AU" altLang="en-US"/>
              <a:pPr>
                <a:defRPr/>
              </a:pPr>
              <a:t>‹#›</a:t>
            </a:fld>
            <a:endParaRPr lang="en-AU" altLang="en-US"/>
          </a:p>
        </p:txBody>
      </p:sp>
    </p:spTree>
    <p:extLst>
      <p:ext uri="{BB962C8B-B14F-4D97-AF65-F5344CB8AC3E}">
        <p14:creationId xmlns:p14="http://schemas.microsoft.com/office/powerpoint/2010/main" val="290541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CB4F4C7-D8CE-1DC9-590E-0CBF91D7C509}"/>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3" name="Slide Number Placeholder 5">
            <a:extLst>
              <a:ext uri="{FF2B5EF4-FFF2-40B4-BE49-F238E27FC236}">
                <a16:creationId xmlns:a16="http://schemas.microsoft.com/office/drawing/2014/main" id="{A1796840-5347-5AC6-F572-7ED586FB4C83}"/>
              </a:ext>
            </a:extLst>
          </p:cNvPr>
          <p:cNvSpPr>
            <a:spLocks noGrp="1"/>
          </p:cNvSpPr>
          <p:nvPr>
            <p:ph type="sldNum" sz="quarter" idx="11"/>
          </p:nvPr>
        </p:nvSpPr>
        <p:spPr/>
        <p:txBody>
          <a:bodyPr rtlCol="0"/>
          <a:lstStyle>
            <a:lvl1pPr>
              <a:defRPr/>
            </a:lvl1pPr>
          </a:lstStyle>
          <a:p>
            <a:pPr rtl="0">
              <a:defRPr/>
            </a:pPr>
            <a:fld id="{95013B9E-AA8D-4DF1-BF4B-4B18D887EDD5}" type="slidenum">
              <a:rPr lang="en-AU" altLang="en-US"/>
              <a:pPr>
                <a:defRPr/>
              </a:pPr>
              <a:t>‹#›</a:t>
            </a:fld>
            <a:endParaRPr lang="en-AU" altLang="en-US"/>
          </a:p>
        </p:txBody>
      </p:sp>
    </p:spTree>
    <p:extLst>
      <p:ext uri="{BB962C8B-B14F-4D97-AF65-F5344CB8AC3E}">
        <p14:creationId xmlns:p14="http://schemas.microsoft.com/office/powerpoint/2010/main" val="1484630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x-none"/>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x-none"/>
              <a:t>Edit Master text styles</a:t>
            </a:r>
          </a:p>
        </p:txBody>
      </p:sp>
      <p:sp>
        <p:nvSpPr>
          <p:cNvPr id="5" name="Footer Placeholder 4">
            <a:extLst>
              <a:ext uri="{FF2B5EF4-FFF2-40B4-BE49-F238E27FC236}">
                <a16:creationId xmlns:a16="http://schemas.microsoft.com/office/drawing/2014/main" id="{150E5123-AC7F-0EB3-3DD4-9F2765B2E974}"/>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6" name="Slide Number Placeholder 5">
            <a:extLst>
              <a:ext uri="{FF2B5EF4-FFF2-40B4-BE49-F238E27FC236}">
                <a16:creationId xmlns:a16="http://schemas.microsoft.com/office/drawing/2014/main" id="{0CB439D4-B446-E115-B5EB-42E2788C0D86}"/>
              </a:ext>
            </a:extLst>
          </p:cNvPr>
          <p:cNvSpPr>
            <a:spLocks noGrp="1"/>
          </p:cNvSpPr>
          <p:nvPr>
            <p:ph type="sldNum" sz="quarter" idx="11"/>
          </p:nvPr>
        </p:nvSpPr>
        <p:spPr/>
        <p:txBody>
          <a:bodyPr rtlCol="0"/>
          <a:lstStyle>
            <a:lvl1pPr>
              <a:defRPr/>
            </a:lvl1pPr>
          </a:lstStyle>
          <a:p>
            <a:pPr rtl="0">
              <a:defRPr/>
            </a:pPr>
            <a:fld id="{9C9DB87B-244B-4F91-994C-EC601E1731CC}" type="slidenum">
              <a:rPr lang="en-AU" altLang="en-US"/>
              <a:pPr>
                <a:defRPr/>
              </a:pPr>
              <a:t>‹#›</a:t>
            </a:fld>
            <a:endParaRPr lang="en-AU" altLang="en-US"/>
          </a:p>
        </p:txBody>
      </p:sp>
    </p:spTree>
    <p:extLst>
      <p:ext uri="{BB962C8B-B14F-4D97-AF65-F5344CB8AC3E}">
        <p14:creationId xmlns:p14="http://schemas.microsoft.com/office/powerpoint/2010/main" val="881508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x-none"/>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AU" noProof="0"/>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x-none"/>
              <a:t>Edit Master text styles</a:t>
            </a:r>
          </a:p>
        </p:txBody>
      </p:sp>
      <p:sp>
        <p:nvSpPr>
          <p:cNvPr id="5" name="Footer Placeholder 4">
            <a:extLst>
              <a:ext uri="{FF2B5EF4-FFF2-40B4-BE49-F238E27FC236}">
                <a16:creationId xmlns:a16="http://schemas.microsoft.com/office/drawing/2014/main" id="{45D023FB-C35D-4CAC-EAB5-DFE68E51F13F}"/>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6" name="Slide Number Placeholder 5">
            <a:extLst>
              <a:ext uri="{FF2B5EF4-FFF2-40B4-BE49-F238E27FC236}">
                <a16:creationId xmlns:a16="http://schemas.microsoft.com/office/drawing/2014/main" id="{1D81AB48-65F5-84F7-FC83-74DD900D8521}"/>
              </a:ext>
            </a:extLst>
          </p:cNvPr>
          <p:cNvSpPr>
            <a:spLocks noGrp="1"/>
          </p:cNvSpPr>
          <p:nvPr>
            <p:ph type="sldNum" sz="quarter" idx="11"/>
          </p:nvPr>
        </p:nvSpPr>
        <p:spPr/>
        <p:txBody>
          <a:bodyPr rtlCol="0"/>
          <a:lstStyle>
            <a:lvl1pPr>
              <a:defRPr/>
            </a:lvl1pPr>
          </a:lstStyle>
          <a:p>
            <a:pPr rtl="0">
              <a:defRPr/>
            </a:pPr>
            <a:fld id="{A91AE439-E5DE-426B-A786-C248ECB12936}" type="slidenum">
              <a:rPr lang="en-AU" altLang="en-US"/>
              <a:pPr>
                <a:defRPr/>
              </a:pPr>
              <a:t>‹#›</a:t>
            </a:fld>
            <a:endParaRPr lang="en-AU" altLang="en-US"/>
          </a:p>
        </p:txBody>
      </p:sp>
    </p:spTree>
    <p:extLst>
      <p:ext uri="{BB962C8B-B14F-4D97-AF65-F5344CB8AC3E}">
        <p14:creationId xmlns:p14="http://schemas.microsoft.com/office/powerpoint/2010/main" val="4139449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Vertical Text Placeholder 2"/>
          <p:cNvSpPr>
            <a:spLocks noGrp="1"/>
          </p:cNvSpPr>
          <p:nvPr>
            <p:ph type="body" orient="vert" idx="1"/>
          </p:nvPr>
        </p:nvSpPr>
        <p:spPr/>
        <p:txBody>
          <a:bodyPr vert="eaVert"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Footer Placeholder 4">
            <a:extLst>
              <a:ext uri="{FF2B5EF4-FFF2-40B4-BE49-F238E27FC236}">
                <a16:creationId xmlns:a16="http://schemas.microsoft.com/office/drawing/2014/main" id="{0FBCC49C-21A9-BC7E-76E5-627BE6C9C5D3}"/>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336223C9-F7C6-2CD9-9495-9299E3C85277}"/>
              </a:ext>
            </a:extLst>
          </p:cNvPr>
          <p:cNvSpPr>
            <a:spLocks noGrp="1"/>
          </p:cNvSpPr>
          <p:nvPr>
            <p:ph type="sldNum" sz="quarter" idx="11"/>
          </p:nvPr>
        </p:nvSpPr>
        <p:spPr/>
        <p:txBody>
          <a:bodyPr rtlCol="0"/>
          <a:lstStyle>
            <a:lvl1pPr>
              <a:defRPr/>
            </a:lvl1pPr>
          </a:lstStyle>
          <a:p>
            <a:pPr rtl="0">
              <a:defRPr/>
            </a:pPr>
            <a:fld id="{8C700286-EE1F-4895-92A3-E1070E4E22DC}" type="slidenum">
              <a:rPr lang="en-AU" altLang="en-US"/>
              <a:pPr>
                <a:defRPr/>
              </a:pPr>
              <a:t>‹#›</a:t>
            </a:fld>
            <a:endParaRPr lang="en-AU" altLang="en-US"/>
          </a:p>
        </p:txBody>
      </p:sp>
    </p:spTree>
    <p:extLst>
      <p:ext uri="{BB962C8B-B14F-4D97-AF65-F5344CB8AC3E}">
        <p14:creationId xmlns:p14="http://schemas.microsoft.com/office/powerpoint/2010/main" val="2819748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0"/>
          <a:lstStyle/>
          <a:p>
            <a:pPr rtl="0"/>
            <a:r>
              <a:rPr lang="x-none"/>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Footer Placeholder 4">
            <a:extLst>
              <a:ext uri="{FF2B5EF4-FFF2-40B4-BE49-F238E27FC236}">
                <a16:creationId xmlns:a16="http://schemas.microsoft.com/office/drawing/2014/main" id="{B9AE84D1-045D-E66A-0F34-E7D83FF0C935}"/>
              </a:ext>
            </a:extLst>
          </p:cNvPr>
          <p:cNvSpPr>
            <a:spLocks noGrp="1"/>
          </p:cNvSpPr>
          <p:nvPr>
            <p:ph type="ftr" sz="quarter" idx="10"/>
          </p:nvPr>
        </p:nvSpPr>
        <p:spPr>
          <a:xfrm>
            <a:off x="838200" y="6461125"/>
            <a:ext cx="6854825" cy="236538"/>
          </a:xfrm>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8A127E89-33A8-5EF2-3A9F-92B187F58E7D}"/>
              </a:ext>
            </a:extLst>
          </p:cNvPr>
          <p:cNvSpPr>
            <a:spLocks noGrp="1"/>
          </p:cNvSpPr>
          <p:nvPr>
            <p:ph type="sldNum" sz="quarter" idx="11"/>
          </p:nvPr>
        </p:nvSpPr>
        <p:spPr>
          <a:xfrm>
            <a:off x="7899400" y="6461125"/>
            <a:ext cx="2406650" cy="236538"/>
          </a:xfrm>
        </p:spPr>
        <p:txBody>
          <a:bodyPr rtlCol="0"/>
          <a:lstStyle>
            <a:lvl1pPr>
              <a:defRPr/>
            </a:lvl1pPr>
          </a:lstStyle>
          <a:p>
            <a:pPr rtl="0">
              <a:defRPr/>
            </a:pPr>
            <a:fld id="{5DD0F2DF-7E57-4C05-8A36-EB810733536A}" type="slidenum">
              <a:rPr lang="en-AU" altLang="en-US"/>
              <a:pPr>
                <a:defRPr/>
              </a:pPr>
              <a:t>‹#›</a:t>
            </a:fld>
            <a:endParaRPr lang="en-AU" altLang="en-US"/>
          </a:p>
        </p:txBody>
      </p:sp>
    </p:spTree>
    <p:extLst>
      <p:ext uri="{BB962C8B-B14F-4D97-AF65-F5344CB8AC3E}">
        <p14:creationId xmlns:p14="http://schemas.microsoft.com/office/powerpoint/2010/main" val="2011030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x-none"/>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x-none"/>
              <a:t>Click to edit Master subtitle style</a:t>
            </a:r>
            <a:endParaRPr lang="en-AU"/>
          </a:p>
        </p:txBody>
      </p:sp>
      <p:sp>
        <p:nvSpPr>
          <p:cNvPr id="4" name="Footer Placeholder 4">
            <a:extLst>
              <a:ext uri="{FF2B5EF4-FFF2-40B4-BE49-F238E27FC236}">
                <a16:creationId xmlns:a16="http://schemas.microsoft.com/office/drawing/2014/main" id="{780D49A8-311B-80B2-C060-D4E4D26D01D6}"/>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E3C18FB0-7F0D-668D-8757-4AF63DDFFAB2}"/>
              </a:ext>
            </a:extLst>
          </p:cNvPr>
          <p:cNvSpPr>
            <a:spLocks noGrp="1"/>
          </p:cNvSpPr>
          <p:nvPr>
            <p:ph type="sldNum" sz="quarter" idx="11"/>
          </p:nvPr>
        </p:nvSpPr>
        <p:spPr/>
        <p:txBody>
          <a:bodyPr rtlCol="0"/>
          <a:lstStyle>
            <a:lvl1pPr>
              <a:defRPr/>
            </a:lvl1pPr>
          </a:lstStyle>
          <a:p>
            <a:pPr rtl="0">
              <a:defRPr/>
            </a:pPr>
            <a:fld id="{AF7A2199-516D-4B78-B8A7-8065D1619F84}" type="slidenum">
              <a:rPr lang="en-AU" altLang="en-US"/>
              <a:pPr>
                <a:defRPr/>
              </a:pPr>
              <a:t>‹#›</a:t>
            </a:fld>
            <a:endParaRPr lang="en-AU" altLang="en-US"/>
          </a:p>
        </p:txBody>
      </p:sp>
    </p:spTree>
    <p:extLst>
      <p:ext uri="{BB962C8B-B14F-4D97-AF65-F5344CB8AC3E}">
        <p14:creationId xmlns:p14="http://schemas.microsoft.com/office/powerpoint/2010/main" val="343544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Content Placeholder 3"/>
          <p:cNvSpPr>
            <a:spLocks noGrp="1"/>
          </p:cNvSpPr>
          <p:nvPr>
            <p:ph sz="half" idx="2"/>
          </p:nvPr>
        </p:nvSpPr>
        <p:spPr>
          <a:xfrm>
            <a:off x="6172200" y="1825625"/>
            <a:ext cx="5181600" cy="3929223"/>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rtlCol="0"/>
          <a:lstStyle>
            <a:lvl1pPr>
              <a:defRPr/>
            </a:lvl1pPr>
          </a:lstStyle>
          <a:p>
            <a:pPr rtl="0">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2745956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Content Placeholder 2"/>
          <p:cNvSpPr>
            <a:spLocks noGrp="1"/>
          </p:cNvSpPr>
          <p:nvPr>
            <p:ph idx="1"/>
          </p:nvPr>
        </p:nvSpPr>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Footer Placeholder 4">
            <a:extLst>
              <a:ext uri="{FF2B5EF4-FFF2-40B4-BE49-F238E27FC236}">
                <a16:creationId xmlns:a16="http://schemas.microsoft.com/office/drawing/2014/main" id="{5EE1B7DF-52EC-832E-2536-31E325953818}"/>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E5AD6636-C7AE-B525-C90C-766EE8A2BAF8}"/>
              </a:ext>
            </a:extLst>
          </p:cNvPr>
          <p:cNvSpPr>
            <a:spLocks noGrp="1"/>
          </p:cNvSpPr>
          <p:nvPr>
            <p:ph type="sldNum" sz="quarter" idx="11"/>
          </p:nvPr>
        </p:nvSpPr>
        <p:spPr/>
        <p:txBody>
          <a:bodyPr rtlCol="0"/>
          <a:lstStyle>
            <a:lvl1pPr>
              <a:defRPr/>
            </a:lvl1pPr>
          </a:lstStyle>
          <a:p>
            <a:pPr rtl="0">
              <a:defRPr/>
            </a:pPr>
            <a:fld id="{8BCAD3CB-A917-42DA-B109-8BB3138EC5A0}" type="slidenum">
              <a:rPr lang="en-AU" altLang="en-US"/>
              <a:pPr>
                <a:defRPr/>
              </a:pPr>
              <a:t>‹#›</a:t>
            </a:fld>
            <a:endParaRPr lang="en-AU" altLang="en-US"/>
          </a:p>
        </p:txBody>
      </p:sp>
    </p:spTree>
    <p:extLst>
      <p:ext uri="{BB962C8B-B14F-4D97-AF65-F5344CB8AC3E}">
        <p14:creationId xmlns:p14="http://schemas.microsoft.com/office/powerpoint/2010/main" val="1114716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x-none"/>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x-none"/>
              <a:t>Edit Master text styles</a:t>
            </a:r>
          </a:p>
        </p:txBody>
      </p:sp>
      <p:sp>
        <p:nvSpPr>
          <p:cNvPr id="4" name="Footer Placeholder 4">
            <a:extLst>
              <a:ext uri="{FF2B5EF4-FFF2-40B4-BE49-F238E27FC236}">
                <a16:creationId xmlns:a16="http://schemas.microsoft.com/office/drawing/2014/main" id="{4A27FFAA-64F7-277F-7B83-5BE7090AF8CA}"/>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E902982C-095B-5BAC-E10C-673B33D5BCB7}"/>
              </a:ext>
            </a:extLst>
          </p:cNvPr>
          <p:cNvSpPr>
            <a:spLocks noGrp="1"/>
          </p:cNvSpPr>
          <p:nvPr>
            <p:ph type="sldNum" sz="quarter" idx="11"/>
          </p:nvPr>
        </p:nvSpPr>
        <p:spPr/>
        <p:txBody>
          <a:bodyPr rtlCol="0"/>
          <a:lstStyle>
            <a:lvl1pPr>
              <a:defRPr/>
            </a:lvl1pPr>
          </a:lstStyle>
          <a:p>
            <a:pPr rtl="0">
              <a:defRPr/>
            </a:pPr>
            <a:fld id="{375FEC68-CACC-4F48-B5F5-E7FC72DA771E}" type="slidenum">
              <a:rPr lang="en-AU" altLang="en-US"/>
              <a:pPr>
                <a:defRPr/>
              </a:pPr>
              <a:t>‹#›</a:t>
            </a:fld>
            <a:endParaRPr lang="en-AU" altLang="en-US"/>
          </a:p>
        </p:txBody>
      </p:sp>
    </p:spTree>
    <p:extLst>
      <p:ext uri="{BB962C8B-B14F-4D97-AF65-F5344CB8AC3E}">
        <p14:creationId xmlns:p14="http://schemas.microsoft.com/office/powerpoint/2010/main" val="1097337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x-none"/>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x-none"/>
              <a:t>Edit Master text styles</a:t>
            </a:r>
          </a:p>
        </p:txBody>
      </p:sp>
    </p:spTree>
    <p:extLst>
      <p:ext uri="{BB962C8B-B14F-4D97-AF65-F5344CB8AC3E}">
        <p14:creationId xmlns:p14="http://schemas.microsoft.com/office/powerpoint/2010/main" val="731035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Content Placeholder 3"/>
          <p:cNvSpPr>
            <a:spLocks noGrp="1"/>
          </p:cNvSpPr>
          <p:nvPr>
            <p:ph sz="half" idx="2"/>
          </p:nvPr>
        </p:nvSpPr>
        <p:spPr>
          <a:xfrm>
            <a:off x="6172200" y="1825625"/>
            <a:ext cx="5181600" cy="3929223"/>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5" name="Footer Placeholder 4">
            <a:extLst>
              <a:ext uri="{FF2B5EF4-FFF2-40B4-BE49-F238E27FC236}">
                <a16:creationId xmlns:a16="http://schemas.microsoft.com/office/drawing/2014/main" id="{E0BA4C44-1D72-9EF0-920A-141DDAB72E99}"/>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6" name="Slide Number Placeholder 5">
            <a:extLst>
              <a:ext uri="{FF2B5EF4-FFF2-40B4-BE49-F238E27FC236}">
                <a16:creationId xmlns:a16="http://schemas.microsoft.com/office/drawing/2014/main" id="{BFFB6CA0-750C-A48C-3A32-B11A6F9C5079}"/>
              </a:ext>
            </a:extLst>
          </p:cNvPr>
          <p:cNvSpPr>
            <a:spLocks noGrp="1"/>
          </p:cNvSpPr>
          <p:nvPr>
            <p:ph type="sldNum" sz="quarter" idx="11"/>
          </p:nvPr>
        </p:nvSpPr>
        <p:spPr/>
        <p:txBody>
          <a:bodyPr rtlCol="0"/>
          <a:lstStyle>
            <a:lvl1pPr>
              <a:defRPr/>
            </a:lvl1pPr>
          </a:lstStyle>
          <a:p>
            <a:pPr rtl="0">
              <a:defRPr/>
            </a:pPr>
            <a:fld id="{D38658D8-01DA-4081-BFE8-329E6740CCE9}" type="slidenum">
              <a:rPr lang="en-AU" altLang="en-US"/>
              <a:pPr>
                <a:defRPr/>
              </a:pPr>
              <a:t>‹#›</a:t>
            </a:fld>
            <a:endParaRPr lang="en-AU" altLang="en-US"/>
          </a:p>
        </p:txBody>
      </p:sp>
    </p:spTree>
    <p:extLst>
      <p:ext uri="{BB962C8B-B14F-4D97-AF65-F5344CB8AC3E}">
        <p14:creationId xmlns:p14="http://schemas.microsoft.com/office/powerpoint/2010/main" val="39199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0"/>
          <a:lstStyle/>
          <a:p>
            <a:pPr rtl="0"/>
            <a:r>
              <a:rPr lang="x-none"/>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x-none"/>
              <a:t>Edit Master text styles</a:t>
            </a:r>
          </a:p>
        </p:txBody>
      </p:sp>
      <p:sp>
        <p:nvSpPr>
          <p:cNvPr id="4" name="Content Placeholder 3"/>
          <p:cNvSpPr>
            <a:spLocks noGrp="1"/>
          </p:cNvSpPr>
          <p:nvPr>
            <p:ph sz="half" idx="2"/>
          </p:nvPr>
        </p:nvSpPr>
        <p:spPr>
          <a:xfrm>
            <a:off x="839788" y="2505075"/>
            <a:ext cx="5157787" cy="3266551"/>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x-none"/>
              <a:t>Edit Master text styles</a:t>
            </a:r>
          </a:p>
        </p:txBody>
      </p:sp>
      <p:sp>
        <p:nvSpPr>
          <p:cNvPr id="6" name="Content Placeholder 5"/>
          <p:cNvSpPr>
            <a:spLocks noGrp="1"/>
          </p:cNvSpPr>
          <p:nvPr>
            <p:ph sz="quarter" idx="4"/>
          </p:nvPr>
        </p:nvSpPr>
        <p:spPr>
          <a:xfrm>
            <a:off x="6172200" y="2505075"/>
            <a:ext cx="5183188" cy="3266551"/>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7" name="Footer Placeholder 4">
            <a:extLst>
              <a:ext uri="{FF2B5EF4-FFF2-40B4-BE49-F238E27FC236}">
                <a16:creationId xmlns:a16="http://schemas.microsoft.com/office/drawing/2014/main" id="{CAC84F12-50A4-CC0D-CF7D-580671AD5CDB}"/>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8" name="Slide Number Placeholder 5">
            <a:extLst>
              <a:ext uri="{FF2B5EF4-FFF2-40B4-BE49-F238E27FC236}">
                <a16:creationId xmlns:a16="http://schemas.microsoft.com/office/drawing/2014/main" id="{4830291F-7157-A766-F525-6AE68D6FE4AF}"/>
              </a:ext>
            </a:extLst>
          </p:cNvPr>
          <p:cNvSpPr>
            <a:spLocks noGrp="1"/>
          </p:cNvSpPr>
          <p:nvPr>
            <p:ph type="sldNum" sz="quarter" idx="11"/>
          </p:nvPr>
        </p:nvSpPr>
        <p:spPr/>
        <p:txBody>
          <a:bodyPr rtlCol="0"/>
          <a:lstStyle>
            <a:lvl1pPr>
              <a:defRPr/>
            </a:lvl1pPr>
          </a:lstStyle>
          <a:p>
            <a:pPr rtl="0">
              <a:defRPr/>
            </a:pPr>
            <a:fld id="{E7606D8F-024E-44E9-9ACD-51965AA581F0}" type="slidenum">
              <a:rPr lang="en-AU" altLang="en-US"/>
              <a:pPr>
                <a:defRPr/>
              </a:pPr>
              <a:t>‹#›</a:t>
            </a:fld>
            <a:endParaRPr lang="en-AU" altLang="en-US"/>
          </a:p>
        </p:txBody>
      </p:sp>
    </p:spTree>
    <p:extLst>
      <p:ext uri="{BB962C8B-B14F-4D97-AF65-F5344CB8AC3E}">
        <p14:creationId xmlns:p14="http://schemas.microsoft.com/office/powerpoint/2010/main" val="4072582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Footer Placeholder 4">
            <a:extLst>
              <a:ext uri="{FF2B5EF4-FFF2-40B4-BE49-F238E27FC236}">
                <a16:creationId xmlns:a16="http://schemas.microsoft.com/office/drawing/2014/main" id="{3F76C19D-472A-1CDE-5C48-FFEB7A5FE93A}"/>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4" name="Slide Number Placeholder 5">
            <a:extLst>
              <a:ext uri="{FF2B5EF4-FFF2-40B4-BE49-F238E27FC236}">
                <a16:creationId xmlns:a16="http://schemas.microsoft.com/office/drawing/2014/main" id="{997E60AD-E4E0-6FF1-DC38-2B9E318732EF}"/>
              </a:ext>
            </a:extLst>
          </p:cNvPr>
          <p:cNvSpPr>
            <a:spLocks noGrp="1"/>
          </p:cNvSpPr>
          <p:nvPr>
            <p:ph type="sldNum" sz="quarter" idx="11"/>
          </p:nvPr>
        </p:nvSpPr>
        <p:spPr/>
        <p:txBody>
          <a:bodyPr rtlCol="0"/>
          <a:lstStyle>
            <a:lvl1pPr>
              <a:defRPr/>
            </a:lvl1pPr>
          </a:lstStyle>
          <a:p>
            <a:pPr rtl="0">
              <a:defRPr/>
            </a:pPr>
            <a:fld id="{226E44CA-1C5E-4D0B-BF6D-7424DCC64712}" type="slidenum">
              <a:rPr lang="en-AU" altLang="en-US"/>
              <a:pPr>
                <a:defRPr/>
              </a:pPr>
              <a:t>‹#›</a:t>
            </a:fld>
            <a:endParaRPr lang="en-AU" altLang="en-US"/>
          </a:p>
        </p:txBody>
      </p:sp>
    </p:spTree>
    <p:extLst>
      <p:ext uri="{BB962C8B-B14F-4D97-AF65-F5344CB8AC3E}">
        <p14:creationId xmlns:p14="http://schemas.microsoft.com/office/powerpoint/2010/main" val="2844799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F100B4C-80BD-E6E7-336A-06E59F24C234}"/>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3" name="Slide Number Placeholder 5">
            <a:extLst>
              <a:ext uri="{FF2B5EF4-FFF2-40B4-BE49-F238E27FC236}">
                <a16:creationId xmlns:a16="http://schemas.microsoft.com/office/drawing/2014/main" id="{2CE1BDFC-C723-5E39-C4DA-072C495C6E7F}"/>
              </a:ext>
            </a:extLst>
          </p:cNvPr>
          <p:cNvSpPr>
            <a:spLocks noGrp="1"/>
          </p:cNvSpPr>
          <p:nvPr>
            <p:ph type="sldNum" sz="quarter" idx="11"/>
          </p:nvPr>
        </p:nvSpPr>
        <p:spPr/>
        <p:txBody>
          <a:bodyPr rtlCol="0"/>
          <a:lstStyle>
            <a:lvl1pPr>
              <a:defRPr/>
            </a:lvl1pPr>
          </a:lstStyle>
          <a:p>
            <a:pPr rtl="0">
              <a:defRPr/>
            </a:pPr>
            <a:fld id="{EA8DE8CF-B7BE-4A23-84DB-7F3C36AB460E}" type="slidenum">
              <a:rPr lang="en-AU" altLang="en-US"/>
              <a:pPr>
                <a:defRPr/>
              </a:pPr>
              <a:t>‹#›</a:t>
            </a:fld>
            <a:endParaRPr lang="en-AU" altLang="en-US"/>
          </a:p>
        </p:txBody>
      </p:sp>
    </p:spTree>
    <p:extLst>
      <p:ext uri="{BB962C8B-B14F-4D97-AF65-F5344CB8AC3E}">
        <p14:creationId xmlns:p14="http://schemas.microsoft.com/office/powerpoint/2010/main" val="767822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x-none"/>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x-none"/>
              <a:t>Edit Master text styles</a:t>
            </a:r>
          </a:p>
        </p:txBody>
      </p:sp>
      <p:sp>
        <p:nvSpPr>
          <p:cNvPr id="5" name="Footer Placeholder 4">
            <a:extLst>
              <a:ext uri="{FF2B5EF4-FFF2-40B4-BE49-F238E27FC236}">
                <a16:creationId xmlns:a16="http://schemas.microsoft.com/office/drawing/2014/main" id="{F8A33B0E-4933-ADC6-5F32-C18BE75B2D89}"/>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6" name="Slide Number Placeholder 5">
            <a:extLst>
              <a:ext uri="{FF2B5EF4-FFF2-40B4-BE49-F238E27FC236}">
                <a16:creationId xmlns:a16="http://schemas.microsoft.com/office/drawing/2014/main" id="{B222456E-25C1-CE75-A2E5-3D61E028C6D3}"/>
              </a:ext>
            </a:extLst>
          </p:cNvPr>
          <p:cNvSpPr>
            <a:spLocks noGrp="1"/>
          </p:cNvSpPr>
          <p:nvPr>
            <p:ph type="sldNum" sz="quarter" idx="11"/>
          </p:nvPr>
        </p:nvSpPr>
        <p:spPr/>
        <p:txBody>
          <a:bodyPr rtlCol="0"/>
          <a:lstStyle>
            <a:lvl1pPr>
              <a:defRPr/>
            </a:lvl1pPr>
          </a:lstStyle>
          <a:p>
            <a:pPr rtl="0">
              <a:defRPr/>
            </a:pPr>
            <a:fld id="{8B8016BD-11DC-40B9-AC11-BFEBA31540E1}" type="slidenum">
              <a:rPr lang="en-AU" altLang="en-US"/>
              <a:pPr>
                <a:defRPr/>
              </a:pPr>
              <a:t>‹#›</a:t>
            </a:fld>
            <a:endParaRPr lang="en-AU" altLang="en-US"/>
          </a:p>
        </p:txBody>
      </p:sp>
    </p:spTree>
    <p:extLst>
      <p:ext uri="{BB962C8B-B14F-4D97-AF65-F5344CB8AC3E}">
        <p14:creationId xmlns:p14="http://schemas.microsoft.com/office/powerpoint/2010/main" val="2645562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x-none"/>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AU" noProof="0"/>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x-none"/>
              <a:t>Edit Master text styles</a:t>
            </a:r>
          </a:p>
        </p:txBody>
      </p:sp>
      <p:sp>
        <p:nvSpPr>
          <p:cNvPr id="5" name="Footer Placeholder 4">
            <a:extLst>
              <a:ext uri="{FF2B5EF4-FFF2-40B4-BE49-F238E27FC236}">
                <a16:creationId xmlns:a16="http://schemas.microsoft.com/office/drawing/2014/main" id="{F0B6E46F-5128-9B55-FB71-4602DCFE9334}"/>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6" name="Slide Number Placeholder 5">
            <a:extLst>
              <a:ext uri="{FF2B5EF4-FFF2-40B4-BE49-F238E27FC236}">
                <a16:creationId xmlns:a16="http://schemas.microsoft.com/office/drawing/2014/main" id="{E307CEDE-4BFB-35C0-A98B-CF16574C4DA9}"/>
              </a:ext>
            </a:extLst>
          </p:cNvPr>
          <p:cNvSpPr>
            <a:spLocks noGrp="1"/>
          </p:cNvSpPr>
          <p:nvPr>
            <p:ph type="sldNum" sz="quarter" idx="11"/>
          </p:nvPr>
        </p:nvSpPr>
        <p:spPr/>
        <p:txBody>
          <a:bodyPr rtlCol="0"/>
          <a:lstStyle>
            <a:lvl1pPr>
              <a:defRPr/>
            </a:lvl1pPr>
          </a:lstStyle>
          <a:p>
            <a:pPr rtl="0">
              <a:defRPr/>
            </a:pPr>
            <a:fld id="{E166B1C5-984C-4A70-9B6B-5AC5C4861D87}" type="slidenum">
              <a:rPr lang="en-AU" altLang="en-US"/>
              <a:pPr>
                <a:defRPr/>
              </a:pPr>
              <a:t>‹#›</a:t>
            </a:fld>
            <a:endParaRPr lang="en-AU" altLang="en-US"/>
          </a:p>
        </p:txBody>
      </p:sp>
    </p:spTree>
    <p:extLst>
      <p:ext uri="{BB962C8B-B14F-4D97-AF65-F5344CB8AC3E}">
        <p14:creationId xmlns:p14="http://schemas.microsoft.com/office/powerpoint/2010/main" val="3373480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Vertical Text Placeholder 2"/>
          <p:cNvSpPr>
            <a:spLocks noGrp="1"/>
          </p:cNvSpPr>
          <p:nvPr>
            <p:ph type="body" orient="vert" idx="1"/>
          </p:nvPr>
        </p:nvSpPr>
        <p:spPr/>
        <p:txBody>
          <a:bodyPr vert="eaVert"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Footer Placeholder 4">
            <a:extLst>
              <a:ext uri="{FF2B5EF4-FFF2-40B4-BE49-F238E27FC236}">
                <a16:creationId xmlns:a16="http://schemas.microsoft.com/office/drawing/2014/main" id="{0ED59AFC-3244-38EB-0D59-FA646226B227}"/>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FA0B5CD9-1F5E-2F69-BEB0-159C5510DA43}"/>
              </a:ext>
            </a:extLst>
          </p:cNvPr>
          <p:cNvSpPr>
            <a:spLocks noGrp="1"/>
          </p:cNvSpPr>
          <p:nvPr>
            <p:ph type="sldNum" sz="quarter" idx="11"/>
          </p:nvPr>
        </p:nvSpPr>
        <p:spPr/>
        <p:txBody>
          <a:bodyPr rtlCol="0"/>
          <a:lstStyle>
            <a:lvl1pPr>
              <a:defRPr/>
            </a:lvl1pPr>
          </a:lstStyle>
          <a:p>
            <a:pPr rtl="0">
              <a:defRPr/>
            </a:pPr>
            <a:fld id="{9DC8E4F4-5672-4D18-B486-53632CE6442B}" type="slidenum">
              <a:rPr lang="en-AU" altLang="en-US"/>
              <a:pPr>
                <a:defRPr/>
              </a:pPr>
              <a:t>‹#›</a:t>
            </a:fld>
            <a:endParaRPr lang="en-AU" altLang="en-US"/>
          </a:p>
        </p:txBody>
      </p:sp>
    </p:spTree>
    <p:extLst>
      <p:ext uri="{BB962C8B-B14F-4D97-AF65-F5344CB8AC3E}">
        <p14:creationId xmlns:p14="http://schemas.microsoft.com/office/powerpoint/2010/main" val="27656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0"/>
          <a:lstStyle/>
          <a:p>
            <a:pPr rtl="0"/>
            <a:r>
              <a:rPr lang="x-none"/>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x-none"/>
              <a:t>Edit Master text styles</a:t>
            </a:r>
          </a:p>
        </p:txBody>
      </p:sp>
      <p:sp>
        <p:nvSpPr>
          <p:cNvPr id="4" name="Content Placeholder 3"/>
          <p:cNvSpPr>
            <a:spLocks noGrp="1"/>
          </p:cNvSpPr>
          <p:nvPr>
            <p:ph sz="half" idx="2"/>
          </p:nvPr>
        </p:nvSpPr>
        <p:spPr>
          <a:xfrm>
            <a:off x="839788" y="2505075"/>
            <a:ext cx="5157787" cy="3266551"/>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x-none"/>
              <a:t>Edit Master text styles</a:t>
            </a:r>
          </a:p>
        </p:txBody>
      </p:sp>
      <p:sp>
        <p:nvSpPr>
          <p:cNvPr id="6" name="Content Placeholder 5"/>
          <p:cNvSpPr>
            <a:spLocks noGrp="1"/>
          </p:cNvSpPr>
          <p:nvPr>
            <p:ph sz="quarter" idx="4"/>
          </p:nvPr>
        </p:nvSpPr>
        <p:spPr>
          <a:xfrm>
            <a:off x="6172200" y="2505075"/>
            <a:ext cx="5183188" cy="3266551"/>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rtlCol="0"/>
          <a:lstStyle>
            <a:lvl1pPr>
              <a:defRPr/>
            </a:lvl1pPr>
          </a:lstStyle>
          <a:p>
            <a:pPr rtl="0">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187667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0"/>
          <a:lstStyle/>
          <a:p>
            <a:pPr rtl="0"/>
            <a:r>
              <a:rPr lang="x-none"/>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Footer Placeholder 4">
            <a:extLst>
              <a:ext uri="{FF2B5EF4-FFF2-40B4-BE49-F238E27FC236}">
                <a16:creationId xmlns:a16="http://schemas.microsoft.com/office/drawing/2014/main" id="{497B12AD-21BE-CB93-2DD7-625F9C5EE727}"/>
              </a:ext>
            </a:extLst>
          </p:cNvPr>
          <p:cNvSpPr>
            <a:spLocks noGrp="1"/>
          </p:cNvSpPr>
          <p:nvPr>
            <p:ph type="ftr" sz="quarter" idx="10"/>
          </p:nvPr>
        </p:nvSpPr>
        <p:spPr>
          <a:xfrm>
            <a:off x="838200" y="6484938"/>
            <a:ext cx="6854825" cy="236537"/>
          </a:xfrm>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5F1BE689-EE3E-40A3-CA1F-93DE14EE3277}"/>
              </a:ext>
            </a:extLst>
          </p:cNvPr>
          <p:cNvSpPr>
            <a:spLocks noGrp="1"/>
          </p:cNvSpPr>
          <p:nvPr>
            <p:ph type="sldNum" sz="quarter" idx="11"/>
          </p:nvPr>
        </p:nvSpPr>
        <p:spPr>
          <a:xfrm>
            <a:off x="7899400" y="6484938"/>
            <a:ext cx="2406650" cy="236537"/>
          </a:xfrm>
        </p:spPr>
        <p:txBody>
          <a:bodyPr rtlCol="0"/>
          <a:lstStyle>
            <a:lvl1pPr>
              <a:defRPr/>
            </a:lvl1pPr>
          </a:lstStyle>
          <a:p>
            <a:pPr rtl="0">
              <a:defRPr/>
            </a:pPr>
            <a:fld id="{6C6F975D-1C7D-4297-B5C7-237EB8BB0504}" type="slidenum">
              <a:rPr lang="en-AU" altLang="en-US"/>
              <a:pPr>
                <a:defRPr/>
              </a:pPr>
              <a:t>‹#›</a:t>
            </a:fld>
            <a:endParaRPr lang="en-AU" altLang="en-US"/>
          </a:p>
        </p:txBody>
      </p:sp>
    </p:spTree>
    <p:extLst>
      <p:ext uri="{BB962C8B-B14F-4D97-AF65-F5344CB8AC3E}">
        <p14:creationId xmlns:p14="http://schemas.microsoft.com/office/powerpoint/2010/main" val="504153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x-none"/>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x-none"/>
              <a:t>Click to edit Master subtitle style</a:t>
            </a:r>
            <a:endParaRPr lang="en-AU"/>
          </a:p>
        </p:txBody>
      </p:sp>
      <p:sp>
        <p:nvSpPr>
          <p:cNvPr id="4" name="Footer Placeholder 4">
            <a:extLst>
              <a:ext uri="{FF2B5EF4-FFF2-40B4-BE49-F238E27FC236}">
                <a16:creationId xmlns:a16="http://schemas.microsoft.com/office/drawing/2014/main" id="{0280CA9E-CF1C-9879-3BEE-92529C5879D9}"/>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010501C0-25DF-673B-C497-B3578AD41E53}"/>
              </a:ext>
            </a:extLst>
          </p:cNvPr>
          <p:cNvSpPr>
            <a:spLocks noGrp="1"/>
          </p:cNvSpPr>
          <p:nvPr>
            <p:ph type="sldNum" sz="quarter" idx="11"/>
          </p:nvPr>
        </p:nvSpPr>
        <p:spPr/>
        <p:txBody>
          <a:bodyPr rtlCol="0"/>
          <a:lstStyle>
            <a:lvl1pPr>
              <a:defRPr/>
            </a:lvl1pPr>
          </a:lstStyle>
          <a:p>
            <a:pPr rtl="0">
              <a:defRPr/>
            </a:pPr>
            <a:fld id="{F8039373-DC9E-4140-BD74-79677DCC11F4}" type="slidenum">
              <a:rPr lang="en-AU" altLang="en-US"/>
              <a:pPr>
                <a:defRPr/>
              </a:pPr>
              <a:t>‹#›</a:t>
            </a:fld>
            <a:endParaRPr lang="en-AU" altLang="en-US"/>
          </a:p>
        </p:txBody>
      </p:sp>
    </p:spTree>
    <p:extLst>
      <p:ext uri="{BB962C8B-B14F-4D97-AF65-F5344CB8AC3E}">
        <p14:creationId xmlns:p14="http://schemas.microsoft.com/office/powerpoint/2010/main" val="329405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Content Placeholder 2"/>
          <p:cNvSpPr>
            <a:spLocks noGrp="1"/>
          </p:cNvSpPr>
          <p:nvPr>
            <p:ph idx="1"/>
          </p:nvPr>
        </p:nvSpPr>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Footer Placeholder 4">
            <a:extLst>
              <a:ext uri="{FF2B5EF4-FFF2-40B4-BE49-F238E27FC236}">
                <a16:creationId xmlns:a16="http://schemas.microsoft.com/office/drawing/2014/main" id="{EE3D3099-7375-52E2-0937-DC48179D1594}"/>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08DDCD0A-7339-3B75-43FF-79731C537126}"/>
              </a:ext>
            </a:extLst>
          </p:cNvPr>
          <p:cNvSpPr>
            <a:spLocks noGrp="1"/>
          </p:cNvSpPr>
          <p:nvPr>
            <p:ph type="sldNum" sz="quarter" idx="11"/>
          </p:nvPr>
        </p:nvSpPr>
        <p:spPr/>
        <p:txBody>
          <a:bodyPr rtlCol="0"/>
          <a:lstStyle>
            <a:lvl1pPr>
              <a:defRPr/>
            </a:lvl1pPr>
          </a:lstStyle>
          <a:p>
            <a:pPr rtl="0">
              <a:defRPr/>
            </a:pPr>
            <a:fld id="{A6236244-F2C7-4B34-912A-0A26187E9F6A}" type="slidenum">
              <a:rPr lang="en-AU" altLang="en-US"/>
              <a:pPr>
                <a:defRPr/>
              </a:pPr>
              <a:t>‹#›</a:t>
            </a:fld>
            <a:endParaRPr lang="en-AU" altLang="en-US"/>
          </a:p>
        </p:txBody>
      </p:sp>
    </p:spTree>
    <p:extLst>
      <p:ext uri="{BB962C8B-B14F-4D97-AF65-F5344CB8AC3E}">
        <p14:creationId xmlns:p14="http://schemas.microsoft.com/office/powerpoint/2010/main" val="2405684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x-none"/>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x-none"/>
              <a:t>Edit Master text styles</a:t>
            </a:r>
          </a:p>
        </p:txBody>
      </p:sp>
      <p:sp>
        <p:nvSpPr>
          <p:cNvPr id="4" name="Footer Placeholder 4">
            <a:extLst>
              <a:ext uri="{FF2B5EF4-FFF2-40B4-BE49-F238E27FC236}">
                <a16:creationId xmlns:a16="http://schemas.microsoft.com/office/drawing/2014/main" id="{F4C83681-44DD-7280-1397-7B4AC6879D7C}"/>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76F06013-064F-28EB-7596-EFE29333C8A7}"/>
              </a:ext>
            </a:extLst>
          </p:cNvPr>
          <p:cNvSpPr>
            <a:spLocks noGrp="1"/>
          </p:cNvSpPr>
          <p:nvPr>
            <p:ph type="sldNum" sz="quarter" idx="11"/>
          </p:nvPr>
        </p:nvSpPr>
        <p:spPr/>
        <p:txBody>
          <a:bodyPr rtlCol="0"/>
          <a:lstStyle>
            <a:lvl1pPr>
              <a:defRPr/>
            </a:lvl1pPr>
          </a:lstStyle>
          <a:p>
            <a:pPr rtl="0">
              <a:defRPr/>
            </a:pPr>
            <a:fld id="{BCF85A96-F80E-4F0F-8C23-855F96EBF1F8}" type="slidenum">
              <a:rPr lang="en-AU" altLang="en-US"/>
              <a:pPr>
                <a:defRPr/>
              </a:pPr>
              <a:t>‹#›</a:t>
            </a:fld>
            <a:endParaRPr lang="en-AU" altLang="en-US"/>
          </a:p>
        </p:txBody>
      </p:sp>
    </p:spTree>
    <p:extLst>
      <p:ext uri="{BB962C8B-B14F-4D97-AF65-F5344CB8AC3E}">
        <p14:creationId xmlns:p14="http://schemas.microsoft.com/office/powerpoint/2010/main" val="595674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x-none"/>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x-none"/>
              <a:t>Edit Master text styles</a:t>
            </a:r>
          </a:p>
        </p:txBody>
      </p:sp>
    </p:spTree>
    <p:extLst>
      <p:ext uri="{BB962C8B-B14F-4D97-AF65-F5344CB8AC3E}">
        <p14:creationId xmlns:p14="http://schemas.microsoft.com/office/powerpoint/2010/main" val="3151611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Content Placeholder 3"/>
          <p:cNvSpPr>
            <a:spLocks noGrp="1"/>
          </p:cNvSpPr>
          <p:nvPr>
            <p:ph sz="half" idx="2"/>
          </p:nvPr>
        </p:nvSpPr>
        <p:spPr>
          <a:xfrm>
            <a:off x="6172200" y="1825625"/>
            <a:ext cx="5181600" cy="3929223"/>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5" name="Footer Placeholder 4">
            <a:extLst>
              <a:ext uri="{FF2B5EF4-FFF2-40B4-BE49-F238E27FC236}">
                <a16:creationId xmlns:a16="http://schemas.microsoft.com/office/drawing/2014/main" id="{DEE56C58-59BA-45AD-6710-CF9564430B3A}"/>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6" name="Slide Number Placeholder 5">
            <a:extLst>
              <a:ext uri="{FF2B5EF4-FFF2-40B4-BE49-F238E27FC236}">
                <a16:creationId xmlns:a16="http://schemas.microsoft.com/office/drawing/2014/main" id="{2D62D372-8764-2B01-EB7A-0AD2F88F5680}"/>
              </a:ext>
            </a:extLst>
          </p:cNvPr>
          <p:cNvSpPr>
            <a:spLocks noGrp="1"/>
          </p:cNvSpPr>
          <p:nvPr>
            <p:ph type="sldNum" sz="quarter" idx="11"/>
          </p:nvPr>
        </p:nvSpPr>
        <p:spPr/>
        <p:txBody>
          <a:bodyPr rtlCol="0"/>
          <a:lstStyle>
            <a:lvl1pPr>
              <a:defRPr/>
            </a:lvl1pPr>
          </a:lstStyle>
          <a:p>
            <a:pPr rtl="0">
              <a:defRPr/>
            </a:pPr>
            <a:fld id="{233A942F-804F-45C7-9F63-98334BFD577C}" type="slidenum">
              <a:rPr lang="en-AU" altLang="en-US"/>
              <a:pPr>
                <a:defRPr/>
              </a:pPr>
              <a:t>‹#›</a:t>
            </a:fld>
            <a:endParaRPr lang="en-AU" altLang="en-US"/>
          </a:p>
        </p:txBody>
      </p:sp>
    </p:spTree>
    <p:extLst>
      <p:ext uri="{BB962C8B-B14F-4D97-AF65-F5344CB8AC3E}">
        <p14:creationId xmlns:p14="http://schemas.microsoft.com/office/powerpoint/2010/main" val="1610209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0"/>
          <a:lstStyle/>
          <a:p>
            <a:pPr rtl="0"/>
            <a:r>
              <a:rPr lang="x-none"/>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x-none"/>
              <a:t>Edit Master text styles</a:t>
            </a:r>
          </a:p>
        </p:txBody>
      </p:sp>
      <p:sp>
        <p:nvSpPr>
          <p:cNvPr id="4" name="Content Placeholder 3"/>
          <p:cNvSpPr>
            <a:spLocks noGrp="1"/>
          </p:cNvSpPr>
          <p:nvPr>
            <p:ph sz="half" idx="2"/>
          </p:nvPr>
        </p:nvSpPr>
        <p:spPr>
          <a:xfrm>
            <a:off x="839788" y="2505075"/>
            <a:ext cx="5157787" cy="3266551"/>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x-none"/>
              <a:t>Edit Master text styles</a:t>
            </a:r>
          </a:p>
        </p:txBody>
      </p:sp>
      <p:sp>
        <p:nvSpPr>
          <p:cNvPr id="6" name="Content Placeholder 5"/>
          <p:cNvSpPr>
            <a:spLocks noGrp="1"/>
          </p:cNvSpPr>
          <p:nvPr>
            <p:ph sz="quarter" idx="4"/>
          </p:nvPr>
        </p:nvSpPr>
        <p:spPr>
          <a:xfrm>
            <a:off x="6172200" y="2505075"/>
            <a:ext cx="5183188" cy="3266551"/>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7" name="Footer Placeholder 4">
            <a:extLst>
              <a:ext uri="{FF2B5EF4-FFF2-40B4-BE49-F238E27FC236}">
                <a16:creationId xmlns:a16="http://schemas.microsoft.com/office/drawing/2014/main" id="{F8BF5A65-C9DE-5E83-1BE0-D435FCAC25B0}"/>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8" name="Slide Number Placeholder 5">
            <a:extLst>
              <a:ext uri="{FF2B5EF4-FFF2-40B4-BE49-F238E27FC236}">
                <a16:creationId xmlns:a16="http://schemas.microsoft.com/office/drawing/2014/main" id="{2FE503DB-A3E3-279E-D28A-E124142888E5}"/>
              </a:ext>
            </a:extLst>
          </p:cNvPr>
          <p:cNvSpPr>
            <a:spLocks noGrp="1"/>
          </p:cNvSpPr>
          <p:nvPr>
            <p:ph type="sldNum" sz="quarter" idx="11"/>
          </p:nvPr>
        </p:nvSpPr>
        <p:spPr/>
        <p:txBody>
          <a:bodyPr rtlCol="0"/>
          <a:lstStyle>
            <a:lvl1pPr>
              <a:defRPr/>
            </a:lvl1pPr>
          </a:lstStyle>
          <a:p>
            <a:pPr rtl="0">
              <a:defRPr/>
            </a:pPr>
            <a:fld id="{66CB0D8B-D00B-4ECC-A8D3-334E6A4365DF}" type="slidenum">
              <a:rPr lang="en-AU" altLang="en-US"/>
              <a:pPr>
                <a:defRPr/>
              </a:pPr>
              <a:t>‹#›</a:t>
            </a:fld>
            <a:endParaRPr lang="en-AU" altLang="en-US"/>
          </a:p>
        </p:txBody>
      </p:sp>
    </p:spTree>
    <p:extLst>
      <p:ext uri="{BB962C8B-B14F-4D97-AF65-F5344CB8AC3E}">
        <p14:creationId xmlns:p14="http://schemas.microsoft.com/office/powerpoint/2010/main" val="2398751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Footer Placeholder 4">
            <a:extLst>
              <a:ext uri="{FF2B5EF4-FFF2-40B4-BE49-F238E27FC236}">
                <a16:creationId xmlns:a16="http://schemas.microsoft.com/office/drawing/2014/main" id="{58A9C128-B68F-5D39-75E2-0BDC1FAB6C63}"/>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4" name="Slide Number Placeholder 5">
            <a:extLst>
              <a:ext uri="{FF2B5EF4-FFF2-40B4-BE49-F238E27FC236}">
                <a16:creationId xmlns:a16="http://schemas.microsoft.com/office/drawing/2014/main" id="{3D308EFE-C940-2130-46FD-96D333AE5D46}"/>
              </a:ext>
            </a:extLst>
          </p:cNvPr>
          <p:cNvSpPr>
            <a:spLocks noGrp="1"/>
          </p:cNvSpPr>
          <p:nvPr>
            <p:ph type="sldNum" sz="quarter" idx="11"/>
          </p:nvPr>
        </p:nvSpPr>
        <p:spPr/>
        <p:txBody>
          <a:bodyPr rtlCol="0"/>
          <a:lstStyle>
            <a:lvl1pPr>
              <a:defRPr/>
            </a:lvl1pPr>
          </a:lstStyle>
          <a:p>
            <a:pPr rtl="0">
              <a:defRPr/>
            </a:pPr>
            <a:fld id="{ACEEB8D0-E753-4489-BFF2-9280B7A36B3D}" type="slidenum">
              <a:rPr lang="en-AU" altLang="en-US"/>
              <a:pPr>
                <a:defRPr/>
              </a:pPr>
              <a:t>‹#›</a:t>
            </a:fld>
            <a:endParaRPr lang="en-AU" altLang="en-US"/>
          </a:p>
        </p:txBody>
      </p:sp>
    </p:spTree>
    <p:extLst>
      <p:ext uri="{BB962C8B-B14F-4D97-AF65-F5344CB8AC3E}">
        <p14:creationId xmlns:p14="http://schemas.microsoft.com/office/powerpoint/2010/main" val="1161654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F3F4030-8999-1729-1E96-C8734134ED72}"/>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3" name="Slide Number Placeholder 5">
            <a:extLst>
              <a:ext uri="{FF2B5EF4-FFF2-40B4-BE49-F238E27FC236}">
                <a16:creationId xmlns:a16="http://schemas.microsoft.com/office/drawing/2014/main" id="{FC2A559A-860C-03EA-3E89-F3D348B5D83A}"/>
              </a:ext>
            </a:extLst>
          </p:cNvPr>
          <p:cNvSpPr>
            <a:spLocks noGrp="1"/>
          </p:cNvSpPr>
          <p:nvPr>
            <p:ph type="sldNum" sz="quarter" idx="11"/>
          </p:nvPr>
        </p:nvSpPr>
        <p:spPr/>
        <p:txBody>
          <a:bodyPr rtlCol="0"/>
          <a:lstStyle>
            <a:lvl1pPr>
              <a:defRPr/>
            </a:lvl1pPr>
          </a:lstStyle>
          <a:p>
            <a:pPr rtl="0">
              <a:defRPr/>
            </a:pPr>
            <a:fld id="{8601F32D-1C82-4E2B-A3DE-1A3863E373B1}" type="slidenum">
              <a:rPr lang="en-AU" altLang="en-US"/>
              <a:pPr>
                <a:defRPr/>
              </a:pPr>
              <a:t>‹#›</a:t>
            </a:fld>
            <a:endParaRPr lang="en-AU" altLang="en-US"/>
          </a:p>
        </p:txBody>
      </p:sp>
    </p:spTree>
    <p:extLst>
      <p:ext uri="{BB962C8B-B14F-4D97-AF65-F5344CB8AC3E}">
        <p14:creationId xmlns:p14="http://schemas.microsoft.com/office/powerpoint/2010/main" val="3639413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x-none"/>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x-none"/>
              <a:t>Edit Master text styles</a:t>
            </a:r>
          </a:p>
        </p:txBody>
      </p:sp>
      <p:sp>
        <p:nvSpPr>
          <p:cNvPr id="5" name="Footer Placeholder 4">
            <a:extLst>
              <a:ext uri="{FF2B5EF4-FFF2-40B4-BE49-F238E27FC236}">
                <a16:creationId xmlns:a16="http://schemas.microsoft.com/office/drawing/2014/main" id="{2937A95B-7A2D-697C-13D3-2616F5C7B119}"/>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6" name="Slide Number Placeholder 5">
            <a:extLst>
              <a:ext uri="{FF2B5EF4-FFF2-40B4-BE49-F238E27FC236}">
                <a16:creationId xmlns:a16="http://schemas.microsoft.com/office/drawing/2014/main" id="{4FF63840-3D94-48B2-E0A1-BF6C7AFBF275}"/>
              </a:ext>
            </a:extLst>
          </p:cNvPr>
          <p:cNvSpPr>
            <a:spLocks noGrp="1"/>
          </p:cNvSpPr>
          <p:nvPr>
            <p:ph type="sldNum" sz="quarter" idx="11"/>
          </p:nvPr>
        </p:nvSpPr>
        <p:spPr/>
        <p:txBody>
          <a:bodyPr rtlCol="0"/>
          <a:lstStyle>
            <a:lvl1pPr>
              <a:defRPr/>
            </a:lvl1pPr>
          </a:lstStyle>
          <a:p>
            <a:pPr rtl="0">
              <a:defRPr/>
            </a:pPr>
            <a:fld id="{CCA7D395-A8C5-4715-B34B-47689CEB283D}" type="slidenum">
              <a:rPr lang="en-AU" altLang="en-US"/>
              <a:pPr>
                <a:defRPr/>
              </a:pPr>
              <a:t>‹#›</a:t>
            </a:fld>
            <a:endParaRPr lang="en-AU" altLang="en-US"/>
          </a:p>
        </p:txBody>
      </p:sp>
    </p:spTree>
    <p:extLst>
      <p:ext uri="{BB962C8B-B14F-4D97-AF65-F5344CB8AC3E}">
        <p14:creationId xmlns:p14="http://schemas.microsoft.com/office/powerpoint/2010/main" val="129871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rtlCol="0"/>
          <a:lstStyle>
            <a:lvl1pPr>
              <a:defRPr/>
            </a:lvl1pPr>
          </a:lstStyle>
          <a:p>
            <a:pPr rtl="0">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3359830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x-none"/>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AU" noProof="0"/>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x-none"/>
              <a:t>Edit Master text styles</a:t>
            </a:r>
          </a:p>
        </p:txBody>
      </p:sp>
      <p:sp>
        <p:nvSpPr>
          <p:cNvPr id="5" name="Footer Placeholder 4">
            <a:extLst>
              <a:ext uri="{FF2B5EF4-FFF2-40B4-BE49-F238E27FC236}">
                <a16:creationId xmlns:a16="http://schemas.microsoft.com/office/drawing/2014/main" id="{E6D0B38E-5170-ECD5-7131-E6D273A529D6}"/>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6" name="Slide Number Placeholder 5">
            <a:extLst>
              <a:ext uri="{FF2B5EF4-FFF2-40B4-BE49-F238E27FC236}">
                <a16:creationId xmlns:a16="http://schemas.microsoft.com/office/drawing/2014/main" id="{ED284EF6-4F5E-BC0F-C616-0E95D1757006}"/>
              </a:ext>
            </a:extLst>
          </p:cNvPr>
          <p:cNvSpPr>
            <a:spLocks noGrp="1"/>
          </p:cNvSpPr>
          <p:nvPr>
            <p:ph type="sldNum" sz="quarter" idx="11"/>
          </p:nvPr>
        </p:nvSpPr>
        <p:spPr/>
        <p:txBody>
          <a:bodyPr rtlCol="0"/>
          <a:lstStyle>
            <a:lvl1pPr>
              <a:defRPr/>
            </a:lvl1pPr>
          </a:lstStyle>
          <a:p>
            <a:pPr rtl="0">
              <a:defRPr/>
            </a:pPr>
            <a:fld id="{A1CE2073-0755-4847-A1DE-BFB1F9B8402D}" type="slidenum">
              <a:rPr lang="en-AU" altLang="en-US"/>
              <a:pPr>
                <a:defRPr/>
              </a:pPr>
              <a:t>‹#›</a:t>
            </a:fld>
            <a:endParaRPr lang="en-AU" altLang="en-US"/>
          </a:p>
        </p:txBody>
      </p:sp>
    </p:spTree>
    <p:extLst>
      <p:ext uri="{BB962C8B-B14F-4D97-AF65-F5344CB8AC3E}">
        <p14:creationId xmlns:p14="http://schemas.microsoft.com/office/powerpoint/2010/main" val="24269578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Vertical Text Placeholder 2"/>
          <p:cNvSpPr>
            <a:spLocks noGrp="1"/>
          </p:cNvSpPr>
          <p:nvPr>
            <p:ph type="body" orient="vert" idx="1"/>
          </p:nvPr>
        </p:nvSpPr>
        <p:spPr/>
        <p:txBody>
          <a:bodyPr vert="eaVert"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Footer Placeholder 4">
            <a:extLst>
              <a:ext uri="{FF2B5EF4-FFF2-40B4-BE49-F238E27FC236}">
                <a16:creationId xmlns:a16="http://schemas.microsoft.com/office/drawing/2014/main" id="{A389DFB2-997E-B2BF-FA94-7E287108189A}"/>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1D19FB3D-2BB6-F4D8-8061-058EDFB6BEE3}"/>
              </a:ext>
            </a:extLst>
          </p:cNvPr>
          <p:cNvSpPr>
            <a:spLocks noGrp="1"/>
          </p:cNvSpPr>
          <p:nvPr>
            <p:ph type="sldNum" sz="quarter" idx="11"/>
          </p:nvPr>
        </p:nvSpPr>
        <p:spPr/>
        <p:txBody>
          <a:bodyPr rtlCol="0"/>
          <a:lstStyle>
            <a:lvl1pPr>
              <a:defRPr/>
            </a:lvl1pPr>
          </a:lstStyle>
          <a:p>
            <a:pPr rtl="0">
              <a:defRPr/>
            </a:pPr>
            <a:fld id="{480BF771-92C2-4B55-B826-B7EC585D2DB3}" type="slidenum">
              <a:rPr lang="en-AU" altLang="en-US"/>
              <a:pPr>
                <a:defRPr/>
              </a:pPr>
              <a:t>‹#›</a:t>
            </a:fld>
            <a:endParaRPr lang="en-AU" altLang="en-US"/>
          </a:p>
        </p:txBody>
      </p:sp>
    </p:spTree>
    <p:extLst>
      <p:ext uri="{BB962C8B-B14F-4D97-AF65-F5344CB8AC3E}">
        <p14:creationId xmlns:p14="http://schemas.microsoft.com/office/powerpoint/2010/main" val="798148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0"/>
          <a:lstStyle/>
          <a:p>
            <a:pPr rtl="0"/>
            <a:r>
              <a:rPr lang="x-none"/>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Footer Placeholder 4">
            <a:extLst>
              <a:ext uri="{FF2B5EF4-FFF2-40B4-BE49-F238E27FC236}">
                <a16:creationId xmlns:a16="http://schemas.microsoft.com/office/drawing/2014/main" id="{40444453-D57F-BEC1-BC27-26AD041C77D0}"/>
              </a:ext>
            </a:extLst>
          </p:cNvPr>
          <p:cNvSpPr>
            <a:spLocks noGrp="1"/>
          </p:cNvSpPr>
          <p:nvPr>
            <p:ph type="ftr" sz="quarter" idx="10"/>
          </p:nvPr>
        </p:nvSpPr>
        <p:spPr>
          <a:xfrm>
            <a:off x="838200" y="6484938"/>
            <a:ext cx="6854825" cy="236537"/>
          </a:xfrm>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C416E318-B4C6-C62C-6069-A65C973A9CB9}"/>
              </a:ext>
            </a:extLst>
          </p:cNvPr>
          <p:cNvSpPr>
            <a:spLocks noGrp="1"/>
          </p:cNvSpPr>
          <p:nvPr>
            <p:ph type="sldNum" sz="quarter" idx="11"/>
          </p:nvPr>
        </p:nvSpPr>
        <p:spPr>
          <a:xfrm>
            <a:off x="7899400" y="6484938"/>
            <a:ext cx="2406650" cy="236537"/>
          </a:xfrm>
        </p:spPr>
        <p:txBody>
          <a:bodyPr rtlCol="0"/>
          <a:lstStyle>
            <a:lvl1pPr>
              <a:defRPr/>
            </a:lvl1pPr>
          </a:lstStyle>
          <a:p>
            <a:pPr rtl="0">
              <a:defRPr/>
            </a:pPr>
            <a:fld id="{C22E3B33-18CF-4495-9E17-9013209668BA}" type="slidenum">
              <a:rPr lang="en-AU" altLang="en-US"/>
              <a:pPr>
                <a:defRPr/>
              </a:pPr>
              <a:t>‹#›</a:t>
            </a:fld>
            <a:endParaRPr lang="en-AU" altLang="en-US"/>
          </a:p>
        </p:txBody>
      </p:sp>
    </p:spTree>
    <p:extLst>
      <p:ext uri="{BB962C8B-B14F-4D97-AF65-F5344CB8AC3E}">
        <p14:creationId xmlns:p14="http://schemas.microsoft.com/office/powerpoint/2010/main" val="3371865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x-none"/>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x-none"/>
              <a:t>Click to edit Master subtitle style</a:t>
            </a:r>
            <a:endParaRPr lang="en-AU"/>
          </a:p>
        </p:txBody>
      </p:sp>
      <p:sp>
        <p:nvSpPr>
          <p:cNvPr id="4" name="Footer Placeholder 4">
            <a:extLst>
              <a:ext uri="{FF2B5EF4-FFF2-40B4-BE49-F238E27FC236}">
                <a16:creationId xmlns:a16="http://schemas.microsoft.com/office/drawing/2014/main" id="{ACEA3C19-8ACB-C73C-676B-FCDEACE252C3}"/>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DF2F69E7-F336-D881-1BFF-208EF66592A4}"/>
              </a:ext>
            </a:extLst>
          </p:cNvPr>
          <p:cNvSpPr>
            <a:spLocks noGrp="1"/>
          </p:cNvSpPr>
          <p:nvPr>
            <p:ph type="sldNum" sz="quarter" idx="11"/>
          </p:nvPr>
        </p:nvSpPr>
        <p:spPr/>
        <p:txBody>
          <a:bodyPr rtlCol="0"/>
          <a:lstStyle>
            <a:lvl1pPr>
              <a:defRPr/>
            </a:lvl1pPr>
          </a:lstStyle>
          <a:p>
            <a:pPr rtl="0">
              <a:defRPr/>
            </a:pPr>
            <a:fld id="{77A7C8A9-411A-4A02-8875-8A298F3C57BF}" type="slidenum">
              <a:rPr lang="en-AU" altLang="en-US"/>
              <a:pPr>
                <a:defRPr/>
              </a:pPr>
              <a:t>‹#›</a:t>
            </a:fld>
            <a:endParaRPr lang="en-AU" altLang="en-US"/>
          </a:p>
        </p:txBody>
      </p:sp>
    </p:spTree>
    <p:extLst>
      <p:ext uri="{BB962C8B-B14F-4D97-AF65-F5344CB8AC3E}">
        <p14:creationId xmlns:p14="http://schemas.microsoft.com/office/powerpoint/2010/main" val="3791321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Content Placeholder 2"/>
          <p:cNvSpPr>
            <a:spLocks noGrp="1"/>
          </p:cNvSpPr>
          <p:nvPr>
            <p:ph idx="1"/>
          </p:nvPr>
        </p:nvSpPr>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Footer Placeholder 4">
            <a:extLst>
              <a:ext uri="{FF2B5EF4-FFF2-40B4-BE49-F238E27FC236}">
                <a16:creationId xmlns:a16="http://schemas.microsoft.com/office/drawing/2014/main" id="{12521B2D-ACA5-0F74-C30A-AAC90BB5923F}"/>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23708D68-704F-CD5F-979E-4FAF907BD116}"/>
              </a:ext>
            </a:extLst>
          </p:cNvPr>
          <p:cNvSpPr>
            <a:spLocks noGrp="1"/>
          </p:cNvSpPr>
          <p:nvPr>
            <p:ph type="sldNum" sz="quarter" idx="11"/>
          </p:nvPr>
        </p:nvSpPr>
        <p:spPr/>
        <p:txBody>
          <a:bodyPr rtlCol="0"/>
          <a:lstStyle>
            <a:lvl1pPr>
              <a:defRPr/>
            </a:lvl1pPr>
          </a:lstStyle>
          <a:p>
            <a:pPr rtl="0">
              <a:defRPr/>
            </a:pPr>
            <a:fld id="{8519D2FA-2775-4BCC-B142-0D6FAE6A190D}" type="slidenum">
              <a:rPr lang="en-AU" altLang="en-US"/>
              <a:pPr>
                <a:defRPr/>
              </a:pPr>
              <a:t>‹#›</a:t>
            </a:fld>
            <a:endParaRPr lang="en-AU" altLang="en-US"/>
          </a:p>
        </p:txBody>
      </p:sp>
    </p:spTree>
    <p:extLst>
      <p:ext uri="{BB962C8B-B14F-4D97-AF65-F5344CB8AC3E}">
        <p14:creationId xmlns:p14="http://schemas.microsoft.com/office/powerpoint/2010/main" val="1434691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x-none"/>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x-none"/>
              <a:t>Edit Master text styles</a:t>
            </a:r>
          </a:p>
        </p:txBody>
      </p:sp>
      <p:sp>
        <p:nvSpPr>
          <p:cNvPr id="4" name="Footer Placeholder 4">
            <a:extLst>
              <a:ext uri="{FF2B5EF4-FFF2-40B4-BE49-F238E27FC236}">
                <a16:creationId xmlns:a16="http://schemas.microsoft.com/office/drawing/2014/main" id="{1377C01F-C0CF-369B-2E8E-390DC1751557}"/>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C55165FA-7DEF-8820-BBC1-A5E030496F8A}"/>
              </a:ext>
            </a:extLst>
          </p:cNvPr>
          <p:cNvSpPr>
            <a:spLocks noGrp="1"/>
          </p:cNvSpPr>
          <p:nvPr>
            <p:ph type="sldNum" sz="quarter" idx="11"/>
          </p:nvPr>
        </p:nvSpPr>
        <p:spPr/>
        <p:txBody>
          <a:bodyPr rtlCol="0"/>
          <a:lstStyle>
            <a:lvl1pPr>
              <a:defRPr/>
            </a:lvl1pPr>
          </a:lstStyle>
          <a:p>
            <a:pPr rtl="0">
              <a:defRPr/>
            </a:pPr>
            <a:fld id="{6D806A0C-9A81-4164-BBD9-108E0B441BDE}" type="slidenum">
              <a:rPr lang="en-AU" altLang="en-US"/>
              <a:pPr>
                <a:defRPr/>
              </a:pPr>
              <a:t>‹#›</a:t>
            </a:fld>
            <a:endParaRPr lang="en-AU" altLang="en-US"/>
          </a:p>
        </p:txBody>
      </p:sp>
    </p:spTree>
    <p:extLst>
      <p:ext uri="{BB962C8B-B14F-4D97-AF65-F5344CB8AC3E}">
        <p14:creationId xmlns:p14="http://schemas.microsoft.com/office/powerpoint/2010/main" val="1622347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x-none"/>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x-none"/>
              <a:t>Edit Master text styles</a:t>
            </a:r>
          </a:p>
        </p:txBody>
      </p:sp>
    </p:spTree>
    <p:extLst>
      <p:ext uri="{BB962C8B-B14F-4D97-AF65-F5344CB8AC3E}">
        <p14:creationId xmlns:p14="http://schemas.microsoft.com/office/powerpoint/2010/main" val="505906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Content Placeholder 3"/>
          <p:cNvSpPr>
            <a:spLocks noGrp="1"/>
          </p:cNvSpPr>
          <p:nvPr>
            <p:ph sz="half" idx="2"/>
          </p:nvPr>
        </p:nvSpPr>
        <p:spPr>
          <a:xfrm>
            <a:off x="6172200" y="1825625"/>
            <a:ext cx="5181600" cy="3929223"/>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5" name="Footer Placeholder 4">
            <a:extLst>
              <a:ext uri="{FF2B5EF4-FFF2-40B4-BE49-F238E27FC236}">
                <a16:creationId xmlns:a16="http://schemas.microsoft.com/office/drawing/2014/main" id="{9CD1F29B-921D-98F9-E12B-A6D7172C6998}"/>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6" name="Slide Number Placeholder 5">
            <a:extLst>
              <a:ext uri="{FF2B5EF4-FFF2-40B4-BE49-F238E27FC236}">
                <a16:creationId xmlns:a16="http://schemas.microsoft.com/office/drawing/2014/main" id="{C440FFA2-D99B-54D2-A51E-1BF378479A83}"/>
              </a:ext>
            </a:extLst>
          </p:cNvPr>
          <p:cNvSpPr>
            <a:spLocks noGrp="1"/>
          </p:cNvSpPr>
          <p:nvPr>
            <p:ph type="sldNum" sz="quarter" idx="11"/>
          </p:nvPr>
        </p:nvSpPr>
        <p:spPr/>
        <p:txBody>
          <a:bodyPr rtlCol="0"/>
          <a:lstStyle>
            <a:lvl1pPr>
              <a:defRPr/>
            </a:lvl1pPr>
          </a:lstStyle>
          <a:p>
            <a:pPr rtl="0">
              <a:defRPr/>
            </a:pPr>
            <a:fld id="{D9A4D1A7-7217-47BF-969F-900A37AB9311}" type="slidenum">
              <a:rPr lang="en-AU" altLang="en-US"/>
              <a:pPr>
                <a:defRPr/>
              </a:pPr>
              <a:t>‹#›</a:t>
            </a:fld>
            <a:endParaRPr lang="en-AU" altLang="en-US"/>
          </a:p>
        </p:txBody>
      </p:sp>
    </p:spTree>
    <p:extLst>
      <p:ext uri="{BB962C8B-B14F-4D97-AF65-F5344CB8AC3E}">
        <p14:creationId xmlns:p14="http://schemas.microsoft.com/office/powerpoint/2010/main" val="494194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0"/>
          <a:lstStyle/>
          <a:p>
            <a:pPr rtl="0"/>
            <a:r>
              <a:rPr lang="x-none"/>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x-none"/>
              <a:t>Edit Master text styles</a:t>
            </a:r>
          </a:p>
        </p:txBody>
      </p:sp>
      <p:sp>
        <p:nvSpPr>
          <p:cNvPr id="4" name="Content Placeholder 3"/>
          <p:cNvSpPr>
            <a:spLocks noGrp="1"/>
          </p:cNvSpPr>
          <p:nvPr>
            <p:ph sz="half" idx="2"/>
          </p:nvPr>
        </p:nvSpPr>
        <p:spPr>
          <a:xfrm>
            <a:off x="839788" y="2505075"/>
            <a:ext cx="5157787" cy="3266551"/>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x-none"/>
              <a:t>Edit Master text styles</a:t>
            </a:r>
          </a:p>
        </p:txBody>
      </p:sp>
      <p:sp>
        <p:nvSpPr>
          <p:cNvPr id="6" name="Content Placeholder 5"/>
          <p:cNvSpPr>
            <a:spLocks noGrp="1"/>
          </p:cNvSpPr>
          <p:nvPr>
            <p:ph sz="quarter" idx="4"/>
          </p:nvPr>
        </p:nvSpPr>
        <p:spPr>
          <a:xfrm>
            <a:off x="6172200" y="2505075"/>
            <a:ext cx="5183188" cy="3266551"/>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7" name="Footer Placeholder 4">
            <a:extLst>
              <a:ext uri="{FF2B5EF4-FFF2-40B4-BE49-F238E27FC236}">
                <a16:creationId xmlns:a16="http://schemas.microsoft.com/office/drawing/2014/main" id="{0AAA0B51-06A6-EA38-EDE0-5335B0BAEDDB}"/>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8" name="Slide Number Placeholder 5">
            <a:extLst>
              <a:ext uri="{FF2B5EF4-FFF2-40B4-BE49-F238E27FC236}">
                <a16:creationId xmlns:a16="http://schemas.microsoft.com/office/drawing/2014/main" id="{47E255E6-FEB9-CCFF-4B44-BED93CF0F707}"/>
              </a:ext>
            </a:extLst>
          </p:cNvPr>
          <p:cNvSpPr>
            <a:spLocks noGrp="1"/>
          </p:cNvSpPr>
          <p:nvPr>
            <p:ph type="sldNum" sz="quarter" idx="11"/>
          </p:nvPr>
        </p:nvSpPr>
        <p:spPr/>
        <p:txBody>
          <a:bodyPr rtlCol="0"/>
          <a:lstStyle>
            <a:lvl1pPr>
              <a:defRPr/>
            </a:lvl1pPr>
          </a:lstStyle>
          <a:p>
            <a:pPr rtl="0">
              <a:defRPr/>
            </a:pPr>
            <a:fld id="{ED596B2F-C324-4733-AADF-589841D96290}" type="slidenum">
              <a:rPr lang="en-AU" altLang="en-US"/>
              <a:pPr>
                <a:defRPr/>
              </a:pPr>
              <a:t>‹#›</a:t>
            </a:fld>
            <a:endParaRPr lang="en-AU" altLang="en-US"/>
          </a:p>
        </p:txBody>
      </p:sp>
    </p:spTree>
    <p:extLst>
      <p:ext uri="{BB962C8B-B14F-4D97-AF65-F5344CB8AC3E}">
        <p14:creationId xmlns:p14="http://schemas.microsoft.com/office/powerpoint/2010/main" val="3304056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Footer Placeholder 4">
            <a:extLst>
              <a:ext uri="{FF2B5EF4-FFF2-40B4-BE49-F238E27FC236}">
                <a16:creationId xmlns:a16="http://schemas.microsoft.com/office/drawing/2014/main" id="{3AAAAD07-19C6-59EB-5000-EE33F0B1CA22}"/>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4" name="Slide Number Placeholder 5">
            <a:extLst>
              <a:ext uri="{FF2B5EF4-FFF2-40B4-BE49-F238E27FC236}">
                <a16:creationId xmlns:a16="http://schemas.microsoft.com/office/drawing/2014/main" id="{6C3FE920-FAAE-E769-B9FB-AC13EC9C36C4}"/>
              </a:ext>
            </a:extLst>
          </p:cNvPr>
          <p:cNvSpPr>
            <a:spLocks noGrp="1"/>
          </p:cNvSpPr>
          <p:nvPr>
            <p:ph type="sldNum" sz="quarter" idx="11"/>
          </p:nvPr>
        </p:nvSpPr>
        <p:spPr/>
        <p:txBody>
          <a:bodyPr rtlCol="0"/>
          <a:lstStyle>
            <a:lvl1pPr>
              <a:defRPr/>
            </a:lvl1pPr>
          </a:lstStyle>
          <a:p>
            <a:pPr rtl="0">
              <a:defRPr/>
            </a:pPr>
            <a:fld id="{7222D752-311C-4718-A809-99DC7CB85D62}" type="slidenum">
              <a:rPr lang="en-AU" altLang="en-US"/>
              <a:pPr>
                <a:defRPr/>
              </a:pPr>
              <a:t>‹#›</a:t>
            </a:fld>
            <a:endParaRPr lang="en-AU" altLang="en-US"/>
          </a:p>
        </p:txBody>
      </p:sp>
    </p:spTree>
    <p:extLst>
      <p:ext uri="{BB962C8B-B14F-4D97-AF65-F5344CB8AC3E}">
        <p14:creationId xmlns:p14="http://schemas.microsoft.com/office/powerpoint/2010/main" val="272332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rtlCol="0"/>
          <a:lstStyle>
            <a:lvl1pPr>
              <a:defRPr>
                <a:latin typeface="+mn-lt"/>
              </a:defRPr>
            </a:lvl1pPr>
          </a:lstStyle>
          <a:p>
            <a:pPr rtl="0" fontAlgn="base">
              <a:spcBef>
                <a:spcPct val="0"/>
              </a:spcBef>
              <a:spcAft>
                <a:spcPts val="600"/>
              </a:spcAft>
            </a:pPr>
            <a:r>
              <a:rPr lang="x-none">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rtlCol="0"/>
          <a:lstStyle>
            <a:lvl1pPr>
              <a:defRPr/>
            </a:lvl1pPr>
          </a:lstStyle>
          <a:p>
            <a:pPr rtl="0">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3527342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132CC63-816B-985A-3CA7-FD748E53E1F7}"/>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3" name="Slide Number Placeholder 5">
            <a:extLst>
              <a:ext uri="{FF2B5EF4-FFF2-40B4-BE49-F238E27FC236}">
                <a16:creationId xmlns:a16="http://schemas.microsoft.com/office/drawing/2014/main" id="{78DE92BE-0185-C397-D4F2-81B8ECE23E73}"/>
              </a:ext>
            </a:extLst>
          </p:cNvPr>
          <p:cNvSpPr>
            <a:spLocks noGrp="1"/>
          </p:cNvSpPr>
          <p:nvPr>
            <p:ph type="sldNum" sz="quarter" idx="11"/>
          </p:nvPr>
        </p:nvSpPr>
        <p:spPr/>
        <p:txBody>
          <a:bodyPr rtlCol="0"/>
          <a:lstStyle>
            <a:lvl1pPr>
              <a:defRPr/>
            </a:lvl1pPr>
          </a:lstStyle>
          <a:p>
            <a:pPr rtl="0">
              <a:defRPr/>
            </a:pPr>
            <a:fld id="{8CEE0F26-61A1-40B5-8AAE-A66DC345B3A0}" type="slidenum">
              <a:rPr lang="en-AU" altLang="en-US"/>
              <a:pPr>
                <a:defRPr/>
              </a:pPr>
              <a:t>‹#›</a:t>
            </a:fld>
            <a:endParaRPr lang="en-AU" altLang="en-US"/>
          </a:p>
        </p:txBody>
      </p:sp>
    </p:spTree>
    <p:extLst>
      <p:ext uri="{BB962C8B-B14F-4D97-AF65-F5344CB8AC3E}">
        <p14:creationId xmlns:p14="http://schemas.microsoft.com/office/powerpoint/2010/main" val="40473731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x-none"/>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x-none"/>
              <a:t>Edit Master text styles</a:t>
            </a:r>
          </a:p>
        </p:txBody>
      </p:sp>
      <p:sp>
        <p:nvSpPr>
          <p:cNvPr id="5" name="Footer Placeholder 4">
            <a:extLst>
              <a:ext uri="{FF2B5EF4-FFF2-40B4-BE49-F238E27FC236}">
                <a16:creationId xmlns:a16="http://schemas.microsoft.com/office/drawing/2014/main" id="{2CC177EC-627C-F808-62A7-90CA0B133535}"/>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6" name="Slide Number Placeholder 5">
            <a:extLst>
              <a:ext uri="{FF2B5EF4-FFF2-40B4-BE49-F238E27FC236}">
                <a16:creationId xmlns:a16="http://schemas.microsoft.com/office/drawing/2014/main" id="{3F379153-37FD-E26A-F97F-4B445265C168}"/>
              </a:ext>
            </a:extLst>
          </p:cNvPr>
          <p:cNvSpPr>
            <a:spLocks noGrp="1"/>
          </p:cNvSpPr>
          <p:nvPr>
            <p:ph type="sldNum" sz="quarter" idx="11"/>
          </p:nvPr>
        </p:nvSpPr>
        <p:spPr/>
        <p:txBody>
          <a:bodyPr rtlCol="0"/>
          <a:lstStyle>
            <a:lvl1pPr>
              <a:defRPr/>
            </a:lvl1pPr>
          </a:lstStyle>
          <a:p>
            <a:pPr rtl="0">
              <a:defRPr/>
            </a:pPr>
            <a:fld id="{85791578-3BFA-409D-82D7-7C18F4B3E5A7}" type="slidenum">
              <a:rPr lang="en-AU" altLang="en-US"/>
              <a:pPr>
                <a:defRPr/>
              </a:pPr>
              <a:t>‹#›</a:t>
            </a:fld>
            <a:endParaRPr lang="en-AU" altLang="en-US"/>
          </a:p>
        </p:txBody>
      </p:sp>
    </p:spTree>
    <p:extLst>
      <p:ext uri="{BB962C8B-B14F-4D97-AF65-F5344CB8AC3E}">
        <p14:creationId xmlns:p14="http://schemas.microsoft.com/office/powerpoint/2010/main" val="4047357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x-none"/>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AU" noProof="0"/>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x-none"/>
              <a:t>Edit Master text styles</a:t>
            </a:r>
          </a:p>
        </p:txBody>
      </p:sp>
      <p:sp>
        <p:nvSpPr>
          <p:cNvPr id="5" name="Footer Placeholder 4">
            <a:extLst>
              <a:ext uri="{FF2B5EF4-FFF2-40B4-BE49-F238E27FC236}">
                <a16:creationId xmlns:a16="http://schemas.microsoft.com/office/drawing/2014/main" id="{36802F19-11B6-1C8C-F77B-B5DDEDA5A208}"/>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6" name="Slide Number Placeholder 5">
            <a:extLst>
              <a:ext uri="{FF2B5EF4-FFF2-40B4-BE49-F238E27FC236}">
                <a16:creationId xmlns:a16="http://schemas.microsoft.com/office/drawing/2014/main" id="{B826A083-1F86-9961-465C-9EAF8FE0ECC4}"/>
              </a:ext>
            </a:extLst>
          </p:cNvPr>
          <p:cNvSpPr>
            <a:spLocks noGrp="1"/>
          </p:cNvSpPr>
          <p:nvPr>
            <p:ph type="sldNum" sz="quarter" idx="11"/>
          </p:nvPr>
        </p:nvSpPr>
        <p:spPr/>
        <p:txBody>
          <a:bodyPr rtlCol="0"/>
          <a:lstStyle>
            <a:lvl1pPr>
              <a:defRPr/>
            </a:lvl1pPr>
          </a:lstStyle>
          <a:p>
            <a:pPr rtl="0">
              <a:defRPr/>
            </a:pPr>
            <a:fld id="{41482438-C6AA-435A-A5F7-935379DA2A91}" type="slidenum">
              <a:rPr lang="en-AU" altLang="en-US"/>
              <a:pPr>
                <a:defRPr/>
              </a:pPr>
              <a:t>‹#›</a:t>
            </a:fld>
            <a:endParaRPr lang="en-AU" altLang="en-US"/>
          </a:p>
        </p:txBody>
      </p:sp>
    </p:spTree>
    <p:extLst>
      <p:ext uri="{BB962C8B-B14F-4D97-AF65-F5344CB8AC3E}">
        <p14:creationId xmlns:p14="http://schemas.microsoft.com/office/powerpoint/2010/main" val="7330328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x-none"/>
              <a:t>Click to edit Master title style</a:t>
            </a:r>
            <a:endParaRPr lang="en-AU"/>
          </a:p>
        </p:txBody>
      </p:sp>
      <p:sp>
        <p:nvSpPr>
          <p:cNvPr id="3" name="Vertical Text Placeholder 2"/>
          <p:cNvSpPr>
            <a:spLocks noGrp="1"/>
          </p:cNvSpPr>
          <p:nvPr>
            <p:ph type="body" orient="vert" idx="1"/>
          </p:nvPr>
        </p:nvSpPr>
        <p:spPr/>
        <p:txBody>
          <a:bodyPr vert="eaVert"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Footer Placeholder 4">
            <a:extLst>
              <a:ext uri="{FF2B5EF4-FFF2-40B4-BE49-F238E27FC236}">
                <a16:creationId xmlns:a16="http://schemas.microsoft.com/office/drawing/2014/main" id="{7E4DD5D1-655B-A412-1FA4-956A4EFD92A2}"/>
              </a:ext>
            </a:extLst>
          </p:cNvPr>
          <p:cNvSpPr>
            <a:spLocks noGrp="1"/>
          </p:cNvSpPr>
          <p:nvPr>
            <p:ph type="ftr" sz="quarter" idx="10"/>
          </p:nvPr>
        </p:nvSpPr>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AD708EDE-A39F-BFEC-ED32-60E5B0E0BA6D}"/>
              </a:ext>
            </a:extLst>
          </p:cNvPr>
          <p:cNvSpPr>
            <a:spLocks noGrp="1"/>
          </p:cNvSpPr>
          <p:nvPr>
            <p:ph type="sldNum" sz="quarter" idx="11"/>
          </p:nvPr>
        </p:nvSpPr>
        <p:spPr/>
        <p:txBody>
          <a:bodyPr rtlCol="0"/>
          <a:lstStyle>
            <a:lvl1pPr>
              <a:defRPr/>
            </a:lvl1pPr>
          </a:lstStyle>
          <a:p>
            <a:pPr rtl="0">
              <a:defRPr/>
            </a:pPr>
            <a:fld id="{5E086880-0336-4114-8A0E-822D73BEC727}" type="slidenum">
              <a:rPr lang="en-AU" altLang="en-US"/>
              <a:pPr>
                <a:defRPr/>
              </a:pPr>
              <a:t>‹#›</a:t>
            </a:fld>
            <a:endParaRPr lang="en-AU" altLang="en-US"/>
          </a:p>
        </p:txBody>
      </p:sp>
    </p:spTree>
    <p:extLst>
      <p:ext uri="{BB962C8B-B14F-4D97-AF65-F5344CB8AC3E}">
        <p14:creationId xmlns:p14="http://schemas.microsoft.com/office/powerpoint/2010/main" val="3353573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0"/>
          <a:lstStyle/>
          <a:p>
            <a:pPr rtl="0"/>
            <a:r>
              <a:rPr lang="x-none"/>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Footer Placeholder 4">
            <a:extLst>
              <a:ext uri="{FF2B5EF4-FFF2-40B4-BE49-F238E27FC236}">
                <a16:creationId xmlns:a16="http://schemas.microsoft.com/office/drawing/2014/main" id="{DB3EA660-CC1C-F30A-4BFF-B9CDBC737FDB}"/>
              </a:ext>
            </a:extLst>
          </p:cNvPr>
          <p:cNvSpPr>
            <a:spLocks noGrp="1"/>
          </p:cNvSpPr>
          <p:nvPr>
            <p:ph type="ftr" sz="quarter" idx="10"/>
          </p:nvPr>
        </p:nvSpPr>
        <p:spPr>
          <a:xfrm>
            <a:off x="838200" y="6275388"/>
            <a:ext cx="6854825" cy="236537"/>
          </a:xfrm>
        </p:spPr>
        <p:txBody>
          <a:bodyPr rtlCol="0"/>
          <a:lstStyle>
            <a:lvl1pPr>
              <a:defRPr/>
            </a:lvl1pPr>
          </a:lstStyle>
          <a:p>
            <a:pPr rtl="0">
              <a:defRPr/>
            </a:pPr>
            <a:r>
              <a:rPr lang="x-none"/>
              <a:t>WA Digital Inclusion Project  |  Community Champions | Training Session</a:t>
            </a:r>
          </a:p>
        </p:txBody>
      </p:sp>
      <p:sp>
        <p:nvSpPr>
          <p:cNvPr id="5" name="Slide Number Placeholder 5">
            <a:extLst>
              <a:ext uri="{FF2B5EF4-FFF2-40B4-BE49-F238E27FC236}">
                <a16:creationId xmlns:a16="http://schemas.microsoft.com/office/drawing/2014/main" id="{8E306CA3-CC28-22EB-B79C-BBEFC3231345}"/>
              </a:ext>
            </a:extLst>
          </p:cNvPr>
          <p:cNvSpPr>
            <a:spLocks noGrp="1"/>
          </p:cNvSpPr>
          <p:nvPr>
            <p:ph type="sldNum" sz="quarter" idx="11"/>
          </p:nvPr>
        </p:nvSpPr>
        <p:spPr>
          <a:xfrm>
            <a:off x="7899400" y="6275388"/>
            <a:ext cx="2406650" cy="236537"/>
          </a:xfrm>
        </p:spPr>
        <p:txBody>
          <a:bodyPr rtlCol="0"/>
          <a:lstStyle>
            <a:lvl1pPr>
              <a:defRPr/>
            </a:lvl1pPr>
          </a:lstStyle>
          <a:p>
            <a:pPr rtl="0">
              <a:defRPr/>
            </a:pPr>
            <a:fld id="{8DD93084-53EE-4DD2-910C-A5C2B108F1BA}" type="slidenum">
              <a:rPr lang="en-AU" altLang="en-US"/>
              <a:pPr>
                <a:defRPr/>
              </a:pPr>
              <a:t>‹#›</a:t>
            </a:fld>
            <a:endParaRPr lang="en-AU" altLang="en-US"/>
          </a:p>
        </p:txBody>
      </p:sp>
    </p:spTree>
    <p:extLst>
      <p:ext uri="{BB962C8B-B14F-4D97-AF65-F5344CB8AC3E}">
        <p14:creationId xmlns:p14="http://schemas.microsoft.com/office/powerpoint/2010/main" val="1070169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a:t>WA Digital Inclusion Project  |  Community Champions | Training Session</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12003369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a:t>WA Digital Inclusion Project  |  Community Champions | Training Session</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34585751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a:t>WA Digital Inclusion Project  |  Community Champions | Training Session</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33087514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607591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a:t>WA Digital Inclusion Project  |  Community Champions | Training Session</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872662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x-none"/>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x-none"/>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rtlCol="0"/>
          <a:lstStyle>
            <a:lvl1pPr>
              <a:defRPr/>
            </a:lvl1pPr>
          </a:lstStyle>
          <a:p>
            <a:pPr rtl="0" fontAlgn="base">
              <a:spcBef>
                <a:spcPct val="0"/>
              </a:spcBef>
              <a:spcAft>
                <a:spcPts val="600"/>
              </a:spcAft>
            </a:pPr>
            <a:r>
              <a:rPr lang="x-none">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rtlCol="0"/>
          <a:lstStyle>
            <a:lvl1pPr>
              <a:defRPr/>
            </a:lvl1pPr>
          </a:lstStyle>
          <a:p>
            <a:pPr rtl="0">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4308460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a:t>WA Digital Inclusion Project  |  Community Champions | Training Session</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6270691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a:t>WA Digital Inclusion Project  |  Community Champions | Training Session</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28788971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a:solidFill>
                  <a:schemeClr val="tx1"/>
                </a:solidFill>
                <a:cs typeface="Arial" panose="020B0604020202020204" pitchFamily="34" charset="0"/>
              </a:rPr>
              <a:t>WA Digital Inclusion Project  | </a:t>
            </a:r>
            <a:r>
              <a:rPr lang="en-AU" altLang="en-US">
                <a:solidFill>
                  <a:schemeClr val="tx1"/>
                </a:solidFill>
                <a:cs typeface="Arial" panose="020B0604020202020204" pitchFamily="34" charset="0"/>
              </a:rPr>
              <a:t>Community Champions | Training Session.</a:t>
            </a:r>
            <a:endParaRPr lang="en-US" altLang="en-US">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24653954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a:solidFill>
                  <a:schemeClr val="tx1"/>
                </a:solidFill>
                <a:cs typeface="Arial" panose="020B0604020202020204" pitchFamily="34" charset="0"/>
              </a:rPr>
              <a:t>WA Digital Inclusion Project  | </a:t>
            </a:r>
            <a:r>
              <a:rPr lang="en-AU" altLang="en-US">
                <a:solidFill>
                  <a:schemeClr val="tx1"/>
                </a:solidFill>
                <a:cs typeface="Arial" panose="020B0604020202020204" pitchFamily="34" charset="0"/>
              </a:rPr>
              <a:t>Community Champions | Training Session.</a:t>
            </a:r>
            <a:endParaRPr lang="en-US" altLang="en-US">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6800947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a:solidFill>
                  <a:schemeClr val="tx1"/>
                </a:solidFill>
                <a:cs typeface="Arial" panose="020B0604020202020204" pitchFamily="34" charset="0"/>
              </a:rPr>
              <a:t>WA Digital Inclusion Project  | </a:t>
            </a:r>
            <a:r>
              <a:rPr lang="en-AU" altLang="en-US">
                <a:solidFill>
                  <a:schemeClr val="tx1"/>
                </a:solidFill>
                <a:cs typeface="Arial" panose="020B0604020202020204" pitchFamily="34" charset="0"/>
              </a:rPr>
              <a:t>Community Champions | Training Session.</a:t>
            </a:r>
            <a:endParaRPr lang="en-US" altLang="en-US">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37559390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a:solidFill>
                  <a:schemeClr val="tx1"/>
                </a:solidFill>
                <a:cs typeface="Arial" panose="020B0604020202020204" pitchFamily="34" charset="0"/>
              </a:rPr>
              <a:t>WA Digital Inclusion Project  | </a:t>
            </a:r>
            <a:r>
              <a:rPr lang="en-AU" altLang="en-US">
                <a:solidFill>
                  <a:schemeClr val="tx1"/>
                </a:solidFill>
                <a:cs typeface="Arial" panose="020B0604020202020204" pitchFamily="34" charset="0"/>
              </a:rPr>
              <a:t>Community Champions | Training Session.</a:t>
            </a:r>
            <a:endParaRPr lang="en-US" altLang="en-US">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33631677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a:solidFill>
                  <a:schemeClr val="tx1"/>
                </a:solidFill>
                <a:cs typeface="Arial" panose="020B0604020202020204" pitchFamily="34" charset="0"/>
              </a:rPr>
              <a:t>WA Digital Inclusion Project  | </a:t>
            </a:r>
            <a:r>
              <a:rPr lang="en-AU" altLang="en-US">
                <a:solidFill>
                  <a:schemeClr val="tx1"/>
                </a:solidFill>
                <a:cs typeface="Arial" panose="020B0604020202020204" pitchFamily="34" charset="0"/>
              </a:rPr>
              <a:t>Community Champions | Training Session.</a:t>
            </a:r>
            <a:endParaRPr lang="en-US" altLang="en-US">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97781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5.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3.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x-none"/>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rtl="0">
              <a:defRPr/>
            </a:pPr>
            <a:r>
              <a:rPr lang="x-none"/>
              <a:t>WA Digital Inclusion Project  |  Community Champions | Training Session</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000">
                <a:solidFill>
                  <a:srgbClr val="898989"/>
                </a:solidFill>
                <a:latin typeface="Kanit" charset="-34"/>
              </a:defRPr>
            </a:lvl1pPr>
          </a:lstStyle>
          <a:p>
            <a:pPr rtl="0">
              <a:defRPr/>
            </a:pPr>
            <a:fld id="{F4418AFC-861C-4982-80A4-5A4606EFC09B}" type="slidenum">
              <a:rPr lang="en-AU" altLang="en-US"/>
              <a:pPr>
                <a:defRPr/>
              </a:pPr>
              <a:t>‹#›</a:t>
            </a:fld>
            <a:endParaRPr lang="en-AU" altLang="en-US"/>
          </a:p>
        </p:txBody>
      </p:sp>
      <p:sp>
        <p:nvSpPr>
          <p:cNvPr id="10" name="Footer Placeholder 4">
            <a:extLst>
              <a:ext uri="{FF2B5EF4-FFF2-40B4-BE49-F238E27FC236}">
                <a16:creationId xmlns:a16="http://schemas.microsoft.com/office/drawing/2014/main" id="{10665FF3-7E02-D741-51A1-50BF59518F75}"/>
              </a:ext>
            </a:extLst>
          </p:cNvPr>
          <p:cNvSpPr txBox="1">
            <a:spLocks/>
          </p:cNvSpPr>
          <p:nvPr userDrawn="1"/>
        </p:nvSpPr>
        <p:spPr>
          <a:xfrm>
            <a:off x="838200" y="6537325"/>
            <a:ext cx="10515600" cy="155575"/>
          </a:xfrm>
          <a:prstGeom prst="rect">
            <a:avLst/>
          </a:prstGeom>
        </p:spPr>
        <p:txBody>
          <a:bodyPr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fontAlgn="auto">
              <a:spcBef>
                <a:spcPts val="0"/>
              </a:spcBef>
              <a:spcAft>
                <a:spcPts val="0"/>
              </a:spcAft>
              <a:defRPr/>
            </a:pPr>
            <a:r>
              <a:rPr lang="x-none" sz="1000" i="1">
                <a:solidFill>
                  <a:schemeClr val="tx1">
                    <a:lumMod val="65000"/>
                    <a:lumOff val="35000"/>
                  </a:schemeClr>
                </a:solidFill>
              </a:rPr>
              <a:t>Lotterywest is the major supporter of the WA Digital Inclusion Project. WACOSS is leading the initiative and is responsible for project governance.</a:t>
            </a:r>
            <a:endParaRPr lang="en-AU" sz="1000">
              <a:solidFill>
                <a:schemeClr val="tx1">
                  <a:lumMod val="65000"/>
                  <a:lumOff val="35000"/>
                </a:schemeClr>
              </a:solidFill>
            </a:endParaRPr>
          </a:p>
        </p:txBody>
      </p:sp>
    </p:spTree>
  </p:cSld>
  <p:clrMap bg1="lt1" tx1="dk1" bg2="lt2" tx2="dk2" accent1="accent1" accent2="accent2" accent3="accent3" accent4="accent4" accent5="accent5" accent6="accent6" hlink="hlink" folHlink="folHlink"/>
  <p:sldLayoutIdLst>
    <p:sldLayoutId id="2147486399" r:id="rId1"/>
    <p:sldLayoutId id="2147486400" r:id="rId2"/>
    <p:sldLayoutId id="2147486401" r:id="rId3"/>
    <p:sldLayoutId id="2147486469" r:id="rId4"/>
    <p:sldLayoutId id="2147486402" r:id="rId5"/>
    <p:sldLayoutId id="2147486403" r:id="rId6"/>
    <p:sldLayoutId id="2147486404" r:id="rId7"/>
    <p:sldLayoutId id="2147486405" r:id="rId8"/>
    <p:sldLayoutId id="2147486406" r:id="rId9"/>
    <p:sldLayoutId id="2147486407" r:id="rId10"/>
    <p:sldLayoutId id="2147486408" r:id="rId11"/>
    <p:sldLayoutId id="2147486470"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F335776-66E4-E248-335D-4AAD1E17CA27}"/>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x-none"/>
              <a:t>Click to edit Master title style</a:t>
            </a:r>
            <a:endParaRPr lang="en-AU" altLang="en-US"/>
          </a:p>
        </p:txBody>
      </p:sp>
      <p:sp>
        <p:nvSpPr>
          <p:cNvPr id="2051" name="Text Placeholder 2">
            <a:extLst>
              <a:ext uri="{FF2B5EF4-FFF2-40B4-BE49-F238E27FC236}">
                <a16:creationId xmlns:a16="http://schemas.microsoft.com/office/drawing/2014/main" id="{B5806A9B-4DB1-CCDD-30A3-9F8923832134}"/>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ltLang="en-US"/>
          </a:p>
        </p:txBody>
      </p:sp>
      <p:sp>
        <p:nvSpPr>
          <p:cNvPr id="5" name="Footer Placeholder 4">
            <a:extLst>
              <a:ext uri="{FF2B5EF4-FFF2-40B4-BE49-F238E27FC236}">
                <a16:creationId xmlns:a16="http://schemas.microsoft.com/office/drawing/2014/main" id="{067D0B10-0B0A-CC1F-B328-7159B1F00726}"/>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lumMod val="85000"/>
                  </a:schemeClr>
                </a:solidFill>
                <a:latin typeface="+mn-lt"/>
              </a:defRPr>
            </a:lvl1pPr>
          </a:lstStyle>
          <a:p>
            <a:pPr rtl="0" fontAlgn="base">
              <a:spcBef>
                <a:spcPct val="0"/>
              </a:spcBef>
              <a:spcAft>
                <a:spcPts val="600"/>
              </a:spcAft>
            </a:pPr>
            <a:r>
              <a:rPr lang="x-none">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pic>
        <p:nvPicPr>
          <p:cNvPr id="2053" name="Picture 7">
            <a:extLst>
              <a:ext uri="{FF2B5EF4-FFF2-40B4-BE49-F238E27FC236}">
                <a16:creationId xmlns:a16="http://schemas.microsoft.com/office/drawing/2014/main" id="{F151F2C9-2F2D-67E0-E89C-6A7306182C9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a:extLst>
              <a:ext uri="{FF2B5EF4-FFF2-40B4-BE49-F238E27FC236}">
                <a16:creationId xmlns:a16="http://schemas.microsoft.com/office/drawing/2014/main" id="{6DAF97BC-3278-8E55-74B4-1B3DC20E39D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0307E9B-4C47-318E-6A76-338190D47B9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000">
                <a:solidFill>
                  <a:srgbClr val="D9D9D9"/>
                </a:solidFill>
                <a:latin typeface="Kanit" charset="-34"/>
              </a:defRPr>
            </a:lvl1pPr>
          </a:lstStyle>
          <a:p>
            <a:pPr rtl="0">
              <a:defRPr/>
            </a:pPr>
            <a:fld id="{1B304148-1175-4D79-8512-E82E1E2935DB}" type="slidenum">
              <a:rPr lang="en-AU" altLang="en-US"/>
              <a:pPr>
                <a:defRPr/>
              </a:pPr>
              <a:t>‹#›</a:t>
            </a:fld>
            <a:endParaRPr lang="en-AU" altLang="en-US"/>
          </a:p>
        </p:txBody>
      </p:sp>
      <p:sp>
        <p:nvSpPr>
          <p:cNvPr id="10" name="Footer Placeholder 4">
            <a:extLst>
              <a:ext uri="{FF2B5EF4-FFF2-40B4-BE49-F238E27FC236}">
                <a16:creationId xmlns:a16="http://schemas.microsoft.com/office/drawing/2014/main" id="{28B1101A-320B-8917-FAA8-4681916D2C3E}"/>
              </a:ext>
            </a:extLst>
          </p:cNvPr>
          <p:cNvSpPr txBox="1">
            <a:spLocks/>
          </p:cNvSpPr>
          <p:nvPr userDrawn="1"/>
        </p:nvSpPr>
        <p:spPr>
          <a:xfrm>
            <a:off x="838200" y="6537325"/>
            <a:ext cx="10515600" cy="155575"/>
          </a:xfrm>
          <a:prstGeom prst="rect">
            <a:avLst/>
          </a:prstGeom>
        </p:spPr>
        <p:txBody>
          <a:bodyPr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fontAlgn="auto">
              <a:spcBef>
                <a:spcPts val="0"/>
              </a:spcBef>
              <a:spcAft>
                <a:spcPts val="0"/>
              </a:spcAft>
              <a:defRPr/>
            </a:pPr>
            <a:r>
              <a:rPr lang="x-none" sz="1000" i="1">
                <a:solidFill>
                  <a:schemeClr val="bg1"/>
                </a:solidFill>
              </a:rPr>
              <a:t>Lotterywest is the major supporter of the WA Digital Inclusion Project. WACOSS is leading the initiative and is responsible for project governance.</a:t>
            </a:r>
            <a:endParaRPr lang="en-AU" sz="1000">
              <a:solidFill>
                <a:schemeClr val="bg1"/>
              </a:solidFill>
            </a:endParaRPr>
          </a:p>
        </p:txBody>
      </p:sp>
      <p:pic>
        <p:nvPicPr>
          <p:cNvPr id="2057" name="Picture 10">
            <a:extLst>
              <a:ext uri="{FF2B5EF4-FFF2-40B4-BE49-F238E27FC236}">
                <a16:creationId xmlns:a16="http://schemas.microsoft.com/office/drawing/2014/main" id="{D282926F-EAA9-80BF-972C-C63411F50D54}"/>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09" r:id="rId1"/>
    <p:sldLayoutId id="2147486410" r:id="rId2"/>
    <p:sldLayoutId id="2147486411" r:id="rId3"/>
    <p:sldLayoutId id="2147486471" r:id="rId4"/>
    <p:sldLayoutId id="2147486412" r:id="rId5"/>
    <p:sldLayoutId id="2147486413" r:id="rId6"/>
    <p:sldLayoutId id="2147486414" r:id="rId7"/>
    <p:sldLayoutId id="2147486415" r:id="rId8"/>
    <p:sldLayoutId id="2147486416" r:id="rId9"/>
    <p:sldLayoutId id="2147486417" r:id="rId10"/>
    <p:sldLayoutId id="2147486418" r:id="rId11"/>
    <p:sldLayoutId id="2147486472"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94B6FEC-3EC4-ECD2-3228-95B0A23B4A48}"/>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x-none"/>
              <a:t>Click to edit Master title style</a:t>
            </a:r>
            <a:endParaRPr lang="en-AU" altLang="en-US"/>
          </a:p>
        </p:txBody>
      </p:sp>
      <p:sp>
        <p:nvSpPr>
          <p:cNvPr id="3075" name="Text Placeholder 2">
            <a:extLst>
              <a:ext uri="{FF2B5EF4-FFF2-40B4-BE49-F238E27FC236}">
                <a16:creationId xmlns:a16="http://schemas.microsoft.com/office/drawing/2014/main" id="{69F679E3-AE11-BFA7-062D-B6A7AA18F3E1}"/>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ltLang="en-US"/>
          </a:p>
        </p:txBody>
      </p:sp>
      <p:sp>
        <p:nvSpPr>
          <p:cNvPr id="5" name="Footer Placeholder 4">
            <a:extLst>
              <a:ext uri="{FF2B5EF4-FFF2-40B4-BE49-F238E27FC236}">
                <a16:creationId xmlns:a16="http://schemas.microsoft.com/office/drawing/2014/main" id="{F4576AA8-D2E0-0DC9-039B-4C0D616CF491}"/>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rtl="0">
              <a:defRPr/>
            </a:pPr>
            <a:r>
              <a:rPr lang="x-none"/>
              <a:t>WA Digital Inclusion Project  |  Community Champions | Training Session</a:t>
            </a:r>
          </a:p>
        </p:txBody>
      </p:sp>
      <p:pic>
        <p:nvPicPr>
          <p:cNvPr id="3077" name="Picture 7">
            <a:extLst>
              <a:ext uri="{FF2B5EF4-FFF2-40B4-BE49-F238E27FC236}">
                <a16:creationId xmlns:a16="http://schemas.microsoft.com/office/drawing/2014/main" id="{5CB56A92-3366-7807-C76A-3E7F59C556D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a:extLst>
              <a:ext uri="{FF2B5EF4-FFF2-40B4-BE49-F238E27FC236}">
                <a16:creationId xmlns:a16="http://schemas.microsoft.com/office/drawing/2014/main" id="{BC0E7DA3-B623-F86C-19CA-1BE64878282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067E034-AD45-9534-DC80-D0C5A46E3557}"/>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000">
                <a:solidFill>
                  <a:schemeClr val="bg1"/>
                </a:solidFill>
                <a:latin typeface="Kanit" charset="-34"/>
              </a:defRPr>
            </a:lvl1pPr>
          </a:lstStyle>
          <a:p>
            <a:pPr rtl="0">
              <a:defRPr/>
            </a:pPr>
            <a:fld id="{53FA412E-38BE-4F79-B553-EDE76D44228E}" type="slidenum">
              <a:rPr lang="en-AU" altLang="en-US"/>
              <a:pPr>
                <a:defRPr/>
              </a:pPr>
              <a:t>‹#›</a:t>
            </a:fld>
            <a:endParaRPr lang="en-AU" altLang="en-US"/>
          </a:p>
        </p:txBody>
      </p:sp>
      <p:sp>
        <p:nvSpPr>
          <p:cNvPr id="10" name="Footer Placeholder 4">
            <a:extLst>
              <a:ext uri="{FF2B5EF4-FFF2-40B4-BE49-F238E27FC236}">
                <a16:creationId xmlns:a16="http://schemas.microsoft.com/office/drawing/2014/main" id="{609C099F-1679-74A2-E22A-71E38F5CDBE1}"/>
              </a:ext>
            </a:extLst>
          </p:cNvPr>
          <p:cNvSpPr txBox="1">
            <a:spLocks/>
          </p:cNvSpPr>
          <p:nvPr userDrawn="1"/>
        </p:nvSpPr>
        <p:spPr>
          <a:xfrm>
            <a:off x="838200" y="6537325"/>
            <a:ext cx="10515600" cy="155575"/>
          </a:xfrm>
          <a:prstGeom prst="rect">
            <a:avLst/>
          </a:prstGeom>
        </p:spPr>
        <p:txBody>
          <a:bodyPr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fontAlgn="auto">
              <a:spcBef>
                <a:spcPts val="0"/>
              </a:spcBef>
              <a:spcAft>
                <a:spcPts val="0"/>
              </a:spcAft>
              <a:defRPr/>
            </a:pPr>
            <a:r>
              <a:rPr lang="x-none" sz="1000" i="1">
                <a:solidFill>
                  <a:schemeClr val="tx1">
                    <a:lumMod val="65000"/>
                    <a:lumOff val="35000"/>
                  </a:schemeClr>
                </a:solidFill>
              </a:rPr>
              <a:t>Lotterywest is the major supporter of the WA Digital Inclusion Project. WACOSS is leading the initiative and is responsible for project governance.</a:t>
            </a:r>
            <a:endParaRPr lang="en-AU" sz="1000">
              <a:solidFill>
                <a:schemeClr val="tx1">
                  <a:lumMod val="65000"/>
                  <a:lumOff val="35000"/>
                </a:schemeClr>
              </a:solidFill>
            </a:endParaRPr>
          </a:p>
        </p:txBody>
      </p:sp>
      <p:pic>
        <p:nvPicPr>
          <p:cNvPr id="3081" name="Picture 11">
            <a:extLst>
              <a:ext uri="{FF2B5EF4-FFF2-40B4-BE49-F238E27FC236}">
                <a16:creationId xmlns:a16="http://schemas.microsoft.com/office/drawing/2014/main" id="{1AD27560-4A8C-0B5D-F73E-D80513178A0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73" r:id="rId4"/>
    <p:sldLayoutId id="2147486422" r:id="rId5"/>
    <p:sldLayoutId id="2147486423" r:id="rId6"/>
    <p:sldLayoutId id="2147486424" r:id="rId7"/>
    <p:sldLayoutId id="2147486425" r:id="rId8"/>
    <p:sldLayoutId id="2147486426" r:id="rId9"/>
    <p:sldLayoutId id="2147486427" r:id="rId10"/>
    <p:sldLayoutId id="2147486428" r:id="rId11"/>
    <p:sldLayoutId id="2147486474"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9DAA380-C6C8-55EE-9CD6-4351CC370B3D}"/>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x-none"/>
              <a:t>Click to edit Master title style</a:t>
            </a:r>
            <a:endParaRPr lang="en-AU" altLang="en-US"/>
          </a:p>
        </p:txBody>
      </p:sp>
      <p:sp>
        <p:nvSpPr>
          <p:cNvPr id="4099" name="Text Placeholder 2">
            <a:extLst>
              <a:ext uri="{FF2B5EF4-FFF2-40B4-BE49-F238E27FC236}">
                <a16:creationId xmlns:a16="http://schemas.microsoft.com/office/drawing/2014/main" id="{50A75EEA-97FA-5F14-F937-1871C5ACDCC0}"/>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ltLang="en-US"/>
          </a:p>
        </p:txBody>
      </p:sp>
      <p:sp>
        <p:nvSpPr>
          <p:cNvPr id="5" name="Footer Placeholder 4">
            <a:extLst>
              <a:ext uri="{FF2B5EF4-FFF2-40B4-BE49-F238E27FC236}">
                <a16:creationId xmlns:a16="http://schemas.microsoft.com/office/drawing/2014/main" id="{C6183DA5-1571-96CF-09EA-0DFE625E7E2D}"/>
              </a:ext>
            </a:extLst>
          </p:cNvPr>
          <p:cNvSpPr>
            <a:spLocks noGrp="1"/>
          </p:cNvSpPr>
          <p:nvPr>
            <p:ph type="ftr" sz="quarter" idx="3"/>
          </p:nvPr>
        </p:nvSpPr>
        <p:spPr>
          <a:xfrm>
            <a:off x="838200" y="6459538"/>
            <a:ext cx="7526338" cy="2460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lumMod val="85000"/>
                  </a:schemeClr>
                </a:solidFill>
                <a:latin typeface="+mn-lt"/>
              </a:defRPr>
            </a:lvl1pPr>
          </a:lstStyle>
          <a:p>
            <a:pPr rtl="0">
              <a:defRPr/>
            </a:pPr>
            <a:r>
              <a:rPr lang="x-none"/>
              <a:t>WA Digital Inclusion Project  |  Community Champions | Training Session</a:t>
            </a:r>
          </a:p>
        </p:txBody>
      </p:sp>
      <p:pic>
        <p:nvPicPr>
          <p:cNvPr id="4101" name="Picture 7">
            <a:extLst>
              <a:ext uri="{FF2B5EF4-FFF2-40B4-BE49-F238E27FC236}">
                <a16:creationId xmlns:a16="http://schemas.microsoft.com/office/drawing/2014/main" id="{DF8A1D36-7380-639E-4F28-D3B6308A8BA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a:extLst>
              <a:ext uri="{FF2B5EF4-FFF2-40B4-BE49-F238E27FC236}">
                <a16:creationId xmlns:a16="http://schemas.microsoft.com/office/drawing/2014/main" id="{FC100B84-0CE9-48E3-8D59-2E602EC4294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F41F970-3158-B4C8-78F7-D91EF512A0BA}"/>
              </a:ext>
            </a:extLst>
          </p:cNvPr>
          <p:cNvSpPr>
            <a:spLocks noGrp="1"/>
          </p:cNvSpPr>
          <p:nvPr>
            <p:ph type="sldNum" sz="quarter" idx="4"/>
          </p:nvPr>
        </p:nvSpPr>
        <p:spPr>
          <a:xfrm>
            <a:off x="8610600" y="6459538"/>
            <a:ext cx="2743200" cy="246062"/>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000">
                <a:solidFill>
                  <a:srgbClr val="D9D9D9"/>
                </a:solidFill>
                <a:latin typeface="Kanit" charset="-34"/>
              </a:defRPr>
            </a:lvl1pPr>
          </a:lstStyle>
          <a:p>
            <a:pPr rtl="0">
              <a:defRPr/>
            </a:pPr>
            <a:fld id="{BDE20F75-37B3-4CBD-9D09-91F29247B8C8}" type="slidenum">
              <a:rPr lang="en-AU" altLang="en-US"/>
              <a:pPr>
                <a:defRPr/>
              </a:pPr>
              <a:t>‹#›</a:t>
            </a:fld>
            <a:endParaRPr lang="en-AU" altLang="en-US"/>
          </a:p>
        </p:txBody>
      </p:sp>
      <p:pic>
        <p:nvPicPr>
          <p:cNvPr id="4104" name="Picture 10">
            <a:extLst>
              <a:ext uri="{FF2B5EF4-FFF2-40B4-BE49-F238E27FC236}">
                <a16:creationId xmlns:a16="http://schemas.microsoft.com/office/drawing/2014/main" id="{AFA632AB-AD60-92F9-8B93-68FB83E7F9A7}"/>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29" r:id="rId1"/>
    <p:sldLayoutId id="2147486430" r:id="rId2"/>
    <p:sldLayoutId id="2147486431" r:id="rId3"/>
    <p:sldLayoutId id="2147486475" r:id="rId4"/>
    <p:sldLayoutId id="2147486432" r:id="rId5"/>
    <p:sldLayoutId id="2147486433" r:id="rId6"/>
    <p:sldLayoutId id="2147486434" r:id="rId7"/>
    <p:sldLayoutId id="2147486435" r:id="rId8"/>
    <p:sldLayoutId id="2147486436" r:id="rId9"/>
    <p:sldLayoutId id="2147486437" r:id="rId10"/>
    <p:sldLayoutId id="2147486438" r:id="rId11"/>
    <p:sldLayoutId id="2147486476"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04BD1A0-F7DB-C59C-8249-0362CC85BC33}"/>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x-none"/>
              <a:t>Click to edit Master title style</a:t>
            </a:r>
            <a:endParaRPr lang="en-AU" altLang="en-US"/>
          </a:p>
        </p:txBody>
      </p:sp>
      <p:sp>
        <p:nvSpPr>
          <p:cNvPr id="5123" name="Text Placeholder 2">
            <a:extLst>
              <a:ext uri="{FF2B5EF4-FFF2-40B4-BE49-F238E27FC236}">
                <a16:creationId xmlns:a16="http://schemas.microsoft.com/office/drawing/2014/main" id="{84D4BFB0-402B-958E-E752-9345C1E54B5C}"/>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ltLang="en-US"/>
          </a:p>
        </p:txBody>
      </p:sp>
      <p:sp>
        <p:nvSpPr>
          <p:cNvPr id="5" name="Footer Placeholder 4">
            <a:extLst>
              <a:ext uri="{FF2B5EF4-FFF2-40B4-BE49-F238E27FC236}">
                <a16:creationId xmlns:a16="http://schemas.microsoft.com/office/drawing/2014/main" id="{610009F3-2631-8ACB-EC64-BC237BD7A934}"/>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rtl="0">
              <a:defRPr/>
            </a:pPr>
            <a:r>
              <a:rPr lang="x-none"/>
              <a:t>WA Digital Inclusion Project  |  Community Champions | Training Session</a:t>
            </a:r>
          </a:p>
        </p:txBody>
      </p:sp>
      <p:pic>
        <p:nvPicPr>
          <p:cNvPr id="5125" name="Picture 6">
            <a:extLst>
              <a:ext uri="{FF2B5EF4-FFF2-40B4-BE49-F238E27FC236}">
                <a16:creationId xmlns:a16="http://schemas.microsoft.com/office/drawing/2014/main" id="{6790D7D6-334D-1347-0DC1-80BD3E6D354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7E3E8C84-DF10-EC86-D561-7189E6D6D1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68F4273E-0AC8-2725-29EE-C86E25769E9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A25AC56-2325-8F85-ADA6-9FEFD8EB5EFC}"/>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000">
                <a:solidFill>
                  <a:srgbClr val="898989"/>
                </a:solidFill>
                <a:latin typeface="Kanit" charset="-34"/>
              </a:defRPr>
            </a:lvl1pPr>
          </a:lstStyle>
          <a:p>
            <a:pPr rtl="0">
              <a:defRPr/>
            </a:pPr>
            <a:fld id="{DA48D004-B801-4596-96B0-B7048528551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39" r:id="rId1"/>
    <p:sldLayoutId id="2147486440" r:id="rId2"/>
    <p:sldLayoutId id="2147486441" r:id="rId3"/>
    <p:sldLayoutId id="2147486477" r:id="rId4"/>
    <p:sldLayoutId id="2147486442" r:id="rId5"/>
    <p:sldLayoutId id="2147486443" r:id="rId6"/>
    <p:sldLayoutId id="2147486444" r:id="rId7"/>
    <p:sldLayoutId id="2147486445" r:id="rId8"/>
    <p:sldLayoutId id="2147486446" r:id="rId9"/>
    <p:sldLayoutId id="2147486447" r:id="rId10"/>
    <p:sldLayoutId id="2147486448" r:id="rId11"/>
    <p:sldLayoutId id="2147486478"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CEB4F63-DFC7-B552-DC17-E14C75AE4F65}"/>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x-none"/>
              <a:t>Click to edit Master title style</a:t>
            </a:r>
            <a:endParaRPr lang="en-AU" altLang="en-US"/>
          </a:p>
        </p:txBody>
      </p:sp>
      <p:sp>
        <p:nvSpPr>
          <p:cNvPr id="6147" name="Text Placeholder 2">
            <a:extLst>
              <a:ext uri="{FF2B5EF4-FFF2-40B4-BE49-F238E27FC236}">
                <a16:creationId xmlns:a16="http://schemas.microsoft.com/office/drawing/2014/main" id="{0584965F-CB7F-898F-1E7C-3C8E45640023}"/>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ltLang="en-US"/>
          </a:p>
        </p:txBody>
      </p:sp>
      <p:sp>
        <p:nvSpPr>
          <p:cNvPr id="5" name="Footer Placeholder 4">
            <a:extLst>
              <a:ext uri="{FF2B5EF4-FFF2-40B4-BE49-F238E27FC236}">
                <a16:creationId xmlns:a16="http://schemas.microsoft.com/office/drawing/2014/main" id="{42CA068B-8328-B7C9-5B5D-EB9CBC131D80}"/>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rtl="0">
              <a:defRPr/>
            </a:pPr>
            <a:r>
              <a:rPr lang="x-none"/>
              <a:t>WA Digital Inclusion Project  |  Community Champions | Training Session</a:t>
            </a:r>
          </a:p>
        </p:txBody>
      </p:sp>
      <p:pic>
        <p:nvPicPr>
          <p:cNvPr id="6149" name="Picture 7">
            <a:extLst>
              <a:ext uri="{FF2B5EF4-FFF2-40B4-BE49-F238E27FC236}">
                <a16:creationId xmlns:a16="http://schemas.microsoft.com/office/drawing/2014/main" id="{9663D53D-F494-F4D6-A347-C26B65B9697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a:extLst>
              <a:ext uri="{FF2B5EF4-FFF2-40B4-BE49-F238E27FC236}">
                <a16:creationId xmlns:a16="http://schemas.microsoft.com/office/drawing/2014/main" id="{48CC8243-24C6-607A-92B6-78D7312CC2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1632C92-C400-7CFA-3B73-768DD2A4DE04}"/>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000">
                <a:solidFill>
                  <a:schemeClr val="bg1"/>
                </a:solidFill>
                <a:latin typeface="Kanit" charset="-34"/>
              </a:defRPr>
            </a:lvl1pPr>
          </a:lstStyle>
          <a:p>
            <a:pPr rtl="0">
              <a:defRPr/>
            </a:pPr>
            <a:fld id="{3B871BD0-B33A-4332-BA47-A3EE7728D329}" type="slidenum">
              <a:rPr lang="en-AU" altLang="en-US"/>
              <a:pPr>
                <a:defRPr/>
              </a:pPr>
              <a:t>‹#›</a:t>
            </a:fld>
            <a:endParaRPr lang="en-AU" altLang="en-US"/>
          </a:p>
        </p:txBody>
      </p:sp>
      <p:pic>
        <p:nvPicPr>
          <p:cNvPr id="6152" name="Picture 9">
            <a:extLst>
              <a:ext uri="{FF2B5EF4-FFF2-40B4-BE49-F238E27FC236}">
                <a16:creationId xmlns:a16="http://schemas.microsoft.com/office/drawing/2014/main" id="{76D07D94-07F3-23B2-AD5E-C95573284A7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49" r:id="rId1"/>
    <p:sldLayoutId id="2147486450" r:id="rId2"/>
    <p:sldLayoutId id="2147486451" r:id="rId3"/>
    <p:sldLayoutId id="2147486479" r:id="rId4"/>
    <p:sldLayoutId id="2147486452" r:id="rId5"/>
    <p:sldLayoutId id="2147486453" r:id="rId6"/>
    <p:sldLayoutId id="2147486454" r:id="rId7"/>
    <p:sldLayoutId id="2147486455" r:id="rId8"/>
    <p:sldLayoutId id="2147486456" r:id="rId9"/>
    <p:sldLayoutId id="2147486457" r:id="rId10"/>
    <p:sldLayoutId id="2147486458" r:id="rId11"/>
    <p:sldLayoutId id="2147486480"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50B2DFB-F921-A3BD-4166-633D4A62D48E}"/>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x-none"/>
              <a:t>Click to edit Master title style</a:t>
            </a:r>
            <a:endParaRPr lang="en-AU" altLang="en-US"/>
          </a:p>
        </p:txBody>
      </p:sp>
      <p:sp>
        <p:nvSpPr>
          <p:cNvPr id="7171" name="Text Placeholder 2">
            <a:extLst>
              <a:ext uri="{FF2B5EF4-FFF2-40B4-BE49-F238E27FC236}">
                <a16:creationId xmlns:a16="http://schemas.microsoft.com/office/drawing/2014/main" id="{0E04E603-3F7E-A7E5-5095-3B056965A4D9}"/>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lang="en-AU" altLang="en-US"/>
          </a:p>
        </p:txBody>
      </p:sp>
      <p:sp>
        <p:nvSpPr>
          <p:cNvPr id="5" name="Footer Placeholder 4">
            <a:extLst>
              <a:ext uri="{FF2B5EF4-FFF2-40B4-BE49-F238E27FC236}">
                <a16:creationId xmlns:a16="http://schemas.microsoft.com/office/drawing/2014/main" id="{3A9C2487-429A-61C6-09F5-683BA2C2DE18}"/>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rtl="0">
              <a:defRPr/>
            </a:pPr>
            <a:r>
              <a:rPr lang="x-none"/>
              <a:t>WA Digital Inclusion Project  |  Community Champions | Training Session</a:t>
            </a:r>
          </a:p>
        </p:txBody>
      </p:sp>
      <p:pic>
        <p:nvPicPr>
          <p:cNvPr id="7173" name="Picture 6">
            <a:extLst>
              <a:ext uri="{FF2B5EF4-FFF2-40B4-BE49-F238E27FC236}">
                <a16:creationId xmlns:a16="http://schemas.microsoft.com/office/drawing/2014/main" id="{8E54DD4E-F98F-7A1D-EE23-84359343C33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a:extLst>
              <a:ext uri="{FF2B5EF4-FFF2-40B4-BE49-F238E27FC236}">
                <a16:creationId xmlns:a16="http://schemas.microsoft.com/office/drawing/2014/main" id="{EE1F7F68-A6CC-9E50-CD4B-58374156B81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a:extLst>
              <a:ext uri="{FF2B5EF4-FFF2-40B4-BE49-F238E27FC236}">
                <a16:creationId xmlns:a16="http://schemas.microsoft.com/office/drawing/2014/main" id="{4A102C35-1351-E297-08DD-C0D2F3808BB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017665E-EB2D-1F29-27DF-22C82403DE05}"/>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000">
                <a:solidFill>
                  <a:srgbClr val="898989"/>
                </a:solidFill>
                <a:latin typeface="Kanit" charset="-34"/>
              </a:defRPr>
            </a:lvl1pPr>
          </a:lstStyle>
          <a:p>
            <a:pPr rtl="0">
              <a:defRPr/>
            </a:pPr>
            <a:fld id="{DA8C01AA-87BC-4F26-A33B-759EEC5B56CF}" type="slidenum">
              <a:rPr lang="en-AU" altLang="en-US"/>
              <a:pPr>
                <a:defRPr/>
              </a:pPr>
              <a:t>‹#›</a:t>
            </a:fld>
            <a:endParaRPr lang="en-AU" altLang="en-US"/>
          </a:p>
        </p:txBody>
      </p:sp>
      <p:sp>
        <p:nvSpPr>
          <p:cNvPr id="10" name="Footer Placeholder 4">
            <a:extLst>
              <a:ext uri="{FF2B5EF4-FFF2-40B4-BE49-F238E27FC236}">
                <a16:creationId xmlns:a16="http://schemas.microsoft.com/office/drawing/2014/main" id="{C59FB791-5267-1E63-A263-6AD86FC7730A}"/>
              </a:ext>
            </a:extLst>
          </p:cNvPr>
          <p:cNvSpPr txBox="1">
            <a:spLocks/>
          </p:cNvSpPr>
          <p:nvPr userDrawn="1"/>
        </p:nvSpPr>
        <p:spPr>
          <a:xfrm>
            <a:off x="838200" y="6537325"/>
            <a:ext cx="10515600" cy="155575"/>
          </a:xfrm>
          <a:prstGeom prst="rect">
            <a:avLst/>
          </a:prstGeom>
        </p:spPr>
        <p:txBody>
          <a:bodyPr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fontAlgn="auto">
              <a:spcBef>
                <a:spcPts val="0"/>
              </a:spcBef>
              <a:spcAft>
                <a:spcPts val="0"/>
              </a:spcAft>
              <a:defRPr/>
            </a:pPr>
            <a:r>
              <a:rPr lang="x-none" sz="1000" i="1">
                <a:solidFill>
                  <a:schemeClr val="tx1">
                    <a:lumMod val="65000"/>
                    <a:lumOff val="35000"/>
                  </a:schemeClr>
                </a:solidFill>
              </a:rPr>
              <a:t>Lotterywest is the major supporter of the WA Digital Inclusion Project. WACOSS is leading the initiative and is responsible for project governance.</a:t>
            </a:r>
            <a:endParaRPr lang="en-AU" sz="1000">
              <a:solidFill>
                <a:schemeClr val="tx1">
                  <a:lumMod val="65000"/>
                  <a:lumOff val="35000"/>
                </a:schemeClr>
              </a:solidFill>
            </a:endParaRPr>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61" r:id="rId3"/>
    <p:sldLayoutId id="2147486481" r:id="rId4"/>
    <p:sldLayoutId id="2147486462" r:id="rId5"/>
    <p:sldLayoutId id="2147486463" r:id="rId6"/>
    <p:sldLayoutId id="2147486464" r:id="rId7"/>
    <p:sldLayoutId id="2147486465" r:id="rId8"/>
    <p:sldLayoutId id="2147486466" r:id="rId9"/>
    <p:sldLayoutId id="2147486467" r:id="rId10"/>
    <p:sldLayoutId id="2147486468" r:id="rId11"/>
    <p:sldLayoutId id="2147486482"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a:t>WA Digital Inclusion Project  |  Community Champions | Training Session</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
        <p:nvSpPr>
          <p:cNvPr id="10" name="Footer Placeholder 4">
            <a:extLst>
              <a:ext uri="{FF2B5EF4-FFF2-40B4-BE49-F238E27FC236}">
                <a16:creationId xmlns:a16="http://schemas.microsoft.com/office/drawing/2014/main" id="{10665FF3-7E02-D741-51A1-50BF59518F75}"/>
              </a:ext>
            </a:extLst>
          </p:cNvPr>
          <p:cNvSpPr txBox="1">
            <a:spLocks/>
          </p:cNvSpPr>
          <p:nvPr userDrawn="1"/>
        </p:nvSpPr>
        <p:spPr>
          <a:xfrm>
            <a:off x="838200" y="6537325"/>
            <a:ext cx="10515600" cy="15557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AU" sz="1000" i="1">
                <a:solidFill>
                  <a:schemeClr val="tx1">
                    <a:lumMod val="65000"/>
                    <a:lumOff val="35000"/>
                  </a:schemeClr>
                </a:solidFill>
              </a:rPr>
              <a:t>Lotterywest is the major supporter of the WA Digital Inclusion Project. WACOSS is leading the initiative and is responsible for project governance.</a:t>
            </a:r>
            <a:endParaRPr lang="en-AU" sz="1000">
              <a:solidFill>
                <a:schemeClr val="tx1">
                  <a:lumMod val="65000"/>
                  <a:lumOff val="35000"/>
                </a:schemeClr>
              </a:solidFill>
            </a:endParaRPr>
          </a:p>
        </p:txBody>
      </p:sp>
    </p:spTree>
    <p:extLst>
      <p:ext uri="{BB962C8B-B14F-4D97-AF65-F5344CB8AC3E}">
        <p14:creationId xmlns:p14="http://schemas.microsoft.com/office/powerpoint/2010/main" val="875953060"/>
      </p:ext>
    </p:extLst>
  </p:cSld>
  <p:clrMap bg1="lt1" tx1="dk1" bg2="lt2" tx2="dk2" accent1="accent1" accent2="accent2" accent3="accent3" accent4="accent4" accent5="accent5" accent6="accent6" hlink="hlink" folHlink="folHlink"/>
  <p:sldLayoutIdLst>
    <p:sldLayoutId id="2147486484" r:id="rId1"/>
    <p:sldLayoutId id="2147486485" r:id="rId2"/>
    <p:sldLayoutId id="2147486486" r:id="rId3"/>
    <p:sldLayoutId id="2147486487" r:id="rId4"/>
    <p:sldLayoutId id="2147486488" r:id="rId5"/>
    <p:sldLayoutId id="2147486489" r:id="rId6"/>
    <p:sldLayoutId id="2147486490" r:id="rId7"/>
    <p:sldLayoutId id="2147486491" r:id="rId8"/>
    <p:sldLayoutId id="2147486492" r:id="rId9"/>
    <p:sldLayoutId id="2147486493" r:id="rId10"/>
    <p:sldLayoutId id="2147486494" r:id="rId11"/>
    <p:sldLayoutId id="2147486495"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9.xml"/><Relationship Id="rId5" Type="http://schemas.openxmlformats.org/officeDocument/2006/relationships/image" Target="../media/image27.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9.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9.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9.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9.xml"/><Relationship Id="rId5" Type="http://schemas.openxmlformats.org/officeDocument/2006/relationships/image" Target="../media/image31.png"/><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4.jp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5.jpeg"/><Relationship Id="rId7" Type="http://schemas.openxmlformats.org/officeDocument/2006/relationships/image" Target="../media/image48.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3.jpeg"/><Relationship Id="rId4" Type="http://schemas.openxmlformats.org/officeDocument/2006/relationships/image" Target="../media/image46.png"/><Relationship Id="rId9"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1.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svg"/><Relationship Id="rId9"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89.xml"/><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FEDC6A-CB56-12C1-39C2-8E6D897A25D6}"/>
              </a:ext>
            </a:extLst>
          </p:cNvPr>
          <p:cNvSpPr>
            <a:spLocks noGrp="1" noChangeArrowheads="1"/>
          </p:cNvSpPr>
          <p:nvPr>
            <p:ph type="title"/>
          </p:nvPr>
        </p:nvSpPr>
        <p:spPr>
          <a:xfrm>
            <a:off x="1157778" y="1258661"/>
            <a:ext cx="9876441" cy="2675965"/>
          </a:xfrm>
        </p:spPr>
        <p:txBody>
          <a:bodyPr rtlCol="0"/>
          <a:lstStyle/>
          <a:p>
            <a:pPr algn="ctr" rtl="0" eaLnBrk="1" hangingPunct="1"/>
            <a:r>
              <a:rPr lang="x-none">
                <a:solidFill>
                  <a:schemeClr val="bg1"/>
                </a:solidFill>
                <a:latin typeface="Arial" panose="020B0604020202020204" pitchFamily="34" charset="0"/>
                <a:cs typeface="Arial" panose="020B0604020202020204" pitchFamily="34" charset="0"/>
              </a:rPr>
              <a:t>Pisporiyên dîjîtal </a:t>
            </a:r>
            <a:br>
              <a:rPr lang="en-AU" altLang="en-US" dirty="0">
                <a:solidFill>
                  <a:schemeClr val="bg1"/>
                </a:solidFill>
                <a:latin typeface="Arial" panose="020B0604020202020204" pitchFamily="34" charset="0"/>
                <a:cs typeface="Arial" panose="020B0604020202020204" pitchFamily="34" charset="0"/>
              </a:rPr>
            </a:br>
            <a:r>
              <a:rPr lang="x-none">
                <a:solidFill>
                  <a:schemeClr val="bg1"/>
                </a:solidFill>
                <a:latin typeface="Arial" panose="020B0604020202020204" pitchFamily="34" charset="0"/>
                <a:cs typeface="Arial" panose="020B0604020202020204" pitchFamily="34" charset="0"/>
              </a:rPr>
              <a:t>Civîna ragihandinê</a:t>
            </a:r>
          </a:p>
        </p:txBody>
      </p:sp>
      <p:pic>
        <p:nvPicPr>
          <p:cNvPr id="24580" name="Picture 4">
            <a:extLst>
              <a:ext uri="{FF2B5EF4-FFF2-40B4-BE49-F238E27FC236}">
                <a16:creationId xmlns:a16="http://schemas.microsoft.com/office/drawing/2014/main" id="{3AF11155-EE0D-59CE-D684-3124361398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0303" y="5528470"/>
            <a:ext cx="2631393"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0BBB8E80-B9DD-B42C-FBBE-C0ED0D60CF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AED33FA3-139A-890C-2B90-383038A3C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120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9D593-AA17-E755-FC4E-231B85D27B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2E706-C81B-FDE5-5A88-54DF6F19B318}"/>
              </a:ext>
            </a:extLst>
          </p:cNvPr>
          <p:cNvSpPr>
            <a:spLocks noGrp="1"/>
          </p:cNvSpPr>
          <p:nvPr>
            <p:ph type="title"/>
          </p:nvPr>
        </p:nvSpPr>
        <p:spPr>
          <a:xfrm>
            <a:off x="2019450" y="167408"/>
            <a:ext cx="8537714" cy="1325563"/>
          </a:xfrm>
        </p:spPr>
        <p:txBody>
          <a:bodyPr/>
          <a:lstStyle/>
          <a:p>
            <a:r>
              <a:rPr lang="en-AU" dirty="0" err="1">
                <a:latin typeface="Arial" panose="020B0604020202020204" pitchFamily="34" charset="0"/>
                <a:cs typeface="Arial" panose="020B0604020202020204" pitchFamily="34" charset="0"/>
              </a:rPr>
              <a:t>Şêlandinên</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destragihîştina</a:t>
            </a:r>
            <a:r>
              <a:rPr lang="en-AU" dirty="0">
                <a:latin typeface="Arial" panose="020B0604020202020204" pitchFamily="34" charset="0"/>
                <a:cs typeface="Arial" panose="020B0604020202020204" pitchFamily="34" charset="0"/>
              </a:rPr>
              <a:t> ji </a:t>
            </a:r>
            <a:r>
              <a:rPr lang="en-AU" dirty="0" err="1">
                <a:latin typeface="Arial" panose="020B0604020202020204" pitchFamily="34" charset="0"/>
                <a:cs typeface="Arial" panose="020B0604020202020204" pitchFamily="34" charset="0"/>
              </a:rPr>
              <a:t>rêya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dûr</a:t>
            </a:r>
            <a:r>
              <a:rPr lang="en-AU" dirty="0">
                <a:latin typeface="Arial" panose="020B0604020202020204" pitchFamily="34" charset="0"/>
                <a:cs typeface="Arial" panose="020B0604020202020204" pitchFamily="34" charset="0"/>
              </a:rPr>
              <a:t> û </a:t>
            </a:r>
            <a:r>
              <a:rPr lang="en-AU" dirty="0" err="1">
                <a:latin typeface="Arial" panose="020B0604020202020204" pitchFamily="34" charset="0"/>
                <a:cs typeface="Arial" panose="020B0604020202020204" pitchFamily="34" charset="0"/>
              </a:rPr>
              <a:t>şêlandinên</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hekkirinê</a:t>
            </a:r>
            <a:endParaRPr lang="en-AU"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3D30CECD-1948-9A9B-62BB-6DE619875E8D}"/>
              </a:ext>
            </a:extLst>
          </p:cNvPr>
          <p:cNvSpPr>
            <a:spLocks noGrp="1"/>
          </p:cNvSpPr>
          <p:nvPr>
            <p:ph sz="half" idx="1"/>
          </p:nvPr>
        </p:nvSpPr>
        <p:spPr>
          <a:xfrm>
            <a:off x="691507" y="1918774"/>
            <a:ext cx="5218841" cy="3929223"/>
          </a:xfrm>
        </p:spPr>
        <p:txBody>
          <a:bodyPr/>
          <a:lstStyle/>
          <a:p>
            <a:pPr marL="342900" lvl="0" indent="-342900">
              <a:lnSpc>
                <a:spcPct val="107000"/>
              </a:lnSpc>
              <a:spcAft>
                <a:spcPts val="800"/>
              </a:spcAft>
              <a:buFont typeface="Arial" panose="020B0604020202020204" pitchFamily="34" charset="0"/>
              <a:buChar char="•"/>
              <a:tabLst>
                <a:tab pos="457200" algn="l"/>
              </a:tabLst>
            </a:pP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Şêlîner</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telefonî</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dikin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an bi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rêya</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Emailê</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digel</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têkillî</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dadihînin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p>
          <a:p>
            <a:pPr marL="342900" lvl="0" indent="-342900">
              <a:lnSpc>
                <a:spcPct val="107000"/>
              </a:lnSpc>
              <a:spcAft>
                <a:spcPts val="800"/>
              </a:spcAft>
              <a:buFont typeface="Arial" panose="020B0604020202020204" pitchFamily="34" charset="0"/>
              <a:buChar char="•"/>
              <a:tabLst>
                <a:tab pos="457200" algn="l"/>
              </a:tabLst>
            </a:pP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Ew</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ji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dixwazin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ku</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tiştekî</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daxînî</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bi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giştî</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wisa</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nîşan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didin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ku</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komputera</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tamîr</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û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eyar</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dikin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p>
          <a:p>
            <a:pPr marL="342900" lvl="0" indent="-342900">
              <a:lnSpc>
                <a:spcPct val="107000"/>
              </a:lnSpc>
              <a:spcAft>
                <a:spcPts val="800"/>
              </a:spcAft>
              <a:buFont typeface="Arial" panose="020B0604020202020204" pitchFamily="34" charset="0"/>
              <a:buChar char="•"/>
              <a:tabLst>
                <a:tab pos="457200" algn="l"/>
              </a:tabLst>
            </a:pP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Ev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kar</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dihêle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da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ku</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ewna</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dest</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ragihînin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amûra</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û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zanyariyên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yên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hilgirtî</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tê</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da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bidizin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p>
        </p:txBody>
      </p:sp>
      <p:sp>
        <p:nvSpPr>
          <p:cNvPr id="6" name="Slide Number Placeholder 5">
            <a:extLst>
              <a:ext uri="{FF2B5EF4-FFF2-40B4-BE49-F238E27FC236}">
                <a16:creationId xmlns:a16="http://schemas.microsoft.com/office/drawing/2014/main" id="{3B70A0B2-DF0D-3677-2346-B835ABD2057F}"/>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834F31-63CD-4BB0-9F9E-B240BA518BE4}"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grpSp>
        <p:nvGrpSpPr>
          <p:cNvPr id="3" name="Group 2">
            <a:extLst>
              <a:ext uri="{FF2B5EF4-FFF2-40B4-BE49-F238E27FC236}">
                <a16:creationId xmlns:a16="http://schemas.microsoft.com/office/drawing/2014/main" id="{C91D8B90-FB08-F8DD-9BA9-B15733B25B18}"/>
              </a:ext>
            </a:extLst>
          </p:cNvPr>
          <p:cNvGrpSpPr/>
          <p:nvPr/>
        </p:nvGrpSpPr>
        <p:grpSpPr>
          <a:xfrm>
            <a:off x="818076" y="355832"/>
            <a:ext cx="915804" cy="915804"/>
            <a:chOff x="5030425" y="1731585"/>
            <a:chExt cx="1578417" cy="1578417"/>
          </a:xfrm>
        </p:grpSpPr>
        <p:pic>
          <p:nvPicPr>
            <p:cNvPr id="4" name="Graphic 3" descr="Laptop outline">
              <a:extLst>
                <a:ext uri="{FF2B5EF4-FFF2-40B4-BE49-F238E27FC236}">
                  <a16:creationId xmlns:a16="http://schemas.microsoft.com/office/drawing/2014/main" id="{DF17DD5D-D472-937A-CF50-4DFF6963C58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130014" y="1767316"/>
              <a:ext cx="1379238" cy="1379238"/>
            </a:xfrm>
            <a:prstGeom prst="rect">
              <a:avLst/>
            </a:prstGeom>
          </p:spPr>
        </p:pic>
        <p:sp>
          <p:nvSpPr>
            <p:cNvPr id="5" name="Oval 4">
              <a:extLst>
                <a:ext uri="{FF2B5EF4-FFF2-40B4-BE49-F238E27FC236}">
                  <a16:creationId xmlns:a16="http://schemas.microsoft.com/office/drawing/2014/main" id="{F1860F6C-AC18-29F2-CA9A-CDBB99C5530A}"/>
                </a:ext>
              </a:extLst>
            </p:cNvPr>
            <p:cNvSpPr/>
            <p:nvPr/>
          </p:nvSpPr>
          <p:spPr>
            <a:xfrm>
              <a:off x="5030425" y="1731585"/>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Kanit"/>
                <a:ea typeface="+mn-ea"/>
                <a:cs typeface="+mn-cs"/>
              </a:endParaRPr>
            </a:p>
          </p:txBody>
        </p:sp>
      </p:grpSp>
      <p:grpSp>
        <p:nvGrpSpPr>
          <p:cNvPr id="11" name="Group 10">
            <a:extLst>
              <a:ext uri="{FF2B5EF4-FFF2-40B4-BE49-F238E27FC236}">
                <a16:creationId xmlns:a16="http://schemas.microsoft.com/office/drawing/2014/main" id="{A8BCEA7D-D627-ABBD-2EC4-94CCB0B3EACD}"/>
              </a:ext>
            </a:extLst>
          </p:cNvPr>
          <p:cNvGrpSpPr/>
          <p:nvPr/>
        </p:nvGrpSpPr>
        <p:grpSpPr>
          <a:xfrm>
            <a:off x="6096000" y="1211749"/>
            <a:ext cx="6004761" cy="5230222"/>
            <a:chOff x="5311381" y="1189452"/>
            <a:chExt cx="6004761" cy="5230222"/>
          </a:xfrm>
        </p:grpSpPr>
        <p:pic>
          <p:nvPicPr>
            <p:cNvPr id="1026" name="Picture 2" descr="Tech support scams scare you into thinking there's a problem with your computer, often by showing you fake malware warnings.">
              <a:extLst>
                <a:ext uri="{FF2B5EF4-FFF2-40B4-BE49-F238E27FC236}">
                  <a16:creationId xmlns:a16="http://schemas.microsoft.com/office/drawing/2014/main" id="{2D5B6164-6FC9-6F83-B85E-963B63358C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1381" y="1189452"/>
              <a:ext cx="6004761" cy="52302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8F9A439-7CDF-155E-3F88-33F3609A71EA}"/>
                </a:ext>
              </a:extLst>
            </p:cNvPr>
            <p:cNvSpPr/>
            <p:nvPr/>
          </p:nvSpPr>
          <p:spPr>
            <a:xfrm>
              <a:off x="8906022" y="3711847"/>
              <a:ext cx="1294227" cy="2444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Kanit"/>
                <a:ea typeface="+mn-ea"/>
                <a:cs typeface="+mn-cs"/>
              </a:endParaRPr>
            </a:p>
          </p:txBody>
        </p:sp>
      </p:grpSp>
    </p:spTree>
    <p:extLst>
      <p:ext uri="{BB962C8B-B14F-4D97-AF65-F5344CB8AC3E}">
        <p14:creationId xmlns:p14="http://schemas.microsoft.com/office/powerpoint/2010/main" val="317890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54134-7D0C-5E32-1382-E0F72A592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639F41-626A-050B-F482-E378DCF7174D}"/>
              </a:ext>
            </a:extLst>
          </p:cNvPr>
          <p:cNvSpPr>
            <a:spLocks noGrp="1"/>
          </p:cNvSpPr>
          <p:nvPr>
            <p:ph type="title"/>
          </p:nvPr>
        </p:nvSpPr>
        <p:spPr>
          <a:xfrm>
            <a:off x="2019450" y="167408"/>
            <a:ext cx="9228138" cy="1325563"/>
          </a:xfrm>
        </p:spPr>
        <p:txBody>
          <a:bodyPr/>
          <a:lstStyle/>
          <a:p>
            <a:r>
              <a:rPr lang="en-AU" dirty="0" err="1">
                <a:latin typeface="Arial" panose="020B0604020202020204" pitchFamily="34" charset="0"/>
                <a:cs typeface="Arial" panose="020B0604020202020204" pitchFamily="34" charset="0"/>
              </a:rPr>
              <a:t>Xalifandin</a:t>
            </a:r>
            <a:r>
              <a:rPr lang="en-AU" dirty="0">
                <a:latin typeface="Arial" panose="020B0604020202020204" pitchFamily="34" charset="0"/>
                <a:cs typeface="Arial" panose="020B0604020202020204" pitchFamily="34" charset="0"/>
              </a:rPr>
              <a:t> bi </a:t>
            </a:r>
            <a:r>
              <a:rPr lang="en-AU" dirty="0" err="1">
                <a:latin typeface="Arial" panose="020B0604020202020204" pitchFamily="34" charset="0"/>
                <a:cs typeface="Arial" panose="020B0604020202020204" pitchFamily="34" charset="0"/>
              </a:rPr>
              <a:t>kirrîna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înternetî</a:t>
            </a:r>
            <a:endParaRPr lang="en-AU" dirty="0"/>
          </a:p>
        </p:txBody>
      </p:sp>
      <p:sp>
        <p:nvSpPr>
          <p:cNvPr id="9" name="Content Placeholder 2">
            <a:extLst>
              <a:ext uri="{FF2B5EF4-FFF2-40B4-BE49-F238E27FC236}">
                <a16:creationId xmlns:a16="http://schemas.microsoft.com/office/drawing/2014/main" id="{12346186-C9D8-5984-13FC-1F64977017EA}"/>
              </a:ext>
            </a:extLst>
          </p:cNvPr>
          <p:cNvSpPr>
            <a:spLocks noGrp="1"/>
          </p:cNvSpPr>
          <p:nvPr>
            <p:ph sz="half" idx="1"/>
          </p:nvPr>
        </p:nvSpPr>
        <p:spPr>
          <a:xfrm>
            <a:off x="866173" y="1786597"/>
            <a:ext cx="3333770" cy="3516923"/>
          </a:xfrm>
        </p:spPr>
        <p:txBody>
          <a:bodyPr/>
          <a:lstStyle/>
          <a:p>
            <a:pPr marL="342900" lvl="0" indent="-342900">
              <a:lnSpc>
                <a:spcPct val="107000"/>
              </a:lnSpc>
              <a:spcAft>
                <a:spcPts val="800"/>
              </a:spcAft>
              <a:buFont typeface="Arial" panose="020B0604020202020204" pitchFamily="34" charset="0"/>
              <a:buChar char="•"/>
              <a:tabLst>
                <a:tab pos="457200" algn="l"/>
              </a:tabLst>
            </a:pP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Xalifîner</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reklam</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an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malperine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sexte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ji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bo</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firotina</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berheman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çê</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dikin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p>
          <a:p>
            <a:pPr marL="342900" lvl="0" indent="-342900">
              <a:lnSpc>
                <a:spcPct val="107000"/>
              </a:lnSpc>
              <a:spcAft>
                <a:spcPts val="800"/>
              </a:spcAft>
              <a:buFont typeface="Arial" panose="020B0604020202020204" pitchFamily="34" charset="0"/>
              <a:buChar char="•"/>
              <a:tabLst>
                <a:tab pos="457200" algn="l"/>
              </a:tabLst>
            </a:pP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Ewna</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pereyê</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distînin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lê</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qet</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ti</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berhemekê</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nadine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p>
        </p:txBody>
      </p:sp>
      <p:sp>
        <p:nvSpPr>
          <p:cNvPr id="6" name="Slide Number Placeholder 5">
            <a:extLst>
              <a:ext uri="{FF2B5EF4-FFF2-40B4-BE49-F238E27FC236}">
                <a16:creationId xmlns:a16="http://schemas.microsoft.com/office/drawing/2014/main" id="{639C1408-CAF9-3655-BB59-4DE809076837}"/>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834F31-63CD-4BB0-9F9E-B240BA518BE4}"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pic>
        <p:nvPicPr>
          <p:cNvPr id="7" name="Picture 6">
            <a:extLst>
              <a:ext uri="{FF2B5EF4-FFF2-40B4-BE49-F238E27FC236}">
                <a16:creationId xmlns:a16="http://schemas.microsoft.com/office/drawing/2014/main" id="{D894A721-EC26-12D6-70AA-9A6F3DB33FD8}"/>
              </a:ext>
            </a:extLst>
          </p:cNvPr>
          <p:cNvPicPr>
            <a:picLocks noChangeAspect="1"/>
          </p:cNvPicPr>
          <p:nvPr/>
        </p:nvPicPr>
        <p:blipFill>
          <a:blip r:embed="rId3"/>
          <a:srcRect l="9261" t="55431" r="74724" b="8512"/>
          <a:stretch/>
        </p:blipFill>
        <p:spPr>
          <a:xfrm>
            <a:off x="816199" y="248776"/>
            <a:ext cx="1062666" cy="1022860"/>
          </a:xfrm>
          <a:prstGeom prst="rect">
            <a:avLst/>
          </a:prstGeom>
        </p:spPr>
      </p:pic>
      <p:pic>
        <p:nvPicPr>
          <p:cNvPr id="13" name="Picture 12">
            <a:extLst>
              <a:ext uri="{FF2B5EF4-FFF2-40B4-BE49-F238E27FC236}">
                <a16:creationId xmlns:a16="http://schemas.microsoft.com/office/drawing/2014/main" id="{381FA298-7390-652D-854E-FF6193A55162}"/>
              </a:ext>
            </a:extLst>
          </p:cNvPr>
          <p:cNvPicPr>
            <a:picLocks noChangeAspect="1"/>
          </p:cNvPicPr>
          <p:nvPr/>
        </p:nvPicPr>
        <p:blipFill>
          <a:blip r:embed="rId4"/>
          <a:stretch>
            <a:fillRect/>
          </a:stretch>
        </p:blipFill>
        <p:spPr>
          <a:xfrm>
            <a:off x="4149970" y="1271636"/>
            <a:ext cx="8042030" cy="5177307"/>
          </a:xfrm>
          <a:prstGeom prst="rect">
            <a:avLst/>
          </a:prstGeom>
        </p:spPr>
      </p:pic>
    </p:spTree>
    <p:extLst>
      <p:ext uri="{BB962C8B-B14F-4D97-AF65-F5344CB8AC3E}">
        <p14:creationId xmlns:p14="http://schemas.microsoft.com/office/powerpoint/2010/main" val="357009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7F237-0252-91F5-807A-8286D765D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4A617-8FB2-2F2E-2CE6-0DAFF8179DF9}"/>
              </a:ext>
            </a:extLst>
          </p:cNvPr>
          <p:cNvSpPr>
            <a:spLocks noGrp="1"/>
          </p:cNvSpPr>
          <p:nvPr>
            <p:ph type="title"/>
          </p:nvPr>
        </p:nvSpPr>
        <p:spPr>
          <a:xfrm>
            <a:off x="2019450" y="167408"/>
            <a:ext cx="9228138" cy="1325563"/>
          </a:xfrm>
        </p:spPr>
        <p:txBody>
          <a:bodyPr/>
          <a:lstStyle/>
          <a:p>
            <a:r>
              <a:rPr lang="en-AU" dirty="0" err="1">
                <a:latin typeface="Arial" panose="020B0604020202020204" pitchFamily="34" charset="0"/>
                <a:cs typeface="Arial" panose="020B0604020202020204" pitchFamily="34" charset="0"/>
              </a:rPr>
              <a:t>Şêlanidnên</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Fîşîng</a:t>
            </a:r>
            <a:r>
              <a:rPr lang="en-AU" dirty="0">
                <a:latin typeface="Arial" panose="020B0604020202020204" pitchFamily="34" charset="0"/>
                <a:cs typeface="Arial" panose="020B0604020202020204" pitchFamily="34" charset="0"/>
              </a:rPr>
              <a:t> </a:t>
            </a:r>
            <a:endParaRPr lang="en-AU" dirty="0"/>
          </a:p>
        </p:txBody>
      </p:sp>
      <p:sp>
        <p:nvSpPr>
          <p:cNvPr id="9" name="Content Placeholder 2">
            <a:extLst>
              <a:ext uri="{FF2B5EF4-FFF2-40B4-BE49-F238E27FC236}">
                <a16:creationId xmlns:a16="http://schemas.microsoft.com/office/drawing/2014/main" id="{C3731FAE-2B01-DBA5-7423-2C5B0BF4315B}"/>
              </a:ext>
            </a:extLst>
          </p:cNvPr>
          <p:cNvSpPr>
            <a:spLocks noGrp="1"/>
          </p:cNvSpPr>
          <p:nvPr>
            <p:ph sz="half" idx="1"/>
          </p:nvPr>
        </p:nvSpPr>
        <p:spPr>
          <a:xfrm>
            <a:off x="648393" y="1786597"/>
            <a:ext cx="4746567" cy="3516923"/>
          </a:xfrm>
        </p:spPr>
        <p:txBody>
          <a:bodyPr/>
          <a:lstStyle/>
          <a:p>
            <a:pPr marL="342900" lvl="0" indent="-342900">
              <a:lnSpc>
                <a:spcPct val="107000"/>
              </a:lnSpc>
              <a:spcAft>
                <a:spcPts val="800"/>
              </a:spcAft>
              <a:buFont typeface="Arial" panose="020B0604020202020204" pitchFamily="34" charset="0"/>
              <a:buChar char="•"/>
              <a:tabLst>
                <a:tab pos="457200" algn="l"/>
              </a:tabLst>
            </a:pP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Şêlîner</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hin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Emailên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sexte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ji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aliyê</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hin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aliyan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weke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bank an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Dewletê</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va</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dişînin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p>
          <a:p>
            <a:pPr marL="342900" lvl="0" indent="-342900">
              <a:lnSpc>
                <a:spcPct val="107000"/>
              </a:lnSpc>
              <a:spcAft>
                <a:spcPts val="800"/>
              </a:spcAft>
              <a:buFont typeface="Arial" panose="020B0604020202020204" pitchFamily="34" charset="0"/>
              <a:buChar char="•"/>
              <a:tabLst>
                <a:tab pos="457200" algn="l"/>
              </a:tabLst>
            </a:pP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Ew</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bi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giştî</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ji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dixwazin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ku</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zanyariyên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xwe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yên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kesane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bo</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wan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bişînî</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p>
          <a:p>
            <a:pPr marL="342900" lvl="0" indent="-342900">
              <a:lnSpc>
                <a:spcPct val="107000"/>
              </a:lnSpc>
              <a:spcAft>
                <a:spcPts val="800"/>
              </a:spcAft>
              <a:buFont typeface="Arial" panose="020B0604020202020204" pitchFamily="34" charset="0"/>
              <a:buChar char="•"/>
              <a:tabLst>
                <a:tab pos="457200" algn="l"/>
              </a:tabLst>
            </a:pP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Dema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ku</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wan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têra</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xwe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hûrgilî</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û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zanyarî</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hebin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dikarin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xwe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li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dewsa</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bi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cih</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bikin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p>
        </p:txBody>
      </p:sp>
      <p:sp>
        <p:nvSpPr>
          <p:cNvPr id="6" name="Slide Number Placeholder 5">
            <a:extLst>
              <a:ext uri="{FF2B5EF4-FFF2-40B4-BE49-F238E27FC236}">
                <a16:creationId xmlns:a16="http://schemas.microsoft.com/office/drawing/2014/main" id="{4CC6F0DD-2918-4914-F29C-72FFDA8FD2EE}"/>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834F31-63CD-4BB0-9F9E-B240BA518BE4}"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pic>
        <p:nvPicPr>
          <p:cNvPr id="3" name="Picture 2" descr="Icon&#10;&#10;Description automatically generated">
            <a:extLst>
              <a:ext uri="{FF2B5EF4-FFF2-40B4-BE49-F238E27FC236}">
                <a16:creationId xmlns:a16="http://schemas.microsoft.com/office/drawing/2014/main" id="{3E33ADEF-2ABB-5604-A2FA-EC7C9D0DA5BA}"/>
              </a:ext>
            </a:extLst>
          </p:cNvPr>
          <p:cNvPicPr>
            <a:picLocks noChangeAspect="1"/>
          </p:cNvPicPr>
          <p:nvPr/>
        </p:nvPicPr>
        <p:blipFill>
          <a:blip r:embed="rId3"/>
          <a:stretch>
            <a:fillRect/>
          </a:stretch>
        </p:blipFill>
        <p:spPr>
          <a:xfrm>
            <a:off x="866173" y="300637"/>
            <a:ext cx="1059104" cy="1059104"/>
          </a:xfrm>
          <a:prstGeom prst="rect">
            <a:avLst/>
          </a:prstGeom>
        </p:spPr>
      </p:pic>
      <p:pic>
        <p:nvPicPr>
          <p:cNvPr id="10" name="Picture 9">
            <a:extLst>
              <a:ext uri="{FF2B5EF4-FFF2-40B4-BE49-F238E27FC236}">
                <a16:creationId xmlns:a16="http://schemas.microsoft.com/office/drawing/2014/main" id="{31AD4F59-D5E8-93AC-D54A-5D913BB4A51F}"/>
              </a:ext>
            </a:extLst>
          </p:cNvPr>
          <p:cNvPicPr>
            <a:picLocks noChangeAspect="1"/>
          </p:cNvPicPr>
          <p:nvPr/>
        </p:nvPicPr>
        <p:blipFill>
          <a:blip r:embed="rId4"/>
          <a:stretch>
            <a:fillRect/>
          </a:stretch>
        </p:blipFill>
        <p:spPr>
          <a:xfrm>
            <a:off x="5598942" y="1153056"/>
            <a:ext cx="6593058" cy="5120744"/>
          </a:xfrm>
          <a:prstGeom prst="rect">
            <a:avLst/>
          </a:prstGeom>
        </p:spPr>
      </p:pic>
    </p:spTree>
    <p:extLst>
      <p:ext uri="{BB962C8B-B14F-4D97-AF65-F5344CB8AC3E}">
        <p14:creationId xmlns:p14="http://schemas.microsoft.com/office/powerpoint/2010/main" val="1456221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E64E-CFCA-7A9D-3089-24A564D0F27A}"/>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301F653-1340-1A0A-F8EB-F83BA3C4905D}"/>
              </a:ext>
            </a:extLst>
          </p:cNvPr>
          <p:cNvSpPr>
            <a:spLocks noGrp="1"/>
          </p:cNvSpPr>
          <p:nvPr>
            <p:ph sz="half" idx="1"/>
          </p:nvPr>
        </p:nvSpPr>
        <p:spPr>
          <a:xfrm>
            <a:off x="752665" y="1492971"/>
            <a:ext cx="6005582" cy="3810549"/>
          </a:xfrm>
        </p:spPr>
        <p:txBody>
          <a:bodyPr/>
          <a:lstStyle/>
          <a:p>
            <a:pPr marL="342900" lvl="0" indent="-342900">
              <a:lnSpc>
                <a:spcPct val="107000"/>
              </a:lnSpc>
              <a:spcAft>
                <a:spcPts val="800"/>
              </a:spcAft>
              <a:buFont typeface="Arial" panose="020B0604020202020204" pitchFamily="34" charset="0"/>
              <a:buChar char="•"/>
              <a:tabLst>
                <a:tab pos="457200" algn="l"/>
              </a:tabLst>
            </a:pP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Ew</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demek</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e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ku</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şêlîner</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keysbaziyê</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li ser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kesên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ku</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li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atmosfera</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serhêl</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bi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dû</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evînê</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digerrin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dikin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û wan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neçê</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bi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kar</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dihînin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p>
          <a:p>
            <a:pPr marL="342900" lvl="0" indent="-342900">
              <a:lnSpc>
                <a:spcPct val="107000"/>
              </a:lnSpc>
              <a:spcAft>
                <a:spcPts val="800"/>
              </a:spcAft>
              <a:buFont typeface="Arial" panose="020B0604020202020204" pitchFamily="34" charset="0"/>
              <a:buChar char="•"/>
              <a:tabLst>
                <a:tab pos="457200" algn="l"/>
              </a:tabLst>
            </a:pP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Ewna</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pirrî</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wextan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wisa</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nîşan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didin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ku</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ji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hez</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dikin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û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piştî</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ku</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baweriya</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xwe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li wan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hanî</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ji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daxwaza</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pere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dikin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p>
          <a:p>
            <a:pPr marL="342900" lvl="0" indent="-342900">
              <a:lnSpc>
                <a:spcPct val="107000"/>
              </a:lnSpc>
              <a:spcAft>
                <a:spcPts val="800"/>
              </a:spcAft>
              <a:buFont typeface="Arial" panose="020B0604020202020204" pitchFamily="34" charset="0"/>
              <a:buChar char="•"/>
              <a:tabLst>
                <a:tab pos="457200" algn="l"/>
              </a:tabLst>
            </a:pP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Heke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tu</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sepan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(App)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yan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malperên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danîna</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jiwan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û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nasyarbûnê</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bi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kar</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tînî</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bi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hetim</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heke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pêkan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e bi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amadehî</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pênaseya</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kesî</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piştrast</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bike.</a:t>
            </a:r>
          </a:p>
        </p:txBody>
      </p:sp>
      <p:sp>
        <p:nvSpPr>
          <p:cNvPr id="6" name="Slide Number Placeholder 5">
            <a:extLst>
              <a:ext uri="{FF2B5EF4-FFF2-40B4-BE49-F238E27FC236}">
                <a16:creationId xmlns:a16="http://schemas.microsoft.com/office/drawing/2014/main" id="{B41970ED-F3C8-5BA0-467A-AC6CDE4907CE}"/>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834F31-63CD-4BB0-9F9E-B240BA518BE4}"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pic>
        <p:nvPicPr>
          <p:cNvPr id="4" name="Picture 3" descr="Shape, icon&#10;&#10;Description automatically generated">
            <a:extLst>
              <a:ext uri="{FF2B5EF4-FFF2-40B4-BE49-F238E27FC236}">
                <a16:creationId xmlns:a16="http://schemas.microsoft.com/office/drawing/2014/main" id="{7CBBFA99-B129-9E88-3C74-318B8AAE0227}"/>
              </a:ext>
            </a:extLst>
          </p:cNvPr>
          <p:cNvPicPr>
            <a:picLocks noChangeAspect="1"/>
          </p:cNvPicPr>
          <p:nvPr/>
        </p:nvPicPr>
        <p:blipFill>
          <a:blip r:embed="rId3"/>
          <a:stretch>
            <a:fillRect/>
          </a:stretch>
        </p:blipFill>
        <p:spPr>
          <a:xfrm>
            <a:off x="752665" y="167408"/>
            <a:ext cx="1104228" cy="1104228"/>
          </a:xfrm>
          <a:prstGeom prst="rect">
            <a:avLst/>
          </a:prstGeom>
        </p:spPr>
      </p:pic>
      <p:pic>
        <p:nvPicPr>
          <p:cNvPr id="14" name="Picture 13">
            <a:extLst>
              <a:ext uri="{FF2B5EF4-FFF2-40B4-BE49-F238E27FC236}">
                <a16:creationId xmlns:a16="http://schemas.microsoft.com/office/drawing/2014/main" id="{9D4ADBD8-6E2C-0C61-08E7-C5A33836D091}"/>
              </a:ext>
            </a:extLst>
          </p:cNvPr>
          <p:cNvPicPr>
            <a:picLocks noChangeAspect="1"/>
          </p:cNvPicPr>
          <p:nvPr/>
        </p:nvPicPr>
        <p:blipFill>
          <a:blip r:embed="rId4"/>
          <a:stretch>
            <a:fillRect/>
          </a:stretch>
        </p:blipFill>
        <p:spPr>
          <a:xfrm>
            <a:off x="6515900" y="1428687"/>
            <a:ext cx="5676100" cy="5429313"/>
          </a:xfrm>
          <a:prstGeom prst="rect">
            <a:avLst/>
          </a:prstGeom>
        </p:spPr>
      </p:pic>
      <p:sp>
        <p:nvSpPr>
          <p:cNvPr id="2" name="Title 1">
            <a:extLst>
              <a:ext uri="{FF2B5EF4-FFF2-40B4-BE49-F238E27FC236}">
                <a16:creationId xmlns:a16="http://schemas.microsoft.com/office/drawing/2014/main" id="{B567E13F-D478-88E4-760F-5A82371BF55F}"/>
              </a:ext>
            </a:extLst>
          </p:cNvPr>
          <p:cNvSpPr>
            <a:spLocks noGrp="1"/>
          </p:cNvSpPr>
          <p:nvPr>
            <p:ph type="title"/>
          </p:nvPr>
        </p:nvSpPr>
        <p:spPr>
          <a:xfrm>
            <a:off x="2019450" y="167408"/>
            <a:ext cx="9228138" cy="1325563"/>
          </a:xfrm>
        </p:spPr>
        <p:txBody>
          <a:bodyPr/>
          <a:lstStyle/>
          <a:p>
            <a:r>
              <a:rPr lang="en-AU" dirty="0" err="1">
                <a:latin typeface="Arial" panose="020B0604020202020204" pitchFamily="34" charset="0"/>
                <a:cs typeface="Arial" panose="020B0604020202020204" pitchFamily="34" charset="0"/>
              </a:rPr>
              <a:t>Şêlandinên</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romantîk</a:t>
            </a:r>
            <a:endParaRPr lang="en-AU" dirty="0"/>
          </a:p>
        </p:txBody>
      </p:sp>
    </p:spTree>
    <p:extLst>
      <p:ext uri="{BB962C8B-B14F-4D97-AF65-F5344CB8AC3E}">
        <p14:creationId xmlns:p14="http://schemas.microsoft.com/office/powerpoint/2010/main" val="119943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18793-08EF-BE55-516F-92C0168CA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56233-B9BE-55FF-7C2D-8D59101CF735}"/>
              </a:ext>
            </a:extLst>
          </p:cNvPr>
          <p:cNvSpPr>
            <a:spLocks noGrp="1"/>
          </p:cNvSpPr>
          <p:nvPr>
            <p:ph type="title"/>
          </p:nvPr>
        </p:nvSpPr>
        <p:spPr>
          <a:xfrm>
            <a:off x="2019450" y="167408"/>
            <a:ext cx="9228138" cy="1325563"/>
          </a:xfrm>
        </p:spPr>
        <p:txBody>
          <a:bodyPr/>
          <a:lstStyle/>
          <a:p>
            <a:r>
              <a:rPr lang="en-AU" dirty="0" err="1">
                <a:latin typeface="Arial" panose="020B0604020202020204" pitchFamily="34" charset="0"/>
                <a:cs typeface="Arial" panose="020B0604020202020204" pitchFamily="34" charset="0"/>
              </a:rPr>
              <a:t>Şêlandina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karta</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xelatê</a:t>
            </a:r>
            <a:endParaRPr lang="en-AU" dirty="0"/>
          </a:p>
        </p:txBody>
      </p:sp>
      <p:sp>
        <p:nvSpPr>
          <p:cNvPr id="9" name="Content Placeholder 2">
            <a:extLst>
              <a:ext uri="{FF2B5EF4-FFF2-40B4-BE49-F238E27FC236}">
                <a16:creationId xmlns:a16="http://schemas.microsoft.com/office/drawing/2014/main" id="{71DA8F00-A885-74AD-A651-E43D26ED01D0}"/>
              </a:ext>
            </a:extLst>
          </p:cNvPr>
          <p:cNvSpPr>
            <a:spLocks noGrp="1"/>
          </p:cNvSpPr>
          <p:nvPr>
            <p:ph sz="half" idx="1"/>
          </p:nvPr>
        </p:nvSpPr>
        <p:spPr>
          <a:xfrm>
            <a:off x="866172" y="1575121"/>
            <a:ext cx="6498904" cy="3516923"/>
          </a:xfrm>
        </p:spPr>
        <p:txBody>
          <a:bodyPr/>
          <a:lstStyle/>
          <a:p>
            <a:pPr marL="342900" lvl="0" indent="-342900">
              <a:lnSpc>
                <a:spcPct val="107000"/>
              </a:lnSpc>
              <a:spcAft>
                <a:spcPts val="800"/>
              </a:spcAft>
              <a:buFont typeface="Arial" panose="020B0604020202020204" pitchFamily="34" charset="0"/>
              <a:buChar char="•"/>
              <a:tabLst>
                <a:tab pos="457200" algn="l"/>
              </a:tabLst>
            </a:pP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Xalifîner</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an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jî</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şêlîner</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kesek</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e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ku</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qanih</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dike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ku</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Karta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Xelatê</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bikirrî</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yan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zanyariyên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xwe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radestî</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wan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bikî</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p>
          <a:p>
            <a:pPr marL="342900" lvl="0" indent="-342900">
              <a:lnSpc>
                <a:spcPct val="107000"/>
              </a:lnSpc>
              <a:spcAft>
                <a:spcPts val="800"/>
              </a:spcAft>
              <a:buFont typeface="Arial" panose="020B0604020202020204" pitchFamily="34" charset="0"/>
              <a:buChar char="•"/>
              <a:tabLst>
                <a:tab pos="457200" algn="l"/>
              </a:tabLst>
            </a:pP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Xalifîner</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carinan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xwe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dixin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dewsa</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kar</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û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pêşeyên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qanûnî</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saziyên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dewletê</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yan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heta</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kesekî</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ku</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tu</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wî</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nas</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dikî</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p>
          <a:p>
            <a:pPr marL="342900" lvl="0" indent="-342900">
              <a:lnSpc>
                <a:spcPct val="107000"/>
              </a:lnSpc>
              <a:spcAft>
                <a:spcPts val="800"/>
              </a:spcAft>
              <a:buFont typeface="Arial" panose="020B0604020202020204" pitchFamily="34" charset="0"/>
              <a:buChar char="•"/>
              <a:tabLst>
                <a:tab pos="457200" algn="l"/>
              </a:tabLst>
            </a:pP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Ew</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dibe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ku</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angaşt</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bikin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ku</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ji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bo</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çareserkirina</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pirsgirêkekê</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yan</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alîkariya</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ji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bo</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rewşeke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awarte</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divê</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bi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rêya</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Karta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Xelatê</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peredanê</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pêk</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bînî</a:t>
            </a:r>
            <a:r>
              <a:rPr lang="en-US"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p>
        </p:txBody>
      </p:sp>
      <p:sp>
        <p:nvSpPr>
          <p:cNvPr id="6" name="Slide Number Placeholder 5">
            <a:extLst>
              <a:ext uri="{FF2B5EF4-FFF2-40B4-BE49-F238E27FC236}">
                <a16:creationId xmlns:a16="http://schemas.microsoft.com/office/drawing/2014/main" id="{33C57735-F07D-3786-F0F0-F41536355446}"/>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834F31-63CD-4BB0-9F9E-B240BA518BE4}"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grpSp>
        <p:nvGrpSpPr>
          <p:cNvPr id="3" name="Group 2">
            <a:extLst>
              <a:ext uri="{FF2B5EF4-FFF2-40B4-BE49-F238E27FC236}">
                <a16:creationId xmlns:a16="http://schemas.microsoft.com/office/drawing/2014/main" id="{63AE63D5-FB13-5C6E-345C-B40D8B86FCA2}"/>
              </a:ext>
            </a:extLst>
          </p:cNvPr>
          <p:cNvGrpSpPr/>
          <p:nvPr/>
        </p:nvGrpSpPr>
        <p:grpSpPr>
          <a:xfrm>
            <a:off x="866173" y="385348"/>
            <a:ext cx="836291" cy="836291"/>
            <a:chOff x="9016717" y="3899393"/>
            <a:chExt cx="1578417" cy="1578417"/>
          </a:xfrm>
        </p:grpSpPr>
        <p:pic>
          <p:nvPicPr>
            <p:cNvPr id="7" name="Graphic 2" descr="Present outline">
              <a:extLst>
                <a:ext uri="{FF2B5EF4-FFF2-40B4-BE49-F238E27FC236}">
                  <a16:creationId xmlns:a16="http://schemas.microsoft.com/office/drawing/2014/main" id="{F2CA50CD-2E04-EC69-230D-3912A1848F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75029" y="3929178"/>
              <a:ext cx="1249368" cy="1249368"/>
            </a:xfrm>
            <a:prstGeom prst="rect">
              <a:avLst/>
            </a:prstGeom>
          </p:spPr>
        </p:pic>
        <p:sp>
          <p:nvSpPr>
            <p:cNvPr id="8" name="Oval 7">
              <a:extLst>
                <a:ext uri="{FF2B5EF4-FFF2-40B4-BE49-F238E27FC236}">
                  <a16:creationId xmlns:a16="http://schemas.microsoft.com/office/drawing/2014/main" id="{6ED400B9-9136-4AEB-FC0F-21E4465A1E55}"/>
                </a:ext>
              </a:extLst>
            </p:cNvPr>
            <p:cNvSpPr/>
            <p:nvPr/>
          </p:nvSpPr>
          <p:spPr>
            <a:xfrm>
              <a:off x="9016717" y="3899393"/>
              <a:ext cx="1578417" cy="1578417"/>
            </a:xfrm>
            <a:prstGeom prst="ellipse">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Kanit"/>
                <a:ea typeface="+mn-ea"/>
                <a:cs typeface="+mn-cs"/>
              </a:endParaRPr>
            </a:p>
          </p:txBody>
        </p:sp>
      </p:grpSp>
      <p:pic>
        <p:nvPicPr>
          <p:cNvPr id="11" name="Picture 10">
            <a:extLst>
              <a:ext uri="{FF2B5EF4-FFF2-40B4-BE49-F238E27FC236}">
                <a16:creationId xmlns:a16="http://schemas.microsoft.com/office/drawing/2014/main" id="{04963001-3A70-EB76-DF82-B46F2719FDA6}"/>
              </a:ext>
            </a:extLst>
          </p:cNvPr>
          <p:cNvPicPr>
            <a:picLocks noChangeAspect="1"/>
          </p:cNvPicPr>
          <p:nvPr/>
        </p:nvPicPr>
        <p:blipFill>
          <a:blip r:embed="rId5"/>
          <a:stretch>
            <a:fillRect/>
          </a:stretch>
        </p:blipFill>
        <p:spPr>
          <a:xfrm>
            <a:off x="8009941" y="170517"/>
            <a:ext cx="4182059" cy="6687483"/>
          </a:xfrm>
          <a:prstGeom prst="rect">
            <a:avLst/>
          </a:prstGeom>
        </p:spPr>
      </p:pic>
    </p:spTree>
    <p:extLst>
      <p:ext uri="{BB962C8B-B14F-4D97-AF65-F5344CB8AC3E}">
        <p14:creationId xmlns:p14="http://schemas.microsoft.com/office/powerpoint/2010/main" val="3188887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05DFCC-C1A8-1DD9-E355-E90B89B01F6D}"/>
              </a:ext>
            </a:extLst>
          </p:cNvPr>
          <p:cNvSpPr/>
          <p:nvPr/>
        </p:nvSpPr>
        <p:spPr>
          <a:xfrm>
            <a:off x="10353822" y="-1"/>
            <a:ext cx="1828800"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0" name="Content Placeholder 5">
            <a:extLst>
              <a:ext uri="{FF2B5EF4-FFF2-40B4-BE49-F238E27FC236}">
                <a16:creationId xmlns:a16="http://schemas.microsoft.com/office/drawing/2014/main" id="{2D874D53-55FC-A4E7-485A-F44D7E3139AA}"/>
              </a:ext>
            </a:extLst>
          </p:cNvPr>
          <p:cNvGraphicFramePr>
            <a:graphicFrameLocks noGrp="1"/>
          </p:cNvGraphicFramePr>
          <p:nvPr>
            <p:ph idx="1"/>
            <p:extLst>
              <p:ext uri="{D42A27DB-BD31-4B8C-83A1-F6EECF244321}">
                <p14:modId xmlns:p14="http://schemas.microsoft.com/office/powerpoint/2010/main" val="1746678228"/>
              </p:ext>
            </p:extLst>
          </p:nvPr>
        </p:nvGraphicFramePr>
        <p:xfrm>
          <a:off x="415012" y="1275573"/>
          <a:ext cx="11444892" cy="5172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DC20E757-1F63-1C32-9C6D-619339D6CBBA}"/>
              </a:ext>
            </a:extLst>
          </p:cNvPr>
          <p:cNvSpPr/>
          <p:nvPr/>
        </p:nvSpPr>
        <p:spPr>
          <a:xfrm>
            <a:off x="759655" y="6498388"/>
            <a:ext cx="8623496" cy="3596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4">
            <a:extLst>
              <a:ext uri="{FF2B5EF4-FFF2-40B4-BE49-F238E27FC236}">
                <a16:creationId xmlns:a16="http://schemas.microsoft.com/office/drawing/2014/main" id="{0AF5E9F6-5A28-309A-EF6F-0E5D7D2F543E}"/>
              </a:ext>
            </a:extLst>
          </p:cNvPr>
          <p:cNvSpPr>
            <a:spLocks noGrp="1"/>
          </p:cNvSpPr>
          <p:nvPr>
            <p:ph type="title"/>
          </p:nvPr>
        </p:nvSpPr>
        <p:spPr>
          <a:xfrm>
            <a:off x="413279" y="49988"/>
            <a:ext cx="11446625" cy="1325563"/>
          </a:xfrm>
        </p:spPr>
        <p:txBody>
          <a:bodyPr rtlCol="0"/>
          <a:lstStyle/>
          <a:p>
            <a:pPr algn="ctr" rtl="0"/>
            <a:r>
              <a:rPr lang="x-none" sz="4000" dirty="0">
                <a:latin typeface="Arial" panose="020B0604020202020204" pitchFamily="34" charset="0"/>
                <a:cs typeface="Arial" panose="020B0604020202020204" pitchFamily="34" charset="0"/>
              </a:rPr>
              <a:t>Hin têbînî ji bo parastina ewlehiyê li serhêlê</a:t>
            </a:r>
          </a:p>
        </p:txBody>
      </p:sp>
    </p:spTree>
    <p:extLst>
      <p:ext uri="{BB962C8B-B14F-4D97-AF65-F5344CB8AC3E}">
        <p14:creationId xmlns:p14="http://schemas.microsoft.com/office/powerpoint/2010/main" val="2095276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63" name="Slide Background">
            <a:extLst>
              <a:ext uri="{FF2B5EF4-FFF2-40B4-BE49-F238E27FC236}">
                <a16:creationId xmlns:a16="http://schemas.microsoft.com/office/drawing/2014/main" id="{80FF5399-FA23-473F-85C9-264D3BE15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49164" name="Rectangle 49163">
            <a:extLst>
              <a:ext uri="{FF2B5EF4-FFF2-40B4-BE49-F238E27FC236}">
                <a16:creationId xmlns:a16="http://schemas.microsoft.com/office/drawing/2014/main" id="{C7131595-FDDB-7A19-5010-FB35011F3B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98"/>
            <a:ext cx="12191999" cy="2287673"/>
          </a:xfrm>
          <a:prstGeom prst="rect">
            <a:avLst/>
          </a:prstGeom>
          <a:ln>
            <a:noFill/>
          </a:ln>
          <a:effectLst>
            <a:outerShdw blurRad="317500" dist="203200" dir="7140000" sx="89000" sy="89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9154" name="Title 1">
            <a:extLst>
              <a:ext uri="{FF2B5EF4-FFF2-40B4-BE49-F238E27FC236}">
                <a16:creationId xmlns:a16="http://schemas.microsoft.com/office/drawing/2014/main" id="{6B0344B1-5264-29BF-99F4-B41E5EB12B75}"/>
              </a:ext>
            </a:extLst>
          </p:cNvPr>
          <p:cNvSpPr>
            <a:spLocks noGrp="1" noChangeArrowheads="1"/>
          </p:cNvSpPr>
          <p:nvPr>
            <p:ph type="title"/>
          </p:nvPr>
        </p:nvSpPr>
        <p:spPr>
          <a:xfrm>
            <a:off x="758952" y="435978"/>
            <a:ext cx="6602255" cy="1432312"/>
          </a:xfrm>
        </p:spPr>
        <p:txBody>
          <a:bodyPr vert="horz" lIns="91440" tIns="45720" rIns="91440" bIns="45720" rtlCol="0" anchor="ctr">
            <a:normAutofit/>
          </a:bodyPr>
          <a:lstStyle/>
          <a:p>
            <a:pPr eaLnBrk="1" hangingPunct="1"/>
            <a:r>
              <a:rPr lang="x-none" sz="4000" dirty="0">
                <a:solidFill>
                  <a:srgbClr val="1962B2"/>
                </a:solidFill>
                <a:latin typeface="Arial" panose="020B0604020202020204" pitchFamily="34" charset="0"/>
                <a:cs typeface="Arial" panose="020B0604020202020204" pitchFamily="34" charset="0"/>
              </a:rPr>
              <a:t>Ezmûna </a:t>
            </a:r>
            <a:r>
              <a:rPr lang="en-US" sz="4000" dirty="0" err="1"/>
              <a:t>Şêlandinê</a:t>
            </a:r>
            <a:r>
              <a:rPr lang="x-none" sz="4000" dirty="0">
                <a:solidFill>
                  <a:srgbClr val="1962B2"/>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779A707D-B9AB-88A5-FDE9-F83AE647EB03}"/>
              </a:ext>
            </a:extLst>
          </p:cNvPr>
          <p:cNvSpPr/>
          <p:nvPr/>
        </p:nvSpPr>
        <p:spPr>
          <a:xfrm>
            <a:off x="5595582" y="435978"/>
            <a:ext cx="6124276" cy="1440609"/>
          </a:xfrm>
          <a:prstGeom prst="rect">
            <a:avLst/>
          </a:prstGeom>
          <a:solidFill>
            <a:srgbClr val="F9CADB"/>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algn="ctr" rtl="0" eaLnBrk="1" fontAlgn="auto" hangingPunct="1">
              <a:lnSpc>
                <a:spcPct val="90000"/>
              </a:lnSpc>
              <a:spcBef>
                <a:spcPts val="1000"/>
              </a:spcBef>
              <a:spcAft>
                <a:spcPts val="0"/>
              </a:spcAft>
              <a:defRPr/>
            </a:pPr>
            <a:r>
              <a:rPr lang="x-none" sz="3200">
                <a:solidFill>
                  <a:schemeClr val="tx1"/>
                </a:solidFill>
                <a:latin typeface="Arial" panose="020B0604020202020204" pitchFamily="34" charset="0"/>
                <a:cs typeface="Arial" panose="020B0604020202020204" pitchFamily="34" charset="0"/>
              </a:rPr>
              <a:t>Bi nêrîna te kîjan ji van babetan rasteqîn e?</a:t>
            </a:r>
          </a:p>
        </p:txBody>
      </p:sp>
      <p:pic>
        <p:nvPicPr>
          <p:cNvPr id="3" name="Picture 10">
            <a:extLst>
              <a:ext uri="{FF2B5EF4-FFF2-40B4-BE49-F238E27FC236}">
                <a16:creationId xmlns:a16="http://schemas.microsoft.com/office/drawing/2014/main" id="{5D83872C-8CA4-CFE4-4102-1BB2309DAC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5" t="21037" r="21703" b="68561"/>
          <a:stretch/>
        </p:blipFill>
        <p:spPr bwMode="auto">
          <a:xfrm>
            <a:off x="605641" y="2580366"/>
            <a:ext cx="5311430" cy="1593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a:extLst>
              <a:ext uri="{FF2B5EF4-FFF2-40B4-BE49-F238E27FC236}">
                <a16:creationId xmlns:a16="http://schemas.microsoft.com/office/drawing/2014/main" id="{F46F1651-B326-3A26-8FF8-17AE1AE50E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 t="21481" r="21775" b="66140"/>
          <a:stretch/>
        </p:blipFill>
        <p:spPr bwMode="auto">
          <a:xfrm>
            <a:off x="1803119" y="4636613"/>
            <a:ext cx="5054657" cy="17854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white background with black text&#10;&#10;Description automatically generated">
            <a:extLst>
              <a:ext uri="{FF2B5EF4-FFF2-40B4-BE49-F238E27FC236}">
                <a16:creationId xmlns:a16="http://schemas.microsoft.com/office/drawing/2014/main" id="{B429FB7E-7C7F-DAA4-D425-7C0927ACF3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0264" y="2478414"/>
            <a:ext cx="4262177" cy="1626888"/>
          </a:xfrm>
          <a:prstGeom prst="rect">
            <a:avLst/>
          </a:prstGeom>
        </p:spPr>
      </p:pic>
    </p:spTree>
    <p:extLst>
      <p:ext uri="{BB962C8B-B14F-4D97-AF65-F5344CB8AC3E}">
        <p14:creationId xmlns:p14="http://schemas.microsoft.com/office/powerpoint/2010/main" val="328873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63" name="Slide Background">
            <a:extLst>
              <a:ext uri="{FF2B5EF4-FFF2-40B4-BE49-F238E27FC236}">
                <a16:creationId xmlns:a16="http://schemas.microsoft.com/office/drawing/2014/main" id="{80FF5399-FA23-473F-85C9-264D3BE15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2" name="Picture 1" descr="A white background with black text&#10;&#10;Description automatically generated">
            <a:extLst>
              <a:ext uri="{FF2B5EF4-FFF2-40B4-BE49-F238E27FC236}">
                <a16:creationId xmlns:a16="http://schemas.microsoft.com/office/drawing/2014/main" id="{4F5A7EA4-BB7E-57DE-D2A1-6818D70E4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264" y="2478414"/>
            <a:ext cx="4262177" cy="1626888"/>
          </a:xfrm>
          <a:prstGeom prst="rect">
            <a:avLst/>
          </a:prstGeom>
        </p:spPr>
      </p:pic>
      <p:sp useBgFill="1">
        <p:nvSpPr>
          <p:cNvPr id="49164" name="Rectangle 49163">
            <a:extLst>
              <a:ext uri="{FF2B5EF4-FFF2-40B4-BE49-F238E27FC236}">
                <a16:creationId xmlns:a16="http://schemas.microsoft.com/office/drawing/2014/main" id="{C7131595-FDDB-7A19-5010-FB35011F3B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98"/>
            <a:ext cx="12191999" cy="2287673"/>
          </a:xfrm>
          <a:prstGeom prst="rect">
            <a:avLst/>
          </a:prstGeom>
          <a:ln>
            <a:noFill/>
          </a:ln>
          <a:effectLst>
            <a:outerShdw blurRad="317500" dist="203200" dir="7140000" sx="89000" sy="89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9154" name="Title 1">
            <a:extLst>
              <a:ext uri="{FF2B5EF4-FFF2-40B4-BE49-F238E27FC236}">
                <a16:creationId xmlns:a16="http://schemas.microsoft.com/office/drawing/2014/main" id="{6B0344B1-5264-29BF-99F4-B41E5EB12B75}"/>
              </a:ext>
            </a:extLst>
          </p:cNvPr>
          <p:cNvSpPr>
            <a:spLocks noGrp="1" noChangeArrowheads="1"/>
          </p:cNvSpPr>
          <p:nvPr>
            <p:ph type="title"/>
          </p:nvPr>
        </p:nvSpPr>
        <p:spPr>
          <a:xfrm>
            <a:off x="758952" y="435978"/>
            <a:ext cx="6602255" cy="1432312"/>
          </a:xfrm>
        </p:spPr>
        <p:txBody>
          <a:bodyPr vert="horz" lIns="91440" tIns="45720" rIns="91440" bIns="45720" rtlCol="0" anchor="ctr">
            <a:normAutofit/>
          </a:bodyPr>
          <a:lstStyle/>
          <a:p>
            <a:pPr eaLnBrk="1" hangingPunct="1"/>
            <a:r>
              <a:rPr lang="x-none" sz="4000" dirty="0">
                <a:solidFill>
                  <a:srgbClr val="1962B2"/>
                </a:solidFill>
                <a:latin typeface="Arial" panose="020B0604020202020204" pitchFamily="34" charset="0"/>
                <a:cs typeface="Arial" panose="020B0604020202020204" pitchFamily="34" charset="0"/>
              </a:rPr>
              <a:t>Ezmûna </a:t>
            </a:r>
            <a:r>
              <a:rPr lang="en-US" sz="4000" dirty="0" err="1">
                <a:latin typeface="Arial" panose="020B0604020202020204" pitchFamily="34" charset="0"/>
                <a:cs typeface="Arial" panose="020B0604020202020204" pitchFamily="34" charset="0"/>
              </a:rPr>
              <a:t>Şêlandinê</a:t>
            </a:r>
            <a:r>
              <a:rPr lang="x-none" sz="4000" dirty="0">
                <a:solidFill>
                  <a:srgbClr val="1962B2"/>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779A707D-B9AB-88A5-FDE9-F83AE647EB03}"/>
              </a:ext>
            </a:extLst>
          </p:cNvPr>
          <p:cNvSpPr/>
          <p:nvPr/>
        </p:nvSpPr>
        <p:spPr>
          <a:xfrm>
            <a:off x="5595582" y="435978"/>
            <a:ext cx="6124275" cy="1440609"/>
          </a:xfrm>
          <a:prstGeom prst="rect">
            <a:avLst/>
          </a:prstGeom>
          <a:solidFill>
            <a:srgbClr val="F9CADB"/>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algn="ctr" rtl="0" eaLnBrk="1" fontAlgn="auto" hangingPunct="1">
              <a:lnSpc>
                <a:spcPct val="90000"/>
              </a:lnSpc>
              <a:spcBef>
                <a:spcPts val="1000"/>
              </a:spcBef>
              <a:spcAft>
                <a:spcPts val="0"/>
              </a:spcAft>
              <a:defRPr/>
            </a:pPr>
            <a:r>
              <a:rPr lang="x-none" sz="3200">
                <a:solidFill>
                  <a:schemeClr val="tx1"/>
                </a:solidFill>
                <a:latin typeface="Arial" panose="020B0604020202020204" pitchFamily="34" charset="0"/>
                <a:cs typeface="Arial" panose="020B0604020202020204" pitchFamily="34" charset="0"/>
              </a:rPr>
              <a:t>Bi nêrîna te kîjan ji van babetan rasteqîn e?</a:t>
            </a:r>
          </a:p>
        </p:txBody>
      </p:sp>
      <p:pic>
        <p:nvPicPr>
          <p:cNvPr id="3" name="Picture 10">
            <a:extLst>
              <a:ext uri="{FF2B5EF4-FFF2-40B4-BE49-F238E27FC236}">
                <a16:creationId xmlns:a16="http://schemas.microsoft.com/office/drawing/2014/main" id="{5D83872C-8CA4-CFE4-4102-1BB2309DAC4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95" t="21037" r="21703" b="68561"/>
          <a:stretch/>
        </p:blipFill>
        <p:spPr bwMode="auto">
          <a:xfrm>
            <a:off x="605641" y="2580366"/>
            <a:ext cx="5311430" cy="159365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9972FFC0-FAAA-6738-2186-0DEF84A350C6}"/>
              </a:ext>
            </a:extLst>
          </p:cNvPr>
          <p:cNvSpPr/>
          <p:nvPr/>
        </p:nvSpPr>
        <p:spPr>
          <a:xfrm>
            <a:off x="6190498" y="2208973"/>
            <a:ext cx="5814832" cy="235305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TextBox 4">
            <a:extLst>
              <a:ext uri="{FF2B5EF4-FFF2-40B4-BE49-F238E27FC236}">
                <a16:creationId xmlns:a16="http://schemas.microsoft.com/office/drawing/2014/main" id="{9BEC184E-B220-CE5F-A2D2-70A8E781CC66}"/>
              </a:ext>
            </a:extLst>
          </p:cNvPr>
          <p:cNvSpPr txBox="1"/>
          <p:nvPr/>
        </p:nvSpPr>
        <p:spPr>
          <a:xfrm>
            <a:off x="7588575" y="4850493"/>
            <a:ext cx="413128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x-none" sz="3200">
                <a:solidFill>
                  <a:srgbClr val="FF0000"/>
                </a:solidFill>
                <a:latin typeface="Arial" panose="020B0604020202020204" pitchFamily="34" charset="0"/>
                <a:cs typeface="Arial" panose="020B0604020202020204" pitchFamily="34" charset="0"/>
              </a:rPr>
              <a:t>Ev peyam rasteqîn e û em dikarin wê bi rêyên din piştrast bikin!</a:t>
            </a:r>
          </a:p>
        </p:txBody>
      </p:sp>
      <p:pic>
        <p:nvPicPr>
          <p:cNvPr id="6" name="Picture 16">
            <a:extLst>
              <a:ext uri="{FF2B5EF4-FFF2-40B4-BE49-F238E27FC236}">
                <a16:creationId xmlns:a16="http://schemas.microsoft.com/office/drawing/2014/main" id="{9F3CB96B-F06B-5DD1-318C-AF2A1792186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 t="21481" r="21775" b="66140"/>
          <a:stretch/>
        </p:blipFill>
        <p:spPr bwMode="auto">
          <a:xfrm>
            <a:off x="1803119" y="4636613"/>
            <a:ext cx="5054657" cy="178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217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6B0344B1-5264-29BF-99F4-B41E5EB12B75}"/>
              </a:ext>
            </a:extLst>
          </p:cNvPr>
          <p:cNvSpPr>
            <a:spLocks noGrp="1" noChangeArrowheads="1"/>
          </p:cNvSpPr>
          <p:nvPr>
            <p:ph type="title"/>
          </p:nvPr>
        </p:nvSpPr>
        <p:spPr>
          <a:xfrm>
            <a:off x="838200" y="50800"/>
            <a:ext cx="9228138" cy="1119188"/>
          </a:xfrm>
        </p:spPr>
        <p:txBody>
          <a:bodyPr/>
          <a:lstStyle/>
          <a:p>
            <a:pPr algn="ctr" eaLnBrk="1" hangingPunct="1"/>
            <a:r>
              <a:rPr lang="x-none" sz="4000" dirty="0">
                <a:latin typeface="Arial" panose="020B0604020202020204" pitchFamily="34" charset="0"/>
                <a:ea typeface="Kanit" panose="020B0502040204020203" charset="0"/>
                <a:cs typeface="Arial" panose="020B0604020202020204" pitchFamily="34" charset="0"/>
              </a:rPr>
              <a:t>Xalifandin bi peyama nivîskî – Nimûneyên zêdetir!</a:t>
            </a:r>
            <a:endParaRPr lang="en-US" altLang="en-US" sz="4000" dirty="0">
              <a:latin typeface="Arial" panose="020B0604020202020204" pitchFamily="34" charset="0"/>
              <a:ea typeface="Kanit" panose="020B0502040204020203" charset="0"/>
              <a:cs typeface="Arial" panose="020B0604020202020204" pitchFamily="34" charset="0"/>
            </a:endParaRPr>
          </a:p>
        </p:txBody>
      </p:sp>
      <p:sp>
        <p:nvSpPr>
          <p:cNvPr id="49155" name="Slide Number Placeholder 3">
            <a:extLst>
              <a:ext uri="{FF2B5EF4-FFF2-40B4-BE49-F238E27FC236}">
                <a16:creationId xmlns:a16="http://schemas.microsoft.com/office/drawing/2014/main" id="{06B72056-8824-1261-CD3A-BBC46D94149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a:lnSpc>
                <a:spcPct val="100000"/>
              </a:lnSpc>
              <a:spcBef>
                <a:spcPct val="0"/>
              </a:spcBef>
              <a:buFontTx/>
              <a:buNone/>
            </a:pPr>
            <a:fld id="{57DA016B-EB01-4607-A6A1-C43B434C3DF4}" type="slidenum">
              <a:rPr lang="en-AU" altLang="en-US" sz="1000" smtClean="0">
                <a:solidFill>
                  <a:srgbClr val="898989"/>
                </a:solidFill>
                <a:latin typeface="+mn-lt"/>
              </a:rPr>
              <a:pPr>
                <a:lnSpc>
                  <a:spcPct val="100000"/>
                </a:lnSpc>
                <a:spcBef>
                  <a:spcPct val="0"/>
                </a:spcBef>
                <a:buFontTx/>
                <a:buNone/>
              </a:pPr>
              <a:t>18</a:t>
            </a:fld>
            <a:endParaRPr lang="en-AU" altLang="en-US" sz="1000">
              <a:solidFill>
                <a:srgbClr val="898989"/>
              </a:solidFill>
              <a:latin typeface="+mn-lt"/>
            </a:endParaRPr>
          </a:p>
        </p:txBody>
      </p:sp>
      <p:pic>
        <p:nvPicPr>
          <p:cNvPr id="1030" name="Picture 6">
            <a:extLst>
              <a:ext uri="{FF2B5EF4-FFF2-40B4-BE49-F238E27FC236}">
                <a16:creationId xmlns:a16="http://schemas.microsoft.com/office/drawing/2014/main" id="{52BE6CFE-DB16-EAE7-5D9E-EE16BF4E11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889" r="20396" b="66197"/>
          <a:stretch/>
        </p:blipFill>
        <p:spPr bwMode="auto">
          <a:xfrm>
            <a:off x="1021354" y="1160629"/>
            <a:ext cx="4320000" cy="14854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C1830BA-BFA0-87CC-07B4-FC07C2DB33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21333" r="19871" b="65388"/>
          <a:stretch/>
        </p:blipFill>
        <p:spPr bwMode="auto">
          <a:xfrm>
            <a:off x="6500985" y="2962812"/>
            <a:ext cx="4320000" cy="15256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a:extLst>
              <a:ext uri="{FF2B5EF4-FFF2-40B4-BE49-F238E27FC236}">
                <a16:creationId xmlns:a16="http://schemas.microsoft.com/office/drawing/2014/main" id="{E6AABA1E-04A4-72AC-647E-F498FBF35D8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 t="21481" r="21775" b="66140"/>
          <a:stretch/>
        </p:blipFill>
        <p:spPr bwMode="auto">
          <a:xfrm>
            <a:off x="6450600" y="4495539"/>
            <a:ext cx="4320000" cy="15259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screenshot of a phone&#10;&#10;Description automatically generated">
            <a:extLst>
              <a:ext uri="{FF2B5EF4-FFF2-40B4-BE49-F238E27FC236}">
                <a16:creationId xmlns:a16="http://schemas.microsoft.com/office/drawing/2014/main" id="{E75E6BE1-31C7-73CB-4B86-D60B2262E8F0}"/>
              </a:ext>
            </a:extLst>
          </p:cNvPr>
          <p:cNvPicPr>
            <a:picLocks noChangeAspect="1"/>
          </p:cNvPicPr>
          <p:nvPr/>
        </p:nvPicPr>
        <p:blipFill>
          <a:blip r:embed="rId6" cstate="print">
            <a:extLst>
              <a:ext uri="{28A0092B-C50C-407E-A947-70E740481C1C}">
                <a14:useLocalDpi xmlns:a14="http://schemas.microsoft.com/office/drawing/2010/main" val="0"/>
              </a:ext>
            </a:extLst>
          </a:blip>
          <a:srcRect t="27839" r="4618" b="4618"/>
          <a:stretch/>
        </p:blipFill>
        <p:spPr bwMode="auto">
          <a:xfrm>
            <a:off x="1159140" y="4854900"/>
            <a:ext cx="4089265" cy="1296225"/>
          </a:xfrm>
          <a:prstGeom prst="rect">
            <a:avLst/>
          </a:prstGeom>
          <a:noFill/>
          <a:ln>
            <a:noFill/>
          </a:ln>
        </p:spPr>
      </p:pic>
      <p:pic>
        <p:nvPicPr>
          <p:cNvPr id="9" name="Picture 8" descr="A close-up of a message&#10;&#10;Description automatically generated">
            <a:extLst>
              <a:ext uri="{FF2B5EF4-FFF2-40B4-BE49-F238E27FC236}">
                <a16:creationId xmlns:a16="http://schemas.microsoft.com/office/drawing/2014/main" id="{14979378-66EA-E817-D595-FF5325A26D0E}"/>
              </a:ext>
            </a:extLst>
          </p:cNvPr>
          <p:cNvPicPr>
            <a:picLocks noChangeAspect="1"/>
          </p:cNvPicPr>
          <p:nvPr/>
        </p:nvPicPr>
        <p:blipFill>
          <a:blip r:embed="rId7">
            <a:extLst>
              <a:ext uri="{28A0092B-C50C-407E-A947-70E740481C1C}">
                <a14:useLocalDpi xmlns:a14="http://schemas.microsoft.com/office/drawing/2010/main" val="0"/>
              </a:ext>
            </a:extLst>
          </a:blip>
          <a:srcRect r="3237"/>
          <a:stretch/>
        </p:blipFill>
        <p:spPr>
          <a:xfrm>
            <a:off x="1021354" y="2742948"/>
            <a:ext cx="4320000" cy="2015041"/>
          </a:xfrm>
          <a:prstGeom prst="rect">
            <a:avLst/>
          </a:prstGeom>
        </p:spPr>
      </p:pic>
      <p:pic>
        <p:nvPicPr>
          <p:cNvPr id="10" name="Picture 9" descr="A close up of a message&#10;&#10;Description automatically generated">
            <a:extLst>
              <a:ext uri="{FF2B5EF4-FFF2-40B4-BE49-F238E27FC236}">
                <a16:creationId xmlns:a16="http://schemas.microsoft.com/office/drawing/2014/main" id="{042931FA-F401-AF2A-2F63-F36B733FDD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0904" y="1202050"/>
            <a:ext cx="4180162" cy="1634605"/>
          </a:xfrm>
          <a:prstGeom prst="rect">
            <a:avLst/>
          </a:prstGeom>
        </p:spPr>
      </p:pic>
      <p:pic>
        <p:nvPicPr>
          <p:cNvPr id="11" name="Picture 10" descr="A screenshot of a message&#10;&#10;Description automatically generated">
            <a:extLst>
              <a:ext uri="{FF2B5EF4-FFF2-40B4-BE49-F238E27FC236}">
                <a16:creationId xmlns:a16="http://schemas.microsoft.com/office/drawing/2014/main" id="{4901AB4D-2752-14C7-7A21-D2EAD830DFAE}"/>
              </a:ext>
            </a:extLst>
          </p:cNvPr>
          <p:cNvPicPr>
            <a:picLocks noChangeAspect="1"/>
          </p:cNvPicPr>
          <p:nvPr/>
        </p:nvPicPr>
        <p:blipFill>
          <a:blip r:embed="rId9" cstate="print">
            <a:extLst>
              <a:ext uri="{28A0092B-C50C-407E-A947-70E740481C1C}">
                <a14:useLocalDpi xmlns:a14="http://schemas.microsoft.com/office/drawing/2010/main" val="0"/>
              </a:ext>
            </a:extLst>
          </a:blip>
          <a:srcRect t="24604" r="9024"/>
          <a:stretch/>
        </p:blipFill>
        <p:spPr bwMode="auto">
          <a:xfrm>
            <a:off x="6570904" y="4463493"/>
            <a:ext cx="4320000" cy="1590004"/>
          </a:xfrm>
          <a:prstGeom prst="rect">
            <a:avLst/>
          </a:prstGeom>
          <a:noFill/>
          <a:ln>
            <a:noFill/>
          </a:ln>
        </p:spPr>
      </p:pic>
    </p:spTree>
    <p:extLst>
      <p:ext uri="{BB962C8B-B14F-4D97-AF65-F5344CB8AC3E}">
        <p14:creationId xmlns:p14="http://schemas.microsoft.com/office/powerpoint/2010/main" val="3124504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284A905-2867-1355-6A59-1F2DC3809BA4}"/>
              </a:ext>
            </a:extLst>
          </p:cNvPr>
          <p:cNvSpPr>
            <a:spLocks noGrp="1" noChangeArrowheads="1"/>
          </p:cNvSpPr>
          <p:nvPr>
            <p:ph type="title"/>
          </p:nvPr>
        </p:nvSpPr>
        <p:spPr>
          <a:xfrm>
            <a:off x="367620" y="0"/>
            <a:ext cx="8431972" cy="1325563"/>
          </a:xfrm>
        </p:spPr>
        <p:txBody>
          <a:bodyPr rtlCol="0"/>
          <a:lstStyle/>
          <a:p>
            <a:pPr rtl="0"/>
            <a:r>
              <a:rPr lang="x-none" sz="4000" dirty="0">
                <a:latin typeface="Arial" panose="020B0604020202020204" pitchFamily="34" charset="0"/>
                <a:cs typeface="Arial" panose="020B0604020202020204" pitchFamily="34" charset="0"/>
              </a:rPr>
              <a:t>Peyama nivîskî ya Spam? iPhone</a:t>
            </a:r>
          </a:p>
        </p:txBody>
      </p:sp>
      <p:sp>
        <p:nvSpPr>
          <p:cNvPr id="52228" name="Slide Number Placeholder 3">
            <a:extLst>
              <a:ext uri="{FF2B5EF4-FFF2-40B4-BE49-F238E27FC236}">
                <a16:creationId xmlns:a16="http://schemas.microsoft.com/office/drawing/2014/main" id="{E2FD8341-9296-402F-2AC3-38C843D02BD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rtl="0">
              <a:lnSpc>
                <a:spcPct val="100000"/>
              </a:lnSpc>
              <a:spcBef>
                <a:spcPct val="0"/>
              </a:spcBef>
              <a:buFontTx/>
              <a:buNone/>
            </a:pPr>
            <a:fld id="{936516E2-A83E-47FF-BC41-6DAF90ECCF89}" type="slidenum">
              <a:rPr lang="en-AU" altLang="en-US" sz="1000" smtClean="0">
                <a:solidFill>
                  <a:srgbClr val="898989"/>
                </a:solidFill>
                <a:latin typeface="+mn-lt"/>
              </a:rPr>
              <a:pPr rtl="0">
                <a:lnSpc>
                  <a:spcPct val="100000"/>
                </a:lnSpc>
                <a:spcBef>
                  <a:spcPct val="0"/>
                </a:spcBef>
                <a:buFontTx/>
                <a:buNone/>
              </a:pPr>
              <a:t>19</a:t>
            </a:fld>
            <a:endParaRPr lang="en-AU" altLang="en-US" sz="1000">
              <a:solidFill>
                <a:srgbClr val="898989"/>
              </a:solidFill>
              <a:latin typeface="+mn-lt"/>
            </a:endParaRPr>
          </a:p>
        </p:txBody>
      </p:sp>
      <p:pic>
        <p:nvPicPr>
          <p:cNvPr id="52229" name="Picture 4">
            <a:extLst>
              <a:ext uri="{FF2B5EF4-FFF2-40B4-BE49-F238E27FC236}">
                <a16:creationId xmlns:a16="http://schemas.microsoft.com/office/drawing/2014/main" id="{72580DBD-4766-A9D6-3947-76DB00CA05B5}"/>
              </a:ext>
            </a:extLst>
          </p:cNvPr>
          <p:cNvPicPr>
            <a:picLocks noChangeAspect="1"/>
          </p:cNvPicPr>
          <p:nvPr/>
        </p:nvPicPr>
        <p:blipFill rotWithShape="1">
          <a:blip r:embed="rId3">
            <a:extLst>
              <a:ext uri="{28A0092B-C50C-407E-A947-70E740481C1C}">
                <a14:useLocalDpi xmlns:a14="http://schemas.microsoft.com/office/drawing/2010/main" val="0"/>
              </a:ext>
            </a:extLst>
          </a:blip>
          <a:srcRect t="2524" b="8696"/>
          <a:stretch/>
        </p:blipFill>
        <p:spPr bwMode="auto">
          <a:xfrm>
            <a:off x="4333687" y="1387195"/>
            <a:ext cx="3737989" cy="468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Right 4">
            <a:extLst>
              <a:ext uri="{FF2B5EF4-FFF2-40B4-BE49-F238E27FC236}">
                <a16:creationId xmlns:a16="http://schemas.microsoft.com/office/drawing/2014/main" id="{38C9C670-32C0-38A7-FFF0-CAB1C070F83A}"/>
              </a:ext>
            </a:extLst>
          </p:cNvPr>
          <p:cNvSpPr/>
          <p:nvPr/>
        </p:nvSpPr>
        <p:spPr>
          <a:xfrm>
            <a:off x="2847407" y="5470805"/>
            <a:ext cx="1681348" cy="4364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sp>
        <p:nvSpPr>
          <p:cNvPr id="6" name="TextBox 5">
            <a:extLst>
              <a:ext uri="{FF2B5EF4-FFF2-40B4-BE49-F238E27FC236}">
                <a16:creationId xmlns:a16="http://schemas.microsoft.com/office/drawing/2014/main" id="{DF2F59B7-6844-5618-FD81-75D53341F13F}"/>
              </a:ext>
            </a:extLst>
          </p:cNvPr>
          <p:cNvSpPr txBox="1"/>
          <p:nvPr/>
        </p:nvSpPr>
        <p:spPr>
          <a:xfrm>
            <a:off x="393895" y="2057240"/>
            <a:ext cx="3537056" cy="3046988"/>
          </a:xfrm>
          <a:prstGeom prst="rect">
            <a:avLst/>
          </a:prstGeom>
          <a:noFill/>
        </p:spPr>
        <p:txBody>
          <a:bodyPr wrap="square" rtlCol="0">
            <a:spAutoFit/>
          </a:bodyPr>
          <a:lstStyle/>
          <a:p>
            <a:pPr rtl="0"/>
            <a:r>
              <a:rPr lang="x-none" sz="3200">
                <a:solidFill>
                  <a:srgbClr val="FF0000"/>
                </a:solidFill>
                <a:latin typeface="Arial" panose="020B0604020202020204" pitchFamily="34" charset="0"/>
                <a:cs typeface="Arial" panose="020B0604020202020204" pitchFamily="34" charset="0"/>
              </a:rPr>
              <a:t>Li iPhone'a xwe dikarî peyaman wek Spam ragihînî da ku ji telefona te werin jêbirin. </a:t>
            </a:r>
            <a:endParaRPr lang="en-AU" sz="3200" dirty="0">
              <a:solidFill>
                <a:srgbClr val="FF000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E626C28-D513-0F34-3DEB-CBA35E177A85}"/>
              </a:ext>
            </a:extLst>
          </p:cNvPr>
          <p:cNvSpPr/>
          <p:nvPr/>
        </p:nvSpPr>
        <p:spPr>
          <a:xfrm>
            <a:off x="814388" y="6396831"/>
            <a:ext cx="8596898" cy="4611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pic>
        <p:nvPicPr>
          <p:cNvPr id="1028" name="Picture 4">
            <a:extLst>
              <a:ext uri="{FF2B5EF4-FFF2-40B4-BE49-F238E27FC236}">
                <a16:creationId xmlns:a16="http://schemas.microsoft.com/office/drawing/2014/main" id="{E9136DDE-3D96-81A1-4EAA-A6DDE52A16E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954"/>
          <a:stretch/>
        </p:blipFill>
        <p:spPr bwMode="auto">
          <a:xfrm>
            <a:off x="8877149" y="0"/>
            <a:ext cx="3163887" cy="6518275"/>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E2C26862-5F7E-9384-1B94-ADF78ADEBD12}"/>
              </a:ext>
            </a:extLst>
          </p:cNvPr>
          <p:cNvSpPr/>
          <p:nvPr/>
        </p:nvSpPr>
        <p:spPr>
          <a:xfrm>
            <a:off x="8413782" y="5286903"/>
            <a:ext cx="660186" cy="4364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8" name="Rectangle 2664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2" name="Picture 2" descr="Acacia Garden | Kings Park">
            <a:extLst>
              <a:ext uri="{FF2B5EF4-FFF2-40B4-BE49-F238E27FC236}">
                <a16:creationId xmlns:a16="http://schemas.microsoft.com/office/drawing/2014/main" id="{F64632C8-5B89-72A3-7794-7845C4CCD7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2" r="4830"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6650" name="Rectangle 2664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6626" name="Title 1">
            <a:extLst>
              <a:ext uri="{FF2B5EF4-FFF2-40B4-BE49-F238E27FC236}">
                <a16:creationId xmlns:a16="http://schemas.microsoft.com/office/drawing/2014/main" id="{6D4D2F7F-AD9E-BF07-977B-1D817A813785}"/>
              </a:ext>
            </a:extLst>
          </p:cNvPr>
          <p:cNvSpPr>
            <a:spLocks noGrp="1" noChangeArrowheads="1"/>
          </p:cNvSpPr>
          <p:nvPr>
            <p:ph type="title"/>
          </p:nvPr>
        </p:nvSpPr>
        <p:spPr>
          <a:xfrm>
            <a:off x="7416800" y="218445"/>
            <a:ext cx="4876800" cy="1899912"/>
          </a:xfrm>
        </p:spPr>
        <p:txBody>
          <a:bodyPr vert="horz" lIns="91440" tIns="45720" rIns="91440" bIns="45720" rtlCol="0" anchor="ctr">
            <a:normAutofit/>
          </a:bodyPr>
          <a:lstStyle/>
          <a:p>
            <a:pPr algn="ctr" rtl="0" eaLnBrk="1" hangingPunct="1"/>
            <a:r>
              <a:rPr lang="x-none" sz="4000">
                <a:solidFill>
                  <a:srgbClr val="1962B2"/>
                </a:solidFill>
                <a:latin typeface="Arial" panose="020B0604020202020204" pitchFamily="34" charset="0"/>
                <a:cs typeface="Arial" panose="020B0604020202020204" pitchFamily="34" charset="0"/>
              </a:rPr>
              <a:t>Qedrgirtina welêt</a:t>
            </a:r>
          </a:p>
        </p:txBody>
      </p:sp>
      <p:sp>
        <p:nvSpPr>
          <p:cNvPr id="26629" name="TextBox 4">
            <a:extLst>
              <a:ext uri="{FF2B5EF4-FFF2-40B4-BE49-F238E27FC236}">
                <a16:creationId xmlns:a16="http://schemas.microsoft.com/office/drawing/2014/main" id="{573821E4-F548-7AF5-2806-BE4DBE68CA55}"/>
              </a:ext>
            </a:extLst>
          </p:cNvPr>
          <p:cNvSpPr txBox="1">
            <a:spLocks noChangeArrowheads="1"/>
          </p:cNvSpPr>
          <p:nvPr/>
        </p:nvSpPr>
        <p:spPr bwMode="auto">
          <a:xfrm>
            <a:off x="7886700" y="1790701"/>
            <a:ext cx="4165600" cy="37427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rtl="0" eaLnBrk="1" hangingPunct="1">
              <a:lnSpc>
                <a:spcPct val="120000"/>
              </a:lnSpc>
              <a:spcBef>
                <a:spcPct val="0"/>
              </a:spcBef>
              <a:spcAft>
                <a:spcPts val="600"/>
              </a:spcAft>
              <a:buNone/>
            </a:pPr>
            <a:r>
              <a:rPr lang="x-none" sz="2800">
                <a:solidFill>
                  <a:schemeClr val="tx1"/>
                </a:solidFill>
                <a:latin typeface="Arial" panose="020B0604020202020204" pitchFamily="34" charset="0"/>
                <a:cs typeface="Arial" panose="020B0604020202020204" pitchFamily="34" charset="0"/>
              </a:rPr>
              <a:t>Em qedra xwediyên kevn ên welatekî digirin ku îro em li wir hevûdu dibînin. </a:t>
            </a:r>
          </a:p>
          <a:p>
            <a:pPr rtl="0" eaLnBrk="1" hangingPunct="1">
              <a:lnSpc>
                <a:spcPct val="120000"/>
              </a:lnSpc>
              <a:spcBef>
                <a:spcPct val="0"/>
              </a:spcBef>
              <a:spcAft>
                <a:spcPts val="600"/>
              </a:spcAft>
              <a:buNone/>
            </a:pPr>
            <a:endParaRPr lang="en-US" altLang="en-US" sz="1600" dirty="0">
              <a:solidFill>
                <a:schemeClr val="tx1"/>
              </a:solidFill>
              <a:latin typeface="Arial" panose="020B0604020202020204" pitchFamily="34" charset="0"/>
              <a:cs typeface="Arial" panose="020B0604020202020204" pitchFamily="34" charset="0"/>
            </a:endParaRPr>
          </a:p>
          <a:p>
            <a:pPr eaLnBrk="1" hangingPunct="1">
              <a:lnSpc>
                <a:spcPct val="120000"/>
              </a:lnSpc>
              <a:spcBef>
                <a:spcPct val="0"/>
              </a:spcBef>
              <a:spcAft>
                <a:spcPts val="600"/>
              </a:spcAft>
              <a:buNone/>
            </a:pPr>
            <a:r>
              <a:rPr lang="en-US" sz="2800" dirty="0" err="1">
                <a:solidFill>
                  <a:schemeClr val="tx1"/>
                </a:solidFill>
                <a:latin typeface="Arial" panose="020B0604020202020204" pitchFamily="34" charset="0"/>
                <a:cs typeface="Arial" panose="020B0604020202020204" pitchFamily="34" charset="0"/>
              </a:rPr>
              <a:t>Em</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rêz</a:t>
            </a:r>
            <a:r>
              <a:rPr lang="en-US" sz="2800" dirty="0">
                <a:solidFill>
                  <a:schemeClr val="tx1"/>
                </a:solidFill>
                <a:latin typeface="Arial" panose="020B0604020202020204" pitchFamily="34" charset="0"/>
                <a:cs typeface="Arial" panose="020B0604020202020204" pitchFamily="34" charset="0"/>
              </a:rPr>
              <a:t> li </a:t>
            </a:r>
            <a:r>
              <a:rPr lang="en-US" sz="2800" dirty="0" err="1">
                <a:solidFill>
                  <a:schemeClr val="tx1"/>
                </a:solidFill>
                <a:latin typeface="Arial" panose="020B0604020202020204" pitchFamily="34" charset="0"/>
                <a:cs typeface="Arial" panose="020B0604020202020204" pitchFamily="34" charset="0"/>
              </a:rPr>
              <a:t>mezin</a:t>
            </a:r>
            <a:r>
              <a:rPr lang="en-US" sz="2800" dirty="0">
                <a:solidFill>
                  <a:schemeClr val="tx1"/>
                </a:solidFill>
                <a:latin typeface="Arial" panose="020B0604020202020204" pitchFamily="34" charset="0"/>
                <a:cs typeface="Arial" panose="020B0604020202020204" pitchFamily="34" charset="0"/>
              </a:rPr>
              <a:t> û </a:t>
            </a:r>
            <a:r>
              <a:rPr lang="en-US" sz="2800" dirty="0" err="1">
                <a:solidFill>
                  <a:schemeClr val="tx1"/>
                </a:solidFill>
                <a:latin typeface="Arial" panose="020B0604020202020204" pitchFamily="34" charset="0"/>
                <a:cs typeface="Arial" panose="020B0604020202020204" pitchFamily="34" charset="0"/>
              </a:rPr>
              <a:t>giregirên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niha</a:t>
            </a:r>
            <a:r>
              <a:rPr lang="en-US" sz="2800" dirty="0">
                <a:solidFill>
                  <a:schemeClr val="tx1"/>
                </a:solidFill>
                <a:latin typeface="Arial" panose="020B0604020202020204" pitchFamily="34" charset="0"/>
                <a:cs typeface="Arial" panose="020B0604020202020204" pitchFamily="34" charset="0"/>
              </a:rPr>
              <a:t> û </a:t>
            </a:r>
            <a:r>
              <a:rPr lang="en-US" sz="2800" dirty="0" err="1">
                <a:solidFill>
                  <a:schemeClr val="tx1"/>
                </a:solidFill>
                <a:latin typeface="Arial" panose="020B0604020202020204" pitchFamily="34" charset="0"/>
                <a:cs typeface="Arial" panose="020B0604020202020204" pitchFamily="34" charset="0"/>
              </a:rPr>
              <a:t>berê</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digirin</a:t>
            </a:r>
            <a:r>
              <a:rPr lang="en-US" sz="2800" dirty="0">
                <a:solidFill>
                  <a:schemeClr val="tx1"/>
                </a:solidFill>
                <a:latin typeface="Arial" panose="020B0604020202020204" pitchFamily="34" charset="0"/>
                <a:cs typeface="Arial" panose="020B0604020202020204" pitchFamily="34" charset="0"/>
              </a:rPr>
              <a:t>.</a:t>
            </a:r>
            <a:endParaRPr lang="x-none" sz="2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8615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284A905-2867-1355-6A59-1F2DC3809BA4}"/>
              </a:ext>
            </a:extLst>
          </p:cNvPr>
          <p:cNvSpPr>
            <a:spLocks noGrp="1" noChangeArrowheads="1"/>
          </p:cNvSpPr>
          <p:nvPr>
            <p:ph type="title"/>
          </p:nvPr>
        </p:nvSpPr>
        <p:spPr>
          <a:xfrm>
            <a:off x="788707" y="208607"/>
            <a:ext cx="10111522" cy="1325563"/>
          </a:xfrm>
        </p:spPr>
        <p:txBody>
          <a:bodyPr rtlCol="0"/>
          <a:lstStyle/>
          <a:p>
            <a:pPr rtl="0"/>
            <a:r>
              <a:rPr lang="x-none" sz="4400" dirty="0">
                <a:latin typeface="Arial" panose="020B0604020202020204" pitchFamily="34" charset="0"/>
                <a:cs typeface="Arial" panose="020B0604020202020204" pitchFamily="34" charset="0"/>
              </a:rPr>
              <a:t>Peyama nivîskî ya Spam? Android</a:t>
            </a:r>
          </a:p>
        </p:txBody>
      </p:sp>
      <p:sp>
        <p:nvSpPr>
          <p:cNvPr id="6" name="TextBox 5">
            <a:extLst>
              <a:ext uri="{FF2B5EF4-FFF2-40B4-BE49-F238E27FC236}">
                <a16:creationId xmlns:a16="http://schemas.microsoft.com/office/drawing/2014/main" id="{DF2F59B7-6844-5618-FD81-75D53341F13F}"/>
              </a:ext>
            </a:extLst>
          </p:cNvPr>
          <p:cNvSpPr txBox="1"/>
          <p:nvPr/>
        </p:nvSpPr>
        <p:spPr>
          <a:xfrm>
            <a:off x="1123951" y="1924467"/>
            <a:ext cx="4649051" cy="3847400"/>
          </a:xfrm>
          <a:prstGeom prst="rect">
            <a:avLst/>
          </a:prstGeom>
          <a:noFill/>
        </p:spPr>
        <p:txBody>
          <a:bodyPr wrap="square" rtlCol="0">
            <a:spAutoFit/>
          </a:bodyPr>
          <a:lstStyle/>
          <a:p>
            <a:pPr rtl="0">
              <a:lnSpc>
                <a:spcPct val="110000"/>
              </a:lnSpc>
            </a:pPr>
            <a:r>
              <a:rPr lang="x-none" sz="2800" dirty="0">
                <a:solidFill>
                  <a:srgbClr val="FF0000"/>
                </a:solidFill>
                <a:latin typeface="Arial" panose="020B0604020202020204" pitchFamily="34" charset="0"/>
                <a:cs typeface="Arial" panose="020B0604020202020204" pitchFamily="34" charset="0"/>
              </a:rPr>
              <a:t>Li Android'ê li er "</a:t>
            </a:r>
            <a:r>
              <a:rPr lang="en-AU" sz="2800" dirty="0" err="1">
                <a:solidFill>
                  <a:srgbClr val="FF0000"/>
                </a:solidFill>
                <a:latin typeface="Arial" panose="020B0604020202020204" pitchFamily="34" charset="0"/>
                <a:cs typeface="Arial" panose="020B0604020202020204" pitchFamily="34" charset="0"/>
              </a:rPr>
              <a:t>Raporkirina</a:t>
            </a:r>
            <a:r>
              <a:rPr lang="en-AU" sz="2800" dirty="0">
                <a:solidFill>
                  <a:srgbClr val="FF0000"/>
                </a:solidFill>
                <a:latin typeface="Arial" panose="020B0604020202020204" pitchFamily="34" charset="0"/>
                <a:cs typeface="Arial" panose="020B0604020202020204" pitchFamily="34" charset="0"/>
              </a:rPr>
              <a:t> </a:t>
            </a:r>
            <a:r>
              <a:rPr lang="en-AU" sz="2800" dirty="0" err="1">
                <a:solidFill>
                  <a:srgbClr val="FF0000"/>
                </a:solidFill>
                <a:latin typeface="Arial" panose="020B0604020202020204" pitchFamily="34" charset="0"/>
                <a:cs typeface="Arial" panose="020B0604020202020204" pitchFamily="34" charset="0"/>
              </a:rPr>
              <a:t>Xalifandinê</a:t>
            </a:r>
            <a:r>
              <a:rPr lang="x-none" sz="2800" dirty="0">
                <a:solidFill>
                  <a:srgbClr val="FF0000"/>
                </a:solidFill>
                <a:latin typeface="Arial" panose="020B0604020202020204" pitchFamily="34" charset="0"/>
                <a:cs typeface="Arial" panose="020B0604020202020204" pitchFamily="34" charset="0"/>
              </a:rPr>
              <a:t>" klîk bike da ku:</a:t>
            </a:r>
          </a:p>
          <a:p>
            <a:pPr marL="457200" indent="-457200" rtl="0">
              <a:lnSpc>
                <a:spcPct val="110000"/>
              </a:lnSpc>
              <a:buFont typeface="Arial" panose="020B0604020202020204" pitchFamily="34" charset="0"/>
              <a:buChar char="•"/>
            </a:pPr>
            <a:r>
              <a:rPr lang="x-none" sz="2800" dirty="0">
                <a:solidFill>
                  <a:srgbClr val="FF0000"/>
                </a:solidFill>
                <a:latin typeface="Arial" panose="020B0604020202020204" pitchFamily="34" charset="0"/>
                <a:cs typeface="Arial" panose="020B0604020202020204" pitchFamily="34" charset="0"/>
              </a:rPr>
              <a:t>Hejmar were astengkirin û nekare dîsan telefonî te bike.</a:t>
            </a:r>
          </a:p>
          <a:p>
            <a:pPr marL="457200" indent="-457200" rtl="0">
              <a:lnSpc>
                <a:spcPct val="110000"/>
              </a:lnSpc>
              <a:buFont typeface="Arial" panose="020B0604020202020204" pitchFamily="34" charset="0"/>
              <a:buChar char="•"/>
            </a:pPr>
            <a:r>
              <a:rPr lang="x-none" sz="2800" dirty="0">
                <a:solidFill>
                  <a:srgbClr val="FF0000"/>
                </a:solidFill>
                <a:latin typeface="Arial" panose="020B0604020202020204" pitchFamily="34" charset="0"/>
                <a:cs typeface="Arial" panose="020B0604020202020204" pitchFamily="34" charset="0"/>
              </a:rPr>
              <a:t>Peyam bo peldana Spam a te hatiye guhestin.</a:t>
            </a:r>
            <a:endParaRPr lang="en-AU" sz="2800" dirty="0">
              <a:solidFill>
                <a:srgbClr val="FF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5C36DD0-D669-9A57-30FE-DEAAF334378C}"/>
              </a:ext>
            </a:extLst>
          </p:cNvPr>
          <p:cNvSpPr/>
          <p:nvPr/>
        </p:nvSpPr>
        <p:spPr>
          <a:xfrm>
            <a:off x="814388" y="6396831"/>
            <a:ext cx="8596898" cy="4611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sp>
        <p:nvSpPr>
          <p:cNvPr id="11" name="Rectangle 10">
            <a:extLst>
              <a:ext uri="{FF2B5EF4-FFF2-40B4-BE49-F238E27FC236}">
                <a16:creationId xmlns:a16="http://schemas.microsoft.com/office/drawing/2014/main" id="{BBA7EC55-0186-8064-9A30-A6AF2322A6C7}"/>
              </a:ext>
            </a:extLst>
          </p:cNvPr>
          <p:cNvSpPr/>
          <p:nvPr/>
        </p:nvSpPr>
        <p:spPr>
          <a:xfrm>
            <a:off x="10536702" y="0"/>
            <a:ext cx="1655298" cy="133132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pic>
        <p:nvPicPr>
          <p:cNvPr id="5" name="Picture 4">
            <a:extLst>
              <a:ext uri="{FF2B5EF4-FFF2-40B4-BE49-F238E27FC236}">
                <a16:creationId xmlns:a16="http://schemas.microsoft.com/office/drawing/2014/main" id="{5C0468B7-9583-B806-B64A-1A3273ACF06C}"/>
              </a:ext>
            </a:extLst>
          </p:cNvPr>
          <p:cNvPicPr>
            <a:picLocks noChangeAspect="1"/>
          </p:cNvPicPr>
          <p:nvPr/>
        </p:nvPicPr>
        <p:blipFill rotWithShape="1">
          <a:blip r:embed="rId3">
            <a:extLst>
              <a:ext uri="{28A0092B-C50C-407E-A947-70E740481C1C}">
                <a14:useLocalDpi xmlns:a14="http://schemas.microsoft.com/office/drawing/2010/main" val="0"/>
              </a:ext>
            </a:extLst>
          </a:blip>
          <a:srcRect t="10078" b="32702"/>
          <a:stretch/>
        </p:blipFill>
        <p:spPr bwMode="auto">
          <a:xfrm>
            <a:off x="6738374" y="1449435"/>
            <a:ext cx="4639238" cy="5900455"/>
          </a:xfrm>
          <a:prstGeom prst="rect">
            <a:avLst/>
          </a:prstGeom>
          <a:noFill/>
          <a:ln>
            <a:noFill/>
          </a:ln>
          <a:extLst>
            <a:ext uri="{53640926-AAD7-44D8-BBD7-CCE9431645EC}">
              <a14:shadowObscured xmlns:a14="http://schemas.microsoft.com/office/drawing/2010/main"/>
            </a:ext>
          </a:extLst>
        </p:spPr>
      </p:pic>
      <p:sp>
        <p:nvSpPr>
          <p:cNvPr id="8" name="Arrow: Right 7">
            <a:extLst>
              <a:ext uri="{FF2B5EF4-FFF2-40B4-BE49-F238E27FC236}">
                <a16:creationId xmlns:a16="http://schemas.microsoft.com/office/drawing/2014/main" id="{D17C4DF9-FE09-BA67-ADFF-6AA03E1DB885}"/>
              </a:ext>
            </a:extLst>
          </p:cNvPr>
          <p:cNvSpPr/>
          <p:nvPr/>
        </p:nvSpPr>
        <p:spPr>
          <a:xfrm>
            <a:off x="7279146" y="2490029"/>
            <a:ext cx="1681348" cy="4364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65094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9" name="Rectangle 3088">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091" name="Freeform: Shape 3090">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solidFill>
                <a:schemeClr val="bg2"/>
              </a:solidFill>
            </a:endParaRPr>
          </a:p>
        </p:txBody>
      </p:sp>
      <p:sp>
        <p:nvSpPr>
          <p:cNvPr id="2" name="Title 1">
            <a:extLst>
              <a:ext uri="{FF2B5EF4-FFF2-40B4-BE49-F238E27FC236}">
                <a16:creationId xmlns:a16="http://schemas.microsoft.com/office/drawing/2014/main" id="{4DCF4131-5BD7-0E8F-F061-938F8C771DBF}"/>
              </a:ext>
            </a:extLst>
          </p:cNvPr>
          <p:cNvSpPr>
            <a:spLocks noGrp="1"/>
          </p:cNvSpPr>
          <p:nvPr>
            <p:ph type="title"/>
          </p:nvPr>
        </p:nvSpPr>
        <p:spPr>
          <a:xfrm>
            <a:off x="497973" y="393380"/>
            <a:ext cx="7655427" cy="739881"/>
          </a:xfrm>
        </p:spPr>
        <p:txBody>
          <a:bodyPr vert="horz" lIns="91440" tIns="45720" rIns="91440" bIns="45720" rtlCol="0" anchor="b">
            <a:normAutofit/>
          </a:bodyPr>
          <a:lstStyle/>
          <a:p>
            <a:pPr rtl="0" eaLnBrk="1" hangingPunct="1"/>
            <a:r>
              <a:rPr lang="x-none" sz="4000">
                <a:solidFill>
                  <a:srgbClr val="1962B2"/>
                </a:solidFill>
                <a:latin typeface="Arial" panose="020B0604020202020204" pitchFamily="34" charset="0"/>
                <a:cs typeface="Arial" panose="020B0604020202020204" pitchFamily="34" charset="0"/>
              </a:rPr>
              <a:t>Hişyariyên kompaniyê</a:t>
            </a:r>
          </a:p>
        </p:txBody>
      </p:sp>
      <p:pic>
        <p:nvPicPr>
          <p:cNvPr id="1042" name="Picture 18">
            <a:extLst>
              <a:ext uri="{FF2B5EF4-FFF2-40B4-BE49-F238E27FC236}">
                <a16:creationId xmlns:a16="http://schemas.microsoft.com/office/drawing/2014/main" id="{14460857-76B1-A47C-76E9-90AC9E411B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60" r="-268" b="67015"/>
          <a:stretch/>
        </p:blipFill>
        <p:spPr bwMode="auto">
          <a:xfrm>
            <a:off x="303892" y="2402019"/>
            <a:ext cx="5683953" cy="31898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ASC Scamwatch on X: &quot;Planning on bagging some bargains this Black Friday  and Cyber Monday? Make sure you're not shopping on a scam website.  Remember, huge discounts, unusual URLs &amp; limited payment">
            <a:extLst>
              <a:ext uri="{FF2B5EF4-FFF2-40B4-BE49-F238E27FC236}">
                <a16:creationId xmlns:a16="http://schemas.microsoft.com/office/drawing/2014/main" id="{F8B7FFCB-1EDB-E502-8E38-56E2D6FF8CD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04157" y="2432607"/>
            <a:ext cx="5987844" cy="3128647"/>
          </a:xfrm>
          <a:prstGeom prst="rect">
            <a:avLst/>
          </a:prstGeom>
          <a:noFill/>
          <a:extLst>
            <a:ext uri="{909E8E84-426E-40DD-AFC4-6F175D3DCCD1}">
              <a14:hiddenFill xmlns:a14="http://schemas.microsoft.com/office/drawing/2010/main">
                <a:solidFill>
                  <a:srgbClr val="FFFFFF"/>
                </a:solidFill>
              </a14:hiddenFill>
            </a:ext>
          </a:extLst>
        </p:spPr>
      </p:pic>
      <p:sp>
        <p:nvSpPr>
          <p:cNvPr id="3093" name="Freeform: Shape 3092">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981831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55C8229-458B-483E-A9DE-AAAD8EEFE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105" name="Rectangle 4104">
            <a:extLst>
              <a:ext uri="{FF2B5EF4-FFF2-40B4-BE49-F238E27FC236}">
                <a16:creationId xmlns:a16="http://schemas.microsoft.com/office/drawing/2014/main" id="{DD0AED3C-9941-44F2-8730-4D6DAD4E0F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107" name="Rectangle 4106">
            <a:extLst>
              <a:ext uri="{FF2B5EF4-FFF2-40B4-BE49-F238E27FC236}">
                <a16:creationId xmlns:a16="http://schemas.microsoft.com/office/drawing/2014/main" id="{5B7D379B-0842-4203-A23B-FABED51E1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18ACDF4D-B76A-B923-0C17-AE048CE52927}"/>
              </a:ext>
            </a:extLst>
          </p:cNvPr>
          <p:cNvSpPr>
            <a:spLocks noGrp="1"/>
          </p:cNvSpPr>
          <p:nvPr>
            <p:ph type="title"/>
          </p:nvPr>
        </p:nvSpPr>
        <p:spPr>
          <a:xfrm>
            <a:off x="149306" y="2921839"/>
            <a:ext cx="6546587" cy="881366"/>
          </a:xfrm>
        </p:spPr>
        <p:txBody>
          <a:bodyPr vert="horz" lIns="91440" tIns="45720" rIns="91440" bIns="45720" rtlCol="0" anchor="b">
            <a:noAutofit/>
          </a:bodyPr>
          <a:lstStyle/>
          <a:p>
            <a:pPr eaLnBrk="1" hangingPunct="1"/>
            <a:r>
              <a:rPr lang="tr-TR" sz="4000" dirty="0">
                <a:solidFill>
                  <a:srgbClr val="1962B2"/>
                </a:solidFill>
                <a:latin typeface="Arial" panose="020B0604020202020204" pitchFamily="34" charset="0"/>
                <a:cs typeface="Arial" panose="020B0604020202020204" pitchFamily="34" charset="0"/>
              </a:rPr>
              <a:t>"Bazar" </a:t>
            </a:r>
            <a:br>
              <a:rPr lang="tr-TR" sz="4000" dirty="0">
                <a:solidFill>
                  <a:srgbClr val="1962B2"/>
                </a:solidFill>
                <a:latin typeface="Arial" panose="020B0604020202020204" pitchFamily="34" charset="0"/>
                <a:cs typeface="Arial" panose="020B0604020202020204" pitchFamily="34" charset="0"/>
              </a:rPr>
            </a:br>
            <a:r>
              <a:rPr lang="tr-TR" sz="4000" dirty="0"/>
              <a:t>Şêlandin</a:t>
            </a:r>
            <a:endParaRPr lang="tr-TR" sz="4000" dirty="0">
              <a:solidFill>
                <a:srgbClr val="1962B2"/>
              </a:solidFill>
              <a:latin typeface="Arial" panose="020B0604020202020204" pitchFamily="34" charset="0"/>
              <a:cs typeface="Arial" panose="020B0604020202020204" pitchFamily="34" charset="0"/>
            </a:endParaRPr>
          </a:p>
        </p:txBody>
      </p:sp>
      <p:sp>
        <p:nvSpPr>
          <p:cNvPr id="4109" name="Rectangle 4108">
            <a:extLst>
              <a:ext uri="{FF2B5EF4-FFF2-40B4-BE49-F238E27FC236}">
                <a16:creationId xmlns:a16="http://schemas.microsoft.com/office/drawing/2014/main" id="{EBD1E24A-BF09-4A6C-AAD2-AE3FCA215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169964" y="-1550"/>
            <a:ext cx="3051858" cy="71918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4111" name="Straight Connector 4110">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113" name="Straight Connector 4112">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1027" name="60E5AEAB-A34D-449F-B358-9F6E31A52DEA" descr="IMG_9600.jpg">
            <a:extLst>
              <a:ext uri="{FF2B5EF4-FFF2-40B4-BE49-F238E27FC236}">
                <a16:creationId xmlns:a16="http://schemas.microsoft.com/office/drawing/2014/main" id="{D9305317-93EB-2F1B-A656-7F032643FCB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18" b="23313"/>
          <a:stretch/>
        </p:blipFill>
        <p:spPr bwMode="auto">
          <a:xfrm>
            <a:off x="7470207" y="585581"/>
            <a:ext cx="3895784" cy="557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C0E78139-62E9-C9C2-5A13-A78CC12238BC}"/>
              </a:ext>
            </a:extLst>
          </p:cNvPr>
          <p:cNvPicPr>
            <a:picLocks noChangeAspect="1"/>
          </p:cNvPicPr>
          <p:nvPr/>
        </p:nvPicPr>
        <p:blipFill>
          <a:blip r:embed="rId4"/>
          <a:stretch>
            <a:fillRect/>
          </a:stretch>
        </p:blipFill>
        <p:spPr>
          <a:xfrm>
            <a:off x="3134652" y="601227"/>
            <a:ext cx="4272000" cy="5655545"/>
          </a:xfrm>
          <a:prstGeom prst="rect">
            <a:avLst/>
          </a:prstGeom>
        </p:spPr>
      </p:pic>
    </p:spTree>
    <p:extLst>
      <p:ext uri="{BB962C8B-B14F-4D97-AF65-F5344CB8AC3E}">
        <p14:creationId xmlns:p14="http://schemas.microsoft.com/office/powerpoint/2010/main" val="2813092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270E99-9DB4-053A-7934-961508204648}"/>
            </a:ext>
          </a:extLst>
        </p:cNvPr>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153" name="Rectangle 6152">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D0AC6CB0-B85A-2210-D770-0402E5D70936}"/>
              </a:ext>
            </a:extLst>
          </p:cNvPr>
          <p:cNvSpPr>
            <a:spLocks noGrp="1"/>
          </p:cNvSpPr>
          <p:nvPr>
            <p:ph type="ctrTitle"/>
          </p:nvPr>
        </p:nvSpPr>
        <p:spPr>
          <a:xfrm>
            <a:off x="1255059" y="5632386"/>
            <a:ext cx="9681882" cy="739880"/>
          </a:xfrm>
        </p:spPr>
        <p:txBody>
          <a:bodyPr rtlCol="0" anchor="b">
            <a:normAutofit fontScale="90000"/>
          </a:bodyPr>
          <a:lstStyle/>
          <a:p>
            <a:pPr rtl="0"/>
            <a:r>
              <a:rPr lang="x-none" sz="4000">
                <a:solidFill>
                  <a:srgbClr val="1962B2"/>
                </a:solidFill>
                <a:latin typeface="Arial" panose="020B0604020202020204" pitchFamily="34" charset="0"/>
                <a:cs typeface="Arial" panose="020B0604020202020204" pitchFamily="34" charset="0"/>
              </a:rPr>
              <a:t>Ji ku mirov dikare zanyariyan bi dest bixe</a:t>
            </a:r>
          </a:p>
        </p:txBody>
      </p:sp>
      <p:pic>
        <p:nvPicPr>
          <p:cNvPr id="6146" name="Picture 2" descr="Information Dissemination - CyberHoot">
            <a:extLst>
              <a:ext uri="{FF2B5EF4-FFF2-40B4-BE49-F238E27FC236}">
                <a16:creationId xmlns:a16="http://schemas.microsoft.com/office/drawing/2014/main" id="{200BDCE5-FB55-3634-54F2-0390F28BDC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295"/>
          <a:stretch/>
        </p:blipFill>
        <p:spPr bwMode="auto">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241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Rectangle 13">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5" name="Picture 4">
            <a:extLst>
              <a:ext uri="{FF2B5EF4-FFF2-40B4-BE49-F238E27FC236}">
                <a16:creationId xmlns:a16="http://schemas.microsoft.com/office/drawing/2014/main" id="{C1AF339B-5FC3-8C6A-E1F1-FA7A25536244}"/>
              </a:ext>
            </a:extLst>
          </p:cNvPr>
          <p:cNvPicPr>
            <a:picLocks noChangeAspect="1"/>
          </p:cNvPicPr>
          <p:nvPr/>
        </p:nvPicPr>
        <p:blipFill rotWithShape="1">
          <a:blip r:embed="rId3">
            <a:extLst>
              <a:ext uri="{28A0092B-C50C-407E-A947-70E740481C1C}">
                <a14:useLocalDpi xmlns:a14="http://schemas.microsoft.com/office/drawing/2010/main" val="0"/>
              </a:ext>
            </a:extLst>
          </a:blip>
          <a:srcRect l="12163" r="12163"/>
          <a:stretch/>
        </p:blipFill>
        <p:spPr>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7" name="Title 1">
            <a:extLst>
              <a:ext uri="{FF2B5EF4-FFF2-40B4-BE49-F238E27FC236}">
                <a16:creationId xmlns:a16="http://schemas.microsoft.com/office/drawing/2014/main" id="{4F2F75A9-CA36-6B1C-BDF4-3F81048BF451}"/>
              </a:ext>
            </a:extLst>
          </p:cNvPr>
          <p:cNvSpPr txBox="1">
            <a:spLocks noChangeArrowheads="1"/>
          </p:cNvSpPr>
          <p:nvPr/>
        </p:nvSpPr>
        <p:spPr bwMode="auto">
          <a:xfrm>
            <a:off x="529479" y="5729674"/>
            <a:ext cx="6931319" cy="7522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fontScale="92500"/>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rtl="0" eaLnBrk="1" hangingPunct="1">
              <a:spcAft>
                <a:spcPts val="600"/>
              </a:spcAft>
            </a:pPr>
            <a:r>
              <a:rPr lang="x-none" sz="4000">
                <a:solidFill>
                  <a:srgbClr val="1962B2"/>
                </a:solidFill>
                <a:latin typeface="Arial" panose="020B0604020202020204" pitchFamily="34" charset="0"/>
                <a:cs typeface="Arial" panose="020B0604020202020204" pitchFamily="34" charset="0"/>
              </a:rPr>
              <a:t>Malpera Berxwegirtina Dîjîtal</a:t>
            </a:r>
          </a:p>
        </p:txBody>
      </p:sp>
    </p:spTree>
    <p:extLst>
      <p:ext uri="{BB962C8B-B14F-4D97-AF65-F5344CB8AC3E}">
        <p14:creationId xmlns:p14="http://schemas.microsoft.com/office/powerpoint/2010/main" val="3648328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57EFFA-04B7-70A7-5DAA-A548DEDDB148}"/>
              </a:ext>
            </a:extLst>
          </p:cNvPr>
          <p:cNvPicPr>
            <a:picLocks noChangeAspect="1"/>
          </p:cNvPicPr>
          <p:nvPr/>
        </p:nvPicPr>
        <p:blipFill rotWithShape="1">
          <a:blip r:embed="rId3">
            <a:extLst>
              <a:ext uri="{28A0092B-C50C-407E-A947-70E740481C1C}">
                <a14:useLocalDpi xmlns:a14="http://schemas.microsoft.com/office/drawing/2010/main" val="0"/>
              </a:ext>
            </a:extLst>
          </a:blip>
          <a:srcRect l="269" b="-54938"/>
          <a:stretch/>
        </p:blipFill>
        <p:spPr>
          <a:xfrm>
            <a:off x="0" y="0"/>
            <a:ext cx="12192000" cy="4682479"/>
          </a:xfrm>
          <a:prstGeom prst="rect">
            <a:avLst/>
          </a:prstGeom>
        </p:spPr>
      </p:pic>
      <p:pic>
        <p:nvPicPr>
          <p:cNvPr id="6" name="Picture 5">
            <a:extLst>
              <a:ext uri="{FF2B5EF4-FFF2-40B4-BE49-F238E27FC236}">
                <a16:creationId xmlns:a16="http://schemas.microsoft.com/office/drawing/2014/main" id="{FF686703-3C39-3663-8EFA-D0BB8572E949}"/>
              </a:ext>
            </a:extLst>
          </p:cNvPr>
          <p:cNvPicPr>
            <a:picLocks noChangeAspect="1"/>
          </p:cNvPicPr>
          <p:nvPr/>
        </p:nvPicPr>
        <p:blipFill rotWithShape="1">
          <a:blip r:embed="rId4">
            <a:extLst>
              <a:ext uri="{28A0092B-C50C-407E-A947-70E740481C1C}">
                <a14:useLocalDpi xmlns:a14="http://schemas.microsoft.com/office/drawing/2010/main" val="0"/>
              </a:ext>
            </a:extLst>
          </a:blip>
          <a:srcRect t="-274" b="25711"/>
          <a:stretch/>
        </p:blipFill>
        <p:spPr>
          <a:xfrm>
            <a:off x="0" y="2975676"/>
            <a:ext cx="12192000" cy="4057948"/>
          </a:xfrm>
          <a:prstGeom prst="rect">
            <a:avLst/>
          </a:prstGeom>
        </p:spPr>
      </p:pic>
      <p:sp>
        <p:nvSpPr>
          <p:cNvPr id="9" name="Oval 8">
            <a:extLst>
              <a:ext uri="{FF2B5EF4-FFF2-40B4-BE49-F238E27FC236}">
                <a16:creationId xmlns:a16="http://schemas.microsoft.com/office/drawing/2014/main" id="{B0B566CD-D62A-C922-1481-BF863C3E68CD}"/>
              </a:ext>
            </a:extLst>
          </p:cNvPr>
          <p:cNvSpPr/>
          <p:nvPr/>
        </p:nvSpPr>
        <p:spPr>
          <a:xfrm>
            <a:off x="1333331" y="933477"/>
            <a:ext cx="2335236" cy="984738"/>
          </a:xfrm>
          <a:prstGeom prst="ellipse">
            <a:avLst/>
          </a:prstGeom>
          <a:noFill/>
          <a:ln w="571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spTree>
    <p:extLst>
      <p:ext uri="{BB962C8B-B14F-4D97-AF65-F5344CB8AC3E}">
        <p14:creationId xmlns:p14="http://schemas.microsoft.com/office/powerpoint/2010/main" val="3582552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69E0120-4DA0-DB31-26F3-06E70AFE9E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952251" cy="6858000"/>
          </a:xfrm>
          <a:prstGeom prst="rect">
            <a:avLst/>
          </a:prstGeom>
        </p:spPr>
      </p:pic>
      <p:sp>
        <p:nvSpPr>
          <p:cNvPr id="14" name="Oval 13">
            <a:extLst>
              <a:ext uri="{FF2B5EF4-FFF2-40B4-BE49-F238E27FC236}">
                <a16:creationId xmlns:a16="http://schemas.microsoft.com/office/drawing/2014/main" id="{31823D3B-B6EC-64E4-1791-379C3B4E932C}"/>
              </a:ext>
            </a:extLst>
          </p:cNvPr>
          <p:cNvSpPr/>
          <p:nvPr/>
        </p:nvSpPr>
        <p:spPr>
          <a:xfrm>
            <a:off x="5972016" y="1026824"/>
            <a:ext cx="2335236" cy="984738"/>
          </a:xfrm>
          <a:prstGeom prst="ellipse">
            <a:avLst/>
          </a:prstGeom>
          <a:noFill/>
          <a:ln w="571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dirty="0"/>
          </a:p>
        </p:txBody>
      </p:sp>
    </p:spTree>
    <p:extLst>
      <p:ext uri="{BB962C8B-B14F-4D97-AF65-F5344CB8AC3E}">
        <p14:creationId xmlns:p14="http://schemas.microsoft.com/office/powerpoint/2010/main" val="278864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𝗪𝗵𝗲𝗻 𝘆𝗼𝘂 𝗻𝗲𝗲𝗱 𝗮 𝗽𝗹𝗮𝗻 𝗯𝘂𝘁 𝗹𝗮𝗰𝗸 𝘁𝗵𝗲 𝗮𝗯𝗶𝗹𝗶𝘁𝘆  𝘁𝗼 𝗰𝗿𝗲𝗮𝘁𝗲 𝗼𝗻𝗲… | by Brian Can Help! | Medium">
            <a:extLst>
              <a:ext uri="{FF2B5EF4-FFF2-40B4-BE49-F238E27FC236}">
                <a16:creationId xmlns:a16="http://schemas.microsoft.com/office/drawing/2014/main" id="{641F8C3A-B875-620F-9186-0CAA9EC5D6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62" r="11111" b="11322"/>
          <a:stretch/>
        </p:blipFill>
        <p:spPr bwMode="auto">
          <a:xfrm>
            <a:off x="-449328" y="-148772"/>
            <a:ext cx="13294471" cy="700677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4ADBD12-E5E7-5F3A-0913-5F4997A53589}"/>
              </a:ext>
            </a:extLst>
          </p:cNvPr>
          <p:cNvSpPr txBox="1">
            <a:spLocks/>
          </p:cNvSpPr>
          <p:nvPr/>
        </p:nvSpPr>
        <p:spPr bwMode="auto">
          <a:xfrm rot="695067">
            <a:off x="8822683" y="3045963"/>
            <a:ext cx="3262172" cy="2688068"/>
          </a:xfrm>
          <a:prstGeom prst="rect">
            <a:avLst/>
          </a:prstGeom>
          <a:solidFill>
            <a:srgbClr val="E9E9EB"/>
          </a:solidFill>
          <a:ln>
            <a:noFill/>
          </a:ln>
        </p:spPr>
        <p:txBody>
          <a:bodyPr vert="horz" wrap="square" lIns="91440" tIns="45720" rIns="91440" bIns="45720" numCol="1" rtlCol="0" anchor="ctr" anchorCtr="0" compatLnSpc="1">
            <a:prstTxWarp prst="textNoShape">
              <a:avLst/>
            </a:prstTxWarp>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rtl="0"/>
            <a:r>
              <a:rPr lang="x-none" sz="4000">
                <a:latin typeface="Arial" panose="020B0604020202020204" pitchFamily="34" charset="0"/>
                <a:cs typeface="Arial" panose="020B0604020202020204" pitchFamily="34" charset="0"/>
              </a:rPr>
              <a:t>Pêngava din çi ye? </a:t>
            </a:r>
          </a:p>
          <a:p>
            <a:pPr algn="ctr" rtl="0"/>
            <a:endParaRPr lang="en-US" sz="4000" dirty="0">
              <a:latin typeface="Arial" panose="020B0604020202020204" pitchFamily="34" charset="0"/>
              <a:cs typeface="Arial" panose="020B0604020202020204" pitchFamily="34" charset="0"/>
            </a:endParaRPr>
          </a:p>
          <a:p>
            <a:pPr algn="ctr"/>
            <a:r>
              <a:rPr lang="en-US" sz="4000" dirty="0" err="1"/>
              <a:t>Polanekê</a:t>
            </a:r>
            <a:r>
              <a:rPr lang="x-none" sz="4000">
                <a:latin typeface="Arial" panose="020B0604020202020204" pitchFamily="34" charset="0"/>
                <a:cs typeface="Arial" panose="020B0604020202020204" pitchFamily="34" charset="0"/>
              </a:rPr>
              <a:t> çê bike!</a:t>
            </a:r>
          </a:p>
        </p:txBody>
      </p:sp>
    </p:spTree>
    <p:extLst>
      <p:ext uri="{BB962C8B-B14F-4D97-AF65-F5344CB8AC3E}">
        <p14:creationId xmlns:p14="http://schemas.microsoft.com/office/powerpoint/2010/main" val="228415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F280C-95CC-A0C8-B311-DE0F72671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E2CF0C-5E6E-4F31-CE80-7110F23A3D33}"/>
              </a:ext>
            </a:extLst>
          </p:cNvPr>
          <p:cNvSpPr>
            <a:spLocks noGrp="1"/>
          </p:cNvSpPr>
          <p:nvPr>
            <p:ph type="title"/>
          </p:nvPr>
        </p:nvSpPr>
        <p:spPr>
          <a:xfrm>
            <a:off x="-1048657" y="112274"/>
            <a:ext cx="9228138" cy="1325563"/>
          </a:xfrm>
        </p:spPr>
        <p:txBody>
          <a:bodyPr rtlCol="0"/>
          <a:lstStyle/>
          <a:p>
            <a:pPr algn="ctr" rtl="0"/>
            <a:r>
              <a:rPr lang="x-none" sz="4000">
                <a:latin typeface="Arial" panose="020B0604020202020204" pitchFamily="34" charset="0"/>
                <a:cs typeface="Arial" panose="020B0604020202020204" pitchFamily="34" charset="0"/>
              </a:rPr>
              <a:t>Rapirsîn</a:t>
            </a:r>
          </a:p>
        </p:txBody>
      </p:sp>
      <p:sp>
        <p:nvSpPr>
          <p:cNvPr id="4" name="Footer Placeholder 3">
            <a:extLst>
              <a:ext uri="{FF2B5EF4-FFF2-40B4-BE49-F238E27FC236}">
                <a16:creationId xmlns:a16="http://schemas.microsoft.com/office/drawing/2014/main" id="{EB0FEAC7-60DA-8801-1BAA-D517D12334E1}"/>
              </a:ext>
            </a:extLst>
          </p:cNvPr>
          <p:cNvSpPr>
            <a:spLocks noGrp="1"/>
          </p:cNvSpPr>
          <p:nvPr>
            <p:ph type="ftr" sz="quarter" idx="10"/>
          </p:nvPr>
        </p:nvSpPr>
        <p:spPr>
          <a:xfrm>
            <a:off x="4102289" y="9112535"/>
            <a:ext cx="3496377" cy="95357"/>
          </a:xfrm>
        </p:spPr>
        <p:txBody>
          <a:bodyPr rtlCol="0"/>
          <a:lstStyle/>
          <a:p>
            <a:pPr rtl="0">
              <a:defRPr/>
            </a:pPr>
            <a:r>
              <a:rPr lang="x-none"/>
              <a:t>Projeya Berxwegirtina Dîjîtal a WA'yê | Lehengên Civakê | Civîna Hînkirinê</a:t>
            </a:r>
          </a:p>
        </p:txBody>
      </p:sp>
      <p:sp>
        <p:nvSpPr>
          <p:cNvPr id="7" name="Content Placeholder 6">
            <a:extLst>
              <a:ext uri="{FF2B5EF4-FFF2-40B4-BE49-F238E27FC236}">
                <a16:creationId xmlns:a16="http://schemas.microsoft.com/office/drawing/2014/main" id="{4F57002E-0CD0-79C6-354D-71410B01610B}"/>
              </a:ext>
            </a:extLst>
          </p:cNvPr>
          <p:cNvSpPr>
            <a:spLocks noGrp="1"/>
          </p:cNvSpPr>
          <p:nvPr>
            <p:ph idx="1"/>
          </p:nvPr>
        </p:nvSpPr>
        <p:spPr>
          <a:xfrm>
            <a:off x="707572" y="1364297"/>
            <a:ext cx="6085114" cy="5167132"/>
          </a:xfrm>
        </p:spPr>
        <p:txBody>
          <a:bodyPr rtlCol="0"/>
          <a:lstStyle/>
          <a:p>
            <a:pPr marL="0" indent="0" rtl="0">
              <a:lnSpc>
                <a:spcPct val="100000"/>
              </a:lnSpc>
              <a:spcAft>
                <a:spcPts val="1200"/>
              </a:spcAft>
              <a:buNone/>
            </a:pPr>
            <a:r>
              <a:rPr lang="x-none" sz="3000">
                <a:solidFill>
                  <a:schemeClr val="tx1"/>
                </a:solidFill>
                <a:latin typeface="Arial" panose="020B0604020202020204" pitchFamily="34" charset="0"/>
                <a:cs typeface="Arial" panose="020B0604020202020204" pitchFamily="34" charset="0"/>
              </a:rPr>
              <a:t>Ji kerema xwe rapirsîneke kurt bikemilîne. </a:t>
            </a:r>
          </a:p>
          <a:p>
            <a:pPr marL="0" indent="0" rtl="0">
              <a:lnSpc>
                <a:spcPct val="100000"/>
              </a:lnSpc>
              <a:spcAft>
                <a:spcPts val="1200"/>
              </a:spcAft>
              <a:buNone/>
            </a:pPr>
            <a:r>
              <a:rPr lang="x-none" sz="3000">
                <a:solidFill>
                  <a:schemeClr val="tx1"/>
                </a:solidFill>
                <a:latin typeface="Arial" panose="020B0604020202020204" pitchFamily="34" charset="0"/>
                <a:cs typeface="Arial" panose="020B0604020202020204" pitchFamily="34" charset="0"/>
              </a:rPr>
              <a:t>Ev rapirsîn derbarê zanyariyên ku te îro bihîstin dipirse, ne ku li ser pêşkêşker. </a:t>
            </a:r>
          </a:p>
          <a:p>
            <a:pPr marL="0" indent="0" rtl="0">
              <a:lnSpc>
                <a:spcPct val="100000"/>
              </a:lnSpc>
              <a:spcAft>
                <a:spcPts val="1200"/>
              </a:spcAft>
              <a:buNone/>
            </a:pPr>
            <a:r>
              <a:rPr lang="x-none" sz="3000">
                <a:solidFill>
                  <a:schemeClr val="tx1"/>
                </a:solidFill>
                <a:latin typeface="Arial" panose="020B0604020202020204" pitchFamily="34" charset="0"/>
                <a:cs typeface="Arial" panose="020B0604020202020204" pitchFamily="34" charset="0"/>
              </a:rPr>
              <a:t>Û dikeve ber destê tîma Projeyê.</a:t>
            </a:r>
          </a:p>
          <a:p>
            <a:pPr marL="0" indent="0" rtl="0">
              <a:lnSpc>
                <a:spcPct val="100000"/>
              </a:lnSpc>
              <a:spcAft>
                <a:spcPts val="1200"/>
              </a:spcAft>
              <a:buNone/>
            </a:pPr>
            <a:r>
              <a:rPr lang="x-none" sz="3000">
                <a:solidFill>
                  <a:schemeClr val="tx1"/>
                </a:solidFill>
                <a:latin typeface="Arial" panose="020B0604020202020204" pitchFamily="34" charset="0"/>
                <a:cs typeface="Arial" panose="020B0604020202020204" pitchFamily="34" charset="0"/>
              </a:rPr>
              <a:t>Ji te naxwaze ku ti yek ji zanyariyên xwe yên kesane raber bikî.</a:t>
            </a:r>
          </a:p>
        </p:txBody>
      </p:sp>
      <p:sp>
        <p:nvSpPr>
          <p:cNvPr id="8" name="Rectangle 7">
            <a:extLst>
              <a:ext uri="{FF2B5EF4-FFF2-40B4-BE49-F238E27FC236}">
                <a16:creationId xmlns:a16="http://schemas.microsoft.com/office/drawing/2014/main" id="{CFBF28F8-E52B-41C3-35C6-1C6C684DFEBE}"/>
              </a:ext>
            </a:extLst>
          </p:cNvPr>
          <p:cNvSpPr/>
          <p:nvPr/>
        </p:nvSpPr>
        <p:spPr>
          <a:xfrm>
            <a:off x="814388" y="6396831"/>
            <a:ext cx="8596898" cy="4611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sp>
        <p:nvSpPr>
          <p:cNvPr id="9" name="Rectangle 8">
            <a:extLst>
              <a:ext uri="{FF2B5EF4-FFF2-40B4-BE49-F238E27FC236}">
                <a16:creationId xmlns:a16="http://schemas.microsoft.com/office/drawing/2014/main" id="{B2FAD7E5-C28D-16FD-1083-46A2418D7ADD}"/>
              </a:ext>
            </a:extLst>
          </p:cNvPr>
          <p:cNvSpPr/>
          <p:nvPr/>
        </p:nvSpPr>
        <p:spPr>
          <a:xfrm>
            <a:off x="10536702" y="0"/>
            <a:ext cx="1655298" cy="133132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sp>
        <p:nvSpPr>
          <p:cNvPr id="12" name="Content Placeholder 6">
            <a:extLst>
              <a:ext uri="{FF2B5EF4-FFF2-40B4-BE49-F238E27FC236}">
                <a16:creationId xmlns:a16="http://schemas.microsoft.com/office/drawing/2014/main" id="{95B8814C-A2C0-028C-EC9C-38EDFD6F764C}"/>
              </a:ext>
            </a:extLst>
          </p:cNvPr>
          <p:cNvSpPr txBox="1">
            <a:spLocks/>
          </p:cNvSpPr>
          <p:nvPr/>
        </p:nvSpPr>
        <p:spPr bwMode="auto">
          <a:xfrm>
            <a:off x="7424739" y="4221007"/>
            <a:ext cx="4422168" cy="242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Aft>
                <a:spcPts val="1200"/>
              </a:spcAft>
              <a:buFont typeface="Arial" panose="020B0604020202020204" pitchFamily="34" charset="0"/>
              <a:buNone/>
            </a:pPr>
            <a:r>
              <a:rPr lang="x-none" sz="3000" b="1">
                <a:solidFill>
                  <a:schemeClr val="tx1"/>
                </a:solidFill>
                <a:latin typeface="Arial" panose="020B0604020202020204" pitchFamily="34" charset="0"/>
                <a:cs typeface="Arial" panose="020B0604020202020204" pitchFamily="34" charset="0"/>
              </a:rPr>
              <a:t>Vê koda QR bi kameraya telefona xwe sken bike yan versiyona wê ya kaxiz daxwaz bike.</a:t>
            </a:r>
          </a:p>
        </p:txBody>
      </p:sp>
      <p:pic>
        <p:nvPicPr>
          <p:cNvPr id="3" name="Picture 2" descr="A qr code on a white background&#10;&#10;AI-generated content may be incorrect.">
            <a:extLst>
              <a:ext uri="{FF2B5EF4-FFF2-40B4-BE49-F238E27FC236}">
                <a16:creationId xmlns:a16="http://schemas.microsoft.com/office/drawing/2014/main" id="{379D6183-20F0-07C1-76E2-E4006B48161D}"/>
              </a:ext>
            </a:extLst>
          </p:cNvPr>
          <p:cNvPicPr>
            <a:picLocks noChangeAspect="1"/>
          </p:cNvPicPr>
          <p:nvPr/>
        </p:nvPicPr>
        <p:blipFill>
          <a:blip r:embed="rId3"/>
          <a:stretch>
            <a:fillRect/>
          </a:stretch>
        </p:blipFill>
        <p:spPr>
          <a:xfrm>
            <a:off x="7669212" y="570534"/>
            <a:ext cx="3457575" cy="3486150"/>
          </a:xfrm>
          <a:prstGeom prst="rect">
            <a:avLst/>
          </a:prstGeom>
        </p:spPr>
      </p:pic>
    </p:spTree>
    <p:extLst>
      <p:ext uri="{BB962C8B-B14F-4D97-AF65-F5344CB8AC3E}">
        <p14:creationId xmlns:p14="http://schemas.microsoft.com/office/powerpoint/2010/main" val="2413885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34"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1924" name="Title 5">
            <a:extLst>
              <a:ext uri="{FF2B5EF4-FFF2-40B4-BE49-F238E27FC236}">
                <a16:creationId xmlns:a16="http://schemas.microsoft.com/office/drawing/2014/main" id="{AE10D94C-27AF-5DF6-E4F9-BA13180F3FB4}"/>
              </a:ext>
            </a:extLst>
          </p:cNvPr>
          <p:cNvSpPr txBox="1">
            <a:spLocks noChangeArrowheads="1"/>
          </p:cNvSpPr>
          <p:nvPr/>
        </p:nvSpPr>
        <p:spPr bwMode="auto">
          <a:xfrm>
            <a:off x="761802" y="858982"/>
            <a:ext cx="3461855" cy="51529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rtl="0" eaLnBrk="1" hangingPunct="1">
              <a:spcBef>
                <a:spcPct val="0"/>
              </a:spcBef>
              <a:spcAft>
                <a:spcPts val="600"/>
              </a:spcAft>
              <a:buNone/>
            </a:pPr>
            <a:r>
              <a:rPr lang="x-none" sz="4000" b="1" kern="1200">
                <a:solidFill>
                  <a:srgbClr val="1962B2"/>
                </a:solidFill>
                <a:latin typeface="Arial" panose="020B0604020202020204" pitchFamily="34" charset="0"/>
                <a:ea typeface="+mj-ea"/>
                <a:cs typeface="Arial" panose="020B0604020202020204" pitchFamily="34" charset="0"/>
              </a:rPr>
              <a:t>Eger dixwazî digel Tîma Projeyê di têkiliyê da bî</a:t>
            </a:r>
          </a:p>
        </p:txBody>
      </p:sp>
      <p:sp useBgFill="1">
        <p:nvSpPr>
          <p:cNvPr id="81936" name="Rectangle 81935">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317500" dist="2286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aphicFrame>
        <p:nvGraphicFramePr>
          <p:cNvPr id="81930" name="Text Placeholder 3">
            <a:extLst>
              <a:ext uri="{FF2B5EF4-FFF2-40B4-BE49-F238E27FC236}">
                <a16:creationId xmlns:a16="http://schemas.microsoft.com/office/drawing/2014/main" id="{A6A5BC86-42F4-73B5-AA06-01646729A8CE}"/>
              </a:ext>
            </a:extLst>
          </p:cNvPr>
          <p:cNvGraphicFramePr/>
          <p:nvPr>
            <p:extLst>
              <p:ext uri="{D42A27DB-BD31-4B8C-83A1-F6EECF244321}">
                <p14:modId xmlns:p14="http://schemas.microsoft.com/office/powerpoint/2010/main" val="147671159"/>
              </p:ext>
            </p:extLst>
          </p:nvPr>
        </p:nvGraphicFramePr>
        <p:xfrm>
          <a:off x="5368169" y="601324"/>
          <a:ext cx="5849557" cy="5618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305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1030" name="Picture 6" descr="Introductions in German: 25 Easy Ways to Introduce Yourself – Emma Loves  German">
            <a:extLst>
              <a:ext uri="{FF2B5EF4-FFF2-40B4-BE49-F238E27FC236}">
                <a16:creationId xmlns:a16="http://schemas.microsoft.com/office/drawing/2014/main" id="{56A4AF19-33E2-8014-C3D4-22E47EA8E7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34" r="-1" b="-1"/>
          <a:stretch/>
        </p:blipFill>
        <p:spPr bwMode="auto">
          <a:xfrm>
            <a:off x="3390592"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103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le 1">
            <a:extLst>
              <a:ext uri="{FF2B5EF4-FFF2-40B4-BE49-F238E27FC236}">
                <a16:creationId xmlns:a16="http://schemas.microsoft.com/office/drawing/2014/main" id="{6D569314-214F-70D2-D054-FE2091948FBD}"/>
              </a:ext>
            </a:extLst>
          </p:cNvPr>
          <p:cNvSpPr>
            <a:spLocks noGrp="1"/>
          </p:cNvSpPr>
          <p:nvPr>
            <p:ph type="title"/>
          </p:nvPr>
        </p:nvSpPr>
        <p:spPr>
          <a:xfrm>
            <a:off x="393699" y="315886"/>
            <a:ext cx="3822189" cy="1312304"/>
          </a:xfrm>
        </p:spPr>
        <p:txBody>
          <a:bodyPr vert="horz" lIns="91440" tIns="45720" rIns="91440" bIns="45720" rtlCol="0" anchor="ctr">
            <a:normAutofit/>
          </a:bodyPr>
          <a:lstStyle/>
          <a:p>
            <a:pPr rtl="0" eaLnBrk="1" hangingPunct="1"/>
            <a:r>
              <a:rPr lang="x-none" sz="4000">
                <a:solidFill>
                  <a:srgbClr val="1962B2"/>
                </a:solidFill>
                <a:latin typeface="Arial" panose="020B0604020202020204" pitchFamily="34" charset="0"/>
                <a:cs typeface="Arial" panose="020B0604020202020204" pitchFamily="34" charset="0"/>
              </a:rPr>
              <a:t>Danasîn</a:t>
            </a:r>
          </a:p>
        </p:txBody>
      </p:sp>
      <p:sp>
        <p:nvSpPr>
          <p:cNvPr id="6" name="TextBox 5">
            <a:extLst>
              <a:ext uri="{FF2B5EF4-FFF2-40B4-BE49-F238E27FC236}">
                <a16:creationId xmlns:a16="http://schemas.microsoft.com/office/drawing/2014/main" id="{7015F0CB-3018-6139-629B-D3FAEACAB4B0}"/>
              </a:ext>
            </a:extLst>
          </p:cNvPr>
          <p:cNvSpPr txBox="1"/>
          <p:nvPr/>
        </p:nvSpPr>
        <p:spPr>
          <a:xfrm>
            <a:off x="393698" y="2288590"/>
            <a:ext cx="3822189" cy="3909010"/>
          </a:xfrm>
          <a:prstGeom prst="rect">
            <a:avLst/>
          </a:prstGeom>
        </p:spPr>
        <p:txBody>
          <a:bodyPr vert="horz" lIns="91440" tIns="45720" rIns="91440" bIns="45720" rtlCol="0">
            <a:normAutofit fontScale="92500" lnSpcReduction="10000"/>
          </a:bodyPr>
          <a:lstStyle/>
          <a:p>
            <a:pPr rtl="0" eaLnBrk="1" hangingPunct="1">
              <a:lnSpc>
                <a:spcPct val="120000"/>
              </a:lnSpc>
              <a:spcBef>
                <a:spcPts val="0"/>
              </a:spcBef>
              <a:spcAft>
                <a:spcPts val="600"/>
              </a:spcAft>
              <a:defRPr/>
            </a:pPr>
            <a:r>
              <a:rPr lang="x-none" sz="3200">
                <a:latin typeface="Arial" panose="020B0604020202020204" pitchFamily="34" charset="0"/>
                <a:cs typeface="Arial" panose="020B0604020202020204" pitchFamily="34" charset="0"/>
              </a:rPr>
              <a:t>Ji kerema xwe bi zanyariyên xwarê bide nasandin:</a:t>
            </a:r>
          </a:p>
          <a:p>
            <a:pPr marL="457200" indent="-457200" rtl="0" eaLnBrk="1" hangingPunct="1">
              <a:lnSpc>
                <a:spcPct val="120000"/>
              </a:lnSpc>
              <a:spcBef>
                <a:spcPts val="0"/>
              </a:spcBef>
              <a:spcAft>
                <a:spcPts val="600"/>
              </a:spcAft>
              <a:buFont typeface="Arial" panose="020B0604020202020204" pitchFamily="34" charset="0"/>
              <a:buChar char="•"/>
              <a:defRPr/>
            </a:pPr>
            <a:r>
              <a:rPr lang="x-none" sz="3200">
                <a:latin typeface="Arial" panose="020B0604020202020204" pitchFamily="34" charset="0"/>
                <a:cs typeface="Arial" panose="020B0604020202020204" pitchFamily="34" charset="0"/>
              </a:rPr>
              <a:t>Navê te bixwe</a:t>
            </a:r>
          </a:p>
          <a:p>
            <a:pPr marL="457200" indent="-457200" rtl="0" eaLnBrk="1" hangingPunct="1">
              <a:lnSpc>
                <a:spcPct val="120000"/>
              </a:lnSpc>
              <a:spcBef>
                <a:spcPts val="0"/>
              </a:spcBef>
              <a:spcAft>
                <a:spcPts val="600"/>
              </a:spcAft>
              <a:buFont typeface="Arial" panose="020B0604020202020204" pitchFamily="34" charset="0"/>
              <a:buChar char="•"/>
              <a:defRPr/>
            </a:pPr>
            <a:r>
              <a:rPr lang="x-none" sz="3200">
                <a:latin typeface="Arial" panose="020B0604020202020204" pitchFamily="34" charset="0"/>
                <a:cs typeface="Arial" panose="020B0604020202020204" pitchFamily="34" charset="0"/>
              </a:rPr>
              <a:t>Babetek ku îro dixwazî wê hîn bibî?</a:t>
            </a:r>
          </a:p>
        </p:txBody>
      </p:sp>
      <p:pic>
        <p:nvPicPr>
          <p:cNvPr id="3" name="Picture 8" descr="Stopwatch 1 Minute Images – Browse 5,959 Stock Photos, Vectors, and Video |  Adobe Stock">
            <a:extLst>
              <a:ext uri="{FF2B5EF4-FFF2-40B4-BE49-F238E27FC236}">
                <a16:creationId xmlns:a16="http://schemas.microsoft.com/office/drawing/2014/main" id="{4E7EE27D-0B9C-6C11-7940-DB14C27981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536" t="22107" r="23645" b="26139"/>
          <a:stretch/>
        </p:blipFill>
        <p:spPr bwMode="auto">
          <a:xfrm>
            <a:off x="9167954" y="277786"/>
            <a:ext cx="2008046" cy="2086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79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754" name="Rectangle 31753">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756" name="Rectangle 31755">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746" name="Title 1">
            <a:extLst>
              <a:ext uri="{FF2B5EF4-FFF2-40B4-BE49-F238E27FC236}">
                <a16:creationId xmlns:a16="http://schemas.microsoft.com/office/drawing/2014/main" id="{24966DAB-76C5-CD31-B13B-DC0A308CA2E8}"/>
              </a:ext>
            </a:extLst>
          </p:cNvPr>
          <p:cNvSpPr>
            <a:spLocks noGrp="1" noChangeArrowheads="1"/>
          </p:cNvSpPr>
          <p:nvPr>
            <p:ph type="title"/>
          </p:nvPr>
        </p:nvSpPr>
        <p:spPr>
          <a:xfrm>
            <a:off x="6350000" y="802955"/>
            <a:ext cx="5283200" cy="1454051"/>
          </a:xfrm>
        </p:spPr>
        <p:txBody>
          <a:bodyPr vert="horz" lIns="91440" tIns="45720" rIns="91440" bIns="45720" rtlCol="0" anchor="ctr">
            <a:noAutofit/>
          </a:bodyPr>
          <a:lstStyle/>
          <a:p>
            <a:pPr rtl="0" eaLnBrk="1" hangingPunct="1"/>
            <a:r>
              <a:rPr lang="x-none" sz="4000" kern="1200">
                <a:latin typeface="Arial" panose="020B0604020202020204" pitchFamily="34" charset="0"/>
                <a:cs typeface="Arial" panose="020B0604020202020204" pitchFamily="34" charset="0"/>
              </a:rPr>
              <a:t>Rêkûpêkkirin û </a:t>
            </a:r>
            <a:br>
              <a:rPr lang="en-US" altLang="en-US" sz="4000" kern="1200" dirty="0">
                <a:latin typeface="Arial" panose="020B0604020202020204" pitchFamily="34" charset="0"/>
                <a:cs typeface="Arial" panose="020B0604020202020204" pitchFamily="34" charset="0"/>
              </a:rPr>
            </a:br>
            <a:r>
              <a:rPr lang="x-none" sz="4000" kern="1200">
                <a:latin typeface="Arial" panose="020B0604020202020204" pitchFamily="34" charset="0"/>
                <a:cs typeface="Arial" panose="020B0604020202020204" pitchFamily="34" charset="0"/>
              </a:rPr>
              <a:t>Hevkarî digel hevûdu</a:t>
            </a:r>
            <a:endParaRPr lang="en-US" sz="4000" kern="1200" dirty="0">
              <a:latin typeface="Arial" panose="020B0604020202020204" pitchFamily="34" charset="0"/>
              <a:cs typeface="Arial" panose="020B0604020202020204" pitchFamily="34" charset="0"/>
            </a:endParaRPr>
          </a:p>
        </p:txBody>
      </p:sp>
      <p:grpSp>
        <p:nvGrpSpPr>
          <p:cNvPr id="31761" name="Group 31760">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31762" name="Freeform: Shape 31761">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763" name="Freeform: Shape 31762">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764" name="Freeform: Shape 31763">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pic>
        <p:nvPicPr>
          <p:cNvPr id="31752" name="Graphic 31751" descr="Running">
            <a:extLst>
              <a:ext uri="{FF2B5EF4-FFF2-40B4-BE49-F238E27FC236}">
                <a16:creationId xmlns:a16="http://schemas.microsoft.com/office/drawing/2014/main" id="{3DD0AA55-DFA0-DD38-CCAF-969267C3E4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437" y="1700784"/>
            <a:ext cx="3785616" cy="3785616"/>
          </a:xfrm>
          <a:prstGeom prst="rect">
            <a:avLst/>
          </a:prstGeom>
        </p:spPr>
      </p:pic>
      <p:sp>
        <p:nvSpPr>
          <p:cNvPr id="6" name="TextBox 5">
            <a:extLst>
              <a:ext uri="{FF2B5EF4-FFF2-40B4-BE49-F238E27FC236}">
                <a16:creationId xmlns:a16="http://schemas.microsoft.com/office/drawing/2014/main" id="{AEE076E3-7CC6-CD90-491D-02FE477382BE}"/>
              </a:ext>
            </a:extLst>
          </p:cNvPr>
          <p:cNvSpPr txBox="1"/>
          <p:nvPr/>
        </p:nvSpPr>
        <p:spPr>
          <a:xfrm>
            <a:off x="6621072" y="2819399"/>
            <a:ext cx="4765949" cy="2955759"/>
          </a:xfrm>
          <a:prstGeom prst="rect">
            <a:avLst/>
          </a:prstGeom>
        </p:spPr>
        <p:txBody>
          <a:bodyPr vert="horz" lIns="91440" tIns="45720" rIns="91440" bIns="45720" rtlCol="0" anchor="t">
            <a:normAutofit/>
          </a:bodyPr>
          <a:lstStyle/>
          <a:p>
            <a:pPr marL="457200" indent="-228600" rtl="0" eaLnBrk="1" fontAlgn="auto" hangingPunct="1">
              <a:lnSpc>
                <a:spcPct val="120000"/>
              </a:lnSpc>
              <a:spcBef>
                <a:spcPts val="0"/>
              </a:spcBef>
              <a:spcAft>
                <a:spcPts val="1200"/>
              </a:spcAft>
              <a:buFont typeface="Arial" panose="020B0604020202020204" pitchFamily="34" charset="0"/>
              <a:buChar char="•"/>
              <a:defRPr/>
            </a:pPr>
            <a:r>
              <a:rPr lang="x-none" sz="3200">
                <a:latin typeface="Arial" panose="020B0604020202020204" pitchFamily="34" charset="0"/>
                <a:cs typeface="Arial" panose="020B0604020202020204" pitchFamily="34" charset="0"/>
              </a:rPr>
              <a:t>Destav</a:t>
            </a:r>
          </a:p>
          <a:p>
            <a:pPr marL="457200" indent="-228600" rtl="0" eaLnBrk="1" hangingPunct="1">
              <a:lnSpc>
                <a:spcPct val="120000"/>
              </a:lnSpc>
              <a:spcBef>
                <a:spcPts val="0"/>
              </a:spcBef>
              <a:spcAft>
                <a:spcPts val="1200"/>
              </a:spcAft>
              <a:buFont typeface="Arial" panose="020B0604020202020204" pitchFamily="34" charset="0"/>
              <a:buChar char="•"/>
              <a:defRPr/>
            </a:pPr>
            <a:r>
              <a:rPr lang="x-none" sz="3200">
                <a:latin typeface="Arial" panose="020B0604020202020204" pitchFamily="34" charset="0"/>
                <a:cs typeface="Arial" panose="020B0604020202020204" pitchFamily="34" charset="0"/>
              </a:rPr>
              <a:t>Pêvajoya nirxandinê</a:t>
            </a:r>
          </a:p>
          <a:p>
            <a:pPr marL="457200" indent="-228600" rtl="0" eaLnBrk="1" hangingPunct="1">
              <a:lnSpc>
                <a:spcPct val="120000"/>
              </a:lnSpc>
              <a:spcBef>
                <a:spcPts val="0"/>
              </a:spcBef>
              <a:spcAft>
                <a:spcPts val="1200"/>
              </a:spcAft>
              <a:buFont typeface="Arial" panose="020B0604020202020204" pitchFamily="34" charset="0"/>
              <a:buChar char="•"/>
              <a:defRPr/>
            </a:pPr>
            <a:r>
              <a:rPr lang="x-none" sz="3200">
                <a:latin typeface="Arial" panose="020B0604020202020204" pitchFamily="34" charset="0"/>
                <a:cs typeface="Arial" panose="020B0604020202020204" pitchFamily="34" charset="0"/>
              </a:rPr>
              <a:t>Qanûnên bingehîn</a:t>
            </a:r>
          </a:p>
        </p:txBody>
      </p:sp>
    </p:spTree>
    <p:extLst>
      <p:ext uri="{BB962C8B-B14F-4D97-AF65-F5344CB8AC3E}">
        <p14:creationId xmlns:p14="http://schemas.microsoft.com/office/powerpoint/2010/main" val="1017167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4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30726" name="Picture 30725" descr="Hands on keyboard and mouse">
            <a:extLst>
              <a:ext uri="{FF2B5EF4-FFF2-40B4-BE49-F238E27FC236}">
                <a16:creationId xmlns:a16="http://schemas.microsoft.com/office/drawing/2014/main" id="{BD0827E5-F5D8-5FDE-C310-AE31469C1FD9}"/>
              </a:ext>
            </a:extLst>
          </p:cNvPr>
          <p:cNvPicPr>
            <a:picLocks noChangeAspect="1"/>
          </p:cNvPicPr>
          <p:nvPr/>
        </p:nvPicPr>
        <p:blipFill rotWithShape="1">
          <a:blip r:embed="rId3"/>
          <a:srcRect l="40666" r="68" b="-2"/>
          <a:stretch/>
        </p:blipFill>
        <p:spPr>
          <a:xfrm>
            <a:off x="6103029" y="0"/>
            <a:ext cx="6088971" cy="6857990"/>
          </a:xfrm>
          <a:prstGeom prst="rect">
            <a:avLst/>
          </a:prstGeom>
        </p:spPr>
      </p:pic>
      <p:sp useBgFill="1">
        <p:nvSpPr>
          <p:cNvPr id="30747" name="Rectangle 30746">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30748" name="Rectangle 30747">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0722" name="Title 1">
            <a:extLst>
              <a:ext uri="{FF2B5EF4-FFF2-40B4-BE49-F238E27FC236}">
                <a16:creationId xmlns:a16="http://schemas.microsoft.com/office/drawing/2014/main" id="{3106245D-3207-18EE-86FE-77A3AA911275}"/>
              </a:ext>
            </a:extLst>
          </p:cNvPr>
          <p:cNvSpPr>
            <a:spLocks noGrp="1" noChangeArrowheads="1"/>
          </p:cNvSpPr>
          <p:nvPr>
            <p:ph type="title"/>
          </p:nvPr>
        </p:nvSpPr>
        <p:spPr>
          <a:xfrm>
            <a:off x="761801" y="328512"/>
            <a:ext cx="4778387" cy="1628970"/>
          </a:xfrm>
        </p:spPr>
        <p:txBody>
          <a:bodyPr vert="horz" lIns="91440" tIns="45720" rIns="91440" bIns="45720" rtlCol="0" anchor="ctr">
            <a:normAutofit/>
          </a:bodyPr>
          <a:lstStyle/>
          <a:p>
            <a:pPr algn="ctr" rtl="0" eaLnBrk="1" hangingPunct="1"/>
            <a:r>
              <a:rPr lang="x-none" sz="4000">
                <a:solidFill>
                  <a:srgbClr val="1962B2"/>
                </a:solidFill>
                <a:latin typeface="Arial" panose="020B0604020202020204" pitchFamily="34" charset="0"/>
                <a:cs typeface="Arial" panose="020B0604020202020204" pitchFamily="34" charset="0"/>
              </a:rPr>
              <a:t>Venihêrîna giştî ya civînê</a:t>
            </a:r>
          </a:p>
        </p:txBody>
      </p:sp>
      <p:sp>
        <p:nvSpPr>
          <p:cNvPr id="2" name="Content Placeholder 2">
            <a:extLst>
              <a:ext uri="{FF2B5EF4-FFF2-40B4-BE49-F238E27FC236}">
                <a16:creationId xmlns:a16="http://schemas.microsoft.com/office/drawing/2014/main" id="{CF97672E-112B-7256-5174-843181498B24}"/>
              </a:ext>
            </a:extLst>
          </p:cNvPr>
          <p:cNvSpPr txBox="1">
            <a:spLocks/>
          </p:cNvSpPr>
          <p:nvPr/>
        </p:nvSpPr>
        <p:spPr>
          <a:xfrm>
            <a:off x="200362" y="2882901"/>
            <a:ext cx="5702300" cy="2692400"/>
          </a:xfrm>
          <a:prstGeom prst="rect">
            <a:avLst/>
          </a:prstGeom>
        </p:spPr>
        <p:txBody>
          <a:bodyPr vert="horz" lIns="91440" tIns="45720" rIns="91440" bIns="45720" rtlCol="0" anchor="ct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lnSpc>
                <a:spcPct val="100000"/>
              </a:lnSpc>
              <a:spcAft>
                <a:spcPts val="0"/>
              </a:spcAft>
              <a:buNone/>
              <a:defRPr/>
            </a:pPr>
            <a:r>
              <a:rPr lang="en-US" sz="3200" b="1" dirty="0" err="1">
                <a:solidFill>
                  <a:schemeClr val="tx1"/>
                </a:solidFill>
                <a:latin typeface="Arial" panose="020B0604020202020204" pitchFamily="34" charset="0"/>
                <a:cs typeface="Arial" panose="020B0604020202020204" pitchFamily="34" charset="0"/>
              </a:rPr>
              <a:t>Babetên</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ku</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tu</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yê</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hîn</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bibî</a:t>
            </a:r>
            <a:r>
              <a:rPr lang="en-US" sz="3200" b="1" dirty="0">
                <a:solidFill>
                  <a:schemeClr val="tx1"/>
                </a:solidFill>
                <a:latin typeface="Arial" panose="020B0604020202020204" pitchFamily="34" charset="0"/>
                <a:cs typeface="Arial" panose="020B0604020202020204" pitchFamily="34" charset="0"/>
              </a:rPr>
              <a:t>:</a:t>
            </a:r>
            <a:r>
              <a:rPr lang="x-none" sz="3200" b="1" dirty="0">
                <a:solidFill>
                  <a:schemeClr val="tx1"/>
                </a:solidFill>
                <a:latin typeface="Arial" panose="020B0604020202020204" pitchFamily="34" charset="0"/>
                <a:cs typeface="Arial" panose="020B0604020202020204" pitchFamily="34" charset="0"/>
              </a:rPr>
              <a:t> </a:t>
            </a:r>
            <a:endParaRPr lang="en-US" sz="3200" b="1" dirty="0">
              <a:solidFill>
                <a:schemeClr val="tx1"/>
              </a:solidFill>
              <a:latin typeface="Arial" panose="020B0604020202020204" pitchFamily="34" charset="0"/>
              <a:cs typeface="Arial" panose="020B0604020202020204" pitchFamily="34" charset="0"/>
            </a:endParaRPr>
          </a:p>
          <a:p>
            <a:pPr eaLnBrk="1" fontAlgn="auto" hangingPunct="1">
              <a:lnSpc>
                <a:spcPct val="100000"/>
              </a:lnSpc>
              <a:spcAft>
                <a:spcPts val="0"/>
              </a:spcAft>
              <a:defRPr/>
            </a:pPr>
            <a:r>
              <a:rPr lang="x-none" sz="3200" dirty="0">
                <a:solidFill>
                  <a:schemeClr val="tx1"/>
                </a:solidFill>
                <a:latin typeface="Arial" panose="020B0604020202020204" pitchFamily="34" charset="0"/>
                <a:cs typeface="Arial" panose="020B0604020202020204" pitchFamily="34" charset="0"/>
              </a:rPr>
              <a:t>Ewlehiya elektronîkî.</a:t>
            </a:r>
            <a:endParaRPr lang="en-US" sz="3200" dirty="0">
              <a:solidFill>
                <a:schemeClr val="tx1"/>
              </a:solidFill>
              <a:latin typeface="Arial" panose="020B0604020202020204" pitchFamily="34" charset="0"/>
              <a:cs typeface="Arial" panose="020B0604020202020204" pitchFamily="34" charset="0"/>
            </a:endParaRPr>
          </a:p>
          <a:p>
            <a:pPr eaLnBrk="1" fontAlgn="auto" hangingPunct="1">
              <a:lnSpc>
                <a:spcPct val="100000"/>
              </a:lnSpc>
              <a:spcAft>
                <a:spcPts val="0"/>
              </a:spcAft>
              <a:defRPr/>
            </a:pPr>
            <a:r>
              <a:rPr lang="x-none" sz="3200" dirty="0">
                <a:solidFill>
                  <a:schemeClr val="tx1"/>
                </a:solidFill>
                <a:latin typeface="Arial" panose="020B0604020202020204" pitchFamily="34" charset="0"/>
                <a:cs typeface="Arial" panose="020B0604020202020204" pitchFamily="34" charset="0"/>
              </a:rPr>
              <a:t>Malpera Projeya Berxwegirtina Dîjîtal.</a:t>
            </a:r>
            <a:endParaRPr lang="en-US" sz="3200" dirty="0">
              <a:solidFill>
                <a:schemeClr val="tx1"/>
              </a:solidFill>
              <a:latin typeface="Arial" panose="020B0604020202020204" pitchFamily="34" charset="0"/>
              <a:cs typeface="Arial" panose="020B0604020202020204" pitchFamily="34" charset="0"/>
            </a:endParaRPr>
          </a:p>
          <a:p>
            <a:pPr eaLnBrk="1" fontAlgn="auto" hangingPunct="1">
              <a:lnSpc>
                <a:spcPct val="100000"/>
              </a:lnSpc>
              <a:spcAft>
                <a:spcPts val="0"/>
              </a:spcAft>
              <a:defRPr/>
            </a:pPr>
            <a:r>
              <a:rPr lang="x-none" sz="3200" dirty="0">
                <a:solidFill>
                  <a:schemeClr val="tx1"/>
                </a:solidFill>
                <a:latin typeface="Arial" panose="020B0604020202020204" pitchFamily="34" charset="0"/>
                <a:cs typeface="Arial" panose="020B0604020202020204" pitchFamily="34" charset="0"/>
              </a:rPr>
              <a:t>Piştevanî û hînkirina zêdetir.</a:t>
            </a:r>
          </a:p>
        </p:txBody>
      </p:sp>
    </p:spTree>
    <p:extLst>
      <p:ext uri="{BB962C8B-B14F-4D97-AF65-F5344CB8AC3E}">
        <p14:creationId xmlns:p14="http://schemas.microsoft.com/office/powerpoint/2010/main" val="1608954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8D170405-FB34-8712-1752-992C49B220A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6" name="Picture 5">
            <a:extLst>
              <a:ext uri="{FF2B5EF4-FFF2-40B4-BE49-F238E27FC236}">
                <a16:creationId xmlns:a16="http://schemas.microsoft.com/office/drawing/2014/main" id="{B5204B55-C029-B026-381F-E7E729EEE568}"/>
              </a:ext>
            </a:extLst>
          </p:cNvPr>
          <p:cNvPicPr>
            <a:picLocks noChangeAspect="1"/>
          </p:cNvPicPr>
          <p:nvPr/>
        </p:nvPicPr>
        <p:blipFill rotWithShape="1">
          <a:blip r:embed="rId3">
            <a:alphaModFix amt="50000"/>
          </a:blip>
          <a:srcRect l="5901" r="5211"/>
          <a:stretch/>
        </p:blipFill>
        <p:spPr>
          <a:xfrm>
            <a:off x="20" y="1"/>
            <a:ext cx="12191980" cy="6857999"/>
          </a:xfrm>
          <a:prstGeom prst="rect">
            <a:avLst/>
          </a:prstGeom>
        </p:spPr>
      </p:pic>
      <p:sp>
        <p:nvSpPr>
          <p:cNvPr id="2" name="Title 1">
            <a:extLst>
              <a:ext uri="{FF2B5EF4-FFF2-40B4-BE49-F238E27FC236}">
                <a16:creationId xmlns:a16="http://schemas.microsoft.com/office/drawing/2014/main" id="{F3A94C06-AA9E-EF8C-7113-E9E886C7074B}"/>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rtl="0" eaLnBrk="1" hangingPunct="1"/>
            <a:r>
              <a:rPr lang="x-none" sz="6000">
                <a:solidFill>
                  <a:srgbClr val="FFFFFF"/>
                </a:solidFill>
              </a:rPr>
              <a:t>Ewlehiya Elektronîkî (Esafety) çi ye? </a:t>
            </a:r>
          </a:p>
        </p:txBody>
      </p:sp>
    </p:spTree>
    <p:extLst>
      <p:ext uri="{BB962C8B-B14F-4D97-AF65-F5344CB8AC3E}">
        <p14:creationId xmlns:p14="http://schemas.microsoft.com/office/powerpoint/2010/main" val="390883953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F32D-B754-9D7D-A649-CB12533D9081}"/>
              </a:ext>
            </a:extLst>
          </p:cNvPr>
          <p:cNvSpPr>
            <a:spLocks noGrp="1"/>
          </p:cNvSpPr>
          <p:nvPr>
            <p:ph type="title"/>
          </p:nvPr>
        </p:nvSpPr>
        <p:spPr>
          <a:xfrm>
            <a:off x="775470" y="180650"/>
            <a:ext cx="10640754" cy="775845"/>
          </a:xfrm>
        </p:spPr>
        <p:txBody>
          <a:bodyPr vert="horz" lIns="91440" tIns="45720" rIns="91440" bIns="45720" rtlCol="0" anchor="b">
            <a:normAutofit/>
          </a:bodyPr>
          <a:lstStyle/>
          <a:p>
            <a:pPr eaLnBrk="1" hangingPunct="1"/>
            <a:r>
              <a:rPr lang="en-US" sz="4000" kern="1200" dirty="0" err="1">
                <a:latin typeface="Arial" panose="020B0604020202020204" pitchFamily="34" charset="0"/>
                <a:cs typeface="Arial" panose="020B0604020202020204" pitchFamily="34" charset="0"/>
              </a:rPr>
              <a:t>Nîşaneyên</a:t>
            </a:r>
            <a:r>
              <a:rPr lang="en-US" sz="4000" kern="1200" dirty="0">
                <a:latin typeface="Arial" panose="020B0604020202020204" pitchFamily="34" charset="0"/>
                <a:cs typeface="Arial" panose="020B0604020202020204" pitchFamily="34" charset="0"/>
              </a:rPr>
              <a:t> </a:t>
            </a:r>
            <a:r>
              <a:rPr lang="en-US" sz="4000" kern="1200" dirty="0" err="1">
                <a:latin typeface="Arial" panose="020B0604020202020204" pitchFamily="34" charset="0"/>
                <a:cs typeface="Arial" panose="020B0604020202020204" pitchFamily="34" charset="0"/>
              </a:rPr>
              <a:t>hişyariya</a:t>
            </a:r>
            <a:r>
              <a:rPr lang="en-US" sz="4000" kern="1200" dirty="0">
                <a:latin typeface="Arial" panose="020B0604020202020204" pitchFamily="34" charset="0"/>
                <a:cs typeface="Arial" panose="020B0604020202020204" pitchFamily="34" charset="0"/>
              </a:rPr>
              <a:t> </a:t>
            </a:r>
            <a:r>
              <a:rPr lang="en-US" sz="4000" kern="1200" dirty="0" err="1">
                <a:latin typeface="Arial" panose="020B0604020202020204" pitchFamily="34" charset="0"/>
                <a:cs typeface="Arial" panose="020B0604020202020204" pitchFamily="34" charset="0"/>
              </a:rPr>
              <a:t>xalifandinê</a:t>
            </a:r>
            <a:endParaRPr lang="en-US" sz="4000" kern="1200" dirty="0">
              <a:latin typeface="Arial" panose="020B0604020202020204" pitchFamily="34" charset="0"/>
              <a:cs typeface="Arial" panose="020B0604020202020204" pitchFamily="34" charset="0"/>
            </a:endParaRPr>
          </a:p>
        </p:txBody>
      </p:sp>
      <p:pic>
        <p:nvPicPr>
          <p:cNvPr id="6146" name="Picture 2" descr="Red flag - Free flags icons">
            <a:extLst>
              <a:ext uri="{FF2B5EF4-FFF2-40B4-BE49-F238E27FC236}">
                <a16:creationId xmlns:a16="http://schemas.microsoft.com/office/drawing/2014/main" id="{7F64A3AA-5EC0-EDE3-5654-AD3BA7CD5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46" y="1320959"/>
            <a:ext cx="957217" cy="957217"/>
          </a:xfrm>
          <a:prstGeom prst="rect">
            <a:avLst/>
          </a:prstGeom>
          <a:noFill/>
          <a:extLst>
            <a:ext uri="{909E8E84-426E-40DD-AFC4-6F175D3DCCD1}">
              <a14:hiddenFill xmlns:a14="http://schemas.microsoft.com/office/drawing/2010/main">
                <a:solidFill>
                  <a:srgbClr val="FFFFFF"/>
                </a:solidFill>
              </a14:hiddenFill>
            </a:ext>
          </a:extLst>
        </p:spPr>
      </p:pic>
      <p:sp>
        <p:nvSpPr>
          <p:cNvPr id="42" name="Content Placeholder 2">
            <a:extLst>
              <a:ext uri="{FF2B5EF4-FFF2-40B4-BE49-F238E27FC236}">
                <a16:creationId xmlns:a16="http://schemas.microsoft.com/office/drawing/2014/main" id="{BAE3DB67-C751-D6E1-66E0-C26F329D6803}"/>
              </a:ext>
            </a:extLst>
          </p:cNvPr>
          <p:cNvSpPr txBox="1">
            <a:spLocks/>
          </p:cNvSpPr>
          <p:nvPr/>
        </p:nvSpPr>
        <p:spPr>
          <a:xfrm>
            <a:off x="1843313" y="1292453"/>
            <a:ext cx="10101943" cy="197144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spcAft>
                <a:spcPts val="0"/>
              </a:spcAft>
              <a:buNone/>
            </a:pPr>
            <a:r>
              <a:rPr lang="en-AU" sz="2000" b="1" dirty="0" err="1">
                <a:solidFill>
                  <a:schemeClr val="tx1"/>
                </a:solidFill>
                <a:latin typeface="Arial" panose="020B0604020202020204" pitchFamily="34" charset="0"/>
                <a:cs typeface="Arial" panose="020B0604020202020204" pitchFamily="34" charset="0"/>
              </a:rPr>
              <a:t>Têkilîdanîn</a:t>
            </a:r>
            <a:endParaRPr lang="en-AU" sz="2000" b="1" dirty="0">
              <a:solidFill>
                <a:schemeClr val="tx1"/>
              </a:solidFill>
              <a:latin typeface="Arial" panose="020B0604020202020204" pitchFamily="34" charset="0"/>
              <a:cs typeface="Arial" panose="020B0604020202020204" pitchFamily="34" charset="0"/>
            </a:endParaRPr>
          </a:p>
          <a:p>
            <a:pPr>
              <a:lnSpc>
                <a:spcPct val="114000"/>
              </a:lnSpc>
              <a:spcBef>
                <a:spcPts val="0"/>
              </a:spcBef>
              <a:spcAft>
                <a:spcPts val="0"/>
              </a:spcAft>
            </a:pPr>
            <a:r>
              <a:rPr lang="en-AU" sz="2000" dirty="0" err="1">
                <a:solidFill>
                  <a:schemeClr val="tx1"/>
                </a:solidFill>
                <a:latin typeface="Arial" panose="020B0604020202020204" pitchFamily="34" charset="0"/>
                <a:cs typeface="Arial" panose="020B0604020202020204" pitchFamily="34" charset="0"/>
              </a:rPr>
              <a:t>Pirraniya</a:t>
            </a:r>
            <a:r>
              <a:rPr lang="en-AU" sz="2000" dirty="0">
                <a:solidFill>
                  <a:schemeClr val="tx1"/>
                </a:solidFill>
                <a:latin typeface="Arial" panose="020B0604020202020204" pitchFamily="34" charset="0"/>
                <a:cs typeface="Arial" panose="020B0604020202020204" pitchFamily="34" charset="0"/>
              </a:rPr>
              <a:t> wan </a:t>
            </a:r>
            <a:r>
              <a:rPr lang="en-AU" sz="2000" dirty="0" err="1">
                <a:solidFill>
                  <a:schemeClr val="tx1"/>
                </a:solidFill>
                <a:latin typeface="Arial" panose="020B0604020202020204" pitchFamily="34" charset="0"/>
                <a:cs typeface="Arial" panose="020B0604020202020204" pitchFamily="34" charset="0"/>
              </a:rPr>
              <a:t>destpêkê</a:t>
            </a:r>
            <a:r>
              <a:rPr lang="en-AU" sz="2000" dirty="0">
                <a:solidFill>
                  <a:schemeClr val="tx1"/>
                </a:solidFill>
                <a:latin typeface="Arial" panose="020B0604020202020204" pitchFamily="34" charset="0"/>
                <a:cs typeface="Arial" panose="020B0604020202020204" pitchFamily="34" charset="0"/>
              </a:rPr>
              <a:t> bi </a:t>
            </a:r>
            <a:r>
              <a:rPr lang="en-AU" sz="2000" dirty="0" err="1">
                <a:solidFill>
                  <a:schemeClr val="tx1"/>
                </a:solidFill>
                <a:latin typeface="Arial" panose="020B0604020202020204" pitchFamily="34" charset="0"/>
                <a:cs typeface="Arial" panose="020B0604020202020204" pitchFamily="34" charset="0"/>
              </a:rPr>
              <a:t>rêya</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telefon</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peyama</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nivîskî</a:t>
            </a:r>
            <a:r>
              <a:rPr lang="en-AU" sz="2000" dirty="0">
                <a:solidFill>
                  <a:schemeClr val="tx1"/>
                </a:solidFill>
                <a:latin typeface="Arial" panose="020B0604020202020204" pitchFamily="34" charset="0"/>
                <a:cs typeface="Arial" panose="020B0604020202020204" pitchFamily="34" charset="0"/>
              </a:rPr>
              <a:t> (SMS) </a:t>
            </a:r>
            <a:r>
              <a:rPr lang="en-AU" sz="2000" dirty="0" err="1">
                <a:solidFill>
                  <a:schemeClr val="tx1"/>
                </a:solidFill>
                <a:latin typeface="Arial" panose="020B0604020202020204" pitchFamily="34" charset="0"/>
                <a:cs typeface="Arial" panose="020B0604020202020204" pitchFamily="34" charset="0"/>
              </a:rPr>
              <a:t>yan</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Email'ê</a:t>
            </a:r>
            <a:r>
              <a:rPr lang="en-AU" sz="2000" dirty="0">
                <a:solidFill>
                  <a:schemeClr val="tx1"/>
                </a:solidFill>
                <a:latin typeface="Arial" panose="020B0604020202020204" pitchFamily="34" charset="0"/>
                <a:cs typeface="Arial" panose="020B0604020202020204" pitchFamily="34" charset="0"/>
              </a:rPr>
              <a:t> bi </a:t>
            </a:r>
            <a:r>
              <a:rPr lang="en-AU" sz="2000" dirty="0" err="1">
                <a:solidFill>
                  <a:schemeClr val="tx1"/>
                </a:solidFill>
                <a:latin typeface="Arial" panose="020B0604020202020204" pitchFamily="34" charset="0"/>
                <a:cs typeface="Arial" panose="020B0604020202020204" pitchFamily="34" charset="0"/>
              </a:rPr>
              <a:t>te</a:t>
            </a:r>
            <a:r>
              <a:rPr lang="en-AU" sz="2000" dirty="0">
                <a:solidFill>
                  <a:schemeClr val="tx1"/>
                </a:solidFill>
                <a:latin typeface="Arial" panose="020B0604020202020204" pitchFamily="34" charset="0"/>
                <a:cs typeface="Arial" panose="020B0604020202020204" pitchFamily="34" charset="0"/>
              </a:rPr>
              <a:t> re </a:t>
            </a:r>
            <a:r>
              <a:rPr lang="en-AU" sz="2000" dirty="0" err="1">
                <a:solidFill>
                  <a:schemeClr val="tx1"/>
                </a:solidFill>
                <a:latin typeface="Arial" panose="020B0604020202020204" pitchFamily="34" charset="0"/>
                <a:cs typeface="Arial" panose="020B0604020202020204" pitchFamily="34" charset="0"/>
              </a:rPr>
              <a:t>têkilî</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dadihînin</a:t>
            </a:r>
            <a:r>
              <a:rPr lang="en-AU" sz="2000" dirty="0">
                <a:solidFill>
                  <a:schemeClr val="tx1"/>
                </a:solidFill>
                <a:latin typeface="Arial" panose="020B0604020202020204" pitchFamily="34" charset="0"/>
                <a:cs typeface="Arial" panose="020B0604020202020204" pitchFamily="34" charset="0"/>
              </a:rPr>
              <a:t>.</a:t>
            </a:r>
          </a:p>
          <a:p>
            <a:pPr>
              <a:lnSpc>
                <a:spcPct val="114000"/>
              </a:lnSpc>
              <a:spcBef>
                <a:spcPts val="0"/>
              </a:spcBef>
              <a:spcAft>
                <a:spcPts val="0"/>
              </a:spcAft>
            </a:pPr>
            <a:r>
              <a:rPr lang="en-AU" sz="2000" dirty="0">
                <a:solidFill>
                  <a:schemeClr val="tx1"/>
                </a:solidFill>
                <a:latin typeface="Arial" panose="020B0604020202020204" pitchFamily="34" charset="0"/>
                <a:cs typeface="Arial" panose="020B0604020202020204" pitchFamily="34" charset="0"/>
              </a:rPr>
              <a:t>Ji </a:t>
            </a:r>
            <a:r>
              <a:rPr lang="en-AU" sz="2000" dirty="0" err="1">
                <a:solidFill>
                  <a:schemeClr val="tx1"/>
                </a:solidFill>
                <a:latin typeface="Arial" panose="020B0604020202020204" pitchFamily="34" charset="0"/>
                <a:cs typeface="Arial" panose="020B0604020202020204" pitchFamily="34" charset="0"/>
              </a:rPr>
              <a:t>bo</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ku</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ew</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wek</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qanûnî</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bên</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xuyakirin</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xwe</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dixin</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dewsa</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sazî</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yan</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kar</a:t>
            </a:r>
            <a:r>
              <a:rPr lang="en-AU" sz="2000" dirty="0">
                <a:solidFill>
                  <a:schemeClr val="tx1"/>
                </a:solidFill>
                <a:latin typeface="Arial" panose="020B0604020202020204" pitchFamily="34" charset="0"/>
                <a:cs typeface="Arial" panose="020B0604020202020204" pitchFamily="34" charset="0"/>
              </a:rPr>
              <a:t> û </a:t>
            </a:r>
            <a:r>
              <a:rPr lang="en-AU" sz="2000" dirty="0" err="1">
                <a:solidFill>
                  <a:schemeClr val="tx1"/>
                </a:solidFill>
                <a:latin typeface="Arial" panose="020B0604020202020204" pitchFamily="34" charset="0"/>
                <a:cs typeface="Arial" panose="020B0604020202020204" pitchFamily="34" charset="0"/>
              </a:rPr>
              <a:t>pêşeyan</a:t>
            </a:r>
            <a:r>
              <a:rPr lang="en-AU" sz="2000" dirty="0">
                <a:solidFill>
                  <a:schemeClr val="tx1"/>
                </a:solidFill>
                <a:latin typeface="Arial" panose="020B0604020202020204" pitchFamily="34" charset="0"/>
                <a:cs typeface="Arial" panose="020B0604020202020204" pitchFamily="34" charset="0"/>
              </a:rPr>
              <a:t>.</a:t>
            </a:r>
          </a:p>
          <a:p>
            <a:pPr marL="0" indent="0">
              <a:lnSpc>
                <a:spcPct val="114000"/>
              </a:lnSpc>
              <a:spcBef>
                <a:spcPts val="0"/>
              </a:spcBef>
              <a:spcAft>
                <a:spcPts val="0"/>
              </a:spcAft>
              <a:buNone/>
            </a:pPr>
            <a:endParaRPr lang="en-AU" sz="2000" dirty="0">
              <a:solidFill>
                <a:schemeClr val="tx1"/>
              </a:solidFill>
              <a:latin typeface="Arial" panose="020B0604020202020204" pitchFamily="34" charset="0"/>
              <a:cs typeface="Arial" panose="020B0604020202020204" pitchFamily="34" charset="0"/>
            </a:endParaRPr>
          </a:p>
        </p:txBody>
      </p:sp>
      <p:sp>
        <p:nvSpPr>
          <p:cNvPr id="43" name="Content Placeholder 2">
            <a:extLst>
              <a:ext uri="{FF2B5EF4-FFF2-40B4-BE49-F238E27FC236}">
                <a16:creationId xmlns:a16="http://schemas.microsoft.com/office/drawing/2014/main" id="{5A383F9E-4F92-1AC2-E23A-B97A95B6F2E1}"/>
              </a:ext>
            </a:extLst>
          </p:cNvPr>
          <p:cNvSpPr txBox="1">
            <a:spLocks/>
          </p:cNvSpPr>
          <p:nvPr/>
        </p:nvSpPr>
        <p:spPr>
          <a:xfrm>
            <a:off x="1894537" y="3263900"/>
            <a:ext cx="10101943" cy="114145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spcAft>
                <a:spcPts val="0"/>
              </a:spcAft>
              <a:buNone/>
            </a:pPr>
            <a:r>
              <a:rPr lang="en-AU" sz="2000" b="1" dirty="0" err="1">
                <a:solidFill>
                  <a:schemeClr val="tx1"/>
                </a:solidFill>
                <a:latin typeface="Arial" panose="020B0604020202020204" pitchFamily="34" charset="0"/>
                <a:cs typeface="Arial" panose="020B0604020202020204" pitchFamily="34" charset="0"/>
              </a:rPr>
              <a:t>Çîrok</a:t>
            </a:r>
            <a:endParaRPr lang="en-AU" sz="2000" b="1" dirty="0">
              <a:solidFill>
                <a:schemeClr val="tx1"/>
              </a:solidFill>
              <a:latin typeface="Arial" panose="020B0604020202020204" pitchFamily="34" charset="0"/>
              <a:cs typeface="Arial" panose="020B0604020202020204" pitchFamily="34" charset="0"/>
            </a:endParaRPr>
          </a:p>
          <a:p>
            <a:pPr>
              <a:lnSpc>
                <a:spcPct val="114000"/>
              </a:lnSpc>
              <a:spcBef>
                <a:spcPts val="0"/>
              </a:spcBef>
              <a:spcAft>
                <a:spcPts val="0"/>
              </a:spcAft>
            </a:pPr>
            <a:r>
              <a:rPr lang="en-AU" sz="2000" dirty="0" err="1">
                <a:solidFill>
                  <a:schemeClr val="tx1"/>
                </a:solidFill>
                <a:latin typeface="Arial" panose="020B0604020202020204" pitchFamily="34" charset="0"/>
                <a:cs typeface="Arial" panose="020B0604020202020204" pitchFamily="34" charset="0"/>
              </a:rPr>
              <a:t>Ew</a:t>
            </a:r>
            <a:r>
              <a:rPr lang="en-AU" sz="2000" dirty="0">
                <a:solidFill>
                  <a:schemeClr val="tx1"/>
                </a:solidFill>
                <a:latin typeface="Arial" panose="020B0604020202020204" pitchFamily="34" charset="0"/>
                <a:cs typeface="Arial" panose="020B0604020202020204" pitchFamily="34" charset="0"/>
              </a:rPr>
              <a:t> ji </a:t>
            </a:r>
            <a:r>
              <a:rPr lang="en-AU" sz="2000" dirty="0" err="1">
                <a:solidFill>
                  <a:schemeClr val="tx1"/>
                </a:solidFill>
                <a:latin typeface="Arial" panose="020B0604020202020204" pitchFamily="34" charset="0"/>
                <a:cs typeface="Arial" panose="020B0604020202020204" pitchFamily="34" charset="0"/>
              </a:rPr>
              <a:t>bo</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ku</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te</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bêxin</a:t>
            </a:r>
            <a:r>
              <a:rPr lang="en-AU" sz="2000" dirty="0">
                <a:solidFill>
                  <a:schemeClr val="tx1"/>
                </a:solidFill>
                <a:latin typeface="Arial" panose="020B0604020202020204" pitchFamily="34" charset="0"/>
                <a:cs typeface="Arial" panose="020B0604020202020204" pitchFamily="34" charset="0"/>
              </a:rPr>
              <a:t> nav </a:t>
            </a:r>
            <a:r>
              <a:rPr lang="en-AU" sz="2000" dirty="0" err="1">
                <a:solidFill>
                  <a:schemeClr val="tx1"/>
                </a:solidFill>
                <a:latin typeface="Arial" panose="020B0604020202020204" pitchFamily="34" charset="0"/>
                <a:cs typeface="Arial" panose="020B0604020202020204" pitchFamily="34" charset="0"/>
              </a:rPr>
              <a:t>davika</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xafilandin</a:t>
            </a:r>
            <a:r>
              <a:rPr lang="en-AU" sz="2000" dirty="0">
                <a:solidFill>
                  <a:schemeClr val="tx1"/>
                </a:solidFill>
                <a:latin typeface="Arial" panose="020B0604020202020204" pitchFamily="34" charset="0"/>
                <a:cs typeface="Arial" panose="020B0604020202020204" pitchFamily="34" charset="0"/>
              </a:rPr>
              <a:t> û </a:t>
            </a:r>
            <a:r>
              <a:rPr lang="en-AU" sz="2000" dirty="0" err="1">
                <a:solidFill>
                  <a:schemeClr val="tx1"/>
                </a:solidFill>
                <a:latin typeface="Arial" panose="020B0604020202020204" pitchFamily="34" charset="0"/>
                <a:cs typeface="Arial" panose="020B0604020202020204" pitchFamily="34" charset="0"/>
              </a:rPr>
              <a:t>şêlandinê</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çîrokeke</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bawerpêkirî</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çê</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dikin</a:t>
            </a:r>
            <a:r>
              <a:rPr lang="en-AU" sz="2000" dirty="0">
                <a:solidFill>
                  <a:schemeClr val="tx1"/>
                </a:solidFill>
                <a:latin typeface="Arial" panose="020B0604020202020204" pitchFamily="34" charset="0"/>
                <a:cs typeface="Arial" panose="020B0604020202020204" pitchFamily="34" charset="0"/>
              </a:rPr>
              <a:t>.</a:t>
            </a:r>
          </a:p>
        </p:txBody>
      </p:sp>
      <p:sp>
        <p:nvSpPr>
          <p:cNvPr id="44" name="Content Placeholder 2">
            <a:extLst>
              <a:ext uri="{FF2B5EF4-FFF2-40B4-BE49-F238E27FC236}">
                <a16:creationId xmlns:a16="http://schemas.microsoft.com/office/drawing/2014/main" id="{5B876B1F-E3FA-E571-08E3-2E38EEFE25E9}"/>
              </a:ext>
            </a:extLst>
          </p:cNvPr>
          <p:cNvSpPr txBox="1">
            <a:spLocks/>
          </p:cNvSpPr>
          <p:nvPr/>
        </p:nvSpPr>
        <p:spPr>
          <a:xfrm>
            <a:off x="1894537" y="4579823"/>
            <a:ext cx="9905577" cy="197144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spcAft>
                <a:spcPts val="0"/>
              </a:spcAft>
              <a:buNone/>
            </a:pPr>
            <a:r>
              <a:rPr lang="en-AU" sz="2000" b="1" dirty="0" err="1">
                <a:solidFill>
                  <a:schemeClr val="tx1"/>
                </a:solidFill>
                <a:latin typeface="Arial" panose="020B0604020202020204" pitchFamily="34" charset="0"/>
                <a:cs typeface="Arial" panose="020B0604020202020204" pitchFamily="34" charset="0"/>
              </a:rPr>
              <a:t>Lezgînî</a:t>
            </a:r>
            <a:endParaRPr lang="en-AU" sz="2000" b="1" dirty="0">
              <a:solidFill>
                <a:schemeClr val="tx1"/>
              </a:solidFill>
              <a:latin typeface="Arial" panose="020B0604020202020204" pitchFamily="34" charset="0"/>
              <a:cs typeface="Arial" panose="020B0604020202020204" pitchFamily="34" charset="0"/>
            </a:endParaRPr>
          </a:p>
          <a:p>
            <a:pPr>
              <a:lnSpc>
                <a:spcPct val="114000"/>
              </a:lnSpc>
              <a:spcBef>
                <a:spcPts val="0"/>
              </a:spcBef>
              <a:spcAft>
                <a:spcPts val="0"/>
              </a:spcAft>
            </a:pPr>
            <a:r>
              <a:rPr lang="en-AU" sz="2000" dirty="0" err="1">
                <a:solidFill>
                  <a:schemeClr val="tx1"/>
                </a:solidFill>
                <a:latin typeface="Arial" panose="020B0604020202020204" pitchFamily="34" charset="0"/>
                <a:cs typeface="Arial" panose="020B0604020202020204" pitchFamily="34" charset="0"/>
              </a:rPr>
              <a:t>Şêlîner</a:t>
            </a:r>
            <a:r>
              <a:rPr lang="en-AU" sz="2000" dirty="0">
                <a:solidFill>
                  <a:schemeClr val="tx1"/>
                </a:solidFill>
                <a:latin typeface="Arial" panose="020B0604020202020204" pitchFamily="34" charset="0"/>
                <a:cs typeface="Arial" panose="020B0604020202020204" pitchFamily="34" charset="0"/>
              </a:rPr>
              <a:t> û </a:t>
            </a:r>
            <a:r>
              <a:rPr lang="en-AU" sz="2000" dirty="0" err="1">
                <a:solidFill>
                  <a:schemeClr val="tx1"/>
                </a:solidFill>
                <a:latin typeface="Arial" panose="020B0604020202020204" pitchFamily="34" charset="0"/>
                <a:cs typeface="Arial" panose="020B0604020202020204" pitchFamily="34" charset="0"/>
              </a:rPr>
              <a:t>xafilîner</a:t>
            </a:r>
            <a:r>
              <a:rPr lang="en-AU" sz="2000" dirty="0">
                <a:solidFill>
                  <a:schemeClr val="tx1"/>
                </a:solidFill>
                <a:latin typeface="Arial" panose="020B0604020202020204" pitchFamily="34" charset="0"/>
                <a:cs typeface="Arial" panose="020B0604020202020204" pitchFamily="34" charset="0"/>
              </a:rPr>
              <a:t> ji </a:t>
            </a:r>
            <a:r>
              <a:rPr lang="en-AU" sz="2000" dirty="0" err="1">
                <a:solidFill>
                  <a:schemeClr val="tx1"/>
                </a:solidFill>
                <a:latin typeface="Arial" panose="020B0604020202020204" pitchFamily="34" charset="0"/>
                <a:cs typeface="Arial" panose="020B0604020202020204" pitchFamily="34" charset="0"/>
              </a:rPr>
              <a:t>bo</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ku</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derfetekê</a:t>
            </a:r>
            <a:r>
              <a:rPr lang="en-AU" sz="2000" dirty="0">
                <a:solidFill>
                  <a:schemeClr val="tx1"/>
                </a:solidFill>
                <a:latin typeface="Arial" panose="020B0604020202020204" pitchFamily="34" charset="0"/>
                <a:cs typeface="Arial" panose="020B0604020202020204" pitchFamily="34" charset="0"/>
              </a:rPr>
              <a:t> ji </a:t>
            </a:r>
            <a:r>
              <a:rPr lang="en-AU" sz="2000" dirty="0" err="1">
                <a:solidFill>
                  <a:schemeClr val="tx1"/>
                </a:solidFill>
                <a:latin typeface="Arial" panose="020B0604020202020204" pitchFamily="34" charset="0"/>
                <a:cs typeface="Arial" panose="020B0604020202020204" pitchFamily="34" charset="0"/>
              </a:rPr>
              <a:t>bo</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têderxistina</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rast</a:t>
            </a:r>
            <a:r>
              <a:rPr lang="en-AU" sz="2000" dirty="0">
                <a:solidFill>
                  <a:schemeClr val="tx1"/>
                </a:solidFill>
                <a:latin typeface="Arial" panose="020B0604020202020204" pitchFamily="34" charset="0"/>
                <a:cs typeface="Arial" panose="020B0604020202020204" pitchFamily="34" charset="0"/>
              </a:rPr>
              <a:t> û </a:t>
            </a:r>
            <a:r>
              <a:rPr lang="en-AU" sz="2000" dirty="0" err="1">
                <a:solidFill>
                  <a:schemeClr val="tx1"/>
                </a:solidFill>
                <a:latin typeface="Arial" panose="020B0604020202020204" pitchFamily="34" charset="0"/>
                <a:cs typeface="Arial" panose="020B0604020202020204" pitchFamily="34" charset="0"/>
              </a:rPr>
              <a:t>çewtiyê</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bo</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te</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nehêlin</a:t>
            </a:r>
            <a:r>
              <a:rPr lang="en-AU" sz="2000" dirty="0">
                <a:solidFill>
                  <a:schemeClr val="tx1"/>
                </a:solidFill>
                <a:latin typeface="Arial" panose="020B0604020202020204" pitchFamily="34" charset="0"/>
                <a:cs typeface="Arial" panose="020B0604020202020204" pitchFamily="34" charset="0"/>
              </a:rPr>
              <a:t>, bi </a:t>
            </a:r>
            <a:r>
              <a:rPr lang="en-AU" sz="2000" dirty="0" err="1">
                <a:solidFill>
                  <a:schemeClr val="tx1"/>
                </a:solidFill>
                <a:latin typeface="Arial" panose="020B0604020202020204" pitchFamily="34" charset="0"/>
                <a:cs typeface="Arial" panose="020B0604020202020204" pitchFamily="34" charset="0"/>
              </a:rPr>
              <a:t>awayekî</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guvaşê</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tînin</a:t>
            </a:r>
            <a:r>
              <a:rPr lang="en-AU" sz="2000" dirty="0">
                <a:solidFill>
                  <a:schemeClr val="tx1"/>
                </a:solidFill>
                <a:latin typeface="Arial" panose="020B0604020202020204" pitchFamily="34" charset="0"/>
                <a:cs typeface="Arial" panose="020B0604020202020204" pitchFamily="34" charset="0"/>
              </a:rPr>
              <a:t> ser </a:t>
            </a:r>
            <a:r>
              <a:rPr lang="en-AU" sz="2000" dirty="0" err="1">
                <a:solidFill>
                  <a:schemeClr val="tx1"/>
                </a:solidFill>
                <a:latin typeface="Arial" panose="020B0604020202020204" pitchFamily="34" charset="0"/>
                <a:cs typeface="Arial" panose="020B0604020202020204" pitchFamily="34" charset="0"/>
              </a:rPr>
              <a:t>te</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ku</a:t>
            </a:r>
            <a:r>
              <a:rPr lang="en-AU" sz="2000" dirty="0">
                <a:solidFill>
                  <a:schemeClr val="tx1"/>
                </a:solidFill>
                <a:latin typeface="Arial" panose="020B0604020202020204" pitchFamily="34" charset="0"/>
                <a:cs typeface="Arial" panose="020B0604020202020204" pitchFamily="34" charset="0"/>
              </a:rPr>
              <a:t> bi lez </a:t>
            </a:r>
            <a:r>
              <a:rPr lang="en-AU" sz="2000" dirty="0" err="1">
                <a:solidFill>
                  <a:schemeClr val="tx1"/>
                </a:solidFill>
                <a:latin typeface="Arial" panose="020B0604020202020204" pitchFamily="34" charset="0"/>
                <a:cs typeface="Arial" panose="020B0604020202020204" pitchFamily="34" charset="0"/>
              </a:rPr>
              <a:t>bikevî</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tevgerê</a:t>
            </a:r>
            <a:r>
              <a:rPr lang="en-AU" sz="2000" dirty="0">
                <a:solidFill>
                  <a:schemeClr val="tx1"/>
                </a:solidFill>
                <a:latin typeface="Arial" panose="020B0604020202020204" pitchFamily="34" charset="0"/>
                <a:cs typeface="Arial" panose="020B0604020202020204" pitchFamily="34" charset="0"/>
              </a:rPr>
              <a:t>.</a:t>
            </a:r>
          </a:p>
          <a:p>
            <a:pPr>
              <a:lnSpc>
                <a:spcPct val="114000"/>
              </a:lnSpc>
              <a:spcBef>
                <a:spcPts val="0"/>
              </a:spcBef>
              <a:spcAft>
                <a:spcPts val="0"/>
              </a:spcAft>
            </a:pPr>
            <a:r>
              <a:rPr lang="en-AU" sz="2000" dirty="0">
                <a:solidFill>
                  <a:schemeClr val="tx1"/>
                </a:solidFill>
                <a:latin typeface="Arial" panose="020B0604020202020204" pitchFamily="34" charset="0"/>
                <a:cs typeface="Arial" panose="020B0604020202020204" pitchFamily="34" charset="0"/>
              </a:rPr>
              <a:t>Ku </a:t>
            </a:r>
            <a:r>
              <a:rPr lang="en-AU" sz="2000" dirty="0" err="1">
                <a:solidFill>
                  <a:schemeClr val="tx1"/>
                </a:solidFill>
                <a:latin typeface="Arial" panose="020B0604020202020204" pitchFamily="34" charset="0"/>
                <a:cs typeface="Arial" panose="020B0604020202020204" pitchFamily="34" charset="0"/>
              </a:rPr>
              <a:t>pirranî</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pêk</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tê</a:t>
            </a:r>
            <a:r>
              <a:rPr lang="en-AU" sz="2000" dirty="0">
                <a:solidFill>
                  <a:schemeClr val="tx1"/>
                </a:solidFill>
                <a:latin typeface="Arial" panose="020B0604020202020204" pitchFamily="34" charset="0"/>
                <a:cs typeface="Arial" panose="020B0604020202020204" pitchFamily="34" charset="0"/>
              </a:rPr>
              <a:t> ji </a:t>
            </a:r>
            <a:r>
              <a:rPr lang="en-AU" sz="2000" dirty="0" err="1">
                <a:solidFill>
                  <a:schemeClr val="tx1"/>
                </a:solidFill>
                <a:latin typeface="Arial" panose="020B0604020202020204" pitchFamily="34" charset="0"/>
                <a:cs typeface="Arial" panose="020B0604020202020204" pitchFamily="34" charset="0"/>
              </a:rPr>
              <a:t>moletên</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xapînok</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yan</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pêşniyazên</a:t>
            </a:r>
            <a:r>
              <a:rPr lang="en-AU" sz="2000" dirty="0">
                <a:solidFill>
                  <a:schemeClr val="tx1"/>
                </a:solidFill>
                <a:latin typeface="Arial" panose="020B0604020202020204" pitchFamily="34" charset="0"/>
                <a:cs typeface="Arial" panose="020B0604020202020204" pitchFamily="34" charset="0"/>
              </a:rPr>
              <a:t> bi "</a:t>
            </a:r>
            <a:r>
              <a:rPr lang="en-AU" sz="2000" dirty="0" err="1">
                <a:solidFill>
                  <a:schemeClr val="tx1"/>
                </a:solidFill>
                <a:latin typeface="Arial" panose="020B0604020202020204" pitchFamily="34" charset="0"/>
                <a:cs typeface="Arial" panose="020B0604020202020204" pitchFamily="34" charset="0"/>
              </a:rPr>
              <a:t>dema</a:t>
            </a:r>
            <a:r>
              <a:rPr lang="en-AU" sz="2000" dirty="0">
                <a:solidFill>
                  <a:schemeClr val="tx1"/>
                </a:solidFill>
                <a:latin typeface="Arial" panose="020B0604020202020204" pitchFamily="34" charset="0"/>
                <a:cs typeface="Arial" panose="020B0604020202020204" pitchFamily="34" charset="0"/>
              </a:rPr>
              <a:t> </a:t>
            </a:r>
            <a:r>
              <a:rPr lang="en-AU" sz="2000" dirty="0" err="1">
                <a:solidFill>
                  <a:schemeClr val="tx1"/>
                </a:solidFill>
                <a:latin typeface="Arial" panose="020B0604020202020204" pitchFamily="34" charset="0"/>
                <a:cs typeface="Arial" panose="020B0604020202020204" pitchFamily="34" charset="0"/>
              </a:rPr>
              <a:t>sînordar</a:t>
            </a:r>
            <a:r>
              <a:rPr lang="en-AU" sz="2000" dirty="0">
                <a:solidFill>
                  <a:schemeClr val="tx1"/>
                </a:solidFill>
                <a:latin typeface="Arial" panose="020B0604020202020204" pitchFamily="34" charset="0"/>
                <a:cs typeface="Arial" panose="020B0604020202020204" pitchFamily="34" charset="0"/>
              </a:rPr>
              <a:t>".</a:t>
            </a:r>
          </a:p>
        </p:txBody>
      </p:sp>
      <p:pic>
        <p:nvPicPr>
          <p:cNvPr id="45" name="Picture 2" descr="Red flag - Free flags icons">
            <a:extLst>
              <a:ext uri="{FF2B5EF4-FFF2-40B4-BE49-F238E27FC236}">
                <a16:creationId xmlns:a16="http://schemas.microsoft.com/office/drawing/2014/main" id="{6E61F7FA-9F9F-0827-A12B-3CCB7B3A9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325" y="3206503"/>
            <a:ext cx="957217" cy="95721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Red flag - Free flags icons">
            <a:extLst>
              <a:ext uri="{FF2B5EF4-FFF2-40B4-BE49-F238E27FC236}">
                <a16:creationId xmlns:a16="http://schemas.microsoft.com/office/drawing/2014/main" id="{F85C5AD0-1F9B-6BE4-DC98-8DF4A2F6E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45" y="4764078"/>
            <a:ext cx="957217" cy="957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204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2294C-9525-BA49-8C84-0D8176EE42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9607E9-37DF-3DAC-1C90-495A02D9D3C7}"/>
              </a:ext>
            </a:extLst>
          </p:cNvPr>
          <p:cNvSpPr>
            <a:spLocks noGrp="1"/>
          </p:cNvSpPr>
          <p:nvPr>
            <p:ph type="title"/>
          </p:nvPr>
        </p:nvSpPr>
        <p:spPr>
          <a:xfrm>
            <a:off x="775470" y="180650"/>
            <a:ext cx="10640754" cy="775845"/>
          </a:xfrm>
        </p:spPr>
        <p:txBody>
          <a:bodyPr vert="horz" lIns="91440" tIns="45720" rIns="91440" bIns="45720" rtlCol="0" anchor="b">
            <a:normAutofit/>
          </a:bodyPr>
          <a:lstStyle/>
          <a:p>
            <a:pPr algn="ctr" eaLnBrk="1" hangingPunct="1"/>
            <a:r>
              <a:rPr lang="x-none" sz="4000" kern="1200" dirty="0">
                <a:latin typeface="Arial" panose="020B0604020202020204" pitchFamily="34" charset="0"/>
                <a:cs typeface="Arial" panose="020B0604020202020204" pitchFamily="34" charset="0"/>
              </a:rPr>
              <a:t>Cûreyên şêlandin û xalifandinan</a:t>
            </a:r>
            <a:endParaRPr lang="en-US" sz="4000" kern="1200" dirty="0">
              <a:latin typeface="Arial" panose="020B0604020202020204" pitchFamily="34" charset="0"/>
              <a:cs typeface="Arial" panose="020B0604020202020204" pitchFamily="34" charset="0"/>
            </a:endParaRPr>
          </a:p>
        </p:txBody>
      </p:sp>
      <p:sp>
        <p:nvSpPr>
          <p:cNvPr id="4" name="TextBox 2">
            <a:extLst>
              <a:ext uri="{FF2B5EF4-FFF2-40B4-BE49-F238E27FC236}">
                <a16:creationId xmlns:a16="http://schemas.microsoft.com/office/drawing/2014/main" id="{B7E48E08-5C29-32E7-1D89-579904DCE36F}"/>
              </a:ext>
            </a:extLst>
          </p:cNvPr>
          <p:cNvSpPr txBox="1"/>
          <p:nvPr/>
        </p:nvSpPr>
        <p:spPr>
          <a:xfrm>
            <a:off x="8273665" y="6265474"/>
            <a:ext cx="5257800" cy="307777"/>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Source: NBN Scam Awareness Resources</a:t>
            </a:r>
          </a:p>
        </p:txBody>
      </p:sp>
      <p:grpSp>
        <p:nvGrpSpPr>
          <p:cNvPr id="29" name="Group 28">
            <a:extLst>
              <a:ext uri="{FF2B5EF4-FFF2-40B4-BE49-F238E27FC236}">
                <a16:creationId xmlns:a16="http://schemas.microsoft.com/office/drawing/2014/main" id="{E3CF244F-4CE9-6D47-150A-046F76B7C4EA}"/>
              </a:ext>
            </a:extLst>
          </p:cNvPr>
          <p:cNvGrpSpPr/>
          <p:nvPr/>
        </p:nvGrpSpPr>
        <p:grpSpPr>
          <a:xfrm>
            <a:off x="4046400" y="1229619"/>
            <a:ext cx="3801600" cy="2699559"/>
            <a:chOff x="3876437" y="1731585"/>
            <a:chExt cx="3801600" cy="2699559"/>
          </a:xfrm>
        </p:grpSpPr>
        <p:grpSp>
          <p:nvGrpSpPr>
            <p:cNvPr id="10" name="Group 9">
              <a:extLst>
                <a:ext uri="{FF2B5EF4-FFF2-40B4-BE49-F238E27FC236}">
                  <a16:creationId xmlns:a16="http://schemas.microsoft.com/office/drawing/2014/main" id="{17F5B2EA-4B6D-CE02-AE5C-635D2619D608}"/>
                </a:ext>
              </a:extLst>
            </p:cNvPr>
            <p:cNvGrpSpPr/>
            <p:nvPr/>
          </p:nvGrpSpPr>
          <p:grpSpPr>
            <a:xfrm>
              <a:off x="5030425" y="1731585"/>
              <a:ext cx="1578417" cy="1578417"/>
              <a:chOff x="5030425" y="1731585"/>
              <a:chExt cx="1578417" cy="1578417"/>
            </a:xfrm>
          </p:grpSpPr>
          <p:pic>
            <p:nvPicPr>
              <p:cNvPr id="7" name="Graphic 6" descr="Laptop outline">
                <a:extLst>
                  <a:ext uri="{FF2B5EF4-FFF2-40B4-BE49-F238E27FC236}">
                    <a16:creationId xmlns:a16="http://schemas.microsoft.com/office/drawing/2014/main" id="{C4D83E2D-FBC4-C0FA-02F2-3E9DFA0AE14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130014" y="1767316"/>
                <a:ext cx="1379238" cy="1379238"/>
              </a:xfrm>
              <a:prstGeom prst="rect">
                <a:avLst/>
              </a:prstGeom>
            </p:spPr>
          </p:pic>
          <p:sp>
            <p:nvSpPr>
              <p:cNvPr id="9" name="Oval 8">
                <a:extLst>
                  <a:ext uri="{FF2B5EF4-FFF2-40B4-BE49-F238E27FC236}">
                    <a16:creationId xmlns:a16="http://schemas.microsoft.com/office/drawing/2014/main" id="{6EF52F8F-4AA4-374B-6740-7290B8C5D8B9}"/>
                  </a:ext>
                </a:extLst>
              </p:cNvPr>
              <p:cNvSpPr/>
              <p:nvPr/>
            </p:nvSpPr>
            <p:spPr>
              <a:xfrm>
                <a:off x="5030425" y="1731585"/>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Kanit"/>
                  <a:ea typeface="+mn-ea"/>
                  <a:cs typeface="+mn-cs"/>
                </a:endParaRPr>
              </a:p>
            </p:txBody>
          </p:sp>
        </p:grpSp>
        <p:sp>
          <p:nvSpPr>
            <p:cNvPr id="12" name="Title 1">
              <a:extLst>
                <a:ext uri="{FF2B5EF4-FFF2-40B4-BE49-F238E27FC236}">
                  <a16:creationId xmlns:a16="http://schemas.microsoft.com/office/drawing/2014/main" id="{BE541D39-2038-3724-628D-D09562D1AA6B}"/>
                </a:ext>
              </a:extLst>
            </p:cNvPr>
            <p:cNvSpPr txBox="1">
              <a:spLocks/>
            </p:cNvSpPr>
            <p:nvPr/>
          </p:nvSpPr>
          <p:spPr bwMode="auto">
            <a:xfrm>
              <a:off x="3876437" y="3782797"/>
              <a:ext cx="3801600" cy="64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marR="0" lvl="0" algn="ctr" defTabSz="914400" rtl="0" eaLnBrk="1" fontAlgn="base" latinLnBrk="0" hangingPunct="1">
                <a:lnSpc>
                  <a:spcPct val="100000"/>
                </a:lnSpc>
                <a:spcBef>
                  <a:spcPct val="0"/>
                </a:spcBef>
                <a:spcAft>
                  <a:spcPct val="0"/>
                </a:spcAft>
                <a:buClrTx/>
                <a:buSzTx/>
                <a:tabLst/>
                <a:defRPr/>
              </a:pPr>
              <a:r>
                <a:rPr kumimoji="0" lang="en-US" sz="22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Şêlandinên </a:t>
              </a:r>
              <a:r>
                <a:rPr kumimoji="0" lang="en-US" sz="2200" b="0" i="0" u="none" strike="noStrike" kern="1200" cap="none" spc="0" normalizeH="0" baseline="0" noProof="0" dirty="0" err="1">
                  <a:ln>
                    <a:noFill/>
                  </a:ln>
                  <a:solidFill>
                    <a:srgbClr val="00B0F0"/>
                  </a:solidFill>
                  <a:effectLst/>
                  <a:uLnTx/>
                  <a:uFillTx/>
                  <a:latin typeface="Arial" panose="020B0604020202020204" pitchFamily="34" charset="0"/>
                  <a:ea typeface="+mj-ea"/>
                  <a:cs typeface="Arial" panose="020B0604020202020204" pitchFamily="34" charset="0"/>
                </a:rPr>
                <a:t>destragihîştina</a:t>
              </a:r>
              <a:r>
                <a:rPr kumimoji="0" lang="en-US" sz="22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 ji </a:t>
              </a:r>
              <a:r>
                <a:rPr kumimoji="0" lang="en-US" sz="2200" b="0" i="0" u="none" strike="noStrike" kern="1200" cap="none" spc="0" normalizeH="0" baseline="0" noProof="0" dirty="0" err="1">
                  <a:ln>
                    <a:noFill/>
                  </a:ln>
                  <a:solidFill>
                    <a:srgbClr val="00B0F0"/>
                  </a:solidFill>
                  <a:effectLst/>
                  <a:uLnTx/>
                  <a:uFillTx/>
                  <a:latin typeface="Arial" panose="020B0604020202020204" pitchFamily="34" charset="0"/>
                  <a:ea typeface="+mj-ea"/>
                  <a:cs typeface="Arial" panose="020B0604020202020204" pitchFamily="34" charset="0"/>
                </a:rPr>
                <a:t>rêya</a:t>
              </a:r>
              <a:r>
                <a:rPr kumimoji="0" lang="en-US" sz="22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 </a:t>
              </a:r>
              <a:r>
                <a:rPr kumimoji="0" lang="en-US" sz="2200" b="0" i="0" u="none" strike="noStrike" kern="1200" cap="none" spc="0" normalizeH="0" baseline="0" noProof="0" dirty="0" err="1">
                  <a:ln>
                    <a:noFill/>
                  </a:ln>
                  <a:solidFill>
                    <a:srgbClr val="00B0F0"/>
                  </a:solidFill>
                  <a:effectLst/>
                  <a:uLnTx/>
                  <a:uFillTx/>
                  <a:latin typeface="Arial" panose="020B0604020202020204" pitchFamily="34" charset="0"/>
                  <a:ea typeface="+mj-ea"/>
                  <a:cs typeface="Arial" panose="020B0604020202020204" pitchFamily="34" charset="0"/>
                </a:rPr>
                <a:t>dûr</a:t>
              </a:r>
              <a:r>
                <a:rPr kumimoji="0" lang="en-US" sz="22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 û </a:t>
              </a:r>
              <a:r>
                <a:rPr kumimoji="0" lang="en-US" sz="2200" b="0" i="0" u="none" strike="noStrike" kern="1200" cap="none" spc="0" normalizeH="0" baseline="0" noProof="0" dirty="0" err="1">
                  <a:ln>
                    <a:noFill/>
                  </a:ln>
                  <a:solidFill>
                    <a:srgbClr val="00B0F0"/>
                  </a:solidFill>
                  <a:effectLst/>
                  <a:uLnTx/>
                  <a:uFillTx/>
                  <a:latin typeface="Arial" panose="020B0604020202020204" pitchFamily="34" charset="0"/>
                  <a:ea typeface="+mj-ea"/>
                  <a:cs typeface="Arial" panose="020B0604020202020204" pitchFamily="34" charset="0"/>
                </a:rPr>
                <a:t>şêlandinên</a:t>
              </a:r>
              <a:r>
                <a:rPr kumimoji="0" lang="en-US" sz="22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 </a:t>
              </a:r>
              <a:r>
                <a:rPr kumimoji="0" lang="en-US" sz="2200" b="0" i="0" u="none" strike="noStrike" kern="1200" cap="none" spc="0" normalizeH="0" baseline="0" noProof="0" dirty="0" err="1">
                  <a:ln>
                    <a:noFill/>
                  </a:ln>
                  <a:solidFill>
                    <a:srgbClr val="00B0F0"/>
                  </a:solidFill>
                  <a:effectLst/>
                  <a:uLnTx/>
                  <a:uFillTx/>
                  <a:latin typeface="Arial" panose="020B0604020202020204" pitchFamily="34" charset="0"/>
                  <a:ea typeface="+mj-ea"/>
                  <a:cs typeface="Arial" panose="020B0604020202020204" pitchFamily="34" charset="0"/>
                </a:rPr>
                <a:t>hekkirinê</a:t>
              </a:r>
              <a:endParaRPr kumimoji="0" lang="en-US" sz="22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endParaRPr>
            </a:p>
          </p:txBody>
        </p:sp>
      </p:grpSp>
      <p:grpSp>
        <p:nvGrpSpPr>
          <p:cNvPr id="30" name="Group 29">
            <a:extLst>
              <a:ext uri="{FF2B5EF4-FFF2-40B4-BE49-F238E27FC236}">
                <a16:creationId xmlns:a16="http://schemas.microsoft.com/office/drawing/2014/main" id="{955F9FF9-BF54-4EA5-A0E7-9E5138DAFE3F}"/>
              </a:ext>
            </a:extLst>
          </p:cNvPr>
          <p:cNvGrpSpPr/>
          <p:nvPr/>
        </p:nvGrpSpPr>
        <p:grpSpPr>
          <a:xfrm>
            <a:off x="8273665" y="1229285"/>
            <a:ext cx="2870408" cy="2527017"/>
            <a:chOff x="8063813" y="1731585"/>
            <a:chExt cx="2870408" cy="2527017"/>
          </a:xfrm>
        </p:grpSpPr>
        <p:pic>
          <p:nvPicPr>
            <p:cNvPr id="6" name="Picture 5">
              <a:extLst>
                <a:ext uri="{FF2B5EF4-FFF2-40B4-BE49-F238E27FC236}">
                  <a16:creationId xmlns:a16="http://schemas.microsoft.com/office/drawing/2014/main" id="{F54913C1-8008-E978-896B-1915D9BFFB67}"/>
                </a:ext>
              </a:extLst>
            </p:cNvPr>
            <p:cNvPicPr>
              <a:picLocks noChangeAspect="1"/>
            </p:cNvPicPr>
            <p:nvPr/>
          </p:nvPicPr>
          <p:blipFill>
            <a:blip r:embed="rId5"/>
            <a:srcRect l="9261" t="55431" r="74724" b="8512"/>
            <a:stretch/>
          </p:blipFill>
          <p:spPr>
            <a:xfrm>
              <a:off x="8612752" y="1731585"/>
              <a:ext cx="1772530" cy="1706134"/>
            </a:xfrm>
            <a:prstGeom prst="rect">
              <a:avLst/>
            </a:prstGeom>
          </p:spPr>
        </p:pic>
        <p:sp>
          <p:nvSpPr>
            <p:cNvPr id="14" name="Title 1">
              <a:extLst>
                <a:ext uri="{FF2B5EF4-FFF2-40B4-BE49-F238E27FC236}">
                  <a16:creationId xmlns:a16="http://schemas.microsoft.com/office/drawing/2014/main" id="{4F6810F2-9E87-583A-61CE-B61A0BB1D171}"/>
                </a:ext>
              </a:extLst>
            </p:cNvPr>
            <p:cNvSpPr txBox="1">
              <a:spLocks/>
            </p:cNvSpPr>
            <p:nvPr/>
          </p:nvSpPr>
          <p:spPr bwMode="auto">
            <a:xfrm>
              <a:off x="8063813" y="3857630"/>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2200" b="0" i="0" u="none" strike="noStrike" kern="1200" cap="none" spc="0" normalizeH="0" baseline="0" noProof="0" dirty="0" err="1">
                  <a:ln>
                    <a:noFill/>
                  </a:ln>
                  <a:solidFill>
                    <a:srgbClr val="00B0F0"/>
                  </a:solidFill>
                  <a:effectLst/>
                  <a:uLnTx/>
                  <a:uFillTx/>
                  <a:latin typeface="Arial" panose="020B0604020202020204" pitchFamily="34" charset="0"/>
                  <a:ea typeface="+mj-ea"/>
                  <a:cs typeface="Arial" panose="020B0604020202020204" pitchFamily="34" charset="0"/>
                </a:rPr>
                <a:t>Xalifandin</a:t>
              </a:r>
              <a:r>
                <a:rPr kumimoji="0" lang="en-US" sz="22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 bi </a:t>
              </a:r>
              <a:r>
                <a:rPr kumimoji="0" lang="en-US" sz="2200" b="0" i="0" u="none" strike="noStrike" kern="1200" cap="none" spc="0" normalizeH="0" baseline="0" noProof="0" dirty="0" err="1">
                  <a:ln>
                    <a:noFill/>
                  </a:ln>
                  <a:solidFill>
                    <a:srgbClr val="00B0F0"/>
                  </a:solidFill>
                  <a:effectLst/>
                  <a:uLnTx/>
                  <a:uFillTx/>
                  <a:latin typeface="Arial" panose="020B0604020202020204" pitchFamily="34" charset="0"/>
                  <a:ea typeface="+mj-ea"/>
                  <a:cs typeface="Arial" panose="020B0604020202020204" pitchFamily="34" charset="0"/>
                </a:rPr>
                <a:t>kirrîna</a:t>
              </a:r>
              <a:r>
                <a:rPr kumimoji="0" lang="en-US" sz="22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 </a:t>
              </a:r>
              <a:r>
                <a:rPr kumimoji="0" lang="en-US" sz="2200" b="0" i="0" u="none" strike="noStrike" kern="1200" cap="none" spc="0" normalizeH="0" baseline="0" noProof="0" dirty="0" err="1">
                  <a:ln>
                    <a:noFill/>
                  </a:ln>
                  <a:solidFill>
                    <a:srgbClr val="00B0F0"/>
                  </a:solidFill>
                  <a:effectLst/>
                  <a:uLnTx/>
                  <a:uFillTx/>
                  <a:latin typeface="Arial" panose="020B0604020202020204" pitchFamily="34" charset="0"/>
                  <a:ea typeface="+mj-ea"/>
                  <a:cs typeface="Arial" panose="020B0604020202020204" pitchFamily="34" charset="0"/>
                </a:rPr>
                <a:t>înternetî</a:t>
              </a:r>
              <a:endParaRPr kumimoji="0" lang="en-US" sz="22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endParaRPr>
            </a:p>
          </p:txBody>
        </p:sp>
      </p:grpSp>
      <p:grpSp>
        <p:nvGrpSpPr>
          <p:cNvPr id="32" name="Group 31">
            <a:extLst>
              <a:ext uri="{FF2B5EF4-FFF2-40B4-BE49-F238E27FC236}">
                <a16:creationId xmlns:a16="http://schemas.microsoft.com/office/drawing/2014/main" id="{7CBFCE16-EAC2-3148-5A46-F8E766CA9201}"/>
              </a:ext>
            </a:extLst>
          </p:cNvPr>
          <p:cNvGrpSpPr/>
          <p:nvPr/>
        </p:nvGrpSpPr>
        <p:grpSpPr>
          <a:xfrm>
            <a:off x="775469" y="3934927"/>
            <a:ext cx="2870408" cy="2222873"/>
            <a:chOff x="775469" y="3844863"/>
            <a:chExt cx="2870408" cy="2222873"/>
          </a:xfrm>
        </p:grpSpPr>
        <p:pic>
          <p:nvPicPr>
            <p:cNvPr id="16" name="Picture 15" descr="Icon&#10;&#10;Description automatically generated">
              <a:extLst>
                <a:ext uri="{FF2B5EF4-FFF2-40B4-BE49-F238E27FC236}">
                  <a16:creationId xmlns:a16="http://schemas.microsoft.com/office/drawing/2014/main" id="{AEEFA5A1-0D47-1A61-BA94-C790A57411F8}"/>
                </a:ext>
              </a:extLst>
            </p:cNvPr>
            <p:cNvPicPr>
              <a:picLocks noChangeAspect="1"/>
            </p:cNvPicPr>
            <p:nvPr/>
          </p:nvPicPr>
          <p:blipFill>
            <a:blip r:embed="rId6"/>
            <a:stretch>
              <a:fillRect/>
            </a:stretch>
          </p:blipFill>
          <p:spPr>
            <a:xfrm>
              <a:off x="1258781" y="3844863"/>
              <a:ext cx="1702884" cy="1702884"/>
            </a:xfrm>
            <a:prstGeom prst="rect">
              <a:avLst/>
            </a:prstGeom>
          </p:spPr>
        </p:pic>
        <p:sp>
          <p:nvSpPr>
            <p:cNvPr id="31" name="Title 1">
              <a:extLst>
                <a:ext uri="{FF2B5EF4-FFF2-40B4-BE49-F238E27FC236}">
                  <a16:creationId xmlns:a16="http://schemas.microsoft.com/office/drawing/2014/main" id="{414E0D3B-076B-C13C-24E7-086F2EF6F1A3}"/>
                </a:ext>
              </a:extLst>
            </p:cNvPr>
            <p:cNvSpPr txBox="1">
              <a:spLocks/>
            </p:cNvSpPr>
            <p:nvPr/>
          </p:nvSpPr>
          <p:spPr bwMode="auto">
            <a:xfrm>
              <a:off x="775469" y="5666764"/>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77500" lnSpcReduction="20000"/>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Şêlandinên </a:t>
              </a:r>
              <a:r>
                <a:rPr kumimoji="0" lang="en-US" sz="2800" b="0" i="0" u="none" strike="noStrike" kern="1200" cap="none" spc="0" normalizeH="0" baseline="0" noProof="0" dirty="0" err="1">
                  <a:ln>
                    <a:noFill/>
                  </a:ln>
                  <a:solidFill>
                    <a:srgbClr val="00B0F0"/>
                  </a:solidFill>
                  <a:effectLst/>
                  <a:uLnTx/>
                  <a:uFillTx/>
                  <a:latin typeface="Arial" panose="020B0604020202020204" pitchFamily="34" charset="0"/>
                  <a:ea typeface="+mj-ea"/>
                  <a:cs typeface="Arial" panose="020B0604020202020204" pitchFamily="34" charset="0"/>
                </a:rPr>
                <a:t>Fîşîngê</a:t>
              </a:r>
              <a:endParaRPr kumimoji="0" lang="en-US" sz="28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endParaRPr>
            </a:p>
          </p:txBody>
        </p:sp>
      </p:grpSp>
      <p:grpSp>
        <p:nvGrpSpPr>
          <p:cNvPr id="35" name="Group 34">
            <a:extLst>
              <a:ext uri="{FF2B5EF4-FFF2-40B4-BE49-F238E27FC236}">
                <a16:creationId xmlns:a16="http://schemas.microsoft.com/office/drawing/2014/main" id="{A5D31FDA-6F56-264D-24C9-97D7C3115B18}"/>
              </a:ext>
            </a:extLst>
          </p:cNvPr>
          <p:cNvGrpSpPr/>
          <p:nvPr/>
        </p:nvGrpSpPr>
        <p:grpSpPr>
          <a:xfrm>
            <a:off x="4554392" y="3929178"/>
            <a:ext cx="2870408" cy="2150620"/>
            <a:chOff x="4418463" y="4025058"/>
            <a:chExt cx="2870408" cy="2150620"/>
          </a:xfrm>
        </p:grpSpPr>
        <p:pic>
          <p:nvPicPr>
            <p:cNvPr id="22" name="Picture 21" descr="Shape, icon&#10;&#10;Description automatically generated">
              <a:extLst>
                <a:ext uri="{FF2B5EF4-FFF2-40B4-BE49-F238E27FC236}">
                  <a16:creationId xmlns:a16="http://schemas.microsoft.com/office/drawing/2014/main" id="{C879ABEC-8E6E-7747-ACE2-2E7BF22BA865}"/>
                </a:ext>
              </a:extLst>
            </p:cNvPr>
            <p:cNvPicPr>
              <a:picLocks noChangeAspect="1"/>
            </p:cNvPicPr>
            <p:nvPr/>
          </p:nvPicPr>
          <p:blipFill>
            <a:blip r:embed="rId7"/>
            <a:stretch>
              <a:fillRect/>
            </a:stretch>
          </p:blipFill>
          <p:spPr>
            <a:xfrm>
              <a:off x="4920421" y="4025058"/>
              <a:ext cx="1702884" cy="1702884"/>
            </a:xfrm>
            <a:prstGeom prst="rect">
              <a:avLst/>
            </a:prstGeom>
          </p:spPr>
        </p:pic>
        <p:sp>
          <p:nvSpPr>
            <p:cNvPr id="33" name="Title 1">
              <a:extLst>
                <a:ext uri="{FF2B5EF4-FFF2-40B4-BE49-F238E27FC236}">
                  <a16:creationId xmlns:a16="http://schemas.microsoft.com/office/drawing/2014/main" id="{13C674AD-D789-4902-B4D6-2EFDA98FE9D1}"/>
                </a:ext>
              </a:extLst>
            </p:cNvPr>
            <p:cNvSpPr txBox="1">
              <a:spLocks/>
            </p:cNvSpPr>
            <p:nvPr/>
          </p:nvSpPr>
          <p:spPr bwMode="auto">
            <a:xfrm>
              <a:off x="4418463" y="5774706"/>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77500" lnSpcReduction="20000"/>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Şêlandinên </a:t>
              </a:r>
              <a:r>
                <a:rPr kumimoji="0" lang="en-US" sz="2800" b="0" i="0" u="none" strike="noStrike" kern="1200" cap="none" spc="0" normalizeH="0" baseline="0" noProof="0" dirty="0" err="1">
                  <a:ln>
                    <a:noFill/>
                  </a:ln>
                  <a:solidFill>
                    <a:srgbClr val="00B0F0"/>
                  </a:solidFill>
                  <a:effectLst/>
                  <a:uLnTx/>
                  <a:uFillTx/>
                  <a:latin typeface="Arial" panose="020B0604020202020204" pitchFamily="34" charset="0"/>
                  <a:ea typeface="+mj-ea"/>
                  <a:cs typeface="Arial" panose="020B0604020202020204" pitchFamily="34" charset="0"/>
                </a:rPr>
                <a:t>romantîk</a:t>
              </a:r>
              <a:endParaRPr kumimoji="0" lang="en-US" sz="28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endParaRPr>
            </a:p>
          </p:txBody>
        </p:sp>
      </p:grpSp>
      <p:grpSp>
        <p:nvGrpSpPr>
          <p:cNvPr id="38" name="Group 37">
            <a:extLst>
              <a:ext uri="{FF2B5EF4-FFF2-40B4-BE49-F238E27FC236}">
                <a16:creationId xmlns:a16="http://schemas.microsoft.com/office/drawing/2014/main" id="{12E90F0C-F9AE-0C30-3A9B-45CD5D79E390}"/>
              </a:ext>
            </a:extLst>
          </p:cNvPr>
          <p:cNvGrpSpPr/>
          <p:nvPr/>
        </p:nvGrpSpPr>
        <p:grpSpPr>
          <a:xfrm>
            <a:off x="8157600" y="3999903"/>
            <a:ext cx="3182400" cy="2122480"/>
            <a:chOff x="8299778" y="3899393"/>
            <a:chExt cx="3182400" cy="2122480"/>
          </a:xfrm>
        </p:grpSpPr>
        <p:sp>
          <p:nvSpPr>
            <p:cNvPr id="34" name="Title 1">
              <a:extLst>
                <a:ext uri="{FF2B5EF4-FFF2-40B4-BE49-F238E27FC236}">
                  <a16:creationId xmlns:a16="http://schemas.microsoft.com/office/drawing/2014/main" id="{931C0A51-64D7-03DA-29F2-486677BB5ED6}"/>
                </a:ext>
              </a:extLst>
            </p:cNvPr>
            <p:cNvSpPr txBox="1">
              <a:spLocks/>
            </p:cNvSpPr>
            <p:nvPr/>
          </p:nvSpPr>
          <p:spPr bwMode="auto">
            <a:xfrm>
              <a:off x="8299778" y="5620901"/>
              <a:ext cx="3182400"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2200" b="0" i="0" u="none" strike="noStrike" kern="1200" cap="none" spc="0" normalizeH="0" baseline="0" noProof="0" dirty="0" err="1">
                  <a:ln>
                    <a:noFill/>
                  </a:ln>
                  <a:solidFill>
                    <a:srgbClr val="00B0F0"/>
                  </a:solidFill>
                  <a:effectLst/>
                  <a:uLnTx/>
                  <a:uFillTx/>
                  <a:latin typeface="Arial" panose="020B0604020202020204" pitchFamily="34" charset="0"/>
                  <a:ea typeface="+mj-ea"/>
                  <a:cs typeface="Arial" panose="020B0604020202020204" pitchFamily="34" charset="0"/>
                </a:rPr>
                <a:t>Şêlandina</a:t>
              </a:r>
              <a:r>
                <a:rPr kumimoji="0" lang="en-US" sz="22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 Karta </a:t>
              </a:r>
              <a:r>
                <a:rPr kumimoji="0" lang="en-US" sz="2200" b="0" i="0" u="none" strike="noStrike" kern="1200" cap="none" spc="0" normalizeH="0" baseline="0" noProof="0" dirty="0" err="1">
                  <a:ln>
                    <a:noFill/>
                  </a:ln>
                  <a:solidFill>
                    <a:srgbClr val="00B0F0"/>
                  </a:solidFill>
                  <a:effectLst/>
                  <a:uLnTx/>
                  <a:uFillTx/>
                  <a:latin typeface="Arial" panose="020B0604020202020204" pitchFamily="34" charset="0"/>
                  <a:ea typeface="+mj-ea"/>
                  <a:cs typeface="Arial" panose="020B0604020202020204" pitchFamily="34" charset="0"/>
                </a:rPr>
                <a:t>Xelatê</a:t>
              </a:r>
              <a:endParaRPr kumimoji="0" lang="en-US" sz="22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endParaRPr>
            </a:p>
          </p:txBody>
        </p:sp>
        <p:pic>
          <p:nvPicPr>
            <p:cNvPr id="36" name="Graphic 2" descr="Present outline">
              <a:extLst>
                <a:ext uri="{FF2B5EF4-FFF2-40B4-BE49-F238E27FC236}">
                  <a16:creationId xmlns:a16="http://schemas.microsoft.com/office/drawing/2014/main" id="{52B7B0F3-9C75-AB75-EC5E-79B2455BF8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75029" y="3929178"/>
              <a:ext cx="1249368" cy="1249368"/>
            </a:xfrm>
            <a:prstGeom prst="rect">
              <a:avLst/>
            </a:prstGeom>
          </p:spPr>
        </p:pic>
        <p:sp>
          <p:nvSpPr>
            <p:cNvPr id="37" name="Oval 36">
              <a:extLst>
                <a:ext uri="{FF2B5EF4-FFF2-40B4-BE49-F238E27FC236}">
                  <a16:creationId xmlns:a16="http://schemas.microsoft.com/office/drawing/2014/main" id="{4CC80240-2E43-8D40-2E16-06C00DB330AD}"/>
                </a:ext>
              </a:extLst>
            </p:cNvPr>
            <p:cNvSpPr/>
            <p:nvPr/>
          </p:nvSpPr>
          <p:spPr>
            <a:xfrm>
              <a:off x="9016717" y="3899393"/>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Kanit"/>
                <a:ea typeface="+mn-ea"/>
                <a:cs typeface="+mn-cs"/>
              </a:endParaRPr>
            </a:p>
          </p:txBody>
        </p:sp>
      </p:grpSp>
      <p:grpSp>
        <p:nvGrpSpPr>
          <p:cNvPr id="41" name="Group 40">
            <a:extLst>
              <a:ext uri="{FF2B5EF4-FFF2-40B4-BE49-F238E27FC236}">
                <a16:creationId xmlns:a16="http://schemas.microsoft.com/office/drawing/2014/main" id="{8C36B4B4-3D4B-3937-6403-67BF83AADBD5}"/>
              </a:ext>
            </a:extLst>
          </p:cNvPr>
          <p:cNvGrpSpPr/>
          <p:nvPr/>
        </p:nvGrpSpPr>
        <p:grpSpPr>
          <a:xfrm>
            <a:off x="775469" y="1187648"/>
            <a:ext cx="2870408" cy="2494155"/>
            <a:chOff x="775469" y="1187648"/>
            <a:chExt cx="2870408" cy="2494155"/>
          </a:xfrm>
        </p:grpSpPr>
        <p:sp>
          <p:nvSpPr>
            <p:cNvPr id="11" name="Title 1">
              <a:extLst>
                <a:ext uri="{FF2B5EF4-FFF2-40B4-BE49-F238E27FC236}">
                  <a16:creationId xmlns:a16="http://schemas.microsoft.com/office/drawing/2014/main" id="{95245505-7A6E-6D8B-4A08-BD96065734E9}"/>
                </a:ext>
              </a:extLst>
            </p:cNvPr>
            <p:cNvSpPr txBox="1">
              <a:spLocks/>
            </p:cNvSpPr>
            <p:nvPr/>
          </p:nvSpPr>
          <p:spPr bwMode="auto">
            <a:xfrm>
              <a:off x="775469" y="2953516"/>
              <a:ext cx="2870408" cy="72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2200" b="0" i="0" u="none" strike="noStrike" kern="1200" cap="none" spc="0" normalizeH="0" baseline="0" noProof="0" dirty="0" err="1">
                  <a:ln>
                    <a:noFill/>
                  </a:ln>
                  <a:solidFill>
                    <a:srgbClr val="00B0F0"/>
                  </a:solidFill>
                  <a:effectLst/>
                  <a:uLnTx/>
                  <a:uFillTx/>
                  <a:latin typeface="Arial" panose="020B0604020202020204" pitchFamily="34" charset="0"/>
                  <a:ea typeface="+mj-ea"/>
                  <a:cs typeface="Arial" panose="020B0604020202020204" pitchFamily="34" charset="0"/>
                </a:rPr>
                <a:t>Xalifandinên</a:t>
              </a:r>
              <a:r>
                <a:rPr kumimoji="0" lang="en-US" sz="22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 </a:t>
              </a:r>
              <a:r>
                <a:rPr kumimoji="0" lang="en-US" sz="2200" b="0" i="0" u="none" strike="noStrike" kern="1200" cap="none" spc="0" normalizeH="0" baseline="0" noProof="0" dirty="0" err="1">
                  <a:ln>
                    <a:noFill/>
                  </a:ln>
                  <a:solidFill>
                    <a:srgbClr val="00B0F0"/>
                  </a:solidFill>
                  <a:effectLst/>
                  <a:uLnTx/>
                  <a:uFillTx/>
                  <a:latin typeface="Arial" panose="020B0604020202020204" pitchFamily="34" charset="0"/>
                  <a:ea typeface="+mj-ea"/>
                  <a:cs typeface="Arial" panose="020B0604020202020204" pitchFamily="34" charset="0"/>
                </a:rPr>
                <a:t>sermayeguzariyê</a:t>
              </a:r>
              <a:endParaRPr kumimoji="0" lang="en-US" sz="2200" b="0"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endParaRPr>
            </a:p>
          </p:txBody>
        </p:sp>
        <p:sp>
          <p:nvSpPr>
            <p:cNvPr id="39" name="Oval 38">
              <a:extLst>
                <a:ext uri="{FF2B5EF4-FFF2-40B4-BE49-F238E27FC236}">
                  <a16:creationId xmlns:a16="http://schemas.microsoft.com/office/drawing/2014/main" id="{5AB1D225-6AF6-3FC0-C91F-396CFFF1146D}"/>
                </a:ext>
              </a:extLst>
            </p:cNvPr>
            <p:cNvSpPr/>
            <p:nvPr/>
          </p:nvSpPr>
          <p:spPr>
            <a:xfrm>
              <a:off x="1421464" y="1187648"/>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Kanit"/>
                <a:ea typeface="+mn-ea"/>
                <a:cs typeface="+mn-cs"/>
              </a:endParaRPr>
            </a:p>
          </p:txBody>
        </p:sp>
        <p:pic>
          <p:nvPicPr>
            <p:cNvPr id="40" name="Graphic 3" descr="Piggy Bank outline">
              <a:extLst>
                <a:ext uri="{FF2B5EF4-FFF2-40B4-BE49-F238E27FC236}">
                  <a16:creationId xmlns:a16="http://schemas.microsoft.com/office/drawing/2014/main" id="{24132452-15E1-6E77-5E14-8901FCF301B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596310" y="1265351"/>
              <a:ext cx="1403572" cy="1403572"/>
            </a:xfrm>
            <a:prstGeom prst="rect">
              <a:avLst/>
            </a:prstGeom>
          </p:spPr>
        </p:pic>
      </p:grpSp>
    </p:spTree>
    <p:extLst>
      <p:ext uri="{BB962C8B-B14F-4D97-AF65-F5344CB8AC3E}">
        <p14:creationId xmlns:p14="http://schemas.microsoft.com/office/powerpoint/2010/main" val="1812260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3602-8E27-82D2-F127-EC42DCEA217E}"/>
              </a:ext>
            </a:extLst>
          </p:cNvPr>
          <p:cNvSpPr>
            <a:spLocks noGrp="1"/>
          </p:cNvSpPr>
          <p:nvPr>
            <p:ph type="title"/>
          </p:nvPr>
        </p:nvSpPr>
        <p:spPr>
          <a:xfrm>
            <a:off x="2019450" y="167408"/>
            <a:ext cx="9228138" cy="1325563"/>
          </a:xfrm>
        </p:spPr>
        <p:txBody>
          <a:bodyPr/>
          <a:lstStyle/>
          <a:p>
            <a:r>
              <a:rPr lang="en-AU" dirty="0" err="1">
                <a:latin typeface="Arial" panose="020B0604020202020204" pitchFamily="34" charset="0"/>
                <a:cs typeface="Arial" panose="020B0604020202020204" pitchFamily="34" charset="0"/>
              </a:rPr>
              <a:t>Xalifandinên</a:t>
            </a:r>
            <a:r>
              <a:rPr lang="en-AU" dirty="0">
                <a:latin typeface="Arial" panose="020B0604020202020204" pitchFamily="34" charset="0"/>
                <a:cs typeface="Arial" panose="020B0604020202020204" pitchFamily="34" charset="0"/>
              </a:rPr>
              <a:t> </a:t>
            </a:r>
            <a:r>
              <a:rPr lang="en-AU" dirty="0" err="1">
                <a:latin typeface="Arial" panose="020B0604020202020204" pitchFamily="34" charset="0"/>
                <a:cs typeface="Arial" panose="020B0604020202020204" pitchFamily="34" charset="0"/>
              </a:rPr>
              <a:t>sermayeguzariyê</a:t>
            </a:r>
            <a:endParaRPr lang="en-AU" dirty="0"/>
          </a:p>
        </p:txBody>
      </p:sp>
      <p:sp>
        <p:nvSpPr>
          <p:cNvPr id="9" name="Content Placeholder 2">
            <a:extLst>
              <a:ext uri="{FF2B5EF4-FFF2-40B4-BE49-F238E27FC236}">
                <a16:creationId xmlns:a16="http://schemas.microsoft.com/office/drawing/2014/main" id="{AD0DA151-2BC7-4865-B6F3-1549F66FB2C9}"/>
              </a:ext>
            </a:extLst>
          </p:cNvPr>
          <p:cNvSpPr>
            <a:spLocks noGrp="1"/>
          </p:cNvSpPr>
          <p:nvPr>
            <p:ph sz="half" idx="1"/>
          </p:nvPr>
        </p:nvSpPr>
        <p:spPr>
          <a:xfrm>
            <a:off x="548640" y="1575056"/>
            <a:ext cx="4761673" cy="3929223"/>
          </a:xfrm>
        </p:spPr>
        <p:txBody>
          <a:bodyPr/>
          <a:lstStyle/>
          <a:p>
            <a:pPr>
              <a:lnSpc>
                <a:spcPct val="114000"/>
              </a:lnSpc>
              <a:spcAft>
                <a:spcPts val="600"/>
              </a:spcAft>
            </a:pPr>
            <a:r>
              <a:rPr lang="en-AU" dirty="0" err="1">
                <a:solidFill>
                  <a:schemeClr val="tx1"/>
                </a:solidFill>
                <a:latin typeface="Arial" panose="020B0604020202020204" pitchFamily="34" charset="0"/>
                <a:cs typeface="Arial" panose="020B0604020202020204" pitchFamily="34" charset="0"/>
              </a:rPr>
              <a:t>Şêlîner</a:t>
            </a:r>
            <a:r>
              <a:rPr lang="en-AU" dirty="0">
                <a:solidFill>
                  <a:schemeClr val="tx1"/>
                </a:solidFill>
                <a:latin typeface="Arial" panose="020B0604020202020204" pitchFamily="34" charset="0"/>
                <a:cs typeface="Arial" panose="020B0604020202020204" pitchFamily="34" charset="0"/>
              </a:rPr>
              <a:t> an </a:t>
            </a:r>
            <a:r>
              <a:rPr lang="en-AU" dirty="0" err="1">
                <a:solidFill>
                  <a:schemeClr val="tx1"/>
                </a:solidFill>
                <a:latin typeface="Arial" panose="020B0604020202020204" pitchFamily="34" charset="0"/>
                <a:cs typeface="Arial" panose="020B0604020202020204" pitchFamily="34" charset="0"/>
              </a:rPr>
              <a:t>jî</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xalifîner</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hewl</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didin</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te</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qanih</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bikin</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ku</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pereyê</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xwe</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sermayeguzarî</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bikî</a:t>
            </a:r>
            <a:r>
              <a:rPr lang="en-AU" dirty="0">
                <a:solidFill>
                  <a:schemeClr val="tx1"/>
                </a:solidFill>
                <a:latin typeface="Arial" panose="020B0604020202020204" pitchFamily="34" charset="0"/>
                <a:cs typeface="Arial" panose="020B0604020202020204" pitchFamily="34" charset="0"/>
              </a:rPr>
              <a:t>. </a:t>
            </a:r>
          </a:p>
          <a:p>
            <a:pPr>
              <a:lnSpc>
                <a:spcPct val="114000"/>
              </a:lnSpc>
              <a:spcAft>
                <a:spcPts val="600"/>
              </a:spcAft>
            </a:pPr>
            <a:r>
              <a:rPr lang="en-AU" dirty="0" err="1">
                <a:solidFill>
                  <a:schemeClr val="tx1"/>
                </a:solidFill>
                <a:latin typeface="Arial" panose="020B0604020202020204" pitchFamily="34" charset="0"/>
                <a:cs typeface="Arial" panose="020B0604020202020204" pitchFamily="34" charset="0"/>
              </a:rPr>
              <a:t>Ew</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dibêjin</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ku</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bêyî</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ti</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rîskekê</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yan</a:t>
            </a:r>
            <a:r>
              <a:rPr lang="en-AU" dirty="0">
                <a:solidFill>
                  <a:schemeClr val="tx1"/>
                </a:solidFill>
                <a:latin typeface="Arial" panose="020B0604020202020204" pitchFamily="34" charset="0"/>
                <a:cs typeface="Arial" panose="020B0604020202020204" pitchFamily="34" charset="0"/>
              </a:rPr>
              <a:t> bi </a:t>
            </a:r>
            <a:r>
              <a:rPr lang="en-AU" dirty="0" err="1">
                <a:solidFill>
                  <a:schemeClr val="tx1"/>
                </a:solidFill>
                <a:latin typeface="Arial" panose="020B0604020202020204" pitchFamily="34" charset="0"/>
                <a:cs typeface="Arial" panose="020B0604020202020204" pitchFamily="34" charset="0"/>
              </a:rPr>
              <a:t>rîskeke</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gellekî</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kêm</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tu</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yê</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pereyekî</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zehf</a:t>
            </a:r>
            <a:r>
              <a:rPr lang="en-AU" dirty="0">
                <a:solidFill>
                  <a:schemeClr val="tx1"/>
                </a:solidFill>
                <a:latin typeface="Arial" panose="020B0604020202020204" pitchFamily="34" charset="0"/>
                <a:cs typeface="Arial" panose="020B0604020202020204" pitchFamily="34" charset="0"/>
              </a:rPr>
              <a:t> bi </a:t>
            </a:r>
            <a:r>
              <a:rPr lang="en-AU" dirty="0" err="1">
                <a:solidFill>
                  <a:schemeClr val="tx1"/>
                </a:solidFill>
                <a:latin typeface="Arial" panose="020B0604020202020204" pitchFamily="34" charset="0"/>
                <a:cs typeface="Arial" panose="020B0604020202020204" pitchFamily="34" charset="0"/>
              </a:rPr>
              <a:t>dest</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bixî</a:t>
            </a:r>
            <a:r>
              <a:rPr lang="en-AU" dirty="0">
                <a:solidFill>
                  <a:schemeClr val="tx1"/>
                </a:solidFill>
                <a:latin typeface="Arial" panose="020B0604020202020204" pitchFamily="34" charset="0"/>
                <a:cs typeface="Arial" panose="020B0604020202020204" pitchFamily="34" charset="0"/>
              </a:rPr>
              <a:t>.</a:t>
            </a:r>
          </a:p>
          <a:p>
            <a:pPr>
              <a:lnSpc>
                <a:spcPct val="114000"/>
              </a:lnSpc>
              <a:spcAft>
                <a:spcPts val="600"/>
              </a:spcAft>
            </a:pPr>
            <a:r>
              <a:rPr lang="en-AU" dirty="0">
                <a:solidFill>
                  <a:schemeClr val="tx1"/>
                </a:solidFill>
                <a:latin typeface="Arial" panose="020B0604020202020204" pitchFamily="34" charset="0"/>
                <a:cs typeface="Arial" panose="020B0604020202020204" pitchFamily="34" charset="0"/>
              </a:rPr>
              <a:t>Heta </a:t>
            </a:r>
            <a:r>
              <a:rPr lang="en-AU" dirty="0" err="1">
                <a:solidFill>
                  <a:schemeClr val="tx1"/>
                </a:solidFill>
                <a:latin typeface="Arial" panose="020B0604020202020204" pitchFamily="34" charset="0"/>
                <a:cs typeface="Arial" panose="020B0604020202020204" pitchFamily="34" charset="0"/>
              </a:rPr>
              <a:t>dibe</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ku</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malperên</a:t>
            </a:r>
            <a:r>
              <a:rPr lang="en-AU" dirty="0">
                <a:solidFill>
                  <a:schemeClr val="tx1"/>
                </a:solidFill>
                <a:latin typeface="Arial" panose="020B0604020202020204" pitchFamily="34" charset="0"/>
                <a:cs typeface="Arial" panose="020B0604020202020204" pitchFamily="34" charset="0"/>
              </a:rPr>
              <a:t> wan </a:t>
            </a:r>
            <a:r>
              <a:rPr lang="en-AU" dirty="0" err="1">
                <a:solidFill>
                  <a:schemeClr val="tx1"/>
                </a:solidFill>
                <a:latin typeface="Arial" panose="020B0604020202020204" pitchFamily="34" charset="0"/>
                <a:cs typeface="Arial" panose="020B0604020202020204" pitchFamily="34" charset="0"/>
              </a:rPr>
              <a:t>ên</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gelekî</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bawerpêkirî</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hebin</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ku</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Sermayeguzarî</a:t>
            </a:r>
            <a:r>
              <a:rPr lang="en-AU" dirty="0">
                <a:solidFill>
                  <a:schemeClr val="tx1"/>
                </a:solidFill>
                <a:latin typeface="Arial" panose="020B0604020202020204" pitchFamily="34" charset="0"/>
                <a:cs typeface="Arial" panose="020B0604020202020204" pitchFamily="34" charset="0"/>
              </a:rPr>
              <a:t>" û </a:t>
            </a:r>
            <a:r>
              <a:rPr lang="en-AU" dirty="0" err="1">
                <a:solidFill>
                  <a:schemeClr val="tx1"/>
                </a:solidFill>
                <a:latin typeface="Arial" panose="020B0604020202020204" pitchFamily="34" charset="0"/>
                <a:cs typeface="Arial" panose="020B0604020202020204" pitchFamily="34" charset="0"/>
              </a:rPr>
              <a:t>weberhênana</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te</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nîşan</a:t>
            </a:r>
            <a:r>
              <a:rPr lang="en-AU" dirty="0">
                <a:solidFill>
                  <a:schemeClr val="tx1"/>
                </a:solidFill>
                <a:latin typeface="Arial" panose="020B0604020202020204" pitchFamily="34" charset="0"/>
                <a:cs typeface="Arial" panose="020B0604020202020204" pitchFamily="34" charset="0"/>
              </a:rPr>
              <a:t> </a:t>
            </a:r>
            <a:r>
              <a:rPr lang="en-AU" dirty="0" err="1">
                <a:solidFill>
                  <a:schemeClr val="tx1"/>
                </a:solidFill>
                <a:latin typeface="Arial" panose="020B0604020202020204" pitchFamily="34" charset="0"/>
                <a:cs typeface="Arial" panose="020B0604020202020204" pitchFamily="34" charset="0"/>
              </a:rPr>
              <a:t>didin</a:t>
            </a:r>
            <a:r>
              <a:rPr lang="en-AU" dirty="0">
                <a:solidFill>
                  <a:schemeClr val="tx1"/>
                </a:solidFill>
                <a:latin typeface="Arial" panose="020B0604020202020204" pitchFamily="34" charset="0"/>
                <a:cs typeface="Arial" panose="020B0604020202020204" pitchFamily="34" charset="0"/>
              </a:rPr>
              <a:t>.</a:t>
            </a:r>
          </a:p>
        </p:txBody>
      </p:sp>
      <p:sp>
        <p:nvSpPr>
          <p:cNvPr id="6" name="Slide Number Placeholder 5">
            <a:extLst>
              <a:ext uri="{FF2B5EF4-FFF2-40B4-BE49-F238E27FC236}">
                <a16:creationId xmlns:a16="http://schemas.microsoft.com/office/drawing/2014/main" id="{DAE89ACB-8C45-C546-BB0B-80BB6C549AED}"/>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834F31-63CD-4BB0-9F9E-B240BA518BE4}"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pic>
        <p:nvPicPr>
          <p:cNvPr id="8" name="Picture 7" descr="Scam alert: Fake celebrity online investment scams | Scamwatch">
            <a:extLst>
              <a:ext uri="{FF2B5EF4-FFF2-40B4-BE49-F238E27FC236}">
                <a16:creationId xmlns:a16="http://schemas.microsoft.com/office/drawing/2014/main" id="{74B769C3-383E-DDBE-C8A7-2454D6FE9BC6}"/>
              </a:ext>
            </a:extLst>
          </p:cNvPr>
          <p:cNvPicPr>
            <a:picLocks noChangeAspect="1"/>
          </p:cNvPicPr>
          <p:nvPr/>
        </p:nvPicPr>
        <p:blipFill>
          <a:blip r:embed="rId3" cstate="print">
            <a:extLst>
              <a:ext uri="{28A0092B-C50C-407E-A947-70E740481C1C}">
                <a14:useLocalDpi xmlns:a14="http://schemas.microsoft.com/office/drawing/2010/main" val="0"/>
              </a:ext>
            </a:extLst>
          </a:blip>
          <a:srcRect l="18611" b="32946"/>
          <a:stretch/>
        </p:blipFill>
        <p:spPr bwMode="auto">
          <a:xfrm>
            <a:off x="5310313" y="1575056"/>
            <a:ext cx="6678932" cy="4314728"/>
          </a:xfrm>
          <a:prstGeom prst="rect">
            <a:avLst/>
          </a:prstGeom>
          <a:noFill/>
          <a:ln>
            <a:noFill/>
          </a:ln>
        </p:spPr>
      </p:pic>
      <p:grpSp>
        <p:nvGrpSpPr>
          <p:cNvPr id="10" name="Group 9">
            <a:extLst>
              <a:ext uri="{FF2B5EF4-FFF2-40B4-BE49-F238E27FC236}">
                <a16:creationId xmlns:a16="http://schemas.microsoft.com/office/drawing/2014/main" id="{A9B79A2B-2125-E802-F366-DC99F9A2B27A}"/>
              </a:ext>
            </a:extLst>
          </p:cNvPr>
          <p:cNvGrpSpPr/>
          <p:nvPr/>
        </p:nvGrpSpPr>
        <p:grpSpPr>
          <a:xfrm>
            <a:off x="816199" y="334421"/>
            <a:ext cx="991536" cy="991535"/>
            <a:chOff x="1421464" y="1187648"/>
            <a:chExt cx="1578418" cy="1578417"/>
          </a:xfrm>
        </p:grpSpPr>
        <p:sp>
          <p:nvSpPr>
            <p:cNvPr id="12" name="Oval 11">
              <a:extLst>
                <a:ext uri="{FF2B5EF4-FFF2-40B4-BE49-F238E27FC236}">
                  <a16:creationId xmlns:a16="http://schemas.microsoft.com/office/drawing/2014/main" id="{15006C7F-D18D-1574-6C14-CC3B9796FCF6}"/>
                </a:ext>
              </a:extLst>
            </p:cNvPr>
            <p:cNvSpPr/>
            <p:nvPr/>
          </p:nvSpPr>
          <p:spPr>
            <a:xfrm>
              <a:off x="1421464" y="1187648"/>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Kanit"/>
                <a:ea typeface="+mn-ea"/>
                <a:cs typeface="+mn-cs"/>
              </a:endParaRPr>
            </a:p>
          </p:txBody>
        </p:sp>
        <p:pic>
          <p:nvPicPr>
            <p:cNvPr id="13" name="Graphic 3" descr="Piggy Bank outline">
              <a:extLst>
                <a:ext uri="{FF2B5EF4-FFF2-40B4-BE49-F238E27FC236}">
                  <a16:creationId xmlns:a16="http://schemas.microsoft.com/office/drawing/2014/main" id="{F0436667-DAE0-7C53-9EC8-10A7BDC740E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596310" y="1265351"/>
              <a:ext cx="1403572" cy="1403572"/>
            </a:xfrm>
            <a:prstGeom prst="rect">
              <a:avLst/>
            </a:prstGeom>
          </p:spPr>
        </p:pic>
      </p:grpSp>
    </p:spTree>
    <p:extLst>
      <p:ext uri="{BB962C8B-B14F-4D97-AF65-F5344CB8AC3E}">
        <p14:creationId xmlns:p14="http://schemas.microsoft.com/office/powerpoint/2010/main" val="2615178529"/>
      </p:ext>
    </p:extLst>
  </p:cSld>
  <p:clrMapOvr>
    <a:masterClrMapping/>
  </p:clrMapOvr>
</p:sld>
</file>

<file path=ppt/theme/theme1.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P_blu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P_gradi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P_blue_noacknowledg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P_white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IP_gradient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cc45243-29f6-4a1c-995b-35ed14ae441a" xsi:nil="true"/>
    <lcf76f155ced4ddcb4097134ff3c332f xmlns="5e5d6256-5200-4c34-82a9-8b0b259790ba">
      <Terms xmlns="http://schemas.microsoft.com/office/infopath/2007/PartnerControls"/>
    </lcf76f155ced4ddcb4097134ff3c332f>
    <_Flow_SignoffStatus xmlns="5e5d6256-5200-4c34-82a9-8b0b259790ba" xsi:nil="true"/>
    <SharedWithUsers xmlns="2cc45243-29f6-4a1c-995b-35ed14ae441a">
      <UserInfo>
        <DisplayName>Zeina Jamaleddine</DisplayName>
        <AccountId>462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F0F04F5F537047B9E859B809FC98B2" ma:contentTypeVersion="18" ma:contentTypeDescription="Create a new document." ma:contentTypeScope="" ma:versionID="3251e876567777303b4494ae2e001995">
  <xsd:schema xmlns:xsd="http://www.w3.org/2001/XMLSchema" xmlns:xs="http://www.w3.org/2001/XMLSchema" xmlns:p="http://schemas.microsoft.com/office/2006/metadata/properties" xmlns:ns2="5e5d6256-5200-4c34-82a9-8b0b259790ba" xmlns:ns3="2cc45243-29f6-4a1c-995b-35ed14ae441a" targetNamespace="http://schemas.microsoft.com/office/2006/metadata/properties" ma:root="true" ma:fieldsID="69d570d8f8839a32b39ad0683b611f87" ns2:_="" ns3:_="">
    <xsd:import namespace="5e5d6256-5200-4c34-82a9-8b0b259790ba"/>
    <xsd:import namespace="2cc45243-29f6-4a1c-995b-35ed14ae4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d6256-5200-4c34-82a9-8b0b25979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cae8d7-56e3-403a-a6d6-462ef12788c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45243-29f6-4a1c-995b-35ed14ae441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0f9f4e8-ea84-464f-93d8-2b64c6f0791b}" ma:internalName="TaxCatchAll" ma:showField="CatchAllData" ma:web="2cc45243-29f6-4a1c-995b-35ed14ae441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7A55D-32F4-4C6A-BDCD-69C2FE192C0E}">
  <ds:schemaRefs>
    <ds:schemaRef ds:uri="http://schemas.microsoft.com/office/2006/documentManagement/types"/>
    <ds:schemaRef ds:uri="5e5d6256-5200-4c34-82a9-8b0b259790ba"/>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2cc45243-29f6-4a1c-995b-35ed14ae441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D6C0534-E70A-4604-9E23-AA7BEFCFA1C7}">
  <ds:schemaRefs>
    <ds:schemaRef ds:uri="http://schemas.microsoft.com/sharepoint/v3/contenttype/forms"/>
  </ds:schemaRefs>
</ds:datastoreItem>
</file>

<file path=customXml/itemProps3.xml><?xml version="1.0" encoding="utf-8"?>
<ds:datastoreItem xmlns:ds="http://schemas.openxmlformats.org/officeDocument/2006/customXml" ds:itemID="{F97307CF-B1B4-4CA2-8E4E-209E236BDB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d6256-5200-4c34-82a9-8b0b259790ba"/>
    <ds:schemaRef ds:uri="2cc45243-29f6-4a1c-995b-35ed14ae4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TotalTime>
  <Words>2995</Words>
  <Application>Microsoft Office PowerPoint</Application>
  <PresentationFormat>Widescreen</PresentationFormat>
  <Paragraphs>300</Paragraphs>
  <Slides>29</Slides>
  <Notes>29</Notes>
  <HiddenSlides>0</HiddenSlides>
  <MMClips>0</MMClips>
  <ScaleCrop>false</ScaleCrop>
  <HeadingPairs>
    <vt:vector size="4" baseType="variant">
      <vt:variant>
        <vt:lpstr>Theme</vt:lpstr>
      </vt:variant>
      <vt:variant>
        <vt:i4>8</vt:i4>
      </vt:variant>
      <vt:variant>
        <vt:lpstr>Slide Titles</vt:lpstr>
      </vt:variant>
      <vt:variant>
        <vt:i4>29</vt:i4>
      </vt:variant>
    </vt:vector>
  </HeadingPairs>
  <TitlesOfParts>
    <vt:vector size="37" baseType="lpstr">
      <vt:lpstr>DIP_white</vt:lpstr>
      <vt:lpstr>1_DIP_blue</vt:lpstr>
      <vt:lpstr>3_DIP_gradient</vt:lpstr>
      <vt:lpstr>2_DIP_blue_noacknowledgment</vt:lpstr>
      <vt:lpstr>1_DIP_white_noacknowledgement</vt:lpstr>
      <vt:lpstr>2_DIP_gradient_noacknowledgement</vt:lpstr>
      <vt:lpstr>DIP_white</vt:lpstr>
      <vt:lpstr>1_DIP_white</vt:lpstr>
      <vt:lpstr>Pisporiyên dîjîtal  Civîna ragihandinê</vt:lpstr>
      <vt:lpstr>Qedrgirtina welêt</vt:lpstr>
      <vt:lpstr>Danasîn</vt:lpstr>
      <vt:lpstr>Rêkûpêkkirin û  Hevkarî digel hevûdu</vt:lpstr>
      <vt:lpstr>Venihêrîna giştî ya civînê</vt:lpstr>
      <vt:lpstr>Ewlehiya Elektronîkî (Esafety) çi ye? </vt:lpstr>
      <vt:lpstr>Nîşaneyên hişyariya xalifandinê</vt:lpstr>
      <vt:lpstr>Cûreyên şêlandin û xalifandinan</vt:lpstr>
      <vt:lpstr>Xalifandinên sermayeguzariyê</vt:lpstr>
      <vt:lpstr>Şêlandinên destragihîştina ji rêya dûr û şêlandinên hekkirinê</vt:lpstr>
      <vt:lpstr>Xalifandin bi kirrîna înternetî</vt:lpstr>
      <vt:lpstr>Şêlanidnên Fîşîng </vt:lpstr>
      <vt:lpstr>Şêlandinên romantîk</vt:lpstr>
      <vt:lpstr>Şêlandina karta xelatê</vt:lpstr>
      <vt:lpstr>Hin têbînî ji bo parastina ewlehiyê li serhêlê</vt:lpstr>
      <vt:lpstr>Ezmûna Şêlandinê!</vt:lpstr>
      <vt:lpstr>Ezmûna Şêlandinê!</vt:lpstr>
      <vt:lpstr>Xalifandin bi peyama nivîskî – Nimûneyên zêdetir!</vt:lpstr>
      <vt:lpstr>Peyama nivîskî ya Spam? iPhone</vt:lpstr>
      <vt:lpstr>Peyama nivîskî ya Spam? Android</vt:lpstr>
      <vt:lpstr>Hişyariyên kompaniyê</vt:lpstr>
      <vt:lpstr>"Bazar"  Şêlandin</vt:lpstr>
      <vt:lpstr>Ji ku mirov dikare zanyariyan bi dest bixe</vt:lpstr>
      <vt:lpstr>PowerPoint Presentation</vt:lpstr>
      <vt:lpstr>PowerPoint Presentation</vt:lpstr>
      <vt:lpstr>PowerPoint Presentation</vt:lpstr>
      <vt:lpstr>PowerPoint Presentation</vt:lpstr>
      <vt:lpstr>Rapirsîn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Dylan Green</cp:lastModifiedBy>
  <cp:revision>13</cp:revision>
  <cp:lastPrinted>2024-05-23T03:56:24Z</cp:lastPrinted>
  <dcterms:created xsi:type="dcterms:W3CDTF">2022-08-01T06:12:05Z</dcterms:created>
  <dcterms:modified xsi:type="dcterms:W3CDTF">2025-11-19T03:17:57Z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0x01010071F0F04F5F537047B9E859B809FC98B2</vt:lpwstr>
  </property>
  <property fmtid="{D5CDD505-2E9C-101B-9397-08002B2CF9AE}" pid="3" name="MediaServiceImageTags">
    <vt:lpwstr/>
  </property>
</Properties>
</file>