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Lst>
  <p:notesMasterIdLst>
    <p:notesMasterId r:id="rId40"/>
  </p:notesMasterIdLst>
  <p:handoutMasterIdLst>
    <p:handoutMasterId r:id="rId41"/>
  </p:handoutMasterIdLst>
  <p:sldIdLst>
    <p:sldId id="438" r:id="rId11"/>
    <p:sldId id="480" r:id="rId12"/>
    <p:sldId id="478" r:id="rId13"/>
    <p:sldId id="488" r:id="rId14"/>
    <p:sldId id="462" r:id="rId15"/>
    <p:sldId id="395" r:id="rId16"/>
    <p:sldId id="493" r:id="rId17"/>
    <p:sldId id="501" r:id="rId18"/>
    <p:sldId id="494" r:id="rId19"/>
    <p:sldId id="496" r:id="rId20"/>
    <p:sldId id="497" r:id="rId21"/>
    <p:sldId id="498" r:id="rId22"/>
    <p:sldId id="499" r:id="rId23"/>
    <p:sldId id="500" r:id="rId24"/>
    <p:sldId id="383" r:id="rId25"/>
    <p:sldId id="485" r:id="rId26"/>
    <p:sldId id="491" r:id="rId27"/>
    <p:sldId id="441" r:id="rId28"/>
    <p:sldId id="369" r:id="rId29"/>
    <p:sldId id="431" r:id="rId30"/>
    <p:sldId id="442" r:id="rId31"/>
    <p:sldId id="435" r:id="rId32"/>
    <p:sldId id="449" r:id="rId33"/>
    <p:sldId id="447" r:id="rId34"/>
    <p:sldId id="465" r:id="rId35"/>
    <p:sldId id="403" r:id="rId36"/>
    <p:sldId id="466" r:id="rId37"/>
    <p:sldId id="412" r:id="rId38"/>
    <p:sldId id="457" r:id="rId39"/>
  </p:sldIdLst>
  <p:sldSz cx="12192000" cy="6858000"/>
  <p:notesSz cx="6797675" cy="9926638"/>
  <p:embeddedFontLst>
    <p:embeddedFont>
      <p:font typeface="Kanit" panose="020B0604020202020204" charset="-34"/>
      <p:regular r:id="rId42"/>
      <p:bold r:id="rId43"/>
      <p:italic r:id="rId44"/>
      <p:boldItalic r:id="rId45"/>
    </p:embeddedFont>
  </p:embeddedFontLst>
  <p:defaultTextStyle>
    <a:defPPr algn="r" rtl="1">
      <a:defRPr lang="fa-IR"/>
    </a:defPPr>
    <a:lvl1pPr algn="r" rtl="1"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r" rtl="1"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r" rtl="1"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r" rtl="1"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r" rtl="1"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r" defTabSz="914400" rtl="1" eaLnBrk="1" latinLnBrk="0" hangingPunct="1">
      <a:defRPr kern="1200">
        <a:solidFill>
          <a:schemeClr val="tx1"/>
        </a:solidFill>
        <a:latin typeface="Kanit" panose="020B0502040204020203" charset="0"/>
        <a:ea typeface="+mn-ea"/>
        <a:cs typeface="+mn-cs"/>
      </a:defRPr>
    </a:lvl6pPr>
    <a:lvl7pPr marL="2743200" algn="r" defTabSz="914400" rtl="1" eaLnBrk="1" latinLnBrk="0" hangingPunct="1">
      <a:defRPr kern="1200">
        <a:solidFill>
          <a:schemeClr val="tx1"/>
        </a:solidFill>
        <a:latin typeface="Kanit" panose="020B0502040204020203" charset="0"/>
        <a:ea typeface="+mn-ea"/>
        <a:cs typeface="+mn-cs"/>
      </a:defRPr>
    </a:lvl7pPr>
    <a:lvl8pPr marL="3200400" algn="r" defTabSz="914400" rtl="1" eaLnBrk="1" latinLnBrk="0" hangingPunct="1">
      <a:defRPr kern="1200">
        <a:solidFill>
          <a:schemeClr val="tx1"/>
        </a:solidFill>
        <a:latin typeface="Kanit" panose="020B0502040204020203" charset="0"/>
        <a:ea typeface="+mn-ea"/>
        <a:cs typeface="+mn-cs"/>
      </a:defRPr>
    </a:lvl8pPr>
    <a:lvl9pPr marL="3657600" algn="r" defTabSz="914400" rtl="1"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522509-B973-9670-087D-A7A4524E72F8}" name="Espiritu, John" initials="JE" userId="S::JEspiritu@zircodata.com.au::84c43ae2-1158-40ab-8ebb-00d3bba54ad9" providerId="AD"/>
  <p188:author id="{65B0D912-4E66-3C8E-6A46-BD257BBB9B74}" name="Kris Harris" initials="KH" userId="S-1-5-21-3963734279-2476985188-547957764-2229" providerId="AD"/>
  <p188:author id="{E31B6731-B472-2B07-116C-CC70A5FA7EE4}" name="Hooman Rahimi" initials="HR" userId="5d089d295a2f1306" providerId="Windows Live"/>
  <p188:author id="{25732DAA-4FB8-079B-C37F-B424301A7BEC}" name="Zeina Jamaleddine" initials="ZJ" userId="S::zeina@wacoss.org.au::efd4763c-cc18-471b-9b7f-8b9d017c5f19" providerId="AD"/>
  <p188:author id="{48152CDA-5FC8-B396-B703-0B4143992B81}" name="Elliot Sawers" initials="ES" userId="S::elliot@wacoss.org.au::36ae3a19-e087-4af7-8662-a2d2d9393d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B2"/>
    <a:srgbClr val="E9E9EB"/>
    <a:srgbClr val="F5F5F5"/>
    <a:srgbClr val="FBFF63"/>
    <a:srgbClr val="FFFFFF"/>
    <a:srgbClr val="F9CADB"/>
    <a:srgbClr val="FFD38F"/>
    <a:srgbClr val="F4867C"/>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95526D-DD4D-A0EE-D875-9460DCEBA019}" v="4" dt="2025-11-19T03:04:47.301"/>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80721" autoAdjust="0"/>
    <p:restoredTop sz="64286" autoAdjust="0"/>
  </p:normalViewPr>
  <p:slideViewPr>
    <p:cSldViewPr snapToGrid="0">
      <p:cViewPr varScale="1">
        <p:scale>
          <a:sx n="67" d="100"/>
          <a:sy n="67" d="100"/>
        </p:scale>
        <p:origin x="1944" y="72"/>
      </p:cViewPr>
      <p:guideLst/>
    </p:cSldViewPr>
  </p:slideViewPr>
  <p:notesTextViewPr>
    <p:cViewPr>
      <p:scale>
        <a:sx n="150" d="100"/>
        <a:sy n="150" d="100"/>
      </p:scale>
      <p:origin x="0" y="0"/>
    </p:cViewPr>
  </p:notesTextViewPr>
  <p:notesViewPr>
    <p:cSldViewPr snapToGrid="0">
      <p:cViewPr varScale="1">
        <p:scale>
          <a:sx n="75" d="100"/>
          <a:sy n="75" d="100"/>
        </p:scale>
        <p:origin x="402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font" Target="fonts/font1.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ata2.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hyperlink" Target="mailto:digitalinclusion@wacoss.org.au" TargetMode="External"/><Relationship Id="rId5" Type="http://schemas.openxmlformats.org/officeDocument/2006/relationships/image" Target="../media/image69.svg"/><Relationship Id="rId4" Type="http://schemas.openxmlformats.org/officeDocument/2006/relationships/image" Target="../media/image6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2.xml.rels><?xml version="1.0" encoding="UTF-8" standalone="yes"?>
<Relationships xmlns="http://schemas.openxmlformats.org/package/2006/relationships"><Relationship Id="rId3" Type="http://schemas.openxmlformats.org/officeDocument/2006/relationships/hyperlink" Target="mailto:digitalinclusion@wacoss.org.au" TargetMode="External"/><Relationship Id="rId2" Type="http://schemas.openxmlformats.org/officeDocument/2006/relationships/image" Target="../media/image67.svg"/><Relationship Id="rId1" Type="http://schemas.openxmlformats.org/officeDocument/2006/relationships/image" Target="../media/image66.png"/><Relationship Id="rId5" Type="http://schemas.openxmlformats.org/officeDocument/2006/relationships/image" Target="../media/image69.svg"/><Relationship Id="rId4" Type="http://schemas.openxmlformats.org/officeDocument/2006/relationships/image" Target="../media/image68.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9B003-F11A-4926-ABE9-5524A342D186}" type="doc">
      <dgm:prSet loTypeId="urn:microsoft.com/office/officeart/2005/8/layout/vList4" loCatId="list" qsTypeId="urn:microsoft.com/office/officeart/2005/8/quickstyle/simple1" qsCatId="simple" csTypeId="urn:microsoft.com/office/officeart/2005/8/colors/accent1_1" csCatId="accent1" phldr="1"/>
      <dgm:spPr/>
      <dgm:t>
        <a:bodyPr rtlCol="1"/>
        <a:lstStyle/>
        <a:p>
          <a:pPr rtl="1"/>
          <a:endParaRPr lang="en-US"/>
        </a:p>
      </dgm:t>
    </dgm:pt>
    <dgm:pt modelId="{9D729D0D-47C2-4BFD-87D1-E1E9967249B2}">
      <dgm:prSet custT="1"/>
      <dgm:spPr/>
      <dgm:t>
        <a:bodyPr rtlCol="1"/>
        <a:lstStyle/>
        <a:p>
          <a:pPr algn="r" rtl="1">
            <a:lnSpc>
              <a:spcPct val="100000"/>
            </a:lnSpc>
          </a:pPr>
          <a:r>
            <a:rPr lang="fa" sz="3200" dirty="0">
              <a:latin typeface="Arial" panose="020B0604020202020204" pitchFamily="34" charset="0"/>
              <a:cs typeface="Arial" panose="020B0604020202020204" pitchFamily="34" charset="0"/>
            </a:rPr>
            <a:t>مراقب تماس‌های تلفنی مشکوک باشید.</a:t>
          </a:r>
          <a:endParaRPr lang="en-US" sz="3200" dirty="0">
            <a:latin typeface="Arial" panose="020B0604020202020204" pitchFamily="34" charset="0"/>
            <a:cs typeface="Arial" panose="020B0604020202020204" pitchFamily="34" charset="0"/>
          </a:endParaRPr>
        </a:p>
      </dgm:t>
    </dgm:pt>
    <dgm:pt modelId="{7069163A-8172-4E3B-A3DD-D619991CD6FB}" type="parTrans" cxnId="{212F0088-EFF1-4678-A0FB-AC56A78DBFCE}">
      <dgm:prSet/>
      <dgm:spPr/>
      <dgm:t>
        <a:bodyPr rtlCol="1"/>
        <a:lstStyle/>
        <a:p>
          <a:pPr rtl="1"/>
          <a:endParaRPr lang="en-US"/>
        </a:p>
      </dgm:t>
    </dgm:pt>
    <dgm:pt modelId="{BFF115A8-0660-49D7-AE06-A0BA5FE67A9A}" type="sibTrans" cxnId="{212F0088-EFF1-4678-A0FB-AC56A78DBFCE}">
      <dgm:prSet/>
      <dgm:spPr/>
      <dgm:t>
        <a:bodyPr rtlCol="1"/>
        <a:lstStyle/>
        <a:p>
          <a:pPr rtl="1">
            <a:lnSpc>
              <a:spcPct val="100000"/>
            </a:lnSpc>
          </a:pPr>
          <a:endParaRPr lang="en-US"/>
        </a:p>
      </dgm:t>
    </dgm:pt>
    <dgm:pt modelId="{A3E92916-4D93-4809-9225-15B3112F1074}">
      <dgm:prSet custT="1"/>
      <dgm:spPr/>
      <dgm:t>
        <a:bodyPr rtlCol="1"/>
        <a:lstStyle/>
        <a:p>
          <a:pPr algn="r" rtl="1">
            <a:lnSpc>
              <a:spcPct val="100000"/>
            </a:lnSpc>
          </a:pPr>
          <a:r>
            <a:rPr lang="fa" sz="3200" dirty="0">
              <a:latin typeface="Arial" panose="020B0604020202020204" pitchFamily="34" charset="0"/>
              <a:cs typeface="Arial" panose="020B0604020202020204" pitchFamily="34" charset="0"/>
            </a:rPr>
            <a:t>درباره پیامک‌هایی که دریافت می‌کنید محتاط باشید.</a:t>
          </a:r>
          <a:endParaRPr lang="en-US" sz="3200" dirty="0">
            <a:latin typeface="Arial" panose="020B0604020202020204" pitchFamily="34" charset="0"/>
            <a:cs typeface="Arial" panose="020B0604020202020204" pitchFamily="34" charset="0"/>
          </a:endParaRPr>
        </a:p>
      </dgm:t>
    </dgm:pt>
    <dgm:pt modelId="{55B065AB-D5B8-4404-8E8D-941D60A2F689}" type="parTrans" cxnId="{9F0248D2-C037-4828-9283-C58EBF812CBD}">
      <dgm:prSet/>
      <dgm:spPr/>
      <dgm:t>
        <a:bodyPr rtlCol="1"/>
        <a:lstStyle/>
        <a:p>
          <a:pPr rtl="1"/>
          <a:endParaRPr lang="en-US"/>
        </a:p>
      </dgm:t>
    </dgm:pt>
    <dgm:pt modelId="{5CAD5647-C600-42C6-A415-72A116D6E3AE}" type="sibTrans" cxnId="{9F0248D2-C037-4828-9283-C58EBF812CBD}">
      <dgm:prSet/>
      <dgm:spPr/>
      <dgm:t>
        <a:bodyPr rtlCol="1"/>
        <a:lstStyle/>
        <a:p>
          <a:pPr rtl="1">
            <a:lnSpc>
              <a:spcPct val="100000"/>
            </a:lnSpc>
          </a:pPr>
          <a:endParaRPr lang="en-US"/>
        </a:p>
      </dgm:t>
    </dgm:pt>
    <dgm:pt modelId="{F39BADAF-1865-446B-B930-307E213A64C4}">
      <dgm:prSet custT="1"/>
      <dgm:spPr/>
      <dgm:t>
        <a:bodyPr rtlCol="1"/>
        <a:lstStyle/>
        <a:p>
          <a:pPr algn="r" rtl="1">
            <a:lnSpc>
              <a:spcPct val="100000"/>
            </a:lnSpc>
          </a:pPr>
          <a:r>
            <a:rPr lang="fa" sz="3200" dirty="0">
              <a:latin typeface="Arial" panose="020B0604020202020204" pitchFamily="34" charset="0"/>
              <a:cs typeface="Arial" panose="020B0604020202020204" pitchFamily="34" charset="0"/>
            </a:rPr>
            <a:t>رمزعبورهای خود را قوی انتخاب کنید.</a:t>
          </a:r>
          <a:endParaRPr lang="en-US" sz="3200" dirty="0">
            <a:latin typeface="Arial" panose="020B0604020202020204" pitchFamily="34" charset="0"/>
            <a:cs typeface="Arial" panose="020B0604020202020204" pitchFamily="34" charset="0"/>
          </a:endParaRPr>
        </a:p>
      </dgm:t>
    </dgm:pt>
    <dgm:pt modelId="{60F4F320-A8E8-4A6B-9B87-EE8687FBE509}" type="parTrans" cxnId="{EE347C78-EE3A-40AF-A354-14E622E82D40}">
      <dgm:prSet/>
      <dgm:spPr/>
      <dgm:t>
        <a:bodyPr rtlCol="1"/>
        <a:lstStyle/>
        <a:p>
          <a:pPr rtl="1"/>
          <a:endParaRPr lang="en-US"/>
        </a:p>
      </dgm:t>
    </dgm:pt>
    <dgm:pt modelId="{430271A6-8CB8-4E84-A5E7-D64D0CD99995}" type="sibTrans" cxnId="{EE347C78-EE3A-40AF-A354-14E622E82D40}">
      <dgm:prSet/>
      <dgm:spPr/>
      <dgm:t>
        <a:bodyPr rtlCol="1"/>
        <a:lstStyle/>
        <a:p>
          <a:pPr rtl="1">
            <a:lnSpc>
              <a:spcPct val="100000"/>
            </a:lnSpc>
          </a:pPr>
          <a:endParaRPr lang="en-US"/>
        </a:p>
      </dgm:t>
    </dgm:pt>
    <dgm:pt modelId="{710092A0-59EF-47C4-BDA7-6B6096719E31}">
      <dgm:prSet custT="1"/>
      <dgm:spPr/>
      <dgm:t>
        <a:bodyPr rtlCol="1"/>
        <a:lstStyle/>
        <a:p>
          <a:pPr algn="r" rtl="1">
            <a:lnSpc>
              <a:spcPct val="100000"/>
            </a:lnSpc>
          </a:pPr>
          <a:r>
            <a:rPr lang="fa" sz="3200" dirty="0">
              <a:latin typeface="Arial" panose="020B0604020202020204" pitchFamily="34" charset="0"/>
              <a:cs typeface="Arial" panose="020B0604020202020204" pitchFamily="34" charset="0"/>
            </a:rPr>
            <a:t>در رسانه‌های اجتماعی </a:t>
          </a:r>
          <a:br>
            <a:rPr lang="en-AU" sz="3200" dirty="0">
              <a:latin typeface="Arial" panose="020B0604020202020204" pitchFamily="34" charset="0"/>
              <a:cs typeface="Arial" panose="020B0604020202020204" pitchFamily="34" charset="0"/>
            </a:rPr>
          </a:br>
          <a:r>
            <a:rPr lang="fa" sz="3200" dirty="0">
              <a:latin typeface="Arial" panose="020B0604020202020204" pitchFamily="34" charset="0"/>
              <a:cs typeface="Arial" panose="020B0604020202020204" pitchFamily="34" charset="0"/>
            </a:rPr>
            <a:t>مراقب باشید.</a:t>
          </a:r>
          <a:endParaRPr lang="en-US" sz="3200" dirty="0">
            <a:latin typeface="Arial" panose="020B0604020202020204" pitchFamily="34" charset="0"/>
            <a:cs typeface="Arial" panose="020B0604020202020204" pitchFamily="34" charset="0"/>
          </a:endParaRPr>
        </a:p>
      </dgm:t>
    </dgm:pt>
    <dgm:pt modelId="{73A1F630-F756-48E1-BA4A-238F24753C71}" type="parTrans" cxnId="{96762296-465D-4ACD-B5DB-1A44B3A1D956}">
      <dgm:prSet/>
      <dgm:spPr/>
      <dgm:t>
        <a:bodyPr rtlCol="1"/>
        <a:lstStyle/>
        <a:p>
          <a:pPr rtl="1"/>
          <a:endParaRPr lang="en-US"/>
        </a:p>
      </dgm:t>
    </dgm:pt>
    <dgm:pt modelId="{FE925AFA-BA3B-47BB-8CAA-08AD9F6FCC51}" type="sibTrans" cxnId="{96762296-465D-4ACD-B5DB-1A44B3A1D956}">
      <dgm:prSet/>
      <dgm:spPr/>
      <dgm:t>
        <a:bodyPr rtlCol="1"/>
        <a:lstStyle/>
        <a:p>
          <a:pPr rtl="1">
            <a:lnSpc>
              <a:spcPct val="100000"/>
            </a:lnSpc>
          </a:pPr>
          <a:endParaRPr lang="en-US"/>
        </a:p>
      </dgm:t>
    </dgm:pt>
    <dgm:pt modelId="{DD2C6A6F-28C8-470E-961E-52D9A02ED6BB}">
      <dgm:prSet custT="1"/>
      <dgm:spPr/>
      <dgm:t>
        <a:bodyPr rtlCol="1"/>
        <a:lstStyle/>
        <a:p>
          <a:pPr algn="r" rtl="1">
            <a:lnSpc>
              <a:spcPct val="100000"/>
            </a:lnSpc>
          </a:pPr>
          <a:r>
            <a:rPr lang="fa" sz="3200" dirty="0">
              <a:latin typeface="Arial" panose="020B0604020202020204" pitchFamily="34" charset="0"/>
              <a:cs typeface="Arial" panose="020B0604020202020204" pitchFamily="34" charset="0"/>
            </a:rPr>
            <a:t>به حس خود اعتماد کنید!</a:t>
          </a:r>
          <a:endParaRPr lang="en-US" sz="3200" dirty="0">
            <a:latin typeface="Arial" panose="020B0604020202020204" pitchFamily="34" charset="0"/>
            <a:cs typeface="Arial" panose="020B0604020202020204" pitchFamily="34" charset="0"/>
          </a:endParaRPr>
        </a:p>
      </dgm:t>
    </dgm:pt>
    <dgm:pt modelId="{B7037046-D50E-408C-9CB6-440793783D7B}" type="parTrans" cxnId="{456C2D0F-D707-436C-87FF-C76848904F26}">
      <dgm:prSet/>
      <dgm:spPr/>
      <dgm:t>
        <a:bodyPr rtlCol="1"/>
        <a:lstStyle/>
        <a:p>
          <a:pPr rtl="1"/>
          <a:endParaRPr lang="en-US"/>
        </a:p>
      </dgm:t>
    </dgm:pt>
    <dgm:pt modelId="{2A93D2E0-ADEC-4B05-8F0E-6EDA2E493169}" type="sibTrans" cxnId="{456C2D0F-D707-436C-87FF-C76848904F26}">
      <dgm:prSet/>
      <dgm:spPr/>
      <dgm:t>
        <a:bodyPr rtlCol="1"/>
        <a:lstStyle/>
        <a:p>
          <a:pPr rtl="1"/>
          <a:endParaRPr lang="en-US"/>
        </a:p>
      </dgm:t>
    </dgm:pt>
    <dgm:pt modelId="{1640ACCF-7520-4964-A68E-A4789139BD55}" type="pres">
      <dgm:prSet presAssocID="{4A99B003-F11A-4926-ABE9-5524A342D186}" presName="linear" presStyleCnt="0">
        <dgm:presLayoutVars>
          <dgm:dir/>
          <dgm:resizeHandles val="exact"/>
        </dgm:presLayoutVars>
      </dgm:prSet>
      <dgm:spPr/>
    </dgm:pt>
    <dgm:pt modelId="{6DA63D0F-50D2-4F26-8953-BC124BECC523}" type="pres">
      <dgm:prSet presAssocID="{9D729D0D-47C2-4BFD-87D1-E1E9967249B2}" presName="comp" presStyleCnt="0"/>
      <dgm:spPr/>
    </dgm:pt>
    <dgm:pt modelId="{D4DE0A0F-16B6-4400-97F5-857D26691745}" type="pres">
      <dgm:prSet presAssocID="{9D729D0D-47C2-4BFD-87D1-E1E9967249B2}" presName="box" presStyleLbl="node1" presStyleIdx="0" presStyleCnt="5"/>
      <dgm:spPr/>
    </dgm:pt>
    <dgm:pt modelId="{EC2F7740-D73A-477D-B5BA-55A4DF4564D3}" type="pres">
      <dgm:prSet presAssocID="{9D729D0D-47C2-4BFD-87D1-E1E9967249B2}" presName="img" presStyleLbl="fgImgPlace1" presStyleIdx="0" presStyleCnt="5" custScaleX="320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eaker Phone"/>
        </a:ext>
      </dgm:extLst>
    </dgm:pt>
    <dgm:pt modelId="{687E4A5D-7AC3-42E3-BCC4-B44691EBB5D9}" type="pres">
      <dgm:prSet presAssocID="{9D729D0D-47C2-4BFD-87D1-E1E9967249B2}" presName="text" presStyleLbl="node1" presStyleIdx="0" presStyleCnt="5">
        <dgm:presLayoutVars>
          <dgm:bulletEnabled val="1"/>
        </dgm:presLayoutVars>
      </dgm:prSet>
      <dgm:spPr/>
    </dgm:pt>
    <dgm:pt modelId="{9A1EE3AE-0B63-4B20-B9DC-5AEB106CF3A0}" type="pres">
      <dgm:prSet presAssocID="{BFF115A8-0660-49D7-AE06-A0BA5FE67A9A}" presName="spacer" presStyleCnt="0"/>
      <dgm:spPr/>
    </dgm:pt>
    <dgm:pt modelId="{29C6AD9F-C3CC-4786-8935-0130F82D98AB}" type="pres">
      <dgm:prSet presAssocID="{A3E92916-4D93-4809-9225-15B3112F1074}" presName="comp" presStyleCnt="0"/>
      <dgm:spPr/>
    </dgm:pt>
    <dgm:pt modelId="{513510D7-BAD8-4291-B4FC-E8A340312749}" type="pres">
      <dgm:prSet presAssocID="{A3E92916-4D93-4809-9225-15B3112F1074}" presName="box" presStyleLbl="node1" presStyleIdx="1" presStyleCnt="5"/>
      <dgm:spPr/>
    </dgm:pt>
    <dgm:pt modelId="{CF4E24CF-9128-49ED-ACEE-779AA29C679E}" type="pres">
      <dgm:prSet presAssocID="{A3E92916-4D93-4809-9225-15B3112F1074}" presName="img" presStyleLbl="fgImgPlace1" presStyleIdx="1" presStyleCnt="5" custScaleX="32071"/>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at bubble with solid fill"/>
        </a:ext>
      </dgm:extLst>
    </dgm:pt>
    <dgm:pt modelId="{77ED811F-C954-4C3C-A647-B6CDD44E6D19}" type="pres">
      <dgm:prSet presAssocID="{A3E92916-4D93-4809-9225-15B3112F1074}" presName="text" presStyleLbl="node1" presStyleIdx="1" presStyleCnt="5">
        <dgm:presLayoutVars>
          <dgm:bulletEnabled val="1"/>
        </dgm:presLayoutVars>
      </dgm:prSet>
      <dgm:spPr/>
    </dgm:pt>
    <dgm:pt modelId="{2D53F427-2DD7-4FD8-B737-8F086D111ECC}" type="pres">
      <dgm:prSet presAssocID="{5CAD5647-C600-42C6-A415-72A116D6E3AE}" presName="spacer" presStyleCnt="0"/>
      <dgm:spPr/>
    </dgm:pt>
    <dgm:pt modelId="{F28A5C04-6D1D-44F3-BF97-2ADD3D5CDBF7}" type="pres">
      <dgm:prSet presAssocID="{F39BADAF-1865-446B-B930-307E213A64C4}" presName="comp" presStyleCnt="0"/>
      <dgm:spPr/>
    </dgm:pt>
    <dgm:pt modelId="{E3CBDB8B-40B9-4C05-806F-9BACA9B21DEC}" type="pres">
      <dgm:prSet presAssocID="{F39BADAF-1865-446B-B930-307E213A64C4}" presName="box" presStyleLbl="node1" presStyleIdx="2" presStyleCnt="5"/>
      <dgm:spPr/>
    </dgm:pt>
    <dgm:pt modelId="{F106DA97-853F-414A-A06B-2BF47F2A4AF4}" type="pres">
      <dgm:prSet presAssocID="{F39BADAF-1865-446B-B930-307E213A64C4}" presName="img" presStyleLbl="fgImgPlace1" presStyleIdx="2" presStyleCnt="5" custScaleX="3207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ock"/>
        </a:ext>
      </dgm:extLst>
    </dgm:pt>
    <dgm:pt modelId="{665B77D9-5D95-439E-9BD4-71369025C995}" type="pres">
      <dgm:prSet presAssocID="{F39BADAF-1865-446B-B930-307E213A64C4}" presName="text" presStyleLbl="node1" presStyleIdx="2" presStyleCnt="5">
        <dgm:presLayoutVars>
          <dgm:bulletEnabled val="1"/>
        </dgm:presLayoutVars>
      </dgm:prSet>
      <dgm:spPr/>
    </dgm:pt>
    <dgm:pt modelId="{669080E8-C4D9-4334-8F7A-202F7EC91A48}" type="pres">
      <dgm:prSet presAssocID="{430271A6-8CB8-4E84-A5E7-D64D0CD99995}" presName="spacer" presStyleCnt="0"/>
      <dgm:spPr/>
    </dgm:pt>
    <dgm:pt modelId="{08C4CD10-82A0-48F5-B384-C5BCBD8FF6A1}" type="pres">
      <dgm:prSet presAssocID="{710092A0-59EF-47C4-BDA7-6B6096719E31}" presName="comp" presStyleCnt="0"/>
      <dgm:spPr/>
    </dgm:pt>
    <dgm:pt modelId="{670CA01F-4976-4500-8E38-E067710D5D03}" type="pres">
      <dgm:prSet presAssocID="{710092A0-59EF-47C4-BDA7-6B6096719E31}" presName="box" presStyleLbl="node1" presStyleIdx="3" presStyleCnt="5"/>
      <dgm:spPr/>
    </dgm:pt>
    <dgm:pt modelId="{FBB3FD54-C664-46F3-807A-59E12F2B58AD}" type="pres">
      <dgm:prSet presAssocID="{710092A0-59EF-47C4-BDA7-6B6096719E31}" presName="img" presStyleLbl="fgImgPlace1" presStyleIdx="3" presStyleCnt="5" custScaleX="3207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ocial Network"/>
        </a:ext>
      </dgm:extLst>
    </dgm:pt>
    <dgm:pt modelId="{B8230CFF-14C2-4EFB-994D-C748FC24E09E}" type="pres">
      <dgm:prSet presAssocID="{710092A0-59EF-47C4-BDA7-6B6096719E31}" presName="text" presStyleLbl="node1" presStyleIdx="3" presStyleCnt="5">
        <dgm:presLayoutVars>
          <dgm:bulletEnabled val="1"/>
        </dgm:presLayoutVars>
      </dgm:prSet>
      <dgm:spPr/>
    </dgm:pt>
    <dgm:pt modelId="{8F71262C-717B-49C0-8855-A39968F5938C}" type="pres">
      <dgm:prSet presAssocID="{FE925AFA-BA3B-47BB-8CAA-08AD9F6FCC51}" presName="spacer" presStyleCnt="0"/>
      <dgm:spPr/>
    </dgm:pt>
    <dgm:pt modelId="{EE317696-987F-4698-B8F7-8464B6557EE6}" type="pres">
      <dgm:prSet presAssocID="{DD2C6A6F-28C8-470E-961E-52D9A02ED6BB}" presName="comp" presStyleCnt="0"/>
      <dgm:spPr/>
    </dgm:pt>
    <dgm:pt modelId="{D87C045E-7580-49B1-805C-2A86F7E15AD5}" type="pres">
      <dgm:prSet presAssocID="{DD2C6A6F-28C8-470E-961E-52D9A02ED6BB}" presName="box" presStyleLbl="node1" presStyleIdx="4" presStyleCnt="5"/>
      <dgm:spPr/>
    </dgm:pt>
    <dgm:pt modelId="{141478DC-3D05-4BC5-B639-A4E596C094FE}" type="pres">
      <dgm:prSet presAssocID="{DD2C6A6F-28C8-470E-961E-52D9A02ED6BB}" presName="img" presStyleLbl="fgImgPlace1" presStyleIdx="4" presStyleCnt="5" custScaleX="3207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omach"/>
        </a:ext>
      </dgm:extLst>
    </dgm:pt>
    <dgm:pt modelId="{E46FF9A0-FCF6-4408-AD3D-D94A54C235DC}" type="pres">
      <dgm:prSet presAssocID="{DD2C6A6F-28C8-470E-961E-52D9A02ED6BB}" presName="text" presStyleLbl="node1" presStyleIdx="4" presStyleCnt="5">
        <dgm:presLayoutVars>
          <dgm:bulletEnabled val="1"/>
        </dgm:presLayoutVars>
      </dgm:prSet>
      <dgm:spPr/>
    </dgm:pt>
  </dgm:ptLst>
  <dgm:cxnLst>
    <dgm:cxn modelId="{B8B82107-5F4D-448E-86B7-EF651AC9A2C2}" type="presOf" srcId="{A3E92916-4D93-4809-9225-15B3112F1074}" destId="{77ED811F-C954-4C3C-A647-B6CDD44E6D19}" srcOrd="1" destOrd="0" presId="urn:microsoft.com/office/officeart/2005/8/layout/vList4"/>
    <dgm:cxn modelId="{BBB3260A-5F6A-43D7-9F99-1E69A5C39010}" type="presOf" srcId="{A3E92916-4D93-4809-9225-15B3112F1074}" destId="{513510D7-BAD8-4291-B4FC-E8A340312749}" srcOrd="0" destOrd="0" presId="urn:microsoft.com/office/officeart/2005/8/layout/vList4"/>
    <dgm:cxn modelId="{456C2D0F-D707-436C-87FF-C76848904F26}" srcId="{4A99B003-F11A-4926-ABE9-5524A342D186}" destId="{DD2C6A6F-28C8-470E-961E-52D9A02ED6BB}" srcOrd="4" destOrd="0" parTransId="{B7037046-D50E-408C-9CB6-440793783D7B}" sibTransId="{2A93D2E0-ADEC-4B05-8F0E-6EDA2E493169}"/>
    <dgm:cxn modelId="{0E4E493A-A7A8-4505-805A-C55BB4DC5AFD}" type="presOf" srcId="{F39BADAF-1865-446B-B930-307E213A64C4}" destId="{665B77D9-5D95-439E-9BD4-71369025C995}" srcOrd="1" destOrd="0" presId="urn:microsoft.com/office/officeart/2005/8/layout/vList4"/>
    <dgm:cxn modelId="{1B86033B-8A6E-4018-B0D8-A9077185C78E}" type="presOf" srcId="{9D729D0D-47C2-4BFD-87D1-E1E9967249B2}" destId="{D4DE0A0F-16B6-4400-97F5-857D26691745}" srcOrd="0" destOrd="0" presId="urn:microsoft.com/office/officeart/2005/8/layout/vList4"/>
    <dgm:cxn modelId="{8A6B9B62-058C-4015-AF8C-88BEEF590EF1}" type="presOf" srcId="{710092A0-59EF-47C4-BDA7-6B6096719E31}" destId="{B8230CFF-14C2-4EFB-994D-C748FC24E09E}" srcOrd="1" destOrd="0" presId="urn:microsoft.com/office/officeart/2005/8/layout/vList4"/>
    <dgm:cxn modelId="{EE347C78-EE3A-40AF-A354-14E622E82D40}" srcId="{4A99B003-F11A-4926-ABE9-5524A342D186}" destId="{F39BADAF-1865-446B-B930-307E213A64C4}" srcOrd="2" destOrd="0" parTransId="{60F4F320-A8E8-4A6B-9B87-EE8687FBE509}" sibTransId="{430271A6-8CB8-4E84-A5E7-D64D0CD99995}"/>
    <dgm:cxn modelId="{212F0088-EFF1-4678-A0FB-AC56A78DBFCE}" srcId="{4A99B003-F11A-4926-ABE9-5524A342D186}" destId="{9D729D0D-47C2-4BFD-87D1-E1E9967249B2}" srcOrd="0" destOrd="0" parTransId="{7069163A-8172-4E3B-A3DD-D619991CD6FB}" sibTransId="{BFF115A8-0660-49D7-AE06-A0BA5FE67A9A}"/>
    <dgm:cxn modelId="{9F2F8494-D979-4B49-A0EF-57E8D88A4600}" type="presOf" srcId="{9D729D0D-47C2-4BFD-87D1-E1E9967249B2}" destId="{687E4A5D-7AC3-42E3-BCC4-B44691EBB5D9}" srcOrd="1" destOrd="0" presId="urn:microsoft.com/office/officeart/2005/8/layout/vList4"/>
    <dgm:cxn modelId="{B8739294-60EB-4370-8810-AE64A8ABFDF7}" type="presOf" srcId="{710092A0-59EF-47C4-BDA7-6B6096719E31}" destId="{670CA01F-4976-4500-8E38-E067710D5D03}" srcOrd="0" destOrd="0" presId="urn:microsoft.com/office/officeart/2005/8/layout/vList4"/>
    <dgm:cxn modelId="{96762296-465D-4ACD-B5DB-1A44B3A1D956}" srcId="{4A99B003-F11A-4926-ABE9-5524A342D186}" destId="{710092A0-59EF-47C4-BDA7-6B6096719E31}" srcOrd="3" destOrd="0" parTransId="{73A1F630-F756-48E1-BA4A-238F24753C71}" sibTransId="{FE925AFA-BA3B-47BB-8CAA-08AD9F6FCC51}"/>
    <dgm:cxn modelId="{4E027796-0DAC-476E-A42A-39B0969DC680}" type="presOf" srcId="{F39BADAF-1865-446B-B930-307E213A64C4}" destId="{E3CBDB8B-40B9-4C05-806F-9BACA9B21DEC}" srcOrd="0" destOrd="0" presId="urn:microsoft.com/office/officeart/2005/8/layout/vList4"/>
    <dgm:cxn modelId="{81EBFDC4-CABD-4A12-982F-30A9D59E0CA0}" type="presOf" srcId="{DD2C6A6F-28C8-470E-961E-52D9A02ED6BB}" destId="{E46FF9A0-FCF6-4408-AD3D-D94A54C235DC}" srcOrd="1" destOrd="0" presId="urn:microsoft.com/office/officeart/2005/8/layout/vList4"/>
    <dgm:cxn modelId="{C35638C7-F199-4E74-8991-690DEE3F8608}" type="presOf" srcId="{DD2C6A6F-28C8-470E-961E-52D9A02ED6BB}" destId="{D87C045E-7580-49B1-805C-2A86F7E15AD5}" srcOrd="0" destOrd="0" presId="urn:microsoft.com/office/officeart/2005/8/layout/vList4"/>
    <dgm:cxn modelId="{9F0248D2-C037-4828-9283-C58EBF812CBD}" srcId="{4A99B003-F11A-4926-ABE9-5524A342D186}" destId="{A3E92916-4D93-4809-9225-15B3112F1074}" srcOrd="1" destOrd="0" parTransId="{55B065AB-D5B8-4404-8E8D-941D60A2F689}" sibTransId="{5CAD5647-C600-42C6-A415-72A116D6E3AE}"/>
    <dgm:cxn modelId="{D36B9FDD-AC0E-49F9-92AD-AA88C7A24026}" type="presOf" srcId="{4A99B003-F11A-4926-ABE9-5524A342D186}" destId="{1640ACCF-7520-4964-A68E-A4789139BD55}" srcOrd="0" destOrd="0" presId="urn:microsoft.com/office/officeart/2005/8/layout/vList4"/>
    <dgm:cxn modelId="{E00A34E2-145B-4806-A648-3152305B7801}" type="presParOf" srcId="{1640ACCF-7520-4964-A68E-A4789139BD55}" destId="{6DA63D0F-50D2-4F26-8953-BC124BECC523}" srcOrd="0" destOrd="0" presId="urn:microsoft.com/office/officeart/2005/8/layout/vList4"/>
    <dgm:cxn modelId="{7A27CD8B-7933-44BB-912A-1C39213C0600}" type="presParOf" srcId="{6DA63D0F-50D2-4F26-8953-BC124BECC523}" destId="{D4DE0A0F-16B6-4400-97F5-857D26691745}" srcOrd="0" destOrd="0" presId="urn:microsoft.com/office/officeart/2005/8/layout/vList4"/>
    <dgm:cxn modelId="{0DBEA18A-A6A7-41AC-BFD7-C4BF51FA6611}" type="presParOf" srcId="{6DA63D0F-50D2-4F26-8953-BC124BECC523}" destId="{EC2F7740-D73A-477D-B5BA-55A4DF4564D3}" srcOrd="1" destOrd="0" presId="urn:microsoft.com/office/officeart/2005/8/layout/vList4"/>
    <dgm:cxn modelId="{DCF6DACE-2723-4EAB-94E7-D4905464C212}" type="presParOf" srcId="{6DA63D0F-50D2-4F26-8953-BC124BECC523}" destId="{687E4A5D-7AC3-42E3-BCC4-B44691EBB5D9}" srcOrd="2" destOrd="0" presId="urn:microsoft.com/office/officeart/2005/8/layout/vList4"/>
    <dgm:cxn modelId="{3872E5AD-E09D-4490-9DCA-157B158AB294}" type="presParOf" srcId="{1640ACCF-7520-4964-A68E-A4789139BD55}" destId="{9A1EE3AE-0B63-4B20-B9DC-5AEB106CF3A0}" srcOrd="1" destOrd="0" presId="urn:microsoft.com/office/officeart/2005/8/layout/vList4"/>
    <dgm:cxn modelId="{35A7F40A-D58D-4CA8-AC31-AA465353A401}" type="presParOf" srcId="{1640ACCF-7520-4964-A68E-A4789139BD55}" destId="{29C6AD9F-C3CC-4786-8935-0130F82D98AB}" srcOrd="2" destOrd="0" presId="urn:microsoft.com/office/officeart/2005/8/layout/vList4"/>
    <dgm:cxn modelId="{00B23F98-5ED5-4A3B-99FD-D9821230EE43}" type="presParOf" srcId="{29C6AD9F-C3CC-4786-8935-0130F82D98AB}" destId="{513510D7-BAD8-4291-B4FC-E8A340312749}" srcOrd="0" destOrd="0" presId="urn:microsoft.com/office/officeart/2005/8/layout/vList4"/>
    <dgm:cxn modelId="{35AD93E9-764E-4478-BA7F-6A0D5ECDFB3B}" type="presParOf" srcId="{29C6AD9F-C3CC-4786-8935-0130F82D98AB}" destId="{CF4E24CF-9128-49ED-ACEE-779AA29C679E}" srcOrd="1" destOrd="0" presId="urn:microsoft.com/office/officeart/2005/8/layout/vList4"/>
    <dgm:cxn modelId="{EFD10BBA-94E8-42B0-9747-E67AA501A993}" type="presParOf" srcId="{29C6AD9F-C3CC-4786-8935-0130F82D98AB}" destId="{77ED811F-C954-4C3C-A647-B6CDD44E6D19}" srcOrd="2" destOrd="0" presId="urn:microsoft.com/office/officeart/2005/8/layout/vList4"/>
    <dgm:cxn modelId="{5D453F43-0762-4E1F-B122-938B9A56F5AF}" type="presParOf" srcId="{1640ACCF-7520-4964-A68E-A4789139BD55}" destId="{2D53F427-2DD7-4FD8-B737-8F086D111ECC}" srcOrd="3" destOrd="0" presId="urn:microsoft.com/office/officeart/2005/8/layout/vList4"/>
    <dgm:cxn modelId="{315E1FAA-0506-47DF-ACEC-382066C9C4CB}" type="presParOf" srcId="{1640ACCF-7520-4964-A68E-A4789139BD55}" destId="{F28A5C04-6D1D-44F3-BF97-2ADD3D5CDBF7}" srcOrd="4" destOrd="0" presId="urn:microsoft.com/office/officeart/2005/8/layout/vList4"/>
    <dgm:cxn modelId="{6337AD7E-1983-400E-8D5B-6989EED83833}" type="presParOf" srcId="{F28A5C04-6D1D-44F3-BF97-2ADD3D5CDBF7}" destId="{E3CBDB8B-40B9-4C05-806F-9BACA9B21DEC}" srcOrd="0" destOrd="0" presId="urn:microsoft.com/office/officeart/2005/8/layout/vList4"/>
    <dgm:cxn modelId="{315A2B73-F292-4371-8013-91E45B7D3CA0}" type="presParOf" srcId="{F28A5C04-6D1D-44F3-BF97-2ADD3D5CDBF7}" destId="{F106DA97-853F-414A-A06B-2BF47F2A4AF4}" srcOrd="1" destOrd="0" presId="urn:microsoft.com/office/officeart/2005/8/layout/vList4"/>
    <dgm:cxn modelId="{BB34A1CF-E883-42D2-802D-D9D986BCCCCE}" type="presParOf" srcId="{F28A5C04-6D1D-44F3-BF97-2ADD3D5CDBF7}" destId="{665B77D9-5D95-439E-9BD4-71369025C995}" srcOrd="2" destOrd="0" presId="urn:microsoft.com/office/officeart/2005/8/layout/vList4"/>
    <dgm:cxn modelId="{444EDFE7-0010-4303-8ED7-DBF3685F9189}" type="presParOf" srcId="{1640ACCF-7520-4964-A68E-A4789139BD55}" destId="{669080E8-C4D9-4334-8F7A-202F7EC91A48}" srcOrd="5" destOrd="0" presId="urn:microsoft.com/office/officeart/2005/8/layout/vList4"/>
    <dgm:cxn modelId="{81D00E60-3341-417D-A0B3-199C39E07A21}" type="presParOf" srcId="{1640ACCF-7520-4964-A68E-A4789139BD55}" destId="{08C4CD10-82A0-48F5-B384-C5BCBD8FF6A1}" srcOrd="6" destOrd="0" presId="urn:microsoft.com/office/officeart/2005/8/layout/vList4"/>
    <dgm:cxn modelId="{159460E9-C7CE-42B9-948E-33CAD572433A}" type="presParOf" srcId="{08C4CD10-82A0-48F5-B384-C5BCBD8FF6A1}" destId="{670CA01F-4976-4500-8E38-E067710D5D03}" srcOrd="0" destOrd="0" presId="urn:microsoft.com/office/officeart/2005/8/layout/vList4"/>
    <dgm:cxn modelId="{326911ED-B1FB-48FE-93C9-CB79AFB152FA}" type="presParOf" srcId="{08C4CD10-82A0-48F5-B384-C5BCBD8FF6A1}" destId="{FBB3FD54-C664-46F3-807A-59E12F2B58AD}" srcOrd="1" destOrd="0" presId="urn:microsoft.com/office/officeart/2005/8/layout/vList4"/>
    <dgm:cxn modelId="{1F96B4E6-31FD-48CE-BF48-BAE6C418B651}" type="presParOf" srcId="{08C4CD10-82A0-48F5-B384-C5BCBD8FF6A1}" destId="{B8230CFF-14C2-4EFB-994D-C748FC24E09E}" srcOrd="2" destOrd="0" presId="urn:microsoft.com/office/officeart/2005/8/layout/vList4"/>
    <dgm:cxn modelId="{28F1B9FA-D9C8-4E95-9D74-F19B797BBE9A}" type="presParOf" srcId="{1640ACCF-7520-4964-A68E-A4789139BD55}" destId="{8F71262C-717B-49C0-8855-A39968F5938C}" srcOrd="7" destOrd="0" presId="urn:microsoft.com/office/officeart/2005/8/layout/vList4"/>
    <dgm:cxn modelId="{378AC179-7B83-475E-ADB2-32A10495C046}" type="presParOf" srcId="{1640ACCF-7520-4964-A68E-A4789139BD55}" destId="{EE317696-987F-4698-B8F7-8464B6557EE6}" srcOrd="8" destOrd="0" presId="urn:microsoft.com/office/officeart/2005/8/layout/vList4"/>
    <dgm:cxn modelId="{CAB3FA6C-C812-410D-A766-72B3484560EF}" type="presParOf" srcId="{EE317696-987F-4698-B8F7-8464B6557EE6}" destId="{D87C045E-7580-49B1-805C-2A86F7E15AD5}" srcOrd="0" destOrd="0" presId="urn:microsoft.com/office/officeart/2005/8/layout/vList4"/>
    <dgm:cxn modelId="{FDB897C1-2DF3-4178-92A3-5AF7335D2434}" type="presParOf" srcId="{EE317696-987F-4698-B8F7-8464B6557EE6}" destId="{141478DC-3D05-4BC5-B639-A4E596C094FE}" srcOrd="1" destOrd="0" presId="urn:microsoft.com/office/officeart/2005/8/layout/vList4"/>
    <dgm:cxn modelId="{B7C2F325-C81C-468A-B580-FA51F3784BFB}" type="presParOf" srcId="{EE317696-987F-4698-B8F7-8464B6557EE6}" destId="{E46FF9A0-FCF6-4408-AD3D-D94A54C235D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2E59DF-0C51-488C-9375-7A530A24904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rtlCol="1"/>
        <a:lstStyle/>
        <a:p>
          <a:pPr rtl="1"/>
          <a:endParaRPr lang="en-US"/>
        </a:p>
      </dgm:t>
    </dgm:pt>
    <dgm:pt modelId="{6F531086-4AB3-4DE6-9248-DE11315E13C1}">
      <dgm:prSet custT="1"/>
      <dgm:spPr/>
      <dgm:t>
        <a:bodyPr rtlCol="1"/>
        <a:lstStyle/>
        <a:p>
          <a:pPr rtl="1"/>
          <a:r>
            <a:rPr lang="fa" sz="3200" u="sng" dirty="0">
              <a:latin typeface="Arial" panose="020B0604020202020204" pitchFamily="34" charset="0"/>
              <a:cs typeface="Arial" panose="020B0604020202020204" pitchFamily="34" charset="0"/>
              <a:hlinkClick xmlns:r="http://schemas.openxmlformats.org/officeDocument/2006/relationships" r:id="rId1"/>
            </a:rPr>
            <a:t>digitalinclusio</a:t>
          </a:r>
          <a:r>
            <a:rPr lang="en-AU" sz="3200" u="sng" dirty="0">
              <a:latin typeface="Arial" panose="020B0604020202020204" pitchFamily="34" charset="0"/>
              <a:cs typeface="Arial" panose="020B0604020202020204" pitchFamily="34" charset="0"/>
              <a:hlinkClick xmlns:r="http://schemas.openxmlformats.org/officeDocument/2006/relationships" r:id="rId1"/>
            </a:rPr>
            <a:t>n@</a:t>
          </a:r>
        </a:p>
        <a:p>
          <a:pPr rtl="1"/>
          <a:r>
            <a:rPr lang="fa" sz="3200" u="sng" dirty="0">
              <a:latin typeface="Arial" panose="020B0604020202020204" pitchFamily="34" charset="0"/>
              <a:cs typeface="Arial" panose="020B0604020202020204" pitchFamily="34" charset="0"/>
              <a:hlinkClick xmlns:r="http://schemas.openxmlformats.org/officeDocument/2006/relationships" r:id="rId1"/>
            </a:rPr>
            <a:t>wacoss.org.au</a:t>
          </a:r>
          <a:endParaRPr lang="en-US" sz="3200" dirty="0">
            <a:latin typeface="Arial" panose="020B0604020202020204" pitchFamily="34" charset="0"/>
            <a:cs typeface="Arial" panose="020B0604020202020204" pitchFamily="34" charset="0"/>
          </a:endParaRPr>
        </a:p>
      </dgm:t>
    </dgm:pt>
    <dgm:pt modelId="{A3BDDA09-8630-459B-83C3-63E0C0545B0C}" type="parTrans" cxnId="{D0FB3A34-25FF-4847-9586-01A30F3D383F}">
      <dgm:prSet/>
      <dgm:spPr/>
      <dgm:t>
        <a:bodyPr rtlCol="1"/>
        <a:lstStyle/>
        <a:p>
          <a:pPr rtl="1"/>
          <a:endParaRPr lang="en-US"/>
        </a:p>
      </dgm:t>
    </dgm:pt>
    <dgm:pt modelId="{5B2884BF-3797-4C00-B45B-BFFA76B6CB65}" type="sibTrans" cxnId="{D0FB3A34-25FF-4847-9586-01A30F3D383F}">
      <dgm:prSet/>
      <dgm:spPr/>
      <dgm:t>
        <a:bodyPr rtlCol="1"/>
        <a:lstStyle/>
        <a:p>
          <a:pPr rtl="1"/>
          <a:endParaRPr lang="en-US"/>
        </a:p>
      </dgm:t>
    </dgm:pt>
    <dgm:pt modelId="{D21B2B4F-D462-4564-A02E-6D2EC7068EBC}">
      <dgm:prSet custT="1"/>
      <dgm:spPr/>
      <dgm:t>
        <a:bodyPr rtlCol="1"/>
        <a:lstStyle/>
        <a:p>
          <a:pPr rtl="1"/>
          <a:r>
            <a:rPr lang="fa" sz="3200">
              <a:latin typeface="Arial" panose="020B0604020202020204" pitchFamily="34" charset="0"/>
              <a:cs typeface="Arial" panose="020B0604020202020204" pitchFamily="34" charset="0"/>
            </a:rPr>
            <a:t>5300 6381 08</a:t>
          </a:r>
        </a:p>
      </dgm:t>
    </dgm:pt>
    <dgm:pt modelId="{A98CE5F0-9743-489F-9CD5-4531B9EF859A}" type="parTrans" cxnId="{43C1BFFD-50A8-4EFA-AA92-C1B7F95BB31C}">
      <dgm:prSet/>
      <dgm:spPr/>
      <dgm:t>
        <a:bodyPr rtlCol="1"/>
        <a:lstStyle/>
        <a:p>
          <a:pPr rtl="1"/>
          <a:endParaRPr lang="en-US"/>
        </a:p>
      </dgm:t>
    </dgm:pt>
    <dgm:pt modelId="{51717C74-02F8-4C56-8BA7-788C1DEC9B7F}" type="sibTrans" cxnId="{43C1BFFD-50A8-4EFA-AA92-C1B7F95BB31C}">
      <dgm:prSet/>
      <dgm:spPr/>
      <dgm:t>
        <a:bodyPr rtlCol="1"/>
        <a:lstStyle/>
        <a:p>
          <a:pPr rtl="1"/>
          <a:endParaRPr lang="en-US"/>
        </a:p>
      </dgm:t>
    </dgm:pt>
    <dgm:pt modelId="{1CBFF3E2-CF2C-4FEF-8990-18DDB16D0817}" type="pres">
      <dgm:prSet presAssocID="{732E59DF-0C51-488C-9375-7A530A249043}" presName="root" presStyleCnt="0">
        <dgm:presLayoutVars>
          <dgm:dir/>
          <dgm:resizeHandles val="exact"/>
        </dgm:presLayoutVars>
      </dgm:prSet>
      <dgm:spPr/>
    </dgm:pt>
    <dgm:pt modelId="{27CD87C6-F1F5-4431-A190-3C37C7780626}" type="pres">
      <dgm:prSet presAssocID="{6F531086-4AB3-4DE6-9248-DE11315E13C1}" presName="compNode" presStyleCnt="0"/>
      <dgm:spPr/>
    </dgm:pt>
    <dgm:pt modelId="{5668DB02-9AA0-4821-905F-305E474EE034}" type="pres">
      <dgm:prSet presAssocID="{6F531086-4AB3-4DE6-9248-DE11315E13C1}" presName="bgRect" presStyleLbl="bgShp" presStyleIdx="0" presStyleCnt="2" custLinFactNeighborX="-1202" custLinFactNeighborY="5385"/>
      <dgm:spPr/>
    </dgm:pt>
    <dgm:pt modelId="{71ADD909-EC85-4787-891E-5A72D906C3F9}" type="pres">
      <dgm:prSet presAssocID="{6F531086-4AB3-4DE6-9248-DE11315E13C1}"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mail"/>
        </a:ext>
      </dgm:extLst>
    </dgm:pt>
    <dgm:pt modelId="{8F3C08D3-17C2-4CF5-A41F-F97F462BACD0}" type="pres">
      <dgm:prSet presAssocID="{6F531086-4AB3-4DE6-9248-DE11315E13C1}" presName="spaceRect" presStyleCnt="0"/>
      <dgm:spPr/>
    </dgm:pt>
    <dgm:pt modelId="{D40F1C8C-B98E-4555-967E-7C31150164B8}" type="pres">
      <dgm:prSet presAssocID="{6F531086-4AB3-4DE6-9248-DE11315E13C1}" presName="parTx" presStyleLbl="revTx" presStyleIdx="0" presStyleCnt="2">
        <dgm:presLayoutVars>
          <dgm:chMax val="0"/>
          <dgm:chPref val="0"/>
        </dgm:presLayoutVars>
      </dgm:prSet>
      <dgm:spPr/>
    </dgm:pt>
    <dgm:pt modelId="{2B5FCC69-E52A-45E9-A802-2ECB90885F2F}" type="pres">
      <dgm:prSet presAssocID="{5B2884BF-3797-4C00-B45B-BFFA76B6CB65}" presName="sibTrans" presStyleCnt="0"/>
      <dgm:spPr/>
    </dgm:pt>
    <dgm:pt modelId="{6ED7E4C5-A1C0-43A0-A3D2-654DCA27E89F}" type="pres">
      <dgm:prSet presAssocID="{D21B2B4F-D462-4564-A02E-6D2EC7068EBC}" presName="compNode" presStyleCnt="0"/>
      <dgm:spPr/>
    </dgm:pt>
    <dgm:pt modelId="{526148A1-EC0A-4E19-90EA-C3904B2BF228}" type="pres">
      <dgm:prSet presAssocID="{D21B2B4F-D462-4564-A02E-6D2EC7068EBC}" presName="bgRect" presStyleLbl="bgShp" presStyleIdx="1" presStyleCnt="2"/>
      <dgm:spPr/>
    </dgm:pt>
    <dgm:pt modelId="{FC079F8F-B11F-467B-86BF-4FA69D0C0885}" type="pres">
      <dgm:prSet presAssocID="{D21B2B4F-D462-4564-A02E-6D2EC7068EBC}"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Receiver"/>
        </a:ext>
      </dgm:extLst>
    </dgm:pt>
    <dgm:pt modelId="{088B57FA-4524-4E53-BAA2-32E85891E646}" type="pres">
      <dgm:prSet presAssocID="{D21B2B4F-D462-4564-A02E-6D2EC7068EBC}" presName="spaceRect" presStyleCnt="0"/>
      <dgm:spPr/>
    </dgm:pt>
    <dgm:pt modelId="{599ED821-900F-4138-A70C-9278FEA6591B}" type="pres">
      <dgm:prSet presAssocID="{D21B2B4F-D462-4564-A02E-6D2EC7068EBC}" presName="parTx" presStyleLbl="revTx" presStyleIdx="1" presStyleCnt="2">
        <dgm:presLayoutVars>
          <dgm:chMax val="0"/>
          <dgm:chPref val="0"/>
        </dgm:presLayoutVars>
      </dgm:prSet>
      <dgm:spPr/>
    </dgm:pt>
  </dgm:ptLst>
  <dgm:cxnLst>
    <dgm:cxn modelId="{D0FB3A34-25FF-4847-9586-01A30F3D383F}" srcId="{732E59DF-0C51-488C-9375-7A530A249043}" destId="{6F531086-4AB3-4DE6-9248-DE11315E13C1}" srcOrd="0" destOrd="0" parTransId="{A3BDDA09-8630-459B-83C3-63E0C0545B0C}" sibTransId="{5B2884BF-3797-4C00-B45B-BFFA76B6CB65}"/>
    <dgm:cxn modelId="{8E4FF464-7B3A-47A9-886F-C14620562132}" type="presOf" srcId="{732E59DF-0C51-488C-9375-7A530A249043}" destId="{1CBFF3E2-CF2C-4FEF-8990-18DDB16D0817}" srcOrd="0" destOrd="0" presId="urn:microsoft.com/office/officeart/2018/2/layout/IconVerticalSolidList"/>
    <dgm:cxn modelId="{A88EDCC1-7714-4C59-A400-D6D5F4E1536A}" type="presOf" srcId="{6F531086-4AB3-4DE6-9248-DE11315E13C1}" destId="{D40F1C8C-B98E-4555-967E-7C31150164B8}" srcOrd="0" destOrd="0" presId="urn:microsoft.com/office/officeart/2018/2/layout/IconVerticalSolidList"/>
    <dgm:cxn modelId="{39BD93D5-006C-4870-BF59-5B5D020F8B8A}" type="presOf" srcId="{D21B2B4F-D462-4564-A02E-6D2EC7068EBC}" destId="{599ED821-900F-4138-A70C-9278FEA6591B}" srcOrd="0" destOrd="0" presId="urn:microsoft.com/office/officeart/2018/2/layout/IconVerticalSolidList"/>
    <dgm:cxn modelId="{43C1BFFD-50A8-4EFA-AA92-C1B7F95BB31C}" srcId="{732E59DF-0C51-488C-9375-7A530A249043}" destId="{D21B2B4F-D462-4564-A02E-6D2EC7068EBC}" srcOrd="1" destOrd="0" parTransId="{A98CE5F0-9743-489F-9CD5-4531B9EF859A}" sibTransId="{51717C74-02F8-4C56-8BA7-788C1DEC9B7F}"/>
    <dgm:cxn modelId="{4BA8E069-8DEA-435B-B4A4-D0CF8232ED4F}" type="presParOf" srcId="{1CBFF3E2-CF2C-4FEF-8990-18DDB16D0817}" destId="{27CD87C6-F1F5-4431-A190-3C37C7780626}" srcOrd="0" destOrd="0" presId="urn:microsoft.com/office/officeart/2018/2/layout/IconVerticalSolidList"/>
    <dgm:cxn modelId="{937B63F2-7266-4844-A338-ABCDB38D6650}" type="presParOf" srcId="{27CD87C6-F1F5-4431-A190-3C37C7780626}" destId="{5668DB02-9AA0-4821-905F-305E474EE034}" srcOrd="0" destOrd="0" presId="urn:microsoft.com/office/officeart/2018/2/layout/IconVerticalSolidList"/>
    <dgm:cxn modelId="{9FF2BA25-6BA1-4120-8854-FFEC1401FBE3}" type="presParOf" srcId="{27CD87C6-F1F5-4431-A190-3C37C7780626}" destId="{71ADD909-EC85-4787-891E-5A72D906C3F9}" srcOrd="1" destOrd="0" presId="urn:microsoft.com/office/officeart/2018/2/layout/IconVerticalSolidList"/>
    <dgm:cxn modelId="{79682BC2-7ABB-482F-8706-3E22DB43F951}" type="presParOf" srcId="{27CD87C6-F1F5-4431-A190-3C37C7780626}" destId="{8F3C08D3-17C2-4CF5-A41F-F97F462BACD0}" srcOrd="2" destOrd="0" presId="urn:microsoft.com/office/officeart/2018/2/layout/IconVerticalSolidList"/>
    <dgm:cxn modelId="{F820B78D-EEAF-43B4-B0FF-8E480742B181}" type="presParOf" srcId="{27CD87C6-F1F5-4431-A190-3C37C7780626}" destId="{D40F1C8C-B98E-4555-967E-7C31150164B8}" srcOrd="3" destOrd="0" presId="urn:microsoft.com/office/officeart/2018/2/layout/IconVerticalSolidList"/>
    <dgm:cxn modelId="{9FF41618-4929-40AD-9672-5B3253DDFEFF}" type="presParOf" srcId="{1CBFF3E2-CF2C-4FEF-8990-18DDB16D0817}" destId="{2B5FCC69-E52A-45E9-A802-2ECB90885F2F}" srcOrd="1" destOrd="0" presId="urn:microsoft.com/office/officeart/2018/2/layout/IconVerticalSolidList"/>
    <dgm:cxn modelId="{638F47A2-F450-4D3B-854B-2EA74D175191}" type="presParOf" srcId="{1CBFF3E2-CF2C-4FEF-8990-18DDB16D0817}" destId="{6ED7E4C5-A1C0-43A0-A3D2-654DCA27E89F}" srcOrd="2" destOrd="0" presId="urn:microsoft.com/office/officeart/2018/2/layout/IconVerticalSolidList"/>
    <dgm:cxn modelId="{962D0733-CDE8-4612-88DF-D7801ED7C215}" type="presParOf" srcId="{6ED7E4C5-A1C0-43A0-A3D2-654DCA27E89F}" destId="{526148A1-EC0A-4E19-90EA-C3904B2BF228}" srcOrd="0" destOrd="0" presId="urn:microsoft.com/office/officeart/2018/2/layout/IconVerticalSolidList"/>
    <dgm:cxn modelId="{416C0BD8-5E68-488C-9AA8-E6AD32556DD7}" type="presParOf" srcId="{6ED7E4C5-A1C0-43A0-A3D2-654DCA27E89F}" destId="{FC079F8F-B11F-467B-86BF-4FA69D0C0885}" srcOrd="1" destOrd="0" presId="urn:microsoft.com/office/officeart/2018/2/layout/IconVerticalSolidList"/>
    <dgm:cxn modelId="{E7BD5782-F617-4E7A-8A85-06EDE4865E2F}" type="presParOf" srcId="{6ED7E4C5-A1C0-43A0-A3D2-654DCA27E89F}" destId="{088B57FA-4524-4E53-BAA2-32E85891E646}" srcOrd="2" destOrd="0" presId="urn:microsoft.com/office/officeart/2018/2/layout/IconVerticalSolidList"/>
    <dgm:cxn modelId="{6A4B1EAA-22D3-4AE4-8421-E56BAF15F6E3}" type="presParOf" srcId="{6ED7E4C5-A1C0-43A0-A3D2-654DCA27E89F}" destId="{599ED821-900F-4138-A70C-9278FEA6591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E0A0F-16B6-4400-97F5-857D26691745}">
      <dsp:nvSpPr>
        <dsp:cNvPr id="0" name=""/>
        <dsp:cNvSpPr/>
      </dsp:nvSpPr>
      <dsp:spPr>
        <a:xfrm>
          <a:off x="0" y="0"/>
          <a:ext cx="11225203" cy="85894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rtlCol="1" anchor="ctr" anchorCtr="0">
          <a:noAutofit/>
        </a:bodyPr>
        <a:lstStyle/>
        <a:p>
          <a:pPr marL="0" lvl="0" indent="0" algn="r" defTabSz="1422400" rtl="1">
            <a:lnSpc>
              <a:spcPct val="100000"/>
            </a:lnSpc>
            <a:spcBef>
              <a:spcPct val="0"/>
            </a:spcBef>
            <a:spcAft>
              <a:spcPct val="35000"/>
            </a:spcAft>
            <a:buNone/>
          </a:pPr>
          <a:r>
            <a:rPr lang="fa" sz="3200" kern="1200" dirty="0">
              <a:latin typeface="Arial" panose="020B0604020202020204" pitchFamily="34" charset="0"/>
              <a:cs typeface="Arial" panose="020B0604020202020204" pitchFamily="34" charset="0"/>
            </a:rPr>
            <a:t>مراقب تماس‌های تلفنی مشکوک باشید.</a:t>
          </a:r>
          <a:endParaRPr lang="en-US" sz="3200" kern="1200" dirty="0">
            <a:latin typeface="Arial" panose="020B0604020202020204" pitchFamily="34" charset="0"/>
            <a:cs typeface="Arial" panose="020B0604020202020204" pitchFamily="34" charset="0"/>
          </a:endParaRPr>
        </a:p>
      </dsp:txBody>
      <dsp:txXfrm>
        <a:off x="2330934" y="0"/>
        <a:ext cx="8894268" cy="858940"/>
      </dsp:txXfrm>
    </dsp:sp>
    <dsp:sp modelId="{EC2F7740-D73A-477D-B5BA-55A4DF4564D3}">
      <dsp:nvSpPr>
        <dsp:cNvPr id="0" name=""/>
        <dsp:cNvSpPr/>
      </dsp:nvSpPr>
      <dsp:spPr>
        <a:xfrm>
          <a:off x="848410" y="85894"/>
          <a:ext cx="720006" cy="68715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3510D7-BAD8-4291-B4FC-E8A340312749}">
      <dsp:nvSpPr>
        <dsp:cNvPr id="0" name=""/>
        <dsp:cNvSpPr/>
      </dsp:nvSpPr>
      <dsp:spPr>
        <a:xfrm>
          <a:off x="0" y="944834"/>
          <a:ext cx="11225203" cy="85894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rtlCol="1" anchor="ctr" anchorCtr="0">
          <a:noAutofit/>
        </a:bodyPr>
        <a:lstStyle/>
        <a:p>
          <a:pPr marL="0" lvl="0" indent="0" algn="r" defTabSz="1422400" rtl="1">
            <a:lnSpc>
              <a:spcPct val="100000"/>
            </a:lnSpc>
            <a:spcBef>
              <a:spcPct val="0"/>
            </a:spcBef>
            <a:spcAft>
              <a:spcPct val="35000"/>
            </a:spcAft>
            <a:buNone/>
          </a:pPr>
          <a:r>
            <a:rPr lang="fa" sz="3200" kern="1200" dirty="0">
              <a:latin typeface="Arial" panose="020B0604020202020204" pitchFamily="34" charset="0"/>
              <a:cs typeface="Arial" panose="020B0604020202020204" pitchFamily="34" charset="0"/>
            </a:rPr>
            <a:t>درباره پیامک‌هایی که دریافت می‌کنید محتاط باشید.</a:t>
          </a:r>
          <a:endParaRPr lang="en-US" sz="3200" kern="1200" dirty="0">
            <a:latin typeface="Arial" panose="020B0604020202020204" pitchFamily="34" charset="0"/>
            <a:cs typeface="Arial" panose="020B0604020202020204" pitchFamily="34" charset="0"/>
          </a:endParaRPr>
        </a:p>
      </dsp:txBody>
      <dsp:txXfrm>
        <a:off x="2330934" y="944834"/>
        <a:ext cx="8894268" cy="858940"/>
      </dsp:txXfrm>
    </dsp:sp>
    <dsp:sp modelId="{CF4E24CF-9128-49ED-ACEE-779AA29C679E}">
      <dsp:nvSpPr>
        <dsp:cNvPr id="0" name=""/>
        <dsp:cNvSpPr/>
      </dsp:nvSpPr>
      <dsp:spPr>
        <a:xfrm>
          <a:off x="848410" y="1030728"/>
          <a:ext cx="720006" cy="687152"/>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CBDB8B-40B9-4C05-806F-9BACA9B21DEC}">
      <dsp:nvSpPr>
        <dsp:cNvPr id="0" name=""/>
        <dsp:cNvSpPr/>
      </dsp:nvSpPr>
      <dsp:spPr>
        <a:xfrm>
          <a:off x="0" y="1889669"/>
          <a:ext cx="11225203" cy="85894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rtlCol="1" anchor="ctr" anchorCtr="0">
          <a:noAutofit/>
        </a:bodyPr>
        <a:lstStyle/>
        <a:p>
          <a:pPr marL="0" lvl="0" indent="0" algn="r" defTabSz="1422400" rtl="1">
            <a:lnSpc>
              <a:spcPct val="100000"/>
            </a:lnSpc>
            <a:spcBef>
              <a:spcPct val="0"/>
            </a:spcBef>
            <a:spcAft>
              <a:spcPct val="35000"/>
            </a:spcAft>
            <a:buNone/>
          </a:pPr>
          <a:r>
            <a:rPr lang="fa" sz="3200" kern="1200" dirty="0">
              <a:latin typeface="Arial" panose="020B0604020202020204" pitchFamily="34" charset="0"/>
              <a:cs typeface="Arial" panose="020B0604020202020204" pitchFamily="34" charset="0"/>
            </a:rPr>
            <a:t>رمزعبورهای خود را قوی انتخاب کنید.</a:t>
          </a:r>
          <a:endParaRPr lang="en-US" sz="3200" kern="1200" dirty="0">
            <a:latin typeface="Arial" panose="020B0604020202020204" pitchFamily="34" charset="0"/>
            <a:cs typeface="Arial" panose="020B0604020202020204" pitchFamily="34" charset="0"/>
          </a:endParaRPr>
        </a:p>
      </dsp:txBody>
      <dsp:txXfrm>
        <a:off x="2330934" y="1889669"/>
        <a:ext cx="8894268" cy="858940"/>
      </dsp:txXfrm>
    </dsp:sp>
    <dsp:sp modelId="{F106DA97-853F-414A-A06B-2BF47F2A4AF4}">
      <dsp:nvSpPr>
        <dsp:cNvPr id="0" name=""/>
        <dsp:cNvSpPr/>
      </dsp:nvSpPr>
      <dsp:spPr>
        <a:xfrm>
          <a:off x="848410" y="1975563"/>
          <a:ext cx="720006" cy="68715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0CA01F-4976-4500-8E38-E067710D5D03}">
      <dsp:nvSpPr>
        <dsp:cNvPr id="0" name=""/>
        <dsp:cNvSpPr/>
      </dsp:nvSpPr>
      <dsp:spPr>
        <a:xfrm>
          <a:off x="0" y="2834504"/>
          <a:ext cx="11225203" cy="85894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rtlCol="1" anchor="ctr" anchorCtr="0">
          <a:noAutofit/>
        </a:bodyPr>
        <a:lstStyle/>
        <a:p>
          <a:pPr marL="0" lvl="0" indent="0" algn="r" defTabSz="1422400" rtl="1">
            <a:lnSpc>
              <a:spcPct val="100000"/>
            </a:lnSpc>
            <a:spcBef>
              <a:spcPct val="0"/>
            </a:spcBef>
            <a:spcAft>
              <a:spcPct val="35000"/>
            </a:spcAft>
            <a:buNone/>
          </a:pPr>
          <a:r>
            <a:rPr lang="fa" sz="3200" kern="1200" dirty="0">
              <a:latin typeface="Arial" panose="020B0604020202020204" pitchFamily="34" charset="0"/>
              <a:cs typeface="Arial" panose="020B0604020202020204" pitchFamily="34" charset="0"/>
            </a:rPr>
            <a:t>در رسانه‌های اجتماعی </a:t>
          </a:r>
          <a:br>
            <a:rPr lang="en-AU" sz="3200" kern="1200" dirty="0">
              <a:latin typeface="Arial" panose="020B0604020202020204" pitchFamily="34" charset="0"/>
              <a:cs typeface="Arial" panose="020B0604020202020204" pitchFamily="34" charset="0"/>
            </a:rPr>
          </a:br>
          <a:r>
            <a:rPr lang="fa" sz="3200" kern="1200" dirty="0">
              <a:latin typeface="Arial" panose="020B0604020202020204" pitchFamily="34" charset="0"/>
              <a:cs typeface="Arial" panose="020B0604020202020204" pitchFamily="34" charset="0"/>
            </a:rPr>
            <a:t>مراقب باشید.</a:t>
          </a:r>
          <a:endParaRPr lang="en-US" sz="3200" kern="1200" dirty="0">
            <a:latin typeface="Arial" panose="020B0604020202020204" pitchFamily="34" charset="0"/>
            <a:cs typeface="Arial" panose="020B0604020202020204" pitchFamily="34" charset="0"/>
          </a:endParaRPr>
        </a:p>
      </dsp:txBody>
      <dsp:txXfrm>
        <a:off x="2330934" y="2834504"/>
        <a:ext cx="8894268" cy="858940"/>
      </dsp:txXfrm>
    </dsp:sp>
    <dsp:sp modelId="{FBB3FD54-C664-46F3-807A-59E12F2B58AD}">
      <dsp:nvSpPr>
        <dsp:cNvPr id="0" name=""/>
        <dsp:cNvSpPr/>
      </dsp:nvSpPr>
      <dsp:spPr>
        <a:xfrm>
          <a:off x="848410" y="2920398"/>
          <a:ext cx="720006" cy="687152"/>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7C045E-7580-49B1-805C-2A86F7E15AD5}">
      <dsp:nvSpPr>
        <dsp:cNvPr id="0" name=""/>
        <dsp:cNvSpPr/>
      </dsp:nvSpPr>
      <dsp:spPr>
        <a:xfrm>
          <a:off x="0" y="3779339"/>
          <a:ext cx="11225203" cy="85894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rtlCol="1" anchor="ctr" anchorCtr="0">
          <a:noAutofit/>
        </a:bodyPr>
        <a:lstStyle/>
        <a:p>
          <a:pPr marL="0" lvl="0" indent="0" algn="r" defTabSz="1422400" rtl="1">
            <a:lnSpc>
              <a:spcPct val="100000"/>
            </a:lnSpc>
            <a:spcBef>
              <a:spcPct val="0"/>
            </a:spcBef>
            <a:spcAft>
              <a:spcPct val="35000"/>
            </a:spcAft>
            <a:buNone/>
          </a:pPr>
          <a:r>
            <a:rPr lang="fa" sz="3200" kern="1200" dirty="0">
              <a:latin typeface="Arial" panose="020B0604020202020204" pitchFamily="34" charset="0"/>
              <a:cs typeface="Arial" panose="020B0604020202020204" pitchFamily="34" charset="0"/>
            </a:rPr>
            <a:t>به حس خود اعتماد کنید!</a:t>
          </a:r>
          <a:endParaRPr lang="en-US" sz="3200" kern="1200" dirty="0">
            <a:latin typeface="Arial" panose="020B0604020202020204" pitchFamily="34" charset="0"/>
            <a:cs typeface="Arial" panose="020B0604020202020204" pitchFamily="34" charset="0"/>
          </a:endParaRPr>
        </a:p>
      </dsp:txBody>
      <dsp:txXfrm>
        <a:off x="2330934" y="3779339"/>
        <a:ext cx="8894268" cy="858940"/>
      </dsp:txXfrm>
    </dsp:sp>
    <dsp:sp modelId="{141478DC-3D05-4BC5-B639-A4E596C094FE}">
      <dsp:nvSpPr>
        <dsp:cNvPr id="0" name=""/>
        <dsp:cNvSpPr/>
      </dsp:nvSpPr>
      <dsp:spPr>
        <a:xfrm>
          <a:off x="848410" y="3865233"/>
          <a:ext cx="720006" cy="687152"/>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8DB02-9AA0-4821-905F-305E474EE034}">
      <dsp:nvSpPr>
        <dsp:cNvPr id="0" name=""/>
        <dsp:cNvSpPr/>
      </dsp:nvSpPr>
      <dsp:spPr>
        <a:xfrm>
          <a:off x="0" y="1003773"/>
          <a:ext cx="5849557" cy="16855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ADD909-EC85-4787-891E-5A72D906C3F9}">
      <dsp:nvSpPr>
        <dsp:cNvPr id="0" name=""/>
        <dsp:cNvSpPr/>
      </dsp:nvSpPr>
      <dsp:spPr>
        <a:xfrm>
          <a:off x="509878" y="1292255"/>
          <a:ext cx="927052" cy="9270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0F1C8C-B98E-4555-967E-7C31150164B8}">
      <dsp:nvSpPr>
        <dsp:cNvPr id="0" name=""/>
        <dsp:cNvSpPr/>
      </dsp:nvSpPr>
      <dsp:spPr>
        <a:xfrm>
          <a:off x="1946810" y="913006"/>
          <a:ext cx="3902746" cy="168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87" tIns="178387" rIns="178387" bIns="178387" numCol="1" spcCol="1270" rtlCol="1" anchor="ctr" anchorCtr="0">
          <a:noAutofit/>
        </a:bodyPr>
        <a:lstStyle/>
        <a:p>
          <a:pPr marL="0" lvl="0" indent="0" algn="r" defTabSz="1422400" rtl="1">
            <a:lnSpc>
              <a:spcPct val="90000"/>
            </a:lnSpc>
            <a:spcBef>
              <a:spcPct val="0"/>
            </a:spcBef>
            <a:spcAft>
              <a:spcPct val="35000"/>
            </a:spcAft>
            <a:buNone/>
          </a:pPr>
          <a:r>
            <a:rPr lang="fa" sz="3200" u="sng" kern="1200" dirty="0">
              <a:latin typeface="Arial" panose="020B0604020202020204" pitchFamily="34" charset="0"/>
              <a:cs typeface="Arial" panose="020B0604020202020204" pitchFamily="34" charset="0"/>
              <a:hlinkClick xmlns:r="http://schemas.openxmlformats.org/officeDocument/2006/relationships" r:id="rId3"/>
            </a:rPr>
            <a:t>digitalinclusio</a:t>
          </a:r>
          <a:r>
            <a:rPr lang="en-AU" sz="3200" u="sng" kern="1200" dirty="0">
              <a:latin typeface="Arial" panose="020B0604020202020204" pitchFamily="34" charset="0"/>
              <a:cs typeface="Arial" panose="020B0604020202020204" pitchFamily="34" charset="0"/>
              <a:hlinkClick xmlns:r="http://schemas.openxmlformats.org/officeDocument/2006/relationships" r:id="rId3"/>
            </a:rPr>
            <a:t>n@</a:t>
          </a:r>
        </a:p>
        <a:p>
          <a:pPr marL="0" lvl="0" indent="0" algn="r" defTabSz="1422400" rtl="1">
            <a:lnSpc>
              <a:spcPct val="90000"/>
            </a:lnSpc>
            <a:spcBef>
              <a:spcPct val="0"/>
            </a:spcBef>
            <a:spcAft>
              <a:spcPct val="35000"/>
            </a:spcAft>
            <a:buNone/>
          </a:pPr>
          <a:r>
            <a:rPr lang="fa" sz="3200" u="sng" kern="1200" dirty="0">
              <a:latin typeface="Arial" panose="020B0604020202020204" pitchFamily="34" charset="0"/>
              <a:cs typeface="Arial" panose="020B0604020202020204" pitchFamily="34" charset="0"/>
              <a:hlinkClick xmlns:r="http://schemas.openxmlformats.org/officeDocument/2006/relationships" r:id="rId3"/>
            </a:rPr>
            <a:t>wacoss.org.au</a:t>
          </a:r>
          <a:endParaRPr lang="en-US" sz="3200" kern="1200" dirty="0">
            <a:latin typeface="Arial" panose="020B0604020202020204" pitchFamily="34" charset="0"/>
            <a:cs typeface="Arial" panose="020B0604020202020204" pitchFamily="34" charset="0"/>
          </a:endParaRPr>
        </a:p>
      </dsp:txBody>
      <dsp:txXfrm>
        <a:off x="1946810" y="913006"/>
        <a:ext cx="3902746" cy="1685550"/>
      </dsp:txXfrm>
    </dsp:sp>
    <dsp:sp modelId="{526148A1-EC0A-4E19-90EA-C3904B2BF228}">
      <dsp:nvSpPr>
        <dsp:cNvPr id="0" name=""/>
        <dsp:cNvSpPr/>
      </dsp:nvSpPr>
      <dsp:spPr>
        <a:xfrm>
          <a:off x="0" y="3019944"/>
          <a:ext cx="5849557" cy="16855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079F8F-B11F-467B-86BF-4FA69D0C0885}">
      <dsp:nvSpPr>
        <dsp:cNvPr id="0" name=""/>
        <dsp:cNvSpPr/>
      </dsp:nvSpPr>
      <dsp:spPr>
        <a:xfrm>
          <a:off x="509878" y="3399193"/>
          <a:ext cx="927052" cy="92705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9ED821-900F-4138-A70C-9278FEA6591B}">
      <dsp:nvSpPr>
        <dsp:cNvPr id="0" name=""/>
        <dsp:cNvSpPr/>
      </dsp:nvSpPr>
      <dsp:spPr>
        <a:xfrm>
          <a:off x="1946810" y="3019944"/>
          <a:ext cx="3902746" cy="168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87" tIns="178387" rIns="178387" bIns="178387" numCol="1" spcCol="1270" rtlCol="1" anchor="ctr" anchorCtr="0">
          <a:noAutofit/>
        </a:bodyPr>
        <a:lstStyle/>
        <a:p>
          <a:pPr marL="0" lvl="0" indent="0" algn="r" defTabSz="1422400" rtl="1">
            <a:lnSpc>
              <a:spcPct val="90000"/>
            </a:lnSpc>
            <a:spcBef>
              <a:spcPct val="0"/>
            </a:spcBef>
            <a:spcAft>
              <a:spcPct val="35000"/>
            </a:spcAft>
            <a:buNone/>
          </a:pPr>
          <a:r>
            <a:rPr lang="fa" sz="3200" kern="1200">
              <a:latin typeface="Arial" panose="020B0604020202020204" pitchFamily="34" charset="0"/>
              <a:cs typeface="Arial" panose="020B0604020202020204" pitchFamily="34" charset="0"/>
            </a:rPr>
            <a:t>5300 6381 08</a:t>
          </a:r>
        </a:p>
      </dsp:txBody>
      <dsp:txXfrm>
        <a:off x="1946810" y="3019944"/>
        <a:ext cx="3902746" cy="168555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2945659" cy="498056"/>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defRPr>
            </a:lvl1pPr>
          </a:lstStyle>
          <a:p>
            <a:pPr rtl="1">
              <a:defRPr/>
            </a:pPr>
            <a:endParaRPr lang="en-AU"/>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3850444" y="0"/>
            <a:ext cx="2945659" cy="498056"/>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defRPr>
            </a:lvl1pPr>
          </a:lstStyle>
          <a:p>
            <a:pPr rtl="1">
              <a:defRPr/>
            </a:pPr>
            <a:fld id="{8054F693-6193-4B47-B5B6-F0AEEE933F5D}" type="datetimeFigureOut">
              <a:rPr lang="en-AU"/>
              <a:pPr rtl="1">
                <a:defRPr/>
              </a:pPr>
              <a:t>18/11/2025</a:t>
            </a:fld>
            <a:endParaRPr lang="en-AU"/>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9428585"/>
            <a:ext cx="2945659" cy="498055"/>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defRPr>
            </a:lvl1pPr>
          </a:lstStyle>
          <a:p>
            <a:pPr rtl="1">
              <a:defRPr/>
            </a:pPr>
            <a:r>
              <a:rPr lang="fa"/>
              <a:t>WA Digital Inclusion Project | Community Champion's Session</a:t>
            </a:r>
            <a:endParaRPr lang="en-AU"/>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3850444" y="9428585"/>
            <a:ext cx="2945659" cy="498055"/>
          </a:xfrm>
          <a:prstGeom prst="rect">
            <a:avLst/>
          </a:prstGeom>
        </p:spPr>
        <p:txBody>
          <a:bodyPr vert="horz" wrap="square" lIns="91440" tIns="45720" rIns="91440" bIns="45720" numCol="1" rtlCol="1" anchor="b" anchorCtr="0" compatLnSpc="1">
            <a:prstTxWarp prst="textNoShape">
              <a:avLst/>
            </a:prstTxWarp>
          </a:bodyPr>
          <a:lstStyle>
            <a:lvl1pPr algn="r" rtl="1" eaLnBrk="1" hangingPunct="1">
              <a:defRPr sz="1200">
                <a:latin typeface="Calibri" panose="020F0502020204030204" pitchFamily="34" charset="0"/>
              </a:defRPr>
            </a:lvl1pPr>
          </a:lstStyle>
          <a:p>
            <a:pPr rtl="1">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2945659" cy="498056"/>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defRPr>
            </a:lvl1pPr>
          </a:lstStyle>
          <a:p>
            <a:pPr rtl="1">
              <a:defRPr/>
            </a:pPr>
            <a:endParaRPr lang="en-AU"/>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3850444" y="0"/>
            <a:ext cx="2945659" cy="498056"/>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defRPr>
            </a:lvl1pPr>
          </a:lstStyle>
          <a:p>
            <a:pPr rtl="1">
              <a:defRPr/>
            </a:pPr>
            <a:fld id="{C605D427-F06B-4C7F-A77C-8BBD2BED15AB}" type="datetimeFigureOut">
              <a:rPr lang="en-AU"/>
              <a:pPr rtl="1">
                <a:defRPr/>
              </a:pPr>
              <a:t>18/11/2025</a:t>
            </a:fld>
            <a:endParaRPr lang="en-AU"/>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1" anchor="ctr"/>
          <a:lstStyle/>
          <a:p>
            <a:pPr lvl="0" rtl="1"/>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679768" y="4777195"/>
            <a:ext cx="5438140" cy="3908614"/>
          </a:xfrm>
          <a:prstGeom prst="rect">
            <a:avLst/>
          </a:prstGeom>
        </p:spPr>
        <p:txBody>
          <a:bodyPr vert="horz" lIns="91440" tIns="45720" rIns="91440" bIns="45720" rtlCol="1"/>
          <a:lstStyle/>
          <a:p>
            <a:pPr lvl="0" rtl="1"/>
            <a:r>
              <a:rPr lang="fa" noProof="0"/>
              <a:t>Edit Master text styles</a:t>
            </a:r>
          </a:p>
          <a:p>
            <a:pPr lvl="1" rtl="1"/>
            <a:r>
              <a:rPr lang="fa" noProof="0"/>
              <a:t>Second level</a:t>
            </a:r>
          </a:p>
          <a:p>
            <a:pPr lvl="2" rtl="1"/>
            <a:r>
              <a:rPr lang="fa" noProof="0"/>
              <a:t>Third level</a:t>
            </a:r>
          </a:p>
          <a:p>
            <a:pPr lvl="3" rtl="1"/>
            <a:r>
              <a:rPr lang="fa" noProof="0"/>
              <a:t>Fourth level</a:t>
            </a:r>
          </a:p>
          <a:p>
            <a:pPr lvl="4" rtl="1"/>
            <a:r>
              <a:rPr lang="fa" noProof="0"/>
              <a:t>Fifth level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9428585"/>
            <a:ext cx="2945659" cy="498055"/>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defRPr>
            </a:lvl1pPr>
          </a:lstStyle>
          <a:p>
            <a:pPr rtl="1">
              <a:defRPr/>
            </a:pPr>
            <a:r>
              <a:rPr lang="fa"/>
              <a:t>WA Digital Inclusion Project | Community Champion's Session</a:t>
            </a:r>
            <a:endParaRPr lang="en-AU"/>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3850444" y="9428585"/>
            <a:ext cx="2945659" cy="498055"/>
          </a:xfrm>
          <a:prstGeom prst="rect">
            <a:avLst/>
          </a:prstGeom>
        </p:spPr>
        <p:txBody>
          <a:bodyPr vert="horz" wrap="square" lIns="91440" tIns="45720" rIns="91440" bIns="45720" numCol="1" rtlCol="1" anchor="b" anchorCtr="0" compatLnSpc="1">
            <a:prstTxWarp prst="textNoShape">
              <a:avLst/>
            </a:prstTxWarp>
          </a:bodyPr>
          <a:lstStyle>
            <a:lvl1pPr algn="r" rtl="1" eaLnBrk="1" hangingPunct="1">
              <a:defRPr sz="1200">
                <a:latin typeface="Calibri" panose="020F0502020204030204" pitchFamily="34" charset="0"/>
              </a:defRPr>
            </a:lvl1pPr>
          </a:lstStyle>
          <a:p>
            <a:pPr rtl="1">
              <a:defRPr/>
            </a:pPr>
            <a:fld id="{0D6E2039-60C8-43C7-8691-7B55BCC4159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f sldNum="0" hdr="0" ftr="0" dt="0"/>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igitalinclusionwa.org.au/"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530225"/>
            <a:ext cx="5953125" cy="3349625"/>
          </a:xfrm>
        </p:spPr>
      </p:sp>
      <p:sp>
        <p:nvSpPr>
          <p:cNvPr id="3" name="Notes Placeholder 2"/>
          <p:cNvSpPr>
            <a:spLocks noGrp="1"/>
          </p:cNvSpPr>
          <p:nvPr>
            <p:ph type="body" idx="1"/>
          </p:nvPr>
        </p:nvSpPr>
        <p:spPr>
          <a:xfrm>
            <a:off x="679767" y="4092483"/>
            <a:ext cx="5438140" cy="3908614"/>
          </a:xfrm>
        </p:spPr>
        <p:txBody>
          <a:bodyPr rtlCol="1"/>
          <a:lstStyle/>
          <a:p>
            <a:pPr rtl="1"/>
            <a:r>
              <a:rPr lang="fa" sz="1400">
                <a:latin typeface="Arial" panose="020B0604020202020204" pitchFamily="34" charset="0"/>
                <a:cs typeface="Arial" panose="020B0604020202020204" pitchFamily="34" charset="0"/>
              </a:rPr>
              <a:t>به همه در جلسه خوش آمد بگویید و بگذارید راحت باشند.</a:t>
            </a:r>
          </a:p>
          <a:p>
            <a:pPr rtl="1"/>
            <a:r>
              <a:rPr lang="fa" sz="1400">
                <a:latin typeface="Arial" panose="020B0604020202020204" pitchFamily="34" charset="0"/>
                <a:cs typeface="Arial" panose="020B0604020202020204" pitchFamily="34" charset="0"/>
              </a:rPr>
              <a:t>این موارد را به همگی ارائه دهید:</a:t>
            </a:r>
          </a:p>
          <a:p>
            <a:pPr rtl="1"/>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fa" sz="1400">
                <a:latin typeface="Arial" panose="020B0604020202020204" pitchFamily="34" charset="0"/>
                <a:cs typeface="Arial" panose="020B0604020202020204" pitchFamily="34" charset="0"/>
              </a:rPr>
              <a:t>یک کپی از بسته شرکت کننده (که شامل اسلایدها است)</a:t>
            </a:r>
          </a:p>
          <a:p>
            <a:pPr marL="171450" indent="-1714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fa" sz="1400">
                <a:latin typeface="Arial" panose="020B0604020202020204" pitchFamily="34" charset="0"/>
                <a:cs typeface="Arial" panose="020B0604020202020204" pitchFamily="34" charset="0"/>
              </a:rPr>
              <a:t>یک خودکار</a:t>
            </a:r>
          </a:p>
          <a:p>
            <a:pPr marL="171450" indent="-1714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fa" sz="1400">
                <a:latin typeface="Arial" panose="020B0604020202020204" pitchFamily="34" charset="0"/>
                <a:cs typeface="Arial" panose="020B0604020202020204" pitchFamily="34" charset="0"/>
              </a:rPr>
              <a:t>بروشورها یا برگ‌های چسبانی که ما ارائه می‌دهیم.</a:t>
            </a:r>
          </a:p>
        </p:txBody>
      </p:sp>
    </p:spTree>
    <p:extLst>
      <p:ext uri="{BB962C8B-B14F-4D97-AF65-F5344CB8AC3E}">
        <p14:creationId xmlns:p14="http://schemas.microsoft.com/office/powerpoint/2010/main" val="60797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1D86B-053A-ADAD-691A-714A9F7A2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EECCD-BBCB-3719-C014-7802E64C06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FDFA32-C7D2-08BD-93A8-FF90B42159A9}"/>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8004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73BD4-A6A8-7251-D139-4B07FA55E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75422-A51B-7B03-A393-3510F1B10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8E7FF-9898-50E3-CCAF-C52B2DC02FB6}"/>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48813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7CEA-833E-4A81-D1CC-05B89FD8A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5B575-FF2E-96ED-7BED-F9D78F59F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7BD05-D750-34B6-F287-DEC62D103B26}"/>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3052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5E0A8-C7E1-31F3-F448-75B2921A3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2342B-743A-24A7-1B55-A126C0F1D1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5CE0A-AFBE-2FEF-3F7C-CC90F241A898}"/>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12446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4B9AF-0F6A-ABE9-5B50-77D70B1BE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193EF2-7B03-D40A-1BCE-43C6948BB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B29D1-39D3-F39D-A484-CC0C2B50638F}"/>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59191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90525"/>
            <a:ext cx="5953125" cy="3349625"/>
          </a:xfrm>
        </p:spPr>
      </p:sp>
      <p:sp>
        <p:nvSpPr>
          <p:cNvPr id="3" name="Notes Placeholder 2"/>
          <p:cNvSpPr>
            <a:spLocks noGrp="1"/>
          </p:cNvSpPr>
          <p:nvPr>
            <p:ph type="body" idx="1"/>
          </p:nvPr>
        </p:nvSpPr>
        <p:spPr>
          <a:xfrm>
            <a:off x="422276" y="3873500"/>
            <a:ext cx="5953125" cy="5950933"/>
          </a:xfrm>
        </p:spPr>
        <p:txBody>
          <a:bodyPr rtlCol="1"/>
          <a:lstStyle/>
          <a:p>
            <a:pPr marL="0" indent="0" algn="r" rtl="1">
              <a:spcBef>
                <a:spcPts val="0"/>
              </a:spcBef>
              <a:buFont typeface="Arial" panose="020B0604020202020204" pitchFamily="34" charset="0"/>
              <a:buNone/>
            </a:pPr>
            <a:r>
              <a:rPr lang="fa" sz="1400" b="1" i="0" noProof="0" dirty="0">
                <a:solidFill>
                  <a:srgbClr val="111111"/>
                </a:solidFill>
                <a:effectLst/>
                <a:latin typeface="Arial" panose="020B0604020202020204" pitchFamily="34" charset="0"/>
                <a:cs typeface="Arial" panose="020B0604020202020204" pitchFamily="34" charset="0"/>
              </a:rPr>
              <a:t>نکته 1 - اگر کسی با شما تماس گرفت و اطلاعات شخصی را درخواست کرد:</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r" rtl="1">
              <a:spcBef>
                <a:spcPts val="0"/>
              </a:spcBef>
              <a:buFont typeface="Arial" panose="020B0604020202020204" pitchFamily="34" charset="0"/>
              <a:buChar char="•"/>
            </a:pPr>
            <a:r>
              <a:rPr lang="fa" sz="1400" b="0" i="0" noProof="0" dirty="0">
                <a:solidFill>
                  <a:srgbClr val="111111"/>
                </a:solidFill>
                <a:effectLst/>
                <a:latin typeface="Arial" panose="020B0604020202020204" pitchFamily="34" charset="0"/>
                <a:cs typeface="Arial" panose="020B0604020202020204" pitchFamily="34" charset="0"/>
              </a:rPr>
              <a:t>مشخصات آنها را دریافت کرده و تماس را قطع کنید. می‌توانید بگویید «درخواست نکرده‌ام که با من تماس بگیرید، بنابراین الان تماس را قطع می‌کند»</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r" rtl="1">
              <a:spcBef>
                <a:spcPts val="0"/>
              </a:spcBef>
              <a:buFont typeface="Arial" panose="020B0604020202020204" pitchFamily="34" charset="0"/>
              <a:buChar char="•"/>
            </a:pPr>
            <a:r>
              <a:rPr lang="fa" sz="1400" b="0" i="0" noProof="0" dirty="0">
                <a:solidFill>
                  <a:srgbClr val="111111"/>
                </a:solidFill>
                <a:effectLst/>
                <a:latin typeface="Arial" panose="020B0604020202020204" pitchFamily="34" charset="0"/>
                <a:cs typeface="Arial" panose="020B0604020202020204" pitchFamily="34" charset="0"/>
              </a:rPr>
              <a:t>شماره واقعی آنها را از وب‌سایتشان پیدا کنید. دوباره از طریق آن شماره با آنها تماس بگیرید</a:t>
            </a:r>
            <a:r>
              <a:rPr lang="fa" sz="1400" dirty="0">
                <a:solidFill>
                  <a:srgbClr val="111111"/>
                </a:solidFill>
                <a:latin typeface="Arial" panose="020B0604020202020204" pitchFamily="34" charset="0"/>
                <a:cs typeface="Arial" panose="020B0604020202020204" pitchFamily="34" charset="0"/>
              </a:rPr>
              <a:t>.</a:t>
            </a:r>
          </a:p>
          <a:p>
            <a:pPr marL="285750" indent="-285750" algn="r" rtl="1">
              <a:spcBef>
                <a:spcPts val="0"/>
              </a:spcBef>
              <a:buFont typeface="Arial" panose="020B0604020202020204" pitchFamily="34" charset="0"/>
              <a:buChar char="•"/>
            </a:pPr>
            <a:endParaRPr lang="en-AU" sz="1600" b="0" i="0" noProof="0" dirty="0">
              <a:solidFill>
                <a:srgbClr val="111111"/>
              </a:solidFill>
              <a:effectLst/>
              <a:latin typeface="Arial" panose="020B0604020202020204" pitchFamily="34" charset="0"/>
              <a:cs typeface="Arial" panose="020B0604020202020204" pitchFamily="34" charset="0"/>
            </a:endParaRPr>
          </a:p>
          <a:p>
            <a:pPr marL="0" indent="0" algn="r" rtl="1">
              <a:spcBef>
                <a:spcPts val="0"/>
              </a:spcBef>
              <a:buFont typeface="Arial" panose="020B0604020202020204" pitchFamily="34" charset="0"/>
              <a:buNone/>
            </a:pPr>
            <a:r>
              <a:rPr lang="fa" sz="1400" b="1" i="0" noProof="0" dirty="0">
                <a:solidFill>
                  <a:srgbClr val="111111"/>
                </a:solidFill>
                <a:effectLst/>
                <a:latin typeface="Arial" panose="020B0604020202020204" pitchFamily="34" charset="0"/>
                <a:cs typeface="Arial" panose="020B0604020202020204" pitchFamily="34" charset="0"/>
              </a:rPr>
              <a:t>نکته 2 - در مورد پیامک‌ها و ایمیل‌ها احتیاط کنید</a:t>
            </a:r>
          </a:p>
          <a:p>
            <a:pPr marL="285750" indent="-285750" algn="r" rtl="1">
              <a:spcBef>
                <a:spcPts val="0"/>
              </a:spcBef>
              <a:buFont typeface="Arial" panose="020B0604020202020204" pitchFamily="34" charset="0"/>
              <a:buChar char="•"/>
            </a:pPr>
            <a:r>
              <a:rPr lang="fa" sz="1400" b="0" i="0" noProof="0" dirty="0">
                <a:solidFill>
                  <a:srgbClr val="111111"/>
                </a:solidFill>
                <a:effectLst/>
                <a:latin typeface="Arial" panose="020B0604020202020204" pitchFamily="34" charset="0"/>
                <a:cs typeface="Arial" panose="020B0604020202020204" pitchFamily="34" charset="0"/>
              </a:rPr>
              <a:t>اگر پیامک یا ایمیلی عجیب به نظر می‌رسد یا درخواست پول دارد:</a:t>
            </a:r>
          </a:p>
          <a:p>
            <a:pPr marL="285750" indent="-285750" algn="r" rtl="1">
              <a:spcBef>
                <a:spcPts val="0"/>
              </a:spcBef>
              <a:buFont typeface="Arial" panose="020B0604020202020204" pitchFamily="34" charset="0"/>
              <a:buChar char="•"/>
            </a:pPr>
            <a:r>
              <a:rPr lang="fa" sz="1400" b="0" i="0" noProof="0" dirty="0">
                <a:solidFill>
                  <a:srgbClr val="111111"/>
                </a:solidFill>
                <a:effectLst/>
                <a:latin typeface="Arial" panose="020B0604020202020204" pitchFamily="34" charset="0"/>
                <a:cs typeface="Arial" panose="020B0604020202020204" pitchFamily="34" charset="0"/>
              </a:rPr>
              <a:t>با دوستان یا اعضای خانواده خود با شماره‌ای که از قبل برای آنها دارید تماس بگیرید. از آنها بخواهید اطلاعات را تأیید کنند.</a:t>
            </a:r>
          </a:p>
          <a:p>
            <a:pPr marL="0" indent="0" algn="r" rtl="1">
              <a:spcBef>
                <a:spcPts val="0"/>
              </a:spcBef>
              <a:buFont typeface="Arial" panose="020B0604020202020204" pitchFamily="34" charset="0"/>
              <a:buNone/>
            </a:pPr>
            <a:endParaRPr lang="en-AU" sz="1400" b="0" i="0" noProof="0" dirty="0">
              <a:solidFill>
                <a:srgbClr val="111111"/>
              </a:solidFill>
              <a:effectLst/>
              <a:latin typeface="Arial" panose="020B0604020202020204" pitchFamily="34" charset="0"/>
              <a:cs typeface="Arial" panose="020B0604020202020204" pitchFamily="34" charset="0"/>
            </a:endParaRPr>
          </a:p>
          <a:p>
            <a:pPr algn="r" rtl="1">
              <a:spcBef>
                <a:spcPts val="0"/>
              </a:spcBef>
            </a:pPr>
            <a:r>
              <a:rPr lang="fa" sz="1400" b="1" i="0" noProof="0" dirty="0">
                <a:solidFill>
                  <a:srgbClr val="111111"/>
                </a:solidFill>
                <a:effectLst/>
                <a:latin typeface="Arial" panose="020B0604020202020204" pitchFamily="34" charset="0"/>
                <a:cs typeface="Arial" panose="020B0604020202020204" pitchFamily="34" charset="0"/>
              </a:rPr>
              <a:t>نکته 3 - رمزهای عبورتان را تقویت کنید:</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marR="0" lvl="0" indent="-285750" algn="r" defTabSz="914400" rtl="1" eaLnBrk="0" fontAlgn="base" latinLnBrk="0" hangingPunct="0">
              <a:spcBef>
                <a:spcPts val="0"/>
              </a:spcBef>
              <a:spcAft>
                <a:spcPct val="0"/>
              </a:spcAft>
              <a:buClrTx/>
              <a:buSzTx/>
              <a:buFont typeface="Arial" panose="020B0604020202020204" pitchFamily="34" charset="0"/>
              <a:buChar char="•"/>
              <a:tabLst/>
              <a:defRPr/>
            </a:pPr>
            <a:r>
              <a:rPr lang="fa" sz="1400" b="0" i="0" noProof="0" dirty="0">
                <a:solidFill>
                  <a:srgbClr val="111111"/>
                </a:solidFill>
                <a:effectLst/>
                <a:latin typeface="Arial" panose="020B0604020202020204" pitchFamily="34" charset="0"/>
                <a:cs typeface="Arial" panose="020B0604020202020204" pitchFamily="34" charset="0"/>
              </a:rPr>
              <a:t>رمزهای عبور خود را طولانی کنید تا حدس زدن آن سخت باشد. </a:t>
            </a:r>
          </a:p>
          <a:p>
            <a:pPr marL="285750" marR="0" lvl="0" indent="-285750" algn="r" defTabSz="914400" rtl="1" eaLnBrk="0" fontAlgn="base" latinLnBrk="0" hangingPunct="0">
              <a:spcBef>
                <a:spcPts val="0"/>
              </a:spcBef>
              <a:spcAft>
                <a:spcPct val="0"/>
              </a:spcAft>
              <a:buClrTx/>
              <a:buSzTx/>
              <a:buFont typeface="Arial" panose="020B0604020202020204" pitchFamily="34" charset="0"/>
              <a:buChar char="•"/>
              <a:tabLst/>
              <a:defRPr/>
            </a:pPr>
            <a:r>
              <a:rPr lang="fa" sz="1400" dirty="0">
                <a:solidFill>
                  <a:srgbClr val="111111"/>
                </a:solidFill>
                <a:latin typeface="Arial" panose="020B0604020202020204" pitchFamily="34" charset="0"/>
                <a:cs typeface="Arial" panose="020B0604020202020204" pitchFamily="34" charset="0"/>
              </a:rPr>
              <a:t>از اسم یا کلماتی چون «رمز عبور» استفاده نکنید.</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r" rtl="1">
              <a:spcBef>
                <a:spcPts val="0"/>
              </a:spcBef>
              <a:buFont typeface="Arial" panose="020B0604020202020204" pitchFamily="34" charset="0"/>
              <a:buChar char="•"/>
            </a:pPr>
            <a:r>
              <a:rPr lang="fa" sz="1400" b="0" i="0" noProof="0" dirty="0">
                <a:solidFill>
                  <a:srgbClr val="111111"/>
                </a:solidFill>
                <a:effectLst/>
                <a:latin typeface="Arial" panose="020B0604020202020204" pitchFamily="34" charset="0"/>
                <a:cs typeface="Arial" panose="020B0604020202020204" pitchFamily="34" charset="0"/>
              </a:rPr>
              <a:t>حروف بزرگ، کوچک، اعداد و کاراکترهای خاص را با هم ترکیب کنید.</a:t>
            </a:r>
          </a:p>
          <a:p>
            <a:pPr marL="285750" indent="-285750" algn="r" rtl="1">
              <a:spcBef>
                <a:spcPts val="0"/>
              </a:spcBef>
              <a:buFont typeface="Arial" panose="020B0604020202020204" pitchFamily="34" charset="0"/>
              <a:buChar char="•"/>
            </a:pPr>
            <a:endParaRPr lang="en-AU" sz="1600" dirty="0">
              <a:solidFill>
                <a:srgbClr val="111111"/>
              </a:solidFill>
              <a:latin typeface="Arial" panose="020B0604020202020204" pitchFamily="34" charset="0"/>
              <a:cs typeface="Arial" panose="020B0604020202020204" pitchFamily="34" charset="0"/>
            </a:endParaRPr>
          </a:p>
          <a:p>
            <a:pPr algn="r" rtl="1">
              <a:spcBef>
                <a:spcPts val="0"/>
              </a:spcBef>
            </a:pPr>
            <a:r>
              <a:rPr lang="fa" sz="1400" b="1" i="0" noProof="0" dirty="0">
                <a:solidFill>
                  <a:srgbClr val="111111"/>
                </a:solidFill>
                <a:effectLst/>
                <a:latin typeface="Arial" panose="020B0604020202020204" pitchFamily="34" charset="0"/>
                <a:cs typeface="Arial" panose="020B0604020202020204" pitchFamily="34" charset="0"/>
              </a:rPr>
              <a:t>نکته 4 - مراقب آنچه در رسانه‌های اجتماعی به اشتراک می‌گذارید باشید:</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r" rtl="1">
              <a:spcBef>
                <a:spcPts val="0"/>
              </a:spcBef>
              <a:buFont typeface="Arial" panose="020B0604020202020204" pitchFamily="34" charset="0"/>
              <a:buChar char="•"/>
            </a:pPr>
            <a:r>
              <a:rPr lang="fa" sz="1400" b="0" i="0" noProof="0" dirty="0">
                <a:solidFill>
                  <a:srgbClr val="111111"/>
                </a:solidFill>
                <a:effectLst/>
                <a:latin typeface="Arial" panose="020B0604020202020204" pitchFamily="34" charset="0"/>
                <a:cs typeface="Arial" panose="020B0604020202020204" pitchFamily="34" charset="0"/>
              </a:rPr>
              <a:t>قبل از ارسال اطلاعات شخصی در فضای آنلاین دوباره فکر کنید.</a:t>
            </a:r>
          </a:p>
          <a:p>
            <a:pPr marL="285750" indent="-285750" algn="r" rtl="1">
              <a:spcBef>
                <a:spcPts val="0"/>
              </a:spcBef>
              <a:buFont typeface="Arial" panose="020B0604020202020204" pitchFamily="34" charset="0"/>
              <a:buChar char="•"/>
            </a:pPr>
            <a:r>
              <a:rPr lang="fa" sz="1400" b="0" i="0" noProof="0" dirty="0">
                <a:solidFill>
                  <a:srgbClr val="111111"/>
                </a:solidFill>
                <a:effectLst/>
                <a:latin typeface="Arial" panose="020B0604020202020204" pitchFamily="34" charset="0"/>
                <a:cs typeface="Arial" panose="020B0604020202020204" pitchFamily="34" charset="0"/>
              </a:rPr>
              <a:t>بررسی کنید عکس‌ها به طور تصادفی اطلاعات شخصی در خود نداشته باشند.</a:t>
            </a:r>
          </a:p>
          <a:p>
            <a:pPr marL="285750" indent="-285750" algn="r" rtl="1">
              <a:spcBef>
                <a:spcPts val="0"/>
              </a:spcBef>
              <a:buFont typeface="Arial" panose="020B0604020202020204" pitchFamily="34" charset="0"/>
              <a:buChar char="•"/>
            </a:pPr>
            <a:endParaRPr lang="en-AU" sz="1600" b="1" i="0" noProof="0" dirty="0">
              <a:solidFill>
                <a:srgbClr val="111111"/>
              </a:solidFill>
              <a:effectLst/>
              <a:latin typeface="Arial" panose="020B0604020202020204" pitchFamily="34" charset="0"/>
              <a:cs typeface="Arial" panose="020B0604020202020204" pitchFamily="34" charset="0"/>
            </a:endParaRPr>
          </a:p>
          <a:p>
            <a:pPr algn="r" rtl="1">
              <a:spcBef>
                <a:spcPts val="0"/>
              </a:spcBef>
              <a:buFont typeface="Arial" panose="020B0604020202020204" pitchFamily="34" charset="0"/>
              <a:buNone/>
            </a:pPr>
            <a:r>
              <a:rPr lang="fa" sz="1400" b="1" i="0" noProof="0" dirty="0">
                <a:solidFill>
                  <a:srgbClr val="111111"/>
                </a:solidFill>
                <a:effectLst/>
                <a:latin typeface="Arial" panose="020B0604020202020204" pitchFamily="34" charset="0"/>
                <a:cs typeface="Arial" panose="020B0604020202020204" pitchFamily="34" charset="0"/>
              </a:rPr>
              <a:t>نکته 5 - به حس خود اعتماد کنید:</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r" rtl="1">
              <a:spcBef>
                <a:spcPts val="0"/>
              </a:spcBef>
              <a:buFont typeface="Arial" panose="020B0604020202020204" pitchFamily="34" charset="0"/>
              <a:buChar char="•"/>
            </a:pPr>
            <a:r>
              <a:rPr lang="fa" sz="1400" b="0" i="0" noProof="0" dirty="0">
                <a:solidFill>
                  <a:srgbClr val="111111"/>
                </a:solidFill>
                <a:effectLst/>
                <a:latin typeface="Arial" panose="020B0604020202020204" pitchFamily="34" charset="0"/>
                <a:cs typeface="Arial" panose="020B0604020202020204" pitchFamily="34" charset="0"/>
              </a:rPr>
              <a:t>روی لینک‌های مشکوک کلیک نکنید.</a:t>
            </a:r>
          </a:p>
          <a:p>
            <a:pPr marL="285750" indent="-285750" algn="r" rtl="1">
              <a:spcBef>
                <a:spcPts val="0"/>
              </a:spcBef>
              <a:buFont typeface="Arial" panose="020B0604020202020204" pitchFamily="34" charset="0"/>
              <a:buChar char="•"/>
            </a:pPr>
            <a:r>
              <a:rPr lang="fa" sz="1400" b="0" i="0" noProof="0" dirty="0">
                <a:solidFill>
                  <a:srgbClr val="111111"/>
                </a:solidFill>
                <a:effectLst/>
                <a:latin typeface="Arial" panose="020B0604020202020204" pitchFamily="34" charset="0"/>
                <a:cs typeface="Arial" panose="020B0604020202020204" pitchFamily="34" charset="0"/>
              </a:rPr>
              <a:t>نسبت به مخاطبین ناشناس آنلاین محتاط باشید. </a:t>
            </a:r>
          </a:p>
          <a:p>
            <a:pPr marL="285750" indent="-285750" algn="r" rtl="1">
              <a:spcBef>
                <a:spcPts val="0"/>
              </a:spcBef>
              <a:buFont typeface="Arial" panose="020B0604020202020204" pitchFamily="34" charset="0"/>
              <a:buChar char="•"/>
            </a:pPr>
            <a:r>
              <a:rPr lang="fa" sz="1400" b="0" i="0" noProof="0" dirty="0">
                <a:solidFill>
                  <a:srgbClr val="111111"/>
                </a:solidFill>
                <a:effectLst/>
                <a:latin typeface="Arial" panose="020B0604020202020204" pitchFamily="34" charset="0"/>
                <a:cs typeface="Arial" panose="020B0604020202020204" pitchFamily="34" charset="0"/>
              </a:rPr>
              <a:t>هوشیار باشید و از شهود خود پیروی کنید.</a:t>
            </a:r>
            <a:endParaRPr lang="en-AU" sz="14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91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7825"/>
            <a:ext cx="5953125" cy="3349625"/>
          </a:xfrm>
        </p:spPr>
      </p:sp>
      <p:sp>
        <p:nvSpPr>
          <p:cNvPr id="3" name="Notes Placeholder 2"/>
          <p:cNvSpPr>
            <a:spLocks noGrp="1"/>
          </p:cNvSpPr>
          <p:nvPr>
            <p:ph type="body" idx="1"/>
          </p:nvPr>
        </p:nvSpPr>
        <p:spPr>
          <a:xfrm>
            <a:off x="679767" y="4065994"/>
            <a:ext cx="5438140" cy="3908614"/>
          </a:xfrm>
        </p:spPr>
        <p:txBody>
          <a:bodyPr rtlCol="1"/>
          <a:lstStyle/>
          <a:p>
            <a:pPr rtl="1"/>
            <a:r>
              <a:rPr lang="fa" sz="1400">
                <a:latin typeface="Arial" panose="020B0604020202020204" pitchFamily="34" charset="0"/>
                <a:cs typeface="Arial" panose="020B0604020202020204" pitchFamily="34" charset="0"/>
              </a:rPr>
              <a:t>از گروه بپرسید که به نظرشان کدام یک واقعی است و چرا؟</a:t>
            </a:r>
          </a:p>
          <a:p>
            <a:pPr rtl="1"/>
            <a:endParaRPr lang="en-AU" sz="1400" dirty="0">
              <a:latin typeface="Arial" panose="020B0604020202020204" pitchFamily="34" charset="0"/>
              <a:cs typeface="Arial" panose="020B0604020202020204" pitchFamily="34" charset="0"/>
            </a:endParaRPr>
          </a:p>
          <a:p>
            <a:pPr rtl="1"/>
            <a:r>
              <a:rPr lang="fa" sz="1400">
                <a:latin typeface="Arial" panose="020B0604020202020204" pitchFamily="34" charset="0"/>
                <a:cs typeface="Arial" panose="020B0604020202020204" pitchFamily="34" charset="0"/>
              </a:rPr>
              <a:t>اسلاید بعدی جواب آنها را خواهد داد!</a:t>
            </a:r>
          </a:p>
        </p:txBody>
      </p:sp>
    </p:spTree>
    <p:extLst>
      <p:ext uri="{BB962C8B-B14F-4D97-AF65-F5344CB8AC3E}">
        <p14:creationId xmlns:p14="http://schemas.microsoft.com/office/powerpoint/2010/main" val="528176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39725"/>
            <a:ext cx="5953125" cy="3349625"/>
          </a:xfrm>
        </p:spPr>
      </p:sp>
      <p:sp>
        <p:nvSpPr>
          <p:cNvPr id="3" name="Notes Placeholder 2"/>
          <p:cNvSpPr>
            <a:spLocks noGrp="1"/>
          </p:cNvSpPr>
          <p:nvPr>
            <p:ph type="body" idx="1"/>
          </p:nvPr>
        </p:nvSpPr>
        <p:spPr>
          <a:xfrm>
            <a:off x="679767" y="3938995"/>
            <a:ext cx="5438140" cy="3908614"/>
          </a:xfrm>
        </p:spPr>
        <p:txBody>
          <a:bodyPr rtlCol="1"/>
          <a:lstStyle/>
          <a:p>
            <a:pPr rtl="1"/>
            <a:r>
              <a:rPr lang="fa" sz="1400" dirty="0">
                <a:latin typeface="Arial" panose="020B0604020202020204" pitchFamily="34" charset="0"/>
                <a:cs typeface="Arial" panose="020B0604020202020204" pitchFamily="34" charset="0"/>
              </a:rPr>
              <a:t>اسکرین شات </a:t>
            </a:r>
            <a:r>
              <a:rPr lang="en-AU" sz="1400" dirty="0" err="1">
                <a:latin typeface="Arial" panose="020B0604020202020204" pitchFamily="34" charset="0"/>
                <a:cs typeface="Arial" panose="020B0604020202020204" pitchFamily="34" charset="0"/>
              </a:rPr>
              <a:t>AusPost</a:t>
            </a:r>
            <a:r>
              <a:rPr lang="fa" sz="1400" dirty="0">
                <a:latin typeface="Arial" panose="020B0604020202020204" pitchFamily="34" charset="0"/>
                <a:cs typeface="Arial" panose="020B0604020202020204" pitchFamily="34" charset="0"/>
              </a:rPr>
              <a:t> تنها تصویر قانونی است – چگونه می‌توانیم تشخیص دهیم؟</a:t>
            </a:r>
          </a:p>
          <a:p>
            <a:pPr rtl="1"/>
            <a:endParaRPr lang="en-AU" sz="1400" dirty="0">
              <a:latin typeface="Arial" panose="020B0604020202020204" pitchFamily="34" charset="0"/>
              <a:cs typeface="Arial" panose="020B0604020202020204" pitchFamily="34" charset="0"/>
            </a:endParaRPr>
          </a:p>
          <a:p>
            <a:pPr marL="285750" indent="-285750" rtl="1">
              <a:buFont typeface="Arial" panose="020B0604020202020204" pitchFamily="34" charset="0"/>
              <a:buChar char="•"/>
            </a:pPr>
            <a:r>
              <a:rPr lang="fa" sz="1400" dirty="0">
                <a:latin typeface="Arial" panose="020B0604020202020204" pitchFamily="34" charset="0"/>
                <a:cs typeface="Arial" panose="020B0604020202020204" pitchFamily="34" charset="0"/>
              </a:rPr>
              <a:t>ما در WA عوارضی نداریم، بنابراین اولین مورد به راحتی به عنوان جعلی تشخیص داده می‌شود. همچنین سعی می کند با ترغیب شما برای «حفاظت از اعتبار خود» شما را بترساند.</a:t>
            </a:r>
          </a:p>
          <a:p>
            <a:pPr marL="285750" indent="-2857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1">
              <a:buFont typeface="Arial" panose="020B0604020202020204" pitchFamily="34" charset="0"/>
              <a:buChar char="•"/>
            </a:pPr>
            <a:r>
              <a:rPr lang="fa" sz="1400" dirty="0">
                <a:latin typeface="Arial" panose="020B0604020202020204" pitchFamily="34" charset="0"/>
                <a:cs typeface="Arial" panose="020B0604020202020204" pitchFamily="34" charset="0"/>
              </a:rPr>
              <a:t>آخرین مورد از «هزینه‌های اضافی» برای ایجاد ترس و هول کردن شما استفاده می‌کند. </a:t>
            </a:r>
          </a:p>
          <a:p>
            <a:pPr marL="285750" indent="-2857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1">
              <a:buFont typeface="Arial" panose="020B0604020202020204" pitchFamily="34" charset="0"/>
              <a:buChar char="•"/>
            </a:pPr>
            <a:r>
              <a:rPr lang="fa" sz="1400" dirty="0">
                <a:latin typeface="Arial" panose="020B0604020202020204" pitchFamily="34" charset="0"/>
                <a:cs typeface="Arial" panose="020B0604020202020204" pitchFamily="34" charset="0"/>
              </a:rPr>
              <a:t>مورد </a:t>
            </a:r>
            <a:r>
              <a:rPr lang="en-AU" sz="1400" dirty="0" err="1">
                <a:latin typeface="Arial" panose="020B0604020202020204" pitchFamily="34" charset="0"/>
                <a:cs typeface="Arial" panose="020B0604020202020204" pitchFamily="34" charset="0"/>
              </a:rPr>
              <a:t>AusPost</a:t>
            </a:r>
            <a:r>
              <a:rPr lang="fa" sz="1400" dirty="0">
                <a:latin typeface="Arial" panose="020B0604020202020204" pitchFamily="34" charset="0"/>
                <a:cs typeface="Arial" panose="020B0604020202020204" pitchFamily="34" charset="0"/>
              </a:rPr>
              <a:t> از شما نمی‌خواهد که هیچ اقدامی انجام دهید. همچنین، اگر از یک فروشگاه سفارشی داده باشید (در این مورد ALLBIRDS) مطلع خواهید شد.</a:t>
            </a:r>
          </a:p>
        </p:txBody>
      </p:sp>
    </p:spTree>
    <p:extLst>
      <p:ext uri="{BB962C8B-B14F-4D97-AF65-F5344CB8AC3E}">
        <p14:creationId xmlns:p14="http://schemas.microsoft.com/office/powerpoint/2010/main" val="2742306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65125"/>
            <a:ext cx="5953125" cy="3349625"/>
          </a:xfrm>
        </p:spPr>
      </p:sp>
      <p:sp>
        <p:nvSpPr>
          <p:cNvPr id="3" name="Notes Placeholder 2"/>
          <p:cNvSpPr>
            <a:spLocks noGrp="1"/>
          </p:cNvSpPr>
          <p:nvPr>
            <p:ph type="body" idx="1"/>
          </p:nvPr>
        </p:nvSpPr>
        <p:spPr>
          <a:xfrm>
            <a:off x="422274" y="3938994"/>
            <a:ext cx="5953125" cy="5623273"/>
          </a:xfrm>
        </p:spPr>
        <p:txBody>
          <a:bodyPr rtlCol="1"/>
          <a:lstStyle/>
          <a:p>
            <a:pPr marL="0" indent="0" rtl="1">
              <a:spcBef>
                <a:spcPts val="0"/>
              </a:spcBef>
              <a:buFont typeface="Arial" panose="020B0604020202020204" pitchFamily="34" charset="0"/>
              <a:buNone/>
            </a:pPr>
            <a:r>
              <a:rPr lang="fa" b="1" dirty="0">
                <a:latin typeface="Arial" panose="020B0604020202020204" pitchFamily="34" charset="0"/>
                <a:cs typeface="Arial" panose="020B0604020202020204" pitchFamily="34" charset="0"/>
              </a:rPr>
              <a:t>پیام‌ها را بخوانید.</a:t>
            </a:r>
          </a:p>
          <a:p>
            <a:pPr marL="0" indent="0" rtl="1">
              <a:spcBef>
                <a:spcPts val="0"/>
              </a:spcBef>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rtl="1">
              <a:spcBef>
                <a:spcPts val="0"/>
              </a:spcBef>
              <a:buFont typeface="Arial" panose="020B0604020202020204" pitchFamily="34" charset="0"/>
              <a:buNone/>
            </a:pPr>
            <a:r>
              <a:rPr lang="fa" b="1" dirty="0">
                <a:latin typeface="Arial" panose="020B0604020202020204" pitchFamily="34" charset="0"/>
                <a:cs typeface="Arial" panose="020B0604020202020204" pitchFamily="34" charset="0"/>
              </a:rPr>
              <a:t>به خاطر داشته باشید که کلاهبرداران ممکن است:</a:t>
            </a:r>
          </a:p>
          <a:p>
            <a:pPr marL="285750" indent="-285750" rtl="1">
              <a:spcBef>
                <a:spcPts val="0"/>
              </a:spcBef>
              <a:buFont typeface="Arial" panose="020B0604020202020204" pitchFamily="34" charset="0"/>
              <a:buChar char="•"/>
            </a:pPr>
            <a:r>
              <a:rPr lang="fa" dirty="0">
                <a:latin typeface="Arial" panose="020B0604020202020204" pitchFamily="34" charset="0"/>
                <a:cs typeface="Arial" panose="020B0604020202020204" pitchFamily="34" charset="0"/>
              </a:rPr>
              <a:t>سعی کنند شما را هول کنند یا احساس فوریت ایجاد کنند.</a:t>
            </a:r>
          </a:p>
          <a:p>
            <a:pPr marL="285750" indent="-285750" rtl="1">
              <a:spcBef>
                <a:spcPts val="0"/>
              </a:spcBef>
              <a:buFont typeface="Arial" panose="020B0604020202020204" pitchFamily="34" charset="0"/>
              <a:buChar char="•"/>
            </a:pPr>
            <a:r>
              <a:rPr lang="fa" dirty="0">
                <a:latin typeface="Arial" panose="020B0604020202020204" pitchFamily="34" charset="0"/>
                <a:cs typeface="Arial" panose="020B0604020202020204" pitchFamily="34" charset="0"/>
              </a:rPr>
              <a:t>به تهدید کردن اعتبار یا هزینه‌ها به نوعی شما را تحت فشار قرار دهند.</a:t>
            </a:r>
          </a:p>
          <a:p>
            <a:pPr marL="0" indent="0" rtl="1">
              <a:spcBef>
                <a:spcPts val="0"/>
              </a:spcBef>
              <a:buFont typeface="Arial" panose="020B0604020202020204" pitchFamily="34" charset="0"/>
              <a:buNone/>
            </a:pPr>
            <a:endParaRPr lang="en-AU" b="1" dirty="0">
              <a:latin typeface="Arial" panose="020B0604020202020204" pitchFamily="34" charset="0"/>
              <a:cs typeface="Arial" panose="020B0604020202020204" pitchFamily="34" charset="0"/>
            </a:endParaRPr>
          </a:p>
          <a:p>
            <a:pPr marL="0" indent="0" rtl="1">
              <a:spcBef>
                <a:spcPts val="0"/>
              </a:spcBef>
              <a:buFont typeface="Arial"/>
              <a:buNone/>
            </a:pPr>
            <a:r>
              <a:rPr lang="fa" b="1" dirty="0">
                <a:latin typeface="Arial" panose="020B0604020202020204" pitchFamily="34" charset="0"/>
                <a:cs typeface="Arial" panose="020B0604020202020204" pitchFamily="34" charset="0"/>
              </a:rPr>
              <a:t>برای اینکه امن باشید، همیشه:</a:t>
            </a:r>
          </a:p>
          <a:p>
            <a:pPr marL="171450" indent="-171450" rtl="1">
              <a:spcBef>
                <a:spcPts val="0"/>
              </a:spcBef>
              <a:buFont typeface="Arial"/>
              <a:buChar char="•"/>
            </a:pPr>
            <a:r>
              <a:rPr lang="fa" dirty="0">
                <a:latin typeface="Arial" panose="020B0604020202020204" pitchFamily="34" charset="0"/>
                <a:cs typeface="Arial" panose="020B0604020202020204" pitchFamily="34" charset="0"/>
              </a:rPr>
              <a:t>قبل از اقدام مکث و بررسی کنید</a:t>
            </a:r>
          </a:p>
          <a:p>
            <a:pPr marL="171450" indent="-171450" rtl="1">
              <a:spcBef>
                <a:spcPts val="0"/>
              </a:spcBef>
              <a:buFont typeface="Arial"/>
              <a:buChar char="•"/>
            </a:pPr>
            <a:r>
              <a:rPr lang="fa" dirty="0">
                <a:latin typeface="Arial" panose="020B0604020202020204" pitchFamily="34" charset="0"/>
                <a:cs typeface="Arial" panose="020B0604020202020204" pitchFamily="34" charset="0"/>
              </a:rPr>
              <a:t>همیشه پیام‌ها را دوباره بررسی کنید و از کلیک روی لینک‌های مشکوک خودداری کنید.</a:t>
            </a:r>
          </a:p>
        </p:txBody>
      </p:sp>
    </p:spTree>
    <p:extLst>
      <p:ext uri="{BB962C8B-B14F-4D97-AF65-F5344CB8AC3E}">
        <p14:creationId xmlns:p14="http://schemas.microsoft.com/office/powerpoint/2010/main" val="3152149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28625"/>
            <a:ext cx="5953125" cy="3349625"/>
          </a:xfrm>
        </p:spPr>
      </p:sp>
      <p:sp>
        <p:nvSpPr>
          <p:cNvPr id="3" name="Notes Placeholder 2"/>
          <p:cNvSpPr>
            <a:spLocks noGrp="1"/>
          </p:cNvSpPr>
          <p:nvPr>
            <p:ph type="body" idx="1"/>
          </p:nvPr>
        </p:nvSpPr>
        <p:spPr>
          <a:xfrm>
            <a:off x="679767" y="4078695"/>
            <a:ext cx="5438140" cy="3908614"/>
          </a:xfrm>
        </p:spPr>
        <p:txBody>
          <a:bodyPr rtlCol="1"/>
          <a:lstStyle/>
          <a:p>
            <a:pPr algn="r" rtl="1"/>
            <a:r>
              <a:rPr lang="fa" sz="1400" dirty="0">
                <a:latin typeface="Arial" panose="020B0604020202020204" pitchFamily="34" charset="0"/>
                <a:cs typeface="Arial" panose="020B0604020202020204" pitchFamily="34" charset="0"/>
              </a:rPr>
              <a:t>در آیفون، برای گزارش دادن پیام هرزنامه:</a:t>
            </a:r>
          </a:p>
          <a:p>
            <a:pPr marL="228600" indent="-228600" algn="r" rtl="1">
              <a:buFont typeface="+mj-lt"/>
              <a:buAutoNum type="arabicPeriod"/>
            </a:pPr>
            <a:r>
              <a:rPr lang="fa" sz="1400" b="0" i="0" dirty="0">
                <a:solidFill>
                  <a:srgbClr val="111111"/>
                </a:solidFill>
                <a:effectLst/>
                <a:latin typeface="Arial" panose="020B0604020202020204" pitchFamily="34" charset="0"/>
                <a:cs typeface="Arial" panose="020B0604020202020204" pitchFamily="34" charset="0"/>
              </a:rPr>
              <a:t>برنامه پیام را باز کنید.</a:t>
            </a:r>
          </a:p>
          <a:p>
            <a:pPr marL="228600" indent="-228600" algn="r" rtl="1">
              <a:buFont typeface="+mj-lt"/>
              <a:buAutoNum type="arabicPeriod"/>
            </a:pPr>
            <a:r>
              <a:rPr lang="fa" sz="1400" b="0" i="0" dirty="0">
                <a:solidFill>
                  <a:srgbClr val="111111"/>
                </a:solidFill>
                <a:effectLst/>
                <a:latin typeface="Arial" panose="020B0604020202020204" pitchFamily="34" charset="0"/>
                <a:cs typeface="Arial" panose="020B0604020202020204" pitchFamily="34" charset="0"/>
              </a:rPr>
              <a:t>زیر متن پیام هرزنامه روی «گزارش اسپم» ضربه بزنید.</a:t>
            </a:r>
          </a:p>
          <a:p>
            <a:pPr marL="228600" indent="-228600" algn="r" rtl="1">
              <a:buFont typeface="+mj-lt"/>
              <a:buAutoNum type="arabicPeriod"/>
            </a:pPr>
            <a:r>
              <a:rPr lang="fa" sz="1400" b="0" i="0" dirty="0">
                <a:solidFill>
                  <a:srgbClr val="111111"/>
                </a:solidFill>
                <a:effectLst/>
                <a:latin typeface="Arial" panose="020B0604020202020204" pitchFamily="34" charset="0"/>
                <a:cs typeface="Arial" panose="020B0604020202020204" pitchFamily="34" charset="0"/>
              </a:rPr>
              <a:t>روی «حذف و گزارش اسپم» ضربه بزنید. این کار پیام را از گوشی شما حذف کرده و اطلاعات را برای اپل و خدمات گوشی شما ارسال می‌کند.</a:t>
            </a:r>
          </a:p>
          <a:p>
            <a:pPr algn="r" rtl="1"/>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51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xfrm>
            <a:off x="422275" y="4413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xfrm>
            <a:off x="679766" y="4181382"/>
            <a:ext cx="5438140" cy="39086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1" anchor="t" anchorCtr="0" compatLnSpc="1">
            <a:prstTxWarp prst="textNoShape">
              <a:avLst/>
            </a:prstTxWarp>
          </a:bodyPr>
          <a:lstStyle/>
          <a:p>
            <a:pPr rtl="1"/>
            <a:r>
              <a:rPr lang="fa" sz="1400">
                <a:latin typeface="Arial" panose="020B0604020202020204" pitchFamily="34" charset="0"/>
                <a:cs typeface="Arial" panose="020B0604020202020204" pitchFamily="34" charset="0"/>
              </a:rPr>
              <a:t>قبل از شروع نمایش: </a:t>
            </a:r>
          </a:p>
          <a:p>
            <a:pPr marL="285750" indent="-285750" rtl="1">
              <a:buFont typeface="Arial" panose="020B0604020202020204" pitchFamily="34" charset="0"/>
              <a:buChar char="•"/>
            </a:pPr>
            <a:r>
              <a:rPr lang="fa" sz="1400">
                <a:latin typeface="Arial" panose="020B0604020202020204" pitchFamily="34" charset="0"/>
                <a:cs typeface="Arial" panose="020B0604020202020204" pitchFamily="34" charset="0"/>
              </a:rPr>
              <a:t>با خواندن این اسلاید از کشور قدردانی کنید.</a:t>
            </a:r>
          </a:p>
          <a:p>
            <a:pPr rtl="1"/>
            <a:endParaRPr lang="en-US" sz="1400" dirty="0">
              <a:latin typeface="Arial" panose="020B0604020202020204" pitchFamily="34" charset="0"/>
              <a:cs typeface="Arial" panose="020B0604020202020204" pitchFamily="34" charset="0"/>
            </a:endParaRPr>
          </a:p>
          <a:p>
            <a:pPr rtl="1"/>
            <a:r>
              <a:rPr lang="fa" sz="1400">
                <a:latin typeface="Arial" panose="020B0604020202020204" pitchFamily="34" charset="0"/>
                <a:cs typeface="Arial" panose="020B0604020202020204" pitchFamily="34" charset="0"/>
              </a:rPr>
              <a:t>انجام این کار در هر تمرین بسیار مهم است.</a:t>
            </a:r>
          </a:p>
        </p:txBody>
      </p:sp>
    </p:spTree>
    <p:extLst>
      <p:ext uri="{BB962C8B-B14F-4D97-AF65-F5344CB8AC3E}">
        <p14:creationId xmlns:p14="http://schemas.microsoft.com/office/powerpoint/2010/main" val="3069028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7825"/>
            <a:ext cx="5953125" cy="3349625"/>
          </a:xfrm>
        </p:spPr>
      </p:sp>
      <p:sp>
        <p:nvSpPr>
          <p:cNvPr id="3" name="Notes Placeholder 2"/>
          <p:cNvSpPr>
            <a:spLocks noGrp="1"/>
          </p:cNvSpPr>
          <p:nvPr>
            <p:ph type="body" idx="1"/>
          </p:nvPr>
        </p:nvSpPr>
        <p:spPr>
          <a:xfrm>
            <a:off x="679767" y="3989794"/>
            <a:ext cx="5438140" cy="3908614"/>
          </a:xfrm>
        </p:spPr>
        <p:txBody>
          <a:bodyPr rtlCol="1"/>
          <a:lstStyle/>
          <a:p>
            <a:pPr algn="r" rtl="1"/>
            <a:r>
              <a:rPr lang="fa" sz="1400" dirty="0">
                <a:latin typeface="Arial" panose="020B0604020202020204" pitchFamily="34" charset="0"/>
                <a:cs typeface="Arial" panose="020B0604020202020204" pitchFamily="34" charset="0"/>
              </a:rPr>
              <a:t>در اندروید، برای گزارش دادن پیام هرزنامه:</a:t>
            </a:r>
          </a:p>
          <a:p>
            <a:pPr marL="228600" indent="-228600" algn="r" rtl="1">
              <a:buFont typeface="+mj-lt"/>
              <a:buAutoNum type="arabicPeriod"/>
            </a:pPr>
            <a:r>
              <a:rPr lang="fa" sz="1400" b="0" i="0" dirty="0">
                <a:solidFill>
                  <a:srgbClr val="111111"/>
                </a:solidFill>
                <a:effectLst/>
                <a:latin typeface="Arial" panose="020B0604020202020204" pitchFamily="34" charset="0"/>
                <a:cs typeface="Arial" panose="020B0604020202020204" pitchFamily="34" charset="0"/>
              </a:rPr>
              <a:t>برنامه پیام را باز کنید.</a:t>
            </a:r>
          </a:p>
          <a:p>
            <a:pPr marL="228600" indent="-228600" algn="r" rtl="1">
              <a:buFont typeface="+mj-lt"/>
              <a:buAutoNum type="arabicPeriod"/>
            </a:pPr>
            <a:r>
              <a:rPr lang="fa" sz="1400" b="0" i="0" dirty="0">
                <a:solidFill>
                  <a:srgbClr val="111111"/>
                </a:solidFill>
                <a:effectLst/>
                <a:latin typeface="Arial" panose="020B0604020202020204" pitchFamily="34" charset="0"/>
                <a:cs typeface="Arial" panose="020B0604020202020204" pitchFamily="34" charset="0"/>
              </a:rPr>
              <a:t>روی ‘مسدود کردن و گزارش دادن کلاهبرداری’ ضربه بزنید. این کار پیام را از گوشی شما حذف کرده و اطلاعات را برای اپل و خدمات گوشی شما ارسال می‌کند.</a:t>
            </a:r>
          </a:p>
          <a:p>
            <a:pPr algn="r" rtl="1"/>
            <a:endParaRPr lang="en-AU" sz="1400" dirty="0">
              <a:latin typeface="Arial" panose="020B0604020202020204" pitchFamily="34" charset="0"/>
              <a:cs typeface="Arial" panose="020B0604020202020204" pitchFamily="34" charset="0"/>
            </a:endParaRPr>
          </a:p>
          <a:p>
            <a:pPr algn="r" rtl="1"/>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204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54025"/>
            <a:ext cx="5953125" cy="3349625"/>
          </a:xfrm>
        </p:spPr>
      </p:sp>
      <p:sp>
        <p:nvSpPr>
          <p:cNvPr id="3" name="Notes Placeholder 2"/>
          <p:cNvSpPr>
            <a:spLocks noGrp="1"/>
          </p:cNvSpPr>
          <p:nvPr>
            <p:ph type="body" idx="1"/>
          </p:nvPr>
        </p:nvSpPr>
        <p:spPr>
          <a:xfrm>
            <a:off x="679768" y="4013200"/>
            <a:ext cx="5438140" cy="4672608"/>
          </a:xfrm>
        </p:spPr>
        <p:txBody>
          <a:bodyPr rtlCol="1"/>
          <a:lstStyle/>
          <a:p>
            <a:pPr algn="r" rtl="1">
              <a:spcBef>
                <a:spcPts val="0"/>
              </a:spcBef>
            </a:pPr>
            <a:r>
              <a:rPr lang="fa" sz="1400" b="0" i="0" dirty="0">
                <a:solidFill>
                  <a:srgbClr val="111111"/>
                </a:solidFill>
                <a:effectLst/>
                <a:latin typeface="Arial" panose="020B0604020202020204" pitchFamily="34" charset="0"/>
                <a:cs typeface="Arial" panose="020B0604020202020204" pitchFamily="34" charset="0"/>
              </a:rPr>
              <a:t>این نمونه‌ای از هشدار یک بانک به مشتریان خود در وب‌سایت و اپ بانکی خود است.</a:t>
            </a:r>
          </a:p>
          <a:p>
            <a:pPr algn="r" rtl="1">
              <a:spcBef>
                <a:spcPts val="0"/>
              </a:spcBef>
            </a:pPr>
            <a:endParaRPr lang="en-US" sz="1400" b="0" i="0" dirty="0">
              <a:solidFill>
                <a:srgbClr val="111111"/>
              </a:solidFill>
              <a:effectLst/>
              <a:latin typeface="Arial" panose="020B0604020202020204" pitchFamily="34" charset="0"/>
              <a:cs typeface="Arial" panose="020B0604020202020204" pitchFamily="34" charset="0"/>
            </a:endParaRPr>
          </a:p>
          <a:p>
            <a:pPr algn="r" rtl="1">
              <a:spcBef>
                <a:spcPts val="0"/>
              </a:spcBef>
            </a:pPr>
            <a:r>
              <a:rPr lang="fa" sz="1400" b="0" i="0" dirty="0">
                <a:solidFill>
                  <a:srgbClr val="111111"/>
                </a:solidFill>
                <a:effectLst/>
                <a:latin typeface="Arial" panose="020B0604020202020204" pitchFamily="34" charset="0"/>
                <a:cs typeface="Arial" panose="020B0604020202020204" pitchFamily="34" charset="0"/>
              </a:rPr>
              <a:t>هشدار اکثر بانک‌ها اینگونه است:</a:t>
            </a:r>
          </a:p>
          <a:p>
            <a:pPr marL="285750" indent="-285750" algn="r" rtl="1">
              <a:spcBef>
                <a:spcPts val="0"/>
              </a:spcBef>
              <a:buFont typeface="Arial" panose="020B0604020202020204" pitchFamily="34" charset="0"/>
              <a:buChar char="•"/>
            </a:pPr>
            <a:r>
              <a:rPr lang="fa" sz="1400" b="0" i="0" dirty="0">
                <a:solidFill>
                  <a:srgbClr val="111111"/>
                </a:solidFill>
                <a:effectLst/>
                <a:latin typeface="Arial" panose="020B0604020202020204" pitchFamily="34" charset="0"/>
                <a:cs typeface="Arial" panose="020B0604020202020204" pitchFamily="34" charset="0"/>
              </a:rPr>
              <a:t>هرگز پین یا رمز عبور یکبار مصرف خود را به اشتراک نگذارید (کدی که ممکن است هنگام ورود به حساب کاربری از طریق پیامک دریافت کنید)</a:t>
            </a:r>
          </a:p>
          <a:p>
            <a:pPr marL="285750" indent="-285750" algn="r" rtl="1">
              <a:spcBef>
                <a:spcPts val="0"/>
              </a:spcBef>
              <a:buFont typeface="Arial" panose="020B0604020202020204" pitchFamily="34" charset="0"/>
              <a:buChar char="•"/>
            </a:pPr>
            <a:r>
              <a:rPr lang="fa" sz="1400" b="0" i="0" dirty="0">
                <a:solidFill>
                  <a:srgbClr val="111111"/>
                </a:solidFill>
                <a:effectLst/>
                <a:latin typeface="Arial" panose="020B0604020202020204" pitchFamily="34" charset="0"/>
                <a:cs typeface="Arial" panose="020B0604020202020204" pitchFamily="34" charset="0"/>
              </a:rPr>
              <a:t>شماره کارت کامل خود را به اشتراک نگذارید، معمولاً آنها فقط 4 تا 6 رقم آخر را می‌خواهند.</a:t>
            </a:r>
          </a:p>
          <a:p>
            <a:pPr marL="285750" indent="-285750" algn="r" rtl="1">
              <a:spcBef>
                <a:spcPts val="0"/>
              </a:spcBef>
              <a:buFont typeface="Arial" panose="020B0604020202020204" pitchFamily="34" charset="0"/>
              <a:buChar char="•"/>
            </a:pPr>
            <a:r>
              <a:rPr lang="fa" sz="1400" b="0" i="0" dirty="0">
                <a:solidFill>
                  <a:srgbClr val="111111"/>
                </a:solidFill>
                <a:effectLst/>
                <a:latin typeface="Arial" panose="020B0604020202020204" pitchFamily="34" charset="0"/>
                <a:cs typeface="Arial" panose="020B0604020202020204" pitchFamily="34" charset="0"/>
              </a:rPr>
              <a:t>هرگز اطلاعات بانکی آنلاین خود از جمله رمز عبورتان را اعلام نکنید.</a:t>
            </a:r>
          </a:p>
          <a:p>
            <a:pPr marL="285750" indent="-285750" algn="r" rtl="1">
              <a:spcBef>
                <a:spcPts val="0"/>
              </a:spcBef>
              <a:buFont typeface="Arial" panose="020B0604020202020204" pitchFamily="34" charset="0"/>
              <a:buChar char="•"/>
            </a:pPr>
            <a:r>
              <a:rPr lang="fa" sz="1400" b="0" i="0" dirty="0">
                <a:solidFill>
                  <a:srgbClr val="111111"/>
                </a:solidFill>
                <a:effectLst/>
                <a:latin typeface="Arial" panose="020B0604020202020204" pitchFamily="34" charset="0"/>
                <a:cs typeface="Arial" panose="020B0604020202020204" pitchFamily="34" charset="0"/>
              </a:rPr>
              <a:t>هرگز شماره پین ​​کارت خود را به کسی ندهید.</a:t>
            </a:r>
          </a:p>
          <a:p>
            <a:pPr marL="285750" indent="-285750" algn="r" rtl="1">
              <a:spcBef>
                <a:spcPts val="0"/>
              </a:spcBef>
              <a:buFont typeface="Arial" panose="020B0604020202020204" pitchFamily="34" charset="0"/>
              <a:buChar char="•"/>
            </a:pPr>
            <a:endParaRPr lang="en-US" sz="1400" b="0" i="0" dirty="0">
              <a:solidFill>
                <a:srgbClr val="111111"/>
              </a:solidFill>
              <a:effectLst/>
              <a:latin typeface="Arial" panose="020B0604020202020204" pitchFamily="34" charset="0"/>
              <a:cs typeface="Arial" panose="020B0604020202020204" pitchFamily="34" charset="0"/>
            </a:endParaRPr>
          </a:p>
          <a:p>
            <a:pPr marL="0" indent="0" algn="r" rtl="1">
              <a:spcBef>
                <a:spcPts val="0"/>
              </a:spcBef>
              <a:buFont typeface="Arial" panose="020B0604020202020204" pitchFamily="34" charset="0"/>
              <a:buNone/>
            </a:pPr>
            <a:r>
              <a:rPr lang="fa" sz="1400" b="0" i="0" dirty="0">
                <a:solidFill>
                  <a:srgbClr val="111111"/>
                </a:solidFill>
                <a:effectLst/>
                <a:latin typeface="Arial" panose="020B0604020202020204" pitchFamily="34" charset="0"/>
                <a:cs typeface="Arial" panose="020B0604020202020204" pitchFamily="34" charset="0"/>
              </a:rPr>
              <a:t>وب‌سایت‌های دیگر نیز همین کار را انجام می‌دهند. </a:t>
            </a:r>
          </a:p>
          <a:p>
            <a:pPr marL="285750" indent="-285750" algn="r" rtl="1">
              <a:spcBef>
                <a:spcPts val="0"/>
              </a:spcBef>
              <a:buFont typeface="Arial" panose="020B0604020202020204" pitchFamily="34" charset="0"/>
              <a:buChar char="•"/>
            </a:pPr>
            <a:r>
              <a:rPr lang="fa" sz="1400" b="0" i="0" dirty="0">
                <a:solidFill>
                  <a:srgbClr val="111111"/>
                </a:solidFill>
                <a:effectLst/>
                <a:latin typeface="Arial" panose="020B0604020202020204" pitchFamily="34" charset="0"/>
                <a:cs typeface="Arial" panose="020B0604020202020204" pitchFamily="34" charset="0"/>
              </a:rPr>
              <a:t>مثال دوم به افراد درباره فروشگاه‌های آنلاین جعلی استرالیایی هشدار می‌دهد. </a:t>
            </a:r>
          </a:p>
          <a:p>
            <a:pPr marL="285750" indent="-285750" algn="r" rtl="1">
              <a:spcBef>
                <a:spcPts val="0"/>
              </a:spcBef>
              <a:buFont typeface="Arial" panose="020B0604020202020204" pitchFamily="34" charset="0"/>
              <a:buChar char="•"/>
            </a:pPr>
            <a:r>
              <a:rPr lang="fa" sz="1400" b="0" i="0" dirty="0">
                <a:solidFill>
                  <a:srgbClr val="111111"/>
                </a:solidFill>
                <a:effectLst/>
                <a:latin typeface="Arial" panose="020B0604020202020204" pitchFamily="34" charset="0"/>
                <a:cs typeface="Arial" panose="020B0604020202020204" pitchFamily="34" charset="0"/>
              </a:rPr>
              <a:t>دولت این هشدار را به دلیل کلاهبرداران ایجاد کرد.</a:t>
            </a:r>
          </a:p>
          <a:p>
            <a:pPr marL="285750" indent="-285750" algn="r" rtl="1">
              <a:spcBef>
                <a:spcPts val="0"/>
              </a:spcBef>
              <a:buFont typeface="Arial" panose="020B0604020202020204" pitchFamily="34" charset="0"/>
              <a:buChar char="•"/>
            </a:pPr>
            <a:r>
              <a:rPr lang="fa" sz="1400" b="0" i="0" dirty="0">
                <a:solidFill>
                  <a:srgbClr val="111111"/>
                </a:solidFill>
                <a:effectLst/>
                <a:latin typeface="Arial" panose="020B0604020202020204" pitchFamily="34" charset="0"/>
                <a:cs typeface="Arial" panose="020B0604020202020204" pitchFamily="34" charset="0"/>
              </a:rPr>
              <a:t>کلاهبرداران سایت‌های جعلی درست می‌کردند. این وب‌‌سایت‌ها به خوبی از نمونه واقعی تقلید می‌کردند.</a:t>
            </a:r>
          </a:p>
          <a:p>
            <a:pPr marL="285750" indent="-285750" algn="r" rtl="1">
              <a:spcBef>
                <a:spcPts val="0"/>
              </a:spcBef>
              <a:buFont typeface="Arial" panose="020B0604020202020204" pitchFamily="34" charset="0"/>
              <a:buChar char="•"/>
            </a:pPr>
            <a:r>
              <a:rPr lang="fa" sz="1400" b="0" i="0" dirty="0">
                <a:solidFill>
                  <a:srgbClr val="111111"/>
                </a:solidFill>
                <a:effectLst/>
                <a:latin typeface="Arial" panose="020B0604020202020204" pitchFamily="34" charset="0"/>
                <a:cs typeface="Arial" panose="020B0604020202020204" pitchFamily="34" charset="0"/>
              </a:rPr>
              <a:t>از آنها برای تبلیغ فروش جمعه سیاه استفاده کردند. </a:t>
            </a:r>
          </a:p>
          <a:p>
            <a:pPr marL="285750" indent="-285750" algn="r" rtl="1">
              <a:spcBef>
                <a:spcPts val="0"/>
              </a:spcBef>
              <a:buFont typeface="Arial" panose="020B0604020202020204" pitchFamily="34" charset="0"/>
              <a:buChar char="•"/>
            </a:pPr>
            <a:r>
              <a:rPr lang="fa" sz="1400" b="0" i="0" dirty="0">
                <a:solidFill>
                  <a:srgbClr val="111111"/>
                </a:solidFill>
                <a:effectLst/>
                <a:latin typeface="Arial" panose="020B0604020202020204" pitchFamily="34" charset="0"/>
                <a:cs typeface="Arial" panose="020B0604020202020204" pitchFamily="34" charset="0"/>
              </a:rPr>
              <a:t>اگر چیزی از آنها می خریدید، پول شما را برمی داشتند. معمولاً، هیچ چیزی برایتان ارسال نمی‌شود.</a:t>
            </a:r>
            <a:endParaRPr lang="en-US" sz="1400" b="0" i="0" dirty="0">
              <a:solidFill>
                <a:srgbClr val="11111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710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27025"/>
            <a:ext cx="5953125" cy="3349625"/>
          </a:xfrm>
        </p:spPr>
      </p:sp>
      <p:sp>
        <p:nvSpPr>
          <p:cNvPr id="3" name="Notes Placeholder 2"/>
          <p:cNvSpPr>
            <a:spLocks noGrp="1"/>
          </p:cNvSpPr>
          <p:nvPr>
            <p:ph type="body" idx="1"/>
          </p:nvPr>
        </p:nvSpPr>
        <p:spPr>
          <a:xfrm>
            <a:off x="422276" y="3822700"/>
            <a:ext cx="5953125" cy="5892800"/>
          </a:xfrm>
        </p:spPr>
        <p:txBody>
          <a:bodyPr rtlCol="1"/>
          <a:lstStyle/>
          <a:p>
            <a:pPr rtl="1">
              <a:buFont typeface="+mj-lt"/>
              <a:buNone/>
            </a:pPr>
            <a:r>
              <a:rPr lang="fa" b="0" i="0" dirty="0">
                <a:solidFill>
                  <a:srgbClr val="111111"/>
                </a:solidFill>
                <a:effectLst/>
                <a:latin typeface="Arial" panose="020B0604020202020204" pitchFamily="34" charset="0"/>
                <a:cs typeface="Arial" panose="020B0604020202020204" pitchFamily="34" charset="0"/>
              </a:rPr>
              <a:t>کلاهبرداری‌های زیادی در بازار فیس‌بوک وجود دارد.</a:t>
            </a:r>
          </a:p>
          <a:p>
            <a:pPr rtl="1">
              <a:buFont typeface="+mj-lt"/>
              <a:buNone/>
            </a:pPr>
            <a:endParaRPr lang="en-US" sz="800" b="0" i="0" dirty="0">
              <a:solidFill>
                <a:srgbClr val="111111"/>
              </a:solidFill>
              <a:effectLst/>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fa" b="0" i="0" dirty="0">
                <a:solidFill>
                  <a:srgbClr val="111111"/>
                </a:solidFill>
                <a:effectLst/>
                <a:latin typeface="Arial" panose="020B0604020202020204" pitchFamily="34" charset="0"/>
                <a:cs typeface="Arial" panose="020B0604020202020204" pitchFamily="34" charset="0"/>
              </a:rPr>
              <a:t>در این مثال‌ها، هر دو کالاهای گران‌قیمتی را به قیمت ارزان تبلیغ می‌کنند.</a:t>
            </a:r>
          </a:p>
          <a:p>
            <a:pPr marL="171450" indent="-171450" rtl="1">
              <a:buFont typeface="Arial" panose="020B0604020202020204" pitchFamily="34" charset="0"/>
              <a:buChar char="•"/>
            </a:pPr>
            <a:r>
              <a:rPr lang="fa" b="0" i="0" dirty="0">
                <a:solidFill>
                  <a:srgbClr val="111111"/>
                </a:solidFill>
                <a:effectLst/>
                <a:latin typeface="Arial" panose="020B0604020202020204" pitchFamily="34" charset="0"/>
                <a:cs typeface="Arial" panose="020B0604020202020204" pitchFamily="34" charset="0"/>
              </a:rPr>
              <a:t>وقتی به آنها پیام می‌دهید، درخواست بیعانه دارند تا کالا را تا پایان روز «نگه» دارند. حتی زمانی که بخواهید فوراً تحویل بگیرید، ممکن است درخواست بیعانه داشته باشند.</a:t>
            </a:r>
          </a:p>
          <a:p>
            <a:pPr marL="171450" indent="-171450" rtl="1">
              <a:buFont typeface="Arial" panose="020B0604020202020204" pitchFamily="34" charset="0"/>
              <a:buChar char="•"/>
            </a:pPr>
            <a:r>
              <a:rPr lang="fa" b="0" i="0" dirty="0">
                <a:solidFill>
                  <a:srgbClr val="111111"/>
                </a:solidFill>
                <a:effectLst/>
                <a:latin typeface="Arial" panose="020B0604020202020204" pitchFamily="34" charset="0"/>
                <a:cs typeface="Arial" panose="020B0604020202020204" pitchFamily="34" charset="0"/>
              </a:rPr>
              <a:t>یکی از این‌ها حتی یک آدرس واقعی برای تحویل داده بود - خانه‌ای بود که برای فروش آنلاین لیست شده بود و خالی بود.</a:t>
            </a:r>
          </a:p>
          <a:p>
            <a:pPr marL="171450" indent="-171450" rtl="1">
              <a:buFont typeface="Arial" panose="020B0604020202020204" pitchFamily="34" charset="0"/>
              <a:buChar char="•"/>
            </a:pPr>
            <a:r>
              <a:rPr lang="fa" b="0" i="0" dirty="0">
                <a:solidFill>
                  <a:srgbClr val="111111"/>
                </a:solidFill>
                <a:effectLst/>
                <a:latin typeface="Arial" panose="020B0604020202020204" pitchFamily="34" charset="0"/>
                <a:cs typeface="Arial" panose="020B0604020202020204" pitchFamily="34" charset="0"/>
              </a:rPr>
              <a:t>وقتی خریدار از دادن بیعانه امتناع می‌کند، اغلب شما را مسدود کرده و ناپدید می‌شوند.</a:t>
            </a:r>
          </a:p>
          <a:p>
            <a:pPr rtl="1">
              <a:buFont typeface="+mj-lt"/>
              <a:buNone/>
            </a:pPr>
            <a:endParaRPr lang="en-US" sz="800" b="0" i="0" dirty="0">
              <a:solidFill>
                <a:srgbClr val="111111"/>
              </a:solidFill>
              <a:effectLst/>
              <a:latin typeface="Arial" panose="020B0604020202020204" pitchFamily="34" charset="0"/>
              <a:cs typeface="Arial" panose="020B0604020202020204" pitchFamily="34" charset="0"/>
            </a:endParaRPr>
          </a:p>
          <a:p>
            <a:pPr rtl="1">
              <a:buFont typeface="+mj-lt"/>
              <a:buNone/>
            </a:pPr>
            <a:r>
              <a:rPr lang="fa" b="0" i="0" dirty="0">
                <a:solidFill>
                  <a:srgbClr val="111111"/>
                </a:solidFill>
                <a:effectLst/>
                <a:latin typeface="Arial" panose="020B0604020202020204" pitchFamily="34" charset="0"/>
                <a:cs typeface="Arial" panose="020B0604020202020204" pitchFamily="34" charset="0"/>
              </a:rPr>
              <a:t>سایر مواقع در بازار افراد ممکن است:</a:t>
            </a:r>
          </a:p>
          <a:p>
            <a:pPr marL="342900" indent="-342900" rtl="1">
              <a:buFont typeface="+mj-lt"/>
              <a:buAutoNum type="arabicPeriod"/>
            </a:pPr>
            <a:r>
              <a:rPr lang="fa" b="0" i="0" dirty="0">
                <a:solidFill>
                  <a:srgbClr val="111111"/>
                </a:solidFill>
                <a:effectLst/>
                <a:latin typeface="Arial" panose="020B0604020202020204" pitchFamily="34" charset="0"/>
                <a:cs typeface="Arial" panose="020B0604020202020204" pitchFamily="34" charset="0"/>
              </a:rPr>
              <a:t>از شما بخواهند هزینه را با کارت هدیه پرداخت کنید. در صورت کلاهبرداری نمی‌توان آنها را ردیابی کرد. هیچ‌وقت هزینه را با کارت هدیه پرداخت نکنید.</a:t>
            </a:r>
          </a:p>
          <a:p>
            <a:pPr marL="342900" indent="-342900" rtl="1">
              <a:buFont typeface="+mj-lt"/>
              <a:buAutoNum type="arabicPeriod"/>
            </a:pPr>
            <a:r>
              <a:rPr lang="fa" b="0" i="0" dirty="0">
                <a:solidFill>
                  <a:srgbClr val="111111"/>
                </a:solidFill>
                <a:effectLst/>
                <a:latin typeface="Arial" panose="020B0604020202020204" pitchFamily="34" charset="0"/>
                <a:cs typeface="Arial" panose="020B0604020202020204" pitchFamily="34" charset="0"/>
              </a:rPr>
              <a:t>از شما بخواهند به پلتفرم دیگری مانند وات‌ساپ یا پیامک بروید یا از طریق حواله بانکی پرداخت کنید. همیشه در بازار برای صحبت کردن بمانید تا اگر مشکلی پیش آمد فیس‌بوک بتواند به شما کمک کند. </a:t>
            </a:r>
          </a:p>
          <a:p>
            <a:pPr marL="342900" indent="-342900" rtl="1">
              <a:buFont typeface="+mj-lt"/>
              <a:buAutoNum type="arabicPeriod"/>
            </a:pPr>
            <a:r>
              <a:rPr lang="fa" b="0" i="0" dirty="0">
                <a:solidFill>
                  <a:srgbClr val="111111"/>
                </a:solidFill>
                <a:effectLst/>
                <a:latin typeface="Arial" panose="020B0604020202020204" pitchFamily="34" charset="0"/>
                <a:cs typeface="Arial" panose="020B0604020202020204" pitchFamily="34" charset="0"/>
              </a:rPr>
              <a:t>تبلیغات جعلی برای اقلامی که وجود ندارند یا تبلیغات اجاره تعطیلات ایجاد کنند. آنها مردم را با قیمت‌های پایین ترغیب می‌کنند و درخواست «بیعانه» می‌کنند. اگر پولی پرداخت کنید، ممکن است شما را مسدود کرده و ناپدید شوند.</a:t>
            </a:r>
          </a:p>
          <a:p>
            <a:pPr marL="342900" indent="-342900" rtl="1">
              <a:buFont typeface="+mj-lt"/>
              <a:buAutoNum type="arabicPeriod"/>
            </a:pPr>
            <a:r>
              <a:rPr lang="fa" b="0" i="0" dirty="0">
                <a:solidFill>
                  <a:srgbClr val="111111"/>
                </a:solidFill>
                <a:effectLst/>
                <a:latin typeface="Arial" panose="020B0604020202020204" pitchFamily="34" charset="0"/>
                <a:cs typeface="Arial" panose="020B0604020202020204" pitchFamily="34" charset="0"/>
              </a:rPr>
              <a:t>ایجاد تبلیغات برای کالاهای جعلی. این کالا ممکن است وجود داشته باشد اما ممکن است بگویند از برند واقعی گران‌قیمت مثل گوچی است. وقتی کالا را دریافت می‌کنید، یک مورد تقلبی است که ارزش پولی که برایش پرداخت کرده‌اید را ندارد.</a:t>
            </a:r>
          </a:p>
          <a:p>
            <a:pPr marL="342900" indent="-342900" rtl="1">
              <a:buFont typeface="+mj-lt"/>
              <a:buAutoNum type="arabicPeriod"/>
            </a:pPr>
            <a:endParaRPr lang="en-US" sz="800" b="0" i="0" dirty="0">
              <a:solidFill>
                <a:srgbClr val="111111"/>
              </a:solidFill>
              <a:effectLst/>
              <a:latin typeface="Arial" panose="020B0604020202020204" pitchFamily="34" charset="0"/>
              <a:cs typeface="Arial" panose="020B0604020202020204" pitchFamily="34" charset="0"/>
            </a:endParaRPr>
          </a:p>
          <a:p>
            <a:pPr marL="0" indent="0" rtl="1">
              <a:buFont typeface="+mj-lt"/>
              <a:buNone/>
            </a:pPr>
            <a:r>
              <a:rPr lang="fa" b="0" i="0" dirty="0">
                <a:solidFill>
                  <a:srgbClr val="111111"/>
                </a:solidFill>
                <a:effectLst/>
                <a:latin typeface="Arial" panose="020B0604020202020204" pitchFamily="34" charset="0"/>
                <a:cs typeface="Arial" panose="020B0604020202020204" pitchFamily="34" charset="0"/>
              </a:rPr>
              <a:t>برای اینکه در بازار امن بمانید، این موارد را به خاطر داشته باشید:</a:t>
            </a:r>
          </a:p>
          <a:p>
            <a:pPr marL="342900" indent="-342900" rtl="1">
              <a:buFont typeface="+mj-lt"/>
              <a:buAutoNum type="arabicPeriod"/>
            </a:pPr>
            <a:r>
              <a:rPr lang="fa" b="0" i="0" dirty="0">
                <a:solidFill>
                  <a:srgbClr val="111111"/>
                </a:solidFill>
                <a:effectLst/>
                <a:latin typeface="Arial" panose="020B0604020202020204" pitchFamily="34" charset="0"/>
                <a:cs typeface="Arial" panose="020B0604020202020204" pitchFamily="34" charset="0"/>
              </a:rPr>
              <a:t>کالا را به صورت حضوری دریافت کرده و در مواقع ممکن نقدی پرداخت کنید.</a:t>
            </a:r>
          </a:p>
          <a:p>
            <a:pPr marL="342900" indent="-342900" rtl="1">
              <a:buFont typeface="+mj-lt"/>
              <a:buAutoNum type="arabicPeriod"/>
            </a:pPr>
            <a:r>
              <a:rPr lang="fa" b="0" i="0" dirty="0">
                <a:solidFill>
                  <a:srgbClr val="111111"/>
                </a:solidFill>
                <a:effectLst/>
                <a:latin typeface="Arial" panose="020B0604020202020204" pitchFamily="34" charset="0"/>
                <a:cs typeface="Arial" panose="020B0604020202020204" pitchFamily="34" charset="0"/>
              </a:rPr>
              <a:t>اگر چیزی می‌فروشید هیچ‌وقت PayID یا اطلاعات بانکی خود را به افراد ندهید. آنها می‌توانند اطلاعات زیادی را از PayID شما به دست بیاورند.</a:t>
            </a:r>
          </a:p>
          <a:p>
            <a:pPr marL="342900" indent="-342900" rtl="1">
              <a:buFont typeface="+mj-lt"/>
              <a:buAutoNum type="arabicPeriod"/>
            </a:pPr>
            <a:r>
              <a:rPr lang="fa" b="0" i="0" dirty="0">
                <a:solidFill>
                  <a:srgbClr val="111111"/>
                </a:solidFill>
                <a:effectLst/>
                <a:latin typeface="Arial" panose="020B0604020202020204" pitchFamily="34" charset="0"/>
                <a:cs typeface="Arial" panose="020B0604020202020204" pitchFamily="34" charset="0"/>
              </a:rPr>
              <a:t>به حس خود اعتماد کنید. اگر برای واقعی بودن بیش از حد خوب به نظر می‌رسد، احتمالاً همینطور است.</a:t>
            </a:r>
          </a:p>
          <a:p>
            <a:pPr marL="0" indent="0" rtl="1">
              <a:buFont typeface="+mj-lt"/>
              <a:buNone/>
            </a:pPr>
            <a:endParaRPr lang="en-US" b="0" i="0" dirty="0">
              <a:solidFill>
                <a:srgbClr val="11111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803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28625"/>
            <a:ext cx="5953125" cy="3349625"/>
          </a:xfrm>
        </p:spPr>
      </p:sp>
      <p:sp>
        <p:nvSpPr>
          <p:cNvPr id="3" name="Notes Placeholder 2"/>
          <p:cNvSpPr>
            <a:spLocks noGrp="1"/>
          </p:cNvSpPr>
          <p:nvPr>
            <p:ph type="body" idx="1"/>
          </p:nvPr>
        </p:nvSpPr>
        <p:spPr>
          <a:xfrm>
            <a:off x="679768" y="4051301"/>
            <a:ext cx="5438140" cy="4634508"/>
          </a:xfrm>
        </p:spPr>
        <p:txBody>
          <a:bodyPr rtlCol="1"/>
          <a:lstStyle/>
          <a:p>
            <a:pPr rtl="1"/>
            <a:r>
              <a:rPr lang="fa" sz="1400">
                <a:latin typeface="Arial" panose="020B0604020202020204" pitchFamily="34" charset="0"/>
                <a:cs typeface="Arial" panose="020B0604020202020204" pitchFamily="34" charset="0"/>
              </a:rPr>
              <a:t>در مرحله بعد، در مورد نحوه استفاده از وب سایت شمول دیجیتال برای یافتن اطلاعات قابل اعتماد صحبت کنید.</a:t>
            </a:r>
          </a:p>
        </p:txBody>
      </p:sp>
    </p:spTree>
    <p:extLst>
      <p:ext uri="{BB962C8B-B14F-4D97-AF65-F5344CB8AC3E}">
        <p14:creationId xmlns:p14="http://schemas.microsoft.com/office/powerpoint/2010/main" val="2648616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517525"/>
            <a:ext cx="5953125" cy="3349625"/>
          </a:xfrm>
        </p:spPr>
      </p:sp>
      <p:sp>
        <p:nvSpPr>
          <p:cNvPr id="3" name="Notes Placeholder 2"/>
          <p:cNvSpPr>
            <a:spLocks noGrp="1"/>
          </p:cNvSpPr>
          <p:nvPr>
            <p:ph type="body" idx="1"/>
          </p:nvPr>
        </p:nvSpPr>
        <p:spPr>
          <a:xfrm>
            <a:off x="679768" y="4152900"/>
            <a:ext cx="5438140" cy="4532908"/>
          </a:xfrm>
        </p:spPr>
        <p:txBody>
          <a:bodyPr rtlCol="1"/>
          <a:lstStyle/>
          <a:p>
            <a:pPr marL="0" marR="0" lvl="0" indent="0" defTabSz="914400" rtl="1" eaLnBrk="0" fontAlgn="base" latinLnBrk="0" hangingPunct="0">
              <a:lnSpc>
                <a:spcPct val="100000"/>
              </a:lnSpc>
              <a:spcBef>
                <a:spcPct val="30000"/>
              </a:spcBef>
              <a:spcAft>
                <a:spcPct val="0"/>
              </a:spcAft>
              <a:buClrTx/>
              <a:buSzTx/>
              <a:buFontTx/>
              <a:buNone/>
              <a:tabLst/>
              <a:defRPr/>
            </a:pPr>
            <a:r>
              <a:rPr lang="fa" sz="1400" u="sng" dirty="0">
                <a:solidFill>
                  <a:srgbClr val="1962B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digitalinclusionwa.org.au</a:t>
            </a:r>
            <a:endParaRPr lang="en-US" sz="1400" u="sng" dirty="0">
              <a:solidFill>
                <a:srgbClr val="1962B2"/>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rtl="1"/>
            <a:endParaRPr lang="en-AU" sz="1400" dirty="0">
              <a:latin typeface="Arial" panose="020B0604020202020204" pitchFamily="34" charset="0"/>
              <a:cs typeface="Arial" panose="020B0604020202020204" pitchFamily="34" charset="0"/>
            </a:endParaRPr>
          </a:p>
          <a:p>
            <a:pPr rtl="1"/>
            <a:r>
              <a:rPr lang="fa" sz="1400" dirty="0">
                <a:latin typeface="Arial" panose="020B0604020202020204" pitchFamily="34" charset="0"/>
                <a:cs typeface="Arial" panose="020B0604020202020204" pitchFamily="34" charset="0"/>
              </a:rPr>
              <a:t>وب‌سایت پروژه شمول دیجیتال WA است:</a:t>
            </a:r>
          </a:p>
          <a:p>
            <a:pPr marL="171450" indent="-171450" rtl="1">
              <a:buFont typeface="Arial" panose="020B0604020202020204" pitchFamily="34" charset="0"/>
              <a:buChar char="•"/>
            </a:pPr>
            <a:r>
              <a:rPr lang="fa" sz="1400" dirty="0">
                <a:latin typeface="Arial" panose="020B0604020202020204" pitchFamily="34" charset="0"/>
                <a:cs typeface="Arial" panose="020B0604020202020204" pitchFamily="34" charset="0"/>
              </a:rPr>
              <a:t>کاتالوگی از اطلاعات مفید و قابل اعتماد.</a:t>
            </a:r>
          </a:p>
          <a:p>
            <a:pPr marL="171450" indent="-171450" rtl="1">
              <a:buFont typeface="Arial" panose="020B0604020202020204" pitchFamily="34" charset="0"/>
              <a:buChar char="•"/>
            </a:pPr>
            <a:r>
              <a:rPr lang="fa" sz="1400" dirty="0">
                <a:latin typeface="Arial" panose="020B0604020202020204" pitchFamily="34" charset="0"/>
                <a:cs typeface="Arial" panose="020B0604020202020204" pitchFamily="34" charset="0"/>
              </a:rPr>
              <a:t>جایی که می‌توانید اطلاعاتی را بیابید که قبلاً از نظر قابلیت اطمینان بررسی شده‌اند.</a:t>
            </a:r>
          </a:p>
          <a:p>
            <a:pPr marL="171450" indent="-171450" rtl="1">
              <a:buFont typeface="Arial" panose="020B0604020202020204" pitchFamily="34" charset="0"/>
              <a:buChar char="•"/>
            </a:pPr>
            <a:r>
              <a:rPr lang="fa" sz="1400" dirty="0">
                <a:latin typeface="Arial" panose="020B0604020202020204" pitchFamily="34" charset="0"/>
                <a:cs typeface="Arial" panose="020B0604020202020204" pitchFamily="34" charset="0"/>
              </a:rPr>
              <a:t>یک مکان امن برای یافتن اطلاعات.</a:t>
            </a:r>
          </a:p>
        </p:txBody>
      </p:sp>
    </p:spTree>
    <p:extLst>
      <p:ext uri="{BB962C8B-B14F-4D97-AF65-F5344CB8AC3E}">
        <p14:creationId xmlns:p14="http://schemas.microsoft.com/office/powerpoint/2010/main" val="1747765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90525"/>
            <a:ext cx="5953125" cy="3349625"/>
          </a:xfrm>
        </p:spPr>
      </p:sp>
      <p:sp>
        <p:nvSpPr>
          <p:cNvPr id="3" name="Notes Placeholder 2"/>
          <p:cNvSpPr>
            <a:spLocks noGrp="1"/>
          </p:cNvSpPr>
          <p:nvPr>
            <p:ph type="body" idx="1"/>
          </p:nvPr>
        </p:nvSpPr>
        <p:spPr>
          <a:xfrm>
            <a:off x="679768" y="4038600"/>
            <a:ext cx="5438140" cy="4647208"/>
          </a:xfrm>
        </p:spPr>
        <p:txBody>
          <a:bodyPr rtlCol="1"/>
          <a:lstStyle/>
          <a:p>
            <a:pPr rtl="1"/>
            <a:r>
              <a:rPr lang="fa" sz="1400">
                <a:latin typeface="Arial" panose="020B0604020202020204" pitchFamily="34" charset="0"/>
                <a:cs typeface="Arial" panose="020B0604020202020204" pitchFamily="34" charset="0"/>
              </a:rPr>
              <a:t>دو بخش اصلی وجود دارد که دیدن آنها در وب‌سایت مفید است.</a:t>
            </a:r>
          </a:p>
          <a:p>
            <a:pPr rtl="1"/>
            <a:endParaRPr lang="en-AU" sz="1400" dirty="0">
              <a:latin typeface="Arial" panose="020B0604020202020204" pitchFamily="34" charset="0"/>
              <a:cs typeface="Arial" panose="020B0604020202020204" pitchFamily="34" charset="0"/>
            </a:endParaRPr>
          </a:p>
          <a:p>
            <a:pPr rtl="1"/>
            <a:r>
              <a:rPr lang="fa" sz="1400">
                <a:latin typeface="Arial" panose="020B0604020202020204" pitchFamily="34" charset="0"/>
                <a:cs typeface="Arial" panose="020B0604020202020204" pitchFamily="34" charset="0"/>
              </a:rPr>
              <a:t>ابزارهای یادگیری:</a:t>
            </a:r>
          </a:p>
          <a:p>
            <a:pPr marL="285750" indent="-285750" rtl="1">
              <a:buFont typeface="Arial" panose="020B0604020202020204" pitchFamily="34" charset="0"/>
              <a:buChar char="•"/>
            </a:pPr>
            <a:r>
              <a:rPr lang="fa" sz="1400">
                <a:latin typeface="Arial" panose="020B0604020202020204" pitchFamily="34" charset="0"/>
                <a:cs typeface="Arial" panose="020B0604020202020204" pitchFamily="34" charset="0"/>
              </a:rPr>
              <a:t>این صفحه اطلاعات زیادی درباره طیف گسترده‌ای از موضوعات دارد.</a:t>
            </a:r>
          </a:p>
          <a:p>
            <a:pPr marL="285750" indent="-285750" rtl="1">
              <a:buFont typeface="Arial" panose="020B0604020202020204" pitchFamily="34" charset="0"/>
              <a:buChar char="•"/>
            </a:pPr>
            <a:r>
              <a:rPr lang="fa" sz="1400">
                <a:latin typeface="Arial" panose="020B0604020202020204" pitchFamily="34" charset="0"/>
                <a:cs typeface="Arial" panose="020B0604020202020204" pitchFamily="34" charset="0"/>
              </a:rPr>
              <a:t>در سمت چپ دسته‌‌بندی‌ها قرار دارند تا بتوانید موضوعات خاصی را جستجو کنید.</a:t>
            </a:r>
          </a:p>
          <a:p>
            <a:pPr marL="285750" indent="-285750" rtl="1">
              <a:buFont typeface="Arial" panose="020B0604020202020204" pitchFamily="34" charset="0"/>
              <a:buChar char="•"/>
            </a:pPr>
            <a:r>
              <a:rPr lang="fa" sz="1400">
                <a:latin typeface="Arial" panose="020B0604020202020204" pitchFamily="34" charset="0"/>
                <a:cs typeface="Arial" panose="020B0604020202020204" pitchFamily="34" charset="0"/>
              </a:rPr>
              <a:t>یک نوار جستجو برای یافتن ماژول از طریق جستجو وجود دارد.</a:t>
            </a:r>
          </a:p>
          <a:p>
            <a:pPr marL="285750" indent="-285750" rtl="1">
              <a:buFont typeface="Arial" panose="020B0604020202020204" pitchFamily="34" charset="0"/>
              <a:buChar char="•"/>
            </a:pPr>
            <a:r>
              <a:rPr lang="fa" sz="1400">
                <a:latin typeface="Arial" panose="020B0604020202020204" pitchFamily="34" charset="0"/>
                <a:cs typeface="Arial" panose="020B0604020202020204" pitchFamily="34" charset="0"/>
              </a:rPr>
              <a:t>کادرها در پایین صفحه ادامه می‌یابند و همه موضوعاتی را که می‌توانید نگاه کنید را به شما نشان می‌دهد.</a:t>
            </a:r>
          </a:p>
          <a:p>
            <a:pPr marL="285750" indent="-2857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0" indent="0" rtl="1">
              <a:buFont typeface="Arial" panose="020B0604020202020204" pitchFamily="34" charset="0"/>
              <a:buNone/>
            </a:pPr>
            <a:r>
              <a:rPr lang="fa" sz="1400">
                <a:latin typeface="Arial" panose="020B0604020202020204" pitchFamily="34" charset="0"/>
                <a:cs typeface="Arial" panose="020B0604020202020204" pitchFamily="34" charset="0"/>
              </a:rPr>
              <a:t>این همیشه در حال بهتر شدن است و اطلاعات بیشتر همیشه اضافه می‌شود.</a:t>
            </a:r>
          </a:p>
        </p:txBody>
      </p:sp>
    </p:spTree>
    <p:extLst>
      <p:ext uri="{BB962C8B-B14F-4D97-AF65-F5344CB8AC3E}">
        <p14:creationId xmlns:p14="http://schemas.microsoft.com/office/powerpoint/2010/main" val="2869082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54025"/>
            <a:ext cx="5953125" cy="3349625"/>
          </a:xfrm>
        </p:spPr>
      </p:sp>
      <p:sp>
        <p:nvSpPr>
          <p:cNvPr id="3" name="Notes Placeholder 2"/>
          <p:cNvSpPr>
            <a:spLocks noGrp="1"/>
          </p:cNvSpPr>
          <p:nvPr>
            <p:ph type="body" idx="1"/>
          </p:nvPr>
        </p:nvSpPr>
        <p:spPr>
          <a:xfrm>
            <a:off x="679768" y="4013200"/>
            <a:ext cx="5438140" cy="4672608"/>
          </a:xfrm>
        </p:spPr>
        <p:txBody>
          <a:bodyPr rtlCol="1"/>
          <a:lstStyle/>
          <a:p>
            <a:pPr rtl="1"/>
            <a:r>
              <a:rPr lang="fa" sz="1400">
                <a:latin typeface="Arial" panose="020B0604020202020204" pitchFamily="34" charset="0"/>
                <a:cs typeface="Arial" panose="020B0604020202020204" pitchFamily="34" charset="0"/>
              </a:rPr>
              <a:t>بخش دوم و مفید وب‌سایت را می‌توان با کلیک روی «خدمات اجتماعی» پیدا کرد.</a:t>
            </a:r>
          </a:p>
          <a:p>
            <a:pPr rtl="1"/>
            <a:endParaRPr lang="en-AU" sz="1400" dirty="0">
              <a:latin typeface="Arial" panose="020B0604020202020204" pitchFamily="34" charset="0"/>
              <a:cs typeface="Arial" panose="020B0604020202020204" pitchFamily="34" charset="0"/>
            </a:endParaRPr>
          </a:p>
          <a:p>
            <a:pPr rtl="1"/>
            <a:r>
              <a:rPr lang="fa" sz="1400">
                <a:latin typeface="Arial" panose="020B0604020202020204" pitchFamily="34" charset="0"/>
                <a:cs typeface="Arial" panose="020B0604020202020204" pitchFamily="34" charset="0"/>
              </a:rPr>
              <a:t>موارد اصلی که باید اشاره کرد اینها هستند:</a:t>
            </a:r>
          </a:p>
          <a:p>
            <a:pPr rtl="1"/>
            <a:endParaRPr lang="en-AU" sz="1400" dirty="0">
              <a:latin typeface="Arial" panose="020B0604020202020204" pitchFamily="34" charset="0"/>
              <a:cs typeface="Arial" panose="020B0604020202020204" pitchFamily="34" charset="0"/>
            </a:endParaRPr>
          </a:p>
          <a:p>
            <a:pPr marL="228600" indent="-228600" rtl="1">
              <a:buFont typeface="+mj-lt"/>
              <a:buAutoNum type="arabicPeriod"/>
            </a:pPr>
            <a:r>
              <a:rPr lang="fa" sz="1400">
                <a:latin typeface="Arial" panose="020B0604020202020204" pitchFamily="34" charset="0"/>
                <a:cs typeface="Arial" panose="020B0604020202020204" pitchFamily="34" charset="0"/>
              </a:rPr>
              <a:t>مراکز منابع اجتماعی. </a:t>
            </a:r>
          </a:p>
          <a:p>
            <a:pPr marL="685800" lvl="1" indent="-228600" rtl="1">
              <a:buFont typeface="Arial" panose="020B0604020202020204" pitchFamily="34" charset="0"/>
              <a:buChar char="•"/>
            </a:pPr>
            <a:r>
              <a:rPr lang="fa" sz="1400">
                <a:latin typeface="Arial" panose="020B0604020202020204" pitchFamily="34" charset="0"/>
                <a:cs typeface="Arial" panose="020B0604020202020204" pitchFamily="34" charset="0"/>
              </a:rPr>
              <a:t>با این کار نقشه‌ای باز می‌شود که نزدیکترین مرکز منابع اجتماعی شما را نشان می‌دهد. </a:t>
            </a:r>
          </a:p>
          <a:p>
            <a:pPr marL="685800" lvl="1" indent="-228600" rtl="1">
              <a:buFont typeface="Arial" panose="020B0604020202020204" pitchFamily="34" charset="0"/>
              <a:buChar char="•"/>
            </a:pPr>
            <a:r>
              <a:rPr lang="fa" sz="1400">
                <a:latin typeface="Arial" panose="020B0604020202020204" pitchFamily="34" charset="0"/>
                <a:cs typeface="Arial" panose="020B0604020202020204" pitchFamily="34" charset="0"/>
              </a:rPr>
              <a:t>آنها اغلب پشتیبانی دیجیتالی را برای مردم و خدمات چاپ ارائه می‌دهند.</a:t>
            </a:r>
          </a:p>
          <a:p>
            <a:pPr marL="685800" lvl="1" indent="-22860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28600" indent="-228600" rtl="1">
              <a:buFont typeface="+mj-lt"/>
              <a:buAutoNum type="arabicPeriod"/>
            </a:pPr>
            <a:r>
              <a:rPr lang="fa" sz="1400">
                <a:latin typeface="Arial" panose="020B0604020202020204" pitchFamily="34" charset="0"/>
                <a:cs typeface="Arial" panose="020B0604020202020204" pitchFamily="34" charset="0"/>
              </a:rPr>
              <a:t>کتابخانه‌ها.</a:t>
            </a:r>
          </a:p>
          <a:p>
            <a:pPr marL="685800" lvl="1" indent="-228600" rtl="1">
              <a:buFont typeface="Arial" panose="020B0604020202020204" pitchFamily="34" charset="0"/>
              <a:buChar char="•"/>
            </a:pPr>
            <a:r>
              <a:rPr lang="fa" sz="1400">
                <a:latin typeface="Arial" panose="020B0604020202020204" pitchFamily="34" charset="0"/>
                <a:cs typeface="Arial" panose="020B0604020202020204" pitchFamily="34" charset="0"/>
              </a:rPr>
              <a:t>این یکی نیز نقشه همه کتابخانه‌های WA را نشان می‌دهد.</a:t>
            </a:r>
          </a:p>
          <a:p>
            <a:pPr marL="685800" lvl="1" indent="-228600" rtl="1">
              <a:buFont typeface="Arial" panose="020B0604020202020204" pitchFamily="34" charset="0"/>
              <a:buChar char="•"/>
            </a:pPr>
            <a:r>
              <a:rPr lang="fa" sz="1400">
                <a:latin typeface="Arial" panose="020B0604020202020204" pitchFamily="34" charset="0"/>
                <a:cs typeface="Arial" panose="020B0604020202020204" pitchFamily="34" charset="0"/>
              </a:rPr>
              <a:t>وب‌سایت آنها را به شما نشان می‌دهد تا بتوانید دریابید که آنها چه آموزش و پشتیبانی برای تکنولوژی ارائه می‌دهند.</a:t>
            </a:r>
          </a:p>
          <a:p>
            <a:pPr rtl="1"/>
            <a:endParaRPr lang="en-AU" sz="1400" dirty="0">
              <a:latin typeface="Arial" panose="020B0604020202020204" pitchFamily="34" charset="0"/>
              <a:cs typeface="Arial" panose="020B0604020202020204" pitchFamily="34" charset="0"/>
            </a:endParaRPr>
          </a:p>
          <a:p>
            <a:pPr rtl="1"/>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861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54025"/>
            <a:ext cx="5953125" cy="3349625"/>
          </a:xfrm>
        </p:spPr>
      </p:sp>
      <p:sp>
        <p:nvSpPr>
          <p:cNvPr id="3" name="Notes Placeholder 2"/>
          <p:cNvSpPr>
            <a:spLocks noGrp="1"/>
          </p:cNvSpPr>
          <p:nvPr>
            <p:ph type="body" idx="1"/>
          </p:nvPr>
        </p:nvSpPr>
        <p:spPr>
          <a:xfrm>
            <a:off x="679768" y="4140201"/>
            <a:ext cx="5438140" cy="4545608"/>
          </a:xfrm>
        </p:spPr>
        <p:txBody>
          <a:bodyPr rtlCol="1"/>
          <a:lstStyle/>
          <a:p>
            <a:pPr rtl="1"/>
            <a:r>
              <a:rPr lang="fa" sz="1400">
                <a:latin typeface="Arial" panose="020B0604020202020204" pitchFamily="34" charset="0"/>
                <a:cs typeface="Arial" panose="020B0604020202020204" pitchFamily="34" charset="0"/>
              </a:rPr>
              <a:t>با گروه در مورد اینکه در آینده چه کاری می‌خواهند انجام دهند صحبت کنید.</a:t>
            </a:r>
          </a:p>
          <a:p>
            <a:pPr rtl="1"/>
            <a:endParaRPr lang="en-AU" sz="1400" dirty="0">
              <a:latin typeface="Arial" panose="020B0604020202020204" pitchFamily="34" charset="0"/>
              <a:cs typeface="Arial" panose="020B0604020202020204" pitchFamily="34" charset="0"/>
            </a:endParaRPr>
          </a:p>
          <a:p>
            <a:pPr marL="285750" indent="-285750" rtl="1">
              <a:buFont typeface="Arial" panose="020B0604020202020204" pitchFamily="34" charset="0"/>
              <a:buChar char="•"/>
            </a:pPr>
            <a:r>
              <a:rPr lang="fa" sz="1400">
                <a:latin typeface="Arial" panose="020B0604020202020204" pitchFamily="34" charset="0"/>
                <a:cs typeface="Arial" panose="020B0604020202020204" pitchFamily="34" charset="0"/>
              </a:rPr>
              <a:t>در مرحله بعدی می‌خواهند </a:t>
            </a:r>
            <a:r>
              <a:rPr lang="fa" sz="1400" b="1">
                <a:latin typeface="Arial" panose="020B0604020202020204" pitchFamily="34" charset="0"/>
                <a:cs typeface="Arial" panose="020B0604020202020204" pitchFamily="34" charset="0"/>
              </a:rPr>
              <a:t>چه چیزی </a:t>
            </a:r>
            <a:r>
              <a:rPr lang="fa" sz="1400">
                <a:latin typeface="Arial" panose="020B0604020202020204" pitchFamily="34" charset="0"/>
                <a:cs typeface="Arial" panose="020B0604020202020204" pitchFamily="34" charset="0"/>
              </a:rPr>
              <a:t>را یاد بگیرند؟</a:t>
            </a:r>
          </a:p>
          <a:p>
            <a:pPr marL="285750" indent="-2857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1">
              <a:buFont typeface="Arial" panose="020B0604020202020204" pitchFamily="34" charset="0"/>
              <a:buChar char="•"/>
            </a:pPr>
            <a:r>
              <a:rPr lang="fa" sz="1400" b="1">
                <a:latin typeface="Arial" panose="020B0604020202020204" pitchFamily="34" charset="0"/>
                <a:cs typeface="Arial" panose="020B0604020202020204" pitchFamily="34" charset="0"/>
              </a:rPr>
              <a:t>چگونه</a:t>
            </a:r>
            <a:r>
              <a:rPr lang="fa" sz="1400">
                <a:latin typeface="Arial" panose="020B0604020202020204" pitchFamily="34" charset="0"/>
                <a:cs typeface="Arial" panose="020B0604020202020204" pitchFamily="34" charset="0"/>
              </a:rPr>
              <a:t> و </a:t>
            </a:r>
            <a:r>
              <a:rPr lang="fa" sz="1400" b="1">
                <a:latin typeface="Arial" panose="020B0604020202020204" pitchFamily="34" charset="0"/>
                <a:cs typeface="Arial" panose="020B0604020202020204" pitchFamily="34" charset="0"/>
              </a:rPr>
              <a:t>از کجا </a:t>
            </a:r>
            <a:r>
              <a:rPr lang="fa" sz="1400">
                <a:latin typeface="Arial" panose="020B0604020202020204" pitchFamily="34" charset="0"/>
                <a:cs typeface="Arial" panose="020B0604020202020204" pitchFamily="34" charset="0"/>
              </a:rPr>
              <a:t>می‌توانند آن اطلاعات را پیدا کنند؟ </a:t>
            </a:r>
          </a:p>
          <a:p>
            <a:pPr rtl="1"/>
            <a:r>
              <a:rPr lang="fa" sz="1400">
                <a:latin typeface="Arial" panose="020B0604020202020204" pitchFamily="34" charset="0"/>
                <a:cs typeface="Arial" panose="020B0604020202020204" pitchFamily="34" charset="0"/>
              </a:rPr>
              <a:t>	وب‌سایت پروژه شمول دیجیتال WA؟ </a:t>
            </a:r>
          </a:p>
          <a:p>
            <a:pPr rtl="1"/>
            <a:r>
              <a:rPr lang="fa" sz="1400">
                <a:latin typeface="Arial" panose="020B0604020202020204" pitchFamily="34" charset="0"/>
                <a:cs typeface="Arial" panose="020B0604020202020204" pitchFamily="34" charset="0"/>
              </a:rPr>
              <a:t>	مرکز منابع اجتماعی محلی آنها؟ </a:t>
            </a:r>
          </a:p>
          <a:p>
            <a:pPr rtl="1"/>
            <a:r>
              <a:rPr lang="fa" sz="1400">
                <a:latin typeface="Arial" panose="020B0604020202020204" pitchFamily="34" charset="0"/>
                <a:cs typeface="Arial" panose="020B0604020202020204" pitchFamily="34" charset="0"/>
              </a:rPr>
              <a:t>	کتابخانه محلی آنها؟</a:t>
            </a:r>
          </a:p>
          <a:p>
            <a:pPr marL="285750" indent="-2857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1">
              <a:buFont typeface="Arial" panose="020B0604020202020204" pitchFamily="34" charset="0"/>
              <a:buChar char="•"/>
            </a:pPr>
            <a:r>
              <a:rPr lang="fa" sz="1400" b="1">
                <a:latin typeface="Arial" panose="020B0604020202020204" pitchFamily="34" charset="0"/>
                <a:cs typeface="Arial" panose="020B0604020202020204" pitchFamily="34" charset="0"/>
              </a:rPr>
              <a:t>چه زمانی </a:t>
            </a:r>
            <a:r>
              <a:rPr lang="fa" sz="1400">
                <a:latin typeface="Arial" panose="020B0604020202020204" pitchFamily="34" charset="0"/>
                <a:cs typeface="Arial" panose="020B0604020202020204" pitchFamily="34" charset="0"/>
              </a:rPr>
              <a:t>قدم بعدی را بر می‌دارند؟</a:t>
            </a:r>
          </a:p>
          <a:p>
            <a:pPr rtl="1"/>
            <a:endParaRPr lang="en-AU" sz="1400" dirty="0">
              <a:latin typeface="Arial" panose="020B0604020202020204" pitchFamily="34" charset="0"/>
              <a:cs typeface="Arial" panose="020B0604020202020204" pitchFamily="34" charset="0"/>
            </a:endParaRPr>
          </a:p>
          <a:p>
            <a:pPr rtl="1"/>
            <a:r>
              <a:rPr lang="fa" sz="1400">
                <a:latin typeface="Arial" panose="020B0604020202020204" pitchFamily="34" charset="0"/>
                <a:cs typeface="Arial" panose="020B0604020202020204" pitchFamily="34" charset="0"/>
              </a:rPr>
              <a:t>یک قسمت برای نوشتن برنامه در دفترچه‌هایشان وجود دارد.</a:t>
            </a:r>
          </a:p>
        </p:txBody>
      </p:sp>
    </p:spTree>
    <p:extLst>
      <p:ext uri="{BB962C8B-B14F-4D97-AF65-F5344CB8AC3E}">
        <p14:creationId xmlns:p14="http://schemas.microsoft.com/office/powerpoint/2010/main" val="1430080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2125"/>
            <a:ext cx="5953125" cy="3349625"/>
          </a:xfrm>
        </p:spPr>
      </p:sp>
      <p:sp>
        <p:nvSpPr>
          <p:cNvPr id="3" name="Notes Placeholder 2"/>
          <p:cNvSpPr>
            <a:spLocks noGrp="1"/>
          </p:cNvSpPr>
          <p:nvPr>
            <p:ph type="body" idx="1"/>
          </p:nvPr>
        </p:nvSpPr>
        <p:spPr>
          <a:xfrm>
            <a:off x="679768" y="4064001"/>
            <a:ext cx="5438140" cy="4621808"/>
          </a:xfrm>
        </p:spPr>
        <p:txBody>
          <a:bodyPr rtlCol="1"/>
          <a:lstStyle/>
          <a:p>
            <a:pPr rtl="1"/>
            <a:r>
              <a:rPr lang="fa" sz="1400">
                <a:latin typeface="Arial" panose="020B0604020202020204" pitchFamily="34" charset="0"/>
                <a:cs typeface="Arial" panose="020B0604020202020204" pitchFamily="34" charset="0"/>
              </a:rPr>
              <a:t>از همه برای حضور تشکر کنید و بپرسید که آیا قبل از رفتن یک نظرسنجی کوتاه را تکمیل می‌کنند.</a:t>
            </a:r>
          </a:p>
          <a:p>
            <a:pPr rtl="1"/>
            <a:endParaRPr lang="en-AU" sz="1400" dirty="0">
              <a:latin typeface="Arial" panose="020B0604020202020204" pitchFamily="34" charset="0"/>
              <a:cs typeface="Arial" panose="020B0604020202020204" pitchFamily="34" charset="0"/>
            </a:endParaRPr>
          </a:p>
          <a:p>
            <a:pPr rtl="1"/>
            <a:r>
              <a:rPr lang="fa" sz="1400">
                <a:latin typeface="Arial" panose="020B0604020202020204" pitchFamily="34" charset="0"/>
                <a:cs typeface="Arial" panose="020B0604020202020204" pitchFamily="34" charset="0"/>
              </a:rPr>
              <a:t>این نظرسنجی درباره قهرمان نیست. این در مورد اطلاعاتی است که پروژه در این ارائه قرار داده است.</a:t>
            </a:r>
          </a:p>
          <a:p>
            <a:pPr rtl="1"/>
            <a:endParaRPr lang="en-AU" sz="1400" dirty="0">
              <a:latin typeface="Arial" panose="020B0604020202020204" pitchFamily="34" charset="0"/>
              <a:cs typeface="Arial" panose="020B0604020202020204" pitchFamily="34" charset="0"/>
            </a:endParaRPr>
          </a:p>
          <a:p>
            <a:pPr rtl="1"/>
            <a:r>
              <a:rPr lang="fa" sz="1400">
                <a:latin typeface="Arial" panose="020B0604020202020204" pitchFamily="34" charset="0"/>
                <a:cs typeface="Arial" panose="020B0604020202020204" pitchFamily="34" charset="0"/>
              </a:rPr>
              <a:t>این نظرسنجی چند سؤال کوتاه می‌پرسد:</a:t>
            </a:r>
          </a:p>
          <a:p>
            <a:pPr marL="342900" indent="-342900" rtl="1">
              <a:buFont typeface="+mj-lt"/>
              <a:buAutoNum type="arabicPeriod"/>
            </a:pPr>
            <a:r>
              <a:rPr lang="fa" sz="1400">
                <a:latin typeface="Arial" panose="020B0604020202020204" pitchFamily="34" charset="0"/>
                <a:cs typeface="Arial" panose="020B0604020202020204" pitchFamily="34" charset="0"/>
              </a:rPr>
              <a:t>نام قهرمان اجتماعی آنها.</a:t>
            </a:r>
          </a:p>
          <a:p>
            <a:pPr marL="342900" indent="-342900" rtl="1">
              <a:buFont typeface="+mj-lt"/>
              <a:buAutoNum type="arabicPeriod"/>
            </a:pPr>
            <a:r>
              <a:rPr lang="fa" sz="1400">
                <a:latin typeface="Arial" panose="020B0604020202020204" pitchFamily="34" charset="0"/>
                <a:cs typeface="Arial" panose="020B0604020202020204" pitchFamily="34" charset="0"/>
              </a:rPr>
              <a:t>چیزی که یاد گرفته‌اند؟</a:t>
            </a:r>
          </a:p>
          <a:p>
            <a:pPr marL="342900" indent="-342900" rtl="1">
              <a:buFont typeface="+mj-lt"/>
              <a:buAutoNum type="arabicPeriod"/>
            </a:pPr>
            <a:r>
              <a:rPr lang="fa" sz="1400">
                <a:latin typeface="Arial" panose="020B0604020202020204" pitchFamily="34" charset="0"/>
                <a:cs typeface="Arial" panose="020B0604020202020204" pitchFamily="34" charset="0"/>
              </a:rPr>
              <a:t>چقدر بر زندگی آنها تأثیر می‌گذارد؟</a:t>
            </a:r>
          </a:p>
          <a:p>
            <a:pPr marL="342900" indent="-342900" rtl="1">
              <a:buFont typeface="+mj-lt"/>
              <a:buAutoNum type="arabicPeriod"/>
            </a:pPr>
            <a:r>
              <a:rPr lang="fa" sz="1400">
                <a:latin typeface="Arial" panose="020B0604020202020204" pitchFamily="34" charset="0"/>
                <a:cs typeface="Arial" panose="020B0604020202020204" pitchFamily="34" charset="0"/>
              </a:rPr>
              <a:t>چند وقت یکبار از آن استفاده می‌کنند؟</a:t>
            </a:r>
          </a:p>
          <a:p>
            <a:pPr rtl="1"/>
            <a:endParaRPr lang="en-AU" sz="1400" dirty="0">
              <a:latin typeface="Arial" panose="020B0604020202020204" pitchFamily="34" charset="0"/>
              <a:cs typeface="Arial" panose="020B0604020202020204" pitchFamily="34" charset="0"/>
            </a:endParaRPr>
          </a:p>
          <a:p>
            <a:pPr rtl="1"/>
            <a:r>
              <a:rPr lang="fa" sz="1400">
                <a:latin typeface="Arial" panose="020B0604020202020204" pitchFamily="34" charset="0"/>
                <a:cs typeface="Arial" panose="020B0604020202020204" pitchFamily="34" charset="0"/>
              </a:rPr>
              <a:t>می‌توانند این کار را به صورت آنلاین با اسکن کد QR موجود در دفترچه‌های خود انجام دهند.</a:t>
            </a:r>
          </a:p>
          <a:p>
            <a:pPr rtl="1"/>
            <a:r>
              <a:rPr lang="fa" sz="1400">
                <a:latin typeface="Arial" panose="020B0604020202020204" pitchFamily="34" charset="0"/>
                <a:cs typeface="Arial" panose="020B0604020202020204" pitchFamily="34" charset="0"/>
              </a:rPr>
              <a:t>یا اینکه می‌توانند نسخه کاغذی را پر کنند.</a:t>
            </a:r>
          </a:p>
          <a:p>
            <a:pPr rtl="1"/>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7987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54025"/>
            <a:ext cx="5953125" cy="3349625"/>
          </a:xfrm>
        </p:spPr>
      </p:sp>
      <p:sp>
        <p:nvSpPr>
          <p:cNvPr id="3" name="Notes Placeholder 2"/>
          <p:cNvSpPr>
            <a:spLocks noGrp="1"/>
          </p:cNvSpPr>
          <p:nvPr>
            <p:ph type="body" idx="1"/>
          </p:nvPr>
        </p:nvSpPr>
        <p:spPr>
          <a:xfrm>
            <a:off x="679768" y="4076700"/>
            <a:ext cx="5438140" cy="4609108"/>
          </a:xfrm>
        </p:spPr>
        <p:txBody>
          <a:bodyPr rtlCol="1"/>
          <a:lstStyle/>
          <a:p>
            <a:pPr rtl="1"/>
            <a:r>
              <a:rPr lang="fa" sz="1400">
                <a:latin typeface="Arial" panose="020B0604020202020204" pitchFamily="34" charset="0"/>
                <a:cs typeface="Arial" panose="020B0604020202020204" pitchFamily="34" charset="0"/>
              </a:rPr>
              <a:t>به شرکت کنندگان اطلاع دهید که می‌توانند در موارد زیر با پروژه تماس بگیرند:</a:t>
            </a:r>
          </a:p>
          <a:p>
            <a:pPr marL="285750" indent="-285750" rtl="1">
              <a:buFont typeface="Arial" panose="020B0604020202020204" pitchFamily="34" charset="0"/>
              <a:buChar char="•"/>
            </a:pPr>
            <a:r>
              <a:rPr lang="fa" sz="1400" dirty="0">
                <a:latin typeface="Arial" panose="020B0604020202020204" pitchFamily="34" charset="0"/>
                <a:cs typeface="Arial" panose="020B0604020202020204" pitchFamily="34" charset="0"/>
              </a:rPr>
              <a:t>اگر خودشان می‌خواهند قهرمان شوند، یا </a:t>
            </a:r>
          </a:p>
          <a:p>
            <a:pPr marL="285750" indent="-285750" rtl="1">
              <a:buFont typeface="Arial" panose="020B0604020202020204" pitchFamily="34" charset="0"/>
              <a:buChar char="•"/>
            </a:pPr>
            <a:r>
              <a:rPr lang="fa" sz="1400" dirty="0">
                <a:latin typeface="Arial" panose="020B0604020202020204" pitchFamily="34" charset="0"/>
                <a:cs typeface="Arial" panose="020B0604020202020204" pitchFamily="34" charset="0"/>
              </a:rPr>
              <a:t>درباره وب‌سایت یا پروژه سؤالی دارند.</a:t>
            </a:r>
          </a:p>
          <a:p>
            <a:pPr rtl="1"/>
            <a:endParaRPr lang="en-AU" sz="1400" dirty="0">
              <a:latin typeface="Arial" panose="020B0604020202020204" pitchFamily="34" charset="0"/>
              <a:cs typeface="Arial" panose="020B0604020202020204" pitchFamily="34" charset="0"/>
            </a:endParaRPr>
          </a:p>
          <a:p>
            <a:pPr rtl="1"/>
            <a:r>
              <a:rPr lang="fa" sz="1400" dirty="0">
                <a:latin typeface="Arial" panose="020B0604020202020204" pitchFamily="34" charset="0"/>
                <a:cs typeface="Arial" panose="020B0604020202020204" pitchFamily="34" charset="0"/>
              </a:rPr>
              <a:t>این پایان جلسه اطلاعاتی است.</a:t>
            </a:r>
          </a:p>
          <a:p>
            <a:pPr rtl="1"/>
            <a:endParaRPr lang="en-AU" sz="1400" dirty="0">
              <a:latin typeface="Arial" panose="020B0604020202020204" pitchFamily="34" charset="0"/>
              <a:cs typeface="Arial" panose="020B0604020202020204" pitchFamily="34" charset="0"/>
            </a:endParaRPr>
          </a:p>
          <a:p>
            <a:pPr rtl="1"/>
            <a:r>
              <a:rPr lang="fa" sz="1400" dirty="0">
                <a:latin typeface="Arial" panose="020B0604020202020204" pitchFamily="34" charset="0"/>
                <a:cs typeface="Arial" panose="020B0604020202020204" pitchFamily="34" charset="0"/>
              </a:rPr>
              <a:t>از همه برای حضور یافتن تشکر کرده و نظرسنجی‌های کاغذی را جمع‌آوری کنید تا به تیم پروژه بازگردانده شود.</a:t>
            </a:r>
          </a:p>
        </p:txBody>
      </p:sp>
    </p:spTree>
    <p:extLst>
      <p:ext uri="{BB962C8B-B14F-4D97-AF65-F5344CB8AC3E}">
        <p14:creationId xmlns:p14="http://schemas.microsoft.com/office/powerpoint/2010/main" val="302024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66725"/>
            <a:ext cx="5953125" cy="3349625"/>
          </a:xfrm>
        </p:spPr>
      </p:sp>
      <p:sp>
        <p:nvSpPr>
          <p:cNvPr id="3" name="Notes Placeholder 2"/>
          <p:cNvSpPr>
            <a:spLocks noGrp="1"/>
          </p:cNvSpPr>
          <p:nvPr>
            <p:ph type="body" idx="1"/>
          </p:nvPr>
        </p:nvSpPr>
        <p:spPr>
          <a:xfrm>
            <a:off x="679767" y="4155983"/>
            <a:ext cx="5438140" cy="3908614"/>
          </a:xfrm>
        </p:spPr>
        <p:txBody>
          <a:bodyPr rtlCol="1"/>
          <a:lstStyle/>
          <a:p>
            <a:pPr marL="171450" indent="-171450" rtl="1">
              <a:buFont typeface="Arial" panose="020B0604020202020204" pitchFamily="34" charset="0"/>
              <a:buChar char="•"/>
            </a:pPr>
            <a:r>
              <a:rPr lang="fa" sz="1400">
                <a:latin typeface="Arial" panose="020B0604020202020204" pitchFamily="34" charset="0"/>
                <a:cs typeface="Arial" panose="020B0604020202020204" pitchFamily="34" charset="0"/>
              </a:rPr>
              <a:t>خودتان را معرفی کنید – اسم‌تان و کمی درباره پیشینه خود بگویید</a:t>
            </a:r>
          </a:p>
          <a:p>
            <a:pPr marL="171450" indent="-171450" rtl="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fa" sz="1400">
                <a:latin typeface="Arial" panose="020B0604020202020204" pitchFamily="34" charset="0"/>
                <a:cs typeface="Arial" panose="020B0604020202020204" pitchFamily="34" charset="0"/>
              </a:rPr>
              <a:t>از همه افراد حاضر در اتاق بخواهید در یک دقیقه خود را با موارد زیر معرفی کنند:</a:t>
            </a:r>
          </a:p>
          <a:p>
            <a:pPr marL="628650" lvl="1" indent="-171450" rtl="1">
              <a:buFont typeface="Arial" panose="020B0604020202020204" pitchFamily="34" charset="0"/>
              <a:buChar char="•"/>
            </a:pPr>
            <a:r>
              <a:rPr lang="fa" sz="1400">
                <a:latin typeface="Arial" panose="020B0604020202020204" pitchFamily="34" charset="0"/>
                <a:cs typeface="Arial" panose="020B0604020202020204" pitchFamily="34" charset="0"/>
              </a:rPr>
              <a:t>اسم‌شان</a:t>
            </a:r>
          </a:p>
          <a:p>
            <a:pPr marL="628650" lvl="1" indent="-171450" rtl="1">
              <a:buFont typeface="Arial" panose="020B0604020202020204" pitchFamily="34" charset="0"/>
              <a:buChar char="•"/>
            </a:pPr>
            <a:r>
              <a:rPr lang="fa" sz="1400">
                <a:latin typeface="Arial" panose="020B0604020202020204" pitchFamily="34" charset="0"/>
                <a:cs typeface="Arial" panose="020B0604020202020204" pitchFamily="34" charset="0"/>
              </a:rPr>
              <a:t>یک چیزی که می‌خواهند درباره آن یاد بگیرند</a:t>
            </a:r>
          </a:p>
          <a:p>
            <a:pPr marL="628650" lvl="1" indent="-171450" rtl="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fa" sz="1400">
                <a:latin typeface="Arial" panose="020B0604020202020204" pitchFamily="34" charset="0"/>
                <a:cs typeface="Arial" panose="020B0604020202020204" pitchFamily="34" charset="0"/>
              </a:rPr>
              <a:t>سعی کنید افراد را در زمان خود نگه دارید تا از بیشتر شدن زمان معمول جلسه خودداری کنید.</a:t>
            </a:r>
          </a:p>
          <a:p>
            <a:pPr marL="171450" indent="-171450" rtl="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fa" sz="1400">
                <a:latin typeface="Arial" panose="020B0604020202020204" pitchFamily="34" charset="0"/>
                <a:cs typeface="Arial" panose="020B0604020202020204" pitchFamily="34" charset="0"/>
              </a:rPr>
              <a:t>به یاد داشته باشید که از همه افراد پس از صحبت کردن برای اشتراک‌گذاری تشکر کنید.</a:t>
            </a:r>
          </a:p>
          <a:p>
            <a:pPr marL="0" indent="0" rtl="1">
              <a:buFont typeface="Arial" panose="020B0604020202020204" pitchFamily="34" charset="0"/>
              <a:buNone/>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50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2125"/>
            <a:ext cx="5953125" cy="3349625"/>
          </a:xfrm>
        </p:spPr>
      </p:sp>
      <p:sp>
        <p:nvSpPr>
          <p:cNvPr id="3" name="Notes Placeholder 2"/>
          <p:cNvSpPr>
            <a:spLocks noGrp="1"/>
          </p:cNvSpPr>
          <p:nvPr>
            <p:ph type="body" idx="1"/>
          </p:nvPr>
        </p:nvSpPr>
        <p:spPr>
          <a:xfrm>
            <a:off x="679767" y="4130583"/>
            <a:ext cx="5438140" cy="3908614"/>
          </a:xfrm>
        </p:spPr>
        <p:txBody>
          <a:bodyPr rtlCol="1"/>
          <a:lstStyle/>
          <a:p>
            <a:pPr marL="171450" indent="-171450" rtl="1">
              <a:buFont typeface="Arial" panose="020B0604020202020204" pitchFamily="34" charset="0"/>
              <a:buChar char="•"/>
            </a:pPr>
            <a:r>
              <a:rPr lang="fa" sz="1400">
                <a:latin typeface="Arial" panose="020B0604020202020204" pitchFamily="34" charset="0"/>
                <a:cs typeface="Arial" panose="020B0604020202020204" pitchFamily="34" charset="0"/>
              </a:rPr>
              <a:t>مردم را به سرویس بهداشتی های محل برگزاری خود هدایت کنید</a:t>
            </a:r>
          </a:p>
          <a:p>
            <a:pPr marL="171450" indent="-171450" rtl="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fa" sz="1400">
                <a:latin typeface="Arial" panose="020B0604020202020204" pitchFamily="34" charset="0"/>
                <a:cs typeface="Arial" panose="020B0604020202020204" pitchFamily="34" charset="0"/>
              </a:rPr>
              <a:t>به همه یادآوری کنید که در صورت تخلیه، دستورالعمل‌های کارکنان محل را دنبال کنند.</a:t>
            </a:r>
          </a:p>
          <a:p>
            <a:pPr marL="171450" indent="-171450" rtl="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fa" sz="1400">
                <a:latin typeface="Arial" panose="020B0604020202020204" pitchFamily="34" charset="0"/>
                <a:cs typeface="Arial" panose="020B0604020202020204" pitchFamily="34" charset="0"/>
              </a:rPr>
              <a:t>برخی از قوانین پایه‌ای را برای همه به منظور داشتن تمرین خوب با هم مشخص کنید. چند نمونه می‌تواند موارد زیر باشد:</a:t>
            </a:r>
          </a:p>
          <a:p>
            <a:pPr marL="628650" lvl="1" indent="-171450" rtl="1">
              <a:buFont typeface="Arial" panose="020B0604020202020204" pitchFamily="34" charset="0"/>
              <a:buChar char="•"/>
            </a:pPr>
            <a:r>
              <a:rPr lang="fa" sz="1400">
                <a:latin typeface="Arial" panose="020B0604020202020204" pitchFamily="34" charset="0"/>
                <a:cs typeface="Arial" panose="020B0604020202020204" pitchFamily="34" charset="0"/>
              </a:rPr>
              <a:t>بی‌صدا کردن گوشی</a:t>
            </a:r>
          </a:p>
          <a:p>
            <a:pPr marL="628650" lvl="1" indent="-171450" rtl="1">
              <a:buFont typeface="Arial" panose="020B0604020202020204" pitchFamily="34" charset="0"/>
              <a:buChar char="•"/>
            </a:pPr>
            <a:r>
              <a:rPr lang="fa" sz="1400">
                <a:latin typeface="Arial" panose="020B0604020202020204" pitchFamily="34" charset="0"/>
                <a:cs typeface="Arial" panose="020B0604020202020204" pitchFamily="34" charset="0"/>
              </a:rPr>
              <a:t>قطع نکردن صحبت دیگران</a:t>
            </a:r>
          </a:p>
          <a:p>
            <a:pPr marL="628650" lvl="1" indent="-171450" rtl="1">
              <a:buFont typeface="Arial" panose="020B0604020202020204" pitchFamily="34" charset="0"/>
              <a:buChar char="•"/>
            </a:pPr>
            <a:r>
              <a:rPr lang="fa" sz="1400">
                <a:latin typeface="Arial" panose="020B0604020202020204" pitchFamily="34" charset="0"/>
                <a:cs typeface="Arial" panose="020B0604020202020204" pitchFamily="34" charset="0"/>
              </a:rPr>
              <a:t>احترام گذاشتن به همه افراد در این فضا</a:t>
            </a:r>
          </a:p>
          <a:p>
            <a:pPr marL="0" indent="0" rtl="1">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fa" sz="1400">
                <a:latin typeface="Arial" panose="020B0604020202020204" pitchFamily="34" charset="0"/>
                <a:cs typeface="Arial" panose="020B0604020202020204" pitchFamily="34" charset="0"/>
              </a:rPr>
              <a:t>بپرسید آیا کسی ایده‌ای برای قوانین پایه‌ای دارد که به بهتر شدن فضا برای همه کمک کند؟</a:t>
            </a:r>
          </a:p>
        </p:txBody>
      </p:sp>
    </p:spTree>
    <p:extLst>
      <p:ext uri="{BB962C8B-B14F-4D97-AF65-F5344CB8AC3E}">
        <p14:creationId xmlns:p14="http://schemas.microsoft.com/office/powerpoint/2010/main" val="154548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28625"/>
            <a:ext cx="5953125" cy="3349625"/>
          </a:xfrm>
        </p:spPr>
      </p:sp>
      <p:sp>
        <p:nvSpPr>
          <p:cNvPr id="3" name="Notes Placeholder 2"/>
          <p:cNvSpPr>
            <a:spLocks noGrp="1"/>
          </p:cNvSpPr>
          <p:nvPr>
            <p:ph type="body" idx="1"/>
          </p:nvPr>
        </p:nvSpPr>
        <p:spPr>
          <a:xfrm>
            <a:off x="679767" y="4194083"/>
            <a:ext cx="5438140" cy="3908614"/>
          </a:xfrm>
        </p:spPr>
        <p:txBody>
          <a:bodyPr rtlCol="1"/>
          <a:lstStyle/>
          <a:p>
            <a:pPr rtl="1"/>
            <a:r>
              <a:rPr lang="fa" sz="1400">
                <a:latin typeface="Arial" panose="020B0604020202020204" pitchFamily="34" charset="0"/>
                <a:cs typeface="Arial" panose="020B0604020202020204" pitchFamily="34" charset="0"/>
              </a:rPr>
              <a:t>قبل از شروع، به همه اطلاع دهید که مباحث زیر را بررسی می‌کنید:</a:t>
            </a:r>
          </a:p>
          <a:p>
            <a:pPr rtl="1"/>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fa" sz="1400">
                <a:latin typeface="Arial" panose="020B0604020202020204" pitchFamily="34" charset="0"/>
                <a:cs typeface="Arial" panose="020B0604020202020204" pitchFamily="34" charset="0"/>
              </a:rPr>
              <a:t>نحوه امن ماندن در استفاده از تکنولوژی</a:t>
            </a:r>
          </a:p>
          <a:p>
            <a:pPr marL="171450" indent="-1714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fa" sz="1400">
                <a:latin typeface="Arial" panose="020B0604020202020204" pitchFamily="34" charset="0"/>
                <a:cs typeface="Arial" panose="020B0604020202020204" pitchFamily="34" charset="0"/>
              </a:rPr>
              <a:t>نحوه استفاده از منابع وب‌سایت پروژه گنجاندن دیجیتال.</a:t>
            </a:r>
          </a:p>
          <a:p>
            <a:pPr marL="171450" indent="-1714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fa" sz="1400">
                <a:latin typeface="Arial" panose="020B0604020202020204" pitchFamily="34" charset="0"/>
                <a:cs typeface="Arial" panose="020B0604020202020204" pitchFamily="34" charset="0"/>
              </a:rPr>
              <a:t>نحوه پیدا کردن حمایت و آموزش بیشتر در آینده.</a:t>
            </a:r>
          </a:p>
        </p:txBody>
      </p:sp>
    </p:spTree>
    <p:extLst>
      <p:ext uri="{BB962C8B-B14F-4D97-AF65-F5344CB8AC3E}">
        <p14:creationId xmlns:p14="http://schemas.microsoft.com/office/powerpoint/2010/main" val="240988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F2FDE-2D5F-04A6-8148-D65076C01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6648D-C9CE-2DFE-DCEB-B381F1EF4C92}"/>
              </a:ext>
            </a:extLst>
          </p:cNvPr>
          <p:cNvSpPr>
            <a:spLocks noGrp="1" noRot="1" noChangeAspect="1"/>
          </p:cNvSpPr>
          <p:nvPr>
            <p:ph type="sldImg"/>
          </p:nvPr>
        </p:nvSpPr>
        <p:spPr>
          <a:xfrm>
            <a:off x="422275" y="415925"/>
            <a:ext cx="5953125" cy="3349625"/>
          </a:xfrm>
        </p:spPr>
      </p:sp>
      <p:sp>
        <p:nvSpPr>
          <p:cNvPr id="3" name="Notes Placeholder 2">
            <a:extLst>
              <a:ext uri="{FF2B5EF4-FFF2-40B4-BE49-F238E27FC236}">
                <a16:creationId xmlns:a16="http://schemas.microsoft.com/office/drawing/2014/main" id="{579E58E6-C4EF-0DCD-0B4E-76BFB7E09F0D}"/>
              </a:ext>
            </a:extLst>
          </p:cNvPr>
          <p:cNvSpPr>
            <a:spLocks noGrp="1"/>
          </p:cNvSpPr>
          <p:nvPr>
            <p:ph type="body" idx="1"/>
          </p:nvPr>
        </p:nvSpPr>
        <p:spPr>
          <a:xfrm>
            <a:off x="679767" y="4244882"/>
            <a:ext cx="5438140" cy="3908614"/>
          </a:xfrm>
        </p:spPr>
        <p:txBody>
          <a:bodyPr rtlCol="1"/>
          <a:lstStyle/>
          <a:p>
            <a:pPr marL="171450" indent="-171450" rtl="1">
              <a:buFont typeface="Arial" panose="020B0604020202020204" pitchFamily="34" charset="0"/>
              <a:buChar char="•"/>
            </a:pPr>
            <a:r>
              <a:rPr lang="fa" sz="1400">
                <a:latin typeface="Arial" panose="020B0604020202020204" pitchFamily="34" charset="0"/>
                <a:cs typeface="Arial" panose="020B0604020202020204" pitchFamily="34" charset="0"/>
              </a:rPr>
              <a:t>از همه افراد حاضر در اتاق بپرسید که به نظرشان معنی امنیت الکترونیکی چیست؟</a:t>
            </a:r>
          </a:p>
          <a:p>
            <a:pPr marL="171450" indent="-1714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fa" sz="1400">
                <a:latin typeface="Arial" panose="020B0604020202020204" pitchFamily="34" charset="0"/>
                <a:cs typeface="Arial" panose="020B0604020202020204" pitchFamily="34" charset="0"/>
              </a:rPr>
              <a:t>پاسخ‌ها می‌تواند شامل این موارد باشد:</a:t>
            </a:r>
          </a:p>
          <a:p>
            <a:pPr marL="628650" lvl="1" indent="-171450" rtl="1">
              <a:buFont typeface="Arial" panose="020B0604020202020204" pitchFamily="34" charset="0"/>
              <a:buChar char="•"/>
            </a:pPr>
            <a:r>
              <a:rPr lang="fa" sz="1400">
                <a:latin typeface="Arial" panose="020B0604020202020204" pitchFamily="34" charset="0"/>
                <a:cs typeface="Arial" panose="020B0604020202020204" pitchFamily="34" charset="0"/>
              </a:rPr>
              <a:t>امن بودن در فضای آنلاین</a:t>
            </a:r>
          </a:p>
          <a:p>
            <a:pPr marL="628650" lvl="1" indent="-171450" rtl="1">
              <a:buFont typeface="Arial" panose="020B0604020202020204" pitchFamily="34" charset="0"/>
              <a:buChar char="•"/>
            </a:pPr>
            <a:r>
              <a:rPr lang="fa" sz="1400">
                <a:latin typeface="Arial" panose="020B0604020202020204" pitchFamily="34" charset="0"/>
                <a:cs typeface="Arial" panose="020B0604020202020204" pitchFamily="34" charset="0"/>
              </a:rPr>
              <a:t>آگاه بودن از کلاهبرداری‌ها</a:t>
            </a:r>
          </a:p>
          <a:p>
            <a:pPr marL="628650" lvl="1" indent="-171450" rtl="1">
              <a:buFont typeface="Arial" panose="020B0604020202020204" pitchFamily="34" charset="0"/>
              <a:buChar char="•"/>
            </a:pPr>
            <a:r>
              <a:rPr lang="fa" sz="1400">
                <a:latin typeface="Arial" panose="020B0604020202020204" pitchFamily="34" charset="0"/>
                <a:cs typeface="Arial" panose="020B0604020202020204" pitchFamily="34" charset="0"/>
              </a:rPr>
              <a:t>محافظت از اطلاعات خود</a:t>
            </a:r>
          </a:p>
          <a:p>
            <a:pPr marL="628650" lvl="1" indent="-171450" rtl="1">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1">
              <a:buFont typeface="Arial" panose="020B0604020202020204" pitchFamily="34" charset="0"/>
              <a:buChar char="•"/>
            </a:pPr>
            <a:r>
              <a:rPr lang="fa" sz="1400">
                <a:latin typeface="Arial" panose="020B0604020202020204" pitchFamily="34" charset="0"/>
                <a:cs typeface="Arial" panose="020B0604020202020204" pitchFamily="34" charset="0"/>
              </a:rPr>
              <a:t>حتماً از به کار بردن واژه‌هایی چون «خطرناک» یا «ترسناک» اجتناب کنید. می‌خواهیم افراد نسبت به کلاهبرداری‌ها آگاه شوند، نه اینکه از آنلاین شدن بترسند.</a:t>
            </a:r>
          </a:p>
        </p:txBody>
      </p:sp>
    </p:spTree>
    <p:extLst>
      <p:ext uri="{BB962C8B-B14F-4D97-AF65-F5344CB8AC3E}">
        <p14:creationId xmlns:p14="http://schemas.microsoft.com/office/powerpoint/2010/main" val="40361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15925"/>
            <a:ext cx="5953125" cy="3349625"/>
          </a:xfrm>
        </p:spPr>
      </p:sp>
      <p:sp>
        <p:nvSpPr>
          <p:cNvPr id="3" name="Notes Placeholder 2"/>
          <p:cNvSpPr>
            <a:spLocks noGrp="1"/>
          </p:cNvSpPr>
          <p:nvPr>
            <p:ph type="body" idx="1"/>
          </p:nvPr>
        </p:nvSpPr>
        <p:spPr>
          <a:xfrm>
            <a:off x="422276" y="3886201"/>
            <a:ext cx="5953124" cy="5624512"/>
          </a:xfrm>
        </p:spPr>
        <p:txBody>
          <a:bodyPr/>
          <a:lstStyle/>
          <a:p>
            <a:pPr marL="228600" algn="r" rtl="1">
              <a:lnSpc>
                <a:spcPct val="115000"/>
              </a:lnSpc>
              <a:spcAft>
                <a:spcPts val="800"/>
              </a:spcAft>
            </a:pPr>
            <a:r>
              <a:rPr lang="fa-IR" sz="1800" kern="100" dirty="0">
                <a:effectLst/>
                <a:latin typeface="Aptos" panose="020B0004020202020204" pitchFamily="34" charset="0"/>
                <a:ea typeface="Aptos" panose="020B0004020202020204" pitchFamily="34" charset="0"/>
                <a:cs typeface="Arial" panose="020B0604020202020204" pitchFamily="34" charset="0"/>
              </a:rPr>
              <a:t>ابتدا با بررسی اجزای یک کلاهبرداری شروع کنید.</a:t>
            </a:r>
            <a:endParaRPr lang="en-AU" sz="1800" kern="100" dirty="0">
              <a:effectLst/>
              <a:latin typeface="Aptos" panose="020B0004020202020204" pitchFamily="34" charset="0"/>
              <a:ea typeface="Aptos" panose="020B0004020202020204" pitchFamily="34" charset="0"/>
              <a:cs typeface="Arial" panose="020B0604020202020204" pitchFamily="34" charset="0"/>
            </a:endParaRPr>
          </a:p>
          <a:p>
            <a:pPr marL="228600" algn="r" rtl="1">
              <a:lnSpc>
                <a:spcPct val="115000"/>
              </a:lnSpc>
              <a:spcAft>
                <a:spcPts val="800"/>
              </a:spcAft>
            </a:pPr>
            <a:r>
              <a:rPr lang="fa-IR" sz="1800" kern="100" dirty="0">
                <a:effectLst/>
                <a:latin typeface="Aptos" panose="020B0004020202020204" pitchFamily="34" charset="0"/>
                <a:ea typeface="Aptos" panose="020B0004020202020204" pitchFamily="34" charset="0"/>
                <a:cs typeface="Arial" panose="020B0604020202020204" pitchFamily="34" charset="0"/>
              </a:rPr>
              <a:t>هر کلاهبرداری 3 بخش کلیدی دارد.</a:t>
            </a:r>
            <a:endParaRPr lang="en-AU" sz="18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72854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A4B38-0D2B-B7CB-7C15-18F9D7110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2286F-CAE8-55BD-4929-033FA8FCAB05}"/>
              </a:ext>
            </a:extLst>
          </p:cNvPr>
          <p:cNvSpPr>
            <a:spLocks noGrp="1" noRot="1" noChangeAspect="1"/>
          </p:cNvSpPr>
          <p:nvPr>
            <p:ph type="sldImg"/>
          </p:nvPr>
        </p:nvSpPr>
        <p:spPr>
          <a:xfrm>
            <a:off x="422275" y="415925"/>
            <a:ext cx="5953125" cy="3349625"/>
          </a:xfrm>
        </p:spPr>
      </p:sp>
      <p:sp>
        <p:nvSpPr>
          <p:cNvPr id="3" name="Notes Placeholder 2">
            <a:extLst>
              <a:ext uri="{FF2B5EF4-FFF2-40B4-BE49-F238E27FC236}">
                <a16:creationId xmlns:a16="http://schemas.microsoft.com/office/drawing/2014/main" id="{C12E6555-8539-2093-E2B7-9EF38C2594C3}"/>
              </a:ext>
            </a:extLst>
          </p:cNvPr>
          <p:cNvSpPr>
            <a:spLocks noGrp="1"/>
          </p:cNvSpPr>
          <p:nvPr>
            <p:ph type="body" idx="1"/>
          </p:nvPr>
        </p:nvSpPr>
        <p:spPr>
          <a:xfrm>
            <a:off x="422276" y="3886201"/>
            <a:ext cx="5953124" cy="5624512"/>
          </a:xfrm>
        </p:spPr>
        <p:txBody>
          <a:bodyPr/>
          <a:lstStyle/>
          <a:p>
            <a:pPr marL="0" indent="0" rtl="1">
              <a:spcBef>
                <a:spcPts val="0"/>
              </a:spcBef>
              <a:buFont typeface="Arial" panose="020B0604020202020204" pitchFamily="34" charset="0"/>
              <a:buNone/>
            </a:pPr>
            <a:r>
              <a:rPr lang="fa" sz="1400" dirty="0">
                <a:latin typeface="Arial" panose="020B0604020202020204" pitchFamily="34" charset="0"/>
                <a:cs typeface="Arial" panose="020B0604020202020204" pitchFamily="34" charset="0"/>
              </a:rPr>
              <a:t>با ارائه یک مرور کلی از انواع مختلف کلاهبرداری‌های موجود شروع کنید.</a:t>
            </a:r>
          </a:p>
        </p:txBody>
      </p:sp>
    </p:spTree>
    <p:extLst>
      <p:ext uri="{BB962C8B-B14F-4D97-AF65-F5344CB8AC3E}">
        <p14:creationId xmlns:p14="http://schemas.microsoft.com/office/powerpoint/2010/main" val="3111614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56144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fa"/>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fa"/>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rtlCol="1"/>
          <a:lstStyle>
            <a:lvl1pPr algn="r" rtl="1">
              <a:defRPr/>
            </a:lvl1pPr>
          </a:lstStyle>
          <a:p>
            <a:pPr rtl="1">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fa"/>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1">
            <a:no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AU" noProof="0"/>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fa"/>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rtlCol="1"/>
          <a:lstStyle>
            <a:lvl1pPr algn="r" rtl="1">
              <a:defRPr/>
            </a:lvl1pPr>
          </a:lstStyle>
          <a:p>
            <a:pPr rtl="1" fontAlgn="base">
              <a:spcBef>
                <a:spcPct val="0"/>
              </a:spcBef>
              <a:spcAft>
                <a:spcPts val="600"/>
              </a:spcAft>
            </a:pPr>
            <a:r>
              <a:rPr lang="fa">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rtlCol="1"/>
          <a:lstStyle>
            <a:lvl1pPr algn="r" rtl="1">
              <a:defRPr/>
            </a:lvl1pPr>
          </a:lstStyle>
          <a:p>
            <a:pPr rtl="1">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Vertical Text Placeholder 2"/>
          <p:cNvSpPr>
            <a:spLocks noGrp="1"/>
          </p:cNvSpPr>
          <p:nvPr>
            <p:ph type="body" orient="vert" idx="1"/>
          </p:nvPr>
        </p:nvSpPr>
        <p:spPr/>
        <p:txBody>
          <a:bodyPr vert="eaVert"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rtlCol="1"/>
          <a:lstStyle>
            <a:lvl1pPr algn="r" rtl="1">
              <a:defRPr/>
            </a:lvl1pPr>
          </a:lstStyle>
          <a:p>
            <a:pPr rtl="1" fontAlgn="base">
              <a:spcBef>
                <a:spcPct val="0"/>
              </a:spcBef>
              <a:spcAft>
                <a:spcPts val="600"/>
              </a:spcAft>
            </a:pPr>
            <a:r>
              <a:rPr lang="fa">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rtlCol="1"/>
          <a:lstStyle>
            <a:lvl1pPr algn="r" rtl="1">
              <a:defRPr/>
            </a:lvl1pPr>
          </a:lstStyle>
          <a:p>
            <a:pPr rtl="1">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1"/>
          <a:lstStyle/>
          <a:p>
            <a:pPr rtl="1"/>
            <a:r>
              <a:rPr lang="fa"/>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rtlCol="1"/>
          <a:lstStyle>
            <a:lvl1pPr algn="r" rtl="1">
              <a:defRPr/>
            </a:lvl1pPr>
          </a:lstStyle>
          <a:p>
            <a:pPr rtl="1" fontAlgn="base">
              <a:spcBef>
                <a:spcPct val="0"/>
              </a:spcBef>
              <a:spcAft>
                <a:spcPts val="600"/>
              </a:spcAft>
            </a:pPr>
            <a:r>
              <a:rPr lang="fa">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rtlCol="1"/>
          <a:lstStyle>
            <a:lvl1pPr algn="r" rtl="1">
              <a:defRPr/>
            </a:lvl1pPr>
          </a:lstStyle>
          <a:p>
            <a:pPr rtl="1">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fa"/>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fa"/>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rtlCol="1"/>
          <a:lstStyle>
            <a:lvl1pPr algn="r" rtl="1">
              <a:defRPr/>
            </a:lvl1pPr>
          </a:lstStyle>
          <a:p>
            <a:pPr rtl="1">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Content Placeholder 2"/>
          <p:cNvSpPr>
            <a:spLocks noGrp="1"/>
          </p:cNvSpPr>
          <p:nvPr>
            <p:ph idx="1"/>
          </p:nvPr>
        </p:nvSpPr>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rtlCol="1"/>
          <a:lstStyle>
            <a:lvl1pPr algn="r" rtl="1">
              <a:defRPr/>
            </a:lvl1pPr>
          </a:lstStyle>
          <a:p>
            <a:pPr rtl="1">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fa"/>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bg1"/>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fa"/>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rtlCol="1"/>
          <a:lstStyle>
            <a:lvl1pPr algn="r" rtl="1">
              <a:defRPr/>
            </a:lvl1pPr>
          </a:lstStyle>
          <a:p>
            <a:pPr rtl="1">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fa"/>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bg1"/>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fa"/>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Content Placeholder 3"/>
          <p:cNvSpPr>
            <a:spLocks noGrp="1"/>
          </p:cNvSpPr>
          <p:nvPr>
            <p:ph sz="half" idx="2"/>
          </p:nvPr>
        </p:nvSpPr>
        <p:spPr>
          <a:xfrm>
            <a:off x="6172200" y="1825625"/>
            <a:ext cx="5181600" cy="3929223"/>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rtlCol="1"/>
          <a:lstStyle>
            <a:lvl1pPr algn="r" rtl="1">
              <a:defRPr/>
            </a:lvl1pPr>
          </a:lstStyle>
          <a:p>
            <a:pPr rtl="1">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1"/>
          <a:lstStyle/>
          <a:p>
            <a:pPr rtl="1"/>
            <a:r>
              <a:rPr lang="fa"/>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fa"/>
              <a:t>Edit Master text styles</a:t>
            </a:r>
          </a:p>
        </p:txBody>
      </p:sp>
      <p:sp>
        <p:nvSpPr>
          <p:cNvPr id="4" name="Content Placeholder 3"/>
          <p:cNvSpPr>
            <a:spLocks noGrp="1"/>
          </p:cNvSpPr>
          <p:nvPr>
            <p:ph sz="half" idx="2"/>
          </p:nvPr>
        </p:nvSpPr>
        <p:spPr>
          <a:xfrm>
            <a:off x="839788" y="2505075"/>
            <a:ext cx="5157787" cy="3266551"/>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fa"/>
              <a:t>Edit Master text styles</a:t>
            </a:r>
          </a:p>
        </p:txBody>
      </p:sp>
      <p:sp>
        <p:nvSpPr>
          <p:cNvPr id="6" name="Content Placeholder 5"/>
          <p:cNvSpPr>
            <a:spLocks noGrp="1"/>
          </p:cNvSpPr>
          <p:nvPr>
            <p:ph sz="quarter" idx="4"/>
          </p:nvPr>
        </p:nvSpPr>
        <p:spPr>
          <a:xfrm>
            <a:off x="6172200" y="2505075"/>
            <a:ext cx="5183188" cy="3266551"/>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rtlCol="1"/>
          <a:lstStyle>
            <a:lvl1pPr algn="r" rtl="1">
              <a:defRPr/>
            </a:lvl1pPr>
          </a:lstStyle>
          <a:p>
            <a:pPr rtl="1">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rtlCol="1"/>
          <a:lstStyle>
            <a:lvl1pPr algn="r" rtl="1">
              <a:defRPr/>
            </a:lvl1pPr>
          </a:lstStyle>
          <a:p>
            <a:pPr rtl="1">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Content Placeholder 2"/>
          <p:cNvSpPr>
            <a:spLocks noGrp="1"/>
          </p:cNvSpPr>
          <p:nvPr>
            <p:ph idx="1"/>
          </p:nvPr>
        </p:nvSpPr>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rtlCol="1"/>
          <a:lstStyle>
            <a:lvl1pPr algn="r" rtl="1">
              <a:defRPr/>
            </a:lvl1pPr>
          </a:lstStyle>
          <a:p>
            <a:pPr rtl="1">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rtlCol="1"/>
          <a:lstStyle>
            <a:lvl1pPr algn="r" rtl="1">
              <a:defRPr/>
            </a:lvl1pPr>
          </a:lstStyle>
          <a:p>
            <a:pPr rtl="1">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fa"/>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fa"/>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rtlCol="1"/>
          <a:lstStyle>
            <a:lvl1pPr algn="r" rtl="1">
              <a:defRPr/>
            </a:lvl1pPr>
          </a:lstStyle>
          <a:p>
            <a:pPr rtl="1">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fa"/>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1">
            <a:no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AU" noProof="0"/>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fa"/>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rtlCol="1"/>
          <a:lstStyle>
            <a:lvl1pPr algn="r" rtl="1">
              <a:defRPr/>
            </a:lvl1pPr>
          </a:lstStyle>
          <a:p>
            <a:pPr rtl="1">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Vertical Text Placeholder 2"/>
          <p:cNvSpPr>
            <a:spLocks noGrp="1"/>
          </p:cNvSpPr>
          <p:nvPr>
            <p:ph type="body" orient="vert" idx="1"/>
          </p:nvPr>
        </p:nvSpPr>
        <p:spPr/>
        <p:txBody>
          <a:bodyPr vert="eaVert"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rtlCol="1"/>
          <a:lstStyle>
            <a:lvl1pPr algn="r" rtl="1">
              <a:defRPr/>
            </a:lvl1pPr>
          </a:lstStyle>
          <a:p>
            <a:pPr rtl="1">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1"/>
          <a:lstStyle/>
          <a:p>
            <a:pPr rtl="1"/>
            <a:r>
              <a:rPr lang="fa"/>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rtlCol="1"/>
          <a:lstStyle>
            <a:lvl1pPr algn="r" rtl="1">
              <a:defRPr/>
            </a:lvl1pPr>
          </a:lstStyle>
          <a:p>
            <a:pPr rtl="1">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fa"/>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fa"/>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rtlCol="1"/>
          <a:lstStyle>
            <a:lvl1pPr algn="r" rtl="1">
              <a:defRPr/>
            </a:lvl1pPr>
          </a:lstStyle>
          <a:p>
            <a:pPr rtl="1">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Content Placeholder 2"/>
          <p:cNvSpPr>
            <a:spLocks noGrp="1"/>
          </p:cNvSpPr>
          <p:nvPr>
            <p:ph idx="1"/>
          </p:nvPr>
        </p:nvSpPr>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rtlCol="1"/>
          <a:lstStyle>
            <a:lvl1pPr algn="r" rtl="1">
              <a:defRPr/>
            </a:lvl1pPr>
          </a:lstStyle>
          <a:p>
            <a:pPr rtl="1">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fa"/>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2"/>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fa"/>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rtlCol="1"/>
          <a:lstStyle>
            <a:lvl1pPr algn="r" rtl="1">
              <a:defRPr/>
            </a:lvl1pPr>
          </a:lstStyle>
          <a:p>
            <a:pPr rtl="1">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fa"/>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2"/>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fa"/>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Content Placeholder 3"/>
          <p:cNvSpPr>
            <a:spLocks noGrp="1"/>
          </p:cNvSpPr>
          <p:nvPr>
            <p:ph sz="half" idx="2"/>
          </p:nvPr>
        </p:nvSpPr>
        <p:spPr>
          <a:xfrm>
            <a:off x="6172200" y="1825625"/>
            <a:ext cx="5181600" cy="3929223"/>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rtlCol="1"/>
          <a:lstStyle>
            <a:lvl1pPr algn="r" rtl="1">
              <a:defRPr/>
            </a:lvl1pPr>
          </a:lstStyle>
          <a:p>
            <a:pPr rtl="1">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fa"/>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1">
                    <a:lumMod val="65000"/>
                    <a:lumOff val="35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fa"/>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rtlCol="1"/>
          <a:lstStyle>
            <a:lvl1pPr algn="r" rtl="1">
              <a:defRPr/>
            </a:lvl1pPr>
          </a:lstStyle>
          <a:p>
            <a:pPr rtl="1">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1"/>
          <a:lstStyle/>
          <a:p>
            <a:pPr rtl="1"/>
            <a:r>
              <a:rPr lang="fa"/>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fa"/>
              <a:t>Edit Master text styles</a:t>
            </a:r>
          </a:p>
        </p:txBody>
      </p:sp>
      <p:sp>
        <p:nvSpPr>
          <p:cNvPr id="4" name="Content Placeholder 3"/>
          <p:cNvSpPr>
            <a:spLocks noGrp="1"/>
          </p:cNvSpPr>
          <p:nvPr>
            <p:ph sz="half" idx="2"/>
          </p:nvPr>
        </p:nvSpPr>
        <p:spPr>
          <a:xfrm>
            <a:off x="839788" y="2505075"/>
            <a:ext cx="5157787" cy="3266551"/>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fa"/>
              <a:t>Edit Master text styles</a:t>
            </a:r>
          </a:p>
        </p:txBody>
      </p:sp>
      <p:sp>
        <p:nvSpPr>
          <p:cNvPr id="6" name="Content Placeholder 5"/>
          <p:cNvSpPr>
            <a:spLocks noGrp="1"/>
          </p:cNvSpPr>
          <p:nvPr>
            <p:ph sz="quarter" idx="4"/>
          </p:nvPr>
        </p:nvSpPr>
        <p:spPr>
          <a:xfrm>
            <a:off x="6172200" y="2505075"/>
            <a:ext cx="5183188" cy="3266551"/>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rtlCol="1"/>
          <a:lstStyle>
            <a:lvl1pPr algn="r" rtl="1">
              <a:defRPr/>
            </a:lvl1pPr>
          </a:lstStyle>
          <a:p>
            <a:pPr rtl="1">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rtlCol="1"/>
          <a:lstStyle>
            <a:lvl1pPr algn="r" rtl="1">
              <a:defRPr/>
            </a:lvl1pPr>
          </a:lstStyle>
          <a:p>
            <a:pPr rtl="1">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rtlCol="1"/>
          <a:lstStyle>
            <a:lvl1pPr algn="r" rtl="1">
              <a:defRPr/>
            </a:lvl1pPr>
          </a:lstStyle>
          <a:p>
            <a:pPr rtl="1">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fa"/>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fa"/>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rtlCol="1"/>
          <a:lstStyle>
            <a:lvl1pPr algn="r" rtl="1">
              <a:defRPr/>
            </a:lvl1pPr>
          </a:lstStyle>
          <a:p>
            <a:pPr rtl="1">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fa"/>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1">
            <a:no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AU" noProof="0"/>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fa"/>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rtlCol="1"/>
          <a:lstStyle>
            <a:lvl1pPr algn="r" rtl="1">
              <a:defRPr/>
            </a:lvl1pPr>
          </a:lstStyle>
          <a:p>
            <a:pPr rtl="1">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Vertical Text Placeholder 2"/>
          <p:cNvSpPr>
            <a:spLocks noGrp="1"/>
          </p:cNvSpPr>
          <p:nvPr>
            <p:ph type="body" orient="vert" idx="1"/>
          </p:nvPr>
        </p:nvSpPr>
        <p:spPr/>
        <p:txBody>
          <a:bodyPr vert="eaVert"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rtlCol="1"/>
          <a:lstStyle>
            <a:lvl1pPr algn="r" rtl="1">
              <a:defRPr/>
            </a:lvl1pPr>
          </a:lstStyle>
          <a:p>
            <a:pPr rtl="1">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1"/>
          <a:lstStyle/>
          <a:p>
            <a:pPr rtl="1"/>
            <a:r>
              <a:rPr lang="fa"/>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rtlCol="1"/>
          <a:lstStyle>
            <a:lvl1pPr algn="r" rtl="1">
              <a:defRPr/>
            </a:lvl1pPr>
          </a:lstStyle>
          <a:p>
            <a:pPr rtl="1">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fa"/>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fa"/>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rtlCol="1"/>
          <a:lstStyle>
            <a:lvl1pPr algn="r" rtl="1">
              <a:defRPr/>
            </a:lvl1pPr>
          </a:lstStyle>
          <a:p>
            <a:pPr rtl="1">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Content Placeholder 2"/>
          <p:cNvSpPr>
            <a:spLocks noGrp="1"/>
          </p:cNvSpPr>
          <p:nvPr>
            <p:ph idx="1"/>
          </p:nvPr>
        </p:nvSpPr>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rtlCol="1"/>
          <a:lstStyle>
            <a:lvl1pPr algn="r" rtl="1">
              <a:defRPr/>
            </a:lvl1pPr>
          </a:lstStyle>
          <a:p>
            <a:pPr rtl="1">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fa"/>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bg1"/>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fa"/>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rtlCol="1"/>
          <a:lstStyle>
            <a:lvl1pPr algn="r" rtl="1">
              <a:defRPr/>
            </a:lvl1pPr>
          </a:lstStyle>
          <a:p>
            <a:pPr rtl="1">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fa"/>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1">
                    <a:lumMod val="65000"/>
                    <a:lumOff val="35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fa"/>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fa"/>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bg1"/>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fa"/>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Content Placeholder 3"/>
          <p:cNvSpPr>
            <a:spLocks noGrp="1"/>
          </p:cNvSpPr>
          <p:nvPr>
            <p:ph sz="half" idx="2"/>
          </p:nvPr>
        </p:nvSpPr>
        <p:spPr>
          <a:xfrm>
            <a:off x="6172200" y="1825625"/>
            <a:ext cx="5181600" cy="3929223"/>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rtlCol="1"/>
          <a:lstStyle>
            <a:lvl1pPr algn="r" rtl="1">
              <a:defRPr/>
            </a:lvl1pPr>
          </a:lstStyle>
          <a:p>
            <a:pPr rtl="1">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1"/>
          <a:lstStyle/>
          <a:p>
            <a:pPr rtl="1"/>
            <a:r>
              <a:rPr lang="fa"/>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fa"/>
              <a:t>Edit Master text styles</a:t>
            </a:r>
          </a:p>
        </p:txBody>
      </p:sp>
      <p:sp>
        <p:nvSpPr>
          <p:cNvPr id="4" name="Content Placeholder 3"/>
          <p:cNvSpPr>
            <a:spLocks noGrp="1"/>
          </p:cNvSpPr>
          <p:nvPr>
            <p:ph sz="half" idx="2"/>
          </p:nvPr>
        </p:nvSpPr>
        <p:spPr>
          <a:xfrm>
            <a:off x="839788" y="2505075"/>
            <a:ext cx="5157787" cy="3266551"/>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fa"/>
              <a:t>Edit Master text styles</a:t>
            </a:r>
          </a:p>
        </p:txBody>
      </p:sp>
      <p:sp>
        <p:nvSpPr>
          <p:cNvPr id="6" name="Content Placeholder 5"/>
          <p:cNvSpPr>
            <a:spLocks noGrp="1"/>
          </p:cNvSpPr>
          <p:nvPr>
            <p:ph sz="quarter" idx="4"/>
          </p:nvPr>
        </p:nvSpPr>
        <p:spPr>
          <a:xfrm>
            <a:off x="6172200" y="2505075"/>
            <a:ext cx="5183188" cy="3266551"/>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rtlCol="1"/>
          <a:lstStyle>
            <a:lvl1pPr algn="r" rtl="1">
              <a:defRPr/>
            </a:lvl1pPr>
          </a:lstStyle>
          <a:p>
            <a:pPr rtl="1">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rtlCol="1"/>
          <a:lstStyle>
            <a:lvl1pPr algn="r" rtl="1">
              <a:defRPr/>
            </a:lvl1pPr>
          </a:lstStyle>
          <a:p>
            <a:pPr rtl="1">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rtlCol="1"/>
          <a:lstStyle>
            <a:lvl1pPr algn="r" rtl="1">
              <a:defRPr/>
            </a:lvl1pPr>
          </a:lstStyle>
          <a:p>
            <a:pPr rtl="1">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fa"/>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fa"/>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rtlCol="1"/>
          <a:lstStyle>
            <a:lvl1pPr algn="r" rtl="1">
              <a:defRPr/>
            </a:lvl1pPr>
          </a:lstStyle>
          <a:p>
            <a:pPr rtl="1">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fa"/>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1">
            <a:no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AU" noProof="0"/>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fa"/>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rtlCol="1"/>
          <a:lstStyle>
            <a:lvl1pPr algn="r" rtl="1">
              <a:defRPr/>
            </a:lvl1pPr>
          </a:lstStyle>
          <a:p>
            <a:pPr rtl="1">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Vertical Text Placeholder 2"/>
          <p:cNvSpPr>
            <a:spLocks noGrp="1"/>
          </p:cNvSpPr>
          <p:nvPr>
            <p:ph type="body" orient="vert" idx="1"/>
          </p:nvPr>
        </p:nvSpPr>
        <p:spPr/>
        <p:txBody>
          <a:bodyPr vert="eaVert"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rtlCol="1"/>
          <a:lstStyle>
            <a:lvl1pPr algn="r" rtl="1">
              <a:defRPr/>
            </a:lvl1pPr>
          </a:lstStyle>
          <a:p>
            <a:pPr rtl="1">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1"/>
          <a:lstStyle/>
          <a:p>
            <a:pPr rtl="1"/>
            <a:r>
              <a:rPr lang="fa"/>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rtlCol="1"/>
          <a:lstStyle>
            <a:lvl1pPr algn="r" rtl="1">
              <a:defRPr/>
            </a:lvl1pPr>
          </a:lstStyle>
          <a:p>
            <a:pPr rtl="1">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fa"/>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fa"/>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rtlCol="1"/>
          <a:lstStyle>
            <a:lvl1pPr algn="r" rtl="1">
              <a:defRPr/>
            </a:lvl1pPr>
          </a:lstStyle>
          <a:p>
            <a:pPr rtl="1">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Content Placeholder 3"/>
          <p:cNvSpPr>
            <a:spLocks noGrp="1"/>
          </p:cNvSpPr>
          <p:nvPr>
            <p:ph sz="half" idx="2"/>
          </p:nvPr>
        </p:nvSpPr>
        <p:spPr>
          <a:xfrm>
            <a:off x="6172200" y="1825625"/>
            <a:ext cx="5181600" cy="3929223"/>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rtlCol="1"/>
          <a:lstStyle>
            <a:lvl1pPr algn="r" rtl="1">
              <a:defRPr/>
            </a:lvl1pPr>
          </a:lstStyle>
          <a:p>
            <a:pPr rtl="1">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Content Placeholder 2"/>
          <p:cNvSpPr>
            <a:spLocks noGrp="1"/>
          </p:cNvSpPr>
          <p:nvPr>
            <p:ph idx="1"/>
          </p:nvPr>
        </p:nvSpPr>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rtlCol="1"/>
          <a:lstStyle>
            <a:lvl1pPr algn="r" rtl="1">
              <a:defRPr/>
            </a:lvl1pPr>
          </a:lstStyle>
          <a:p>
            <a:pPr rtl="1">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fa"/>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1">
                    <a:lumMod val="65000"/>
                    <a:lumOff val="35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fa"/>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rtlCol="1"/>
          <a:lstStyle>
            <a:lvl1pPr algn="r" rtl="1">
              <a:defRPr/>
            </a:lvl1pPr>
          </a:lstStyle>
          <a:p>
            <a:pPr rtl="1">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fa"/>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1">
                    <a:lumMod val="65000"/>
                    <a:lumOff val="35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fa"/>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Content Placeholder 3"/>
          <p:cNvSpPr>
            <a:spLocks noGrp="1"/>
          </p:cNvSpPr>
          <p:nvPr>
            <p:ph sz="half" idx="2"/>
          </p:nvPr>
        </p:nvSpPr>
        <p:spPr>
          <a:xfrm>
            <a:off x="6172200" y="1825625"/>
            <a:ext cx="5181600" cy="3929223"/>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rtlCol="1"/>
          <a:lstStyle>
            <a:lvl1pPr algn="r" rtl="1">
              <a:defRPr/>
            </a:lvl1pPr>
          </a:lstStyle>
          <a:p>
            <a:pPr rtl="1">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1"/>
          <a:lstStyle/>
          <a:p>
            <a:pPr rtl="1"/>
            <a:r>
              <a:rPr lang="fa"/>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fa"/>
              <a:t>Edit Master text styles</a:t>
            </a:r>
          </a:p>
        </p:txBody>
      </p:sp>
      <p:sp>
        <p:nvSpPr>
          <p:cNvPr id="4" name="Content Placeholder 3"/>
          <p:cNvSpPr>
            <a:spLocks noGrp="1"/>
          </p:cNvSpPr>
          <p:nvPr>
            <p:ph sz="half" idx="2"/>
          </p:nvPr>
        </p:nvSpPr>
        <p:spPr>
          <a:xfrm>
            <a:off x="839788" y="2505075"/>
            <a:ext cx="5157787" cy="3266551"/>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fa"/>
              <a:t>Edit Master text styles</a:t>
            </a:r>
          </a:p>
        </p:txBody>
      </p:sp>
      <p:sp>
        <p:nvSpPr>
          <p:cNvPr id="6" name="Content Placeholder 5"/>
          <p:cNvSpPr>
            <a:spLocks noGrp="1"/>
          </p:cNvSpPr>
          <p:nvPr>
            <p:ph sz="quarter" idx="4"/>
          </p:nvPr>
        </p:nvSpPr>
        <p:spPr>
          <a:xfrm>
            <a:off x="6172200" y="2505075"/>
            <a:ext cx="5183188" cy="3266551"/>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rtlCol="1"/>
          <a:lstStyle>
            <a:lvl1pPr algn="r" rtl="1">
              <a:defRPr/>
            </a:lvl1pPr>
          </a:lstStyle>
          <a:p>
            <a:pPr rtl="1">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rtlCol="1"/>
          <a:lstStyle>
            <a:lvl1pPr algn="r" rtl="1">
              <a:defRPr/>
            </a:lvl1pPr>
          </a:lstStyle>
          <a:p>
            <a:pPr rtl="1">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rtlCol="1"/>
          <a:lstStyle>
            <a:lvl1pPr algn="r" rtl="1">
              <a:defRPr/>
            </a:lvl1pPr>
          </a:lstStyle>
          <a:p>
            <a:pPr rtl="1">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fa"/>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fa"/>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rtlCol="1"/>
          <a:lstStyle>
            <a:lvl1pPr algn="r" rtl="1">
              <a:defRPr/>
            </a:lvl1pPr>
          </a:lstStyle>
          <a:p>
            <a:pPr rtl="1">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fa"/>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1">
            <a:no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AU" noProof="0"/>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fa"/>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rtlCol="1"/>
          <a:lstStyle>
            <a:lvl1pPr algn="r" rtl="1">
              <a:defRPr/>
            </a:lvl1pPr>
          </a:lstStyle>
          <a:p>
            <a:pPr rtl="1">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Vertical Text Placeholder 2"/>
          <p:cNvSpPr>
            <a:spLocks noGrp="1"/>
          </p:cNvSpPr>
          <p:nvPr>
            <p:ph type="body" orient="vert" idx="1"/>
          </p:nvPr>
        </p:nvSpPr>
        <p:spPr/>
        <p:txBody>
          <a:bodyPr vert="eaVert"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rtlCol="1"/>
          <a:lstStyle>
            <a:lvl1pPr algn="r" rtl="1">
              <a:defRPr/>
            </a:lvl1pPr>
          </a:lstStyle>
          <a:p>
            <a:pPr rtl="1">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1"/>
          <a:lstStyle/>
          <a:p>
            <a:pPr rtl="1"/>
            <a:r>
              <a:rPr lang="fa"/>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fa"/>
              <a:t>Edit Master text styles</a:t>
            </a:r>
          </a:p>
        </p:txBody>
      </p:sp>
      <p:sp>
        <p:nvSpPr>
          <p:cNvPr id="4" name="Content Placeholder 3"/>
          <p:cNvSpPr>
            <a:spLocks noGrp="1"/>
          </p:cNvSpPr>
          <p:nvPr>
            <p:ph sz="half" idx="2"/>
          </p:nvPr>
        </p:nvSpPr>
        <p:spPr>
          <a:xfrm>
            <a:off x="839788" y="2505075"/>
            <a:ext cx="5157787" cy="3266551"/>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fa"/>
              <a:t>Edit Master text styles</a:t>
            </a:r>
          </a:p>
        </p:txBody>
      </p:sp>
      <p:sp>
        <p:nvSpPr>
          <p:cNvPr id="6" name="Content Placeholder 5"/>
          <p:cNvSpPr>
            <a:spLocks noGrp="1"/>
          </p:cNvSpPr>
          <p:nvPr>
            <p:ph sz="quarter" idx="4"/>
          </p:nvPr>
        </p:nvSpPr>
        <p:spPr>
          <a:xfrm>
            <a:off x="6172200" y="2505075"/>
            <a:ext cx="5183188" cy="3266551"/>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rtlCol="1"/>
          <a:lstStyle>
            <a:lvl1pPr algn="r" rtl="1">
              <a:defRPr/>
            </a:lvl1pPr>
          </a:lstStyle>
          <a:p>
            <a:pPr rtl="1">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1"/>
          <a:lstStyle/>
          <a:p>
            <a:pPr rtl="1"/>
            <a:r>
              <a:rPr lang="fa"/>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rtlCol="1"/>
          <a:lstStyle>
            <a:lvl1pPr algn="r" rtl="1">
              <a:defRPr/>
            </a:lvl1pPr>
          </a:lstStyle>
          <a:p>
            <a:pPr rtl="1">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fa"/>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fa"/>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rtlCol="1"/>
          <a:lstStyle>
            <a:lvl1pPr algn="r" rtl="1">
              <a:defRPr/>
            </a:lvl1pPr>
          </a:lstStyle>
          <a:p>
            <a:pPr rtl="1">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Content Placeholder 2"/>
          <p:cNvSpPr>
            <a:spLocks noGrp="1"/>
          </p:cNvSpPr>
          <p:nvPr>
            <p:ph idx="1"/>
          </p:nvPr>
        </p:nvSpPr>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rtlCol="1"/>
          <a:lstStyle>
            <a:lvl1pPr algn="r" rtl="1">
              <a:defRPr/>
            </a:lvl1pPr>
          </a:lstStyle>
          <a:p>
            <a:pPr rtl="1">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fa"/>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2"/>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fa"/>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rtlCol="1"/>
          <a:lstStyle>
            <a:lvl1pPr algn="r" rtl="1">
              <a:defRPr/>
            </a:lvl1pPr>
          </a:lstStyle>
          <a:p>
            <a:pPr rtl="1">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fa"/>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2"/>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fa"/>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Content Placeholder 3"/>
          <p:cNvSpPr>
            <a:spLocks noGrp="1"/>
          </p:cNvSpPr>
          <p:nvPr>
            <p:ph sz="half" idx="2"/>
          </p:nvPr>
        </p:nvSpPr>
        <p:spPr>
          <a:xfrm>
            <a:off x="6172200" y="1825625"/>
            <a:ext cx="5181600" cy="3929223"/>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rtlCol="1"/>
          <a:lstStyle>
            <a:lvl1pPr algn="r" rtl="1">
              <a:defRPr/>
            </a:lvl1pPr>
          </a:lstStyle>
          <a:p>
            <a:pPr rtl="1">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1"/>
          <a:lstStyle/>
          <a:p>
            <a:pPr rtl="1"/>
            <a:r>
              <a:rPr lang="fa"/>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fa"/>
              <a:t>Edit Master text styles</a:t>
            </a:r>
          </a:p>
        </p:txBody>
      </p:sp>
      <p:sp>
        <p:nvSpPr>
          <p:cNvPr id="4" name="Content Placeholder 3"/>
          <p:cNvSpPr>
            <a:spLocks noGrp="1"/>
          </p:cNvSpPr>
          <p:nvPr>
            <p:ph sz="half" idx="2"/>
          </p:nvPr>
        </p:nvSpPr>
        <p:spPr>
          <a:xfrm>
            <a:off x="839788" y="2505075"/>
            <a:ext cx="5157787" cy="3266551"/>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fa"/>
              <a:t>Edit Master text styles</a:t>
            </a:r>
          </a:p>
        </p:txBody>
      </p:sp>
      <p:sp>
        <p:nvSpPr>
          <p:cNvPr id="6" name="Content Placeholder 5"/>
          <p:cNvSpPr>
            <a:spLocks noGrp="1"/>
          </p:cNvSpPr>
          <p:nvPr>
            <p:ph sz="quarter" idx="4"/>
          </p:nvPr>
        </p:nvSpPr>
        <p:spPr>
          <a:xfrm>
            <a:off x="6172200" y="2505075"/>
            <a:ext cx="5183188" cy="3266551"/>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rtlCol="1"/>
          <a:lstStyle>
            <a:lvl1pPr algn="r" rtl="1">
              <a:defRPr/>
            </a:lvl1pPr>
          </a:lstStyle>
          <a:p>
            <a:pPr rtl="1">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rtlCol="1"/>
          <a:lstStyle>
            <a:lvl1pPr algn="r" rtl="1">
              <a:defRPr/>
            </a:lvl1pPr>
          </a:lstStyle>
          <a:p>
            <a:pPr rtl="1">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rtlCol="1"/>
          <a:lstStyle>
            <a:lvl1pPr algn="r" rtl="1">
              <a:defRPr/>
            </a:lvl1pPr>
          </a:lstStyle>
          <a:p>
            <a:pPr rtl="1">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fa"/>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fa"/>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rtlCol="1"/>
          <a:lstStyle>
            <a:lvl1pPr algn="r" rtl="1">
              <a:defRPr/>
            </a:lvl1pPr>
          </a:lstStyle>
          <a:p>
            <a:pPr rtl="1">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rtlCol="1"/>
          <a:lstStyle>
            <a:lvl1pPr algn="r" rtl="1">
              <a:defRPr/>
            </a:lvl1pPr>
          </a:lstStyle>
          <a:p>
            <a:pPr rtl="1">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fa"/>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1">
            <a:no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AU" noProof="0"/>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fa"/>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rtlCol="1"/>
          <a:lstStyle>
            <a:lvl1pPr algn="r" rtl="1">
              <a:defRPr/>
            </a:lvl1pPr>
          </a:lstStyle>
          <a:p>
            <a:pPr rtl="1">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Vertical Text Placeholder 2"/>
          <p:cNvSpPr>
            <a:spLocks noGrp="1"/>
          </p:cNvSpPr>
          <p:nvPr>
            <p:ph type="body" orient="vert" idx="1"/>
          </p:nvPr>
        </p:nvSpPr>
        <p:spPr/>
        <p:txBody>
          <a:bodyPr vert="eaVert"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rtlCol="1"/>
          <a:lstStyle>
            <a:lvl1pPr algn="r" rtl="1">
              <a:defRPr/>
            </a:lvl1pPr>
          </a:lstStyle>
          <a:p>
            <a:pPr rtl="1">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1"/>
          <a:lstStyle/>
          <a:p>
            <a:pPr rtl="1"/>
            <a:r>
              <a:rPr lang="fa"/>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rtlCol="1"/>
          <a:lstStyle>
            <a:lvl1pPr algn="r" rtl="1">
              <a:defRPr/>
            </a:lvl1pPr>
          </a:lstStyle>
          <a:p>
            <a:pPr rtl="1">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1" anchor="b"/>
          <a:lstStyle>
            <a:lvl1pPr algn="ctr" rtl="1">
              <a:defRPr sz="6000"/>
            </a:lvl1pPr>
          </a:lstStyle>
          <a:p>
            <a:pPr rtl="1"/>
            <a:r>
              <a:rPr lang="fa"/>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1"/>
          <a:lstStyle>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fa"/>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rtlCol="1"/>
          <a:lstStyle>
            <a:lvl1pPr algn="r" rtl="1">
              <a:defRPr/>
            </a:lvl1pPr>
          </a:lstStyle>
          <a:p>
            <a:pPr rtl="1">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Content Placeholder 2"/>
          <p:cNvSpPr>
            <a:spLocks noGrp="1"/>
          </p:cNvSpPr>
          <p:nvPr>
            <p:ph idx="1"/>
          </p:nvPr>
        </p:nvSpPr>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rtlCol="1"/>
          <a:lstStyle>
            <a:lvl1pPr algn="r" rtl="1">
              <a:defRPr/>
            </a:lvl1pPr>
          </a:lstStyle>
          <a:p>
            <a:pPr rtl="1">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fa"/>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1">
                    <a:lumMod val="65000"/>
                    <a:lumOff val="35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fa"/>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rtlCol="1"/>
          <a:lstStyle>
            <a:lvl1pPr algn="r" rtl="1">
              <a:defRPr/>
            </a:lvl1pPr>
          </a:lstStyle>
          <a:p>
            <a:pPr rtl="1">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1" anchor="b"/>
          <a:lstStyle>
            <a:lvl1pPr algn="r" rtl="1">
              <a:defRPr sz="6000"/>
            </a:lvl1pPr>
          </a:lstStyle>
          <a:p>
            <a:pPr rtl="1"/>
            <a:r>
              <a:rPr lang="fa"/>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1"/>
          <a:lstStyle>
            <a:lvl1pPr marL="0" indent="0" algn="r" rtl="1">
              <a:buNone/>
              <a:defRPr sz="2400">
                <a:solidFill>
                  <a:schemeClr val="tx1">
                    <a:lumMod val="65000"/>
                    <a:lumOff val="35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fa"/>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Content Placeholder 3"/>
          <p:cNvSpPr>
            <a:spLocks noGrp="1"/>
          </p:cNvSpPr>
          <p:nvPr>
            <p:ph sz="half" idx="2"/>
          </p:nvPr>
        </p:nvSpPr>
        <p:spPr>
          <a:xfrm>
            <a:off x="6172200" y="1825625"/>
            <a:ext cx="5181600" cy="3929223"/>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rtlCol="1"/>
          <a:lstStyle>
            <a:lvl1pPr algn="r" rtl="1">
              <a:defRPr/>
            </a:lvl1pPr>
          </a:lstStyle>
          <a:p>
            <a:pPr rtl="1">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1"/>
          <a:lstStyle/>
          <a:p>
            <a:pPr rtl="1"/>
            <a:r>
              <a:rPr lang="fa"/>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fa"/>
              <a:t>Edit Master text styles</a:t>
            </a:r>
          </a:p>
        </p:txBody>
      </p:sp>
      <p:sp>
        <p:nvSpPr>
          <p:cNvPr id="4" name="Content Placeholder 3"/>
          <p:cNvSpPr>
            <a:spLocks noGrp="1"/>
          </p:cNvSpPr>
          <p:nvPr>
            <p:ph sz="half" idx="2"/>
          </p:nvPr>
        </p:nvSpPr>
        <p:spPr>
          <a:xfrm>
            <a:off x="839788" y="2505075"/>
            <a:ext cx="5157787" cy="3266551"/>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5" name="Text Placeholder 4"/>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fa"/>
              <a:t>Edit Master text styles</a:t>
            </a:r>
          </a:p>
        </p:txBody>
      </p:sp>
      <p:sp>
        <p:nvSpPr>
          <p:cNvPr id="6" name="Content Placeholder 5"/>
          <p:cNvSpPr>
            <a:spLocks noGrp="1"/>
          </p:cNvSpPr>
          <p:nvPr>
            <p:ph sz="quarter" idx="4"/>
          </p:nvPr>
        </p:nvSpPr>
        <p:spPr>
          <a:xfrm>
            <a:off x="6172200" y="2505075"/>
            <a:ext cx="5183188" cy="3266551"/>
          </a:xfrm>
        </p:spPr>
        <p:txBody>
          <a:bodyPr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rtlCol="1"/>
          <a:lstStyle>
            <a:lvl1pPr algn="r" rtl="1">
              <a:defRPr/>
            </a:lvl1pPr>
          </a:lstStyle>
          <a:p>
            <a:pPr rtl="1">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rtlCol="1"/>
          <a:lstStyle>
            <a:lvl1pPr algn="r" rtl="1">
              <a:defRPr/>
            </a:lvl1pPr>
          </a:lstStyle>
          <a:p>
            <a:pPr rtl="1">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rtlCol="1"/>
          <a:lstStyle>
            <a:lvl1pPr algn="r" rtl="1">
              <a:defRPr>
                <a:latin typeface="+mn-lt"/>
              </a:defRPr>
            </a:lvl1pPr>
          </a:lstStyle>
          <a:p>
            <a:pPr rtl="1" fontAlgn="base">
              <a:spcBef>
                <a:spcPct val="0"/>
              </a:spcBef>
              <a:spcAft>
                <a:spcPts val="600"/>
              </a:spcAft>
            </a:pPr>
            <a:r>
              <a:rPr lang="fa">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rtlCol="1"/>
          <a:lstStyle>
            <a:lvl1pPr algn="r" rtl="1">
              <a:defRPr/>
            </a:lvl1pPr>
          </a:lstStyle>
          <a:p>
            <a:pPr rtl="1">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rtlCol="1"/>
          <a:lstStyle>
            <a:lvl1pPr algn="r" rtl="1">
              <a:defRPr/>
            </a:lvl1pPr>
          </a:lstStyle>
          <a:p>
            <a:pPr rtl="1">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fa"/>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fa"/>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rtlCol="1"/>
          <a:lstStyle>
            <a:lvl1pPr algn="r" rtl="1">
              <a:defRPr/>
            </a:lvl1pPr>
          </a:lstStyle>
          <a:p>
            <a:pPr rtl="1">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fa"/>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1">
            <a:noAutofit/>
          </a:bodyPr>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rtl="1"/>
            <a:endParaRPr lang="en-AU" noProof="0"/>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fa"/>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rtlCol="1"/>
          <a:lstStyle>
            <a:lvl1pPr algn="r" rtl="1">
              <a:defRPr/>
            </a:lvl1pPr>
          </a:lstStyle>
          <a:p>
            <a:pPr rtl="1">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lstStyle/>
          <a:p>
            <a:pPr rtl="1"/>
            <a:r>
              <a:rPr lang="fa"/>
              <a:t>Click to edit Master title style</a:t>
            </a:r>
            <a:endParaRPr lang="en-AU"/>
          </a:p>
        </p:txBody>
      </p:sp>
      <p:sp>
        <p:nvSpPr>
          <p:cNvPr id="3" name="Vertical Text Placeholder 2"/>
          <p:cNvSpPr>
            <a:spLocks noGrp="1"/>
          </p:cNvSpPr>
          <p:nvPr>
            <p:ph type="body" orient="vert" idx="1"/>
          </p:nvPr>
        </p:nvSpPr>
        <p:spPr/>
        <p:txBody>
          <a:bodyPr vert="eaVert"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rtlCol="1"/>
          <a:lstStyle>
            <a:lvl1pPr algn="r" rtl="1">
              <a:defRPr/>
            </a:lvl1pPr>
          </a:lstStyle>
          <a:p>
            <a:pPr rtl="1">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1"/>
          <a:lstStyle/>
          <a:p>
            <a:pPr rtl="1"/>
            <a:r>
              <a:rPr lang="fa"/>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1"/>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rtlCol="1"/>
          <a:lstStyle>
            <a:lvl1pPr algn="r" rtl="1">
              <a:defRPr/>
            </a:lvl1pPr>
          </a:lstStyle>
          <a:p>
            <a:pPr rtl="1">
              <a:defRPr/>
            </a:pPr>
            <a:r>
              <a:rPr lang="fa"/>
              <a:t>WA Digital Inclusion Project  |  Community Champions | Training Session</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rtlCol="1"/>
          <a:lstStyle>
            <a:lvl1pPr algn="r" rtl="1">
              <a:defRPr/>
            </a:lvl1pPr>
          </a:lstStyle>
          <a:p>
            <a:pPr rtl="1">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1" anchor="b"/>
          <a:lstStyle>
            <a:lvl1pPr algn="r" rtl="1">
              <a:defRPr sz="3200"/>
            </a:lvl1pPr>
          </a:lstStyle>
          <a:p>
            <a:pPr rtl="1"/>
            <a:r>
              <a:rPr lang="fa"/>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p>
        </p:txBody>
      </p:sp>
      <p:sp>
        <p:nvSpPr>
          <p:cNvPr id="4" name="Text Placeholder 3"/>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fa"/>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rtlCol="1"/>
          <a:lstStyle>
            <a:lvl1pPr algn="r" rtl="1">
              <a:defRPr/>
            </a:lvl1pPr>
          </a:lstStyle>
          <a:p>
            <a:pPr rtl="1" fontAlgn="base">
              <a:spcBef>
                <a:spcPct val="0"/>
              </a:spcBef>
              <a:spcAft>
                <a:spcPts val="600"/>
              </a:spcAft>
            </a:pPr>
            <a:r>
              <a:rPr lang="fa">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rtlCol="1"/>
          <a:lstStyle>
            <a:lvl1pPr algn="r" rtl="1">
              <a:defRPr/>
            </a:lvl1pPr>
          </a:lstStyle>
          <a:p>
            <a:pPr rtl="1">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fa"/>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1" anchor="ctr"/>
          <a:lstStyle>
            <a:lvl1pPr algn="r" rtl="1" eaLnBrk="1" fontAlgn="auto" hangingPunct="1">
              <a:spcBef>
                <a:spcPts val="0"/>
              </a:spcBef>
              <a:spcAft>
                <a:spcPts val="0"/>
              </a:spcAft>
              <a:defRPr sz="1000">
                <a:solidFill>
                  <a:schemeClr val="tx1">
                    <a:tint val="75000"/>
                  </a:schemeClr>
                </a:solidFill>
                <a:latin typeface="+mn-lt"/>
              </a:defRPr>
            </a:lvl1pPr>
          </a:lstStyle>
          <a:p>
            <a:pPr rtl="1">
              <a:defRPr/>
            </a:pPr>
            <a:r>
              <a:rPr lang="fa"/>
              <a:t>WA Digital Inclusion Project  |  Community Champions | Training Session</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1" anchor="ctr" anchorCtr="0" compatLnSpc="1">
            <a:prstTxWarp prst="textNoShape">
              <a:avLst/>
            </a:prstTxWarp>
          </a:bodyPr>
          <a:lstStyle>
            <a:lvl1pPr algn="r" rtl="1" eaLnBrk="1" hangingPunct="1">
              <a:defRPr sz="1000">
                <a:solidFill>
                  <a:srgbClr val="898989"/>
                </a:solidFill>
                <a:latin typeface="Kanit" charset="-34"/>
              </a:defRPr>
            </a:lvl1pPr>
          </a:lstStyle>
          <a:p>
            <a:pPr rtl="1">
              <a:defRPr/>
            </a:pPr>
            <a:fld id="{F4418AFC-861C-4982-80A4-5A4606EFC09B}"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10665FF3-7E02-D741-51A1-50BF59518F75}"/>
              </a:ext>
            </a:extLst>
          </p:cNvPr>
          <p:cNvSpPr txBox="1">
            <a:spLocks/>
          </p:cNvSpPr>
          <p:nvPr userDrawn="1"/>
        </p:nvSpPr>
        <p:spPr>
          <a:xfrm>
            <a:off x="838200" y="6537325"/>
            <a:ext cx="10515600" cy="155575"/>
          </a:xfrm>
          <a:prstGeom prst="rect">
            <a:avLst/>
          </a:prstGeom>
        </p:spPr>
        <p:txBody>
          <a:bodyPr rtlCol="1" anchor="ctr"/>
          <a:lstStyle>
            <a:defPPr>
              <a:defRPr lang="en-US"/>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rtl="1" fontAlgn="auto">
              <a:spcBef>
                <a:spcPts val="0"/>
              </a:spcBef>
              <a:spcAft>
                <a:spcPts val="0"/>
              </a:spcAft>
              <a:defRPr/>
            </a:pPr>
            <a:r>
              <a:rPr lang="fa" sz="1000" i="1">
                <a:solidFill>
                  <a:schemeClr val="tx1">
                    <a:lumMod val="65000"/>
                    <a:lumOff val="35000"/>
                  </a:schemeClr>
                </a:solidFill>
              </a:rPr>
              <a:t>Lotterywest is the major supporter of the WA Digital Inclusion Project. WACOSS is leading the initiative and is responsible for project governance.</a:t>
            </a:r>
            <a:endParaRPr lang="en-AU" sz="1000">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r" rtl="1" eaLnBrk="0" fontAlgn="base" hangingPunct="0">
        <a:lnSpc>
          <a:spcPct val="90000"/>
        </a:lnSpc>
        <a:spcBef>
          <a:spcPct val="0"/>
        </a:spcBef>
        <a:spcAft>
          <a:spcPct val="0"/>
        </a:spcAft>
        <a:defRPr sz="3600" b="1" kern="1200">
          <a:solidFill>
            <a:schemeClr val="tx2"/>
          </a:solidFill>
          <a:latin typeface="+mj-lt"/>
          <a:ea typeface="+mj-ea"/>
          <a:cs typeface="+mj-cs"/>
        </a:defRPr>
      </a:lvl1pPr>
      <a:lvl2pPr algn="r" rtl="1" eaLnBrk="0" fontAlgn="base" hangingPunct="0">
        <a:lnSpc>
          <a:spcPct val="90000"/>
        </a:lnSpc>
        <a:spcBef>
          <a:spcPct val="0"/>
        </a:spcBef>
        <a:spcAft>
          <a:spcPct val="0"/>
        </a:spcAft>
        <a:defRPr sz="3600" b="1">
          <a:solidFill>
            <a:schemeClr val="tx2"/>
          </a:solidFill>
          <a:latin typeface="Kanit" charset="-34"/>
        </a:defRPr>
      </a:lvl2pPr>
      <a:lvl3pPr algn="r" rtl="1" eaLnBrk="0" fontAlgn="base" hangingPunct="0">
        <a:lnSpc>
          <a:spcPct val="90000"/>
        </a:lnSpc>
        <a:spcBef>
          <a:spcPct val="0"/>
        </a:spcBef>
        <a:spcAft>
          <a:spcPct val="0"/>
        </a:spcAft>
        <a:defRPr sz="3600" b="1">
          <a:solidFill>
            <a:schemeClr val="tx2"/>
          </a:solidFill>
          <a:latin typeface="Kanit" charset="-34"/>
        </a:defRPr>
      </a:lvl3pPr>
      <a:lvl4pPr algn="r" rtl="1" eaLnBrk="0" fontAlgn="base" hangingPunct="0">
        <a:lnSpc>
          <a:spcPct val="90000"/>
        </a:lnSpc>
        <a:spcBef>
          <a:spcPct val="0"/>
        </a:spcBef>
        <a:spcAft>
          <a:spcPct val="0"/>
        </a:spcAft>
        <a:defRPr sz="3600" b="1">
          <a:solidFill>
            <a:schemeClr val="tx2"/>
          </a:solidFill>
          <a:latin typeface="Kanit" charset="-34"/>
        </a:defRPr>
      </a:lvl4pPr>
      <a:lvl5pPr algn="r" rtl="1" eaLnBrk="0" fontAlgn="base" hangingPunct="0">
        <a:lnSpc>
          <a:spcPct val="90000"/>
        </a:lnSpc>
        <a:spcBef>
          <a:spcPct val="0"/>
        </a:spcBef>
        <a:spcAft>
          <a:spcPct val="0"/>
        </a:spcAft>
        <a:defRPr sz="3600" b="1">
          <a:solidFill>
            <a:schemeClr val="tx2"/>
          </a:solidFill>
          <a:latin typeface="Kanit" charset="-34"/>
        </a:defRPr>
      </a:lvl5pPr>
      <a:lvl6pPr marL="457200" algn="r" rtl="1" fontAlgn="base">
        <a:lnSpc>
          <a:spcPct val="90000"/>
        </a:lnSpc>
        <a:spcBef>
          <a:spcPct val="0"/>
        </a:spcBef>
        <a:spcAft>
          <a:spcPct val="0"/>
        </a:spcAft>
        <a:defRPr sz="3600" b="1">
          <a:solidFill>
            <a:schemeClr val="tx2"/>
          </a:solidFill>
          <a:latin typeface="Kanit" charset="-34"/>
        </a:defRPr>
      </a:lvl6pPr>
      <a:lvl7pPr marL="914400" algn="r" rtl="1" fontAlgn="base">
        <a:lnSpc>
          <a:spcPct val="90000"/>
        </a:lnSpc>
        <a:spcBef>
          <a:spcPct val="0"/>
        </a:spcBef>
        <a:spcAft>
          <a:spcPct val="0"/>
        </a:spcAft>
        <a:defRPr sz="3600" b="1">
          <a:solidFill>
            <a:schemeClr val="tx2"/>
          </a:solidFill>
          <a:latin typeface="Kanit" charset="-34"/>
        </a:defRPr>
      </a:lvl7pPr>
      <a:lvl8pPr marL="1371600" algn="r" rtl="1" fontAlgn="base">
        <a:lnSpc>
          <a:spcPct val="90000"/>
        </a:lnSpc>
        <a:spcBef>
          <a:spcPct val="0"/>
        </a:spcBef>
        <a:spcAft>
          <a:spcPct val="0"/>
        </a:spcAft>
        <a:defRPr sz="3600" b="1">
          <a:solidFill>
            <a:schemeClr val="tx2"/>
          </a:solidFill>
          <a:latin typeface="Kanit" charset="-34"/>
        </a:defRPr>
      </a:lvl8pPr>
      <a:lvl9pPr marL="1828800" algn="r" rtl="1" fontAlgn="base">
        <a:lnSpc>
          <a:spcPct val="90000"/>
        </a:lnSpc>
        <a:spcBef>
          <a:spcPct val="0"/>
        </a:spcBef>
        <a:spcAft>
          <a:spcPct val="0"/>
        </a:spcAft>
        <a:defRPr sz="3600" b="1">
          <a:solidFill>
            <a:schemeClr val="tx2"/>
          </a:solidFill>
          <a:latin typeface="Kanit" charset="-34"/>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fa"/>
              <a:t>Click to edit Master title style</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1" anchor="ctr"/>
          <a:lstStyle>
            <a:lvl1pPr algn="r" rtl="1" eaLnBrk="1" fontAlgn="auto" hangingPunct="1">
              <a:spcBef>
                <a:spcPts val="0"/>
              </a:spcBef>
              <a:spcAft>
                <a:spcPts val="0"/>
              </a:spcAft>
              <a:defRPr sz="1000">
                <a:solidFill>
                  <a:schemeClr val="bg1">
                    <a:lumMod val="85000"/>
                  </a:schemeClr>
                </a:solidFill>
                <a:latin typeface="+mn-lt"/>
              </a:defRPr>
            </a:lvl1pPr>
          </a:lstStyle>
          <a:p>
            <a:pPr rtl="1" fontAlgn="base">
              <a:spcBef>
                <a:spcPct val="0"/>
              </a:spcBef>
              <a:spcAft>
                <a:spcPts val="600"/>
              </a:spcAft>
            </a:pPr>
            <a:r>
              <a:rPr lang="fa">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1" anchor="ctr" anchorCtr="0" compatLnSpc="1">
            <a:prstTxWarp prst="textNoShape">
              <a:avLst/>
            </a:prstTxWarp>
          </a:bodyPr>
          <a:lstStyle>
            <a:lvl1pPr algn="r" rtl="1" eaLnBrk="1" hangingPunct="1">
              <a:defRPr sz="1000">
                <a:solidFill>
                  <a:srgbClr val="D9D9D9"/>
                </a:solidFill>
                <a:latin typeface="Kanit" charset="-34"/>
              </a:defRPr>
            </a:lvl1pPr>
          </a:lstStyle>
          <a:p>
            <a:pPr rtl="1">
              <a:defRPr/>
            </a:pPr>
            <a:fld id="{1B304148-1175-4D79-8512-E82E1E2935DB}"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28B1101A-320B-8917-FAA8-4681916D2C3E}"/>
              </a:ext>
            </a:extLst>
          </p:cNvPr>
          <p:cNvSpPr txBox="1">
            <a:spLocks/>
          </p:cNvSpPr>
          <p:nvPr userDrawn="1"/>
        </p:nvSpPr>
        <p:spPr>
          <a:xfrm>
            <a:off x="838200" y="6537325"/>
            <a:ext cx="10515600" cy="155575"/>
          </a:xfrm>
          <a:prstGeom prst="rect">
            <a:avLst/>
          </a:prstGeom>
        </p:spPr>
        <p:txBody>
          <a:bodyPr rtlCol="1" anchor="ctr"/>
          <a:lstStyle>
            <a:defPPr>
              <a:defRPr lang="en-US"/>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rtl="1" fontAlgn="auto">
              <a:spcBef>
                <a:spcPts val="0"/>
              </a:spcBef>
              <a:spcAft>
                <a:spcPts val="0"/>
              </a:spcAft>
              <a:defRPr/>
            </a:pPr>
            <a:r>
              <a:rPr lang="fa" sz="1000" i="1">
                <a:solidFill>
                  <a:schemeClr val="bg1"/>
                </a:solidFill>
              </a:rPr>
              <a:t>Lotterywest is the major supporter of the WA Digital Inclusion Project. WACOSS is leading the initiative and is responsible for project governance.</a:t>
            </a:r>
            <a:endParaRPr lang="en-AU" sz="1000">
              <a:solidFill>
                <a:schemeClr val="bg1"/>
              </a:solidFill>
            </a:endParaRPr>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r" rtl="1" eaLnBrk="0" fontAlgn="base" hangingPunct="0">
        <a:lnSpc>
          <a:spcPct val="90000"/>
        </a:lnSpc>
        <a:spcBef>
          <a:spcPct val="0"/>
        </a:spcBef>
        <a:spcAft>
          <a:spcPct val="0"/>
        </a:spcAft>
        <a:defRPr sz="3600" b="1" kern="1200">
          <a:solidFill>
            <a:srgbClr val="FFD38F"/>
          </a:solidFill>
          <a:latin typeface="+mj-lt"/>
          <a:ea typeface="+mj-ea"/>
          <a:cs typeface="+mj-cs"/>
        </a:defRPr>
      </a:lvl1pPr>
      <a:lvl2pPr algn="r" rtl="1" eaLnBrk="0" fontAlgn="base" hangingPunct="0">
        <a:lnSpc>
          <a:spcPct val="90000"/>
        </a:lnSpc>
        <a:spcBef>
          <a:spcPct val="0"/>
        </a:spcBef>
        <a:spcAft>
          <a:spcPct val="0"/>
        </a:spcAft>
        <a:defRPr sz="3600" b="1">
          <a:solidFill>
            <a:srgbClr val="FFD38F"/>
          </a:solidFill>
          <a:latin typeface="Kanit" charset="-34"/>
        </a:defRPr>
      </a:lvl2pPr>
      <a:lvl3pPr algn="r" rtl="1" eaLnBrk="0" fontAlgn="base" hangingPunct="0">
        <a:lnSpc>
          <a:spcPct val="90000"/>
        </a:lnSpc>
        <a:spcBef>
          <a:spcPct val="0"/>
        </a:spcBef>
        <a:spcAft>
          <a:spcPct val="0"/>
        </a:spcAft>
        <a:defRPr sz="3600" b="1">
          <a:solidFill>
            <a:srgbClr val="FFD38F"/>
          </a:solidFill>
          <a:latin typeface="Kanit" charset="-34"/>
        </a:defRPr>
      </a:lvl3pPr>
      <a:lvl4pPr algn="r" rtl="1" eaLnBrk="0" fontAlgn="base" hangingPunct="0">
        <a:lnSpc>
          <a:spcPct val="90000"/>
        </a:lnSpc>
        <a:spcBef>
          <a:spcPct val="0"/>
        </a:spcBef>
        <a:spcAft>
          <a:spcPct val="0"/>
        </a:spcAft>
        <a:defRPr sz="3600" b="1">
          <a:solidFill>
            <a:srgbClr val="FFD38F"/>
          </a:solidFill>
          <a:latin typeface="Kanit" charset="-34"/>
        </a:defRPr>
      </a:lvl4pPr>
      <a:lvl5pPr algn="r" rtl="1" eaLnBrk="0" fontAlgn="base" hangingPunct="0">
        <a:lnSpc>
          <a:spcPct val="90000"/>
        </a:lnSpc>
        <a:spcBef>
          <a:spcPct val="0"/>
        </a:spcBef>
        <a:spcAft>
          <a:spcPct val="0"/>
        </a:spcAft>
        <a:defRPr sz="3600" b="1">
          <a:solidFill>
            <a:srgbClr val="FFD38F"/>
          </a:solidFill>
          <a:latin typeface="Kanit" charset="-34"/>
        </a:defRPr>
      </a:lvl5pPr>
      <a:lvl6pPr marL="457200" algn="r" rtl="1" fontAlgn="base">
        <a:lnSpc>
          <a:spcPct val="90000"/>
        </a:lnSpc>
        <a:spcBef>
          <a:spcPct val="0"/>
        </a:spcBef>
        <a:spcAft>
          <a:spcPct val="0"/>
        </a:spcAft>
        <a:defRPr sz="3600" b="1">
          <a:solidFill>
            <a:srgbClr val="FFD38F"/>
          </a:solidFill>
          <a:latin typeface="Kanit" charset="-34"/>
        </a:defRPr>
      </a:lvl6pPr>
      <a:lvl7pPr marL="914400" algn="r" rtl="1" fontAlgn="base">
        <a:lnSpc>
          <a:spcPct val="90000"/>
        </a:lnSpc>
        <a:spcBef>
          <a:spcPct val="0"/>
        </a:spcBef>
        <a:spcAft>
          <a:spcPct val="0"/>
        </a:spcAft>
        <a:defRPr sz="3600" b="1">
          <a:solidFill>
            <a:srgbClr val="FFD38F"/>
          </a:solidFill>
          <a:latin typeface="Kanit" charset="-34"/>
        </a:defRPr>
      </a:lvl7pPr>
      <a:lvl8pPr marL="1371600" algn="r" rtl="1" fontAlgn="base">
        <a:lnSpc>
          <a:spcPct val="90000"/>
        </a:lnSpc>
        <a:spcBef>
          <a:spcPct val="0"/>
        </a:spcBef>
        <a:spcAft>
          <a:spcPct val="0"/>
        </a:spcAft>
        <a:defRPr sz="3600" b="1">
          <a:solidFill>
            <a:srgbClr val="FFD38F"/>
          </a:solidFill>
          <a:latin typeface="Kanit" charset="-34"/>
        </a:defRPr>
      </a:lvl8pPr>
      <a:lvl9pPr marL="1828800" algn="r" rtl="1" fontAlgn="base">
        <a:lnSpc>
          <a:spcPct val="90000"/>
        </a:lnSpc>
        <a:spcBef>
          <a:spcPct val="0"/>
        </a:spcBef>
        <a:spcAft>
          <a:spcPct val="0"/>
        </a:spcAft>
        <a:defRPr sz="3600" b="1">
          <a:solidFill>
            <a:srgbClr val="FFD38F"/>
          </a:solidFill>
          <a:latin typeface="Kanit" charset="-34"/>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fa"/>
              <a:t>Click to edit Master title style</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1" anchor="ctr"/>
          <a:lstStyle>
            <a:lvl1pPr algn="r" rtl="1" eaLnBrk="1" fontAlgn="auto" hangingPunct="1">
              <a:spcBef>
                <a:spcPts val="0"/>
              </a:spcBef>
              <a:spcAft>
                <a:spcPts val="0"/>
              </a:spcAft>
              <a:defRPr sz="1000">
                <a:solidFill>
                  <a:schemeClr val="bg1"/>
                </a:solidFill>
                <a:latin typeface="+mn-lt"/>
              </a:defRPr>
            </a:lvl1pPr>
          </a:lstStyle>
          <a:p>
            <a:pPr rtl="1">
              <a:defRPr/>
            </a:pPr>
            <a:r>
              <a:rPr lang="fa"/>
              <a:t>WA Digital Inclusion Project  |  Community Champions | Training Session</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1" anchor="ctr" anchorCtr="0" compatLnSpc="1">
            <a:prstTxWarp prst="textNoShape">
              <a:avLst/>
            </a:prstTxWarp>
          </a:bodyPr>
          <a:lstStyle>
            <a:lvl1pPr algn="r" rtl="1" eaLnBrk="1" hangingPunct="1">
              <a:defRPr sz="1000">
                <a:solidFill>
                  <a:schemeClr val="bg1"/>
                </a:solidFill>
                <a:latin typeface="Kanit" charset="-34"/>
              </a:defRPr>
            </a:lvl1pPr>
          </a:lstStyle>
          <a:p>
            <a:pPr rtl="1">
              <a:defRPr/>
            </a:pPr>
            <a:fld id="{53FA412E-38BE-4F79-B553-EDE76D44228E}"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609C099F-1679-74A2-E22A-71E38F5CDBE1}"/>
              </a:ext>
            </a:extLst>
          </p:cNvPr>
          <p:cNvSpPr txBox="1">
            <a:spLocks/>
          </p:cNvSpPr>
          <p:nvPr userDrawn="1"/>
        </p:nvSpPr>
        <p:spPr>
          <a:xfrm>
            <a:off x="838200" y="6537325"/>
            <a:ext cx="10515600" cy="155575"/>
          </a:xfrm>
          <a:prstGeom prst="rect">
            <a:avLst/>
          </a:prstGeom>
        </p:spPr>
        <p:txBody>
          <a:bodyPr rtlCol="1" anchor="ctr"/>
          <a:lstStyle>
            <a:defPPr>
              <a:defRPr lang="en-US"/>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rtl="1" fontAlgn="auto">
              <a:spcBef>
                <a:spcPts val="0"/>
              </a:spcBef>
              <a:spcAft>
                <a:spcPts val="0"/>
              </a:spcAft>
              <a:defRPr/>
            </a:pPr>
            <a:r>
              <a:rPr lang="fa" sz="1000" i="1">
                <a:solidFill>
                  <a:schemeClr val="tx1">
                    <a:lumMod val="65000"/>
                    <a:lumOff val="35000"/>
                  </a:schemeClr>
                </a:solidFill>
              </a:rPr>
              <a:t>Lotterywest is the major supporter of the WA Digital Inclusion Project. WACOSS is leading the initiative and is responsible for project governance.</a:t>
            </a:r>
            <a:endParaRPr lang="en-AU" sz="1000">
              <a:solidFill>
                <a:schemeClr val="tx1">
                  <a:lumMod val="65000"/>
                  <a:lumOff val="35000"/>
                </a:schemeClr>
              </a:solidFill>
            </a:endParaRPr>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r" rtl="1" eaLnBrk="0" fontAlgn="base" hangingPunct="0">
        <a:lnSpc>
          <a:spcPct val="90000"/>
        </a:lnSpc>
        <a:spcBef>
          <a:spcPct val="0"/>
        </a:spcBef>
        <a:spcAft>
          <a:spcPct val="0"/>
        </a:spcAft>
        <a:defRPr sz="3600" b="1" kern="1200">
          <a:solidFill>
            <a:schemeClr val="bg1"/>
          </a:solidFill>
          <a:latin typeface="+mj-lt"/>
          <a:ea typeface="+mj-ea"/>
          <a:cs typeface="+mj-cs"/>
        </a:defRPr>
      </a:lvl1pPr>
      <a:lvl2pPr algn="r" rtl="1" eaLnBrk="0" fontAlgn="base" hangingPunct="0">
        <a:lnSpc>
          <a:spcPct val="90000"/>
        </a:lnSpc>
        <a:spcBef>
          <a:spcPct val="0"/>
        </a:spcBef>
        <a:spcAft>
          <a:spcPct val="0"/>
        </a:spcAft>
        <a:defRPr sz="3600" b="1">
          <a:solidFill>
            <a:schemeClr val="bg1"/>
          </a:solidFill>
          <a:latin typeface="Kanit" charset="-34"/>
        </a:defRPr>
      </a:lvl2pPr>
      <a:lvl3pPr algn="r" rtl="1" eaLnBrk="0" fontAlgn="base" hangingPunct="0">
        <a:lnSpc>
          <a:spcPct val="90000"/>
        </a:lnSpc>
        <a:spcBef>
          <a:spcPct val="0"/>
        </a:spcBef>
        <a:spcAft>
          <a:spcPct val="0"/>
        </a:spcAft>
        <a:defRPr sz="3600" b="1">
          <a:solidFill>
            <a:schemeClr val="bg1"/>
          </a:solidFill>
          <a:latin typeface="Kanit" charset="-34"/>
        </a:defRPr>
      </a:lvl3pPr>
      <a:lvl4pPr algn="r" rtl="1" eaLnBrk="0" fontAlgn="base" hangingPunct="0">
        <a:lnSpc>
          <a:spcPct val="90000"/>
        </a:lnSpc>
        <a:spcBef>
          <a:spcPct val="0"/>
        </a:spcBef>
        <a:spcAft>
          <a:spcPct val="0"/>
        </a:spcAft>
        <a:defRPr sz="3600" b="1">
          <a:solidFill>
            <a:schemeClr val="bg1"/>
          </a:solidFill>
          <a:latin typeface="Kanit" charset="-34"/>
        </a:defRPr>
      </a:lvl4pPr>
      <a:lvl5pPr algn="r" rtl="1" eaLnBrk="0" fontAlgn="base" hangingPunct="0">
        <a:lnSpc>
          <a:spcPct val="90000"/>
        </a:lnSpc>
        <a:spcBef>
          <a:spcPct val="0"/>
        </a:spcBef>
        <a:spcAft>
          <a:spcPct val="0"/>
        </a:spcAft>
        <a:defRPr sz="3600" b="1">
          <a:solidFill>
            <a:schemeClr val="bg1"/>
          </a:solidFill>
          <a:latin typeface="Kanit" charset="-34"/>
        </a:defRPr>
      </a:lvl5pPr>
      <a:lvl6pPr marL="457200" algn="r" rtl="1" fontAlgn="base">
        <a:lnSpc>
          <a:spcPct val="90000"/>
        </a:lnSpc>
        <a:spcBef>
          <a:spcPct val="0"/>
        </a:spcBef>
        <a:spcAft>
          <a:spcPct val="0"/>
        </a:spcAft>
        <a:defRPr sz="3600" b="1">
          <a:solidFill>
            <a:schemeClr val="bg1"/>
          </a:solidFill>
          <a:latin typeface="Kanit" charset="-34"/>
        </a:defRPr>
      </a:lvl6pPr>
      <a:lvl7pPr marL="914400" algn="r" rtl="1" fontAlgn="base">
        <a:lnSpc>
          <a:spcPct val="90000"/>
        </a:lnSpc>
        <a:spcBef>
          <a:spcPct val="0"/>
        </a:spcBef>
        <a:spcAft>
          <a:spcPct val="0"/>
        </a:spcAft>
        <a:defRPr sz="3600" b="1">
          <a:solidFill>
            <a:schemeClr val="bg1"/>
          </a:solidFill>
          <a:latin typeface="Kanit" charset="-34"/>
        </a:defRPr>
      </a:lvl7pPr>
      <a:lvl8pPr marL="1371600" algn="r" rtl="1" fontAlgn="base">
        <a:lnSpc>
          <a:spcPct val="90000"/>
        </a:lnSpc>
        <a:spcBef>
          <a:spcPct val="0"/>
        </a:spcBef>
        <a:spcAft>
          <a:spcPct val="0"/>
        </a:spcAft>
        <a:defRPr sz="3600" b="1">
          <a:solidFill>
            <a:schemeClr val="bg1"/>
          </a:solidFill>
          <a:latin typeface="Kanit" charset="-34"/>
        </a:defRPr>
      </a:lvl8pPr>
      <a:lvl9pPr marL="1828800" algn="r" rtl="1" fontAlgn="base">
        <a:lnSpc>
          <a:spcPct val="90000"/>
        </a:lnSpc>
        <a:spcBef>
          <a:spcPct val="0"/>
        </a:spcBef>
        <a:spcAft>
          <a:spcPct val="0"/>
        </a:spcAft>
        <a:defRPr sz="3600" b="1">
          <a:solidFill>
            <a:schemeClr val="bg1"/>
          </a:solidFill>
          <a:latin typeface="Kanit" charset="-34"/>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fa"/>
              <a:t>Click to edit Master title style</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1" anchor="ctr"/>
          <a:lstStyle>
            <a:lvl1pPr algn="r" rtl="1" eaLnBrk="1" fontAlgn="auto" hangingPunct="1">
              <a:spcBef>
                <a:spcPts val="0"/>
              </a:spcBef>
              <a:spcAft>
                <a:spcPts val="0"/>
              </a:spcAft>
              <a:defRPr sz="1000">
                <a:solidFill>
                  <a:schemeClr val="bg1">
                    <a:lumMod val="85000"/>
                  </a:schemeClr>
                </a:solidFill>
                <a:latin typeface="+mn-lt"/>
              </a:defRPr>
            </a:lvl1pPr>
          </a:lstStyle>
          <a:p>
            <a:pPr rtl="1">
              <a:defRPr/>
            </a:pPr>
            <a:r>
              <a:rPr lang="fa"/>
              <a:t>WA Digital Inclusion Project  |  Community Champions | Training Session</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rtlCol="1" anchor="ctr" anchorCtr="0" compatLnSpc="1">
            <a:prstTxWarp prst="textNoShape">
              <a:avLst/>
            </a:prstTxWarp>
          </a:bodyPr>
          <a:lstStyle>
            <a:lvl1pPr algn="r" rtl="1" eaLnBrk="1" hangingPunct="1">
              <a:defRPr sz="1000">
                <a:solidFill>
                  <a:srgbClr val="D9D9D9"/>
                </a:solidFill>
                <a:latin typeface="Kanit" charset="-34"/>
              </a:defRPr>
            </a:lvl1pPr>
          </a:lstStyle>
          <a:p>
            <a:pPr rtl="1">
              <a:defRPr/>
            </a:pPr>
            <a:fld id="{BDE20F75-37B3-4CBD-9D09-91F29247B8C8}" type="slidenum">
              <a:rPr lang="en-AU" altLang="en-US"/>
              <a:pPr>
                <a:defRPr/>
              </a:pPr>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r" rtl="1" eaLnBrk="0" fontAlgn="base" hangingPunct="0">
        <a:lnSpc>
          <a:spcPct val="90000"/>
        </a:lnSpc>
        <a:spcBef>
          <a:spcPct val="0"/>
        </a:spcBef>
        <a:spcAft>
          <a:spcPct val="0"/>
        </a:spcAft>
        <a:defRPr sz="3600" b="1" kern="1200">
          <a:solidFill>
            <a:srgbClr val="FFD38F"/>
          </a:solidFill>
          <a:latin typeface="+mj-lt"/>
          <a:ea typeface="+mj-ea"/>
          <a:cs typeface="+mj-cs"/>
        </a:defRPr>
      </a:lvl1pPr>
      <a:lvl2pPr algn="r" rtl="1" eaLnBrk="0" fontAlgn="base" hangingPunct="0">
        <a:lnSpc>
          <a:spcPct val="90000"/>
        </a:lnSpc>
        <a:spcBef>
          <a:spcPct val="0"/>
        </a:spcBef>
        <a:spcAft>
          <a:spcPct val="0"/>
        </a:spcAft>
        <a:defRPr sz="3600" b="1">
          <a:solidFill>
            <a:srgbClr val="FFD38F"/>
          </a:solidFill>
          <a:latin typeface="Kanit" charset="-34"/>
        </a:defRPr>
      </a:lvl2pPr>
      <a:lvl3pPr algn="r" rtl="1" eaLnBrk="0" fontAlgn="base" hangingPunct="0">
        <a:lnSpc>
          <a:spcPct val="90000"/>
        </a:lnSpc>
        <a:spcBef>
          <a:spcPct val="0"/>
        </a:spcBef>
        <a:spcAft>
          <a:spcPct val="0"/>
        </a:spcAft>
        <a:defRPr sz="3600" b="1">
          <a:solidFill>
            <a:srgbClr val="FFD38F"/>
          </a:solidFill>
          <a:latin typeface="Kanit" charset="-34"/>
        </a:defRPr>
      </a:lvl3pPr>
      <a:lvl4pPr algn="r" rtl="1" eaLnBrk="0" fontAlgn="base" hangingPunct="0">
        <a:lnSpc>
          <a:spcPct val="90000"/>
        </a:lnSpc>
        <a:spcBef>
          <a:spcPct val="0"/>
        </a:spcBef>
        <a:spcAft>
          <a:spcPct val="0"/>
        </a:spcAft>
        <a:defRPr sz="3600" b="1">
          <a:solidFill>
            <a:srgbClr val="FFD38F"/>
          </a:solidFill>
          <a:latin typeface="Kanit" charset="-34"/>
        </a:defRPr>
      </a:lvl4pPr>
      <a:lvl5pPr algn="r" rtl="1" eaLnBrk="0" fontAlgn="base" hangingPunct="0">
        <a:lnSpc>
          <a:spcPct val="90000"/>
        </a:lnSpc>
        <a:spcBef>
          <a:spcPct val="0"/>
        </a:spcBef>
        <a:spcAft>
          <a:spcPct val="0"/>
        </a:spcAft>
        <a:defRPr sz="3600" b="1">
          <a:solidFill>
            <a:srgbClr val="FFD38F"/>
          </a:solidFill>
          <a:latin typeface="Kanit" charset="-34"/>
        </a:defRPr>
      </a:lvl5pPr>
      <a:lvl6pPr marL="457200" algn="r" rtl="1" fontAlgn="base">
        <a:lnSpc>
          <a:spcPct val="90000"/>
        </a:lnSpc>
        <a:spcBef>
          <a:spcPct val="0"/>
        </a:spcBef>
        <a:spcAft>
          <a:spcPct val="0"/>
        </a:spcAft>
        <a:defRPr sz="3600" b="1">
          <a:solidFill>
            <a:srgbClr val="FFD38F"/>
          </a:solidFill>
          <a:latin typeface="Kanit" charset="-34"/>
        </a:defRPr>
      </a:lvl6pPr>
      <a:lvl7pPr marL="914400" algn="r" rtl="1" fontAlgn="base">
        <a:lnSpc>
          <a:spcPct val="90000"/>
        </a:lnSpc>
        <a:spcBef>
          <a:spcPct val="0"/>
        </a:spcBef>
        <a:spcAft>
          <a:spcPct val="0"/>
        </a:spcAft>
        <a:defRPr sz="3600" b="1">
          <a:solidFill>
            <a:srgbClr val="FFD38F"/>
          </a:solidFill>
          <a:latin typeface="Kanit" charset="-34"/>
        </a:defRPr>
      </a:lvl7pPr>
      <a:lvl8pPr marL="1371600" algn="r" rtl="1" fontAlgn="base">
        <a:lnSpc>
          <a:spcPct val="90000"/>
        </a:lnSpc>
        <a:spcBef>
          <a:spcPct val="0"/>
        </a:spcBef>
        <a:spcAft>
          <a:spcPct val="0"/>
        </a:spcAft>
        <a:defRPr sz="3600" b="1">
          <a:solidFill>
            <a:srgbClr val="FFD38F"/>
          </a:solidFill>
          <a:latin typeface="Kanit" charset="-34"/>
        </a:defRPr>
      </a:lvl8pPr>
      <a:lvl9pPr marL="1828800" algn="r" rtl="1" fontAlgn="base">
        <a:lnSpc>
          <a:spcPct val="90000"/>
        </a:lnSpc>
        <a:spcBef>
          <a:spcPct val="0"/>
        </a:spcBef>
        <a:spcAft>
          <a:spcPct val="0"/>
        </a:spcAft>
        <a:defRPr sz="3600" b="1">
          <a:solidFill>
            <a:srgbClr val="FFD38F"/>
          </a:solidFill>
          <a:latin typeface="Kanit" charset="-34"/>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fa"/>
              <a:t>Click to edit Master title style</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1" anchor="ctr"/>
          <a:lstStyle>
            <a:lvl1pPr algn="r" rtl="1" eaLnBrk="1" fontAlgn="auto" hangingPunct="1">
              <a:spcBef>
                <a:spcPts val="0"/>
              </a:spcBef>
              <a:spcAft>
                <a:spcPts val="0"/>
              </a:spcAft>
              <a:defRPr sz="1000">
                <a:solidFill>
                  <a:schemeClr val="tx1">
                    <a:tint val="75000"/>
                  </a:schemeClr>
                </a:solidFill>
                <a:latin typeface="+mn-lt"/>
              </a:defRPr>
            </a:lvl1pPr>
          </a:lstStyle>
          <a:p>
            <a:pPr rtl="1">
              <a:defRPr/>
            </a:pPr>
            <a:r>
              <a:rPr lang="fa"/>
              <a:t>WA Digital Inclusion Project  |  Community Champions | Training Session</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rtlCol="1" anchor="ctr" anchorCtr="0" compatLnSpc="1">
            <a:prstTxWarp prst="textNoShape">
              <a:avLst/>
            </a:prstTxWarp>
          </a:bodyPr>
          <a:lstStyle>
            <a:lvl1pPr algn="r" rtl="1" eaLnBrk="1" hangingPunct="1">
              <a:defRPr sz="1000">
                <a:solidFill>
                  <a:srgbClr val="898989"/>
                </a:solidFill>
                <a:latin typeface="Kanit" charset="-34"/>
              </a:defRPr>
            </a:lvl1pPr>
          </a:lstStyle>
          <a:p>
            <a:pPr rtl="1">
              <a:defRPr/>
            </a:pPr>
            <a:fld id="{DA48D004-B801-4596-96B0-B7048528551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r" rtl="1" eaLnBrk="0" fontAlgn="base" hangingPunct="0">
        <a:lnSpc>
          <a:spcPct val="90000"/>
        </a:lnSpc>
        <a:spcBef>
          <a:spcPct val="0"/>
        </a:spcBef>
        <a:spcAft>
          <a:spcPct val="0"/>
        </a:spcAft>
        <a:defRPr sz="3600" b="1" kern="1200">
          <a:solidFill>
            <a:schemeClr val="tx2"/>
          </a:solidFill>
          <a:latin typeface="+mj-lt"/>
          <a:ea typeface="+mj-ea"/>
          <a:cs typeface="+mj-cs"/>
        </a:defRPr>
      </a:lvl1pPr>
      <a:lvl2pPr algn="r" rtl="1" eaLnBrk="0" fontAlgn="base" hangingPunct="0">
        <a:lnSpc>
          <a:spcPct val="90000"/>
        </a:lnSpc>
        <a:spcBef>
          <a:spcPct val="0"/>
        </a:spcBef>
        <a:spcAft>
          <a:spcPct val="0"/>
        </a:spcAft>
        <a:defRPr sz="3600" b="1">
          <a:solidFill>
            <a:schemeClr val="tx2"/>
          </a:solidFill>
          <a:latin typeface="Kanit" charset="-34"/>
        </a:defRPr>
      </a:lvl2pPr>
      <a:lvl3pPr algn="r" rtl="1" eaLnBrk="0" fontAlgn="base" hangingPunct="0">
        <a:lnSpc>
          <a:spcPct val="90000"/>
        </a:lnSpc>
        <a:spcBef>
          <a:spcPct val="0"/>
        </a:spcBef>
        <a:spcAft>
          <a:spcPct val="0"/>
        </a:spcAft>
        <a:defRPr sz="3600" b="1">
          <a:solidFill>
            <a:schemeClr val="tx2"/>
          </a:solidFill>
          <a:latin typeface="Kanit" charset="-34"/>
        </a:defRPr>
      </a:lvl3pPr>
      <a:lvl4pPr algn="r" rtl="1" eaLnBrk="0" fontAlgn="base" hangingPunct="0">
        <a:lnSpc>
          <a:spcPct val="90000"/>
        </a:lnSpc>
        <a:spcBef>
          <a:spcPct val="0"/>
        </a:spcBef>
        <a:spcAft>
          <a:spcPct val="0"/>
        </a:spcAft>
        <a:defRPr sz="3600" b="1">
          <a:solidFill>
            <a:schemeClr val="tx2"/>
          </a:solidFill>
          <a:latin typeface="Kanit" charset="-34"/>
        </a:defRPr>
      </a:lvl4pPr>
      <a:lvl5pPr algn="r" rtl="1" eaLnBrk="0" fontAlgn="base" hangingPunct="0">
        <a:lnSpc>
          <a:spcPct val="90000"/>
        </a:lnSpc>
        <a:spcBef>
          <a:spcPct val="0"/>
        </a:spcBef>
        <a:spcAft>
          <a:spcPct val="0"/>
        </a:spcAft>
        <a:defRPr sz="3600" b="1">
          <a:solidFill>
            <a:schemeClr val="tx2"/>
          </a:solidFill>
          <a:latin typeface="Kanit" charset="-34"/>
        </a:defRPr>
      </a:lvl5pPr>
      <a:lvl6pPr marL="457200" algn="r" rtl="1" fontAlgn="base">
        <a:lnSpc>
          <a:spcPct val="90000"/>
        </a:lnSpc>
        <a:spcBef>
          <a:spcPct val="0"/>
        </a:spcBef>
        <a:spcAft>
          <a:spcPct val="0"/>
        </a:spcAft>
        <a:defRPr sz="3600" b="1">
          <a:solidFill>
            <a:schemeClr val="tx2"/>
          </a:solidFill>
          <a:latin typeface="Kanit" charset="-34"/>
        </a:defRPr>
      </a:lvl6pPr>
      <a:lvl7pPr marL="914400" algn="r" rtl="1" fontAlgn="base">
        <a:lnSpc>
          <a:spcPct val="90000"/>
        </a:lnSpc>
        <a:spcBef>
          <a:spcPct val="0"/>
        </a:spcBef>
        <a:spcAft>
          <a:spcPct val="0"/>
        </a:spcAft>
        <a:defRPr sz="3600" b="1">
          <a:solidFill>
            <a:schemeClr val="tx2"/>
          </a:solidFill>
          <a:latin typeface="Kanit" charset="-34"/>
        </a:defRPr>
      </a:lvl7pPr>
      <a:lvl8pPr marL="1371600" algn="r" rtl="1" fontAlgn="base">
        <a:lnSpc>
          <a:spcPct val="90000"/>
        </a:lnSpc>
        <a:spcBef>
          <a:spcPct val="0"/>
        </a:spcBef>
        <a:spcAft>
          <a:spcPct val="0"/>
        </a:spcAft>
        <a:defRPr sz="3600" b="1">
          <a:solidFill>
            <a:schemeClr val="tx2"/>
          </a:solidFill>
          <a:latin typeface="Kanit" charset="-34"/>
        </a:defRPr>
      </a:lvl8pPr>
      <a:lvl9pPr marL="1828800" algn="r" rtl="1" fontAlgn="base">
        <a:lnSpc>
          <a:spcPct val="90000"/>
        </a:lnSpc>
        <a:spcBef>
          <a:spcPct val="0"/>
        </a:spcBef>
        <a:spcAft>
          <a:spcPct val="0"/>
        </a:spcAft>
        <a:defRPr sz="3600" b="1">
          <a:solidFill>
            <a:schemeClr val="tx2"/>
          </a:solidFill>
          <a:latin typeface="Kanit" charset="-34"/>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fa"/>
              <a:t>Click to edit Master title style</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1" anchor="ctr"/>
          <a:lstStyle>
            <a:lvl1pPr algn="r" rtl="1" eaLnBrk="1" fontAlgn="auto" hangingPunct="1">
              <a:spcBef>
                <a:spcPts val="0"/>
              </a:spcBef>
              <a:spcAft>
                <a:spcPts val="0"/>
              </a:spcAft>
              <a:defRPr sz="1000">
                <a:solidFill>
                  <a:schemeClr val="bg1"/>
                </a:solidFill>
                <a:latin typeface="+mn-lt"/>
              </a:defRPr>
            </a:lvl1pPr>
          </a:lstStyle>
          <a:p>
            <a:pPr rtl="1">
              <a:defRPr/>
            </a:pPr>
            <a:r>
              <a:rPr lang="fa"/>
              <a:t>WA Digital Inclusion Project  |  Community Champions | Training Session</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rtlCol="1" anchor="ctr" anchorCtr="0" compatLnSpc="1">
            <a:prstTxWarp prst="textNoShape">
              <a:avLst/>
            </a:prstTxWarp>
          </a:bodyPr>
          <a:lstStyle>
            <a:lvl1pPr algn="r" rtl="1" eaLnBrk="1" hangingPunct="1">
              <a:defRPr sz="1000">
                <a:solidFill>
                  <a:schemeClr val="bg1"/>
                </a:solidFill>
                <a:latin typeface="Kanit" charset="-34"/>
              </a:defRPr>
            </a:lvl1pPr>
          </a:lstStyle>
          <a:p>
            <a:pPr rtl="1">
              <a:defRPr/>
            </a:pPr>
            <a:fld id="{3B871BD0-B33A-4332-BA47-A3EE7728D329}" type="slidenum">
              <a:rPr lang="en-AU" altLang="en-US"/>
              <a:pPr>
                <a:defRPr/>
              </a:pPr>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r" rtl="1" eaLnBrk="0" fontAlgn="base" hangingPunct="0">
        <a:lnSpc>
          <a:spcPct val="90000"/>
        </a:lnSpc>
        <a:spcBef>
          <a:spcPct val="0"/>
        </a:spcBef>
        <a:spcAft>
          <a:spcPct val="0"/>
        </a:spcAft>
        <a:defRPr sz="3600" b="1" kern="1200">
          <a:solidFill>
            <a:schemeClr val="bg1"/>
          </a:solidFill>
          <a:latin typeface="+mj-lt"/>
          <a:ea typeface="+mj-ea"/>
          <a:cs typeface="+mj-cs"/>
        </a:defRPr>
      </a:lvl1pPr>
      <a:lvl2pPr algn="r" rtl="1" eaLnBrk="0" fontAlgn="base" hangingPunct="0">
        <a:lnSpc>
          <a:spcPct val="90000"/>
        </a:lnSpc>
        <a:spcBef>
          <a:spcPct val="0"/>
        </a:spcBef>
        <a:spcAft>
          <a:spcPct val="0"/>
        </a:spcAft>
        <a:defRPr sz="3600" b="1">
          <a:solidFill>
            <a:schemeClr val="bg1"/>
          </a:solidFill>
          <a:latin typeface="Kanit" charset="-34"/>
        </a:defRPr>
      </a:lvl2pPr>
      <a:lvl3pPr algn="r" rtl="1" eaLnBrk="0" fontAlgn="base" hangingPunct="0">
        <a:lnSpc>
          <a:spcPct val="90000"/>
        </a:lnSpc>
        <a:spcBef>
          <a:spcPct val="0"/>
        </a:spcBef>
        <a:spcAft>
          <a:spcPct val="0"/>
        </a:spcAft>
        <a:defRPr sz="3600" b="1">
          <a:solidFill>
            <a:schemeClr val="bg1"/>
          </a:solidFill>
          <a:latin typeface="Kanit" charset="-34"/>
        </a:defRPr>
      </a:lvl3pPr>
      <a:lvl4pPr algn="r" rtl="1" eaLnBrk="0" fontAlgn="base" hangingPunct="0">
        <a:lnSpc>
          <a:spcPct val="90000"/>
        </a:lnSpc>
        <a:spcBef>
          <a:spcPct val="0"/>
        </a:spcBef>
        <a:spcAft>
          <a:spcPct val="0"/>
        </a:spcAft>
        <a:defRPr sz="3600" b="1">
          <a:solidFill>
            <a:schemeClr val="bg1"/>
          </a:solidFill>
          <a:latin typeface="Kanit" charset="-34"/>
        </a:defRPr>
      </a:lvl4pPr>
      <a:lvl5pPr algn="r" rtl="1" eaLnBrk="0" fontAlgn="base" hangingPunct="0">
        <a:lnSpc>
          <a:spcPct val="90000"/>
        </a:lnSpc>
        <a:spcBef>
          <a:spcPct val="0"/>
        </a:spcBef>
        <a:spcAft>
          <a:spcPct val="0"/>
        </a:spcAft>
        <a:defRPr sz="3600" b="1">
          <a:solidFill>
            <a:schemeClr val="bg1"/>
          </a:solidFill>
          <a:latin typeface="Kanit" charset="-34"/>
        </a:defRPr>
      </a:lvl5pPr>
      <a:lvl6pPr marL="457200" algn="r" rtl="1" fontAlgn="base">
        <a:lnSpc>
          <a:spcPct val="90000"/>
        </a:lnSpc>
        <a:spcBef>
          <a:spcPct val="0"/>
        </a:spcBef>
        <a:spcAft>
          <a:spcPct val="0"/>
        </a:spcAft>
        <a:defRPr sz="3600" b="1">
          <a:solidFill>
            <a:schemeClr val="bg1"/>
          </a:solidFill>
          <a:latin typeface="Kanit" charset="-34"/>
        </a:defRPr>
      </a:lvl6pPr>
      <a:lvl7pPr marL="914400" algn="r" rtl="1" fontAlgn="base">
        <a:lnSpc>
          <a:spcPct val="90000"/>
        </a:lnSpc>
        <a:spcBef>
          <a:spcPct val="0"/>
        </a:spcBef>
        <a:spcAft>
          <a:spcPct val="0"/>
        </a:spcAft>
        <a:defRPr sz="3600" b="1">
          <a:solidFill>
            <a:schemeClr val="bg1"/>
          </a:solidFill>
          <a:latin typeface="Kanit" charset="-34"/>
        </a:defRPr>
      </a:lvl7pPr>
      <a:lvl8pPr marL="1371600" algn="r" rtl="1" fontAlgn="base">
        <a:lnSpc>
          <a:spcPct val="90000"/>
        </a:lnSpc>
        <a:spcBef>
          <a:spcPct val="0"/>
        </a:spcBef>
        <a:spcAft>
          <a:spcPct val="0"/>
        </a:spcAft>
        <a:defRPr sz="3600" b="1">
          <a:solidFill>
            <a:schemeClr val="bg1"/>
          </a:solidFill>
          <a:latin typeface="Kanit" charset="-34"/>
        </a:defRPr>
      </a:lvl8pPr>
      <a:lvl9pPr marL="1828800" algn="r" rtl="1" fontAlgn="base">
        <a:lnSpc>
          <a:spcPct val="90000"/>
        </a:lnSpc>
        <a:spcBef>
          <a:spcPct val="0"/>
        </a:spcBef>
        <a:spcAft>
          <a:spcPct val="0"/>
        </a:spcAft>
        <a:defRPr sz="3600" b="1">
          <a:solidFill>
            <a:schemeClr val="bg1"/>
          </a:solidFill>
          <a:latin typeface="Kanit" charset="-34"/>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p>
            <a:pPr lvl="0" rtl="1"/>
            <a:r>
              <a:rPr lang="fa"/>
              <a:t>Click to edit Master title style</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lvl="0" rtl="1"/>
            <a:r>
              <a:rPr lang="fa"/>
              <a:t>Edit Master text styles</a:t>
            </a:r>
          </a:p>
          <a:p>
            <a:pPr lvl="1" rtl="1"/>
            <a:r>
              <a:rPr lang="fa"/>
              <a:t>Second level</a:t>
            </a:r>
          </a:p>
          <a:p>
            <a:pPr lvl="2" rtl="1"/>
            <a:r>
              <a:rPr lang="fa"/>
              <a:t>Third level</a:t>
            </a:r>
          </a:p>
          <a:p>
            <a:pPr lvl="3" rtl="1"/>
            <a:r>
              <a:rPr lang="fa"/>
              <a:t>Fourth level</a:t>
            </a:r>
          </a:p>
          <a:p>
            <a:pPr lvl="4" rtl="1"/>
            <a:r>
              <a:rPr lang="fa"/>
              <a:t>Fifth level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1" anchor="ctr"/>
          <a:lstStyle>
            <a:lvl1pPr algn="r" rtl="1" eaLnBrk="1" fontAlgn="auto" hangingPunct="1">
              <a:spcBef>
                <a:spcPts val="0"/>
              </a:spcBef>
              <a:spcAft>
                <a:spcPts val="0"/>
              </a:spcAft>
              <a:defRPr sz="1000">
                <a:solidFill>
                  <a:schemeClr val="tx1">
                    <a:tint val="75000"/>
                  </a:schemeClr>
                </a:solidFill>
                <a:latin typeface="+mn-lt"/>
              </a:defRPr>
            </a:lvl1pPr>
          </a:lstStyle>
          <a:p>
            <a:pPr rtl="1">
              <a:defRPr/>
            </a:pPr>
            <a:r>
              <a:rPr lang="fa"/>
              <a:t>WA Digital Inclusion Project  |  Community Champions | Training Session</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1" anchor="ctr" anchorCtr="0" compatLnSpc="1">
            <a:prstTxWarp prst="textNoShape">
              <a:avLst/>
            </a:prstTxWarp>
          </a:bodyPr>
          <a:lstStyle>
            <a:lvl1pPr algn="r" rtl="1" eaLnBrk="1" hangingPunct="1">
              <a:defRPr sz="1000">
                <a:solidFill>
                  <a:srgbClr val="898989"/>
                </a:solidFill>
                <a:latin typeface="Kanit" charset="-34"/>
              </a:defRPr>
            </a:lvl1pPr>
          </a:lstStyle>
          <a:p>
            <a:pPr rtl="1">
              <a:defRPr/>
            </a:pPr>
            <a:fld id="{DA8C01AA-87BC-4F26-A33B-759EEC5B56CF}"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C59FB791-5267-1E63-A263-6AD86FC7730A}"/>
              </a:ext>
            </a:extLst>
          </p:cNvPr>
          <p:cNvSpPr txBox="1">
            <a:spLocks/>
          </p:cNvSpPr>
          <p:nvPr userDrawn="1"/>
        </p:nvSpPr>
        <p:spPr>
          <a:xfrm>
            <a:off x="838200" y="6537325"/>
            <a:ext cx="10515600" cy="155575"/>
          </a:xfrm>
          <a:prstGeom prst="rect">
            <a:avLst/>
          </a:prstGeom>
        </p:spPr>
        <p:txBody>
          <a:bodyPr rtlCol="1" anchor="ctr"/>
          <a:lstStyle>
            <a:defPPr>
              <a:defRPr lang="en-US"/>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rtl="1" fontAlgn="auto">
              <a:spcBef>
                <a:spcPts val="0"/>
              </a:spcBef>
              <a:spcAft>
                <a:spcPts val="0"/>
              </a:spcAft>
              <a:defRPr/>
            </a:pPr>
            <a:r>
              <a:rPr lang="fa" sz="1000" i="1">
                <a:solidFill>
                  <a:schemeClr val="tx1">
                    <a:lumMod val="65000"/>
                    <a:lumOff val="35000"/>
                  </a:schemeClr>
                </a:solidFill>
              </a:rPr>
              <a:t>Lotterywest is the major supporter of the WA Digital Inclusion Project. WACOSS is leading the initiative and is responsible for project governance.</a:t>
            </a:r>
            <a:endParaRPr lang="en-AU" sz="1000">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r" rtl="1" eaLnBrk="0" fontAlgn="base" hangingPunct="0">
        <a:lnSpc>
          <a:spcPct val="90000"/>
        </a:lnSpc>
        <a:spcBef>
          <a:spcPct val="0"/>
        </a:spcBef>
        <a:spcAft>
          <a:spcPct val="0"/>
        </a:spcAft>
        <a:defRPr sz="3600" b="1" kern="1200">
          <a:solidFill>
            <a:schemeClr val="tx2"/>
          </a:solidFill>
          <a:latin typeface="+mj-lt"/>
          <a:ea typeface="+mj-ea"/>
          <a:cs typeface="+mj-cs"/>
        </a:defRPr>
      </a:lvl1pPr>
      <a:lvl2pPr algn="r" rtl="1" eaLnBrk="0" fontAlgn="base" hangingPunct="0">
        <a:lnSpc>
          <a:spcPct val="90000"/>
        </a:lnSpc>
        <a:spcBef>
          <a:spcPct val="0"/>
        </a:spcBef>
        <a:spcAft>
          <a:spcPct val="0"/>
        </a:spcAft>
        <a:defRPr sz="3600" b="1">
          <a:solidFill>
            <a:schemeClr val="tx2"/>
          </a:solidFill>
          <a:latin typeface="Kanit" charset="-34"/>
        </a:defRPr>
      </a:lvl2pPr>
      <a:lvl3pPr algn="r" rtl="1" eaLnBrk="0" fontAlgn="base" hangingPunct="0">
        <a:lnSpc>
          <a:spcPct val="90000"/>
        </a:lnSpc>
        <a:spcBef>
          <a:spcPct val="0"/>
        </a:spcBef>
        <a:spcAft>
          <a:spcPct val="0"/>
        </a:spcAft>
        <a:defRPr sz="3600" b="1">
          <a:solidFill>
            <a:schemeClr val="tx2"/>
          </a:solidFill>
          <a:latin typeface="Kanit" charset="-34"/>
        </a:defRPr>
      </a:lvl3pPr>
      <a:lvl4pPr algn="r" rtl="1" eaLnBrk="0" fontAlgn="base" hangingPunct="0">
        <a:lnSpc>
          <a:spcPct val="90000"/>
        </a:lnSpc>
        <a:spcBef>
          <a:spcPct val="0"/>
        </a:spcBef>
        <a:spcAft>
          <a:spcPct val="0"/>
        </a:spcAft>
        <a:defRPr sz="3600" b="1">
          <a:solidFill>
            <a:schemeClr val="tx2"/>
          </a:solidFill>
          <a:latin typeface="Kanit" charset="-34"/>
        </a:defRPr>
      </a:lvl4pPr>
      <a:lvl5pPr algn="r" rtl="1" eaLnBrk="0" fontAlgn="base" hangingPunct="0">
        <a:lnSpc>
          <a:spcPct val="90000"/>
        </a:lnSpc>
        <a:spcBef>
          <a:spcPct val="0"/>
        </a:spcBef>
        <a:spcAft>
          <a:spcPct val="0"/>
        </a:spcAft>
        <a:defRPr sz="3600" b="1">
          <a:solidFill>
            <a:schemeClr val="tx2"/>
          </a:solidFill>
          <a:latin typeface="Kanit" charset="-34"/>
        </a:defRPr>
      </a:lvl5pPr>
      <a:lvl6pPr marL="457200" algn="r" rtl="1" fontAlgn="base">
        <a:lnSpc>
          <a:spcPct val="90000"/>
        </a:lnSpc>
        <a:spcBef>
          <a:spcPct val="0"/>
        </a:spcBef>
        <a:spcAft>
          <a:spcPct val="0"/>
        </a:spcAft>
        <a:defRPr sz="3600" b="1">
          <a:solidFill>
            <a:schemeClr val="tx2"/>
          </a:solidFill>
          <a:latin typeface="Kanit" charset="-34"/>
        </a:defRPr>
      </a:lvl6pPr>
      <a:lvl7pPr marL="914400" algn="r" rtl="1" fontAlgn="base">
        <a:lnSpc>
          <a:spcPct val="90000"/>
        </a:lnSpc>
        <a:spcBef>
          <a:spcPct val="0"/>
        </a:spcBef>
        <a:spcAft>
          <a:spcPct val="0"/>
        </a:spcAft>
        <a:defRPr sz="3600" b="1">
          <a:solidFill>
            <a:schemeClr val="tx2"/>
          </a:solidFill>
          <a:latin typeface="Kanit" charset="-34"/>
        </a:defRPr>
      </a:lvl7pPr>
      <a:lvl8pPr marL="1371600" algn="r" rtl="1" fontAlgn="base">
        <a:lnSpc>
          <a:spcPct val="90000"/>
        </a:lnSpc>
        <a:spcBef>
          <a:spcPct val="0"/>
        </a:spcBef>
        <a:spcAft>
          <a:spcPct val="0"/>
        </a:spcAft>
        <a:defRPr sz="3600" b="1">
          <a:solidFill>
            <a:schemeClr val="tx2"/>
          </a:solidFill>
          <a:latin typeface="Kanit" charset="-34"/>
        </a:defRPr>
      </a:lvl8pPr>
      <a:lvl9pPr marL="1828800" algn="r" rtl="1" fontAlgn="base">
        <a:lnSpc>
          <a:spcPct val="90000"/>
        </a:lnSpc>
        <a:spcBef>
          <a:spcPct val="0"/>
        </a:spcBef>
        <a:spcAft>
          <a:spcPct val="0"/>
        </a:spcAft>
        <a:defRPr sz="3600" b="1">
          <a:solidFill>
            <a:schemeClr val="tx2"/>
          </a:solidFill>
          <a:latin typeface="Kanit" charset="-34"/>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5.jp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1157778" y="1544411"/>
            <a:ext cx="9876441" cy="2675965"/>
          </a:xfrm>
        </p:spPr>
        <p:txBody>
          <a:bodyPr rtlCol="1"/>
          <a:lstStyle/>
          <a:p>
            <a:pPr algn="ctr" rtl="1" eaLnBrk="1" hangingPunct="1"/>
            <a:r>
              <a:rPr lang="fa" sz="7200" dirty="0">
                <a:solidFill>
                  <a:schemeClr val="bg1"/>
                </a:solidFill>
                <a:latin typeface="Arial" panose="020B0604020202020204" pitchFamily="34" charset="0"/>
                <a:cs typeface="Arial" panose="020B0604020202020204" pitchFamily="34" charset="0"/>
              </a:rPr>
              <a:t>مهارت‌های دیجیتال </a:t>
            </a:r>
            <a:br>
              <a:rPr lang="en-AU" altLang="en-US" sz="7200" dirty="0">
                <a:solidFill>
                  <a:schemeClr val="bg1"/>
                </a:solidFill>
                <a:latin typeface="Arial" panose="020B0604020202020204" pitchFamily="34" charset="0"/>
                <a:cs typeface="Arial" panose="020B0604020202020204" pitchFamily="34" charset="0"/>
              </a:rPr>
            </a:br>
            <a:r>
              <a:rPr lang="fa" sz="7200" dirty="0">
                <a:solidFill>
                  <a:schemeClr val="bg1"/>
                </a:solidFill>
                <a:latin typeface="Arial" panose="020B0604020202020204" pitchFamily="34" charset="0"/>
                <a:cs typeface="Arial" panose="020B0604020202020204" pitchFamily="34" charset="0"/>
              </a:rPr>
              <a:t>جلسه اطلاعاتی</a:t>
            </a: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0303" y="5528470"/>
            <a:ext cx="2631393"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120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9D593-AA17-E755-FC4E-231B85D27B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2E706-C81B-FDE5-5A88-54DF6F19B318}"/>
              </a:ext>
            </a:extLst>
          </p:cNvPr>
          <p:cNvSpPr>
            <a:spLocks noGrp="1"/>
          </p:cNvSpPr>
          <p:nvPr>
            <p:ph type="title"/>
          </p:nvPr>
        </p:nvSpPr>
        <p:spPr>
          <a:xfrm>
            <a:off x="685800" y="167408"/>
            <a:ext cx="8780716" cy="1325563"/>
          </a:xfrm>
        </p:spPr>
        <p:txBody>
          <a:bodyPr/>
          <a:lstStyle/>
          <a:p>
            <a:r>
              <a:rPr lang="ar-AE" sz="4000" dirty="0">
                <a:latin typeface="Arial" panose="020B0604020202020204" pitchFamily="34" charset="0"/>
                <a:cs typeface="Arial" panose="020B0604020202020204" pitchFamily="34" charset="0"/>
              </a:rPr>
              <a:t>کلاهبرداری‌های دسترسی از راه دور و هک کردن</a:t>
            </a:r>
            <a:endParaRPr lang="en-AU" sz="4000" dirty="0"/>
          </a:p>
        </p:txBody>
      </p:sp>
      <p:sp>
        <p:nvSpPr>
          <p:cNvPr id="9" name="Content Placeholder 2">
            <a:extLst>
              <a:ext uri="{FF2B5EF4-FFF2-40B4-BE49-F238E27FC236}">
                <a16:creationId xmlns:a16="http://schemas.microsoft.com/office/drawing/2014/main" id="{3D30CECD-1948-9A9B-62BB-6DE619875E8D}"/>
              </a:ext>
            </a:extLst>
          </p:cNvPr>
          <p:cNvSpPr>
            <a:spLocks noGrp="1"/>
          </p:cNvSpPr>
          <p:nvPr>
            <p:ph sz="half" idx="1"/>
          </p:nvPr>
        </p:nvSpPr>
        <p:spPr>
          <a:xfrm>
            <a:off x="6729414" y="1657141"/>
            <a:ext cx="4890834" cy="3929223"/>
          </a:xfrm>
        </p:spPr>
        <p:txBody>
          <a:bodyPr/>
          <a:lstStyle/>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کلاهبرداران با شما تماس می‌گیرند یا ایمیلی برای تماس با شما ارسال می‌کنند. </a:t>
            </a:r>
          </a:p>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از شما می‌خواهند چیزی را دانلود کنید، و معمولاً وانمود می‌کنند که کامپیوترتان را «تعمیر» می‌کنند. </a:t>
            </a:r>
          </a:p>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این کار امکان دسترسی به دستگاه شما برای دزدیدن اطلاعات ذخیره شده در آن را فراهم می‌کند.</a:t>
            </a:r>
          </a:p>
        </p:txBody>
      </p:sp>
      <p:sp>
        <p:nvSpPr>
          <p:cNvPr id="6" name="Slide Number Placeholder 5">
            <a:extLst>
              <a:ext uri="{FF2B5EF4-FFF2-40B4-BE49-F238E27FC236}">
                <a16:creationId xmlns:a16="http://schemas.microsoft.com/office/drawing/2014/main" id="{3B70A0B2-DF0D-3677-2346-B835ABD2057F}"/>
              </a:ext>
            </a:extLst>
          </p:cNvPr>
          <p:cNvSpPr>
            <a:spLocks noGrp="1"/>
          </p:cNvSpPr>
          <p:nvPr>
            <p:ph type="sldNum" sz="quarter" idx="11"/>
          </p:nvPr>
        </p:nvSpPr>
        <p:spPr/>
        <p:txBody>
          <a:bodyPr/>
          <a:lstStyle/>
          <a:p>
            <a:pPr>
              <a:defRPr/>
            </a:pPr>
            <a:fld id="{5D834F31-63CD-4BB0-9F9E-B240BA518BE4}" type="slidenum">
              <a:rPr lang="en-AU" altLang="en-US" smtClean="0"/>
              <a:pPr>
                <a:defRPr/>
              </a:pPr>
              <a:t>10</a:t>
            </a:fld>
            <a:endParaRPr lang="en-AU" altLang="en-US"/>
          </a:p>
        </p:txBody>
      </p:sp>
      <p:grpSp>
        <p:nvGrpSpPr>
          <p:cNvPr id="3" name="Group 2">
            <a:extLst>
              <a:ext uri="{FF2B5EF4-FFF2-40B4-BE49-F238E27FC236}">
                <a16:creationId xmlns:a16="http://schemas.microsoft.com/office/drawing/2014/main" id="{C91D8B90-FB08-F8DD-9BA9-B15733B25B18}"/>
              </a:ext>
            </a:extLst>
          </p:cNvPr>
          <p:cNvGrpSpPr/>
          <p:nvPr/>
        </p:nvGrpSpPr>
        <p:grpSpPr>
          <a:xfrm>
            <a:off x="9524298" y="201350"/>
            <a:ext cx="915804" cy="915804"/>
            <a:chOff x="5030425" y="1731585"/>
            <a:chExt cx="1578417" cy="1578417"/>
          </a:xfrm>
        </p:grpSpPr>
        <p:pic>
          <p:nvPicPr>
            <p:cNvPr id="4" name="Graphic 3" descr="Laptop outline">
              <a:extLst>
                <a:ext uri="{FF2B5EF4-FFF2-40B4-BE49-F238E27FC236}">
                  <a16:creationId xmlns:a16="http://schemas.microsoft.com/office/drawing/2014/main" id="{DF17DD5D-D472-937A-CF50-4DFF6963C58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130014" y="1767316"/>
              <a:ext cx="1379238" cy="1379238"/>
            </a:xfrm>
            <a:prstGeom prst="rect">
              <a:avLst/>
            </a:prstGeom>
          </p:spPr>
        </p:pic>
        <p:sp>
          <p:nvSpPr>
            <p:cNvPr id="5" name="Oval 4">
              <a:extLst>
                <a:ext uri="{FF2B5EF4-FFF2-40B4-BE49-F238E27FC236}">
                  <a16:creationId xmlns:a16="http://schemas.microsoft.com/office/drawing/2014/main" id="{F1860F6C-AC18-29F2-CA9A-CDBB99C5530A}"/>
                </a:ext>
              </a:extLst>
            </p:cNvPr>
            <p:cNvSpPr/>
            <p:nvPr/>
          </p:nvSpPr>
          <p:spPr>
            <a:xfrm>
              <a:off x="5030425" y="1731585"/>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1" name="Group 10">
            <a:extLst>
              <a:ext uri="{FF2B5EF4-FFF2-40B4-BE49-F238E27FC236}">
                <a16:creationId xmlns:a16="http://schemas.microsoft.com/office/drawing/2014/main" id="{A8BCEA7D-D627-ABBD-2EC4-94CCB0B3EACD}"/>
              </a:ext>
            </a:extLst>
          </p:cNvPr>
          <p:cNvGrpSpPr/>
          <p:nvPr/>
        </p:nvGrpSpPr>
        <p:grpSpPr>
          <a:xfrm>
            <a:off x="91239" y="1117154"/>
            <a:ext cx="6004761" cy="5230222"/>
            <a:chOff x="5311381" y="1189452"/>
            <a:chExt cx="6004761" cy="5230222"/>
          </a:xfrm>
        </p:grpSpPr>
        <p:pic>
          <p:nvPicPr>
            <p:cNvPr id="1026" name="Picture 2" descr="Tech support scams scare you into thinking there's a problem with your computer, often by showing you fake malware warnings.">
              <a:extLst>
                <a:ext uri="{FF2B5EF4-FFF2-40B4-BE49-F238E27FC236}">
                  <a16:creationId xmlns:a16="http://schemas.microsoft.com/office/drawing/2014/main" id="{2D5B6164-6FC9-6F83-B85E-963B63358C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1381" y="1189452"/>
              <a:ext cx="6004761" cy="52302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8F9A439-7CDF-155E-3F88-33F3609A71EA}"/>
                </a:ext>
              </a:extLst>
            </p:cNvPr>
            <p:cNvSpPr/>
            <p:nvPr/>
          </p:nvSpPr>
          <p:spPr>
            <a:xfrm>
              <a:off x="8906022" y="3711847"/>
              <a:ext cx="1294227" cy="2444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17890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54134-7D0C-5E32-1382-E0F72A5926B4}"/>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2346186-C9D8-5984-13FC-1F64977017EA}"/>
              </a:ext>
            </a:extLst>
          </p:cNvPr>
          <p:cNvSpPr>
            <a:spLocks noGrp="1"/>
          </p:cNvSpPr>
          <p:nvPr>
            <p:ph sz="half" idx="1"/>
          </p:nvPr>
        </p:nvSpPr>
        <p:spPr>
          <a:xfrm>
            <a:off x="7724173" y="2072664"/>
            <a:ext cx="3820127" cy="3811081"/>
          </a:xfrm>
        </p:spPr>
        <p:txBody>
          <a:bodyPr/>
          <a:lstStyle/>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کلاهبرداران تبلیغات جعلی یا وب‌سایت‌هایی برای فروش محصولات ایجاد می‌کنند. </a:t>
            </a:r>
          </a:p>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پول شما را می‌گیرند و هرگز محصول را در اختیار شما قرار نمی‌دهند.</a:t>
            </a:r>
          </a:p>
        </p:txBody>
      </p:sp>
      <p:sp>
        <p:nvSpPr>
          <p:cNvPr id="6" name="Slide Number Placeholder 5">
            <a:extLst>
              <a:ext uri="{FF2B5EF4-FFF2-40B4-BE49-F238E27FC236}">
                <a16:creationId xmlns:a16="http://schemas.microsoft.com/office/drawing/2014/main" id="{639C1408-CAF9-3655-BB59-4DE809076837}"/>
              </a:ext>
            </a:extLst>
          </p:cNvPr>
          <p:cNvSpPr>
            <a:spLocks noGrp="1"/>
          </p:cNvSpPr>
          <p:nvPr>
            <p:ph type="sldNum" sz="quarter" idx="11"/>
          </p:nvPr>
        </p:nvSpPr>
        <p:spPr/>
        <p:txBody>
          <a:bodyPr/>
          <a:lstStyle/>
          <a:p>
            <a:pPr>
              <a:defRPr/>
            </a:pPr>
            <a:fld id="{5D834F31-63CD-4BB0-9F9E-B240BA518BE4}" type="slidenum">
              <a:rPr lang="en-AU" altLang="en-US" smtClean="0"/>
              <a:pPr>
                <a:defRPr/>
              </a:pPr>
              <a:t>11</a:t>
            </a:fld>
            <a:endParaRPr lang="en-AU" altLang="en-US"/>
          </a:p>
        </p:txBody>
      </p:sp>
      <p:pic>
        <p:nvPicPr>
          <p:cNvPr id="7" name="Picture 6">
            <a:extLst>
              <a:ext uri="{FF2B5EF4-FFF2-40B4-BE49-F238E27FC236}">
                <a16:creationId xmlns:a16="http://schemas.microsoft.com/office/drawing/2014/main" id="{D894A721-EC26-12D6-70AA-9A6F3DB33FD8}"/>
              </a:ext>
            </a:extLst>
          </p:cNvPr>
          <p:cNvPicPr>
            <a:picLocks noChangeAspect="1"/>
          </p:cNvPicPr>
          <p:nvPr/>
        </p:nvPicPr>
        <p:blipFill>
          <a:blip r:embed="rId3"/>
          <a:srcRect l="9261" t="55431" r="74724" b="8512"/>
          <a:stretch/>
        </p:blipFill>
        <p:spPr>
          <a:xfrm>
            <a:off x="9238305" y="248776"/>
            <a:ext cx="1062666" cy="1022860"/>
          </a:xfrm>
          <a:prstGeom prst="rect">
            <a:avLst/>
          </a:prstGeom>
        </p:spPr>
      </p:pic>
      <p:pic>
        <p:nvPicPr>
          <p:cNvPr id="13" name="Picture 12">
            <a:extLst>
              <a:ext uri="{FF2B5EF4-FFF2-40B4-BE49-F238E27FC236}">
                <a16:creationId xmlns:a16="http://schemas.microsoft.com/office/drawing/2014/main" id="{381FA298-7390-652D-854E-FF6193A55162}"/>
              </a:ext>
            </a:extLst>
          </p:cNvPr>
          <p:cNvPicPr>
            <a:picLocks noChangeAspect="1"/>
          </p:cNvPicPr>
          <p:nvPr/>
        </p:nvPicPr>
        <p:blipFill>
          <a:blip r:embed="rId4"/>
          <a:stretch>
            <a:fillRect/>
          </a:stretch>
        </p:blipFill>
        <p:spPr>
          <a:xfrm>
            <a:off x="211382" y="1218730"/>
            <a:ext cx="8042030" cy="5177307"/>
          </a:xfrm>
          <a:prstGeom prst="rect">
            <a:avLst/>
          </a:prstGeom>
        </p:spPr>
      </p:pic>
      <p:pic>
        <p:nvPicPr>
          <p:cNvPr id="4" name="Picture 3">
            <a:extLst>
              <a:ext uri="{FF2B5EF4-FFF2-40B4-BE49-F238E27FC236}">
                <a16:creationId xmlns:a16="http://schemas.microsoft.com/office/drawing/2014/main" id="{E5854EE5-C6F5-24A0-ED2E-26750426FE7D}"/>
              </a:ext>
            </a:extLst>
          </p:cNvPr>
          <p:cNvPicPr>
            <a:picLocks noChangeAspect="1"/>
          </p:cNvPicPr>
          <p:nvPr/>
        </p:nvPicPr>
        <p:blipFill>
          <a:blip r:embed="rId5">
            <a:extLst>
              <a:ext uri="{28A0092B-C50C-407E-A947-70E740481C1C}">
                <a14:useLocalDpi xmlns:a14="http://schemas.microsoft.com/office/drawing/2010/main" val="0"/>
              </a:ext>
            </a:extLst>
          </a:blip>
          <a:srcRect l="2393" t="89997" r="70217" b="1324"/>
          <a:stretch/>
        </p:blipFill>
        <p:spPr>
          <a:xfrm>
            <a:off x="3887455" y="409057"/>
            <a:ext cx="5078243" cy="688222"/>
          </a:xfrm>
          <a:prstGeom prst="rect">
            <a:avLst/>
          </a:prstGeom>
        </p:spPr>
      </p:pic>
    </p:spTree>
    <p:extLst>
      <p:ext uri="{BB962C8B-B14F-4D97-AF65-F5344CB8AC3E}">
        <p14:creationId xmlns:p14="http://schemas.microsoft.com/office/powerpoint/2010/main" val="35700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7F237-0252-91F5-807A-8286D765D90A}"/>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3731FAE-2B01-DBA5-7423-2C5B0BF4315B}"/>
              </a:ext>
            </a:extLst>
          </p:cNvPr>
          <p:cNvSpPr>
            <a:spLocks noGrp="1"/>
          </p:cNvSpPr>
          <p:nvPr>
            <p:ph sz="half" idx="1"/>
          </p:nvPr>
        </p:nvSpPr>
        <p:spPr>
          <a:xfrm>
            <a:off x="6992229" y="1670538"/>
            <a:ext cx="4663366" cy="3516923"/>
          </a:xfrm>
        </p:spPr>
        <p:txBody>
          <a:bodyPr/>
          <a:lstStyle/>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کلاهبرداران ایمیل‌های جعلی را از طرف شخصی مانند بانک یا دولت ارسال می‌کنند.</a:t>
            </a:r>
          </a:p>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معمولاً از شما می‌خواهند که اطلاعات شخصی را برای آنها ارسال کنید. </a:t>
            </a:r>
          </a:p>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به محض اینکه اطلاعات کافی داشته باشند، می‌توانند خودشان را به جای شما قرار دهند.</a:t>
            </a:r>
          </a:p>
        </p:txBody>
      </p:sp>
      <p:sp>
        <p:nvSpPr>
          <p:cNvPr id="6" name="Slide Number Placeholder 5">
            <a:extLst>
              <a:ext uri="{FF2B5EF4-FFF2-40B4-BE49-F238E27FC236}">
                <a16:creationId xmlns:a16="http://schemas.microsoft.com/office/drawing/2014/main" id="{4CC6F0DD-2918-4914-F29C-72FFDA8FD2EE}"/>
              </a:ext>
            </a:extLst>
          </p:cNvPr>
          <p:cNvSpPr>
            <a:spLocks noGrp="1"/>
          </p:cNvSpPr>
          <p:nvPr>
            <p:ph type="sldNum" sz="quarter" idx="11"/>
          </p:nvPr>
        </p:nvSpPr>
        <p:spPr/>
        <p:txBody>
          <a:bodyPr/>
          <a:lstStyle/>
          <a:p>
            <a:pPr>
              <a:defRPr/>
            </a:pPr>
            <a:fld id="{5D834F31-63CD-4BB0-9F9E-B240BA518BE4}" type="slidenum">
              <a:rPr lang="en-AU" altLang="en-US" smtClean="0"/>
              <a:pPr>
                <a:defRPr/>
              </a:pPr>
              <a:t>12</a:t>
            </a:fld>
            <a:endParaRPr lang="en-AU" altLang="en-US"/>
          </a:p>
        </p:txBody>
      </p:sp>
      <p:pic>
        <p:nvPicPr>
          <p:cNvPr id="3" name="Picture 2" descr="Icon&#10;&#10;Description automatically generated">
            <a:extLst>
              <a:ext uri="{FF2B5EF4-FFF2-40B4-BE49-F238E27FC236}">
                <a16:creationId xmlns:a16="http://schemas.microsoft.com/office/drawing/2014/main" id="{3E33ADEF-2ABB-5604-A2FA-EC7C9D0DA5BA}"/>
              </a:ext>
            </a:extLst>
          </p:cNvPr>
          <p:cNvPicPr>
            <a:picLocks noChangeAspect="1"/>
          </p:cNvPicPr>
          <p:nvPr/>
        </p:nvPicPr>
        <p:blipFill>
          <a:blip r:embed="rId3"/>
          <a:stretch>
            <a:fillRect/>
          </a:stretch>
        </p:blipFill>
        <p:spPr>
          <a:xfrm>
            <a:off x="9452648" y="93952"/>
            <a:ext cx="1059104" cy="1059104"/>
          </a:xfrm>
          <a:prstGeom prst="rect">
            <a:avLst/>
          </a:prstGeom>
        </p:spPr>
      </p:pic>
      <p:pic>
        <p:nvPicPr>
          <p:cNvPr id="10" name="Picture 9">
            <a:extLst>
              <a:ext uri="{FF2B5EF4-FFF2-40B4-BE49-F238E27FC236}">
                <a16:creationId xmlns:a16="http://schemas.microsoft.com/office/drawing/2014/main" id="{31AD4F59-D5E8-93AC-D54A-5D913BB4A51F}"/>
              </a:ext>
            </a:extLst>
          </p:cNvPr>
          <p:cNvPicPr>
            <a:picLocks noChangeAspect="1"/>
          </p:cNvPicPr>
          <p:nvPr/>
        </p:nvPicPr>
        <p:blipFill>
          <a:blip r:embed="rId4"/>
          <a:stretch>
            <a:fillRect/>
          </a:stretch>
        </p:blipFill>
        <p:spPr>
          <a:xfrm>
            <a:off x="399171" y="1153056"/>
            <a:ext cx="6593058" cy="5120744"/>
          </a:xfrm>
          <a:prstGeom prst="rect">
            <a:avLst/>
          </a:prstGeom>
        </p:spPr>
      </p:pic>
      <p:pic>
        <p:nvPicPr>
          <p:cNvPr id="5" name="Picture 4">
            <a:extLst>
              <a:ext uri="{FF2B5EF4-FFF2-40B4-BE49-F238E27FC236}">
                <a16:creationId xmlns:a16="http://schemas.microsoft.com/office/drawing/2014/main" id="{6D20E082-5B77-9652-9F4F-5DD9977CEA78}"/>
              </a:ext>
            </a:extLst>
          </p:cNvPr>
          <p:cNvPicPr>
            <a:picLocks noChangeAspect="1"/>
          </p:cNvPicPr>
          <p:nvPr/>
        </p:nvPicPr>
        <p:blipFill>
          <a:blip r:embed="rId5">
            <a:extLst>
              <a:ext uri="{28A0092B-C50C-407E-A947-70E740481C1C}">
                <a14:useLocalDpi xmlns:a14="http://schemas.microsoft.com/office/drawing/2010/main" val="0"/>
              </a:ext>
            </a:extLst>
          </a:blip>
          <a:srcRect l="72791" t="37416" r="-181" b="52597"/>
          <a:stretch/>
        </p:blipFill>
        <p:spPr>
          <a:xfrm>
            <a:off x="3905764" y="203276"/>
            <a:ext cx="5389205" cy="840456"/>
          </a:xfrm>
          <a:prstGeom prst="rect">
            <a:avLst/>
          </a:prstGeom>
        </p:spPr>
      </p:pic>
    </p:spTree>
    <p:extLst>
      <p:ext uri="{BB962C8B-B14F-4D97-AF65-F5344CB8AC3E}">
        <p14:creationId xmlns:p14="http://schemas.microsoft.com/office/powerpoint/2010/main" val="145622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E64E-CFCA-7A9D-3089-24A564D0F27A}"/>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301F653-1340-1A0A-F8EB-F83BA3C4905D}"/>
              </a:ext>
            </a:extLst>
          </p:cNvPr>
          <p:cNvSpPr>
            <a:spLocks noGrp="1"/>
          </p:cNvSpPr>
          <p:nvPr>
            <p:ph sz="half" idx="1"/>
          </p:nvPr>
        </p:nvSpPr>
        <p:spPr>
          <a:xfrm>
            <a:off x="6493344" y="1656600"/>
            <a:ext cx="5271864" cy="3810549"/>
          </a:xfrm>
        </p:spPr>
        <p:txBody>
          <a:bodyPr/>
          <a:lstStyle/>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وقتی یک کلاهبردار از افرادی که به دنبال عشق آنلاین هستند سوء استفاده می‌کند.</a:t>
            </a:r>
          </a:p>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اغلب وانمود می‌کنند که نسبت به شما احساساتی دارند و بعد از اینکه به آنها اعتماد کردید از شما پول می‌خواهند.</a:t>
            </a:r>
            <a:endParaRPr lang="en-AU"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اگر از اپلیکیشن‌ها یا وب‌سایت‌های دوست‌یابی استفاده می‌کنید، حتماً هویت شخص را، در صورت امکان به صورت حضوری، تأیید کنید.</a:t>
            </a:r>
          </a:p>
        </p:txBody>
      </p:sp>
      <p:sp>
        <p:nvSpPr>
          <p:cNvPr id="6" name="Slide Number Placeholder 5">
            <a:extLst>
              <a:ext uri="{FF2B5EF4-FFF2-40B4-BE49-F238E27FC236}">
                <a16:creationId xmlns:a16="http://schemas.microsoft.com/office/drawing/2014/main" id="{B41970ED-F3C8-5BA0-467A-AC6CDE4907CE}"/>
              </a:ext>
            </a:extLst>
          </p:cNvPr>
          <p:cNvSpPr>
            <a:spLocks noGrp="1"/>
          </p:cNvSpPr>
          <p:nvPr>
            <p:ph type="sldNum" sz="quarter" idx="11"/>
          </p:nvPr>
        </p:nvSpPr>
        <p:spPr/>
        <p:txBody>
          <a:bodyPr/>
          <a:lstStyle/>
          <a:p>
            <a:pPr>
              <a:defRPr/>
            </a:pPr>
            <a:fld id="{5D834F31-63CD-4BB0-9F9E-B240BA518BE4}" type="slidenum">
              <a:rPr lang="en-AU" altLang="en-US" smtClean="0"/>
              <a:pPr>
                <a:defRPr/>
              </a:pPr>
              <a:t>13</a:t>
            </a:fld>
            <a:endParaRPr lang="en-AU" altLang="en-US"/>
          </a:p>
        </p:txBody>
      </p:sp>
      <p:pic>
        <p:nvPicPr>
          <p:cNvPr id="4" name="Picture 3" descr="Shape, icon&#10;&#10;Description automatically generated">
            <a:extLst>
              <a:ext uri="{FF2B5EF4-FFF2-40B4-BE49-F238E27FC236}">
                <a16:creationId xmlns:a16="http://schemas.microsoft.com/office/drawing/2014/main" id="{7CBBFA99-B129-9E88-3C74-318B8AAE0227}"/>
              </a:ext>
            </a:extLst>
          </p:cNvPr>
          <p:cNvPicPr>
            <a:picLocks noChangeAspect="1"/>
          </p:cNvPicPr>
          <p:nvPr/>
        </p:nvPicPr>
        <p:blipFill>
          <a:blip r:embed="rId3"/>
          <a:stretch>
            <a:fillRect/>
          </a:stretch>
        </p:blipFill>
        <p:spPr>
          <a:xfrm>
            <a:off x="9299899" y="149047"/>
            <a:ext cx="1104228" cy="1104228"/>
          </a:xfrm>
          <a:prstGeom prst="rect">
            <a:avLst/>
          </a:prstGeom>
        </p:spPr>
      </p:pic>
      <p:pic>
        <p:nvPicPr>
          <p:cNvPr id="14" name="Picture 13">
            <a:extLst>
              <a:ext uri="{FF2B5EF4-FFF2-40B4-BE49-F238E27FC236}">
                <a16:creationId xmlns:a16="http://schemas.microsoft.com/office/drawing/2014/main" id="{9D4ADBD8-6E2C-0C61-08E7-C5A33836D091}"/>
              </a:ext>
            </a:extLst>
          </p:cNvPr>
          <p:cNvPicPr>
            <a:picLocks noChangeAspect="1"/>
          </p:cNvPicPr>
          <p:nvPr/>
        </p:nvPicPr>
        <p:blipFill>
          <a:blip r:embed="rId4"/>
          <a:stretch>
            <a:fillRect/>
          </a:stretch>
        </p:blipFill>
        <p:spPr>
          <a:xfrm>
            <a:off x="139282" y="1498357"/>
            <a:ext cx="6354062" cy="6077798"/>
          </a:xfrm>
          <a:prstGeom prst="rect">
            <a:avLst/>
          </a:prstGeom>
        </p:spPr>
      </p:pic>
      <p:pic>
        <p:nvPicPr>
          <p:cNvPr id="5" name="Picture 4">
            <a:extLst>
              <a:ext uri="{FF2B5EF4-FFF2-40B4-BE49-F238E27FC236}">
                <a16:creationId xmlns:a16="http://schemas.microsoft.com/office/drawing/2014/main" id="{9603F68C-8694-2478-0647-5A30ED456E43}"/>
              </a:ext>
            </a:extLst>
          </p:cNvPr>
          <p:cNvPicPr>
            <a:picLocks noChangeAspect="1"/>
          </p:cNvPicPr>
          <p:nvPr/>
        </p:nvPicPr>
        <p:blipFill>
          <a:blip r:embed="rId5">
            <a:extLst>
              <a:ext uri="{28A0092B-C50C-407E-A947-70E740481C1C}">
                <a14:useLocalDpi xmlns:a14="http://schemas.microsoft.com/office/drawing/2010/main" val="0"/>
              </a:ext>
            </a:extLst>
          </a:blip>
          <a:srcRect l="73209" t="90414" r="-599" b="-401"/>
          <a:stretch/>
        </p:blipFill>
        <p:spPr>
          <a:xfrm>
            <a:off x="3316313" y="248971"/>
            <a:ext cx="6017374" cy="938420"/>
          </a:xfrm>
          <a:prstGeom prst="rect">
            <a:avLst/>
          </a:prstGeom>
        </p:spPr>
      </p:pic>
    </p:spTree>
    <p:extLst>
      <p:ext uri="{BB962C8B-B14F-4D97-AF65-F5344CB8AC3E}">
        <p14:creationId xmlns:p14="http://schemas.microsoft.com/office/powerpoint/2010/main" val="119943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8793-08EF-BE55-516F-92C0168CA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56233-B9BE-55FF-7C2D-8D59101CF735}"/>
              </a:ext>
            </a:extLst>
          </p:cNvPr>
          <p:cNvSpPr>
            <a:spLocks noGrp="1"/>
          </p:cNvSpPr>
          <p:nvPr>
            <p:ph type="title"/>
          </p:nvPr>
        </p:nvSpPr>
        <p:spPr>
          <a:xfrm>
            <a:off x="2019449" y="167408"/>
            <a:ext cx="7281713" cy="1325563"/>
          </a:xfrm>
        </p:spPr>
        <p:txBody>
          <a:bodyPr/>
          <a:lstStyle/>
          <a:p>
            <a:r>
              <a:rPr lang="ar-AE" sz="4000" dirty="0">
                <a:latin typeface="Arial" panose="020B0604020202020204" pitchFamily="34" charset="0"/>
                <a:cs typeface="Arial" panose="020B0604020202020204" pitchFamily="34" charset="0"/>
              </a:rPr>
              <a:t>کلاهبرداری‌های کارت هدیه</a:t>
            </a:r>
            <a:endParaRPr lang="en-AU" sz="4000" dirty="0"/>
          </a:p>
        </p:txBody>
      </p:sp>
      <p:sp>
        <p:nvSpPr>
          <p:cNvPr id="9" name="Content Placeholder 2">
            <a:extLst>
              <a:ext uri="{FF2B5EF4-FFF2-40B4-BE49-F238E27FC236}">
                <a16:creationId xmlns:a16="http://schemas.microsoft.com/office/drawing/2014/main" id="{71DA8F00-A885-74AD-A651-E43D26ED01D0}"/>
              </a:ext>
            </a:extLst>
          </p:cNvPr>
          <p:cNvSpPr>
            <a:spLocks noGrp="1"/>
          </p:cNvSpPr>
          <p:nvPr>
            <p:ph sz="half" idx="1"/>
          </p:nvPr>
        </p:nvSpPr>
        <p:spPr>
          <a:xfrm>
            <a:off x="5314950" y="1492971"/>
            <a:ext cx="6329364" cy="3516923"/>
          </a:xfrm>
        </p:spPr>
        <p:txBody>
          <a:bodyPr/>
          <a:lstStyle/>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کلاهبرداران، فردی را  در این مسئله دخیل می‌کنند تا شما را متقاعد کند کارت هدیه خریداری کرده و جزئیات آن را در اختیارشان قرار دهید.</a:t>
            </a:r>
          </a:p>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کلاهبرداران اغلب خود را به جای کسب‌وکارهای معتبر، نهادهای دولتی یا حتی افرادی که می‌شناسید جا می‌زنند.</a:t>
            </a:r>
          </a:p>
          <a:p>
            <a:pPr marL="0" lvl="0" indent="0">
              <a:lnSpc>
                <a:spcPct val="107000"/>
              </a:lnSpc>
              <a:spcAft>
                <a:spcPts val="800"/>
              </a:spcAft>
              <a:buNone/>
              <a:tabLst>
                <a:tab pos="457200" algn="l"/>
              </a:tabLst>
            </a:pPr>
            <a:r>
              <a:rPr lang="ar-AE"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آن‌ها ممکن است ادعا کنند که پرداخت از طریق کارت‌های هدیه برای حل یک مشکل یا کمک در شرایط اضطراری لازم است.</a:t>
            </a:r>
          </a:p>
        </p:txBody>
      </p:sp>
      <p:sp>
        <p:nvSpPr>
          <p:cNvPr id="6" name="Slide Number Placeholder 5">
            <a:extLst>
              <a:ext uri="{FF2B5EF4-FFF2-40B4-BE49-F238E27FC236}">
                <a16:creationId xmlns:a16="http://schemas.microsoft.com/office/drawing/2014/main" id="{33C57735-F07D-3786-F0F0-F41536355446}"/>
              </a:ext>
            </a:extLst>
          </p:cNvPr>
          <p:cNvSpPr>
            <a:spLocks noGrp="1"/>
          </p:cNvSpPr>
          <p:nvPr>
            <p:ph type="sldNum" sz="quarter" idx="11"/>
          </p:nvPr>
        </p:nvSpPr>
        <p:spPr/>
        <p:txBody>
          <a:bodyPr/>
          <a:lstStyle/>
          <a:p>
            <a:pPr>
              <a:defRPr/>
            </a:pPr>
            <a:fld id="{5D834F31-63CD-4BB0-9F9E-B240BA518BE4}" type="slidenum">
              <a:rPr lang="en-AU" altLang="en-US" smtClean="0"/>
              <a:pPr>
                <a:defRPr/>
              </a:pPr>
              <a:t>14</a:t>
            </a:fld>
            <a:endParaRPr lang="en-AU" altLang="en-US"/>
          </a:p>
        </p:txBody>
      </p:sp>
      <p:grpSp>
        <p:nvGrpSpPr>
          <p:cNvPr id="3" name="Group 2">
            <a:extLst>
              <a:ext uri="{FF2B5EF4-FFF2-40B4-BE49-F238E27FC236}">
                <a16:creationId xmlns:a16="http://schemas.microsoft.com/office/drawing/2014/main" id="{63AE63D5-FB13-5C6E-345C-B40D8B86FCA2}"/>
              </a:ext>
            </a:extLst>
          </p:cNvPr>
          <p:cNvGrpSpPr/>
          <p:nvPr/>
        </p:nvGrpSpPr>
        <p:grpSpPr>
          <a:xfrm>
            <a:off x="9529290" y="229065"/>
            <a:ext cx="836291" cy="836291"/>
            <a:chOff x="9016717" y="3899393"/>
            <a:chExt cx="1578417" cy="1578417"/>
          </a:xfrm>
        </p:grpSpPr>
        <p:pic>
          <p:nvPicPr>
            <p:cNvPr id="7" name="Graphic 2" descr="Present outline">
              <a:extLst>
                <a:ext uri="{FF2B5EF4-FFF2-40B4-BE49-F238E27FC236}">
                  <a16:creationId xmlns:a16="http://schemas.microsoft.com/office/drawing/2014/main" id="{F2CA50CD-2E04-EC69-230D-3912A1848F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5029" y="3929178"/>
              <a:ext cx="1249368" cy="1249368"/>
            </a:xfrm>
            <a:prstGeom prst="rect">
              <a:avLst/>
            </a:prstGeom>
          </p:spPr>
        </p:pic>
        <p:sp>
          <p:nvSpPr>
            <p:cNvPr id="8" name="Oval 7">
              <a:extLst>
                <a:ext uri="{FF2B5EF4-FFF2-40B4-BE49-F238E27FC236}">
                  <a16:creationId xmlns:a16="http://schemas.microsoft.com/office/drawing/2014/main" id="{6ED400B9-9136-4AEB-FC0F-21E4465A1E55}"/>
                </a:ext>
              </a:extLst>
            </p:cNvPr>
            <p:cNvSpPr/>
            <p:nvPr/>
          </p:nvSpPr>
          <p:spPr>
            <a:xfrm>
              <a:off x="9016717" y="3899393"/>
              <a:ext cx="1578417" cy="1578417"/>
            </a:xfrm>
            <a:prstGeom prst="ellipse">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1" name="Picture 10">
            <a:extLst>
              <a:ext uri="{FF2B5EF4-FFF2-40B4-BE49-F238E27FC236}">
                <a16:creationId xmlns:a16="http://schemas.microsoft.com/office/drawing/2014/main" id="{04963001-3A70-EB76-DF82-B46F2719FDA6}"/>
              </a:ext>
            </a:extLst>
          </p:cNvPr>
          <p:cNvPicPr>
            <a:picLocks noChangeAspect="1"/>
          </p:cNvPicPr>
          <p:nvPr/>
        </p:nvPicPr>
        <p:blipFill>
          <a:blip r:embed="rId5"/>
          <a:stretch>
            <a:fillRect/>
          </a:stretch>
        </p:blipFill>
        <p:spPr>
          <a:xfrm>
            <a:off x="294614" y="170517"/>
            <a:ext cx="4182059" cy="6687483"/>
          </a:xfrm>
          <a:prstGeom prst="rect">
            <a:avLst/>
          </a:prstGeom>
        </p:spPr>
      </p:pic>
    </p:spTree>
    <p:extLst>
      <p:ext uri="{BB962C8B-B14F-4D97-AF65-F5344CB8AC3E}">
        <p14:creationId xmlns:p14="http://schemas.microsoft.com/office/powerpoint/2010/main" val="318888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26D81F-D180-DEAF-414E-38AF6C90DE63}"/>
              </a:ext>
            </a:extLst>
          </p:cNvPr>
          <p:cNvSpPr>
            <a:spLocks noGrp="1"/>
          </p:cNvSpPr>
          <p:nvPr>
            <p:ph type="title"/>
          </p:nvPr>
        </p:nvSpPr>
        <p:spPr>
          <a:xfrm>
            <a:off x="1162214" y="171760"/>
            <a:ext cx="9867572" cy="1325563"/>
          </a:xfrm>
        </p:spPr>
        <p:txBody>
          <a:bodyPr rtlCol="1"/>
          <a:lstStyle/>
          <a:p>
            <a:pPr algn="ctr" rtl="1"/>
            <a:r>
              <a:rPr lang="fa" sz="4000" dirty="0">
                <a:latin typeface="Arial" panose="020B0604020202020204" pitchFamily="34" charset="0"/>
                <a:cs typeface="Arial" panose="020B0604020202020204" pitchFamily="34" charset="0"/>
              </a:rPr>
              <a:t>نکاتی برای ایمن ماندن در فضای آنلاین</a:t>
            </a:r>
          </a:p>
        </p:txBody>
      </p:sp>
      <p:graphicFrame>
        <p:nvGraphicFramePr>
          <p:cNvPr id="10" name="Content Placeholder 5">
            <a:extLst>
              <a:ext uri="{FF2B5EF4-FFF2-40B4-BE49-F238E27FC236}">
                <a16:creationId xmlns:a16="http://schemas.microsoft.com/office/drawing/2014/main" id="{2D874D53-55FC-A4E7-485A-F44D7E3139AA}"/>
              </a:ext>
            </a:extLst>
          </p:cNvPr>
          <p:cNvGraphicFramePr>
            <a:graphicFrameLocks noGrp="1"/>
          </p:cNvGraphicFramePr>
          <p:nvPr>
            <p:ph idx="1"/>
            <p:extLst>
              <p:ext uri="{D42A27DB-BD31-4B8C-83A1-F6EECF244321}">
                <p14:modId xmlns:p14="http://schemas.microsoft.com/office/powerpoint/2010/main" val="729196910"/>
              </p:ext>
            </p:extLst>
          </p:nvPr>
        </p:nvGraphicFramePr>
        <p:xfrm>
          <a:off x="634701" y="1856935"/>
          <a:ext cx="11225203" cy="4641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DC20E757-1F63-1C32-9C6D-619339D6CBBA}"/>
              </a:ext>
            </a:extLst>
          </p:cNvPr>
          <p:cNvSpPr/>
          <p:nvPr/>
        </p:nvSpPr>
        <p:spPr>
          <a:xfrm>
            <a:off x="759655" y="6498388"/>
            <a:ext cx="10501380" cy="3596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sp>
        <p:nvSpPr>
          <p:cNvPr id="7" name="Rectangle 6">
            <a:extLst>
              <a:ext uri="{FF2B5EF4-FFF2-40B4-BE49-F238E27FC236}">
                <a16:creationId xmlns:a16="http://schemas.microsoft.com/office/drawing/2014/main" id="{D405DFCC-C1A8-1DD9-E355-E90B89B01F6D}"/>
              </a:ext>
            </a:extLst>
          </p:cNvPr>
          <p:cNvSpPr/>
          <p:nvPr/>
        </p:nvSpPr>
        <p:spPr>
          <a:xfrm>
            <a:off x="10353822" y="-1"/>
            <a:ext cx="1828800"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spTree>
    <p:extLst>
      <p:ext uri="{BB962C8B-B14F-4D97-AF65-F5344CB8AC3E}">
        <p14:creationId xmlns:p14="http://schemas.microsoft.com/office/powerpoint/2010/main" val="70305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63" name="Slide Background">
            <a:extLst>
              <a:ext uri="{FF2B5EF4-FFF2-40B4-BE49-F238E27FC236}">
                <a16:creationId xmlns:a16="http://schemas.microsoft.com/office/drawing/2014/main" id="{80FF5399-FA23-473F-85C9-264D3BE15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useBgFill="1">
        <p:nvSpPr>
          <p:cNvPr id="49164" name="Rectangle 49163">
            <a:extLst>
              <a:ext uri="{FF2B5EF4-FFF2-40B4-BE49-F238E27FC236}">
                <a16:creationId xmlns:a16="http://schemas.microsoft.com/office/drawing/2014/main" id="{C7131595-FDDB-7A19-5010-FB35011F3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98"/>
            <a:ext cx="12191999" cy="2287673"/>
          </a:xfrm>
          <a:prstGeom prst="rect">
            <a:avLst/>
          </a:prstGeom>
          <a:ln>
            <a:noFill/>
          </a:ln>
          <a:effectLst>
            <a:outerShdw blurRad="317500" dist="203200" dir="7140000" sx="89000" sy="89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49154" name="Title 1">
            <a:extLst>
              <a:ext uri="{FF2B5EF4-FFF2-40B4-BE49-F238E27FC236}">
                <a16:creationId xmlns:a16="http://schemas.microsoft.com/office/drawing/2014/main" id="{6B0344B1-5264-29BF-99F4-B41E5EB12B75}"/>
              </a:ext>
            </a:extLst>
          </p:cNvPr>
          <p:cNvSpPr>
            <a:spLocks noGrp="1" noChangeArrowheads="1"/>
          </p:cNvSpPr>
          <p:nvPr>
            <p:ph type="title"/>
          </p:nvPr>
        </p:nvSpPr>
        <p:spPr>
          <a:xfrm>
            <a:off x="758952" y="435978"/>
            <a:ext cx="3461355" cy="1432312"/>
          </a:xfrm>
        </p:spPr>
        <p:txBody>
          <a:bodyPr vert="horz" lIns="91440" tIns="45720" rIns="91440" bIns="45720" rtlCol="1" anchor="ctr">
            <a:normAutofit/>
          </a:bodyPr>
          <a:lstStyle/>
          <a:p>
            <a:pPr rtl="1" eaLnBrk="1" hangingPunct="1"/>
            <a:r>
              <a:rPr lang="fa" sz="4000" dirty="0">
                <a:solidFill>
                  <a:srgbClr val="1962B2"/>
                </a:solidFill>
                <a:latin typeface="Arial" panose="020B0604020202020204" pitchFamily="34" charset="0"/>
                <a:cs typeface="Arial" panose="020B0604020202020204" pitchFamily="34" charset="0"/>
              </a:rPr>
              <a:t>آزمون کلاهبرداری!</a:t>
            </a:r>
          </a:p>
        </p:txBody>
      </p:sp>
      <p:sp>
        <p:nvSpPr>
          <p:cNvPr id="18" name="Rectangle 17">
            <a:extLst>
              <a:ext uri="{FF2B5EF4-FFF2-40B4-BE49-F238E27FC236}">
                <a16:creationId xmlns:a16="http://schemas.microsoft.com/office/drawing/2014/main" id="{779A707D-B9AB-88A5-FDE9-F83AE647EB03}"/>
              </a:ext>
            </a:extLst>
          </p:cNvPr>
          <p:cNvSpPr/>
          <p:nvPr/>
        </p:nvSpPr>
        <p:spPr>
          <a:xfrm>
            <a:off x="4220308" y="435978"/>
            <a:ext cx="7499549" cy="1440609"/>
          </a:xfrm>
          <a:prstGeom prst="rect">
            <a:avLst/>
          </a:prstGeom>
          <a:solidFill>
            <a:srgbClr val="F9CADB"/>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1" anchor="ctr">
            <a:normAutofit/>
          </a:bodyPr>
          <a:lstStyle/>
          <a:p>
            <a:pPr algn="ctr" rtl="1" eaLnBrk="1" fontAlgn="auto" hangingPunct="1">
              <a:lnSpc>
                <a:spcPct val="90000"/>
              </a:lnSpc>
              <a:spcBef>
                <a:spcPts val="1000"/>
              </a:spcBef>
              <a:spcAft>
                <a:spcPts val="0"/>
              </a:spcAft>
              <a:defRPr/>
            </a:pPr>
            <a:r>
              <a:rPr lang="fa" sz="3600" dirty="0">
                <a:solidFill>
                  <a:schemeClr val="tx1"/>
                </a:solidFill>
                <a:latin typeface="Arial" panose="020B0604020202020204" pitchFamily="34" charset="0"/>
                <a:cs typeface="Arial" panose="020B0604020202020204" pitchFamily="34" charset="0"/>
              </a:rPr>
              <a:t>فکر می‌کنید کدام یک از این موارد واقعی است؟</a:t>
            </a:r>
          </a:p>
        </p:txBody>
      </p:sp>
      <p:pic>
        <p:nvPicPr>
          <p:cNvPr id="3" name="Picture 10">
            <a:extLst>
              <a:ext uri="{FF2B5EF4-FFF2-40B4-BE49-F238E27FC236}">
                <a16:creationId xmlns:a16="http://schemas.microsoft.com/office/drawing/2014/main" id="{5D83872C-8CA4-CFE4-4102-1BB2309DAC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5" t="21037" r="21703" b="68561"/>
          <a:stretch/>
        </p:blipFill>
        <p:spPr bwMode="auto">
          <a:xfrm>
            <a:off x="605641" y="2580366"/>
            <a:ext cx="5311430" cy="1593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a:extLst>
              <a:ext uri="{FF2B5EF4-FFF2-40B4-BE49-F238E27FC236}">
                <a16:creationId xmlns:a16="http://schemas.microsoft.com/office/drawing/2014/main" id="{F46F1651-B326-3A26-8FF8-17AE1AE50E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 t="21481" r="21775" b="66140"/>
          <a:stretch/>
        </p:blipFill>
        <p:spPr bwMode="auto">
          <a:xfrm>
            <a:off x="1803119" y="4636613"/>
            <a:ext cx="5054657" cy="17854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white background with black text&#10;&#10;Description automatically generated">
            <a:extLst>
              <a:ext uri="{FF2B5EF4-FFF2-40B4-BE49-F238E27FC236}">
                <a16:creationId xmlns:a16="http://schemas.microsoft.com/office/drawing/2014/main" id="{8FD3F168-76F0-F300-E687-67B3451990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0264" y="2478413"/>
            <a:ext cx="4960816" cy="1893561"/>
          </a:xfrm>
          <a:prstGeom prst="rect">
            <a:avLst/>
          </a:prstGeom>
        </p:spPr>
      </p:pic>
    </p:spTree>
    <p:extLst>
      <p:ext uri="{BB962C8B-B14F-4D97-AF65-F5344CB8AC3E}">
        <p14:creationId xmlns:p14="http://schemas.microsoft.com/office/powerpoint/2010/main" val="328873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63" name="Slide Background">
            <a:extLst>
              <a:ext uri="{FF2B5EF4-FFF2-40B4-BE49-F238E27FC236}">
                <a16:creationId xmlns:a16="http://schemas.microsoft.com/office/drawing/2014/main" id="{80FF5399-FA23-473F-85C9-264D3BE15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useBgFill="1">
        <p:nvSpPr>
          <p:cNvPr id="49164" name="Rectangle 49163">
            <a:extLst>
              <a:ext uri="{FF2B5EF4-FFF2-40B4-BE49-F238E27FC236}">
                <a16:creationId xmlns:a16="http://schemas.microsoft.com/office/drawing/2014/main" id="{C7131595-FDDB-7A19-5010-FB35011F3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98"/>
            <a:ext cx="12191999" cy="2287673"/>
          </a:xfrm>
          <a:prstGeom prst="rect">
            <a:avLst/>
          </a:prstGeom>
          <a:ln>
            <a:noFill/>
          </a:ln>
          <a:effectLst>
            <a:outerShdw blurRad="317500" dist="203200" dir="7140000" sx="89000" sy="89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49154" name="Title 1">
            <a:extLst>
              <a:ext uri="{FF2B5EF4-FFF2-40B4-BE49-F238E27FC236}">
                <a16:creationId xmlns:a16="http://schemas.microsoft.com/office/drawing/2014/main" id="{6B0344B1-5264-29BF-99F4-B41E5EB12B75}"/>
              </a:ext>
            </a:extLst>
          </p:cNvPr>
          <p:cNvSpPr>
            <a:spLocks noGrp="1" noChangeArrowheads="1"/>
          </p:cNvSpPr>
          <p:nvPr>
            <p:ph type="title"/>
          </p:nvPr>
        </p:nvSpPr>
        <p:spPr>
          <a:xfrm>
            <a:off x="758952" y="435978"/>
            <a:ext cx="3461355" cy="1432312"/>
          </a:xfrm>
        </p:spPr>
        <p:txBody>
          <a:bodyPr vert="horz" lIns="91440" tIns="45720" rIns="91440" bIns="45720" rtlCol="1" anchor="ctr">
            <a:normAutofit/>
          </a:bodyPr>
          <a:lstStyle/>
          <a:p>
            <a:pPr rtl="1" eaLnBrk="1" hangingPunct="1"/>
            <a:r>
              <a:rPr lang="fa" sz="4000" dirty="0">
                <a:solidFill>
                  <a:srgbClr val="1962B2"/>
                </a:solidFill>
                <a:latin typeface="Arial" panose="020B0604020202020204" pitchFamily="34" charset="0"/>
                <a:cs typeface="Arial" panose="020B0604020202020204" pitchFamily="34" charset="0"/>
              </a:rPr>
              <a:t>آزمون کلاهبرداری!</a:t>
            </a:r>
          </a:p>
        </p:txBody>
      </p:sp>
      <p:sp>
        <p:nvSpPr>
          <p:cNvPr id="18" name="Rectangle 17">
            <a:extLst>
              <a:ext uri="{FF2B5EF4-FFF2-40B4-BE49-F238E27FC236}">
                <a16:creationId xmlns:a16="http://schemas.microsoft.com/office/drawing/2014/main" id="{779A707D-B9AB-88A5-FDE9-F83AE647EB03}"/>
              </a:ext>
            </a:extLst>
          </p:cNvPr>
          <p:cNvSpPr/>
          <p:nvPr/>
        </p:nvSpPr>
        <p:spPr>
          <a:xfrm>
            <a:off x="4220308" y="435978"/>
            <a:ext cx="7499549" cy="1440609"/>
          </a:xfrm>
          <a:prstGeom prst="rect">
            <a:avLst/>
          </a:prstGeom>
          <a:solidFill>
            <a:srgbClr val="F9CADB"/>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1" anchor="ctr">
            <a:normAutofit/>
          </a:bodyPr>
          <a:lstStyle/>
          <a:p>
            <a:pPr algn="ctr" rtl="1" eaLnBrk="1" fontAlgn="auto" hangingPunct="1">
              <a:lnSpc>
                <a:spcPct val="90000"/>
              </a:lnSpc>
              <a:spcBef>
                <a:spcPts val="1000"/>
              </a:spcBef>
              <a:spcAft>
                <a:spcPts val="0"/>
              </a:spcAft>
              <a:defRPr/>
            </a:pPr>
            <a:r>
              <a:rPr lang="fa" sz="3600" dirty="0">
                <a:solidFill>
                  <a:schemeClr val="tx1"/>
                </a:solidFill>
                <a:latin typeface="Arial" panose="020B0604020202020204" pitchFamily="34" charset="0"/>
                <a:cs typeface="Arial" panose="020B0604020202020204" pitchFamily="34" charset="0"/>
              </a:rPr>
              <a:t>فکر می‌کنید کدام یک از این موارد واقعی است؟</a:t>
            </a:r>
          </a:p>
        </p:txBody>
      </p:sp>
      <p:pic>
        <p:nvPicPr>
          <p:cNvPr id="3" name="Picture 10">
            <a:extLst>
              <a:ext uri="{FF2B5EF4-FFF2-40B4-BE49-F238E27FC236}">
                <a16:creationId xmlns:a16="http://schemas.microsoft.com/office/drawing/2014/main" id="{5D83872C-8CA4-CFE4-4102-1BB2309DAC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5" t="21037" r="21703" b="68561"/>
          <a:stretch/>
        </p:blipFill>
        <p:spPr bwMode="auto">
          <a:xfrm>
            <a:off x="605641" y="2580366"/>
            <a:ext cx="5311430" cy="1593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BEC184E-B220-CE5F-A2D2-70A8E781CC66}"/>
              </a:ext>
            </a:extLst>
          </p:cNvPr>
          <p:cNvSpPr txBox="1"/>
          <p:nvPr/>
        </p:nvSpPr>
        <p:spPr>
          <a:xfrm>
            <a:off x="7588575" y="4850493"/>
            <a:ext cx="4131282" cy="1569660"/>
          </a:xfrm>
          <a:prstGeom prst="rect">
            <a:avLst/>
          </a:prstGeom>
          <a:noFill/>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fa" sz="3200">
                <a:solidFill>
                  <a:srgbClr val="FF0000"/>
                </a:solidFill>
                <a:latin typeface="Arial" panose="020B0604020202020204" pitchFamily="34" charset="0"/>
                <a:cs typeface="Arial" panose="020B0604020202020204" pitchFamily="34" charset="0"/>
              </a:rPr>
              <a:t>این پیام واقعی است و ما می‌توانیم از راه‌های دیگر آن را تأیید کنیم!</a:t>
            </a:r>
          </a:p>
        </p:txBody>
      </p:sp>
      <p:pic>
        <p:nvPicPr>
          <p:cNvPr id="7" name="Picture 6" descr="A white background with black text&#10;&#10;Description automatically generated">
            <a:extLst>
              <a:ext uri="{FF2B5EF4-FFF2-40B4-BE49-F238E27FC236}">
                <a16:creationId xmlns:a16="http://schemas.microsoft.com/office/drawing/2014/main" id="{DBFD7F80-7B80-E2F7-754A-B2E391900E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0264" y="2478413"/>
            <a:ext cx="4960816" cy="1893561"/>
          </a:xfrm>
          <a:prstGeom prst="rect">
            <a:avLst/>
          </a:prstGeom>
        </p:spPr>
      </p:pic>
      <p:pic>
        <p:nvPicPr>
          <p:cNvPr id="6" name="Picture 16">
            <a:extLst>
              <a:ext uri="{FF2B5EF4-FFF2-40B4-BE49-F238E27FC236}">
                <a16:creationId xmlns:a16="http://schemas.microsoft.com/office/drawing/2014/main" id="{9F3CB96B-F06B-5DD1-318C-AF2A179218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 t="21481" r="21775" b="66140"/>
          <a:stretch/>
        </p:blipFill>
        <p:spPr bwMode="auto">
          <a:xfrm>
            <a:off x="1803119" y="4636613"/>
            <a:ext cx="5054657" cy="178540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9972FFC0-FAAA-6738-2186-0DEF84A350C6}"/>
              </a:ext>
            </a:extLst>
          </p:cNvPr>
          <p:cNvSpPr/>
          <p:nvPr/>
        </p:nvSpPr>
        <p:spPr>
          <a:xfrm>
            <a:off x="6190498" y="2208973"/>
            <a:ext cx="5814832" cy="23530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a:p>
        </p:txBody>
      </p:sp>
    </p:spTree>
    <p:extLst>
      <p:ext uri="{BB962C8B-B14F-4D97-AF65-F5344CB8AC3E}">
        <p14:creationId xmlns:p14="http://schemas.microsoft.com/office/powerpoint/2010/main" val="798217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B0344B1-5264-29BF-99F4-B41E5EB12B75}"/>
              </a:ext>
            </a:extLst>
          </p:cNvPr>
          <p:cNvSpPr>
            <a:spLocks noGrp="1" noChangeArrowheads="1"/>
          </p:cNvSpPr>
          <p:nvPr>
            <p:ph type="title"/>
          </p:nvPr>
        </p:nvSpPr>
        <p:spPr>
          <a:xfrm>
            <a:off x="838200" y="50800"/>
            <a:ext cx="9228138" cy="1119188"/>
          </a:xfrm>
        </p:spPr>
        <p:txBody>
          <a:bodyPr rtlCol="1"/>
          <a:lstStyle/>
          <a:p>
            <a:pPr algn="ctr" rtl="1" eaLnBrk="1" hangingPunct="1"/>
            <a:r>
              <a:rPr lang="fa" sz="4400" dirty="0">
                <a:latin typeface="Arial" panose="020B0604020202020204" pitchFamily="34" charset="0"/>
                <a:ea typeface="Kanit" panose="020B0502040204020203" charset="0"/>
                <a:cs typeface="Arial" panose="020B0604020202020204" pitchFamily="34" charset="0"/>
              </a:rPr>
              <a:t>کلاهبرداری‌های پیامکی - مثال‌های بیشتر!</a:t>
            </a:r>
          </a:p>
        </p:txBody>
      </p:sp>
      <p:sp>
        <p:nvSpPr>
          <p:cNvPr id="49155" name="Slide Number Placeholder 3">
            <a:extLst>
              <a:ext uri="{FF2B5EF4-FFF2-40B4-BE49-F238E27FC236}">
                <a16:creationId xmlns:a16="http://schemas.microsoft.com/office/drawing/2014/main" id="{06B72056-8824-1261-CD3A-BBC46D94149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1"/>
          <a:lstStyle>
            <a:lvl1pPr algn="r" rtl="1">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gn="r" rtl="1">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gn="r" rtl="1">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gn="r" rtl="1">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gn="r" rtl="1">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rtl="1">
              <a:lnSpc>
                <a:spcPct val="100000"/>
              </a:lnSpc>
              <a:spcBef>
                <a:spcPct val="0"/>
              </a:spcBef>
              <a:buFontTx/>
              <a:buNone/>
            </a:pPr>
            <a:fld id="{57DA016B-EB01-4607-A6A1-C43B434C3DF4}" type="slidenum">
              <a:rPr lang="en-AU" altLang="en-US" sz="1000" smtClean="0">
                <a:solidFill>
                  <a:srgbClr val="898989"/>
                </a:solidFill>
                <a:latin typeface="+mn-lt"/>
              </a:rPr>
              <a:pPr rtl="1">
                <a:lnSpc>
                  <a:spcPct val="100000"/>
                </a:lnSpc>
                <a:spcBef>
                  <a:spcPct val="0"/>
                </a:spcBef>
                <a:buFontTx/>
                <a:buNone/>
              </a:pPr>
              <a:t>18</a:t>
            </a:fld>
            <a:endParaRPr lang="en-AU" altLang="en-US" sz="1000">
              <a:solidFill>
                <a:srgbClr val="898989"/>
              </a:solidFill>
              <a:latin typeface="+mn-lt"/>
            </a:endParaRPr>
          </a:p>
        </p:txBody>
      </p:sp>
      <p:pic>
        <p:nvPicPr>
          <p:cNvPr id="3" name="Picture 6">
            <a:extLst>
              <a:ext uri="{FF2B5EF4-FFF2-40B4-BE49-F238E27FC236}">
                <a16:creationId xmlns:a16="http://schemas.microsoft.com/office/drawing/2014/main" id="{B1A69B1F-9505-9B3F-F77E-CC4C6C64C3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889" r="20396" b="66197"/>
          <a:stretch/>
        </p:blipFill>
        <p:spPr bwMode="auto">
          <a:xfrm>
            <a:off x="1021354" y="1160629"/>
            <a:ext cx="4320000" cy="14854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a:extLst>
              <a:ext uri="{FF2B5EF4-FFF2-40B4-BE49-F238E27FC236}">
                <a16:creationId xmlns:a16="http://schemas.microsoft.com/office/drawing/2014/main" id="{0515C2A5-9A71-A26A-2462-12C0C80583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1333" r="19871" b="65388"/>
          <a:stretch/>
        </p:blipFill>
        <p:spPr bwMode="auto">
          <a:xfrm>
            <a:off x="6500985" y="2962812"/>
            <a:ext cx="4320000" cy="15256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phone&#10;&#10;Description automatically generated">
            <a:extLst>
              <a:ext uri="{FF2B5EF4-FFF2-40B4-BE49-F238E27FC236}">
                <a16:creationId xmlns:a16="http://schemas.microsoft.com/office/drawing/2014/main" id="{FF8E2143-6558-E7EC-4018-0FC73A729754}"/>
              </a:ext>
            </a:extLst>
          </p:cNvPr>
          <p:cNvPicPr>
            <a:picLocks noChangeAspect="1"/>
          </p:cNvPicPr>
          <p:nvPr/>
        </p:nvPicPr>
        <p:blipFill>
          <a:blip r:embed="rId5" cstate="print">
            <a:extLst>
              <a:ext uri="{28A0092B-C50C-407E-A947-70E740481C1C}">
                <a14:useLocalDpi xmlns:a14="http://schemas.microsoft.com/office/drawing/2010/main" val="0"/>
              </a:ext>
            </a:extLst>
          </a:blip>
          <a:srcRect t="27839" r="4618" b="4618"/>
          <a:stretch/>
        </p:blipFill>
        <p:spPr bwMode="auto">
          <a:xfrm>
            <a:off x="1159140" y="4854900"/>
            <a:ext cx="4089265" cy="1296225"/>
          </a:xfrm>
          <a:prstGeom prst="rect">
            <a:avLst/>
          </a:prstGeom>
          <a:noFill/>
          <a:ln>
            <a:noFill/>
          </a:ln>
        </p:spPr>
      </p:pic>
      <p:pic>
        <p:nvPicPr>
          <p:cNvPr id="6" name="Picture 5" descr="A close-up of a message&#10;&#10;Description automatically generated">
            <a:extLst>
              <a:ext uri="{FF2B5EF4-FFF2-40B4-BE49-F238E27FC236}">
                <a16:creationId xmlns:a16="http://schemas.microsoft.com/office/drawing/2014/main" id="{428EB34C-ECD1-6CBE-6058-36EC4E2F859B}"/>
              </a:ext>
            </a:extLst>
          </p:cNvPr>
          <p:cNvPicPr>
            <a:picLocks noChangeAspect="1"/>
          </p:cNvPicPr>
          <p:nvPr/>
        </p:nvPicPr>
        <p:blipFill>
          <a:blip r:embed="rId6">
            <a:extLst>
              <a:ext uri="{28A0092B-C50C-407E-A947-70E740481C1C}">
                <a14:useLocalDpi xmlns:a14="http://schemas.microsoft.com/office/drawing/2010/main" val="0"/>
              </a:ext>
            </a:extLst>
          </a:blip>
          <a:srcRect r="3237"/>
          <a:stretch/>
        </p:blipFill>
        <p:spPr>
          <a:xfrm>
            <a:off x="1021354" y="2742948"/>
            <a:ext cx="4320000" cy="2015041"/>
          </a:xfrm>
          <a:prstGeom prst="rect">
            <a:avLst/>
          </a:prstGeom>
        </p:spPr>
      </p:pic>
      <p:pic>
        <p:nvPicPr>
          <p:cNvPr id="7" name="Picture 6" descr="A close up of a message&#10;&#10;Description automatically generated">
            <a:extLst>
              <a:ext uri="{FF2B5EF4-FFF2-40B4-BE49-F238E27FC236}">
                <a16:creationId xmlns:a16="http://schemas.microsoft.com/office/drawing/2014/main" id="{80CBA316-C6C8-6977-DAE4-2827BA8EE7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0904" y="1202050"/>
            <a:ext cx="4180162" cy="1634605"/>
          </a:xfrm>
          <a:prstGeom prst="rect">
            <a:avLst/>
          </a:prstGeom>
        </p:spPr>
      </p:pic>
      <p:pic>
        <p:nvPicPr>
          <p:cNvPr id="8" name="Picture 7" descr="A screenshot of a message&#10;&#10;Description automatically generated">
            <a:extLst>
              <a:ext uri="{FF2B5EF4-FFF2-40B4-BE49-F238E27FC236}">
                <a16:creationId xmlns:a16="http://schemas.microsoft.com/office/drawing/2014/main" id="{159D628A-D911-C9BA-B0B7-EF58BA4D84C9}"/>
              </a:ext>
            </a:extLst>
          </p:cNvPr>
          <p:cNvPicPr>
            <a:picLocks noChangeAspect="1"/>
          </p:cNvPicPr>
          <p:nvPr/>
        </p:nvPicPr>
        <p:blipFill>
          <a:blip r:embed="rId8" cstate="print">
            <a:extLst>
              <a:ext uri="{28A0092B-C50C-407E-A947-70E740481C1C}">
                <a14:useLocalDpi xmlns:a14="http://schemas.microsoft.com/office/drawing/2010/main" val="0"/>
              </a:ext>
            </a:extLst>
          </a:blip>
          <a:srcRect t="24604" r="9024"/>
          <a:stretch/>
        </p:blipFill>
        <p:spPr bwMode="auto">
          <a:xfrm>
            <a:off x="6570904" y="4463493"/>
            <a:ext cx="4320000" cy="1590004"/>
          </a:xfrm>
          <a:prstGeom prst="rect">
            <a:avLst/>
          </a:prstGeom>
          <a:noFill/>
          <a:ln>
            <a:noFill/>
          </a:ln>
        </p:spPr>
      </p:pic>
    </p:spTree>
    <p:extLst>
      <p:ext uri="{BB962C8B-B14F-4D97-AF65-F5344CB8AC3E}">
        <p14:creationId xmlns:p14="http://schemas.microsoft.com/office/powerpoint/2010/main" val="1802180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284A905-2867-1355-6A59-1F2DC3809BA4}"/>
              </a:ext>
            </a:extLst>
          </p:cNvPr>
          <p:cNvSpPr>
            <a:spLocks noGrp="1" noChangeArrowheads="1"/>
          </p:cNvSpPr>
          <p:nvPr>
            <p:ph type="title"/>
          </p:nvPr>
        </p:nvSpPr>
        <p:spPr>
          <a:xfrm>
            <a:off x="1089399" y="21969"/>
            <a:ext cx="5683103" cy="1325563"/>
          </a:xfrm>
        </p:spPr>
        <p:txBody>
          <a:bodyPr rtlCol="1"/>
          <a:lstStyle/>
          <a:p>
            <a:pPr rtl="1"/>
            <a:r>
              <a:rPr lang="fa" sz="4400" dirty="0">
                <a:latin typeface="Arial" panose="020B0604020202020204" pitchFamily="34" charset="0"/>
                <a:cs typeface="Arial" panose="020B0604020202020204" pitchFamily="34" charset="0"/>
              </a:rPr>
              <a:t>متن هرزنامه؟ آیفون</a:t>
            </a:r>
          </a:p>
        </p:txBody>
      </p:sp>
      <p:sp>
        <p:nvSpPr>
          <p:cNvPr id="52228" name="Slide Number Placeholder 3">
            <a:extLst>
              <a:ext uri="{FF2B5EF4-FFF2-40B4-BE49-F238E27FC236}">
                <a16:creationId xmlns:a16="http://schemas.microsoft.com/office/drawing/2014/main" id="{E2FD8341-9296-402F-2AC3-38C843D02BD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1"/>
          <a:lstStyle>
            <a:lvl1pPr algn="r" rtl="1">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gn="r" rtl="1">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gn="r" rtl="1">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gn="r" rtl="1">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gn="r" rtl="1">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rtl="1">
              <a:lnSpc>
                <a:spcPct val="100000"/>
              </a:lnSpc>
              <a:spcBef>
                <a:spcPct val="0"/>
              </a:spcBef>
              <a:buFontTx/>
              <a:buNone/>
            </a:pPr>
            <a:fld id="{936516E2-A83E-47FF-BC41-6DAF90ECCF89}" type="slidenum">
              <a:rPr lang="en-AU" altLang="en-US" sz="1000" smtClean="0">
                <a:solidFill>
                  <a:srgbClr val="898989"/>
                </a:solidFill>
                <a:latin typeface="+mn-lt"/>
              </a:rPr>
              <a:pPr rtl="1">
                <a:lnSpc>
                  <a:spcPct val="100000"/>
                </a:lnSpc>
                <a:spcBef>
                  <a:spcPct val="0"/>
                </a:spcBef>
                <a:buFontTx/>
                <a:buNone/>
              </a:pPr>
              <a:t>19</a:t>
            </a:fld>
            <a:endParaRPr lang="en-AU" altLang="en-US" sz="1000">
              <a:solidFill>
                <a:srgbClr val="898989"/>
              </a:solidFill>
              <a:latin typeface="+mn-lt"/>
            </a:endParaRPr>
          </a:p>
        </p:txBody>
      </p:sp>
      <p:pic>
        <p:nvPicPr>
          <p:cNvPr id="52229" name="Picture 4">
            <a:extLst>
              <a:ext uri="{FF2B5EF4-FFF2-40B4-BE49-F238E27FC236}">
                <a16:creationId xmlns:a16="http://schemas.microsoft.com/office/drawing/2014/main" id="{72580DBD-4766-A9D6-3947-76DB00CA05B5}"/>
              </a:ext>
            </a:extLst>
          </p:cNvPr>
          <p:cNvPicPr>
            <a:picLocks noChangeAspect="1"/>
          </p:cNvPicPr>
          <p:nvPr/>
        </p:nvPicPr>
        <p:blipFill rotWithShape="1">
          <a:blip r:embed="rId3">
            <a:extLst>
              <a:ext uri="{28A0092B-C50C-407E-A947-70E740481C1C}">
                <a14:useLocalDpi xmlns:a14="http://schemas.microsoft.com/office/drawing/2010/main" val="0"/>
              </a:ext>
            </a:extLst>
          </a:blip>
          <a:srcRect t="2524" b="8696"/>
          <a:stretch/>
        </p:blipFill>
        <p:spPr bwMode="auto">
          <a:xfrm>
            <a:off x="4333687" y="1387195"/>
            <a:ext cx="3737989" cy="468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38C9C670-32C0-38A7-FFF0-CAB1C070F83A}"/>
              </a:ext>
            </a:extLst>
          </p:cNvPr>
          <p:cNvSpPr/>
          <p:nvPr/>
        </p:nvSpPr>
        <p:spPr>
          <a:xfrm>
            <a:off x="2847407" y="5470805"/>
            <a:ext cx="1681348" cy="436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sp>
        <p:nvSpPr>
          <p:cNvPr id="6" name="TextBox 5">
            <a:extLst>
              <a:ext uri="{FF2B5EF4-FFF2-40B4-BE49-F238E27FC236}">
                <a16:creationId xmlns:a16="http://schemas.microsoft.com/office/drawing/2014/main" id="{DF2F59B7-6844-5618-FD81-75D53341F13F}"/>
              </a:ext>
            </a:extLst>
          </p:cNvPr>
          <p:cNvSpPr txBox="1"/>
          <p:nvPr/>
        </p:nvSpPr>
        <p:spPr>
          <a:xfrm>
            <a:off x="393895" y="2057240"/>
            <a:ext cx="3537056" cy="2862322"/>
          </a:xfrm>
          <a:prstGeom prst="rect">
            <a:avLst/>
          </a:prstGeom>
          <a:noFill/>
        </p:spPr>
        <p:txBody>
          <a:bodyPr wrap="square" rtlCol="1">
            <a:spAutoFit/>
          </a:bodyPr>
          <a:lstStyle/>
          <a:p>
            <a:pPr rtl="1"/>
            <a:r>
              <a:rPr lang="fa" sz="3600" dirty="0">
                <a:solidFill>
                  <a:srgbClr val="FF0000"/>
                </a:solidFill>
                <a:latin typeface="Arial" panose="020B0604020202020204" pitchFamily="34" charset="0"/>
                <a:cs typeface="Arial" panose="020B0604020202020204" pitchFamily="34" charset="0"/>
              </a:rPr>
              <a:t>در آیفون، می‌توانید پیام‌ها را به عنوان هرزنامه گزارش دهید، و آنها از گوشی‌تان حذف می‌شوند. </a:t>
            </a:r>
            <a:endParaRPr lang="en-AU" sz="3600" dirty="0">
              <a:solidFill>
                <a:srgbClr val="FF00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E626C28-D513-0F34-3DEB-CBA35E177A85}"/>
              </a:ext>
            </a:extLst>
          </p:cNvPr>
          <p:cNvSpPr/>
          <p:nvPr/>
        </p:nvSpPr>
        <p:spPr>
          <a:xfrm>
            <a:off x="2756902" y="6403851"/>
            <a:ext cx="8596898" cy="4611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pic>
        <p:nvPicPr>
          <p:cNvPr id="1028" name="Picture 4">
            <a:extLst>
              <a:ext uri="{FF2B5EF4-FFF2-40B4-BE49-F238E27FC236}">
                <a16:creationId xmlns:a16="http://schemas.microsoft.com/office/drawing/2014/main" id="{E9136DDE-3D96-81A1-4EAA-A6DDE52A16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54"/>
          <a:stretch/>
        </p:blipFill>
        <p:spPr bwMode="auto">
          <a:xfrm>
            <a:off x="8877149" y="0"/>
            <a:ext cx="3163887" cy="6518275"/>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E2C26862-5F7E-9384-1B94-ADF78ADEBD12}"/>
              </a:ext>
            </a:extLst>
          </p:cNvPr>
          <p:cNvSpPr/>
          <p:nvPr/>
        </p:nvSpPr>
        <p:spPr>
          <a:xfrm>
            <a:off x="8413782" y="5286903"/>
            <a:ext cx="660186" cy="436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8" name="Rectangle 2664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2" name="Picture 2" descr="Acacia Garden | Kings Park">
            <a:extLst>
              <a:ext uri="{FF2B5EF4-FFF2-40B4-BE49-F238E27FC236}">
                <a16:creationId xmlns:a16="http://schemas.microsoft.com/office/drawing/2014/main" id="{F64632C8-5B89-72A3-7794-7845C4CCD7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2" r="4830"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6650" name="Rectangle 2664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7416800" y="218445"/>
            <a:ext cx="4876800" cy="1899912"/>
          </a:xfrm>
        </p:spPr>
        <p:txBody>
          <a:bodyPr vert="horz" lIns="91440" tIns="45720" rIns="91440" bIns="45720" rtlCol="1" anchor="ctr">
            <a:normAutofit/>
          </a:bodyPr>
          <a:lstStyle/>
          <a:p>
            <a:pPr algn="ctr" rtl="1" eaLnBrk="1" hangingPunct="1"/>
            <a:r>
              <a:rPr lang="fa" sz="4000" dirty="0">
                <a:solidFill>
                  <a:srgbClr val="1962B2"/>
                </a:solidFill>
                <a:latin typeface="Arial" panose="020B0604020202020204" pitchFamily="34" charset="0"/>
                <a:cs typeface="Arial" panose="020B0604020202020204" pitchFamily="34" charset="0"/>
              </a:rPr>
              <a:t>تصدیق و قدردانی کشور</a:t>
            </a:r>
          </a:p>
        </p:txBody>
      </p:sp>
      <p:sp>
        <p:nvSpPr>
          <p:cNvPr id="26629" name="TextBox 4">
            <a:extLst>
              <a:ext uri="{FF2B5EF4-FFF2-40B4-BE49-F238E27FC236}">
                <a16:creationId xmlns:a16="http://schemas.microsoft.com/office/drawing/2014/main" id="{573821E4-F548-7AF5-2806-BE4DBE68CA55}"/>
              </a:ext>
            </a:extLst>
          </p:cNvPr>
          <p:cNvSpPr txBox="1">
            <a:spLocks noChangeArrowheads="1"/>
          </p:cNvSpPr>
          <p:nvPr/>
        </p:nvSpPr>
        <p:spPr bwMode="auto">
          <a:xfrm>
            <a:off x="7886700" y="1790701"/>
            <a:ext cx="4165600" cy="37427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1">
            <a:noAutofit/>
          </a:bodyPr>
          <a:lstStyle>
            <a:lvl1pPr algn="r" rtl="1">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gn="r" rtl="1">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gn="r" rtl="1">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gn="r" rtl="1">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gn="r" rtl="1">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rtl="1" eaLnBrk="1" hangingPunct="1">
              <a:lnSpc>
                <a:spcPct val="120000"/>
              </a:lnSpc>
              <a:spcBef>
                <a:spcPct val="0"/>
              </a:spcBef>
              <a:spcAft>
                <a:spcPts val="600"/>
              </a:spcAft>
              <a:buNone/>
            </a:pPr>
            <a:r>
              <a:rPr lang="fa" sz="4000" dirty="0">
                <a:solidFill>
                  <a:schemeClr val="tx1"/>
                </a:solidFill>
                <a:latin typeface="Arial" panose="020B0604020202020204" pitchFamily="34" charset="0"/>
                <a:cs typeface="Arial" panose="020B0604020202020204" pitchFamily="34" charset="0"/>
              </a:rPr>
              <a:t>ما از مالکان سنتی زمینی که امروز در آن ملاقات می‌کنیم، قدردانی می‌کنیم. </a:t>
            </a:r>
          </a:p>
          <a:p>
            <a:pPr rtl="1" eaLnBrk="1" hangingPunct="1">
              <a:lnSpc>
                <a:spcPct val="120000"/>
              </a:lnSpc>
              <a:spcBef>
                <a:spcPct val="0"/>
              </a:spcBef>
              <a:spcAft>
                <a:spcPts val="600"/>
              </a:spcAft>
              <a:buNone/>
            </a:pPr>
            <a:endParaRPr lang="en-US" altLang="en-US" sz="2000" dirty="0">
              <a:solidFill>
                <a:schemeClr val="tx1"/>
              </a:solidFill>
              <a:latin typeface="Arial" panose="020B0604020202020204" pitchFamily="34" charset="0"/>
              <a:cs typeface="Arial" panose="020B0604020202020204" pitchFamily="34" charset="0"/>
            </a:endParaRPr>
          </a:p>
          <a:p>
            <a:pPr rtl="1" eaLnBrk="1" hangingPunct="1">
              <a:lnSpc>
                <a:spcPct val="120000"/>
              </a:lnSpc>
              <a:spcBef>
                <a:spcPct val="0"/>
              </a:spcBef>
              <a:spcAft>
                <a:spcPts val="600"/>
              </a:spcAft>
              <a:buNone/>
            </a:pPr>
            <a:r>
              <a:rPr lang="fa" sz="4000" dirty="0">
                <a:solidFill>
                  <a:schemeClr val="tx1"/>
                </a:solidFill>
                <a:latin typeface="Arial" panose="020B0604020202020204" pitchFamily="34" charset="0"/>
                <a:cs typeface="Arial" panose="020B0604020202020204" pitchFamily="34" charset="0"/>
              </a:rPr>
              <a:t>به بزرگان گذشته و حال ادای احترام می‌کنیم.</a:t>
            </a:r>
          </a:p>
        </p:txBody>
      </p:sp>
    </p:spTree>
    <p:extLst>
      <p:ext uri="{BB962C8B-B14F-4D97-AF65-F5344CB8AC3E}">
        <p14:creationId xmlns:p14="http://schemas.microsoft.com/office/powerpoint/2010/main" val="3348615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284A905-2867-1355-6A59-1F2DC3809BA4}"/>
              </a:ext>
            </a:extLst>
          </p:cNvPr>
          <p:cNvSpPr>
            <a:spLocks noGrp="1" noChangeArrowheads="1"/>
          </p:cNvSpPr>
          <p:nvPr>
            <p:ph type="title"/>
          </p:nvPr>
        </p:nvSpPr>
        <p:spPr>
          <a:xfrm>
            <a:off x="788707" y="208607"/>
            <a:ext cx="10884180" cy="1325563"/>
          </a:xfrm>
        </p:spPr>
        <p:txBody>
          <a:bodyPr rtlCol="1"/>
          <a:lstStyle/>
          <a:p>
            <a:pPr rtl="1"/>
            <a:r>
              <a:rPr lang="fa" sz="4800" dirty="0">
                <a:latin typeface="Arial" panose="020B0604020202020204" pitchFamily="34" charset="0"/>
                <a:cs typeface="Arial" panose="020B0604020202020204" pitchFamily="34" charset="0"/>
              </a:rPr>
              <a:t>متن هرزنامه؟ اندروید</a:t>
            </a:r>
          </a:p>
        </p:txBody>
      </p:sp>
      <p:sp>
        <p:nvSpPr>
          <p:cNvPr id="6" name="TextBox 5">
            <a:extLst>
              <a:ext uri="{FF2B5EF4-FFF2-40B4-BE49-F238E27FC236}">
                <a16:creationId xmlns:a16="http://schemas.microsoft.com/office/drawing/2014/main" id="{DF2F59B7-6844-5618-FD81-75D53341F13F}"/>
              </a:ext>
            </a:extLst>
          </p:cNvPr>
          <p:cNvSpPr txBox="1"/>
          <p:nvPr/>
        </p:nvSpPr>
        <p:spPr>
          <a:xfrm>
            <a:off x="6415088" y="1848143"/>
            <a:ext cx="5257799" cy="3970318"/>
          </a:xfrm>
          <a:prstGeom prst="rect">
            <a:avLst/>
          </a:prstGeom>
          <a:noFill/>
        </p:spPr>
        <p:txBody>
          <a:bodyPr wrap="square" rtlCol="1">
            <a:spAutoFit/>
          </a:bodyPr>
          <a:lstStyle/>
          <a:p>
            <a:pPr rtl="1"/>
            <a:r>
              <a:rPr lang="fa" sz="3600" dirty="0">
                <a:solidFill>
                  <a:srgbClr val="FF0000"/>
                </a:solidFill>
                <a:latin typeface="Arial" panose="020B0604020202020204" pitchFamily="34" charset="0"/>
                <a:cs typeface="Arial" panose="020B0604020202020204" pitchFamily="34" charset="0"/>
              </a:rPr>
              <a:t>در اندروید، روی ‘مسدود کردن و گزارش دادن کلاهبرداری’ کلیک کنید تا:</a:t>
            </a:r>
          </a:p>
          <a:p>
            <a:pPr marL="457200" indent="-457200" rtl="1">
              <a:buFont typeface="Arial" panose="020B0604020202020204" pitchFamily="34" charset="0"/>
              <a:buChar char="•"/>
            </a:pPr>
            <a:r>
              <a:rPr lang="fa" sz="3600" dirty="0">
                <a:solidFill>
                  <a:srgbClr val="FF0000"/>
                </a:solidFill>
                <a:latin typeface="Arial" panose="020B0604020202020204" pitchFamily="34" charset="0"/>
                <a:cs typeface="Arial" panose="020B0604020202020204" pitchFamily="34" charset="0"/>
              </a:rPr>
              <a:t>شماره را از برقراری دوباره تماس با خود مسدود کنید.</a:t>
            </a:r>
          </a:p>
          <a:p>
            <a:pPr marL="457200" indent="-457200" rtl="1">
              <a:buFont typeface="Arial" panose="020B0604020202020204" pitchFamily="34" charset="0"/>
              <a:buChar char="•"/>
            </a:pPr>
            <a:r>
              <a:rPr lang="fa" sz="3600" dirty="0">
                <a:solidFill>
                  <a:srgbClr val="FF0000"/>
                </a:solidFill>
                <a:latin typeface="Arial" panose="020B0604020202020204" pitchFamily="34" charset="0"/>
                <a:cs typeface="Arial" panose="020B0604020202020204" pitchFamily="34" charset="0"/>
              </a:rPr>
              <a:t>پیام را به پوشه هرزنامه خود منتقل کنید.</a:t>
            </a:r>
            <a:endParaRPr lang="en-AU" sz="3600" dirty="0">
              <a:solidFill>
                <a:srgbClr val="FF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5C36DD0-D669-9A57-30FE-DEAAF334378C}"/>
              </a:ext>
            </a:extLst>
          </p:cNvPr>
          <p:cNvSpPr/>
          <p:nvPr/>
        </p:nvSpPr>
        <p:spPr>
          <a:xfrm>
            <a:off x="2767453" y="6396832"/>
            <a:ext cx="8596898" cy="4611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sp>
        <p:nvSpPr>
          <p:cNvPr id="11" name="Rectangle 10">
            <a:extLst>
              <a:ext uri="{FF2B5EF4-FFF2-40B4-BE49-F238E27FC236}">
                <a16:creationId xmlns:a16="http://schemas.microsoft.com/office/drawing/2014/main" id="{BBA7EC55-0186-8064-9A30-A6AF2322A6C7}"/>
              </a:ext>
            </a:extLst>
          </p:cNvPr>
          <p:cNvSpPr/>
          <p:nvPr/>
        </p:nvSpPr>
        <p:spPr>
          <a:xfrm>
            <a:off x="10536702" y="0"/>
            <a:ext cx="1655298" cy="133132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pic>
        <p:nvPicPr>
          <p:cNvPr id="2" name="Picture 1">
            <a:extLst>
              <a:ext uri="{FF2B5EF4-FFF2-40B4-BE49-F238E27FC236}">
                <a16:creationId xmlns:a16="http://schemas.microsoft.com/office/drawing/2014/main" id="{7631ED37-8415-63D5-FD88-22DF7174C355}"/>
              </a:ext>
            </a:extLst>
          </p:cNvPr>
          <p:cNvPicPr>
            <a:picLocks noChangeAspect="1"/>
          </p:cNvPicPr>
          <p:nvPr/>
        </p:nvPicPr>
        <p:blipFill rotWithShape="1">
          <a:blip r:embed="rId3">
            <a:extLst>
              <a:ext uri="{28A0092B-C50C-407E-A947-70E740481C1C}">
                <a14:useLocalDpi xmlns:a14="http://schemas.microsoft.com/office/drawing/2010/main" val="0"/>
              </a:ext>
            </a:extLst>
          </a:blip>
          <a:srcRect t="10078" b="32702"/>
          <a:stretch/>
        </p:blipFill>
        <p:spPr bwMode="auto">
          <a:xfrm>
            <a:off x="788707" y="478772"/>
            <a:ext cx="4639238" cy="5900455"/>
          </a:xfrm>
          <a:prstGeom prst="rect">
            <a:avLst/>
          </a:prstGeom>
          <a:noFill/>
          <a:ln>
            <a:noFill/>
          </a:ln>
          <a:extLst>
            <a:ext uri="{53640926-AAD7-44D8-BBD7-CCE9431645EC}">
              <a14:shadowObscured xmlns:a14="http://schemas.microsoft.com/office/drawing/2010/main"/>
            </a:ext>
          </a:extLst>
        </p:spPr>
      </p:pic>
      <p:sp>
        <p:nvSpPr>
          <p:cNvPr id="3" name="Arrow: Right 2">
            <a:extLst>
              <a:ext uri="{FF2B5EF4-FFF2-40B4-BE49-F238E27FC236}">
                <a16:creationId xmlns:a16="http://schemas.microsoft.com/office/drawing/2014/main" id="{768973D0-4C1C-A55E-BB47-6796F23BBC99}"/>
              </a:ext>
            </a:extLst>
          </p:cNvPr>
          <p:cNvSpPr/>
          <p:nvPr/>
        </p:nvSpPr>
        <p:spPr>
          <a:xfrm>
            <a:off x="1329479" y="1519366"/>
            <a:ext cx="1681348" cy="436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65094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3088">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091" name="Freeform: Shape 3090">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US">
              <a:solidFill>
                <a:schemeClr val="bg2"/>
              </a:solidFill>
            </a:endParaRPr>
          </a:p>
        </p:txBody>
      </p:sp>
      <p:sp>
        <p:nvSpPr>
          <p:cNvPr id="2" name="Title 1">
            <a:extLst>
              <a:ext uri="{FF2B5EF4-FFF2-40B4-BE49-F238E27FC236}">
                <a16:creationId xmlns:a16="http://schemas.microsoft.com/office/drawing/2014/main" id="{4DCF4131-5BD7-0E8F-F061-938F8C771DBF}"/>
              </a:ext>
            </a:extLst>
          </p:cNvPr>
          <p:cNvSpPr>
            <a:spLocks noGrp="1"/>
          </p:cNvSpPr>
          <p:nvPr>
            <p:ph type="title"/>
          </p:nvPr>
        </p:nvSpPr>
        <p:spPr>
          <a:xfrm>
            <a:off x="497974" y="393380"/>
            <a:ext cx="3517436" cy="739881"/>
          </a:xfrm>
        </p:spPr>
        <p:txBody>
          <a:bodyPr vert="horz" lIns="91440" tIns="45720" rIns="91440" bIns="45720" rtlCol="1" anchor="b">
            <a:normAutofit/>
          </a:bodyPr>
          <a:lstStyle/>
          <a:p>
            <a:pPr rtl="1" eaLnBrk="1" hangingPunct="1"/>
            <a:r>
              <a:rPr lang="fa" sz="4000" dirty="0">
                <a:solidFill>
                  <a:srgbClr val="1962B2"/>
                </a:solidFill>
                <a:latin typeface="Arial" panose="020B0604020202020204" pitchFamily="34" charset="0"/>
                <a:cs typeface="Arial" panose="020B0604020202020204" pitchFamily="34" charset="0"/>
              </a:rPr>
              <a:t>هشدارهای شرکت</a:t>
            </a:r>
          </a:p>
        </p:txBody>
      </p:sp>
      <p:pic>
        <p:nvPicPr>
          <p:cNvPr id="1042" name="Picture 18">
            <a:extLst>
              <a:ext uri="{FF2B5EF4-FFF2-40B4-BE49-F238E27FC236}">
                <a16:creationId xmlns:a16="http://schemas.microsoft.com/office/drawing/2014/main" id="{14460857-76B1-A47C-76E9-90AC9E411B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60" r="-268" b="67015"/>
          <a:stretch/>
        </p:blipFill>
        <p:spPr bwMode="auto">
          <a:xfrm>
            <a:off x="303892" y="2402019"/>
            <a:ext cx="5683953" cy="31898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ASC Scamwatch on X: &quot;Planning on bagging some bargains this Black Friday  and Cyber Monday? Make sure you're not shopping on a scam website.  Remember, huge discounts, unusual URLs &amp; limited payment">
            <a:extLst>
              <a:ext uri="{FF2B5EF4-FFF2-40B4-BE49-F238E27FC236}">
                <a16:creationId xmlns:a16="http://schemas.microsoft.com/office/drawing/2014/main" id="{F8B7FFCB-1EDB-E502-8E38-56E2D6FF8CD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04157" y="2432607"/>
            <a:ext cx="5987844" cy="3128647"/>
          </a:xfrm>
          <a:prstGeom prst="rect">
            <a:avLst/>
          </a:prstGeom>
          <a:noFill/>
          <a:extLst>
            <a:ext uri="{909E8E84-426E-40DD-AFC4-6F175D3DCCD1}">
              <a14:hiddenFill xmlns:a14="http://schemas.microsoft.com/office/drawing/2010/main">
                <a:solidFill>
                  <a:srgbClr val="FFFFFF"/>
                </a:solidFill>
              </a14:hiddenFill>
            </a:ext>
          </a:extLst>
        </p:spPr>
      </p:pic>
      <p:sp>
        <p:nvSpPr>
          <p:cNvPr id="3093" name="Freeform: Shape 3092">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Tree>
    <p:extLst>
      <p:ext uri="{BB962C8B-B14F-4D97-AF65-F5344CB8AC3E}">
        <p14:creationId xmlns:p14="http://schemas.microsoft.com/office/powerpoint/2010/main" val="298183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55C8229-458B-483E-A9DE-AAAD8EEFE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4105" name="Rectangle 4104">
            <a:extLst>
              <a:ext uri="{FF2B5EF4-FFF2-40B4-BE49-F238E27FC236}">
                <a16:creationId xmlns:a16="http://schemas.microsoft.com/office/drawing/2014/main" id="{DD0AED3C-9941-44F2-8730-4D6DAD4E0F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4107" name="Rectangle 4106">
            <a:extLst>
              <a:ext uri="{FF2B5EF4-FFF2-40B4-BE49-F238E27FC236}">
                <a16:creationId xmlns:a16="http://schemas.microsoft.com/office/drawing/2014/main" id="{5B7D379B-0842-4203-A23B-FABED51E1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 name="Title 1">
            <a:extLst>
              <a:ext uri="{FF2B5EF4-FFF2-40B4-BE49-F238E27FC236}">
                <a16:creationId xmlns:a16="http://schemas.microsoft.com/office/drawing/2014/main" id="{18ACDF4D-B76A-B923-0C17-AE048CE52927}"/>
              </a:ext>
            </a:extLst>
          </p:cNvPr>
          <p:cNvSpPr>
            <a:spLocks noGrp="1"/>
          </p:cNvSpPr>
          <p:nvPr>
            <p:ph type="title"/>
          </p:nvPr>
        </p:nvSpPr>
        <p:spPr>
          <a:xfrm>
            <a:off x="-3397723" y="2745376"/>
            <a:ext cx="6546587" cy="881366"/>
          </a:xfrm>
        </p:spPr>
        <p:txBody>
          <a:bodyPr vert="horz" lIns="91440" tIns="45720" rIns="91440" bIns="45720" rtlCol="1" anchor="b">
            <a:noAutofit/>
          </a:bodyPr>
          <a:lstStyle/>
          <a:p>
            <a:pPr rtl="1" eaLnBrk="1" hangingPunct="1"/>
            <a:r>
              <a:rPr lang="fa" sz="4000" dirty="0">
                <a:solidFill>
                  <a:srgbClr val="1962B2"/>
                </a:solidFill>
                <a:latin typeface="Arial" panose="020B0604020202020204" pitchFamily="34" charset="0"/>
                <a:cs typeface="Arial" panose="020B0604020202020204" pitchFamily="34" charset="0"/>
              </a:rPr>
              <a:t>کلاهبرداری در </a:t>
            </a:r>
            <a:br>
              <a:rPr lang="en-US" sz="4000" dirty="0">
                <a:solidFill>
                  <a:srgbClr val="1962B2"/>
                </a:solidFill>
                <a:latin typeface="Arial" panose="020B0604020202020204" pitchFamily="34" charset="0"/>
                <a:cs typeface="Arial" panose="020B0604020202020204" pitchFamily="34" charset="0"/>
              </a:rPr>
            </a:br>
            <a:r>
              <a:rPr lang="fa" sz="4000" dirty="0">
                <a:solidFill>
                  <a:srgbClr val="1962B2"/>
                </a:solidFill>
                <a:latin typeface="Arial" panose="020B0604020202020204" pitchFamily="34" charset="0"/>
                <a:cs typeface="Arial" panose="020B0604020202020204" pitchFamily="34" charset="0"/>
              </a:rPr>
              <a:t>بازار</a:t>
            </a:r>
          </a:p>
        </p:txBody>
      </p:sp>
      <p:sp>
        <p:nvSpPr>
          <p:cNvPr id="4109" name="Rectangle 4108">
            <a:extLst>
              <a:ext uri="{FF2B5EF4-FFF2-40B4-BE49-F238E27FC236}">
                <a16:creationId xmlns:a16="http://schemas.microsoft.com/office/drawing/2014/main" id="{EBD1E24A-BF09-4A6C-AAD2-AE3FCA215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69964" y="-1550"/>
            <a:ext cx="3051858" cy="71918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1" anchor="ctr">
            <a:spAutoFit/>
          </a:bodyPr>
          <a:lstStyle/>
          <a:p>
            <a:pPr marL="0" marR="0" indent="0" algn="ctr" defTabSz="825500" rtl="1"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4111" name="Straight Connector 4110">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113" name="Straight Connector 4112">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 name="60E5AEAB-A34D-449F-B358-9F6E31A52DEA" descr="IMG_9600.jpg">
            <a:extLst>
              <a:ext uri="{FF2B5EF4-FFF2-40B4-BE49-F238E27FC236}">
                <a16:creationId xmlns:a16="http://schemas.microsoft.com/office/drawing/2014/main" id="{D19FA27C-EE56-A6A6-3608-AFE44C89BE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8" b="23313"/>
          <a:stretch/>
        </p:blipFill>
        <p:spPr bwMode="auto">
          <a:xfrm>
            <a:off x="7758360" y="545481"/>
            <a:ext cx="3895784" cy="557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783C388-DBD1-06C6-4490-B2F3DAA29763}"/>
              </a:ext>
            </a:extLst>
          </p:cNvPr>
          <p:cNvPicPr>
            <a:picLocks noChangeAspect="1"/>
          </p:cNvPicPr>
          <p:nvPr/>
        </p:nvPicPr>
        <p:blipFill>
          <a:blip r:embed="rId4"/>
          <a:stretch>
            <a:fillRect/>
          </a:stretch>
        </p:blipFill>
        <p:spPr>
          <a:xfrm>
            <a:off x="3473215" y="545480"/>
            <a:ext cx="4210457" cy="5574071"/>
          </a:xfrm>
          <a:prstGeom prst="rect">
            <a:avLst/>
          </a:prstGeom>
        </p:spPr>
      </p:pic>
    </p:spTree>
    <p:extLst>
      <p:ext uri="{BB962C8B-B14F-4D97-AF65-F5344CB8AC3E}">
        <p14:creationId xmlns:p14="http://schemas.microsoft.com/office/powerpoint/2010/main" val="2813092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270E99-9DB4-053A-7934-961508204648}"/>
            </a:ext>
          </a:extLst>
        </p:cNvPr>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6153" name="Rectangle 6152">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 name="Title 1">
            <a:extLst>
              <a:ext uri="{FF2B5EF4-FFF2-40B4-BE49-F238E27FC236}">
                <a16:creationId xmlns:a16="http://schemas.microsoft.com/office/drawing/2014/main" id="{D0AC6CB0-B85A-2210-D770-0402E5D70936}"/>
              </a:ext>
            </a:extLst>
          </p:cNvPr>
          <p:cNvSpPr>
            <a:spLocks noGrp="1"/>
          </p:cNvSpPr>
          <p:nvPr>
            <p:ph type="ctrTitle"/>
          </p:nvPr>
        </p:nvSpPr>
        <p:spPr>
          <a:xfrm>
            <a:off x="2994492" y="5350731"/>
            <a:ext cx="6203016" cy="1071603"/>
          </a:xfrm>
        </p:spPr>
        <p:txBody>
          <a:bodyPr rtlCol="1" anchor="b">
            <a:normAutofit/>
          </a:bodyPr>
          <a:lstStyle/>
          <a:p>
            <a:pPr rtl="1"/>
            <a:r>
              <a:rPr lang="fa" sz="4800" dirty="0">
                <a:solidFill>
                  <a:srgbClr val="1962B2"/>
                </a:solidFill>
                <a:latin typeface="Arial" panose="020B0604020202020204" pitchFamily="34" charset="0"/>
                <a:cs typeface="Arial" panose="020B0604020202020204" pitchFamily="34" charset="0"/>
              </a:rPr>
              <a:t>از کجا اطلاعات بیابید</a:t>
            </a:r>
          </a:p>
        </p:txBody>
      </p:sp>
      <p:pic>
        <p:nvPicPr>
          <p:cNvPr id="6146" name="Picture 2" descr="Information Dissemination - CyberHoot">
            <a:extLst>
              <a:ext uri="{FF2B5EF4-FFF2-40B4-BE49-F238E27FC236}">
                <a16:creationId xmlns:a16="http://schemas.microsoft.com/office/drawing/2014/main" id="{200BDCE5-FB55-3634-54F2-0390F28BDC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295"/>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241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4" name="Rectangle 13">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5" name="Picture 4">
            <a:extLst>
              <a:ext uri="{FF2B5EF4-FFF2-40B4-BE49-F238E27FC236}">
                <a16:creationId xmlns:a16="http://schemas.microsoft.com/office/drawing/2014/main" id="{C1AF339B-5FC3-8C6A-E1F1-FA7A25536244}"/>
              </a:ext>
            </a:extLst>
          </p:cNvPr>
          <p:cNvPicPr>
            <a:picLocks noChangeAspect="1"/>
          </p:cNvPicPr>
          <p:nvPr/>
        </p:nvPicPr>
        <p:blipFill rotWithShape="1">
          <a:blip r:embed="rId3">
            <a:extLst>
              <a:ext uri="{28A0092B-C50C-407E-A947-70E740481C1C}">
                <a14:useLocalDpi xmlns:a14="http://schemas.microsoft.com/office/drawing/2010/main" val="0"/>
              </a:ext>
            </a:extLst>
          </a:blip>
          <a:srcRect t="-6266" b="-7984"/>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7" name="Title 1">
            <a:extLst>
              <a:ext uri="{FF2B5EF4-FFF2-40B4-BE49-F238E27FC236}">
                <a16:creationId xmlns:a16="http://schemas.microsoft.com/office/drawing/2014/main" id="{4F2F75A9-CA36-6B1C-BDF4-3F81048BF451}"/>
              </a:ext>
            </a:extLst>
          </p:cNvPr>
          <p:cNvSpPr txBox="1">
            <a:spLocks noChangeArrowheads="1"/>
          </p:cNvSpPr>
          <p:nvPr/>
        </p:nvSpPr>
        <p:spPr bwMode="auto">
          <a:xfrm>
            <a:off x="529479" y="5729674"/>
            <a:ext cx="6931319" cy="7522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1" anchor="b" anchorCtr="0" compatLnSpc="1">
            <a:prstTxWarp prst="textNoShape">
              <a:avLst/>
            </a:prstTxWarp>
            <a:normAutofit/>
          </a:bodyPr>
          <a:lstStyle>
            <a:lvl1pPr algn="r" rtl="1" eaLnBrk="0" fontAlgn="base" hangingPunct="0">
              <a:lnSpc>
                <a:spcPct val="90000"/>
              </a:lnSpc>
              <a:spcBef>
                <a:spcPct val="0"/>
              </a:spcBef>
              <a:spcAft>
                <a:spcPct val="0"/>
              </a:spcAft>
              <a:defRPr sz="3600" b="1" kern="1200">
                <a:solidFill>
                  <a:schemeClr val="tx2"/>
                </a:solidFill>
                <a:latin typeface="+mj-lt"/>
                <a:ea typeface="+mj-ea"/>
                <a:cs typeface="+mj-cs"/>
              </a:defRPr>
            </a:lvl1pPr>
            <a:lvl2pPr algn="r" rtl="1" eaLnBrk="0" fontAlgn="base" hangingPunct="0">
              <a:lnSpc>
                <a:spcPct val="90000"/>
              </a:lnSpc>
              <a:spcBef>
                <a:spcPct val="0"/>
              </a:spcBef>
              <a:spcAft>
                <a:spcPct val="0"/>
              </a:spcAft>
              <a:defRPr sz="3600" b="1">
                <a:solidFill>
                  <a:schemeClr val="tx2"/>
                </a:solidFill>
                <a:latin typeface="Kanit" charset="-34"/>
              </a:defRPr>
            </a:lvl2pPr>
            <a:lvl3pPr algn="r" rtl="1" eaLnBrk="0" fontAlgn="base" hangingPunct="0">
              <a:lnSpc>
                <a:spcPct val="90000"/>
              </a:lnSpc>
              <a:spcBef>
                <a:spcPct val="0"/>
              </a:spcBef>
              <a:spcAft>
                <a:spcPct val="0"/>
              </a:spcAft>
              <a:defRPr sz="3600" b="1">
                <a:solidFill>
                  <a:schemeClr val="tx2"/>
                </a:solidFill>
                <a:latin typeface="Kanit" charset="-34"/>
              </a:defRPr>
            </a:lvl3pPr>
            <a:lvl4pPr algn="r" rtl="1" eaLnBrk="0" fontAlgn="base" hangingPunct="0">
              <a:lnSpc>
                <a:spcPct val="90000"/>
              </a:lnSpc>
              <a:spcBef>
                <a:spcPct val="0"/>
              </a:spcBef>
              <a:spcAft>
                <a:spcPct val="0"/>
              </a:spcAft>
              <a:defRPr sz="3600" b="1">
                <a:solidFill>
                  <a:schemeClr val="tx2"/>
                </a:solidFill>
                <a:latin typeface="Kanit" charset="-34"/>
              </a:defRPr>
            </a:lvl4pPr>
            <a:lvl5pPr algn="r" rtl="1" eaLnBrk="0" fontAlgn="base" hangingPunct="0">
              <a:lnSpc>
                <a:spcPct val="90000"/>
              </a:lnSpc>
              <a:spcBef>
                <a:spcPct val="0"/>
              </a:spcBef>
              <a:spcAft>
                <a:spcPct val="0"/>
              </a:spcAft>
              <a:defRPr sz="3600" b="1">
                <a:solidFill>
                  <a:schemeClr val="tx2"/>
                </a:solidFill>
                <a:latin typeface="Kanit" charset="-34"/>
              </a:defRPr>
            </a:lvl5pPr>
            <a:lvl6pPr marL="457200" algn="r" rtl="1" fontAlgn="base">
              <a:lnSpc>
                <a:spcPct val="90000"/>
              </a:lnSpc>
              <a:spcBef>
                <a:spcPct val="0"/>
              </a:spcBef>
              <a:spcAft>
                <a:spcPct val="0"/>
              </a:spcAft>
              <a:defRPr sz="3600" b="1">
                <a:solidFill>
                  <a:schemeClr val="tx2"/>
                </a:solidFill>
                <a:latin typeface="Kanit" charset="-34"/>
              </a:defRPr>
            </a:lvl6pPr>
            <a:lvl7pPr marL="914400" algn="r" rtl="1" fontAlgn="base">
              <a:lnSpc>
                <a:spcPct val="90000"/>
              </a:lnSpc>
              <a:spcBef>
                <a:spcPct val="0"/>
              </a:spcBef>
              <a:spcAft>
                <a:spcPct val="0"/>
              </a:spcAft>
              <a:defRPr sz="3600" b="1">
                <a:solidFill>
                  <a:schemeClr val="tx2"/>
                </a:solidFill>
                <a:latin typeface="Kanit" charset="-34"/>
              </a:defRPr>
            </a:lvl7pPr>
            <a:lvl8pPr marL="1371600" algn="r" rtl="1" fontAlgn="base">
              <a:lnSpc>
                <a:spcPct val="90000"/>
              </a:lnSpc>
              <a:spcBef>
                <a:spcPct val="0"/>
              </a:spcBef>
              <a:spcAft>
                <a:spcPct val="0"/>
              </a:spcAft>
              <a:defRPr sz="3600" b="1">
                <a:solidFill>
                  <a:schemeClr val="tx2"/>
                </a:solidFill>
                <a:latin typeface="Kanit" charset="-34"/>
              </a:defRPr>
            </a:lvl8pPr>
            <a:lvl9pPr marL="1828800" algn="r" rtl="1" fontAlgn="base">
              <a:lnSpc>
                <a:spcPct val="90000"/>
              </a:lnSpc>
              <a:spcBef>
                <a:spcPct val="0"/>
              </a:spcBef>
              <a:spcAft>
                <a:spcPct val="0"/>
              </a:spcAft>
              <a:defRPr sz="3600" b="1">
                <a:solidFill>
                  <a:schemeClr val="tx2"/>
                </a:solidFill>
                <a:latin typeface="Kanit" charset="-34"/>
              </a:defRPr>
            </a:lvl9pPr>
          </a:lstStyle>
          <a:p>
            <a:pPr rtl="1" eaLnBrk="1" hangingPunct="1">
              <a:spcAft>
                <a:spcPts val="600"/>
              </a:spcAft>
            </a:pPr>
            <a:r>
              <a:rPr lang="fa" sz="4000">
                <a:solidFill>
                  <a:srgbClr val="1962B2"/>
                </a:solidFill>
                <a:latin typeface="Arial" panose="020B0604020202020204" pitchFamily="34" charset="0"/>
                <a:cs typeface="Arial" panose="020B0604020202020204" pitchFamily="34" charset="0"/>
              </a:rPr>
              <a:t>وب‌سایت گنجاندن دیجیتال</a:t>
            </a:r>
          </a:p>
        </p:txBody>
      </p:sp>
    </p:spTree>
    <p:extLst>
      <p:ext uri="{BB962C8B-B14F-4D97-AF65-F5344CB8AC3E}">
        <p14:creationId xmlns:p14="http://schemas.microsoft.com/office/powerpoint/2010/main" val="3648328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57EFFA-04B7-70A7-5DAA-A548DEDDB148}"/>
              </a:ext>
            </a:extLst>
          </p:cNvPr>
          <p:cNvPicPr>
            <a:picLocks noChangeAspect="1"/>
          </p:cNvPicPr>
          <p:nvPr/>
        </p:nvPicPr>
        <p:blipFill rotWithShape="1">
          <a:blip r:embed="rId3">
            <a:extLst>
              <a:ext uri="{28A0092B-C50C-407E-A947-70E740481C1C}">
                <a14:useLocalDpi xmlns:a14="http://schemas.microsoft.com/office/drawing/2010/main" val="0"/>
              </a:ext>
            </a:extLst>
          </a:blip>
          <a:srcRect l="-154" t="-53671" r="154" b="723"/>
          <a:stretch/>
        </p:blipFill>
        <p:spPr>
          <a:xfrm>
            <a:off x="-47626" y="-1643063"/>
            <a:ext cx="12239626" cy="4682479"/>
          </a:xfrm>
          <a:prstGeom prst="rect">
            <a:avLst/>
          </a:prstGeom>
        </p:spPr>
      </p:pic>
      <p:sp>
        <p:nvSpPr>
          <p:cNvPr id="9" name="Oval 8">
            <a:extLst>
              <a:ext uri="{FF2B5EF4-FFF2-40B4-BE49-F238E27FC236}">
                <a16:creationId xmlns:a16="http://schemas.microsoft.com/office/drawing/2014/main" id="{B0B566CD-D62A-C922-1481-BF863C3E68CD}"/>
              </a:ext>
            </a:extLst>
          </p:cNvPr>
          <p:cNvSpPr/>
          <p:nvPr/>
        </p:nvSpPr>
        <p:spPr>
          <a:xfrm>
            <a:off x="2419423" y="971550"/>
            <a:ext cx="1909690" cy="805291"/>
          </a:xfrm>
          <a:prstGeom prst="ellipse">
            <a:avLst/>
          </a:prstGeom>
          <a:noFill/>
          <a:ln w="571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pic>
        <p:nvPicPr>
          <p:cNvPr id="3" name="Picture 2">
            <a:extLst>
              <a:ext uri="{FF2B5EF4-FFF2-40B4-BE49-F238E27FC236}">
                <a16:creationId xmlns:a16="http://schemas.microsoft.com/office/drawing/2014/main" id="{E3E8F753-9C18-B86F-7333-03121C9EC129}"/>
              </a:ext>
            </a:extLst>
          </p:cNvPr>
          <p:cNvPicPr>
            <a:picLocks noChangeAspect="1"/>
          </p:cNvPicPr>
          <p:nvPr/>
        </p:nvPicPr>
        <p:blipFill>
          <a:blip r:embed="rId4"/>
          <a:stretch>
            <a:fillRect/>
          </a:stretch>
        </p:blipFill>
        <p:spPr>
          <a:xfrm>
            <a:off x="-19050" y="3039416"/>
            <a:ext cx="12192000" cy="4475098"/>
          </a:xfrm>
          <a:prstGeom prst="rect">
            <a:avLst/>
          </a:prstGeom>
        </p:spPr>
      </p:pic>
    </p:spTree>
    <p:extLst>
      <p:ext uri="{BB962C8B-B14F-4D97-AF65-F5344CB8AC3E}">
        <p14:creationId xmlns:p14="http://schemas.microsoft.com/office/powerpoint/2010/main" val="3582552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815565-09D4-6BE7-F020-CB2DD67C535D}"/>
              </a:ext>
            </a:extLst>
          </p:cNvPr>
          <p:cNvPicPr>
            <a:picLocks noChangeAspect="1"/>
          </p:cNvPicPr>
          <p:nvPr/>
        </p:nvPicPr>
        <p:blipFill rotWithShape="1">
          <a:blip r:embed="rId3">
            <a:extLst>
              <a:ext uri="{28A0092B-C50C-407E-A947-70E740481C1C}">
                <a14:useLocalDpi xmlns:a14="http://schemas.microsoft.com/office/drawing/2010/main" val="0"/>
              </a:ext>
            </a:extLst>
          </a:blip>
          <a:srcRect l="-154" t="931" r="154" b="723"/>
          <a:stretch/>
        </p:blipFill>
        <p:spPr>
          <a:xfrm>
            <a:off x="-47626" y="0"/>
            <a:ext cx="12239626" cy="3010841"/>
          </a:xfrm>
          <a:prstGeom prst="rect">
            <a:avLst/>
          </a:prstGeom>
        </p:spPr>
      </p:pic>
      <p:pic>
        <p:nvPicPr>
          <p:cNvPr id="5" name="Picture 4">
            <a:extLst>
              <a:ext uri="{FF2B5EF4-FFF2-40B4-BE49-F238E27FC236}">
                <a16:creationId xmlns:a16="http://schemas.microsoft.com/office/drawing/2014/main" id="{390C7FF6-FFAF-95DD-5C79-78EB5A6F6FCC}"/>
              </a:ext>
            </a:extLst>
          </p:cNvPr>
          <p:cNvPicPr>
            <a:picLocks noChangeAspect="1"/>
          </p:cNvPicPr>
          <p:nvPr/>
        </p:nvPicPr>
        <p:blipFill>
          <a:blip r:embed="rId4"/>
          <a:stretch>
            <a:fillRect/>
          </a:stretch>
        </p:blipFill>
        <p:spPr>
          <a:xfrm>
            <a:off x="-19050" y="1553296"/>
            <a:ext cx="12215813" cy="5204688"/>
          </a:xfrm>
          <a:prstGeom prst="rect">
            <a:avLst/>
          </a:prstGeom>
        </p:spPr>
      </p:pic>
      <p:sp>
        <p:nvSpPr>
          <p:cNvPr id="3" name="Oval 2">
            <a:extLst>
              <a:ext uri="{FF2B5EF4-FFF2-40B4-BE49-F238E27FC236}">
                <a16:creationId xmlns:a16="http://schemas.microsoft.com/office/drawing/2014/main" id="{56984125-1E81-09EF-2386-F386FCFA754B}"/>
              </a:ext>
            </a:extLst>
          </p:cNvPr>
          <p:cNvSpPr/>
          <p:nvPr/>
        </p:nvSpPr>
        <p:spPr>
          <a:xfrm>
            <a:off x="5943674" y="923019"/>
            <a:ext cx="1944707" cy="820057"/>
          </a:xfrm>
          <a:prstGeom prst="ellipse">
            <a:avLst/>
          </a:prstGeom>
          <a:noFill/>
          <a:ln w="571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spTree>
    <p:extLst>
      <p:ext uri="{BB962C8B-B14F-4D97-AF65-F5344CB8AC3E}">
        <p14:creationId xmlns:p14="http://schemas.microsoft.com/office/powerpoint/2010/main" val="278864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𝗪𝗵𝗲𝗻 𝘆𝗼𝘂 𝗻𝗲𝗲𝗱 𝗮 𝗽𝗹𝗮𝗻 𝗯𝘂𝘁 𝗹𝗮𝗰𝗸 𝘁𝗵𝗲 𝗮𝗯𝗶𝗹𝗶𝘁𝘆  𝘁𝗼 𝗰𝗿𝗲𝗮𝘁𝗲 𝗼𝗻𝗲… | by Brian Can Help! | Medium">
            <a:extLst>
              <a:ext uri="{FF2B5EF4-FFF2-40B4-BE49-F238E27FC236}">
                <a16:creationId xmlns:a16="http://schemas.microsoft.com/office/drawing/2014/main" id="{641F8C3A-B875-620F-9186-0CAA9EC5D6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62" r="11111" b="11322"/>
          <a:stretch/>
        </p:blipFill>
        <p:spPr bwMode="auto">
          <a:xfrm>
            <a:off x="-449328" y="-148772"/>
            <a:ext cx="13294471" cy="700677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4ADBD12-E5E7-5F3A-0913-5F4997A53589}"/>
              </a:ext>
            </a:extLst>
          </p:cNvPr>
          <p:cNvSpPr txBox="1">
            <a:spLocks/>
          </p:cNvSpPr>
          <p:nvPr/>
        </p:nvSpPr>
        <p:spPr bwMode="auto">
          <a:xfrm rot="695067">
            <a:off x="8774156" y="3116283"/>
            <a:ext cx="3180339" cy="2688068"/>
          </a:xfrm>
          <a:prstGeom prst="rect">
            <a:avLst/>
          </a:prstGeom>
          <a:solidFill>
            <a:srgbClr val="E9E9EB"/>
          </a:solidFill>
          <a:ln>
            <a:noFill/>
          </a:ln>
        </p:spPr>
        <p:txBody>
          <a:bodyPr vert="horz" wrap="square" lIns="91440" tIns="45720" rIns="91440" bIns="45720" numCol="1" rtlCol="1" anchor="ctr" anchorCtr="0" compatLnSpc="1">
            <a:prstTxWarp prst="textNoShape">
              <a:avLst/>
            </a:prstTxWarp>
          </a:bodyPr>
          <a:lstStyle>
            <a:lvl1pPr algn="r" rtl="1" eaLnBrk="0" fontAlgn="base" hangingPunct="0">
              <a:lnSpc>
                <a:spcPct val="90000"/>
              </a:lnSpc>
              <a:spcBef>
                <a:spcPct val="0"/>
              </a:spcBef>
              <a:spcAft>
                <a:spcPct val="0"/>
              </a:spcAft>
              <a:defRPr sz="3600" b="1" kern="1200">
                <a:solidFill>
                  <a:schemeClr val="tx2"/>
                </a:solidFill>
                <a:latin typeface="+mj-lt"/>
                <a:ea typeface="+mj-ea"/>
                <a:cs typeface="+mj-cs"/>
              </a:defRPr>
            </a:lvl1pPr>
            <a:lvl2pPr algn="r" rtl="1" eaLnBrk="0" fontAlgn="base" hangingPunct="0">
              <a:lnSpc>
                <a:spcPct val="90000"/>
              </a:lnSpc>
              <a:spcBef>
                <a:spcPct val="0"/>
              </a:spcBef>
              <a:spcAft>
                <a:spcPct val="0"/>
              </a:spcAft>
              <a:defRPr sz="3600" b="1">
                <a:solidFill>
                  <a:schemeClr val="tx2"/>
                </a:solidFill>
                <a:latin typeface="Kanit" charset="-34"/>
              </a:defRPr>
            </a:lvl2pPr>
            <a:lvl3pPr algn="r" rtl="1" eaLnBrk="0" fontAlgn="base" hangingPunct="0">
              <a:lnSpc>
                <a:spcPct val="90000"/>
              </a:lnSpc>
              <a:spcBef>
                <a:spcPct val="0"/>
              </a:spcBef>
              <a:spcAft>
                <a:spcPct val="0"/>
              </a:spcAft>
              <a:defRPr sz="3600" b="1">
                <a:solidFill>
                  <a:schemeClr val="tx2"/>
                </a:solidFill>
                <a:latin typeface="Kanit" charset="-34"/>
              </a:defRPr>
            </a:lvl3pPr>
            <a:lvl4pPr algn="r" rtl="1" eaLnBrk="0" fontAlgn="base" hangingPunct="0">
              <a:lnSpc>
                <a:spcPct val="90000"/>
              </a:lnSpc>
              <a:spcBef>
                <a:spcPct val="0"/>
              </a:spcBef>
              <a:spcAft>
                <a:spcPct val="0"/>
              </a:spcAft>
              <a:defRPr sz="3600" b="1">
                <a:solidFill>
                  <a:schemeClr val="tx2"/>
                </a:solidFill>
                <a:latin typeface="Kanit" charset="-34"/>
              </a:defRPr>
            </a:lvl4pPr>
            <a:lvl5pPr algn="r" rtl="1" eaLnBrk="0" fontAlgn="base" hangingPunct="0">
              <a:lnSpc>
                <a:spcPct val="90000"/>
              </a:lnSpc>
              <a:spcBef>
                <a:spcPct val="0"/>
              </a:spcBef>
              <a:spcAft>
                <a:spcPct val="0"/>
              </a:spcAft>
              <a:defRPr sz="3600" b="1">
                <a:solidFill>
                  <a:schemeClr val="tx2"/>
                </a:solidFill>
                <a:latin typeface="Kanit" charset="-34"/>
              </a:defRPr>
            </a:lvl5pPr>
            <a:lvl6pPr marL="457200" algn="r" rtl="1" fontAlgn="base">
              <a:lnSpc>
                <a:spcPct val="90000"/>
              </a:lnSpc>
              <a:spcBef>
                <a:spcPct val="0"/>
              </a:spcBef>
              <a:spcAft>
                <a:spcPct val="0"/>
              </a:spcAft>
              <a:defRPr sz="3600" b="1">
                <a:solidFill>
                  <a:schemeClr val="tx2"/>
                </a:solidFill>
                <a:latin typeface="Kanit" charset="-34"/>
              </a:defRPr>
            </a:lvl6pPr>
            <a:lvl7pPr marL="914400" algn="r" rtl="1" fontAlgn="base">
              <a:lnSpc>
                <a:spcPct val="90000"/>
              </a:lnSpc>
              <a:spcBef>
                <a:spcPct val="0"/>
              </a:spcBef>
              <a:spcAft>
                <a:spcPct val="0"/>
              </a:spcAft>
              <a:defRPr sz="3600" b="1">
                <a:solidFill>
                  <a:schemeClr val="tx2"/>
                </a:solidFill>
                <a:latin typeface="Kanit" charset="-34"/>
              </a:defRPr>
            </a:lvl7pPr>
            <a:lvl8pPr marL="1371600" algn="r" rtl="1" fontAlgn="base">
              <a:lnSpc>
                <a:spcPct val="90000"/>
              </a:lnSpc>
              <a:spcBef>
                <a:spcPct val="0"/>
              </a:spcBef>
              <a:spcAft>
                <a:spcPct val="0"/>
              </a:spcAft>
              <a:defRPr sz="3600" b="1">
                <a:solidFill>
                  <a:schemeClr val="tx2"/>
                </a:solidFill>
                <a:latin typeface="Kanit" charset="-34"/>
              </a:defRPr>
            </a:lvl8pPr>
            <a:lvl9pPr marL="1828800" algn="r" rtl="1" fontAlgn="base">
              <a:lnSpc>
                <a:spcPct val="90000"/>
              </a:lnSpc>
              <a:spcBef>
                <a:spcPct val="0"/>
              </a:spcBef>
              <a:spcAft>
                <a:spcPct val="0"/>
              </a:spcAft>
              <a:defRPr sz="3600" b="1">
                <a:solidFill>
                  <a:schemeClr val="tx2"/>
                </a:solidFill>
                <a:latin typeface="Kanit" charset="-34"/>
              </a:defRPr>
            </a:lvl9pPr>
          </a:lstStyle>
          <a:p>
            <a:pPr algn="ctr" rtl="1"/>
            <a:r>
              <a:rPr lang="fa" sz="5400" dirty="0">
                <a:latin typeface="Arial" panose="020B0604020202020204" pitchFamily="34" charset="0"/>
                <a:cs typeface="Arial" panose="020B0604020202020204" pitchFamily="34" charset="0"/>
              </a:rPr>
              <a:t>قدم بعدی چیست؟ </a:t>
            </a:r>
          </a:p>
          <a:p>
            <a:pPr algn="ctr" rtl="1"/>
            <a:endParaRPr lang="en-US" sz="1600" dirty="0">
              <a:latin typeface="Arial" panose="020B0604020202020204" pitchFamily="34" charset="0"/>
              <a:cs typeface="Arial" panose="020B0604020202020204" pitchFamily="34" charset="0"/>
            </a:endParaRPr>
          </a:p>
          <a:p>
            <a:pPr algn="ctr" rtl="1"/>
            <a:r>
              <a:rPr lang="fa" sz="5400" dirty="0">
                <a:latin typeface="Arial" panose="020B0604020202020204" pitchFamily="34" charset="0"/>
                <a:cs typeface="Arial" panose="020B0604020202020204" pitchFamily="34" charset="0"/>
              </a:rPr>
              <a:t>برنامه‌ریزی کنید!</a:t>
            </a:r>
          </a:p>
        </p:txBody>
      </p:sp>
    </p:spTree>
    <p:extLst>
      <p:ext uri="{BB962C8B-B14F-4D97-AF65-F5344CB8AC3E}">
        <p14:creationId xmlns:p14="http://schemas.microsoft.com/office/powerpoint/2010/main" val="228415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F280C-95CC-A0C8-B311-DE0F72671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2CF0C-5E6E-4F31-CE80-7110F23A3D33}"/>
              </a:ext>
            </a:extLst>
          </p:cNvPr>
          <p:cNvSpPr>
            <a:spLocks noGrp="1"/>
          </p:cNvSpPr>
          <p:nvPr>
            <p:ph type="title"/>
          </p:nvPr>
        </p:nvSpPr>
        <p:spPr>
          <a:xfrm>
            <a:off x="-1048657" y="112274"/>
            <a:ext cx="9228138" cy="1325563"/>
          </a:xfrm>
        </p:spPr>
        <p:txBody>
          <a:bodyPr rtlCol="1"/>
          <a:lstStyle/>
          <a:p>
            <a:pPr algn="ctr" rtl="1"/>
            <a:r>
              <a:rPr lang="fa" sz="5400" dirty="0">
                <a:latin typeface="Arial" panose="020B0604020202020204" pitchFamily="34" charset="0"/>
                <a:cs typeface="Arial" panose="020B0604020202020204" pitchFamily="34" charset="0"/>
              </a:rPr>
              <a:t>نظرسنجی</a:t>
            </a:r>
          </a:p>
        </p:txBody>
      </p:sp>
      <p:sp>
        <p:nvSpPr>
          <p:cNvPr id="4" name="Footer Placeholder 3">
            <a:extLst>
              <a:ext uri="{FF2B5EF4-FFF2-40B4-BE49-F238E27FC236}">
                <a16:creationId xmlns:a16="http://schemas.microsoft.com/office/drawing/2014/main" id="{EB0FEAC7-60DA-8801-1BAA-D517D12334E1}"/>
              </a:ext>
            </a:extLst>
          </p:cNvPr>
          <p:cNvSpPr>
            <a:spLocks noGrp="1"/>
          </p:cNvSpPr>
          <p:nvPr>
            <p:ph type="ftr" sz="quarter" idx="10"/>
          </p:nvPr>
        </p:nvSpPr>
        <p:spPr>
          <a:xfrm>
            <a:off x="4102289" y="9112535"/>
            <a:ext cx="3496377" cy="95357"/>
          </a:xfrm>
        </p:spPr>
        <p:txBody>
          <a:bodyPr rtlCol="1"/>
          <a:lstStyle/>
          <a:p>
            <a:pPr rtl="1">
              <a:defRPr/>
            </a:pPr>
            <a:r>
              <a:rPr lang="fa"/>
              <a:t>پروژه گنجاندن دیجیتال WA | قهرمانان جامعه | جلسه آموزشی</a:t>
            </a:r>
          </a:p>
        </p:txBody>
      </p:sp>
      <p:sp>
        <p:nvSpPr>
          <p:cNvPr id="7" name="Content Placeholder 6">
            <a:extLst>
              <a:ext uri="{FF2B5EF4-FFF2-40B4-BE49-F238E27FC236}">
                <a16:creationId xmlns:a16="http://schemas.microsoft.com/office/drawing/2014/main" id="{4F57002E-0CD0-79C6-354D-71410B01610B}"/>
              </a:ext>
            </a:extLst>
          </p:cNvPr>
          <p:cNvSpPr>
            <a:spLocks noGrp="1"/>
          </p:cNvSpPr>
          <p:nvPr>
            <p:ph idx="1"/>
          </p:nvPr>
        </p:nvSpPr>
        <p:spPr>
          <a:xfrm>
            <a:off x="707572" y="1364297"/>
            <a:ext cx="6085114" cy="5167132"/>
          </a:xfrm>
        </p:spPr>
        <p:txBody>
          <a:bodyPr rtlCol="1"/>
          <a:lstStyle/>
          <a:p>
            <a:pPr marL="0" indent="0" rtl="1">
              <a:lnSpc>
                <a:spcPct val="100000"/>
              </a:lnSpc>
              <a:spcAft>
                <a:spcPts val="1200"/>
              </a:spcAft>
              <a:buNone/>
            </a:pPr>
            <a:r>
              <a:rPr lang="fa" sz="3200" dirty="0">
                <a:solidFill>
                  <a:schemeClr val="tx1"/>
                </a:solidFill>
                <a:latin typeface="Arial" panose="020B0604020202020204" pitchFamily="34" charset="0"/>
                <a:cs typeface="Arial" panose="020B0604020202020204" pitchFamily="34" charset="0"/>
              </a:rPr>
              <a:t>لطفاً یک نظرسنجی کوتاه را تکمیل کنید. </a:t>
            </a:r>
          </a:p>
          <a:p>
            <a:pPr marL="0" indent="0" rtl="1">
              <a:lnSpc>
                <a:spcPct val="100000"/>
              </a:lnSpc>
              <a:spcAft>
                <a:spcPts val="1200"/>
              </a:spcAft>
              <a:buNone/>
            </a:pPr>
            <a:r>
              <a:rPr lang="fa" sz="3200" dirty="0">
                <a:solidFill>
                  <a:schemeClr val="tx1"/>
                </a:solidFill>
                <a:latin typeface="Arial" panose="020B0604020202020204" pitchFamily="34" charset="0"/>
                <a:cs typeface="Arial" panose="020B0604020202020204" pitchFamily="34" charset="0"/>
              </a:rPr>
              <a:t>این نظرسنجی در مورد اطلاعاتی که امروز شنیدید می‌پرسد، نه در مورد مجری. </a:t>
            </a:r>
          </a:p>
          <a:p>
            <a:pPr marL="0" indent="0" rtl="1">
              <a:lnSpc>
                <a:spcPct val="100000"/>
              </a:lnSpc>
              <a:spcAft>
                <a:spcPts val="1200"/>
              </a:spcAft>
              <a:buNone/>
            </a:pPr>
            <a:r>
              <a:rPr lang="fa" sz="3200" dirty="0">
                <a:solidFill>
                  <a:schemeClr val="tx1"/>
                </a:solidFill>
                <a:latin typeface="Arial" panose="020B0604020202020204" pitchFamily="34" charset="0"/>
                <a:cs typeface="Arial" panose="020B0604020202020204" pitchFamily="34" charset="0"/>
              </a:rPr>
              <a:t>برای تیم پروژه ارسال می‌شود.</a:t>
            </a:r>
          </a:p>
          <a:p>
            <a:pPr marL="0" indent="0" rtl="1">
              <a:lnSpc>
                <a:spcPct val="100000"/>
              </a:lnSpc>
              <a:spcAft>
                <a:spcPts val="1200"/>
              </a:spcAft>
              <a:buNone/>
            </a:pPr>
            <a:r>
              <a:rPr lang="fa" sz="3200" dirty="0">
                <a:solidFill>
                  <a:schemeClr val="tx1"/>
                </a:solidFill>
                <a:latin typeface="Arial" panose="020B0604020202020204" pitchFamily="34" charset="0"/>
                <a:cs typeface="Arial" panose="020B0604020202020204" pitchFamily="34" charset="0"/>
              </a:rPr>
              <a:t>هیچ‌ یک از اطلاعات شخصی‌تان را از شما درخواست نمی‌کند.</a:t>
            </a:r>
          </a:p>
        </p:txBody>
      </p:sp>
      <p:sp>
        <p:nvSpPr>
          <p:cNvPr id="8" name="Rectangle 7">
            <a:extLst>
              <a:ext uri="{FF2B5EF4-FFF2-40B4-BE49-F238E27FC236}">
                <a16:creationId xmlns:a16="http://schemas.microsoft.com/office/drawing/2014/main" id="{CFBF28F8-E52B-41C3-35C6-1C6C684DFEBE}"/>
              </a:ext>
            </a:extLst>
          </p:cNvPr>
          <p:cNvSpPr/>
          <p:nvPr/>
        </p:nvSpPr>
        <p:spPr>
          <a:xfrm>
            <a:off x="2810264" y="6358574"/>
            <a:ext cx="8596898" cy="4611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sp>
        <p:nvSpPr>
          <p:cNvPr id="9" name="Rectangle 8">
            <a:extLst>
              <a:ext uri="{FF2B5EF4-FFF2-40B4-BE49-F238E27FC236}">
                <a16:creationId xmlns:a16="http://schemas.microsoft.com/office/drawing/2014/main" id="{B2FAD7E5-C28D-16FD-1083-46A2418D7ADD}"/>
              </a:ext>
            </a:extLst>
          </p:cNvPr>
          <p:cNvSpPr/>
          <p:nvPr/>
        </p:nvSpPr>
        <p:spPr>
          <a:xfrm>
            <a:off x="10536702" y="0"/>
            <a:ext cx="1655298" cy="133132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AU"/>
          </a:p>
        </p:txBody>
      </p:sp>
      <p:sp>
        <p:nvSpPr>
          <p:cNvPr id="12" name="Content Placeholder 6">
            <a:extLst>
              <a:ext uri="{FF2B5EF4-FFF2-40B4-BE49-F238E27FC236}">
                <a16:creationId xmlns:a16="http://schemas.microsoft.com/office/drawing/2014/main" id="{95B8814C-A2C0-028C-EC9C-38EDFD6F764C}"/>
              </a:ext>
            </a:extLst>
          </p:cNvPr>
          <p:cNvSpPr txBox="1">
            <a:spLocks/>
          </p:cNvSpPr>
          <p:nvPr/>
        </p:nvSpPr>
        <p:spPr bwMode="auto">
          <a:xfrm>
            <a:off x="7424739" y="4221007"/>
            <a:ext cx="4422168" cy="242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1">
              <a:lnSpc>
                <a:spcPct val="100000"/>
              </a:lnSpc>
              <a:spcAft>
                <a:spcPts val="1200"/>
              </a:spcAft>
              <a:buFont typeface="Arial" panose="020B0604020202020204" pitchFamily="34" charset="0"/>
              <a:buNone/>
            </a:pPr>
            <a:r>
              <a:rPr lang="fa" sz="3200" b="1">
                <a:solidFill>
                  <a:schemeClr val="tx1"/>
                </a:solidFill>
                <a:latin typeface="Arial" panose="020B0604020202020204" pitchFamily="34" charset="0"/>
                <a:cs typeface="Arial" panose="020B0604020202020204" pitchFamily="34" charset="0"/>
              </a:rPr>
              <a:t>این کد QR را با دوربین گوشی‌تان اسکن کرده یا نسخه کاغذی را درخواست کنید.</a:t>
            </a:r>
          </a:p>
        </p:txBody>
      </p:sp>
      <p:pic>
        <p:nvPicPr>
          <p:cNvPr id="3" name="Picture 2" descr="A qr code on a white background&#10;&#10;AI-generated content may be incorrect.">
            <a:extLst>
              <a:ext uri="{FF2B5EF4-FFF2-40B4-BE49-F238E27FC236}">
                <a16:creationId xmlns:a16="http://schemas.microsoft.com/office/drawing/2014/main" id="{F20B8AE2-8B97-8BD9-3FCC-EF4F26D3A664}"/>
              </a:ext>
            </a:extLst>
          </p:cNvPr>
          <p:cNvPicPr>
            <a:picLocks noChangeAspect="1"/>
          </p:cNvPicPr>
          <p:nvPr/>
        </p:nvPicPr>
        <p:blipFill>
          <a:blip r:embed="rId3"/>
          <a:stretch>
            <a:fillRect/>
          </a:stretch>
        </p:blipFill>
        <p:spPr>
          <a:xfrm>
            <a:off x="8044690" y="570534"/>
            <a:ext cx="3457575" cy="3486150"/>
          </a:xfrm>
          <a:prstGeom prst="rect">
            <a:avLst/>
          </a:prstGeom>
        </p:spPr>
      </p:pic>
    </p:spTree>
    <p:extLst>
      <p:ext uri="{BB962C8B-B14F-4D97-AF65-F5344CB8AC3E}">
        <p14:creationId xmlns:p14="http://schemas.microsoft.com/office/powerpoint/2010/main" val="2413885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34"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81924" name="Title 5">
            <a:extLst>
              <a:ext uri="{FF2B5EF4-FFF2-40B4-BE49-F238E27FC236}">
                <a16:creationId xmlns:a16="http://schemas.microsoft.com/office/drawing/2014/main" id="{AE10D94C-27AF-5DF6-E4F9-BA13180F3FB4}"/>
              </a:ext>
            </a:extLst>
          </p:cNvPr>
          <p:cNvSpPr txBox="1">
            <a:spLocks noChangeArrowheads="1"/>
          </p:cNvSpPr>
          <p:nvPr/>
        </p:nvSpPr>
        <p:spPr bwMode="auto">
          <a:xfrm>
            <a:off x="761802" y="858982"/>
            <a:ext cx="3461855" cy="51529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1" anchor="ctr">
            <a:normAutofit/>
          </a:bodyPr>
          <a:lstStyle>
            <a:lvl1pPr algn="r" rtl="1">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gn="r" rtl="1">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gn="r" rtl="1">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gn="r" rtl="1">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gn="r" rtl="1">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rtl="1" eaLnBrk="1" hangingPunct="1">
              <a:spcBef>
                <a:spcPct val="0"/>
              </a:spcBef>
              <a:spcAft>
                <a:spcPts val="600"/>
              </a:spcAft>
              <a:buNone/>
            </a:pPr>
            <a:r>
              <a:rPr lang="fa" sz="4800" b="1" kern="1200" dirty="0">
                <a:solidFill>
                  <a:srgbClr val="1962B2"/>
                </a:solidFill>
                <a:latin typeface="Arial" panose="020B0604020202020204" pitchFamily="34" charset="0"/>
                <a:ea typeface="+mj-ea"/>
                <a:cs typeface="Arial" panose="020B0604020202020204" pitchFamily="34" charset="0"/>
              </a:rPr>
              <a:t>اگر می‌خواهید با تیم پروژه در تماس باشید</a:t>
            </a:r>
          </a:p>
        </p:txBody>
      </p:sp>
      <p:sp useBgFill="1">
        <p:nvSpPr>
          <p:cNvPr id="81936" name="Rectangle 81935">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317500" dist="2286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graphicFrame>
        <p:nvGraphicFramePr>
          <p:cNvPr id="81930" name="Text Placeholder 3">
            <a:extLst>
              <a:ext uri="{FF2B5EF4-FFF2-40B4-BE49-F238E27FC236}">
                <a16:creationId xmlns:a16="http://schemas.microsoft.com/office/drawing/2014/main" id="{A6A5BC86-42F4-73B5-AA06-01646729A8CE}"/>
              </a:ext>
            </a:extLst>
          </p:cNvPr>
          <p:cNvGraphicFramePr/>
          <p:nvPr>
            <p:extLst>
              <p:ext uri="{D42A27DB-BD31-4B8C-83A1-F6EECF244321}">
                <p14:modId xmlns:p14="http://schemas.microsoft.com/office/powerpoint/2010/main" val="3360934754"/>
              </p:ext>
            </p:extLst>
          </p:nvPr>
        </p:nvGraphicFramePr>
        <p:xfrm>
          <a:off x="5368169" y="601324"/>
          <a:ext cx="5849557" cy="5618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305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1030" name="Picture 6" descr="Introductions in German: 25 Easy Ways to Introduce Yourself – Emma Loves  German">
            <a:extLst>
              <a:ext uri="{FF2B5EF4-FFF2-40B4-BE49-F238E27FC236}">
                <a16:creationId xmlns:a16="http://schemas.microsoft.com/office/drawing/2014/main" id="{56A4AF19-33E2-8014-C3D4-22E47EA8E7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34" r="-1" b="-1"/>
          <a:stretch/>
        </p:blipFill>
        <p:spPr bwMode="auto">
          <a:xfrm>
            <a:off x="3390592"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3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2" name="Title 1">
            <a:extLst>
              <a:ext uri="{FF2B5EF4-FFF2-40B4-BE49-F238E27FC236}">
                <a16:creationId xmlns:a16="http://schemas.microsoft.com/office/drawing/2014/main" id="{6D569314-214F-70D2-D054-FE2091948FBD}"/>
              </a:ext>
            </a:extLst>
          </p:cNvPr>
          <p:cNvSpPr>
            <a:spLocks noGrp="1"/>
          </p:cNvSpPr>
          <p:nvPr>
            <p:ph type="title"/>
          </p:nvPr>
        </p:nvSpPr>
        <p:spPr>
          <a:xfrm>
            <a:off x="393699" y="315886"/>
            <a:ext cx="3822189" cy="1312304"/>
          </a:xfrm>
        </p:spPr>
        <p:txBody>
          <a:bodyPr vert="horz" lIns="91440" tIns="45720" rIns="91440" bIns="45720" rtlCol="1" anchor="ctr">
            <a:normAutofit/>
          </a:bodyPr>
          <a:lstStyle/>
          <a:p>
            <a:pPr rtl="1" eaLnBrk="1" hangingPunct="1"/>
            <a:r>
              <a:rPr lang="fa" sz="5400" dirty="0">
                <a:solidFill>
                  <a:srgbClr val="1962B2"/>
                </a:solidFill>
                <a:latin typeface="Arial" panose="020B0604020202020204" pitchFamily="34" charset="0"/>
                <a:cs typeface="Arial" panose="020B0604020202020204" pitchFamily="34" charset="0"/>
              </a:rPr>
              <a:t>مقدمه</a:t>
            </a:r>
            <a:r>
              <a:rPr lang="fa-IR" sz="5400" dirty="0">
                <a:solidFill>
                  <a:srgbClr val="1962B2"/>
                </a:solidFill>
                <a:latin typeface="Arial" panose="020B0604020202020204" pitchFamily="34" charset="0"/>
                <a:cs typeface="Arial" panose="020B0604020202020204" pitchFamily="34" charset="0"/>
              </a:rPr>
              <a:t>‌</a:t>
            </a:r>
            <a:r>
              <a:rPr lang="fa" sz="5400" dirty="0">
                <a:solidFill>
                  <a:srgbClr val="1962B2"/>
                </a:solidFill>
                <a:latin typeface="Arial" panose="020B0604020202020204" pitchFamily="34" charset="0"/>
                <a:cs typeface="Arial" panose="020B0604020202020204" pitchFamily="34" charset="0"/>
              </a:rPr>
              <a:t>‌ها</a:t>
            </a:r>
          </a:p>
        </p:txBody>
      </p:sp>
      <p:sp>
        <p:nvSpPr>
          <p:cNvPr id="6" name="TextBox 5">
            <a:extLst>
              <a:ext uri="{FF2B5EF4-FFF2-40B4-BE49-F238E27FC236}">
                <a16:creationId xmlns:a16="http://schemas.microsoft.com/office/drawing/2014/main" id="{7015F0CB-3018-6139-629B-D3FAEACAB4B0}"/>
              </a:ext>
            </a:extLst>
          </p:cNvPr>
          <p:cNvSpPr txBox="1"/>
          <p:nvPr/>
        </p:nvSpPr>
        <p:spPr>
          <a:xfrm>
            <a:off x="214314" y="1728788"/>
            <a:ext cx="4001574" cy="4572000"/>
          </a:xfrm>
          <a:prstGeom prst="rect">
            <a:avLst/>
          </a:prstGeom>
        </p:spPr>
        <p:txBody>
          <a:bodyPr vert="horz" lIns="91440" tIns="45720" rIns="91440" bIns="45720" rtlCol="1">
            <a:noAutofit/>
          </a:bodyPr>
          <a:lstStyle/>
          <a:p>
            <a:pPr rtl="1" eaLnBrk="1" hangingPunct="1">
              <a:lnSpc>
                <a:spcPct val="120000"/>
              </a:lnSpc>
              <a:spcBef>
                <a:spcPts val="0"/>
              </a:spcBef>
              <a:spcAft>
                <a:spcPts val="600"/>
              </a:spcAft>
              <a:defRPr/>
            </a:pPr>
            <a:r>
              <a:rPr lang="fa" sz="4000" dirty="0">
                <a:latin typeface="Arial" panose="020B0604020202020204" pitchFamily="34" charset="0"/>
                <a:cs typeface="Arial" panose="020B0604020202020204" pitchFamily="34" charset="0"/>
              </a:rPr>
              <a:t>لطفاً خود را به صورت زیر معرفی کنید:</a:t>
            </a:r>
          </a:p>
          <a:p>
            <a:pPr marL="457200" indent="-457200" rtl="1" eaLnBrk="1" hangingPunct="1">
              <a:lnSpc>
                <a:spcPct val="120000"/>
              </a:lnSpc>
              <a:spcBef>
                <a:spcPts val="0"/>
              </a:spcBef>
              <a:spcAft>
                <a:spcPts val="600"/>
              </a:spcAft>
              <a:buFont typeface="Arial" panose="020B0604020202020204" pitchFamily="34" charset="0"/>
              <a:buChar char="•"/>
              <a:defRPr/>
            </a:pPr>
            <a:r>
              <a:rPr lang="fa" sz="4000" dirty="0">
                <a:latin typeface="Arial" panose="020B0604020202020204" pitchFamily="34" charset="0"/>
                <a:cs typeface="Arial" panose="020B0604020202020204" pitchFamily="34" charset="0"/>
              </a:rPr>
              <a:t>نام شما</a:t>
            </a:r>
          </a:p>
          <a:p>
            <a:pPr marL="457200" indent="-457200" rtl="1" eaLnBrk="1" hangingPunct="1">
              <a:lnSpc>
                <a:spcPct val="120000"/>
              </a:lnSpc>
              <a:spcBef>
                <a:spcPts val="0"/>
              </a:spcBef>
              <a:spcAft>
                <a:spcPts val="600"/>
              </a:spcAft>
              <a:buFont typeface="Arial" panose="020B0604020202020204" pitchFamily="34" charset="0"/>
              <a:buChar char="•"/>
              <a:defRPr/>
            </a:pPr>
            <a:r>
              <a:rPr lang="fa" sz="4000" dirty="0">
                <a:latin typeface="Arial" panose="020B0604020202020204" pitchFamily="34" charset="0"/>
                <a:cs typeface="Arial" panose="020B0604020202020204" pitchFamily="34" charset="0"/>
              </a:rPr>
              <a:t>یک چیز که امروز می‌خواهید بیاموزید؟</a:t>
            </a:r>
          </a:p>
        </p:txBody>
      </p:sp>
      <p:pic>
        <p:nvPicPr>
          <p:cNvPr id="3" name="Picture 8" descr="Stopwatch 1 Minute Images – Browse 5,959 Stock Photos, Vectors, and Video |  Adobe Stock">
            <a:extLst>
              <a:ext uri="{FF2B5EF4-FFF2-40B4-BE49-F238E27FC236}">
                <a16:creationId xmlns:a16="http://schemas.microsoft.com/office/drawing/2014/main" id="{4E7EE27D-0B9C-6C11-7940-DB14C27981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536" t="22107" r="23645" b="26139"/>
          <a:stretch/>
        </p:blipFill>
        <p:spPr bwMode="auto">
          <a:xfrm>
            <a:off x="9167954" y="277786"/>
            <a:ext cx="2008046" cy="208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79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4" name="Rectangle 31753">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1756" name="Rectangle 31755">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1746" name="Title 1">
            <a:extLst>
              <a:ext uri="{FF2B5EF4-FFF2-40B4-BE49-F238E27FC236}">
                <a16:creationId xmlns:a16="http://schemas.microsoft.com/office/drawing/2014/main" id="{24966DAB-76C5-CD31-B13B-DC0A308CA2E8}"/>
              </a:ext>
            </a:extLst>
          </p:cNvPr>
          <p:cNvSpPr>
            <a:spLocks noGrp="1" noChangeArrowheads="1"/>
          </p:cNvSpPr>
          <p:nvPr>
            <p:ph type="title"/>
          </p:nvPr>
        </p:nvSpPr>
        <p:spPr>
          <a:xfrm>
            <a:off x="6350000" y="802955"/>
            <a:ext cx="5283200" cy="1454051"/>
          </a:xfrm>
        </p:spPr>
        <p:txBody>
          <a:bodyPr vert="horz" lIns="91440" tIns="45720" rIns="91440" bIns="45720" rtlCol="1" anchor="ctr">
            <a:noAutofit/>
          </a:bodyPr>
          <a:lstStyle/>
          <a:p>
            <a:pPr rtl="1" eaLnBrk="1" hangingPunct="1"/>
            <a:r>
              <a:rPr lang="fa" sz="5400" kern="1200" dirty="0">
                <a:latin typeface="Arial" panose="020B0604020202020204" pitchFamily="34" charset="0"/>
                <a:cs typeface="Arial" panose="020B0604020202020204" pitchFamily="34" charset="0"/>
              </a:rPr>
              <a:t>خانه داری و </a:t>
            </a:r>
            <a:br>
              <a:rPr lang="en-US" altLang="en-US" sz="5400" kern="1200" dirty="0">
                <a:latin typeface="Arial" panose="020B0604020202020204" pitchFamily="34" charset="0"/>
                <a:cs typeface="Arial" panose="020B0604020202020204" pitchFamily="34" charset="0"/>
              </a:rPr>
            </a:br>
            <a:r>
              <a:rPr lang="fa" sz="5400" kern="1200" dirty="0">
                <a:latin typeface="Arial" panose="020B0604020202020204" pitchFamily="34" charset="0"/>
                <a:cs typeface="Arial" panose="020B0604020202020204" pitchFamily="34" charset="0"/>
              </a:rPr>
              <a:t>همکاری با همدیگر</a:t>
            </a:r>
            <a:endParaRPr lang="en-US" sz="5400" kern="1200" dirty="0">
              <a:latin typeface="Arial" panose="020B0604020202020204" pitchFamily="34" charset="0"/>
              <a:cs typeface="Arial" panose="020B0604020202020204" pitchFamily="34" charset="0"/>
            </a:endParaRPr>
          </a:p>
        </p:txBody>
      </p:sp>
      <p:grpSp>
        <p:nvGrpSpPr>
          <p:cNvPr id="31761" name="Group 31760">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31762" name="Freeform: Shape 31761">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1763" name="Freeform: Shape 31762">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1764" name="Freeform: Shape 31763">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grpSp>
      <p:pic>
        <p:nvPicPr>
          <p:cNvPr id="31752" name="Graphic 31751" descr="Running">
            <a:extLst>
              <a:ext uri="{FF2B5EF4-FFF2-40B4-BE49-F238E27FC236}">
                <a16:creationId xmlns:a16="http://schemas.microsoft.com/office/drawing/2014/main" id="{3DD0AA55-DFA0-DD38-CCAF-969267C3E4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437" y="1700784"/>
            <a:ext cx="3785616" cy="3785616"/>
          </a:xfrm>
          <a:prstGeom prst="rect">
            <a:avLst/>
          </a:prstGeom>
        </p:spPr>
      </p:pic>
      <p:sp>
        <p:nvSpPr>
          <p:cNvPr id="6" name="TextBox 5">
            <a:extLst>
              <a:ext uri="{FF2B5EF4-FFF2-40B4-BE49-F238E27FC236}">
                <a16:creationId xmlns:a16="http://schemas.microsoft.com/office/drawing/2014/main" id="{AEE076E3-7CC6-CD90-491D-02FE477382BE}"/>
              </a:ext>
            </a:extLst>
          </p:cNvPr>
          <p:cNvSpPr txBox="1"/>
          <p:nvPr/>
        </p:nvSpPr>
        <p:spPr>
          <a:xfrm>
            <a:off x="6621072" y="2819399"/>
            <a:ext cx="4765949" cy="2955759"/>
          </a:xfrm>
          <a:prstGeom prst="rect">
            <a:avLst/>
          </a:prstGeom>
        </p:spPr>
        <p:txBody>
          <a:bodyPr vert="horz" lIns="91440" tIns="45720" rIns="91440" bIns="45720" rtlCol="1" anchor="t">
            <a:normAutofit/>
          </a:bodyPr>
          <a:lstStyle/>
          <a:p>
            <a:pPr marL="457200" indent="-228600" rtl="1" eaLnBrk="1" fontAlgn="auto" hangingPunct="1">
              <a:lnSpc>
                <a:spcPct val="120000"/>
              </a:lnSpc>
              <a:spcBef>
                <a:spcPts val="0"/>
              </a:spcBef>
              <a:spcAft>
                <a:spcPts val="1200"/>
              </a:spcAft>
              <a:buFont typeface="Arial" panose="020B0604020202020204" pitchFamily="34" charset="0"/>
              <a:buChar char="•"/>
              <a:defRPr/>
            </a:pPr>
            <a:r>
              <a:rPr lang="fa" sz="4000" dirty="0">
                <a:latin typeface="Arial" panose="020B0604020202020204" pitchFamily="34" charset="0"/>
                <a:cs typeface="Arial" panose="020B0604020202020204" pitchFamily="34" charset="0"/>
              </a:rPr>
              <a:t>سرویس</a:t>
            </a:r>
            <a:r>
              <a:rPr lang="fa-IR" sz="4000" dirty="0">
                <a:latin typeface="Arial" panose="020B0604020202020204" pitchFamily="34" charset="0"/>
                <a:cs typeface="Arial" panose="020B0604020202020204" pitchFamily="34" charset="0"/>
              </a:rPr>
              <a:t>‌</a:t>
            </a:r>
            <a:r>
              <a:rPr lang="fa" sz="4000" dirty="0">
                <a:latin typeface="Arial" panose="020B0604020202020204" pitchFamily="34" charset="0"/>
                <a:cs typeface="Arial" panose="020B0604020202020204" pitchFamily="34" charset="0"/>
              </a:rPr>
              <a:t>های بهداشتی</a:t>
            </a:r>
          </a:p>
          <a:p>
            <a:pPr marL="457200" indent="-228600" rtl="1" eaLnBrk="1" hangingPunct="1">
              <a:lnSpc>
                <a:spcPct val="120000"/>
              </a:lnSpc>
              <a:spcBef>
                <a:spcPts val="0"/>
              </a:spcBef>
              <a:spcAft>
                <a:spcPts val="1200"/>
              </a:spcAft>
              <a:buFont typeface="Arial" panose="020B0604020202020204" pitchFamily="34" charset="0"/>
              <a:buChar char="•"/>
              <a:defRPr/>
            </a:pPr>
            <a:r>
              <a:rPr lang="fa" sz="4000" dirty="0">
                <a:latin typeface="Arial" panose="020B0604020202020204" pitchFamily="34" charset="0"/>
                <a:cs typeface="Arial" panose="020B0604020202020204" pitchFamily="34" charset="0"/>
              </a:rPr>
              <a:t>رویه تخلیه کردن</a:t>
            </a:r>
          </a:p>
          <a:p>
            <a:pPr marL="457200" indent="-228600" rtl="1" eaLnBrk="1" hangingPunct="1">
              <a:lnSpc>
                <a:spcPct val="120000"/>
              </a:lnSpc>
              <a:spcBef>
                <a:spcPts val="0"/>
              </a:spcBef>
              <a:spcAft>
                <a:spcPts val="1200"/>
              </a:spcAft>
              <a:buFont typeface="Arial" panose="020B0604020202020204" pitchFamily="34" charset="0"/>
              <a:buChar char="•"/>
              <a:defRPr/>
            </a:pPr>
            <a:r>
              <a:rPr lang="fa" sz="4000" dirty="0">
                <a:latin typeface="Arial" panose="020B0604020202020204" pitchFamily="34" charset="0"/>
                <a:cs typeface="Arial" panose="020B0604020202020204" pitchFamily="34" charset="0"/>
              </a:rPr>
              <a:t>قوانین پایه‌ای</a:t>
            </a:r>
          </a:p>
        </p:txBody>
      </p:sp>
    </p:spTree>
    <p:extLst>
      <p:ext uri="{BB962C8B-B14F-4D97-AF65-F5344CB8AC3E}">
        <p14:creationId xmlns:p14="http://schemas.microsoft.com/office/powerpoint/2010/main" val="101716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4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30726" name="Picture 30725" descr="Hands on keyboard and mouse">
            <a:extLst>
              <a:ext uri="{FF2B5EF4-FFF2-40B4-BE49-F238E27FC236}">
                <a16:creationId xmlns:a16="http://schemas.microsoft.com/office/drawing/2014/main" id="{BD0827E5-F5D8-5FDE-C310-AE31469C1FD9}"/>
              </a:ext>
            </a:extLst>
          </p:cNvPr>
          <p:cNvPicPr>
            <a:picLocks noChangeAspect="1"/>
          </p:cNvPicPr>
          <p:nvPr/>
        </p:nvPicPr>
        <p:blipFill rotWithShape="1">
          <a:blip r:embed="rId3"/>
          <a:srcRect l="40666" r="68" b="-2"/>
          <a:stretch/>
        </p:blipFill>
        <p:spPr>
          <a:xfrm>
            <a:off x="6103029" y="0"/>
            <a:ext cx="6088971" cy="6857990"/>
          </a:xfrm>
          <a:prstGeom prst="rect">
            <a:avLst/>
          </a:prstGeom>
        </p:spPr>
      </p:pic>
      <p:sp useBgFill="1">
        <p:nvSpPr>
          <p:cNvPr id="30747" name="Rectangle 30746">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useBgFill="1">
        <p:nvSpPr>
          <p:cNvPr id="30748" name="Rectangle 30747">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30722" name="Title 1">
            <a:extLst>
              <a:ext uri="{FF2B5EF4-FFF2-40B4-BE49-F238E27FC236}">
                <a16:creationId xmlns:a16="http://schemas.microsoft.com/office/drawing/2014/main" id="{3106245D-3207-18EE-86FE-77A3AA911275}"/>
              </a:ext>
            </a:extLst>
          </p:cNvPr>
          <p:cNvSpPr>
            <a:spLocks noGrp="1" noChangeArrowheads="1"/>
          </p:cNvSpPr>
          <p:nvPr>
            <p:ph type="title"/>
          </p:nvPr>
        </p:nvSpPr>
        <p:spPr>
          <a:xfrm>
            <a:off x="761801" y="328512"/>
            <a:ext cx="4778387" cy="1628970"/>
          </a:xfrm>
        </p:spPr>
        <p:txBody>
          <a:bodyPr vert="horz" lIns="91440" tIns="45720" rIns="91440" bIns="45720" rtlCol="1" anchor="ctr">
            <a:normAutofit/>
          </a:bodyPr>
          <a:lstStyle/>
          <a:p>
            <a:pPr algn="ctr" rtl="1" eaLnBrk="1" hangingPunct="1"/>
            <a:r>
              <a:rPr lang="fa" sz="5400" dirty="0">
                <a:solidFill>
                  <a:srgbClr val="1962B2"/>
                </a:solidFill>
                <a:latin typeface="Arial" panose="020B0604020202020204" pitchFamily="34" charset="0"/>
                <a:cs typeface="Arial" panose="020B0604020202020204" pitchFamily="34" charset="0"/>
              </a:rPr>
              <a:t>مروری بر جلسه</a:t>
            </a:r>
          </a:p>
        </p:txBody>
      </p:sp>
      <p:sp>
        <p:nvSpPr>
          <p:cNvPr id="2" name="Content Placeholder 2">
            <a:extLst>
              <a:ext uri="{FF2B5EF4-FFF2-40B4-BE49-F238E27FC236}">
                <a16:creationId xmlns:a16="http://schemas.microsoft.com/office/drawing/2014/main" id="{CF97672E-112B-7256-5174-843181498B24}"/>
              </a:ext>
            </a:extLst>
          </p:cNvPr>
          <p:cNvSpPr txBox="1">
            <a:spLocks/>
          </p:cNvSpPr>
          <p:nvPr/>
        </p:nvSpPr>
        <p:spPr>
          <a:xfrm>
            <a:off x="200362" y="2882901"/>
            <a:ext cx="5702300" cy="2692400"/>
          </a:xfrm>
          <a:prstGeom prst="rect">
            <a:avLst/>
          </a:prstGeom>
        </p:spPr>
        <p:txBody>
          <a:bodyPr vert="horz" lIns="91440" tIns="45720" rIns="91440" bIns="45720" rtlCol="1" anchor="ctr">
            <a:noAutofit/>
          </a:bodyPr>
          <a:lstStyle>
            <a:lvl1pPr marL="228600" indent="-228600" algn="r" rtl="1"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1" eaLnBrk="1" fontAlgn="auto" hangingPunct="1">
              <a:lnSpc>
                <a:spcPct val="100000"/>
              </a:lnSpc>
              <a:spcAft>
                <a:spcPts val="0"/>
              </a:spcAft>
              <a:buNone/>
              <a:defRPr/>
            </a:pPr>
            <a:r>
              <a:rPr lang="fa" sz="4000" b="1" dirty="0">
                <a:solidFill>
                  <a:schemeClr val="tx1"/>
                </a:solidFill>
                <a:latin typeface="Arial" panose="020B0604020202020204" pitchFamily="34" charset="0"/>
                <a:cs typeface="Arial" panose="020B0604020202020204" pitchFamily="34" charset="0"/>
              </a:rPr>
              <a:t>چیزی که یاد می‌گیرید: </a:t>
            </a:r>
          </a:p>
          <a:p>
            <a:pPr marL="542925" rtl="1" eaLnBrk="1" fontAlgn="auto" hangingPunct="1">
              <a:lnSpc>
                <a:spcPct val="100000"/>
              </a:lnSpc>
              <a:spcAft>
                <a:spcPts val="0"/>
              </a:spcAft>
              <a:defRPr/>
            </a:pPr>
            <a:r>
              <a:rPr lang="fa" sz="4000" dirty="0">
                <a:solidFill>
                  <a:schemeClr val="tx1"/>
                </a:solidFill>
                <a:latin typeface="Arial" panose="020B0604020202020204" pitchFamily="34" charset="0"/>
                <a:cs typeface="Arial" panose="020B0604020202020204" pitchFamily="34" charset="0"/>
              </a:rPr>
              <a:t>امنیت الکترونیکی.</a:t>
            </a:r>
          </a:p>
          <a:p>
            <a:pPr marL="542925" rtl="1" eaLnBrk="1" fontAlgn="auto" hangingPunct="1">
              <a:lnSpc>
                <a:spcPct val="100000"/>
              </a:lnSpc>
              <a:spcAft>
                <a:spcPts val="0"/>
              </a:spcAft>
              <a:defRPr/>
            </a:pPr>
            <a:r>
              <a:rPr lang="fa" sz="4000" dirty="0">
                <a:solidFill>
                  <a:schemeClr val="tx1"/>
                </a:solidFill>
                <a:latin typeface="Arial" panose="020B0604020202020204" pitchFamily="34" charset="0"/>
                <a:cs typeface="Arial" panose="020B0604020202020204" pitchFamily="34" charset="0"/>
              </a:rPr>
              <a:t>وب‌سایت پروژه گنجاندن دیجیتال.</a:t>
            </a:r>
          </a:p>
          <a:p>
            <a:pPr marL="542925" rtl="1" eaLnBrk="1" fontAlgn="auto" hangingPunct="1">
              <a:lnSpc>
                <a:spcPct val="100000"/>
              </a:lnSpc>
              <a:spcAft>
                <a:spcPts val="0"/>
              </a:spcAft>
              <a:defRPr/>
            </a:pPr>
            <a:r>
              <a:rPr lang="fa" sz="4000" dirty="0">
                <a:solidFill>
                  <a:schemeClr val="tx1"/>
                </a:solidFill>
                <a:latin typeface="Arial" panose="020B0604020202020204" pitchFamily="34" charset="0"/>
                <a:cs typeface="Arial" panose="020B0604020202020204" pitchFamily="34" charset="0"/>
              </a:rPr>
              <a:t>حمایت و تمرین بیشتر.</a:t>
            </a:r>
          </a:p>
        </p:txBody>
      </p:sp>
    </p:spTree>
    <p:extLst>
      <p:ext uri="{BB962C8B-B14F-4D97-AF65-F5344CB8AC3E}">
        <p14:creationId xmlns:p14="http://schemas.microsoft.com/office/powerpoint/2010/main" val="1608954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8D170405-FB34-8712-1752-992C49B220A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6" name="Picture 5">
            <a:extLst>
              <a:ext uri="{FF2B5EF4-FFF2-40B4-BE49-F238E27FC236}">
                <a16:creationId xmlns:a16="http://schemas.microsoft.com/office/drawing/2014/main" id="{B5204B55-C029-B026-381F-E7E729EEE568}"/>
              </a:ext>
            </a:extLst>
          </p:cNvPr>
          <p:cNvPicPr>
            <a:picLocks noChangeAspect="1"/>
          </p:cNvPicPr>
          <p:nvPr/>
        </p:nvPicPr>
        <p:blipFill rotWithShape="1">
          <a:blip r:embed="rId3">
            <a:alphaModFix amt="50000"/>
          </a:blip>
          <a:srcRect l="5901" r="5211"/>
          <a:stretch/>
        </p:blipFill>
        <p:spPr>
          <a:xfrm>
            <a:off x="20" y="1"/>
            <a:ext cx="12191980" cy="6857999"/>
          </a:xfrm>
          <a:prstGeom prst="rect">
            <a:avLst/>
          </a:prstGeom>
        </p:spPr>
      </p:pic>
      <p:sp>
        <p:nvSpPr>
          <p:cNvPr id="2" name="Title 1">
            <a:extLst>
              <a:ext uri="{FF2B5EF4-FFF2-40B4-BE49-F238E27FC236}">
                <a16:creationId xmlns:a16="http://schemas.microsoft.com/office/drawing/2014/main" id="{F3A94C06-AA9E-EF8C-7113-E9E886C7074B}"/>
              </a:ext>
            </a:extLst>
          </p:cNvPr>
          <p:cNvSpPr>
            <a:spLocks noGrp="1"/>
          </p:cNvSpPr>
          <p:nvPr>
            <p:ph type="title"/>
          </p:nvPr>
        </p:nvSpPr>
        <p:spPr>
          <a:xfrm>
            <a:off x="1524000" y="1122362"/>
            <a:ext cx="9144000" cy="2900518"/>
          </a:xfrm>
        </p:spPr>
        <p:txBody>
          <a:bodyPr vert="horz" lIns="91440" tIns="45720" rIns="91440" bIns="45720" rtlCol="1" anchor="b">
            <a:normAutofit/>
          </a:bodyPr>
          <a:lstStyle/>
          <a:p>
            <a:pPr algn="ctr" rtl="1" eaLnBrk="1" hangingPunct="1"/>
            <a:r>
              <a:rPr lang="fa" sz="6600" dirty="0">
                <a:solidFill>
                  <a:srgbClr val="FFFFFF"/>
                </a:solidFill>
              </a:rPr>
              <a:t>امنیت الکترونیکی چیست؟ </a:t>
            </a:r>
          </a:p>
        </p:txBody>
      </p:sp>
    </p:spTree>
    <p:extLst>
      <p:ext uri="{BB962C8B-B14F-4D97-AF65-F5344CB8AC3E}">
        <p14:creationId xmlns:p14="http://schemas.microsoft.com/office/powerpoint/2010/main" val="390883953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F32D-B754-9D7D-A649-CB12533D9081}"/>
              </a:ext>
            </a:extLst>
          </p:cNvPr>
          <p:cNvSpPr>
            <a:spLocks noGrp="1"/>
          </p:cNvSpPr>
          <p:nvPr>
            <p:ph type="title"/>
          </p:nvPr>
        </p:nvSpPr>
        <p:spPr>
          <a:xfrm>
            <a:off x="775470" y="180650"/>
            <a:ext cx="9481713" cy="775845"/>
          </a:xfrm>
        </p:spPr>
        <p:txBody>
          <a:bodyPr vert="horz" lIns="91440" tIns="45720" rIns="91440" bIns="45720" rtlCol="0" anchor="b">
            <a:normAutofit/>
          </a:bodyPr>
          <a:lstStyle/>
          <a:p>
            <a:pPr eaLnBrk="1" hangingPunct="1"/>
            <a:r>
              <a:rPr lang="ar-AE" sz="4800" kern="1200" dirty="0">
                <a:latin typeface="Arial" panose="020B0604020202020204" pitchFamily="34" charset="0"/>
                <a:cs typeface="Arial" panose="020B0604020202020204" pitchFamily="34" charset="0"/>
              </a:rPr>
              <a:t>علائم هشدار کلاهبرداری</a:t>
            </a:r>
            <a:endParaRPr lang="en-US" sz="4800" kern="1200" dirty="0">
              <a:latin typeface="Arial" panose="020B0604020202020204" pitchFamily="34" charset="0"/>
              <a:cs typeface="Arial" panose="020B0604020202020204" pitchFamily="34" charset="0"/>
            </a:endParaRPr>
          </a:p>
        </p:txBody>
      </p:sp>
      <p:pic>
        <p:nvPicPr>
          <p:cNvPr id="6146" name="Picture 2" descr="Red flag - Free flags icons">
            <a:extLst>
              <a:ext uri="{FF2B5EF4-FFF2-40B4-BE49-F238E27FC236}">
                <a16:creationId xmlns:a16="http://schemas.microsoft.com/office/drawing/2014/main" id="{7F64A3AA-5EC0-EDE3-5654-AD3BA7CD5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6194" y="1600566"/>
            <a:ext cx="957217" cy="957217"/>
          </a:xfrm>
          <a:prstGeom prst="rect">
            <a:avLst/>
          </a:prstGeom>
          <a:noFill/>
          <a:extLst>
            <a:ext uri="{909E8E84-426E-40DD-AFC4-6F175D3DCCD1}">
              <a14:hiddenFill xmlns:a14="http://schemas.microsoft.com/office/drawing/2010/main">
                <a:solidFill>
                  <a:srgbClr val="FFFFFF"/>
                </a:solidFill>
              </a14:hiddenFill>
            </a:ext>
          </a:extLst>
        </p:spPr>
      </p:pic>
      <p:sp>
        <p:nvSpPr>
          <p:cNvPr id="42" name="Content Placeholder 2">
            <a:extLst>
              <a:ext uri="{FF2B5EF4-FFF2-40B4-BE49-F238E27FC236}">
                <a16:creationId xmlns:a16="http://schemas.microsoft.com/office/drawing/2014/main" id="{BAE3DB67-C751-D6E1-66E0-C26F329D6803}"/>
              </a:ext>
            </a:extLst>
          </p:cNvPr>
          <p:cNvSpPr txBox="1">
            <a:spLocks/>
          </p:cNvSpPr>
          <p:nvPr/>
        </p:nvSpPr>
        <p:spPr>
          <a:xfrm>
            <a:off x="0" y="1292453"/>
            <a:ext cx="10634871" cy="481017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4000"/>
              </a:lnSpc>
              <a:spcBef>
                <a:spcPts val="0"/>
              </a:spcBef>
              <a:spcAft>
                <a:spcPts val="0"/>
              </a:spcAft>
              <a:buNone/>
            </a:pPr>
            <a:r>
              <a:rPr lang="ar-AE" sz="2800" b="1" dirty="0">
                <a:solidFill>
                  <a:schemeClr val="tx1"/>
                </a:solidFill>
                <a:latin typeface="Arial" panose="020B0604020202020204" pitchFamily="34" charset="0"/>
                <a:cs typeface="Arial" panose="020B0604020202020204" pitchFamily="34" charset="0"/>
              </a:rPr>
              <a:t>تماس</a:t>
            </a:r>
            <a:endParaRPr lang="ar-AE" sz="2800" dirty="0">
              <a:solidFill>
                <a:schemeClr val="tx1"/>
              </a:solidFill>
              <a:latin typeface="Arial" panose="020B0604020202020204" pitchFamily="34" charset="0"/>
              <a:cs typeface="Arial" panose="020B0604020202020204" pitchFamily="34" charset="0"/>
            </a:endParaRPr>
          </a:p>
          <a:p>
            <a:pPr marL="0" indent="0" algn="r">
              <a:lnSpc>
                <a:spcPct val="114000"/>
              </a:lnSpc>
              <a:spcBef>
                <a:spcPts val="0"/>
              </a:spcBef>
              <a:spcAft>
                <a:spcPts val="0"/>
              </a:spcAft>
              <a:buNone/>
            </a:pPr>
            <a:r>
              <a:rPr lang="ar-AE" sz="2800" dirty="0">
                <a:solidFill>
                  <a:schemeClr val="tx1"/>
                </a:solidFill>
                <a:latin typeface="Arial" panose="020B0604020202020204" pitchFamily="34" charset="0"/>
                <a:cs typeface="Arial" panose="020B0604020202020204" pitchFamily="34" charset="0"/>
              </a:rPr>
              <a:t>معمولاً کلاهبرداران ابتدا از طریق تماس تلفنی، پیامک یا ایمیل با شما ارتباط می‌گیرند.</a:t>
            </a:r>
          </a:p>
          <a:p>
            <a:pPr marL="0" indent="0" algn="r">
              <a:lnSpc>
                <a:spcPct val="114000"/>
              </a:lnSpc>
              <a:spcBef>
                <a:spcPts val="0"/>
              </a:spcBef>
              <a:spcAft>
                <a:spcPts val="0"/>
              </a:spcAft>
              <a:buNone/>
            </a:pPr>
            <a:r>
              <a:rPr lang="ar-AE" sz="2800" dirty="0">
                <a:solidFill>
                  <a:schemeClr val="tx1"/>
                </a:solidFill>
                <a:latin typeface="Arial" panose="020B0604020202020204" pitchFamily="34" charset="0"/>
                <a:cs typeface="Arial" panose="020B0604020202020204" pitchFamily="34" charset="0"/>
              </a:rPr>
              <a:t>آن‌ها اغلب خود را به عنوان سازمان‌ها یا کسب‌وکارها جا می‌زنند تا قانونی به نظر برسند.</a:t>
            </a:r>
            <a:endParaRPr lang="en-AU" sz="2800" dirty="0">
              <a:solidFill>
                <a:schemeClr val="tx1"/>
              </a:solidFill>
              <a:latin typeface="Arial" panose="020B0604020202020204" pitchFamily="34" charset="0"/>
              <a:cs typeface="Arial" panose="020B0604020202020204" pitchFamily="34" charset="0"/>
            </a:endParaRPr>
          </a:p>
          <a:p>
            <a:pPr marL="0" indent="0" algn="r">
              <a:lnSpc>
                <a:spcPct val="114000"/>
              </a:lnSpc>
              <a:spcBef>
                <a:spcPts val="0"/>
              </a:spcBef>
              <a:spcAft>
                <a:spcPts val="0"/>
              </a:spcAft>
              <a:buNone/>
            </a:pPr>
            <a:endParaRPr lang="ar-AE" sz="1600" dirty="0">
              <a:solidFill>
                <a:schemeClr val="tx1"/>
              </a:solidFill>
              <a:latin typeface="Arial" panose="020B0604020202020204" pitchFamily="34" charset="0"/>
              <a:cs typeface="Arial" panose="020B0604020202020204" pitchFamily="34" charset="0"/>
            </a:endParaRPr>
          </a:p>
          <a:p>
            <a:pPr marL="0" indent="0" algn="r">
              <a:lnSpc>
                <a:spcPct val="114000"/>
              </a:lnSpc>
              <a:spcBef>
                <a:spcPts val="0"/>
              </a:spcBef>
              <a:spcAft>
                <a:spcPts val="0"/>
              </a:spcAft>
              <a:buNone/>
            </a:pPr>
            <a:r>
              <a:rPr lang="ar-AE" sz="2800" b="1" dirty="0">
                <a:solidFill>
                  <a:schemeClr val="tx1"/>
                </a:solidFill>
                <a:latin typeface="Arial" panose="020B0604020202020204" pitchFamily="34" charset="0"/>
                <a:cs typeface="Arial" panose="020B0604020202020204" pitchFamily="34" charset="0"/>
              </a:rPr>
              <a:t>داستان</a:t>
            </a:r>
          </a:p>
          <a:p>
            <a:pPr marL="0" indent="0" algn="r">
              <a:lnSpc>
                <a:spcPct val="114000"/>
              </a:lnSpc>
              <a:spcBef>
                <a:spcPts val="0"/>
              </a:spcBef>
              <a:spcAft>
                <a:spcPts val="0"/>
              </a:spcAft>
              <a:buNone/>
            </a:pPr>
            <a:r>
              <a:rPr lang="ar-AE" sz="2800" dirty="0">
                <a:solidFill>
                  <a:schemeClr val="tx1"/>
                </a:solidFill>
                <a:latin typeface="Arial" panose="020B0604020202020204" pitchFamily="34" charset="0"/>
                <a:cs typeface="Arial" panose="020B0604020202020204" pitchFamily="34" charset="0"/>
              </a:rPr>
              <a:t>آن‌ها داستان قانع کننده‌ای خواهند داشت تا شما را در دام کلاهبرداری گرفتار کنند.</a:t>
            </a:r>
            <a:endParaRPr lang="en-AU" sz="2800" dirty="0">
              <a:solidFill>
                <a:schemeClr val="tx1"/>
              </a:solidFill>
              <a:latin typeface="Arial" panose="020B0604020202020204" pitchFamily="34" charset="0"/>
              <a:cs typeface="Arial" panose="020B0604020202020204" pitchFamily="34" charset="0"/>
            </a:endParaRPr>
          </a:p>
          <a:p>
            <a:pPr marL="0" indent="0" algn="r">
              <a:lnSpc>
                <a:spcPct val="114000"/>
              </a:lnSpc>
              <a:spcBef>
                <a:spcPts val="0"/>
              </a:spcBef>
              <a:spcAft>
                <a:spcPts val="0"/>
              </a:spcAft>
              <a:buNone/>
            </a:pPr>
            <a:endParaRPr lang="ar-AE" sz="1600" dirty="0">
              <a:solidFill>
                <a:schemeClr val="tx1"/>
              </a:solidFill>
              <a:latin typeface="Arial" panose="020B0604020202020204" pitchFamily="34" charset="0"/>
              <a:cs typeface="Arial" panose="020B0604020202020204" pitchFamily="34" charset="0"/>
            </a:endParaRPr>
          </a:p>
          <a:p>
            <a:pPr marL="0" indent="0" algn="r">
              <a:lnSpc>
                <a:spcPct val="114000"/>
              </a:lnSpc>
              <a:spcBef>
                <a:spcPts val="0"/>
              </a:spcBef>
              <a:spcAft>
                <a:spcPts val="0"/>
              </a:spcAft>
              <a:buNone/>
            </a:pPr>
            <a:r>
              <a:rPr lang="ar-AE" sz="2800" b="1" dirty="0">
                <a:solidFill>
                  <a:schemeClr val="tx1"/>
                </a:solidFill>
                <a:latin typeface="Arial" panose="020B0604020202020204" pitchFamily="34" charset="0"/>
                <a:cs typeface="Arial" panose="020B0604020202020204" pitchFamily="34" charset="0"/>
              </a:rPr>
              <a:t>فوریت</a:t>
            </a:r>
          </a:p>
          <a:p>
            <a:pPr marL="0" indent="0" algn="r">
              <a:lnSpc>
                <a:spcPct val="114000"/>
              </a:lnSpc>
              <a:spcBef>
                <a:spcPts val="0"/>
              </a:spcBef>
              <a:spcAft>
                <a:spcPts val="0"/>
              </a:spcAft>
              <a:buNone/>
            </a:pPr>
            <a:r>
              <a:rPr lang="ar-AE" sz="2800" dirty="0">
                <a:solidFill>
                  <a:schemeClr val="tx1"/>
                </a:solidFill>
                <a:latin typeface="Arial" panose="020B0604020202020204" pitchFamily="34" charset="0"/>
                <a:cs typeface="Arial" panose="020B0604020202020204" pitchFamily="34" charset="0"/>
              </a:rPr>
              <a:t>کلاهبرداران شما را تحت فشار قرار می‌دهند تا سریع اقدام کنید و فرصتی برای پی بردن به این موضوع نداشته باشید که چیزی اشتباه است.</a:t>
            </a:r>
          </a:p>
          <a:p>
            <a:pPr marL="0" indent="0" algn="r">
              <a:lnSpc>
                <a:spcPct val="114000"/>
              </a:lnSpc>
              <a:spcBef>
                <a:spcPts val="0"/>
              </a:spcBef>
              <a:spcAft>
                <a:spcPts val="0"/>
              </a:spcAft>
              <a:buNone/>
            </a:pPr>
            <a:r>
              <a:rPr lang="ar-AE" sz="2800" dirty="0">
                <a:solidFill>
                  <a:schemeClr val="tx1"/>
                </a:solidFill>
                <a:latin typeface="Arial" panose="020B0604020202020204" pitchFamily="34" charset="0"/>
                <a:cs typeface="Arial" panose="020B0604020202020204" pitchFamily="34" charset="0"/>
              </a:rPr>
              <a:t>آن‌ها اغلب از مهلت‌های جعلی یا پیشنهاداتی "با محدودیت زمانی" استفاده می‌کنند.</a:t>
            </a:r>
          </a:p>
        </p:txBody>
      </p:sp>
      <p:pic>
        <p:nvPicPr>
          <p:cNvPr id="45" name="Picture 2" descr="Red flag - Free flags icons">
            <a:extLst>
              <a:ext uri="{FF2B5EF4-FFF2-40B4-BE49-F238E27FC236}">
                <a16:creationId xmlns:a16="http://schemas.microsoft.com/office/drawing/2014/main" id="{6E61F7FA-9F9F-0827-A12B-3CCB7B3A9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6193" y="3104447"/>
            <a:ext cx="957217" cy="95721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Red flag - Free flags icons">
            <a:extLst>
              <a:ext uri="{FF2B5EF4-FFF2-40B4-BE49-F238E27FC236}">
                <a16:creationId xmlns:a16="http://schemas.microsoft.com/office/drawing/2014/main" id="{F85C5AD0-1F9B-6BE4-DC98-8DF4A2F6E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6193" y="4778825"/>
            <a:ext cx="957217" cy="95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24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2294C-9525-BA49-8C84-0D8176EE42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9607E9-37DF-3DAC-1C90-495A02D9D3C7}"/>
              </a:ext>
            </a:extLst>
          </p:cNvPr>
          <p:cNvSpPr>
            <a:spLocks noGrp="1"/>
          </p:cNvSpPr>
          <p:nvPr>
            <p:ph type="title"/>
          </p:nvPr>
        </p:nvSpPr>
        <p:spPr>
          <a:xfrm>
            <a:off x="775470" y="180650"/>
            <a:ext cx="10640754" cy="775845"/>
          </a:xfrm>
        </p:spPr>
        <p:txBody>
          <a:bodyPr vert="horz" lIns="91440" tIns="45720" rIns="91440" bIns="45720" rtlCol="0" anchor="b">
            <a:normAutofit/>
          </a:bodyPr>
          <a:lstStyle/>
          <a:p>
            <a:pPr algn="ctr" eaLnBrk="1" hangingPunct="1"/>
            <a:r>
              <a:rPr lang="ar-AE" sz="4800" kern="1200" dirty="0">
                <a:latin typeface="Arial" panose="020B0604020202020204" pitchFamily="34" charset="0"/>
                <a:cs typeface="Arial" panose="020B0604020202020204" pitchFamily="34" charset="0"/>
              </a:rPr>
              <a:t>انواع کلاهبرداری‌ها</a:t>
            </a:r>
            <a:endParaRPr lang="en-US" sz="4800" kern="1200" dirty="0">
              <a:latin typeface="Arial" panose="020B0604020202020204" pitchFamily="34" charset="0"/>
              <a:cs typeface="Arial" panose="020B0604020202020204" pitchFamily="34" charset="0"/>
            </a:endParaRPr>
          </a:p>
        </p:txBody>
      </p:sp>
      <p:sp>
        <p:nvSpPr>
          <p:cNvPr id="4" name="TextBox 2">
            <a:extLst>
              <a:ext uri="{FF2B5EF4-FFF2-40B4-BE49-F238E27FC236}">
                <a16:creationId xmlns:a16="http://schemas.microsoft.com/office/drawing/2014/main" id="{B7E48E08-5C29-32E7-1D89-579904DCE36F}"/>
              </a:ext>
            </a:extLst>
          </p:cNvPr>
          <p:cNvSpPr txBox="1"/>
          <p:nvPr/>
        </p:nvSpPr>
        <p:spPr>
          <a:xfrm>
            <a:off x="8273665" y="6265474"/>
            <a:ext cx="5257800" cy="307777"/>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a:lstStyle>
          <a:p>
            <a:r>
              <a:rPr lang="en-AU" sz="1400" dirty="0">
                <a:latin typeface="Aptos" panose="020B0004020202020204" pitchFamily="34" charset="0"/>
              </a:rPr>
              <a:t>Source: NBN Scam Awareness Resources</a:t>
            </a:r>
          </a:p>
        </p:txBody>
      </p:sp>
      <p:grpSp>
        <p:nvGrpSpPr>
          <p:cNvPr id="29" name="Group 28">
            <a:extLst>
              <a:ext uri="{FF2B5EF4-FFF2-40B4-BE49-F238E27FC236}">
                <a16:creationId xmlns:a16="http://schemas.microsoft.com/office/drawing/2014/main" id="{E3CF244F-4CE9-6D47-150A-046F76B7C4EA}"/>
              </a:ext>
            </a:extLst>
          </p:cNvPr>
          <p:cNvGrpSpPr/>
          <p:nvPr/>
        </p:nvGrpSpPr>
        <p:grpSpPr>
          <a:xfrm>
            <a:off x="4606744" y="1229619"/>
            <a:ext cx="2870408" cy="2452185"/>
            <a:chOff x="4436781" y="1731585"/>
            <a:chExt cx="2870408" cy="2452185"/>
          </a:xfrm>
        </p:grpSpPr>
        <p:grpSp>
          <p:nvGrpSpPr>
            <p:cNvPr id="10" name="Group 9">
              <a:extLst>
                <a:ext uri="{FF2B5EF4-FFF2-40B4-BE49-F238E27FC236}">
                  <a16:creationId xmlns:a16="http://schemas.microsoft.com/office/drawing/2014/main" id="{17F5B2EA-4B6D-CE02-AE5C-635D2619D608}"/>
                </a:ext>
              </a:extLst>
            </p:cNvPr>
            <p:cNvGrpSpPr/>
            <p:nvPr/>
          </p:nvGrpSpPr>
          <p:grpSpPr>
            <a:xfrm>
              <a:off x="5030425" y="1731585"/>
              <a:ext cx="1578417" cy="1578417"/>
              <a:chOff x="5030425" y="1731585"/>
              <a:chExt cx="1578417" cy="1578417"/>
            </a:xfrm>
          </p:grpSpPr>
          <p:pic>
            <p:nvPicPr>
              <p:cNvPr id="7" name="Graphic 6" descr="Laptop outline">
                <a:extLst>
                  <a:ext uri="{FF2B5EF4-FFF2-40B4-BE49-F238E27FC236}">
                    <a16:creationId xmlns:a16="http://schemas.microsoft.com/office/drawing/2014/main" id="{C4D83E2D-FBC4-C0FA-02F2-3E9DFA0AE14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130014" y="1767316"/>
                <a:ext cx="1379238" cy="1379238"/>
              </a:xfrm>
              <a:prstGeom prst="rect">
                <a:avLst/>
              </a:prstGeom>
            </p:spPr>
          </p:pic>
          <p:sp>
            <p:nvSpPr>
              <p:cNvPr id="9" name="Oval 8">
                <a:extLst>
                  <a:ext uri="{FF2B5EF4-FFF2-40B4-BE49-F238E27FC236}">
                    <a16:creationId xmlns:a16="http://schemas.microsoft.com/office/drawing/2014/main" id="{6EF52F8F-4AA4-374B-6740-7290B8C5D8B9}"/>
                  </a:ext>
                </a:extLst>
              </p:cNvPr>
              <p:cNvSpPr/>
              <p:nvPr/>
            </p:nvSpPr>
            <p:spPr>
              <a:xfrm>
                <a:off x="5030425" y="1731585"/>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Title 1">
              <a:extLst>
                <a:ext uri="{FF2B5EF4-FFF2-40B4-BE49-F238E27FC236}">
                  <a16:creationId xmlns:a16="http://schemas.microsoft.com/office/drawing/2014/main" id="{BE541D39-2038-3724-628D-D09562D1AA6B}"/>
                </a:ext>
              </a:extLst>
            </p:cNvPr>
            <p:cNvSpPr txBox="1">
              <a:spLocks/>
            </p:cNvSpPr>
            <p:nvPr/>
          </p:nvSpPr>
          <p:spPr bwMode="auto">
            <a:xfrm>
              <a:off x="4436781" y="3782798"/>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ar-AE" sz="2400" b="0" dirty="0">
                  <a:solidFill>
                    <a:srgbClr val="1962B2"/>
                  </a:solidFill>
                  <a:latin typeface="Arial" panose="020B0604020202020204" pitchFamily="34" charset="0"/>
                  <a:cs typeface="Arial" panose="020B0604020202020204" pitchFamily="34" charset="0"/>
                </a:rPr>
                <a:t>کلاهبرداری‌های دسترسی از راه دور و هک کردن</a:t>
              </a:r>
              <a:endParaRPr lang="en-US" sz="2400" b="0" dirty="0">
                <a:solidFill>
                  <a:srgbClr val="1962B2"/>
                </a:solidFill>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955F9FF9-BF54-4EA5-A0E7-9E5138DAFE3F}"/>
              </a:ext>
            </a:extLst>
          </p:cNvPr>
          <p:cNvGrpSpPr/>
          <p:nvPr/>
        </p:nvGrpSpPr>
        <p:grpSpPr>
          <a:xfrm>
            <a:off x="8273665" y="1229285"/>
            <a:ext cx="2870408" cy="2527017"/>
            <a:chOff x="8063813" y="1731585"/>
            <a:chExt cx="2870408" cy="2527017"/>
          </a:xfrm>
        </p:grpSpPr>
        <p:pic>
          <p:nvPicPr>
            <p:cNvPr id="6" name="Picture 5">
              <a:extLst>
                <a:ext uri="{FF2B5EF4-FFF2-40B4-BE49-F238E27FC236}">
                  <a16:creationId xmlns:a16="http://schemas.microsoft.com/office/drawing/2014/main" id="{F54913C1-8008-E978-896B-1915D9BFFB67}"/>
                </a:ext>
              </a:extLst>
            </p:cNvPr>
            <p:cNvPicPr>
              <a:picLocks noChangeAspect="1"/>
            </p:cNvPicPr>
            <p:nvPr/>
          </p:nvPicPr>
          <p:blipFill>
            <a:blip r:embed="rId5"/>
            <a:srcRect l="9261" t="55431" r="74724" b="8512"/>
            <a:stretch/>
          </p:blipFill>
          <p:spPr>
            <a:xfrm>
              <a:off x="8612752" y="1731585"/>
              <a:ext cx="1772530" cy="1706134"/>
            </a:xfrm>
            <a:prstGeom prst="rect">
              <a:avLst/>
            </a:prstGeom>
          </p:spPr>
        </p:pic>
        <p:sp>
          <p:nvSpPr>
            <p:cNvPr id="14" name="Title 1">
              <a:extLst>
                <a:ext uri="{FF2B5EF4-FFF2-40B4-BE49-F238E27FC236}">
                  <a16:creationId xmlns:a16="http://schemas.microsoft.com/office/drawing/2014/main" id="{4F6810F2-9E87-583A-61CE-B61A0BB1D171}"/>
                </a:ext>
              </a:extLst>
            </p:cNvPr>
            <p:cNvSpPr txBox="1">
              <a:spLocks/>
            </p:cNvSpPr>
            <p:nvPr/>
          </p:nvSpPr>
          <p:spPr bwMode="auto">
            <a:xfrm>
              <a:off x="8063813" y="3857630"/>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endParaRPr lang="en-US" sz="2200" b="0" dirty="0">
                <a:solidFill>
                  <a:srgbClr val="00B0F0"/>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7CBFCE16-EAC2-3148-5A46-F8E766CA9201}"/>
              </a:ext>
            </a:extLst>
          </p:cNvPr>
          <p:cNvGrpSpPr/>
          <p:nvPr/>
        </p:nvGrpSpPr>
        <p:grpSpPr>
          <a:xfrm>
            <a:off x="775469" y="3934927"/>
            <a:ext cx="2870408" cy="2222873"/>
            <a:chOff x="775469" y="3844863"/>
            <a:chExt cx="2870408" cy="2222873"/>
          </a:xfrm>
        </p:grpSpPr>
        <p:pic>
          <p:nvPicPr>
            <p:cNvPr id="16" name="Picture 15" descr="Icon&#10;&#10;Description automatically generated">
              <a:extLst>
                <a:ext uri="{FF2B5EF4-FFF2-40B4-BE49-F238E27FC236}">
                  <a16:creationId xmlns:a16="http://schemas.microsoft.com/office/drawing/2014/main" id="{AEEFA5A1-0D47-1A61-BA94-C790A57411F8}"/>
                </a:ext>
              </a:extLst>
            </p:cNvPr>
            <p:cNvPicPr>
              <a:picLocks noChangeAspect="1"/>
            </p:cNvPicPr>
            <p:nvPr/>
          </p:nvPicPr>
          <p:blipFill>
            <a:blip r:embed="rId6"/>
            <a:stretch>
              <a:fillRect/>
            </a:stretch>
          </p:blipFill>
          <p:spPr>
            <a:xfrm>
              <a:off x="1258781" y="3844863"/>
              <a:ext cx="1702884" cy="1702884"/>
            </a:xfrm>
            <a:prstGeom prst="rect">
              <a:avLst/>
            </a:prstGeom>
          </p:spPr>
        </p:pic>
        <p:sp>
          <p:nvSpPr>
            <p:cNvPr id="31" name="Title 1">
              <a:extLst>
                <a:ext uri="{FF2B5EF4-FFF2-40B4-BE49-F238E27FC236}">
                  <a16:creationId xmlns:a16="http://schemas.microsoft.com/office/drawing/2014/main" id="{414E0D3B-076B-C13C-24E7-086F2EF6F1A3}"/>
                </a:ext>
              </a:extLst>
            </p:cNvPr>
            <p:cNvSpPr txBox="1">
              <a:spLocks/>
            </p:cNvSpPr>
            <p:nvPr/>
          </p:nvSpPr>
          <p:spPr bwMode="auto">
            <a:xfrm>
              <a:off x="775469" y="5666764"/>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75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en-US" sz="2800" b="0" dirty="0">
                  <a:solidFill>
                    <a:srgbClr val="00B0F0"/>
                  </a:solidFill>
                  <a:latin typeface="Arial" panose="020B0604020202020204" pitchFamily="34" charset="0"/>
                  <a:cs typeface="Arial" panose="020B0604020202020204" pitchFamily="34" charset="0"/>
                </a:rPr>
                <a:t>Phishing Scams</a:t>
              </a:r>
            </a:p>
          </p:txBody>
        </p:sp>
      </p:grpSp>
      <p:grpSp>
        <p:nvGrpSpPr>
          <p:cNvPr id="35" name="Group 34">
            <a:extLst>
              <a:ext uri="{FF2B5EF4-FFF2-40B4-BE49-F238E27FC236}">
                <a16:creationId xmlns:a16="http://schemas.microsoft.com/office/drawing/2014/main" id="{A5D31FDA-6F56-264D-24C9-97D7C3115B18}"/>
              </a:ext>
            </a:extLst>
          </p:cNvPr>
          <p:cNvGrpSpPr/>
          <p:nvPr/>
        </p:nvGrpSpPr>
        <p:grpSpPr>
          <a:xfrm>
            <a:off x="4554392" y="3929178"/>
            <a:ext cx="2870408" cy="2150620"/>
            <a:chOff x="4418463" y="4025058"/>
            <a:chExt cx="2870408" cy="2150620"/>
          </a:xfrm>
        </p:grpSpPr>
        <p:pic>
          <p:nvPicPr>
            <p:cNvPr id="22" name="Picture 21" descr="Shape, icon&#10;&#10;Description automatically generated">
              <a:extLst>
                <a:ext uri="{FF2B5EF4-FFF2-40B4-BE49-F238E27FC236}">
                  <a16:creationId xmlns:a16="http://schemas.microsoft.com/office/drawing/2014/main" id="{C879ABEC-8E6E-7747-ACE2-2E7BF22BA865}"/>
                </a:ext>
              </a:extLst>
            </p:cNvPr>
            <p:cNvPicPr>
              <a:picLocks noChangeAspect="1"/>
            </p:cNvPicPr>
            <p:nvPr/>
          </p:nvPicPr>
          <p:blipFill>
            <a:blip r:embed="rId7"/>
            <a:stretch>
              <a:fillRect/>
            </a:stretch>
          </p:blipFill>
          <p:spPr>
            <a:xfrm>
              <a:off x="4920421" y="4025058"/>
              <a:ext cx="1702884" cy="1702884"/>
            </a:xfrm>
            <a:prstGeom prst="rect">
              <a:avLst/>
            </a:prstGeom>
          </p:spPr>
        </p:pic>
        <p:sp>
          <p:nvSpPr>
            <p:cNvPr id="33" name="Title 1">
              <a:extLst>
                <a:ext uri="{FF2B5EF4-FFF2-40B4-BE49-F238E27FC236}">
                  <a16:creationId xmlns:a16="http://schemas.microsoft.com/office/drawing/2014/main" id="{13C674AD-D789-4902-B4D6-2EFDA98FE9D1}"/>
                </a:ext>
              </a:extLst>
            </p:cNvPr>
            <p:cNvSpPr txBox="1">
              <a:spLocks/>
            </p:cNvSpPr>
            <p:nvPr/>
          </p:nvSpPr>
          <p:spPr bwMode="auto">
            <a:xfrm>
              <a:off x="4418463" y="5774706"/>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75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en-US" sz="2800" b="0" dirty="0">
                  <a:solidFill>
                    <a:srgbClr val="00B0F0"/>
                  </a:solidFill>
                  <a:latin typeface="Arial" panose="020B0604020202020204" pitchFamily="34" charset="0"/>
                  <a:cs typeface="Arial" panose="020B0604020202020204" pitchFamily="34" charset="0"/>
                </a:rPr>
                <a:t>Romance Scams</a:t>
              </a:r>
            </a:p>
          </p:txBody>
        </p:sp>
      </p:grpSp>
      <p:grpSp>
        <p:nvGrpSpPr>
          <p:cNvPr id="38" name="Group 37">
            <a:extLst>
              <a:ext uri="{FF2B5EF4-FFF2-40B4-BE49-F238E27FC236}">
                <a16:creationId xmlns:a16="http://schemas.microsoft.com/office/drawing/2014/main" id="{12E90F0C-F9AE-0C30-3A9B-45CD5D79E390}"/>
              </a:ext>
            </a:extLst>
          </p:cNvPr>
          <p:cNvGrpSpPr/>
          <p:nvPr/>
        </p:nvGrpSpPr>
        <p:grpSpPr>
          <a:xfrm>
            <a:off x="8277100" y="3999903"/>
            <a:ext cx="2870408" cy="2122480"/>
            <a:chOff x="8419278" y="3899393"/>
            <a:chExt cx="2870408" cy="2122480"/>
          </a:xfrm>
        </p:grpSpPr>
        <p:sp>
          <p:nvSpPr>
            <p:cNvPr id="34" name="Title 1">
              <a:extLst>
                <a:ext uri="{FF2B5EF4-FFF2-40B4-BE49-F238E27FC236}">
                  <a16:creationId xmlns:a16="http://schemas.microsoft.com/office/drawing/2014/main" id="{931C0A51-64D7-03DA-29F2-486677BB5ED6}"/>
                </a:ext>
              </a:extLst>
            </p:cNvPr>
            <p:cNvSpPr txBox="1">
              <a:spLocks/>
            </p:cNvSpPr>
            <p:nvPr/>
          </p:nvSpPr>
          <p:spPr bwMode="auto">
            <a:xfrm>
              <a:off x="8419278" y="5620901"/>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75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ar-AE" sz="2800" b="0" dirty="0">
                  <a:solidFill>
                    <a:srgbClr val="1962B2"/>
                  </a:solidFill>
                  <a:latin typeface="Arial" panose="020B0604020202020204" pitchFamily="34" charset="0"/>
                  <a:cs typeface="Arial" panose="020B0604020202020204" pitchFamily="34" charset="0"/>
                </a:rPr>
                <a:t>کلاهبرداری‌های کارت هدیه</a:t>
              </a:r>
              <a:endParaRPr lang="en-US" sz="2800" b="0" dirty="0">
                <a:solidFill>
                  <a:srgbClr val="1962B2"/>
                </a:solidFill>
                <a:latin typeface="Arial" panose="020B0604020202020204" pitchFamily="34" charset="0"/>
                <a:cs typeface="Arial" panose="020B0604020202020204" pitchFamily="34" charset="0"/>
              </a:endParaRPr>
            </a:p>
          </p:txBody>
        </p:sp>
        <p:pic>
          <p:nvPicPr>
            <p:cNvPr id="36" name="Graphic 2" descr="Present outline">
              <a:extLst>
                <a:ext uri="{FF2B5EF4-FFF2-40B4-BE49-F238E27FC236}">
                  <a16:creationId xmlns:a16="http://schemas.microsoft.com/office/drawing/2014/main" id="{52B7B0F3-9C75-AB75-EC5E-79B2455BF8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75029" y="3929178"/>
              <a:ext cx="1249368" cy="1249368"/>
            </a:xfrm>
            <a:prstGeom prst="rect">
              <a:avLst/>
            </a:prstGeom>
          </p:spPr>
        </p:pic>
        <p:sp>
          <p:nvSpPr>
            <p:cNvPr id="37" name="Oval 36">
              <a:extLst>
                <a:ext uri="{FF2B5EF4-FFF2-40B4-BE49-F238E27FC236}">
                  <a16:creationId xmlns:a16="http://schemas.microsoft.com/office/drawing/2014/main" id="{4CC80240-2E43-8D40-2E16-06C00DB330AD}"/>
                </a:ext>
              </a:extLst>
            </p:cNvPr>
            <p:cNvSpPr/>
            <p:nvPr/>
          </p:nvSpPr>
          <p:spPr>
            <a:xfrm>
              <a:off x="9016717" y="3899393"/>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1" name="Group 40">
            <a:extLst>
              <a:ext uri="{FF2B5EF4-FFF2-40B4-BE49-F238E27FC236}">
                <a16:creationId xmlns:a16="http://schemas.microsoft.com/office/drawing/2014/main" id="{8C36B4B4-3D4B-3937-6403-67BF83AADBD5}"/>
              </a:ext>
            </a:extLst>
          </p:cNvPr>
          <p:cNvGrpSpPr/>
          <p:nvPr/>
        </p:nvGrpSpPr>
        <p:grpSpPr>
          <a:xfrm>
            <a:off x="775469" y="1187648"/>
            <a:ext cx="2870408" cy="2166841"/>
            <a:chOff x="775469" y="1187648"/>
            <a:chExt cx="2870408" cy="2166841"/>
          </a:xfrm>
        </p:grpSpPr>
        <p:sp>
          <p:nvSpPr>
            <p:cNvPr id="11" name="Title 1">
              <a:extLst>
                <a:ext uri="{FF2B5EF4-FFF2-40B4-BE49-F238E27FC236}">
                  <a16:creationId xmlns:a16="http://schemas.microsoft.com/office/drawing/2014/main" id="{95245505-7A6E-6D8B-4A08-BD96065734E9}"/>
                </a:ext>
              </a:extLst>
            </p:cNvPr>
            <p:cNvSpPr txBox="1">
              <a:spLocks/>
            </p:cNvSpPr>
            <p:nvPr/>
          </p:nvSpPr>
          <p:spPr bwMode="auto">
            <a:xfrm>
              <a:off x="775469" y="2953517"/>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75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en-US" sz="2800" b="0" dirty="0">
                  <a:solidFill>
                    <a:srgbClr val="00B0F0"/>
                  </a:solidFill>
                  <a:latin typeface="Arial" panose="020B0604020202020204" pitchFamily="34" charset="0"/>
                  <a:cs typeface="Arial" panose="020B0604020202020204" pitchFamily="34" charset="0"/>
                </a:rPr>
                <a:t>Investment Scams</a:t>
              </a:r>
            </a:p>
          </p:txBody>
        </p:sp>
        <p:sp>
          <p:nvSpPr>
            <p:cNvPr id="39" name="Oval 38">
              <a:extLst>
                <a:ext uri="{FF2B5EF4-FFF2-40B4-BE49-F238E27FC236}">
                  <a16:creationId xmlns:a16="http://schemas.microsoft.com/office/drawing/2014/main" id="{5AB1D225-6AF6-3FC0-C91F-396CFFF1146D}"/>
                </a:ext>
              </a:extLst>
            </p:cNvPr>
            <p:cNvSpPr/>
            <p:nvPr/>
          </p:nvSpPr>
          <p:spPr>
            <a:xfrm>
              <a:off x="1421464" y="1187648"/>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 name="Graphic 3" descr="Piggy Bank outline">
              <a:extLst>
                <a:ext uri="{FF2B5EF4-FFF2-40B4-BE49-F238E27FC236}">
                  <a16:creationId xmlns:a16="http://schemas.microsoft.com/office/drawing/2014/main" id="{24132452-15E1-6E77-5E14-8901FCF301B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596310" y="1265351"/>
              <a:ext cx="1403572" cy="1403572"/>
            </a:xfrm>
            <a:prstGeom prst="rect">
              <a:avLst/>
            </a:prstGeom>
          </p:spPr>
        </p:pic>
      </p:grpSp>
      <p:pic>
        <p:nvPicPr>
          <p:cNvPr id="3" name="Picture 2">
            <a:extLst>
              <a:ext uri="{FF2B5EF4-FFF2-40B4-BE49-F238E27FC236}">
                <a16:creationId xmlns:a16="http://schemas.microsoft.com/office/drawing/2014/main" id="{9D21B1E7-0796-4AC4-00AA-35468705A276}"/>
              </a:ext>
            </a:extLst>
          </p:cNvPr>
          <p:cNvPicPr>
            <a:picLocks noChangeAspect="1"/>
          </p:cNvPicPr>
          <p:nvPr/>
        </p:nvPicPr>
        <p:blipFill>
          <a:blip r:embed="rId12">
            <a:extLst>
              <a:ext uri="{28A0092B-C50C-407E-A947-70E740481C1C}">
                <a14:useLocalDpi xmlns:a14="http://schemas.microsoft.com/office/drawing/2010/main" val="0"/>
              </a:ext>
            </a:extLst>
          </a:blip>
          <a:srcRect l="3009" t="37360" r="69601" b="52653"/>
          <a:stretch/>
        </p:blipFill>
        <p:spPr>
          <a:xfrm>
            <a:off x="695594" y="3023025"/>
            <a:ext cx="3030155" cy="472558"/>
          </a:xfrm>
          <a:prstGeom prst="rect">
            <a:avLst/>
          </a:prstGeom>
        </p:spPr>
      </p:pic>
      <p:pic>
        <p:nvPicPr>
          <p:cNvPr id="5" name="Picture 4">
            <a:extLst>
              <a:ext uri="{FF2B5EF4-FFF2-40B4-BE49-F238E27FC236}">
                <a16:creationId xmlns:a16="http://schemas.microsoft.com/office/drawing/2014/main" id="{6969BF0B-7F48-35A8-0365-4CFFC595B7F1}"/>
              </a:ext>
            </a:extLst>
          </p:cNvPr>
          <p:cNvPicPr>
            <a:picLocks noChangeAspect="1"/>
          </p:cNvPicPr>
          <p:nvPr/>
        </p:nvPicPr>
        <p:blipFill>
          <a:blip r:embed="rId12">
            <a:extLst>
              <a:ext uri="{28A0092B-C50C-407E-A947-70E740481C1C}">
                <a14:useLocalDpi xmlns:a14="http://schemas.microsoft.com/office/drawing/2010/main" val="0"/>
              </a:ext>
            </a:extLst>
          </a:blip>
          <a:srcRect l="72791" t="37416" r="-181" b="52597"/>
          <a:stretch/>
        </p:blipFill>
        <p:spPr>
          <a:xfrm>
            <a:off x="516835" y="5756828"/>
            <a:ext cx="3030155" cy="472558"/>
          </a:xfrm>
          <a:prstGeom prst="rect">
            <a:avLst/>
          </a:prstGeom>
        </p:spPr>
      </p:pic>
      <p:pic>
        <p:nvPicPr>
          <p:cNvPr id="8" name="Picture 7">
            <a:extLst>
              <a:ext uri="{FF2B5EF4-FFF2-40B4-BE49-F238E27FC236}">
                <a16:creationId xmlns:a16="http://schemas.microsoft.com/office/drawing/2014/main" id="{6C1E3F00-6C16-6EBC-C54E-DB1C030E4067}"/>
              </a:ext>
            </a:extLst>
          </p:cNvPr>
          <p:cNvPicPr>
            <a:picLocks noChangeAspect="1"/>
          </p:cNvPicPr>
          <p:nvPr/>
        </p:nvPicPr>
        <p:blipFill>
          <a:blip r:embed="rId12">
            <a:extLst>
              <a:ext uri="{28A0092B-C50C-407E-A947-70E740481C1C}">
                <a14:useLocalDpi xmlns:a14="http://schemas.microsoft.com/office/drawing/2010/main" val="0"/>
              </a:ext>
            </a:extLst>
          </a:blip>
          <a:srcRect l="3412" t="89227" r="69198" b="786"/>
          <a:stretch/>
        </p:blipFill>
        <p:spPr>
          <a:xfrm>
            <a:off x="8193791" y="2971930"/>
            <a:ext cx="3030155" cy="472558"/>
          </a:xfrm>
          <a:prstGeom prst="rect">
            <a:avLst/>
          </a:prstGeom>
        </p:spPr>
      </p:pic>
      <p:pic>
        <p:nvPicPr>
          <p:cNvPr id="13" name="Picture 12">
            <a:extLst>
              <a:ext uri="{FF2B5EF4-FFF2-40B4-BE49-F238E27FC236}">
                <a16:creationId xmlns:a16="http://schemas.microsoft.com/office/drawing/2014/main" id="{1F943F9B-C704-3860-3877-C048FC6A0F44}"/>
              </a:ext>
            </a:extLst>
          </p:cNvPr>
          <p:cNvPicPr>
            <a:picLocks noChangeAspect="1"/>
          </p:cNvPicPr>
          <p:nvPr/>
        </p:nvPicPr>
        <p:blipFill>
          <a:blip r:embed="rId12">
            <a:extLst>
              <a:ext uri="{28A0092B-C50C-407E-A947-70E740481C1C}">
                <a14:useLocalDpi xmlns:a14="http://schemas.microsoft.com/office/drawing/2010/main" val="0"/>
              </a:ext>
            </a:extLst>
          </a:blip>
          <a:srcRect l="73209" t="90414" r="-599" b="-401"/>
          <a:stretch/>
        </p:blipFill>
        <p:spPr>
          <a:xfrm>
            <a:off x="4304459" y="5653643"/>
            <a:ext cx="3030155" cy="472558"/>
          </a:xfrm>
          <a:prstGeom prst="rect">
            <a:avLst/>
          </a:prstGeom>
        </p:spPr>
      </p:pic>
    </p:spTree>
    <p:extLst>
      <p:ext uri="{BB962C8B-B14F-4D97-AF65-F5344CB8AC3E}">
        <p14:creationId xmlns:p14="http://schemas.microsoft.com/office/powerpoint/2010/main" val="181226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D0DA151-2BC7-4865-B6F3-1549F66FB2C9}"/>
              </a:ext>
            </a:extLst>
          </p:cNvPr>
          <p:cNvSpPr>
            <a:spLocks noGrp="1"/>
          </p:cNvSpPr>
          <p:nvPr>
            <p:ph sz="half" idx="1"/>
          </p:nvPr>
        </p:nvSpPr>
        <p:spPr>
          <a:xfrm>
            <a:off x="7269394" y="1412312"/>
            <a:ext cx="4702860" cy="3929223"/>
          </a:xfrm>
        </p:spPr>
        <p:txBody>
          <a:bodyPr/>
          <a:lstStyle/>
          <a:p>
            <a:pPr marL="0" indent="0">
              <a:lnSpc>
                <a:spcPct val="114000"/>
              </a:lnSpc>
              <a:spcAft>
                <a:spcPts val="600"/>
              </a:spcAft>
              <a:buNone/>
            </a:pPr>
            <a:r>
              <a:rPr lang="ar-AE" sz="2800" dirty="0">
                <a:solidFill>
                  <a:schemeClr val="tx1"/>
                </a:solidFill>
                <a:latin typeface="Arial" panose="020B0604020202020204" pitchFamily="34" charset="0"/>
                <a:cs typeface="Arial" panose="020B0604020202020204" pitchFamily="34" charset="0"/>
              </a:rPr>
              <a:t>کلاهبرداری‌های سرمایه‌گذاری: </a:t>
            </a:r>
          </a:p>
          <a:p>
            <a:pPr marL="0" indent="0">
              <a:lnSpc>
                <a:spcPct val="114000"/>
              </a:lnSpc>
              <a:spcAft>
                <a:spcPts val="600"/>
              </a:spcAft>
              <a:buNone/>
            </a:pPr>
            <a:r>
              <a:rPr lang="ar-AE" sz="2800" dirty="0">
                <a:solidFill>
                  <a:schemeClr val="tx1"/>
                </a:solidFill>
                <a:latin typeface="Arial" panose="020B0604020202020204" pitchFamily="34" charset="0"/>
                <a:cs typeface="Arial" panose="020B0604020202020204" pitchFamily="34" charset="0"/>
              </a:rPr>
              <a:t>کلاهبرداران سعی می کنند شما را متقاعد کنند که پول سرمایه گذاری کنید. </a:t>
            </a:r>
          </a:p>
          <a:p>
            <a:pPr marL="0" indent="0">
              <a:lnSpc>
                <a:spcPct val="114000"/>
              </a:lnSpc>
              <a:spcAft>
                <a:spcPts val="600"/>
              </a:spcAft>
              <a:buNone/>
            </a:pPr>
            <a:r>
              <a:rPr lang="ar-AE" sz="2800" dirty="0">
                <a:solidFill>
                  <a:schemeClr val="tx1"/>
                </a:solidFill>
                <a:latin typeface="Arial" panose="020B0604020202020204" pitchFamily="34" charset="0"/>
                <a:cs typeface="Arial" panose="020B0604020202020204" pitchFamily="34" charset="0"/>
              </a:rPr>
              <a:t>آنها می‌گویند که شما پول زیادی را بدون ریسک (یا با ریسک بسیار کم) پس خواهید گرفت.</a:t>
            </a:r>
            <a:endParaRPr lang="en-AU" sz="2800" dirty="0">
              <a:solidFill>
                <a:schemeClr val="tx1"/>
              </a:solidFill>
              <a:latin typeface="Arial" panose="020B0604020202020204" pitchFamily="34" charset="0"/>
              <a:cs typeface="Arial" panose="020B0604020202020204" pitchFamily="34" charset="0"/>
            </a:endParaRPr>
          </a:p>
          <a:p>
            <a:pPr marL="0" indent="0">
              <a:lnSpc>
                <a:spcPct val="114000"/>
              </a:lnSpc>
              <a:spcAft>
                <a:spcPts val="600"/>
              </a:spcAft>
              <a:buNone/>
            </a:pPr>
            <a:r>
              <a:rPr lang="ar-AE" sz="2800" dirty="0">
                <a:solidFill>
                  <a:schemeClr val="tx1"/>
                </a:solidFill>
                <a:latin typeface="Arial" panose="020B0604020202020204" pitchFamily="34" charset="0"/>
                <a:cs typeface="Arial" panose="020B0604020202020204" pitchFamily="34" charset="0"/>
              </a:rPr>
              <a:t>آن‌ها حتی ممکن است وب‌سایت‌های بسیار قانع‌کننده‌ای داشته باشند که "سرمایه‌گذاری" شما را نشان می‌دهد.</a:t>
            </a:r>
          </a:p>
        </p:txBody>
      </p:sp>
      <p:pic>
        <p:nvPicPr>
          <p:cNvPr id="8" name="Picture 7" descr="Scam alert: Fake celebrity online investment scams | Scamwatch">
            <a:extLst>
              <a:ext uri="{FF2B5EF4-FFF2-40B4-BE49-F238E27FC236}">
                <a16:creationId xmlns:a16="http://schemas.microsoft.com/office/drawing/2014/main" id="{74B769C3-383E-DDBE-C8A7-2454D6FE9BC6}"/>
              </a:ext>
            </a:extLst>
          </p:cNvPr>
          <p:cNvPicPr>
            <a:picLocks noChangeAspect="1"/>
          </p:cNvPicPr>
          <p:nvPr/>
        </p:nvPicPr>
        <p:blipFill>
          <a:blip r:embed="rId3" cstate="print">
            <a:extLst>
              <a:ext uri="{28A0092B-C50C-407E-A947-70E740481C1C}">
                <a14:useLocalDpi xmlns:a14="http://schemas.microsoft.com/office/drawing/2010/main" val="0"/>
              </a:ext>
            </a:extLst>
          </a:blip>
          <a:srcRect l="18611" b="32946"/>
          <a:stretch/>
        </p:blipFill>
        <p:spPr bwMode="auto">
          <a:xfrm>
            <a:off x="219746" y="1412312"/>
            <a:ext cx="6738267" cy="4353060"/>
          </a:xfrm>
          <a:prstGeom prst="rect">
            <a:avLst/>
          </a:prstGeom>
          <a:noFill/>
          <a:ln>
            <a:noFill/>
          </a:ln>
        </p:spPr>
      </p:pic>
      <p:grpSp>
        <p:nvGrpSpPr>
          <p:cNvPr id="10" name="Group 9">
            <a:extLst>
              <a:ext uri="{FF2B5EF4-FFF2-40B4-BE49-F238E27FC236}">
                <a16:creationId xmlns:a16="http://schemas.microsoft.com/office/drawing/2014/main" id="{A9B79A2B-2125-E802-F366-DC99F9A2B27A}"/>
              </a:ext>
            </a:extLst>
          </p:cNvPr>
          <p:cNvGrpSpPr/>
          <p:nvPr/>
        </p:nvGrpSpPr>
        <p:grpSpPr>
          <a:xfrm>
            <a:off x="9344182" y="139426"/>
            <a:ext cx="991536" cy="991535"/>
            <a:chOff x="1421464" y="1187648"/>
            <a:chExt cx="1578418" cy="1578417"/>
          </a:xfrm>
        </p:grpSpPr>
        <p:sp>
          <p:nvSpPr>
            <p:cNvPr id="12" name="Oval 11">
              <a:extLst>
                <a:ext uri="{FF2B5EF4-FFF2-40B4-BE49-F238E27FC236}">
                  <a16:creationId xmlns:a16="http://schemas.microsoft.com/office/drawing/2014/main" id="{15006C7F-D18D-1574-6C14-CC3B9796FCF6}"/>
                </a:ext>
              </a:extLst>
            </p:cNvPr>
            <p:cNvSpPr/>
            <p:nvPr/>
          </p:nvSpPr>
          <p:spPr>
            <a:xfrm>
              <a:off x="1421464" y="1187648"/>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3" descr="Piggy Bank outline">
              <a:extLst>
                <a:ext uri="{FF2B5EF4-FFF2-40B4-BE49-F238E27FC236}">
                  <a16:creationId xmlns:a16="http://schemas.microsoft.com/office/drawing/2014/main" id="{F0436667-DAE0-7C53-9EC8-10A7BDC740E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596310" y="1265351"/>
              <a:ext cx="1403572" cy="1403572"/>
            </a:xfrm>
            <a:prstGeom prst="rect">
              <a:avLst/>
            </a:prstGeom>
          </p:spPr>
        </p:pic>
      </p:grpSp>
      <p:pic>
        <p:nvPicPr>
          <p:cNvPr id="4" name="Picture 3">
            <a:extLst>
              <a:ext uri="{FF2B5EF4-FFF2-40B4-BE49-F238E27FC236}">
                <a16:creationId xmlns:a16="http://schemas.microsoft.com/office/drawing/2014/main" id="{F7D78A58-3A18-E183-B3F7-A40B2DCD3B0A}"/>
              </a:ext>
            </a:extLst>
          </p:cNvPr>
          <p:cNvPicPr>
            <a:picLocks noChangeAspect="1"/>
          </p:cNvPicPr>
          <p:nvPr/>
        </p:nvPicPr>
        <p:blipFill>
          <a:blip r:embed="rId6">
            <a:extLst>
              <a:ext uri="{28A0092B-C50C-407E-A947-70E740481C1C}">
                <a14:useLocalDpi xmlns:a14="http://schemas.microsoft.com/office/drawing/2010/main" val="0"/>
              </a:ext>
            </a:extLst>
          </a:blip>
          <a:srcRect l="3009" t="37360" r="69601" b="52653"/>
          <a:stretch/>
        </p:blipFill>
        <p:spPr>
          <a:xfrm>
            <a:off x="3511129" y="252317"/>
            <a:ext cx="5634076" cy="878644"/>
          </a:xfrm>
          <a:prstGeom prst="rect">
            <a:avLst/>
          </a:prstGeom>
        </p:spPr>
      </p:pic>
    </p:spTree>
    <p:extLst>
      <p:ext uri="{BB962C8B-B14F-4D97-AF65-F5344CB8AC3E}">
        <p14:creationId xmlns:p14="http://schemas.microsoft.com/office/powerpoint/2010/main" val="2615178529"/>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cc45243-29f6-4a1c-995b-35ed14ae441a" xsi:nil="true"/>
    <lcf76f155ced4ddcb4097134ff3c332f xmlns="5e5d6256-5200-4c34-82a9-8b0b259790ba">
      <Terms xmlns="http://schemas.microsoft.com/office/infopath/2007/PartnerControls"/>
    </lcf76f155ced4ddcb4097134ff3c332f>
    <SharedWithUsers xmlns="2cc45243-29f6-4a1c-995b-35ed14ae441a">
      <UserInfo>
        <DisplayName>Zeina Jamaleddine</DisplayName>
        <AccountId>462</AccountId>
        <AccountType/>
      </UserInfo>
    </SharedWithUsers>
    <_Flow_SignoffStatus xmlns="5e5d6256-5200-4c34-82a9-8b0b259790b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3251e876567777303b4494ae2e001995">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69d570d8f8839a32b39ad0683b611f87"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7A55D-32F4-4C6A-BDCD-69C2FE192C0E}">
  <ds:schemaRefs>
    <ds:schemaRef ds:uri="f99df23d-1b76-4bec-a5bc-acb79e2e5afe"/>
    <ds:schemaRef ds:uri="http://purl.org/dc/terms/"/>
    <ds:schemaRef ds:uri="http://schemas.microsoft.com/office/2006/metadata/properties"/>
    <ds:schemaRef ds:uri="http://www.w3.org/XML/1998/namespace"/>
    <ds:schemaRef ds:uri="http://schemas.microsoft.com/office/2006/documentManagement/types"/>
    <ds:schemaRef ds:uri="http://purl.org/dc/dcmitype/"/>
    <ds:schemaRef ds:uri="11192aed-e767-417d-ac99-bfdbb27bc1ad"/>
    <ds:schemaRef ds:uri="http://schemas.microsoft.com/office/infopath/2007/PartnerControls"/>
    <ds:schemaRef ds:uri="http://schemas.openxmlformats.org/package/2006/metadata/core-properties"/>
    <ds:schemaRef ds:uri="http://purl.org/dc/elements/1.1/"/>
    <ds:schemaRef ds:uri="2cc45243-29f6-4a1c-995b-35ed14ae441a"/>
    <ds:schemaRef ds:uri="5e5d6256-5200-4c34-82a9-8b0b259790ba"/>
  </ds:schemaRefs>
</ds:datastoreItem>
</file>

<file path=customXml/itemProps2.xml><?xml version="1.0" encoding="utf-8"?>
<ds:datastoreItem xmlns:ds="http://schemas.openxmlformats.org/officeDocument/2006/customXml" ds:itemID="{9D6C0534-E70A-4604-9E23-AA7BEFCFA1C7}">
  <ds:schemaRefs>
    <ds:schemaRef ds:uri="http://schemas.microsoft.com/sharepoint/v3/contenttype/forms"/>
  </ds:schemaRefs>
</ds:datastoreItem>
</file>

<file path=customXml/itemProps3.xml><?xml version="1.0" encoding="utf-8"?>
<ds:datastoreItem xmlns:ds="http://schemas.openxmlformats.org/officeDocument/2006/customXml" ds:itemID="{0B80CED4-A0CD-4012-90AD-64EF141390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TotalTime>
  <Words>2667</Words>
  <Application>Microsoft Office PowerPoint</Application>
  <PresentationFormat>Widescreen</PresentationFormat>
  <Paragraphs>285</Paragraphs>
  <Slides>29</Slides>
  <Notes>29</Notes>
  <HiddenSlides>0</HiddenSlides>
  <MMClips>0</MMClips>
  <ScaleCrop>false</ScaleCrop>
  <HeadingPairs>
    <vt:vector size="4" baseType="variant">
      <vt:variant>
        <vt:lpstr>Theme</vt:lpstr>
      </vt:variant>
      <vt:variant>
        <vt:i4>7</vt:i4>
      </vt:variant>
      <vt:variant>
        <vt:lpstr>Slide Titles</vt:lpstr>
      </vt:variant>
      <vt:variant>
        <vt:i4>29</vt:i4>
      </vt:variant>
    </vt:vector>
  </HeadingPairs>
  <TitlesOfParts>
    <vt:vector size="36" baseType="lpstr">
      <vt:lpstr>DIP_white</vt:lpstr>
      <vt:lpstr>1_DIP_blue</vt:lpstr>
      <vt:lpstr>3_DIP_gradient</vt:lpstr>
      <vt:lpstr>2_DIP_blue_noacknowledgment</vt:lpstr>
      <vt:lpstr>1_DIP_white_noacknowledgement</vt:lpstr>
      <vt:lpstr>2_DIP_gradient_noacknowledgement</vt:lpstr>
      <vt:lpstr>DIP_white</vt:lpstr>
      <vt:lpstr>مهارت‌های دیجیتال  جلسه اطلاعاتی</vt:lpstr>
      <vt:lpstr>تصدیق و قدردانی کشور</vt:lpstr>
      <vt:lpstr>مقدمه‌‌ها</vt:lpstr>
      <vt:lpstr>خانه داری و  همکاری با همدیگر</vt:lpstr>
      <vt:lpstr>مروری بر جلسه</vt:lpstr>
      <vt:lpstr>امنیت الکترونیکی چیست؟ </vt:lpstr>
      <vt:lpstr>علائم هشدار کلاهبرداری</vt:lpstr>
      <vt:lpstr>انواع کلاهبرداری‌ها</vt:lpstr>
      <vt:lpstr>PowerPoint Presentation</vt:lpstr>
      <vt:lpstr>کلاهبرداری‌های دسترسی از راه دور و هک کردن</vt:lpstr>
      <vt:lpstr>PowerPoint Presentation</vt:lpstr>
      <vt:lpstr>PowerPoint Presentation</vt:lpstr>
      <vt:lpstr>PowerPoint Presentation</vt:lpstr>
      <vt:lpstr>کلاهبرداری‌های کارت هدیه</vt:lpstr>
      <vt:lpstr>نکاتی برای ایمن ماندن در فضای آنلاین</vt:lpstr>
      <vt:lpstr>آزمون کلاهبرداری!</vt:lpstr>
      <vt:lpstr>آزمون کلاهبرداری!</vt:lpstr>
      <vt:lpstr>کلاهبرداری‌های پیامکی - مثال‌های بیشتر!</vt:lpstr>
      <vt:lpstr>متن هرزنامه؟ آیفون</vt:lpstr>
      <vt:lpstr>متن هرزنامه؟ اندروید</vt:lpstr>
      <vt:lpstr>هشدارهای شرکت</vt:lpstr>
      <vt:lpstr>کلاهبرداری در  بازار</vt:lpstr>
      <vt:lpstr>از کجا اطلاعات بیابید</vt:lpstr>
      <vt:lpstr>PowerPoint Presentation</vt:lpstr>
      <vt:lpstr>PowerPoint Presentation</vt:lpstr>
      <vt:lpstr>PowerPoint Presentation</vt:lpstr>
      <vt:lpstr>PowerPoint Presentation</vt:lpstr>
      <vt:lpstr>نظرسنجی</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Fernanda Monteiro</dc:creator>
  <cp:lastModifiedBy>Dylan Green</cp:lastModifiedBy>
  <cp:revision>21</cp:revision>
  <cp:lastPrinted>2024-05-23T03:56:24Z</cp:lastPrinted>
  <dcterms:created xsi:type="dcterms:W3CDTF">2022-08-01T06:12:05Z</dcterms:created>
  <dcterms:modified xsi:type="dcterms:W3CDTF">2025-11-19T03:06:39Z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0x01010071F0F04F5F537047B9E859B809FC98B2</vt:lpwstr>
  </property>
  <property fmtid="{D5CDD505-2E9C-101B-9397-08002B2CF9AE}" pid="3" name="MediaServiceImageTags">
    <vt:lpwstr/>
  </property>
</Properties>
</file>