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Lst>
  <p:notesMasterIdLst>
    <p:notesMasterId r:id="rId40"/>
  </p:notesMasterIdLst>
  <p:handoutMasterIdLst>
    <p:handoutMasterId r:id="rId41"/>
  </p:handoutMasterIdLst>
  <p:sldIdLst>
    <p:sldId id="438" r:id="rId11"/>
    <p:sldId id="480" r:id="rId12"/>
    <p:sldId id="478" r:id="rId13"/>
    <p:sldId id="488" r:id="rId14"/>
    <p:sldId id="462" r:id="rId15"/>
    <p:sldId id="395" r:id="rId16"/>
    <p:sldId id="493" r:id="rId17"/>
    <p:sldId id="501" r:id="rId18"/>
    <p:sldId id="494" r:id="rId19"/>
    <p:sldId id="496" r:id="rId20"/>
    <p:sldId id="497" r:id="rId21"/>
    <p:sldId id="498" r:id="rId22"/>
    <p:sldId id="499" r:id="rId23"/>
    <p:sldId id="500" r:id="rId24"/>
    <p:sldId id="383" r:id="rId25"/>
    <p:sldId id="485" r:id="rId26"/>
    <p:sldId id="491" r:id="rId27"/>
    <p:sldId id="441" r:id="rId28"/>
    <p:sldId id="369" r:id="rId29"/>
    <p:sldId id="431" r:id="rId30"/>
    <p:sldId id="442" r:id="rId31"/>
    <p:sldId id="435" r:id="rId32"/>
    <p:sldId id="449" r:id="rId33"/>
    <p:sldId id="447" r:id="rId34"/>
    <p:sldId id="465" r:id="rId35"/>
    <p:sldId id="403" r:id="rId36"/>
    <p:sldId id="466" r:id="rId37"/>
    <p:sldId id="412" r:id="rId38"/>
    <p:sldId id="457" r:id="rId39"/>
  </p:sldIdLst>
  <p:sldSz cx="12192000" cy="6858000"/>
  <p:notesSz cx="7315200" cy="9601200"/>
  <p:embeddedFontLst>
    <p:embeddedFont>
      <p:font typeface="Kanit" panose="020B0604020202020204" charset="-34"/>
      <p:regular r:id="rId42"/>
      <p:bold r:id="rId43"/>
      <p:italic r:id="rId44"/>
      <p:boldItalic r:id="rId45"/>
    </p:embeddedFont>
  </p:embeddedFontLst>
  <p:defaultTextStyle>
    <a:defPPr algn="r" rtl="1">
      <a:defRPr lang="en-US"/>
    </a:defPPr>
    <a:lvl1pPr algn="r" rtl="1"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r" rtl="1"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r" rtl="1"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r" rtl="1"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r" rtl="1"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r" defTabSz="914400" rtl="1" eaLnBrk="1" latinLnBrk="0" hangingPunct="1">
      <a:defRPr kern="1200">
        <a:solidFill>
          <a:schemeClr val="tx1"/>
        </a:solidFill>
        <a:latin typeface="Kanit" panose="020B0502040204020203" charset="0"/>
        <a:ea typeface="+mn-ea"/>
        <a:cs typeface="+mn-cs"/>
      </a:defRPr>
    </a:lvl6pPr>
    <a:lvl7pPr marL="2743200" algn="r" defTabSz="914400" rtl="1" eaLnBrk="1" latinLnBrk="0" hangingPunct="1">
      <a:defRPr kern="1200">
        <a:solidFill>
          <a:schemeClr val="tx1"/>
        </a:solidFill>
        <a:latin typeface="Kanit" panose="020B0502040204020203" charset="0"/>
        <a:ea typeface="+mn-ea"/>
        <a:cs typeface="+mn-cs"/>
      </a:defRPr>
    </a:lvl7pPr>
    <a:lvl8pPr marL="3200400" algn="r" defTabSz="914400" rtl="1" eaLnBrk="1" latinLnBrk="0" hangingPunct="1">
      <a:defRPr kern="1200">
        <a:solidFill>
          <a:schemeClr val="tx1"/>
        </a:solidFill>
        <a:latin typeface="Kanit" panose="020B0502040204020203" charset="0"/>
        <a:ea typeface="+mn-ea"/>
        <a:cs typeface="+mn-cs"/>
      </a:defRPr>
    </a:lvl8pPr>
    <a:lvl9pPr marL="3657600" algn="r" defTabSz="914400" rtl="1"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014A07-F75F-A18F-4CEC-707975581122}" name="Yousaf Saddiqi" initials="YS" userId="Yousaf Saddiqi" providerId="None"/>
  <p188:author id="{D2522509-B973-9670-087D-A7A4524E72F8}" name="Espiritu, John" initials="JE" userId="S::JEspiritu@zircodata.com.au::84c43ae2-1158-40ab-8ebb-00d3bba54ad9" providerId="AD"/>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E9E9EB"/>
    <a:srgbClr val="F5F5F5"/>
    <a:srgbClr val="FBFF63"/>
    <a:srgbClr val="FFFFFF"/>
    <a:srgbClr val="F9CADB"/>
    <a:srgbClr val="FFD38F"/>
    <a:srgbClr val="F4867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FABB8-85EA-8A5A-1D31-7AB398A7F607}" v="4" dt="2025-11-19T02:58:53.03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06" autoAdjust="0"/>
    <p:restoredTop sz="75666" autoAdjust="0"/>
  </p:normalViewPr>
  <p:slideViewPr>
    <p:cSldViewPr snapToGrid="0">
      <p:cViewPr varScale="1">
        <p:scale>
          <a:sx n="80" d="100"/>
          <a:sy n="80" d="100"/>
        </p:scale>
        <p:origin x="1812" y="84"/>
      </p:cViewPr>
      <p:guideLst/>
    </p:cSldViewPr>
  </p:slideViewPr>
  <p:notesTextViewPr>
    <p:cViewPr>
      <p:scale>
        <a:sx n="125" d="100"/>
        <a:sy n="125" d="100"/>
      </p:scale>
      <p:origin x="0" y="0"/>
    </p:cViewPr>
  </p:notesTextViewPr>
  <p:notesViewPr>
    <p:cSldViewPr snapToGrid="0">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hyperlink" Target="mailto:digitalinclusion@wacoss.org.au" TargetMode="External"/><Relationship Id="rId5" Type="http://schemas.openxmlformats.org/officeDocument/2006/relationships/image" Target="../media/image68.svg"/><Relationship Id="rId4"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hyperlink" Target="mailto:digitalinclusion@wacoss.org.au" TargetMode="External"/><Relationship Id="rId2" Type="http://schemas.openxmlformats.org/officeDocument/2006/relationships/image" Target="../media/image66.svg"/><Relationship Id="rId1" Type="http://schemas.openxmlformats.org/officeDocument/2006/relationships/image" Target="../media/image65.png"/><Relationship Id="rId5" Type="http://schemas.openxmlformats.org/officeDocument/2006/relationships/image" Target="../media/image68.sv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9B003-F11A-4926-ABE9-5524A342D186}" type="doc">
      <dgm:prSet loTypeId="urn:microsoft.com/office/officeart/2005/8/layout/vList4" loCatId="list" qsTypeId="urn:microsoft.com/office/officeart/2005/8/quickstyle/simple3" qsCatId="simple" csTypeId="urn:microsoft.com/office/officeart/2005/8/colors/accent1_1" csCatId="accent1" phldr="1"/>
      <dgm:spPr/>
      <dgm:t>
        <a:bodyPr rtlCol="1"/>
        <a:lstStyle/>
        <a:p>
          <a:pPr rtl="1"/>
          <a:endParaRPr lang="en-US"/>
        </a:p>
      </dgm:t>
    </dgm:pt>
    <dgm:pt modelId="{9D729D0D-47C2-4BFD-87D1-E1E9967249B2}">
      <dgm:prSet custT="1"/>
      <dgm:spPr/>
      <dgm:t>
        <a:bodyPr rtlCol="1"/>
        <a:lstStyle/>
        <a:p>
          <a:pPr rtl="1">
            <a:lnSpc>
              <a:spcPct val="100000"/>
            </a:lnSpc>
          </a:pPr>
          <a:r>
            <a:rPr lang="prs" sz="3200">
              <a:latin typeface="Arial" panose="020B0604020202020204" pitchFamily="34" charset="0"/>
              <a:cs typeface="Arial" panose="020B0604020202020204" pitchFamily="34" charset="0"/>
            </a:rPr>
            <a:t>مراقب تماس های تلفنی مشکوک باشید.</a:t>
          </a:r>
          <a:endParaRPr lang="en-US" sz="3200" dirty="0">
            <a:latin typeface="Arial" panose="020B0604020202020204" pitchFamily="34" charset="0"/>
            <a:cs typeface="Arial" panose="020B0604020202020204" pitchFamily="34" charset="0"/>
          </a:endParaRPr>
        </a:p>
      </dgm:t>
    </dgm:pt>
    <dgm:pt modelId="{7069163A-8172-4E3B-A3DD-D619991CD6FB}" type="parTrans" cxnId="{212F0088-EFF1-4678-A0FB-AC56A78DBFCE}">
      <dgm:prSet/>
      <dgm:spPr/>
      <dgm:t>
        <a:bodyPr rtlCol="1"/>
        <a:lstStyle/>
        <a:p>
          <a:pPr rtl="1"/>
          <a:endParaRPr lang="en-US"/>
        </a:p>
      </dgm:t>
    </dgm:pt>
    <dgm:pt modelId="{BFF115A8-0660-49D7-AE06-A0BA5FE67A9A}" type="sibTrans" cxnId="{212F0088-EFF1-4678-A0FB-AC56A78DBFCE}">
      <dgm:prSet/>
      <dgm:spPr/>
      <dgm:t>
        <a:bodyPr rtlCol="1"/>
        <a:lstStyle/>
        <a:p>
          <a:pPr rtl="1">
            <a:lnSpc>
              <a:spcPct val="100000"/>
            </a:lnSpc>
          </a:pPr>
          <a:endParaRPr lang="en-US"/>
        </a:p>
      </dgm:t>
    </dgm:pt>
    <dgm:pt modelId="{A3E92916-4D93-4809-9225-15B3112F1074}">
      <dgm:prSet custT="1"/>
      <dgm:spPr/>
      <dgm:t>
        <a:bodyPr rtlCol="1"/>
        <a:lstStyle/>
        <a:p>
          <a:pPr rtl="1">
            <a:lnSpc>
              <a:spcPct val="100000"/>
            </a:lnSpc>
          </a:pPr>
          <a:r>
            <a:rPr lang="prs" sz="3200">
              <a:latin typeface="Arial" panose="020B0604020202020204" pitchFamily="34" charset="0"/>
              <a:cs typeface="Arial" panose="020B0604020202020204" pitchFamily="34" charset="0"/>
            </a:rPr>
            <a:t>مراقب پیام هایی که دریافت می کنید باشید.</a:t>
          </a:r>
          <a:endParaRPr lang="en-US" sz="3200" dirty="0">
            <a:latin typeface="Arial" panose="020B0604020202020204" pitchFamily="34" charset="0"/>
            <a:cs typeface="Arial" panose="020B0604020202020204" pitchFamily="34" charset="0"/>
          </a:endParaRPr>
        </a:p>
      </dgm:t>
    </dgm:pt>
    <dgm:pt modelId="{55B065AB-D5B8-4404-8E8D-941D60A2F689}" type="parTrans" cxnId="{9F0248D2-C037-4828-9283-C58EBF812CBD}">
      <dgm:prSet/>
      <dgm:spPr/>
      <dgm:t>
        <a:bodyPr rtlCol="1"/>
        <a:lstStyle/>
        <a:p>
          <a:pPr rtl="1"/>
          <a:endParaRPr lang="en-US"/>
        </a:p>
      </dgm:t>
    </dgm:pt>
    <dgm:pt modelId="{5CAD5647-C600-42C6-A415-72A116D6E3AE}" type="sibTrans" cxnId="{9F0248D2-C037-4828-9283-C58EBF812CBD}">
      <dgm:prSet/>
      <dgm:spPr/>
      <dgm:t>
        <a:bodyPr rtlCol="1"/>
        <a:lstStyle/>
        <a:p>
          <a:pPr rtl="1">
            <a:lnSpc>
              <a:spcPct val="100000"/>
            </a:lnSpc>
          </a:pPr>
          <a:endParaRPr lang="en-US"/>
        </a:p>
      </dgm:t>
    </dgm:pt>
    <dgm:pt modelId="{F39BADAF-1865-446B-B930-307E213A64C4}">
      <dgm:prSet custT="1"/>
      <dgm:spPr/>
      <dgm:t>
        <a:bodyPr rtlCol="1"/>
        <a:lstStyle/>
        <a:p>
          <a:pPr rtl="1">
            <a:lnSpc>
              <a:spcPct val="100000"/>
            </a:lnSpc>
          </a:pPr>
          <a:r>
            <a:rPr lang="prs" sz="3200">
              <a:latin typeface="Arial" panose="020B0604020202020204" pitchFamily="34" charset="0"/>
              <a:cs typeface="Arial" panose="020B0604020202020204" pitchFamily="34" charset="0"/>
            </a:rPr>
            <a:t>پاسورد های خود را قوی کنید</a:t>
          </a:r>
          <a:endParaRPr lang="en-US" sz="3200" dirty="0">
            <a:latin typeface="Arial" panose="020B0604020202020204" pitchFamily="34" charset="0"/>
            <a:cs typeface="Arial" panose="020B0604020202020204" pitchFamily="34" charset="0"/>
          </a:endParaRPr>
        </a:p>
      </dgm:t>
    </dgm:pt>
    <dgm:pt modelId="{60F4F320-A8E8-4A6B-9B87-EE8687FBE509}" type="parTrans" cxnId="{EE347C78-EE3A-40AF-A354-14E622E82D40}">
      <dgm:prSet/>
      <dgm:spPr/>
      <dgm:t>
        <a:bodyPr rtlCol="1"/>
        <a:lstStyle/>
        <a:p>
          <a:pPr rtl="1"/>
          <a:endParaRPr lang="en-US"/>
        </a:p>
      </dgm:t>
    </dgm:pt>
    <dgm:pt modelId="{430271A6-8CB8-4E84-A5E7-D64D0CD99995}" type="sibTrans" cxnId="{EE347C78-EE3A-40AF-A354-14E622E82D40}">
      <dgm:prSet/>
      <dgm:spPr/>
      <dgm:t>
        <a:bodyPr rtlCol="1"/>
        <a:lstStyle/>
        <a:p>
          <a:pPr rtl="1">
            <a:lnSpc>
              <a:spcPct val="100000"/>
            </a:lnSpc>
          </a:pPr>
          <a:endParaRPr lang="en-US"/>
        </a:p>
      </dgm:t>
    </dgm:pt>
    <dgm:pt modelId="{710092A0-59EF-47C4-BDA7-6B6096719E31}">
      <dgm:prSet custT="1"/>
      <dgm:spPr/>
      <dgm:t>
        <a:bodyPr rtlCol="1"/>
        <a:lstStyle/>
        <a:p>
          <a:pPr rtl="1">
            <a:lnSpc>
              <a:spcPct val="100000"/>
            </a:lnSpc>
          </a:pPr>
          <a:r>
            <a:rPr lang="prs" sz="3200">
              <a:latin typeface="Arial" panose="020B0604020202020204" pitchFamily="34" charset="0"/>
              <a:cs typeface="Arial" panose="020B0604020202020204" pitchFamily="34" charset="0"/>
            </a:rPr>
            <a:t>مراقب باشید </a:t>
          </a:r>
          <a:br>
            <a:rPr lang="en-AU" sz="3200" dirty="0">
              <a:latin typeface="Arial" panose="020B0604020202020204" pitchFamily="34" charset="0"/>
              <a:cs typeface="Arial" panose="020B0604020202020204" pitchFamily="34" charset="0"/>
            </a:rPr>
          </a:br>
          <a:r>
            <a:rPr lang="prs" sz="3200">
              <a:latin typeface="Arial" panose="020B0604020202020204" pitchFamily="34" charset="0"/>
              <a:cs typeface="Arial" panose="020B0604020202020204" pitchFamily="34" charset="0"/>
            </a:rPr>
            <a:t>در رسانه اجتماعی</a:t>
          </a:r>
          <a:endParaRPr lang="en-US" sz="3200" dirty="0">
            <a:latin typeface="Arial" panose="020B0604020202020204" pitchFamily="34" charset="0"/>
            <a:cs typeface="Arial" panose="020B0604020202020204" pitchFamily="34" charset="0"/>
          </a:endParaRPr>
        </a:p>
      </dgm:t>
    </dgm:pt>
    <dgm:pt modelId="{73A1F630-F756-48E1-BA4A-238F24753C71}" type="parTrans" cxnId="{96762296-465D-4ACD-B5DB-1A44B3A1D956}">
      <dgm:prSet/>
      <dgm:spPr/>
      <dgm:t>
        <a:bodyPr rtlCol="1"/>
        <a:lstStyle/>
        <a:p>
          <a:pPr rtl="1"/>
          <a:endParaRPr lang="en-US"/>
        </a:p>
      </dgm:t>
    </dgm:pt>
    <dgm:pt modelId="{FE925AFA-BA3B-47BB-8CAA-08AD9F6FCC51}" type="sibTrans" cxnId="{96762296-465D-4ACD-B5DB-1A44B3A1D956}">
      <dgm:prSet/>
      <dgm:spPr/>
      <dgm:t>
        <a:bodyPr rtlCol="1"/>
        <a:lstStyle/>
        <a:p>
          <a:pPr rtl="1">
            <a:lnSpc>
              <a:spcPct val="100000"/>
            </a:lnSpc>
          </a:pPr>
          <a:endParaRPr lang="en-US"/>
        </a:p>
      </dgm:t>
    </dgm:pt>
    <dgm:pt modelId="{DD2C6A6F-28C8-470E-961E-52D9A02ED6BB}">
      <dgm:prSet custT="1"/>
      <dgm:spPr/>
      <dgm:t>
        <a:bodyPr rtlCol="1"/>
        <a:lstStyle/>
        <a:p>
          <a:pPr rtl="1">
            <a:lnSpc>
              <a:spcPct val="100000"/>
            </a:lnSpc>
          </a:pPr>
          <a:r>
            <a:rPr lang="prs" sz="3200">
              <a:latin typeface="Arial" panose="020B0604020202020204" pitchFamily="34" charset="0"/>
              <a:cs typeface="Arial" panose="020B0604020202020204" pitchFamily="34" charset="0"/>
            </a:rPr>
            <a:t>به قلب خود اعتماد کنید:</a:t>
          </a:r>
          <a:endParaRPr lang="en-US" sz="3200" dirty="0">
            <a:latin typeface="Arial" panose="020B0604020202020204" pitchFamily="34" charset="0"/>
            <a:cs typeface="Arial" panose="020B0604020202020204" pitchFamily="34" charset="0"/>
          </a:endParaRPr>
        </a:p>
      </dgm:t>
    </dgm:pt>
    <dgm:pt modelId="{B7037046-D50E-408C-9CB6-440793783D7B}" type="parTrans" cxnId="{456C2D0F-D707-436C-87FF-C76848904F26}">
      <dgm:prSet/>
      <dgm:spPr/>
      <dgm:t>
        <a:bodyPr rtlCol="1"/>
        <a:lstStyle/>
        <a:p>
          <a:pPr rtl="1"/>
          <a:endParaRPr lang="en-US"/>
        </a:p>
      </dgm:t>
    </dgm:pt>
    <dgm:pt modelId="{2A93D2E0-ADEC-4B05-8F0E-6EDA2E493169}" type="sibTrans" cxnId="{456C2D0F-D707-436C-87FF-C76848904F26}">
      <dgm:prSet/>
      <dgm:spPr/>
      <dgm:t>
        <a:bodyPr rtlCol="1"/>
        <a:lstStyle/>
        <a:p>
          <a:pPr rtl="1"/>
          <a:endParaRPr lang="en-US"/>
        </a:p>
      </dgm:t>
    </dgm:pt>
    <dgm:pt modelId="{02FA2131-86A8-486E-B522-AA46DF3F5C75}" type="pres">
      <dgm:prSet presAssocID="{4A99B003-F11A-4926-ABE9-5524A342D186}" presName="linear" presStyleCnt="0">
        <dgm:presLayoutVars>
          <dgm:dir/>
          <dgm:resizeHandles val="exact"/>
        </dgm:presLayoutVars>
      </dgm:prSet>
      <dgm:spPr/>
    </dgm:pt>
    <dgm:pt modelId="{1352362D-660D-456D-A704-D2AB0ED89648}" type="pres">
      <dgm:prSet presAssocID="{9D729D0D-47C2-4BFD-87D1-E1E9967249B2}" presName="comp" presStyleCnt="0"/>
      <dgm:spPr/>
    </dgm:pt>
    <dgm:pt modelId="{6EAC6AE7-D28D-448F-8C07-1E23B08B251C}" type="pres">
      <dgm:prSet presAssocID="{9D729D0D-47C2-4BFD-87D1-E1E9967249B2}" presName="box" presStyleLbl="node1" presStyleIdx="0" presStyleCnt="5"/>
      <dgm:spPr/>
    </dgm:pt>
    <dgm:pt modelId="{D009866D-7ACD-44D6-805E-FAEDD7E5F2EE}" type="pres">
      <dgm:prSet presAssocID="{9D729D0D-47C2-4BFD-87D1-E1E9967249B2}" presName="img" presStyleLbl="fgImgPlace1" presStyleIdx="0" presStyleCnt="5" custScaleX="320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672D4566-5303-4EF6-8D8F-5F47DC81EF5F}" type="pres">
      <dgm:prSet presAssocID="{9D729D0D-47C2-4BFD-87D1-E1E9967249B2}" presName="text" presStyleLbl="node1" presStyleIdx="0" presStyleCnt="5">
        <dgm:presLayoutVars>
          <dgm:bulletEnabled val="1"/>
        </dgm:presLayoutVars>
      </dgm:prSet>
      <dgm:spPr/>
    </dgm:pt>
    <dgm:pt modelId="{DC28F68E-DC83-461A-B8ED-15D01E9CD6A3}" type="pres">
      <dgm:prSet presAssocID="{BFF115A8-0660-49D7-AE06-A0BA5FE67A9A}" presName="spacer" presStyleCnt="0"/>
      <dgm:spPr/>
    </dgm:pt>
    <dgm:pt modelId="{E27920F4-1F5A-4238-B23F-84D230AC0D94}" type="pres">
      <dgm:prSet presAssocID="{A3E92916-4D93-4809-9225-15B3112F1074}" presName="comp" presStyleCnt="0"/>
      <dgm:spPr/>
    </dgm:pt>
    <dgm:pt modelId="{B58F7C19-400F-4265-912F-F05729199465}" type="pres">
      <dgm:prSet presAssocID="{A3E92916-4D93-4809-9225-15B3112F1074}" presName="box" presStyleLbl="node1" presStyleIdx="1" presStyleCnt="5"/>
      <dgm:spPr/>
    </dgm:pt>
    <dgm:pt modelId="{F513DDE7-22AF-490D-8FB3-872B0C7E4398}" type="pres">
      <dgm:prSet presAssocID="{A3E92916-4D93-4809-9225-15B3112F1074}" presName="img" presStyleLbl="fgImgPlace1" presStyleIdx="1" presStyleCnt="5" custScaleX="320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bubble with solid fill"/>
        </a:ext>
      </dgm:extLst>
    </dgm:pt>
    <dgm:pt modelId="{613DBD36-9A59-46A2-ADAF-94577FD7FB6F}" type="pres">
      <dgm:prSet presAssocID="{A3E92916-4D93-4809-9225-15B3112F1074}" presName="text" presStyleLbl="node1" presStyleIdx="1" presStyleCnt="5">
        <dgm:presLayoutVars>
          <dgm:bulletEnabled val="1"/>
        </dgm:presLayoutVars>
      </dgm:prSet>
      <dgm:spPr/>
    </dgm:pt>
    <dgm:pt modelId="{A28C6FF3-E3A9-419D-9AAA-4CEB5D4B2D8F}" type="pres">
      <dgm:prSet presAssocID="{5CAD5647-C600-42C6-A415-72A116D6E3AE}" presName="spacer" presStyleCnt="0"/>
      <dgm:spPr/>
    </dgm:pt>
    <dgm:pt modelId="{4F15A421-81A2-4982-9D1F-0A70DBCE53C4}" type="pres">
      <dgm:prSet presAssocID="{F39BADAF-1865-446B-B930-307E213A64C4}" presName="comp" presStyleCnt="0"/>
      <dgm:spPr/>
    </dgm:pt>
    <dgm:pt modelId="{6D8BEF2C-6B5C-4CCB-A13C-48F7133CF3AF}" type="pres">
      <dgm:prSet presAssocID="{F39BADAF-1865-446B-B930-307E213A64C4}" presName="box" presStyleLbl="node1" presStyleIdx="2" presStyleCnt="5"/>
      <dgm:spPr/>
    </dgm:pt>
    <dgm:pt modelId="{E7DCFEC4-3BA6-4DFD-95FB-5C7482F62541}" type="pres">
      <dgm:prSet presAssocID="{F39BADAF-1865-446B-B930-307E213A64C4}" presName="img" presStyleLbl="fgImgPlace1" presStyleIdx="2" presStyleCnt="5" custScaleX="320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45D790C9-E119-487A-8F96-105D493B259C}" type="pres">
      <dgm:prSet presAssocID="{F39BADAF-1865-446B-B930-307E213A64C4}" presName="text" presStyleLbl="node1" presStyleIdx="2" presStyleCnt="5">
        <dgm:presLayoutVars>
          <dgm:bulletEnabled val="1"/>
        </dgm:presLayoutVars>
      </dgm:prSet>
      <dgm:spPr/>
    </dgm:pt>
    <dgm:pt modelId="{1F0D96C6-0DC8-4DF8-8FCD-FD64635A2265}" type="pres">
      <dgm:prSet presAssocID="{430271A6-8CB8-4E84-A5E7-D64D0CD99995}" presName="spacer" presStyleCnt="0"/>
      <dgm:spPr/>
    </dgm:pt>
    <dgm:pt modelId="{4EA87D2B-C3D9-49DE-8B28-09B3312877BB}" type="pres">
      <dgm:prSet presAssocID="{710092A0-59EF-47C4-BDA7-6B6096719E31}" presName="comp" presStyleCnt="0"/>
      <dgm:spPr/>
    </dgm:pt>
    <dgm:pt modelId="{D3AC61F0-0A16-4AAB-BBF7-10580699E9F8}" type="pres">
      <dgm:prSet presAssocID="{710092A0-59EF-47C4-BDA7-6B6096719E31}" presName="box" presStyleLbl="node1" presStyleIdx="3" presStyleCnt="5"/>
      <dgm:spPr/>
    </dgm:pt>
    <dgm:pt modelId="{FEB0FBD7-2623-4ADD-869F-07CB81BA1A82}" type="pres">
      <dgm:prSet presAssocID="{710092A0-59EF-47C4-BDA7-6B6096719E31}" presName="img" presStyleLbl="fgImgPlace1" presStyleIdx="3" presStyleCnt="5" custScaleX="320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ocial Network"/>
        </a:ext>
      </dgm:extLst>
    </dgm:pt>
    <dgm:pt modelId="{DB158ACB-0ED6-418C-9896-9F5571CD8F16}" type="pres">
      <dgm:prSet presAssocID="{710092A0-59EF-47C4-BDA7-6B6096719E31}" presName="text" presStyleLbl="node1" presStyleIdx="3" presStyleCnt="5">
        <dgm:presLayoutVars>
          <dgm:bulletEnabled val="1"/>
        </dgm:presLayoutVars>
      </dgm:prSet>
      <dgm:spPr/>
    </dgm:pt>
    <dgm:pt modelId="{ECA33CCF-5909-4A73-8DD0-2516C7F94F81}" type="pres">
      <dgm:prSet presAssocID="{FE925AFA-BA3B-47BB-8CAA-08AD9F6FCC51}" presName="spacer" presStyleCnt="0"/>
      <dgm:spPr/>
    </dgm:pt>
    <dgm:pt modelId="{282F44A8-4E7D-407A-9DE5-942220B077A3}" type="pres">
      <dgm:prSet presAssocID="{DD2C6A6F-28C8-470E-961E-52D9A02ED6BB}" presName="comp" presStyleCnt="0"/>
      <dgm:spPr/>
    </dgm:pt>
    <dgm:pt modelId="{38D50BFA-D8CD-43E7-B441-EB54CB2D5B78}" type="pres">
      <dgm:prSet presAssocID="{DD2C6A6F-28C8-470E-961E-52D9A02ED6BB}" presName="box" presStyleLbl="node1" presStyleIdx="4" presStyleCnt="5"/>
      <dgm:spPr/>
    </dgm:pt>
    <dgm:pt modelId="{47A9A8B1-0808-4FCC-A347-C309D2AEF7DF}" type="pres">
      <dgm:prSet presAssocID="{DD2C6A6F-28C8-470E-961E-52D9A02ED6BB}" presName="img" presStyleLbl="fgImgPlace1" presStyleIdx="4" presStyleCnt="5" custScaleX="320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mach"/>
        </a:ext>
      </dgm:extLst>
    </dgm:pt>
    <dgm:pt modelId="{FD96D7A2-38B3-41F5-9BCB-7C2C0A335C96}" type="pres">
      <dgm:prSet presAssocID="{DD2C6A6F-28C8-470E-961E-52D9A02ED6BB}" presName="text" presStyleLbl="node1" presStyleIdx="4" presStyleCnt="5">
        <dgm:presLayoutVars>
          <dgm:bulletEnabled val="1"/>
        </dgm:presLayoutVars>
      </dgm:prSet>
      <dgm:spPr/>
    </dgm:pt>
  </dgm:ptLst>
  <dgm:cxnLst>
    <dgm:cxn modelId="{456C2D0F-D707-436C-87FF-C76848904F26}" srcId="{4A99B003-F11A-4926-ABE9-5524A342D186}" destId="{DD2C6A6F-28C8-470E-961E-52D9A02ED6BB}" srcOrd="4" destOrd="0" parTransId="{B7037046-D50E-408C-9CB6-440793783D7B}" sibTransId="{2A93D2E0-ADEC-4B05-8F0E-6EDA2E493169}"/>
    <dgm:cxn modelId="{7F2ED62D-6CC6-44D8-9CB5-FD7C6680C2C1}" type="presOf" srcId="{A3E92916-4D93-4809-9225-15B3112F1074}" destId="{613DBD36-9A59-46A2-ADAF-94577FD7FB6F}" srcOrd="1" destOrd="0" presId="urn:microsoft.com/office/officeart/2005/8/layout/vList4"/>
    <dgm:cxn modelId="{E7BA2E39-0281-4D4A-9445-DAC58AAC75CE}" type="presOf" srcId="{710092A0-59EF-47C4-BDA7-6B6096719E31}" destId="{D3AC61F0-0A16-4AAB-BBF7-10580699E9F8}" srcOrd="0" destOrd="0" presId="urn:microsoft.com/office/officeart/2005/8/layout/vList4"/>
    <dgm:cxn modelId="{F2E2BA75-068F-4EBE-9BE9-79A71CA92C0A}" type="presOf" srcId="{9D729D0D-47C2-4BFD-87D1-E1E9967249B2}" destId="{672D4566-5303-4EF6-8D8F-5F47DC81EF5F}" srcOrd="1" destOrd="0" presId="urn:microsoft.com/office/officeart/2005/8/layout/vList4"/>
    <dgm:cxn modelId="{0BED6577-566D-44B7-B057-0885AA71B6B3}" type="presOf" srcId="{4A99B003-F11A-4926-ABE9-5524A342D186}" destId="{02FA2131-86A8-486E-B522-AA46DF3F5C75}" srcOrd="0" destOrd="0" presId="urn:microsoft.com/office/officeart/2005/8/layout/vList4"/>
    <dgm:cxn modelId="{EE347C78-EE3A-40AF-A354-14E622E82D40}" srcId="{4A99B003-F11A-4926-ABE9-5524A342D186}" destId="{F39BADAF-1865-446B-B930-307E213A64C4}" srcOrd="2" destOrd="0" parTransId="{60F4F320-A8E8-4A6B-9B87-EE8687FBE509}" sibTransId="{430271A6-8CB8-4E84-A5E7-D64D0CD99995}"/>
    <dgm:cxn modelId="{212F0088-EFF1-4678-A0FB-AC56A78DBFCE}" srcId="{4A99B003-F11A-4926-ABE9-5524A342D186}" destId="{9D729D0D-47C2-4BFD-87D1-E1E9967249B2}" srcOrd="0" destOrd="0" parTransId="{7069163A-8172-4E3B-A3DD-D619991CD6FB}" sibTransId="{BFF115A8-0660-49D7-AE06-A0BA5FE67A9A}"/>
    <dgm:cxn modelId="{24F03293-45DC-44BC-9AEA-85F44DE9DCEE}" type="presOf" srcId="{DD2C6A6F-28C8-470E-961E-52D9A02ED6BB}" destId="{FD96D7A2-38B3-41F5-9BCB-7C2C0A335C96}" srcOrd="1" destOrd="0" presId="urn:microsoft.com/office/officeart/2005/8/layout/vList4"/>
    <dgm:cxn modelId="{96762296-465D-4ACD-B5DB-1A44B3A1D956}" srcId="{4A99B003-F11A-4926-ABE9-5524A342D186}" destId="{710092A0-59EF-47C4-BDA7-6B6096719E31}" srcOrd="3" destOrd="0" parTransId="{73A1F630-F756-48E1-BA4A-238F24753C71}" sibTransId="{FE925AFA-BA3B-47BB-8CAA-08AD9F6FCC51}"/>
    <dgm:cxn modelId="{0091C99A-326C-46A5-8B80-44A3B479B4E6}" type="presOf" srcId="{A3E92916-4D93-4809-9225-15B3112F1074}" destId="{B58F7C19-400F-4265-912F-F05729199465}" srcOrd="0" destOrd="0" presId="urn:microsoft.com/office/officeart/2005/8/layout/vList4"/>
    <dgm:cxn modelId="{F25E499F-9DD7-4E64-BC18-C330F91729B9}" type="presOf" srcId="{DD2C6A6F-28C8-470E-961E-52D9A02ED6BB}" destId="{38D50BFA-D8CD-43E7-B441-EB54CB2D5B78}" srcOrd="0" destOrd="0" presId="urn:microsoft.com/office/officeart/2005/8/layout/vList4"/>
    <dgm:cxn modelId="{1EA190C2-0C06-4F51-9989-C3CCEC74442A}" type="presOf" srcId="{F39BADAF-1865-446B-B930-307E213A64C4}" destId="{6D8BEF2C-6B5C-4CCB-A13C-48F7133CF3AF}" srcOrd="0" destOrd="0" presId="urn:microsoft.com/office/officeart/2005/8/layout/vList4"/>
    <dgm:cxn modelId="{9F0248D2-C037-4828-9283-C58EBF812CBD}" srcId="{4A99B003-F11A-4926-ABE9-5524A342D186}" destId="{A3E92916-4D93-4809-9225-15B3112F1074}" srcOrd="1" destOrd="0" parTransId="{55B065AB-D5B8-4404-8E8D-941D60A2F689}" sibTransId="{5CAD5647-C600-42C6-A415-72A116D6E3AE}"/>
    <dgm:cxn modelId="{F0B99BE5-9A67-4259-B6AD-744BF4FCEEA1}" type="presOf" srcId="{F39BADAF-1865-446B-B930-307E213A64C4}" destId="{45D790C9-E119-487A-8F96-105D493B259C}" srcOrd="1" destOrd="0" presId="urn:microsoft.com/office/officeart/2005/8/layout/vList4"/>
    <dgm:cxn modelId="{EDA522EC-E076-48D0-83DE-D304BB542B15}" type="presOf" srcId="{710092A0-59EF-47C4-BDA7-6B6096719E31}" destId="{DB158ACB-0ED6-418C-9896-9F5571CD8F16}" srcOrd="1" destOrd="0" presId="urn:microsoft.com/office/officeart/2005/8/layout/vList4"/>
    <dgm:cxn modelId="{ED0EFDF3-A90D-4593-A18B-41B989D53C33}" type="presOf" srcId="{9D729D0D-47C2-4BFD-87D1-E1E9967249B2}" destId="{6EAC6AE7-D28D-448F-8C07-1E23B08B251C}" srcOrd="0" destOrd="0" presId="urn:microsoft.com/office/officeart/2005/8/layout/vList4"/>
    <dgm:cxn modelId="{2BC3E803-67CE-4284-B294-371307ED8229}" type="presParOf" srcId="{02FA2131-86A8-486E-B522-AA46DF3F5C75}" destId="{1352362D-660D-456D-A704-D2AB0ED89648}" srcOrd="0" destOrd="0" presId="urn:microsoft.com/office/officeart/2005/8/layout/vList4"/>
    <dgm:cxn modelId="{AAA1E206-DDC2-41F2-A9B3-82FD82FDC0A7}" type="presParOf" srcId="{1352362D-660D-456D-A704-D2AB0ED89648}" destId="{6EAC6AE7-D28D-448F-8C07-1E23B08B251C}" srcOrd="0" destOrd="0" presId="urn:microsoft.com/office/officeart/2005/8/layout/vList4"/>
    <dgm:cxn modelId="{018A6928-63B2-4303-97FA-26033F92A9C6}" type="presParOf" srcId="{1352362D-660D-456D-A704-D2AB0ED89648}" destId="{D009866D-7ACD-44D6-805E-FAEDD7E5F2EE}" srcOrd="1" destOrd="0" presId="urn:microsoft.com/office/officeart/2005/8/layout/vList4"/>
    <dgm:cxn modelId="{3860F53B-1D71-4E38-80E3-ACED9840ADF1}" type="presParOf" srcId="{1352362D-660D-456D-A704-D2AB0ED89648}" destId="{672D4566-5303-4EF6-8D8F-5F47DC81EF5F}" srcOrd="2" destOrd="0" presId="urn:microsoft.com/office/officeart/2005/8/layout/vList4"/>
    <dgm:cxn modelId="{5476961A-FE0C-4DBB-94B3-264DF39B6A5F}" type="presParOf" srcId="{02FA2131-86A8-486E-B522-AA46DF3F5C75}" destId="{DC28F68E-DC83-461A-B8ED-15D01E9CD6A3}" srcOrd="1" destOrd="0" presId="urn:microsoft.com/office/officeart/2005/8/layout/vList4"/>
    <dgm:cxn modelId="{ED186A0C-442F-408D-9A0B-887A665CBCF3}" type="presParOf" srcId="{02FA2131-86A8-486E-B522-AA46DF3F5C75}" destId="{E27920F4-1F5A-4238-B23F-84D230AC0D94}" srcOrd="2" destOrd="0" presId="urn:microsoft.com/office/officeart/2005/8/layout/vList4"/>
    <dgm:cxn modelId="{D613D42F-39FF-432C-9B59-AFE9A42E0828}" type="presParOf" srcId="{E27920F4-1F5A-4238-B23F-84D230AC0D94}" destId="{B58F7C19-400F-4265-912F-F05729199465}" srcOrd="0" destOrd="0" presId="urn:microsoft.com/office/officeart/2005/8/layout/vList4"/>
    <dgm:cxn modelId="{9872C5D0-B878-4908-A378-6625BACF6311}" type="presParOf" srcId="{E27920F4-1F5A-4238-B23F-84D230AC0D94}" destId="{F513DDE7-22AF-490D-8FB3-872B0C7E4398}" srcOrd="1" destOrd="0" presId="urn:microsoft.com/office/officeart/2005/8/layout/vList4"/>
    <dgm:cxn modelId="{3EA3A765-2A25-440B-A9A0-53D29555C9C9}" type="presParOf" srcId="{E27920F4-1F5A-4238-B23F-84D230AC0D94}" destId="{613DBD36-9A59-46A2-ADAF-94577FD7FB6F}" srcOrd="2" destOrd="0" presId="urn:microsoft.com/office/officeart/2005/8/layout/vList4"/>
    <dgm:cxn modelId="{6DF98CD0-EF6C-424F-82A0-B1E2E1ECF06F}" type="presParOf" srcId="{02FA2131-86A8-486E-B522-AA46DF3F5C75}" destId="{A28C6FF3-E3A9-419D-9AAA-4CEB5D4B2D8F}" srcOrd="3" destOrd="0" presId="urn:microsoft.com/office/officeart/2005/8/layout/vList4"/>
    <dgm:cxn modelId="{09D6BDDA-C8E6-4822-80E1-FD1C0AC42B84}" type="presParOf" srcId="{02FA2131-86A8-486E-B522-AA46DF3F5C75}" destId="{4F15A421-81A2-4982-9D1F-0A70DBCE53C4}" srcOrd="4" destOrd="0" presId="urn:microsoft.com/office/officeart/2005/8/layout/vList4"/>
    <dgm:cxn modelId="{0C99DB60-D7DA-4DB9-B50C-66AD654CD738}" type="presParOf" srcId="{4F15A421-81A2-4982-9D1F-0A70DBCE53C4}" destId="{6D8BEF2C-6B5C-4CCB-A13C-48F7133CF3AF}" srcOrd="0" destOrd="0" presId="urn:microsoft.com/office/officeart/2005/8/layout/vList4"/>
    <dgm:cxn modelId="{F77B8A5B-E29B-48B4-A18D-77DCAD862ADA}" type="presParOf" srcId="{4F15A421-81A2-4982-9D1F-0A70DBCE53C4}" destId="{E7DCFEC4-3BA6-4DFD-95FB-5C7482F62541}" srcOrd="1" destOrd="0" presId="urn:microsoft.com/office/officeart/2005/8/layout/vList4"/>
    <dgm:cxn modelId="{909C08B0-A8B0-47C5-99D3-7EC476219A9E}" type="presParOf" srcId="{4F15A421-81A2-4982-9D1F-0A70DBCE53C4}" destId="{45D790C9-E119-487A-8F96-105D493B259C}" srcOrd="2" destOrd="0" presId="urn:microsoft.com/office/officeart/2005/8/layout/vList4"/>
    <dgm:cxn modelId="{DF6D2CB5-7506-4CD7-B639-3DDA44C7C073}" type="presParOf" srcId="{02FA2131-86A8-486E-B522-AA46DF3F5C75}" destId="{1F0D96C6-0DC8-4DF8-8FCD-FD64635A2265}" srcOrd="5" destOrd="0" presId="urn:microsoft.com/office/officeart/2005/8/layout/vList4"/>
    <dgm:cxn modelId="{F013D156-BE21-47BD-B31D-60AF6A23CF65}" type="presParOf" srcId="{02FA2131-86A8-486E-B522-AA46DF3F5C75}" destId="{4EA87D2B-C3D9-49DE-8B28-09B3312877BB}" srcOrd="6" destOrd="0" presId="urn:microsoft.com/office/officeart/2005/8/layout/vList4"/>
    <dgm:cxn modelId="{21FE1D94-041D-458E-9532-531781FD4F9E}" type="presParOf" srcId="{4EA87D2B-C3D9-49DE-8B28-09B3312877BB}" destId="{D3AC61F0-0A16-4AAB-BBF7-10580699E9F8}" srcOrd="0" destOrd="0" presId="urn:microsoft.com/office/officeart/2005/8/layout/vList4"/>
    <dgm:cxn modelId="{FD69C224-7BE5-4E26-95C1-C2DB3093401E}" type="presParOf" srcId="{4EA87D2B-C3D9-49DE-8B28-09B3312877BB}" destId="{FEB0FBD7-2623-4ADD-869F-07CB81BA1A82}" srcOrd="1" destOrd="0" presId="urn:microsoft.com/office/officeart/2005/8/layout/vList4"/>
    <dgm:cxn modelId="{CC96C342-491E-4105-A7AF-C6E0D466E64C}" type="presParOf" srcId="{4EA87D2B-C3D9-49DE-8B28-09B3312877BB}" destId="{DB158ACB-0ED6-418C-9896-9F5571CD8F16}" srcOrd="2" destOrd="0" presId="urn:microsoft.com/office/officeart/2005/8/layout/vList4"/>
    <dgm:cxn modelId="{937A298B-96C7-488F-BB4C-04DD90A2AB8B}" type="presParOf" srcId="{02FA2131-86A8-486E-B522-AA46DF3F5C75}" destId="{ECA33CCF-5909-4A73-8DD0-2516C7F94F81}" srcOrd="7" destOrd="0" presId="urn:microsoft.com/office/officeart/2005/8/layout/vList4"/>
    <dgm:cxn modelId="{734E1092-9DCF-409A-A58A-60BF01C321B6}" type="presParOf" srcId="{02FA2131-86A8-486E-B522-AA46DF3F5C75}" destId="{282F44A8-4E7D-407A-9DE5-942220B077A3}" srcOrd="8" destOrd="0" presId="urn:microsoft.com/office/officeart/2005/8/layout/vList4"/>
    <dgm:cxn modelId="{2C8B3E44-02C4-4A75-9ECF-C3EEAFDF2A6C}" type="presParOf" srcId="{282F44A8-4E7D-407A-9DE5-942220B077A3}" destId="{38D50BFA-D8CD-43E7-B441-EB54CB2D5B78}" srcOrd="0" destOrd="0" presId="urn:microsoft.com/office/officeart/2005/8/layout/vList4"/>
    <dgm:cxn modelId="{202C86C4-AAD4-47A9-BE50-F409A6F44F5B}" type="presParOf" srcId="{282F44A8-4E7D-407A-9DE5-942220B077A3}" destId="{47A9A8B1-0808-4FCC-A347-C309D2AEF7DF}" srcOrd="1" destOrd="0" presId="urn:microsoft.com/office/officeart/2005/8/layout/vList4"/>
    <dgm:cxn modelId="{6FAB05D0-75EC-4D22-9217-5AA31B4E08AC}" type="presParOf" srcId="{282F44A8-4E7D-407A-9DE5-942220B077A3}" destId="{FD96D7A2-38B3-41F5-9BCB-7C2C0A335C9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E59DF-0C51-488C-9375-7A530A2490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rtlCol="1"/>
        <a:lstStyle/>
        <a:p>
          <a:pPr rtl="1"/>
          <a:endParaRPr lang="en-US"/>
        </a:p>
      </dgm:t>
    </dgm:pt>
    <dgm:pt modelId="{6F531086-4AB3-4DE6-9248-DE11315E13C1}">
      <dgm:prSet custT="1"/>
      <dgm:spPr/>
      <dgm:t>
        <a:bodyPr rtlCol="1"/>
        <a:lstStyle/>
        <a:p>
          <a:pPr rtl="1"/>
          <a:r>
            <a:rPr lang="en-AU" sz="3200" u="sng" dirty="0">
              <a:latin typeface="Arial" panose="020B0604020202020204" pitchFamily="34" charset="0"/>
              <a:cs typeface="Arial" panose="020B0604020202020204" pitchFamily="34" charset="0"/>
              <a:hlinkClick xmlns:r="http://schemas.openxmlformats.org/officeDocument/2006/relationships" r:id="rId1"/>
            </a:rPr>
            <a:t>digitalinclusion@</a:t>
          </a:r>
          <a:endParaRPr lang="en-US" sz="3200" u="sng" dirty="0">
            <a:latin typeface="Arial" panose="020B0604020202020204" pitchFamily="34" charset="0"/>
            <a:cs typeface="Arial" panose="020B0604020202020204" pitchFamily="34" charset="0"/>
            <a:hlinkClick xmlns:r="http://schemas.openxmlformats.org/officeDocument/2006/relationships" r:id="rId1"/>
          </a:endParaRPr>
        </a:p>
        <a:p>
          <a:pPr rtl="1"/>
          <a:r>
            <a:rPr lang="prs" sz="3200" u="sng" dirty="0">
              <a:latin typeface="Arial" panose="020B0604020202020204" pitchFamily="34" charset="0"/>
              <a:cs typeface="Arial" panose="020B0604020202020204" pitchFamily="34" charset="0"/>
              <a:hlinkClick xmlns:r="http://schemas.openxmlformats.org/officeDocument/2006/relationships" r:id="rId1"/>
            </a:rPr>
            <a:t>wacoss.org.au</a:t>
          </a:r>
          <a:endParaRPr lang="en-US" sz="3200" dirty="0">
            <a:latin typeface="Arial" panose="020B0604020202020204" pitchFamily="34" charset="0"/>
            <a:cs typeface="Arial" panose="020B0604020202020204" pitchFamily="34" charset="0"/>
          </a:endParaRPr>
        </a:p>
      </dgm:t>
    </dgm:pt>
    <dgm:pt modelId="{A3BDDA09-8630-459B-83C3-63E0C0545B0C}" type="parTrans" cxnId="{D0FB3A34-25FF-4847-9586-01A30F3D383F}">
      <dgm:prSet/>
      <dgm:spPr/>
      <dgm:t>
        <a:bodyPr rtlCol="1"/>
        <a:lstStyle/>
        <a:p>
          <a:pPr rtl="1"/>
          <a:endParaRPr lang="en-US"/>
        </a:p>
      </dgm:t>
    </dgm:pt>
    <dgm:pt modelId="{5B2884BF-3797-4C00-B45B-BFFA76B6CB65}" type="sibTrans" cxnId="{D0FB3A34-25FF-4847-9586-01A30F3D383F}">
      <dgm:prSet/>
      <dgm:spPr/>
      <dgm:t>
        <a:bodyPr rtlCol="1"/>
        <a:lstStyle/>
        <a:p>
          <a:pPr rtl="1"/>
          <a:endParaRPr lang="en-US"/>
        </a:p>
      </dgm:t>
    </dgm:pt>
    <dgm:pt modelId="{D21B2B4F-D462-4564-A02E-6D2EC7068EBC}">
      <dgm:prSet custT="1"/>
      <dgm:spPr/>
      <dgm:t>
        <a:bodyPr rtlCol="1"/>
        <a:lstStyle/>
        <a:p>
          <a:pPr rtl="1"/>
          <a:r>
            <a:rPr lang="en-AU" sz="3200" dirty="0">
              <a:latin typeface="Arial" panose="020B0604020202020204" pitchFamily="34" charset="0"/>
              <a:cs typeface="Arial" panose="020B0604020202020204" pitchFamily="34" charset="0"/>
            </a:rPr>
            <a:t>08 6381 5300</a:t>
          </a:r>
          <a:endParaRPr lang="prs" sz="3200" dirty="0">
            <a:latin typeface="Arial" panose="020B0604020202020204" pitchFamily="34" charset="0"/>
            <a:cs typeface="Arial" panose="020B0604020202020204" pitchFamily="34" charset="0"/>
          </a:endParaRPr>
        </a:p>
      </dgm:t>
    </dgm:pt>
    <dgm:pt modelId="{A98CE5F0-9743-489F-9CD5-4531B9EF859A}" type="parTrans" cxnId="{43C1BFFD-50A8-4EFA-AA92-C1B7F95BB31C}">
      <dgm:prSet/>
      <dgm:spPr/>
      <dgm:t>
        <a:bodyPr rtlCol="1"/>
        <a:lstStyle/>
        <a:p>
          <a:pPr rtl="1"/>
          <a:endParaRPr lang="en-US"/>
        </a:p>
      </dgm:t>
    </dgm:pt>
    <dgm:pt modelId="{51717C74-02F8-4C56-8BA7-788C1DEC9B7F}" type="sibTrans" cxnId="{43C1BFFD-50A8-4EFA-AA92-C1B7F95BB31C}">
      <dgm:prSet/>
      <dgm:spPr/>
      <dgm:t>
        <a:bodyPr rtlCol="1"/>
        <a:lstStyle/>
        <a:p>
          <a:pPr rtl="1"/>
          <a:endParaRPr lang="en-US"/>
        </a:p>
      </dgm:t>
    </dgm:pt>
    <dgm:pt modelId="{1CBFF3E2-CF2C-4FEF-8990-18DDB16D0817}" type="pres">
      <dgm:prSet presAssocID="{732E59DF-0C51-488C-9375-7A530A249043}" presName="root" presStyleCnt="0">
        <dgm:presLayoutVars>
          <dgm:dir/>
          <dgm:resizeHandles val="exact"/>
        </dgm:presLayoutVars>
      </dgm:prSet>
      <dgm:spPr/>
    </dgm:pt>
    <dgm:pt modelId="{27CD87C6-F1F5-4431-A190-3C37C7780626}" type="pres">
      <dgm:prSet presAssocID="{6F531086-4AB3-4DE6-9248-DE11315E13C1}" presName="compNode" presStyleCnt="0"/>
      <dgm:spPr/>
    </dgm:pt>
    <dgm:pt modelId="{5668DB02-9AA0-4821-905F-305E474EE034}" type="pres">
      <dgm:prSet presAssocID="{6F531086-4AB3-4DE6-9248-DE11315E13C1}" presName="bgRect" presStyleLbl="bgShp" presStyleIdx="0" presStyleCnt="2"/>
      <dgm:spPr/>
    </dgm:pt>
    <dgm:pt modelId="{71ADD909-EC85-4787-891E-5A72D906C3F9}" type="pres">
      <dgm:prSet presAssocID="{6F531086-4AB3-4DE6-9248-DE11315E13C1}"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8F3C08D3-17C2-4CF5-A41F-F97F462BACD0}" type="pres">
      <dgm:prSet presAssocID="{6F531086-4AB3-4DE6-9248-DE11315E13C1}" presName="spaceRect" presStyleCnt="0"/>
      <dgm:spPr/>
    </dgm:pt>
    <dgm:pt modelId="{D40F1C8C-B98E-4555-967E-7C31150164B8}" type="pres">
      <dgm:prSet presAssocID="{6F531086-4AB3-4DE6-9248-DE11315E13C1}" presName="parTx" presStyleLbl="revTx" presStyleIdx="0" presStyleCnt="2">
        <dgm:presLayoutVars>
          <dgm:chMax val="0"/>
          <dgm:chPref val="0"/>
        </dgm:presLayoutVars>
      </dgm:prSet>
      <dgm:spPr/>
    </dgm:pt>
    <dgm:pt modelId="{2B5FCC69-E52A-45E9-A802-2ECB90885F2F}" type="pres">
      <dgm:prSet presAssocID="{5B2884BF-3797-4C00-B45B-BFFA76B6CB65}" presName="sibTrans" presStyleCnt="0"/>
      <dgm:spPr/>
    </dgm:pt>
    <dgm:pt modelId="{6ED7E4C5-A1C0-43A0-A3D2-654DCA27E89F}" type="pres">
      <dgm:prSet presAssocID="{D21B2B4F-D462-4564-A02E-6D2EC7068EBC}" presName="compNode" presStyleCnt="0"/>
      <dgm:spPr/>
    </dgm:pt>
    <dgm:pt modelId="{526148A1-EC0A-4E19-90EA-C3904B2BF228}" type="pres">
      <dgm:prSet presAssocID="{D21B2B4F-D462-4564-A02E-6D2EC7068EBC}" presName="bgRect" presStyleLbl="bgShp" presStyleIdx="1" presStyleCnt="2"/>
      <dgm:spPr/>
    </dgm:pt>
    <dgm:pt modelId="{FC079F8F-B11F-467B-86BF-4FA69D0C0885}" type="pres">
      <dgm:prSet presAssocID="{D21B2B4F-D462-4564-A02E-6D2EC7068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088B57FA-4524-4E53-BAA2-32E85891E646}" type="pres">
      <dgm:prSet presAssocID="{D21B2B4F-D462-4564-A02E-6D2EC7068EBC}" presName="spaceRect" presStyleCnt="0"/>
      <dgm:spPr/>
    </dgm:pt>
    <dgm:pt modelId="{599ED821-900F-4138-A70C-9278FEA6591B}" type="pres">
      <dgm:prSet presAssocID="{D21B2B4F-D462-4564-A02E-6D2EC7068EBC}" presName="parTx" presStyleLbl="revTx" presStyleIdx="1" presStyleCnt="2">
        <dgm:presLayoutVars>
          <dgm:chMax val="0"/>
          <dgm:chPref val="0"/>
        </dgm:presLayoutVars>
      </dgm:prSet>
      <dgm:spPr/>
    </dgm:pt>
  </dgm:ptLst>
  <dgm:cxnLst>
    <dgm:cxn modelId="{D0FB3A34-25FF-4847-9586-01A30F3D383F}" srcId="{732E59DF-0C51-488C-9375-7A530A249043}" destId="{6F531086-4AB3-4DE6-9248-DE11315E13C1}" srcOrd="0" destOrd="0" parTransId="{A3BDDA09-8630-459B-83C3-63E0C0545B0C}" sibTransId="{5B2884BF-3797-4C00-B45B-BFFA76B6CB65}"/>
    <dgm:cxn modelId="{8E4FF464-7B3A-47A9-886F-C14620562132}" type="presOf" srcId="{732E59DF-0C51-488C-9375-7A530A249043}" destId="{1CBFF3E2-CF2C-4FEF-8990-18DDB16D0817}" srcOrd="0" destOrd="0" presId="urn:microsoft.com/office/officeart/2018/2/layout/IconVerticalSolidList"/>
    <dgm:cxn modelId="{A88EDCC1-7714-4C59-A400-D6D5F4E1536A}" type="presOf" srcId="{6F531086-4AB3-4DE6-9248-DE11315E13C1}" destId="{D40F1C8C-B98E-4555-967E-7C31150164B8}" srcOrd="0" destOrd="0" presId="urn:microsoft.com/office/officeart/2018/2/layout/IconVerticalSolidList"/>
    <dgm:cxn modelId="{39BD93D5-006C-4870-BF59-5B5D020F8B8A}" type="presOf" srcId="{D21B2B4F-D462-4564-A02E-6D2EC7068EBC}" destId="{599ED821-900F-4138-A70C-9278FEA6591B}" srcOrd="0" destOrd="0" presId="urn:microsoft.com/office/officeart/2018/2/layout/IconVerticalSolidList"/>
    <dgm:cxn modelId="{43C1BFFD-50A8-4EFA-AA92-C1B7F95BB31C}" srcId="{732E59DF-0C51-488C-9375-7A530A249043}" destId="{D21B2B4F-D462-4564-A02E-6D2EC7068EBC}" srcOrd="1" destOrd="0" parTransId="{A98CE5F0-9743-489F-9CD5-4531B9EF859A}" sibTransId="{51717C74-02F8-4C56-8BA7-788C1DEC9B7F}"/>
    <dgm:cxn modelId="{4BA8E069-8DEA-435B-B4A4-D0CF8232ED4F}" type="presParOf" srcId="{1CBFF3E2-CF2C-4FEF-8990-18DDB16D0817}" destId="{27CD87C6-F1F5-4431-A190-3C37C7780626}" srcOrd="0" destOrd="0" presId="urn:microsoft.com/office/officeart/2018/2/layout/IconVerticalSolidList"/>
    <dgm:cxn modelId="{937B63F2-7266-4844-A338-ABCDB38D6650}" type="presParOf" srcId="{27CD87C6-F1F5-4431-A190-3C37C7780626}" destId="{5668DB02-9AA0-4821-905F-305E474EE034}" srcOrd="0" destOrd="0" presId="urn:microsoft.com/office/officeart/2018/2/layout/IconVerticalSolidList"/>
    <dgm:cxn modelId="{9FF2BA25-6BA1-4120-8854-FFEC1401FBE3}" type="presParOf" srcId="{27CD87C6-F1F5-4431-A190-3C37C7780626}" destId="{71ADD909-EC85-4787-891E-5A72D906C3F9}" srcOrd="1" destOrd="0" presId="urn:microsoft.com/office/officeart/2018/2/layout/IconVerticalSolidList"/>
    <dgm:cxn modelId="{79682BC2-7ABB-482F-8706-3E22DB43F951}" type="presParOf" srcId="{27CD87C6-F1F5-4431-A190-3C37C7780626}" destId="{8F3C08D3-17C2-4CF5-A41F-F97F462BACD0}" srcOrd="2" destOrd="0" presId="urn:microsoft.com/office/officeart/2018/2/layout/IconVerticalSolidList"/>
    <dgm:cxn modelId="{F820B78D-EEAF-43B4-B0FF-8E480742B181}" type="presParOf" srcId="{27CD87C6-F1F5-4431-A190-3C37C7780626}" destId="{D40F1C8C-B98E-4555-967E-7C31150164B8}" srcOrd="3" destOrd="0" presId="urn:microsoft.com/office/officeart/2018/2/layout/IconVerticalSolidList"/>
    <dgm:cxn modelId="{9FF41618-4929-40AD-9672-5B3253DDFEFF}" type="presParOf" srcId="{1CBFF3E2-CF2C-4FEF-8990-18DDB16D0817}" destId="{2B5FCC69-E52A-45E9-A802-2ECB90885F2F}" srcOrd="1" destOrd="0" presId="urn:microsoft.com/office/officeart/2018/2/layout/IconVerticalSolidList"/>
    <dgm:cxn modelId="{638F47A2-F450-4D3B-854B-2EA74D175191}" type="presParOf" srcId="{1CBFF3E2-CF2C-4FEF-8990-18DDB16D0817}" destId="{6ED7E4C5-A1C0-43A0-A3D2-654DCA27E89F}" srcOrd="2" destOrd="0" presId="urn:microsoft.com/office/officeart/2018/2/layout/IconVerticalSolidList"/>
    <dgm:cxn modelId="{962D0733-CDE8-4612-88DF-D7801ED7C215}" type="presParOf" srcId="{6ED7E4C5-A1C0-43A0-A3D2-654DCA27E89F}" destId="{526148A1-EC0A-4E19-90EA-C3904B2BF228}" srcOrd="0" destOrd="0" presId="urn:microsoft.com/office/officeart/2018/2/layout/IconVerticalSolidList"/>
    <dgm:cxn modelId="{416C0BD8-5E68-488C-9AA8-E6AD32556DD7}" type="presParOf" srcId="{6ED7E4C5-A1C0-43A0-A3D2-654DCA27E89F}" destId="{FC079F8F-B11F-467B-86BF-4FA69D0C0885}" srcOrd="1" destOrd="0" presId="urn:microsoft.com/office/officeart/2018/2/layout/IconVerticalSolidList"/>
    <dgm:cxn modelId="{E7BD5782-F617-4E7A-8A85-06EDE4865E2F}" type="presParOf" srcId="{6ED7E4C5-A1C0-43A0-A3D2-654DCA27E89F}" destId="{088B57FA-4524-4E53-BAA2-32E85891E646}" srcOrd="2" destOrd="0" presId="urn:microsoft.com/office/officeart/2018/2/layout/IconVerticalSolidList"/>
    <dgm:cxn modelId="{6A4B1EAA-22D3-4AE4-8421-E56BAF15F6E3}" type="presParOf" srcId="{6ED7E4C5-A1C0-43A0-A3D2-654DCA27E89F}" destId="{599ED821-900F-4138-A70C-9278FEA65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C6AE7-D28D-448F-8C07-1E23B08B251C}">
      <dsp:nvSpPr>
        <dsp:cNvPr id="0" name=""/>
        <dsp:cNvSpPr/>
      </dsp:nvSpPr>
      <dsp:spPr>
        <a:xfrm>
          <a:off x="0" y="0"/>
          <a:ext cx="11225203" cy="85894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prs" sz="3200" kern="1200">
              <a:latin typeface="Arial" panose="020B0604020202020204" pitchFamily="34" charset="0"/>
              <a:cs typeface="Arial" panose="020B0604020202020204" pitchFamily="34" charset="0"/>
            </a:rPr>
            <a:t>مراقب تماس های تلفنی مشکوک باشید.</a:t>
          </a:r>
          <a:endParaRPr lang="en-US" sz="3200" kern="1200" dirty="0">
            <a:latin typeface="Arial" panose="020B0604020202020204" pitchFamily="34" charset="0"/>
            <a:cs typeface="Arial" panose="020B0604020202020204" pitchFamily="34" charset="0"/>
          </a:endParaRPr>
        </a:p>
      </dsp:txBody>
      <dsp:txXfrm>
        <a:off x="2330934" y="0"/>
        <a:ext cx="8894268" cy="858940"/>
      </dsp:txXfrm>
    </dsp:sp>
    <dsp:sp modelId="{D009866D-7ACD-44D6-805E-FAEDD7E5F2EE}">
      <dsp:nvSpPr>
        <dsp:cNvPr id="0" name=""/>
        <dsp:cNvSpPr/>
      </dsp:nvSpPr>
      <dsp:spPr>
        <a:xfrm>
          <a:off x="848410" y="85894"/>
          <a:ext cx="720006" cy="6871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58F7C19-400F-4265-912F-F05729199465}">
      <dsp:nvSpPr>
        <dsp:cNvPr id="0" name=""/>
        <dsp:cNvSpPr/>
      </dsp:nvSpPr>
      <dsp:spPr>
        <a:xfrm>
          <a:off x="0" y="944834"/>
          <a:ext cx="11225203" cy="85894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prs" sz="3200" kern="1200">
              <a:latin typeface="Arial" panose="020B0604020202020204" pitchFamily="34" charset="0"/>
              <a:cs typeface="Arial" panose="020B0604020202020204" pitchFamily="34" charset="0"/>
            </a:rPr>
            <a:t>مراقب پیام هایی که دریافت می کنید باشید.</a:t>
          </a:r>
          <a:endParaRPr lang="en-US" sz="3200" kern="1200" dirty="0">
            <a:latin typeface="Arial" panose="020B0604020202020204" pitchFamily="34" charset="0"/>
            <a:cs typeface="Arial" panose="020B0604020202020204" pitchFamily="34" charset="0"/>
          </a:endParaRPr>
        </a:p>
      </dsp:txBody>
      <dsp:txXfrm>
        <a:off x="2330934" y="944834"/>
        <a:ext cx="8894268" cy="858940"/>
      </dsp:txXfrm>
    </dsp:sp>
    <dsp:sp modelId="{F513DDE7-22AF-490D-8FB3-872B0C7E4398}">
      <dsp:nvSpPr>
        <dsp:cNvPr id="0" name=""/>
        <dsp:cNvSpPr/>
      </dsp:nvSpPr>
      <dsp:spPr>
        <a:xfrm>
          <a:off x="848410" y="1030728"/>
          <a:ext cx="720006" cy="68715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D8BEF2C-6B5C-4CCB-A13C-48F7133CF3AF}">
      <dsp:nvSpPr>
        <dsp:cNvPr id="0" name=""/>
        <dsp:cNvSpPr/>
      </dsp:nvSpPr>
      <dsp:spPr>
        <a:xfrm>
          <a:off x="0" y="1889669"/>
          <a:ext cx="11225203" cy="85894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prs" sz="3200" kern="1200">
              <a:latin typeface="Arial" panose="020B0604020202020204" pitchFamily="34" charset="0"/>
              <a:cs typeface="Arial" panose="020B0604020202020204" pitchFamily="34" charset="0"/>
            </a:rPr>
            <a:t>پاسورد های خود را قوی کنید</a:t>
          </a:r>
          <a:endParaRPr lang="en-US" sz="3200" kern="1200" dirty="0">
            <a:latin typeface="Arial" panose="020B0604020202020204" pitchFamily="34" charset="0"/>
            <a:cs typeface="Arial" panose="020B0604020202020204" pitchFamily="34" charset="0"/>
          </a:endParaRPr>
        </a:p>
      </dsp:txBody>
      <dsp:txXfrm>
        <a:off x="2330934" y="1889669"/>
        <a:ext cx="8894268" cy="858940"/>
      </dsp:txXfrm>
    </dsp:sp>
    <dsp:sp modelId="{E7DCFEC4-3BA6-4DFD-95FB-5C7482F62541}">
      <dsp:nvSpPr>
        <dsp:cNvPr id="0" name=""/>
        <dsp:cNvSpPr/>
      </dsp:nvSpPr>
      <dsp:spPr>
        <a:xfrm>
          <a:off x="848410" y="1975563"/>
          <a:ext cx="720006" cy="68715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3AC61F0-0A16-4AAB-BBF7-10580699E9F8}">
      <dsp:nvSpPr>
        <dsp:cNvPr id="0" name=""/>
        <dsp:cNvSpPr/>
      </dsp:nvSpPr>
      <dsp:spPr>
        <a:xfrm>
          <a:off x="0" y="2834504"/>
          <a:ext cx="11225203" cy="85894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prs" sz="3200" kern="1200">
              <a:latin typeface="Arial" panose="020B0604020202020204" pitchFamily="34" charset="0"/>
              <a:cs typeface="Arial" panose="020B0604020202020204" pitchFamily="34" charset="0"/>
            </a:rPr>
            <a:t>مراقب باشید </a:t>
          </a:r>
          <a:br>
            <a:rPr lang="en-AU" sz="3200" kern="1200" dirty="0">
              <a:latin typeface="Arial" panose="020B0604020202020204" pitchFamily="34" charset="0"/>
              <a:cs typeface="Arial" panose="020B0604020202020204" pitchFamily="34" charset="0"/>
            </a:rPr>
          </a:br>
          <a:r>
            <a:rPr lang="prs" sz="3200" kern="1200">
              <a:latin typeface="Arial" panose="020B0604020202020204" pitchFamily="34" charset="0"/>
              <a:cs typeface="Arial" panose="020B0604020202020204" pitchFamily="34" charset="0"/>
            </a:rPr>
            <a:t>در رسانه اجتماعی</a:t>
          </a:r>
          <a:endParaRPr lang="en-US" sz="3200" kern="1200" dirty="0">
            <a:latin typeface="Arial" panose="020B0604020202020204" pitchFamily="34" charset="0"/>
            <a:cs typeface="Arial" panose="020B0604020202020204" pitchFamily="34" charset="0"/>
          </a:endParaRPr>
        </a:p>
      </dsp:txBody>
      <dsp:txXfrm>
        <a:off x="2330934" y="2834504"/>
        <a:ext cx="8894268" cy="858940"/>
      </dsp:txXfrm>
    </dsp:sp>
    <dsp:sp modelId="{FEB0FBD7-2623-4ADD-869F-07CB81BA1A82}">
      <dsp:nvSpPr>
        <dsp:cNvPr id="0" name=""/>
        <dsp:cNvSpPr/>
      </dsp:nvSpPr>
      <dsp:spPr>
        <a:xfrm>
          <a:off x="848410" y="2920398"/>
          <a:ext cx="720006" cy="68715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8D50BFA-D8CD-43E7-B441-EB54CB2D5B78}">
      <dsp:nvSpPr>
        <dsp:cNvPr id="0" name=""/>
        <dsp:cNvSpPr/>
      </dsp:nvSpPr>
      <dsp:spPr>
        <a:xfrm>
          <a:off x="0" y="3779339"/>
          <a:ext cx="11225203" cy="85894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prs" sz="3200" kern="1200">
              <a:latin typeface="Arial" panose="020B0604020202020204" pitchFamily="34" charset="0"/>
              <a:cs typeface="Arial" panose="020B0604020202020204" pitchFamily="34" charset="0"/>
            </a:rPr>
            <a:t>به قلب خود اعتماد کنید:</a:t>
          </a:r>
          <a:endParaRPr lang="en-US" sz="3200" kern="1200" dirty="0">
            <a:latin typeface="Arial" panose="020B0604020202020204" pitchFamily="34" charset="0"/>
            <a:cs typeface="Arial" panose="020B0604020202020204" pitchFamily="34" charset="0"/>
          </a:endParaRPr>
        </a:p>
      </dsp:txBody>
      <dsp:txXfrm>
        <a:off x="2330934" y="3779339"/>
        <a:ext cx="8894268" cy="858940"/>
      </dsp:txXfrm>
    </dsp:sp>
    <dsp:sp modelId="{47A9A8B1-0808-4FCC-A347-C309D2AEF7DF}">
      <dsp:nvSpPr>
        <dsp:cNvPr id="0" name=""/>
        <dsp:cNvSpPr/>
      </dsp:nvSpPr>
      <dsp:spPr>
        <a:xfrm>
          <a:off x="848410" y="3865233"/>
          <a:ext cx="720006" cy="68715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DB02-9AA0-4821-905F-305E474EE034}">
      <dsp:nvSpPr>
        <dsp:cNvPr id="0" name=""/>
        <dsp:cNvSpPr/>
      </dsp:nvSpPr>
      <dsp:spPr>
        <a:xfrm>
          <a:off x="0" y="913006"/>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DD909-EC85-4787-891E-5A72D906C3F9}">
      <dsp:nvSpPr>
        <dsp:cNvPr id="0" name=""/>
        <dsp:cNvSpPr/>
      </dsp:nvSpPr>
      <dsp:spPr>
        <a:xfrm>
          <a:off x="509878" y="1292255"/>
          <a:ext cx="927052" cy="9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F1C8C-B98E-4555-967E-7C31150164B8}">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1" anchor="ctr" anchorCtr="0">
          <a:noAutofit/>
        </a:bodyPr>
        <a:lstStyle/>
        <a:p>
          <a:pPr marL="0" lvl="0" indent="0" algn="r" defTabSz="1422400" rtl="1">
            <a:lnSpc>
              <a:spcPct val="90000"/>
            </a:lnSpc>
            <a:spcBef>
              <a:spcPct val="0"/>
            </a:spcBef>
            <a:spcAft>
              <a:spcPct val="35000"/>
            </a:spcAft>
            <a:buNone/>
          </a:pPr>
          <a:r>
            <a:rPr lang="en-AU" sz="3200" u="sng" kern="1200" dirty="0">
              <a:latin typeface="Arial" panose="020B0604020202020204" pitchFamily="34" charset="0"/>
              <a:cs typeface="Arial" panose="020B0604020202020204" pitchFamily="34" charset="0"/>
              <a:hlinkClick xmlns:r="http://schemas.openxmlformats.org/officeDocument/2006/relationships" r:id="rId3"/>
            </a:rPr>
            <a:t>digitalinclusion@</a:t>
          </a:r>
          <a:endParaRPr lang="en-US" sz="3200" u="sng" kern="1200" dirty="0">
            <a:latin typeface="Arial" panose="020B0604020202020204" pitchFamily="34" charset="0"/>
            <a:cs typeface="Arial" panose="020B0604020202020204" pitchFamily="34" charset="0"/>
            <a:hlinkClick xmlns:r="http://schemas.openxmlformats.org/officeDocument/2006/relationships" r:id="rId3"/>
          </a:endParaRPr>
        </a:p>
        <a:p>
          <a:pPr marL="0" lvl="0" indent="0" algn="r" defTabSz="1422400" rtl="1">
            <a:lnSpc>
              <a:spcPct val="90000"/>
            </a:lnSpc>
            <a:spcBef>
              <a:spcPct val="0"/>
            </a:spcBef>
            <a:spcAft>
              <a:spcPct val="35000"/>
            </a:spcAft>
            <a:buNone/>
          </a:pPr>
          <a:r>
            <a:rPr lang="prs" sz="3200" u="sng" kern="1200" dirty="0">
              <a:latin typeface="Arial" panose="020B0604020202020204" pitchFamily="34" charset="0"/>
              <a:cs typeface="Arial" panose="020B0604020202020204" pitchFamily="34" charset="0"/>
              <a:hlinkClick xmlns:r="http://schemas.openxmlformats.org/officeDocument/2006/relationships" r:id="rId3"/>
            </a:rPr>
            <a:t>wacoss.org.au</a:t>
          </a:r>
          <a:endParaRPr lang="en-US" sz="3200" kern="1200" dirty="0">
            <a:latin typeface="Arial" panose="020B0604020202020204" pitchFamily="34" charset="0"/>
            <a:cs typeface="Arial" panose="020B0604020202020204" pitchFamily="34" charset="0"/>
          </a:endParaRPr>
        </a:p>
      </dsp:txBody>
      <dsp:txXfrm>
        <a:off x="1946810" y="913006"/>
        <a:ext cx="3902746" cy="1685550"/>
      </dsp:txXfrm>
    </dsp:sp>
    <dsp:sp modelId="{526148A1-EC0A-4E19-90EA-C3904B2BF228}">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79F8F-B11F-467B-86BF-4FA69D0C0885}">
      <dsp:nvSpPr>
        <dsp:cNvPr id="0" name=""/>
        <dsp:cNvSpPr/>
      </dsp:nvSpPr>
      <dsp:spPr>
        <a:xfrm>
          <a:off x="509878" y="3399193"/>
          <a:ext cx="927052" cy="9270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ED821-900F-4138-A70C-9278FEA6591B}">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1" anchor="ctr" anchorCtr="0">
          <a:noAutofit/>
        </a:bodyPr>
        <a:lstStyle/>
        <a:p>
          <a:pPr marL="0" lvl="0" indent="0" algn="r" defTabSz="1422400" rtl="1">
            <a:lnSpc>
              <a:spcPct val="90000"/>
            </a:lnSpc>
            <a:spcBef>
              <a:spcPct val="0"/>
            </a:spcBef>
            <a:spcAft>
              <a:spcPct val="35000"/>
            </a:spcAft>
            <a:buNone/>
          </a:pPr>
          <a:r>
            <a:rPr lang="en-AU" sz="3200" kern="1200" dirty="0">
              <a:latin typeface="Arial" panose="020B0604020202020204" pitchFamily="34" charset="0"/>
              <a:cs typeface="Arial" panose="020B0604020202020204" pitchFamily="34" charset="0"/>
            </a:rPr>
            <a:t>08 6381 5300</a:t>
          </a:r>
          <a:endParaRPr lang="prs" sz="3200" kern="1200" dirty="0">
            <a:latin typeface="Arial" panose="020B0604020202020204" pitchFamily="34" charset="0"/>
            <a:cs typeface="Arial" panose="020B0604020202020204" pitchFamily="34" charset="0"/>
          </a:endParaRPr>
        </a:p>
      </dsp:txBody>
      <dsp:txXfrm>
        <a:off x="1946810" y="3019944"/>
        <a:ext cx="3902746" cy="16855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endParaRPr lang="en-AU"/>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4143588"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fld id="{8054F693-6193-4B47-B5B6-F0AEEE933F5D}" type="datetimeFigureOut">
              <a:rPr lang="en-AU"/>
              <a:pPr rtl="1">
                <a:defRPr/>
              </a:pPr>
              <a:t>18/11/2025</a:t>
            </a:fld>
            <a:endParaRPr lang="en-AU"/>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9119475"/>
            <a:ext cx="3169920" cy="48172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r>
              <a:rPr lang="prs"/>
              <a:t>WA Digital Inclusion Project | Community Champion's Session</a:t>
            </a:r>
            <a:endParaRPr lang="en-AU"/>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4143588" y="9119475"/>
            <a:ext cx="3169920" cy="481727"/>
          </a:xfrm>
          <a:prstGeom prst="rect">
            <a:avLst/>
          </a:prstGeom>
        </p:spPr>
        <p:txBody>
          <a:bodyPr vert="horz" wrap="square" lIns="91440" tIns="45720" rIns="91440" bIns="45720" numCol="1" rtlCol="1" anchor="b" anchorCtr="0" compatLnSpc="1">
            <a:prstTxWarp prst="textNoShape">
              <a:avLst/>
            </a:prstTxWarp>
          </a:bodyPr>
          <a:lstStyle>
            <a:lvl1pPr algn="r" rtl="1" eaLnBrk="1" hangingPunct="1">
              <a:defRPr sz="1200">
                <a:latin typeface="Calibri" panose="020F0502020204030204" pitchFamily="34" charset="0"/>
              </a:defRPr>
            </a:lvl1pPr>
          </a:lstStyle>
          <a:p>
            <a:pPr rtl="1">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endParaRPr lang="en-AU"/>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4143588" y="0"/>
            <a:ext cx="3169920" cy="48172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fld id="{C605D427-F06B-4C7F-A77C-8BBD2BED15AB}" type="datetimeFigureOut">
              <a:rPr lang="en-AU"/>
              <a:pPr rtl="1">
                <a:defRPr/>
              </a:pPr>
              <a:t>18/11/2025</a:t>
            </a:fld>
            <a:endParaRPr lang="en-AU"/>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1" anchor="ctr"/>
          <a:lstStyle/>
          <a:p>
            <a:pPr lvl="0" rtl="1"/>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731521" y="4620577"/>
            <a:ext cx="5852160" cy="3780473"/>
          </a:xfrm>
          <a:prstGeom prst="rect">
            <a:avLst/>
          </a:prstGeom>
        </p:spPr>
        <p:txBody>
          <a:bodyPr vert="horz" lIns="91440" tIns="45720" rIns="91440" bIns="45720" rtlCol="1"/>
          <a:lstStyle/>
          <a:p>
            <a:pPr lvl="0" rtl="1"/>
            <a:r>
              <a:rPr lang="prs" noProof="0"/>
              <a:t>Edit Master text styles</a:t>
            </a:r>
          </a:p>
          <a:p>
            <a:pPr lvl="1" rtl="1"/>
            <a:r>
              <a:rPr lang="prs" noProof="0"/>
              <a:t>Second level</a:t>
            </a:r>
          </a:p>
          <a:p>
            <a:pPr lvl="2" rtl="1"/>
            <a:r>
              <a:rPr lang="prs" noProof="0"/>
              <a:t>Third level</a:t>
            </a:r>
          </a:p>
          <a:p>
            <a:pPr lvl="3" rtl="1"/>
            <a:r>
              <a:rPr lang="prs" noProof="0"/>
              <a:t>Fourth level</a:t>
            </a:r>
          </a:p>
          <a:p>
            <a:pPr lvl="4" rtl="1"/>
            <a:r>
              <a:rPr lang="pr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9119475"/>
            <a:ext cx="3169920" cy="48172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r>
              <a:rPr lang="prs"/>
              <a:t>WA Digital Inclusion Project | Community Champion's Session</a:t>
            </a:r>
            <a:endParaRPr lang="en-AU"/>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4143588" y="9119475"/>
            <a:ext cx="3169920" cy="481727"/>
          </a:xfrm>
          <a:prstGeom prst="rect">
            <a:avLst/>
          </a:prstGeom>
        </p:spPr>
        <p:txBody>
          <a:bodyPr vert="horz" wrap="square" lIns="91440" tIns="45720" rIns="91440" bIns="45720" numCol="1" rtlCol="1" anchor="b" anchorCtr="0" compatLnSpc="1">
            <a:prstTxWarp prst="textNoShape">
              <a:avLst/>
            </a:prstTxWarp>
          </a:bodyPr>
          <a:lstStyle>
            <a:lvl1pPr algn="r" rtl="1" eaLnBrk="1" hangingPunct="1">
              <a:defRPr sz="1200">
                <a:latin typeface="Calibri" panose="020F0502020204030204" pitchFamily="34" charset="0"/>
              </a:defRPr>
            </a:lvl1pPr>
          </a:lstStyle>
          <a:p>
            <a:pPr rtl="1">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inclusionwa.org.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2763"/>
            <a:ext cx="5759450" cy="3240087"/>
          </a:xfrm>
        </p:spPr>
      </p:sp>
      <p:sp>
        <p:nvSpPr>
          <p:cNvPr id="3" name="Notes Placeholder 2"/>
          <p:cNvSpPr>
            <a:spLocks noGrp="1"/>
          </p:cNvSpPr>
          <p:nvPr>
            <p:ph type="body" idx="1"/>
          </p:nvPr>
        </p:nvSpPr>
        <p:spPr>
          <a:xfrm>
            <a:off x="731519" y="3958313"/>
            <a:ext cx="5852160" cy="3780473"/>
          </a:xfrm>
        </p:spPr>
        <p:txBody>
          <a:bodyPr rtlCol="1"/>
          <a:lstStyle/>
          <a:p>
            <a:pPr rtl="1"/>
            <a:r>
              <a:rPr lang="prs" sz="1400" dirty="0">
                <a:latin typeface="Arial" panose="020B0604020202020204" pitchFamily="34" charset="0"/>
                <a:cs typeface="Arial" panose="020B0604020202020204" pitchFamily="34" charset="0"/>
              </a:rPr>
              <a:t>از همه به جلسه خوش آمدید و بگذارید راحت باشند.</a:t>
            </a:r>
          </a:p>
          <a:p>
            <a:pPr rtl="1"/>
            <a:r>
              <a:rPr lang="prs" sz="1400" dirty="0">
                <a:latin typeface="Arial" panose="020B0604020202020204" pitchFamily="34" charset="0"/>
                <a:cs typeface="Arial" panose="020B0604020202020204" pitchFamily="34" charset="0"/>
              </a:rPr>
              <a:t>برای همه فراهم کنید:</a:t>
            </a:r>
          </a:p>
          <a:p>
            <a:pPr rtl="1"/>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یک کپی از بسته شرکت کننده (که شامل اسلایدها است)</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یک قلم</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اعلامیه ها یا آهن رباهایی که ما ارائه می کنیم.</a:t>
            </a:r>
          </a:p>
        </p:txBody>
      </p:sp>
    </p:spTree>
    <p:extLst>
      <p:ext uri="{BB962C8B-B14F-4D97-AF65-F5344CB8AC3E}">
        <p14:creationId xmlns:p14="http://schemas.microsoft.com/office/powerpoint/2010/main" val="60797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D86B-053A-ADAD-691A-714A9F7A2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CCD-BBCB-3719-C014-7802E64C0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DFA32-C7D2-08BD-93A8-FF90B42159A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0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BD4-A6A8-7251-D139-4B07FA55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75422-A51B-7B03-A393-3510F1B10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E7FF-9898-50E3-CCAF-C52B2DC02FB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81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E0A8-C7E1-31F3-F448-75B2921A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342B-743A-24A7-1B55-A126C0F1D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5CE0A-AFBE-2FEF-3F7C-CC90F241A89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24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9AF-0F6A-ABE9-5B50-77D70B1BE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93EF2-7B03-D40A-1BCE-43C6948BB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29D1-39D3-F39D-A484-CC0C2B50638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5919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7825"/>
            <a:ext cx="5759450" cy="3240088"/>
          </a:xfrm>
        </p:spPr>
      </p:sp>
      <p:sp>
        <p:nvSpPr>
          <p:cNvPr id="3" name="Notes Placeholder 2"/>
          <p:cNvSpPr>
            <a:spLocks noGrp="1"/>
          </p:cNvSpPr>
          <p:nvPr>
            <p:ph type="body" idx="1"/>
          </p:nvPr>
        </p:nvSpPr>
        <p:spPr>
          <a:xfrm>
            <a:off x="454425" y="3746510"/>
            <a:ext cx="6406352" cy="5755836"/>
          </a:xfrm>
        </p:spPr>
        <p:txBody>
          <a:bodyPr rtlCol="1"/>
          <a:lstStyle/>
          <a:p>
            <a:pPr marL="0" indent="0" algn="r" rtl="1">
              <a:spcBef>
                <a:spcPts val="0"/>
              </a:spcBef>
              <a:buFont typeface="Arial" panose="020B0604020202020204" pitchFamily="34" charset="0"/>
              <a:buNone/>
            </a:pPr>
            <a:r>
              <a:rPr lang="prs" sz="1400" b="1" i="0" noProof="0" dirty="0">
                <a:solidFill>
                  <a:srgbClr val="111111"/>
                </a:solidFill>
                <a:effectLst/>
                <a:latin typeface="Arial" panose="020B0604020202020204" pitchFamily="34" charset="0"/>
                <a:cs typeface="Arial" panose="020B0604020202020204" pitchFamily="34" charset="0"/>
              </a:rPr>
              <a:t>نکته 1 - اگر شخصی با شما تماس گرفت و اطلاعات شخصی را درخواست کرد: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مشخصات آنها را بردارید و تلفن را قطع کنید. می توانید بگویید "من از شما نخواستم که با من تماس بگیرید، بنابراین حالی تلفن را قطع می کنم"</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شماره واقعی آنها را از وب سایت آنها پیدا کنید. دوباره به آن شماره زنگ بزنید</a:t>
            </a:r>
            <a:r>
              <a:rPr lang="prs" sz="1400" dirty="0">
                <a:solidFill>
                  <a:srgbClr val="111111"/>
                </a:solidFill>
                <a:latin typeface="Arial" panose="020B0604020202020204" pitchFamily="34" charset="0"/>
                <a:cs typeface="Arial" panose="020B0604020202020204" pitchFamily="34" charset="0"/>
              </a:rPr>
              <a:t>.</a:t>
            </a:r>
          </a:p>
          <a:p>
            <a:pPr marL="285750" indent="-285750" algn="r" rtl="1">
              <a:spcBef>
                <a:spcPts val="0"/>
              </a:spcBef>
              <a:buFont typeface="Arial" panose="020B0604020202020204" pitchFamily="34" charset="0"/>
              <a:buChar char="•"/>
            </a:pPr>
            <a:endParaRPr lang="en-AU" sz="1400" b="0" i="0" noProof="0" dirty="0">
              <a:solidFill>
                <a:srgbClr val="111111"/>
              </a:solidFill>
              <a:effectLst/>
              <a:latin typeface="Arial" panose="020B0604020202020204" pitchFamily="34" charset="0"/>
              <a:cs typeface="Arial" panose="020B0604020202020204" pitchFamily="34" charset="0"/>
            </a:endParaRPr>
          </a:p>
          <a:p>
            <a:pPr marL="0" indent="0" algn="r" rtl="1">
              <a:spcBef>
                <a:spcPts val="0"/>
              </a:spcBef>
              <a:buFont typeface="Arial" panose="020B0604020202020204" pitchFamily="34" charset="0"/>
              <a:buNone/>
            </a:pPr>
            <a:r>
              <a:rPr lang="prs" sz="1400" b="1" i="0" noProof="0" dirty="0">
                <a:solidFill>
                  <a:srgbClr val="111111"/>
                </a:solidFill>
                <a:effectLst/>
                <a:latin typeface="Arial" panose="020B0604020202020204" pitchFamily="34" charset="0"/>
                <a:cs typeface="Arial" panose="020B0604020202020204" pitchFamily="34" charset="0"/>
              </a:rPr>
              <a:t>نکته 2 - در ارسال پیامک و ایمیل محتاط باشید</a:t>
            </a: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اگر پیامک یا ایمیلی عجیب به نظر می رسد یا درخواست پول می کند:</a:t>
            </a: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با دوستان یا اعضای خانواده خود با شماره ای که از قبل برای آنها دارید تماس بگیرید. از آنها بخواهید که اطلاعات را تأیید کنند.</a:t>
            </a:r>
          </a:p>
          <a:p>
            <a:pPr marL="0" indent="0" algn="r" rtl="1">
              <a:spcBef>
                <a:spcPts val="0"/>
              </a:spcBef>
              <a:buFont typeface="Arial" panose="020B0604020202020204" pitchFamily="34" charset="0"/>
              <a:buNone/>
            </a:pPr>
            <a:endParaRPr lang="en-AU" sz="1400" b="0" i="0" noProof="0" dirty="0">
              <a:solidFill>
                <a:srgbClr val="111111"/>
              </a:solidFill>
              <a:effectLst/>
              <a:latin typeface="Arial" panose="020B0604020202020204" pitchFamily="34" charset="0"/>
              <a:cs typeface="Arial" panose="020B0604020202020204" pitchFamily="34" charset="0"/>
            </a:endParaRPr>
          </a:p>
          <a:p>
            <a:pPr algn="r" rtl="1">
              <a:spcBef>
                <a:spcPts val="0"/>
              </a:spcBef>
            </a:pPr>
            <a:r>
              <a:rPr lang="prs" sz="1400" b="1" i="0" noProof="0" dirty="0">
                <a:solidFill>
                  <a:srgbClr val="111111"/>
                </a:solidFill>
                <a:effectLst/>
                <a:latin typeface="Arial" panose="020B0604020202020204" pitchFamily="34" charset="0"/>
                <a:cs typeface="Arial" panose="020B0604020202020204" pitchFamily="34" charset="0"/>
              </a:rPr>
              <a:t>نکته 3- پاسورد خود را قوی کنید: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marR="0" lvl="0" indent="-285750" algn="r" defTabSz="914400" rtl="1" eaLnBrk="0" fontAlgn="base" latinLnBrk="0" hangingPunct="0">
              <a:spcBef>
                <a:spcPts val="0"/>
              </a:spcBef>
              <a:spcAft>
                <a:spcPct val="0"/>
              </a:spcAft>
              <a:buClrTx/>
              <a:buSzTx/>
              <a:buFont typeface="Arial" panose="020B0604020202020204" pitchFamily="34" charset="0"/>
              <a:buChar char="•"/>
              <a:tabLst/>
              <a:defRPr/>
            </a:pPr>
            <a:r>
              <a:rPr lang="prs" sz="1400" b="0" i="0" noProof="0" dirty="0">
                <a:solidFill>
                  <a:srgbClr val="111111"/>
                </a:solidFill>
                <a:effectLst/>
                <a:latin typeface="Arial" panose="020B0604020202020204" pitchFamily="34" charset="0"/>
                <a:cs typeface="Arial" panose="020B0604020202020204" pitchFamily="34" charset="0"/>
              </a:rPr>
              <a:t>پاسورد های خود را طولانی و حدس زدن آن سخت باشد. </a:t>
            </a:r>
          </a:p>
          <a:p>
            <a:pPr marL="285750" marR="0" lvl="0" indent="-285750" algn="r" defTabSz="914400" rtl="1" eaLnBrk="0" fontAlgn="base" latinLnBrk="0" hangingPunct="0">
              <a:spcBef>
                <a:spcPts val="0"/>
              </a:spcBef>
              <a:spcAft>
                <a:spcPct val="0"/>
              </a:spcAft>
              <a:buClrTx/>
              <a:buSzTx/>
              <a:buFont typeface="Arial" panose="020B0604020202020204" pitchFamily="34" charset="0"/>
              <a:buChar char="•"/>
              <a:tabLst/>
              <a:defRPr/>
            </a:pPr>
            <a:r>
              <a:rPr lang="prs" sz="1400" dirty="0">
                <a:solidFill>
                  <a:srgbClr val="111111"/>
                </a:solidFill>
                <a:latin typeface="Arial" panose="020B0604020202020204" pitchFamily="34" charset="0"/>
                <a:cs typeface="Arial" panose="020B0604020202020204" pitchFamily="34" charset="0"/>
              </a:rPr>
              <a:t>از نام خود یا کلماتی مانند «پاسورد» استفاده نکنید.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حروف بزرگ، کوچک، اعداد و کاراکترهای خاص را با هم ترکیب کنید.</a:t>
            </a:r>
          </a:p>
          <a:p>
            <a:pPr marL="285750" indent="-285750" algn="r" rtl="1">
              <a:spcBef>
                <a:spcPts val="0"/>
              </a:spcBef>
              <a:buFont typeface="Arial" panose="020B0604020202020204" pitchFamily="34" charset="0"/>
              <a:buChar char="•"/>
            </a:pPr>
            <a:endParaRPr lang="en-AU" sz="1400" dirty="0">
              <a:solidFill>
                <a:srgbClr val="111111"/>
              </a:solidFill>
              <a:latin typeface="Arial" panose="020B0604020202020204" pitchFamily="34" charset="0"/>
              <a:cs typeface="Arial" panose="020B0604020202020204" pitchFamily="34" charset="0"/>
            </a:endParaRPr>
          </a:p>
          <a:p>
            <a:pPr algn="r" rtl="1">
              <a:spcBef>
                <a:spcPts val="0"/>
              </a:spcBef>
            </a:pPr>
            <a:r>
              <a:rPr lang="prs" sz="1400" b="1" i="0" noProof="0" dirty="0">
                <a:solidFill>
                  <a:srgbClr val="111111"/>
                </a:solidFill>
                <a:effectLst/>
                <a:latin typeface="Arial" panose="020B0604020202020204" pitchFamily="34" charset="0"/>
                <a:cs typeface="Arial" panose="020B0604020202020204" pitchFamily="34" charset="0"/>
              </a:rPr>
              <a:t>نکته 4 - مراقب آنچه در رسانه های اجتماعی به اشتراک می گذارید باشید: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قبل از ارسال اطلاعات شخصی به صورت آنلاین دو بار فکر کنید.</a:t>
            </a: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بررسی کنید عکس‌ها به طور تصادفی اطلاعات شخصی در آن‌ها نداشته باشند.</a:t>
            </a:r>
          </a:p>
          <a:p>
            <a:pPr marL="285750" indent="-285750" algn="r" rtl="1">
              <a:spcBef>
                <a:spcPts val="0"/>
              </a:spcBef>
              <a:buFont typeface="Arial" panose="020B0604020202020204" pitchFamily="34" charset="0"/>
              <a:buChar char="•"/>
            </a:pPr>
            <a:endParaRPr lang="en-AU" sz="1400" b="1" i="0" noProof="0" dirty="0">
              <a:solidFill>
                <a:srgbClr val="111111"/>
              </a:solidFill>
              <a:effectLst/>
              <a:latin typeface="Arial" panose="020B0604020202020204" pitchFamily="34" charset="0"/>
              <a:cs typeface="Arial" panose="020B0604020202020204" pitchFamily="34" charset="0"/>
            </a:endParaRPr>
          </a:p>
          <a:p>
            <a:pPr algn="r" rtl="1">
              <a:spcBef>
                <a:spcPts val="0"/>
              </a:spcBef>
              <a:buFont typeface="Arial" panose="020B0604020202020204" pitchFamily="34" charset="0"/>
              <a:buNone/>
            </a:pPr>
            <a:r>
              <a:rPr lang="prs" sz="1400" b="1" i="0" noProof="0" dirty="0">
                <a:solidFill>
                  <a:srgbClr val="111111"/>
                </a:solidFill>
                <a:effectLst/>
                <a:latin typeface="Arial" panose="020B0604020202020204" pitchFamily="34" charset="0"/>
                <a:cs typeface="Arial" panose="020B0604020202020204" pitchFamily="34" charset="0"/>
              </a:rPr>
              <a:t>نکته 5 - به قلب خود اعتماد کنید: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روی لینک های مشکوک کلیک نکنید.</a:t>
            </a: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با مخاطبین ناشناس آنلاین محتاط باشید. </a:t>
            </a:r>
          </a:p>
          <a:p>
            <a:pPr marL="285750" indent="-285750" algn="r" rtl="1">
              <a:spcBef>
                <a:spcPts val="0"/>
              </a:spcBef>
              <a:buFont typeface="Arial" panose="020B0604020202020204" pitchFamily="34" charset="0"/>
              <a:buChar char="•"/>
            </a:pPr>
            <a:r>
              <a:rPr lang="prs" sz="1400" b="0" i="0" noProof="0" dirty="0">
                <a:solidFill>
                  <a:srgbClr val="111111"/>
                </a:solidFill>
                <a:effectLst/>
                <a:latin typeface="Arial" panose="020B0604020202020204" pitchFamily="34" charset="0"/>
                <a:cs typeface="Arial" panose="020B0604020202020204" pitchFamily="34" charset="0"/>
              </a:rPr>
              <a:t>هوشیار باشید و از شهود خود پیروی کنید.</a:t>
            </a:r>
            <a:endParaRPr lang="en-AU" sz="1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5125"/>
            <a:ext cx="5759450" cy="3240088"/>
          </a:xfrm>
        </p:spPr>
      </p:sp>
      <p:sp>
        <p:nvSpPr>
          <p:cNvPr id="3" name="Notes Placeholder 2"/>
          <p:cNvSpPr>
            <a:spLocks noGrp="1"/>
          </p:cNvSpPr>
          <p:nvPr>
            <p:ph type="body" idx="1"/>
          </p:nvPr>
        </p:nvSpPr>
        <p:spPr>
          <a:xfrm>
            <a:off x="731519" y="3932693"/>
            <a:ext cx="5852160" cy="3780473"/>
          </a:xfrm>
        </p:spPr>
        <p:txBody>
          <a:bodyPr rtlCol="1"/>
          <a:lstStyle/>
          <a:p>
            <a:pPr rtl="1"/>
            <a:r>
              <a:rPr lang="prs" sz="1400">
                <a:latin typeface="Arial" panose="020B0604020202020204" pitchFamily="34" charset="0"/>
                <a:cs typeface="Arial" panose="020B0604020202020204" pitchFamily="34" charset="0"/>
              </a:rPr>
              <a:t>از گروه بپرسید که کدام یک واقعی است و چرا؟</a:t>
            </a:r>
          </a:p>
          <a:p>
            <a:pPr rtl="1"/>
            <a:endParaRPr lang="en-AU" sz="1400" dirty="0">
              <a:latin typeface="Arial" panose="020B0604020202020204" pitchFamily="34" charset="0"/>
              <a:cs typeface="Arial" panose="020B0604020202020204" pitchFamily="34" charset="0"/>
            </a:endParaRPr>
          </a:p>
          <a:p>
            <a:pPr rtl="1"/>
            <a:r>
              <a:rPr lang="prs" sz="1400">
                <a:latin typeface="Arial" panose="020B0604020202020204" pitchFamily="34" charset="0"/>
                <a:cs typeface="Arial" panose="020B0604020202020204" pitchFamily="34" charset="0"/>
              </a:rPr>
              <a:t>اسلاید بعدی جواب آنها را خواهد داد!</a:t>
            </a:r>
          </a:p>
        </p:txBody>
      </p:sp>
    </p:spTree>
    <p:extLst>
      <p:ext uri="{BB962C8B-B14F-4D97-AF65-F5344CB8AC3E}">
        <p14:creationId xmlns:p14="http://schemas.microsoft.com/office/powerpoint/2010/main" val="52817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28613"/>
            <a:ext cx="5759450" cy="3240087"/>
          </a:xfrm>
        </p:spPr>
      </p:sp>
      <p:sp>
        <p:nvSpPr>
          <p:cNvPr id="3" name="Notes Placeholder 2"/>
          <p:cNvSpPr>
            <a:spLocks noGrp="1"/>
          </p:cNvSpPr>
          <p:nvPr>
            <p:ph type="body" idx="1"/>
          </p:nvPr>
        </p:nvSpPr>
        <p:spPr>
          <a:xfrm>
            <a:off x="731519" y="3809857"/>
            <a:ext cx="5852160" cy="3780473"/>
          </a:xfrm>
        </p:spPr>
        <p:txBody>
          <a:bodyPr rtlCol="1"/>
          <a:lstStyle/>
          <a:p>
            <a:pPr rtl="1"/>
            <a:r>
              <a:rPr lang="prs" sz="1400" dirty="0">
                <a:latin typeface="Arial" panose="020B0604020202020204" pitchFamily="34" charset="0"/>
                <a:cs typeface="Arial" panose="020B0604020202020204" pitchFamily="34" charset="0"/>
              </a:rPr>
              <a:t>اسکرین شات </a:t>
            </a:r>
            <a:r>
              <a:rPr lang="en-AU" sz="1400" dirty="0" err="1">
                <a:latin typeface="Arial" panose="020B0604020202020204" pitchFamily="34" charset="0"/>
                <a:cs typeface="Arial" panose="020B0604020202020204" pitchFamily="34" charset="0"/>
              </a:rPr>
              <a:t>AusPost</a:t>
            </a:r>
            <a:r>
              <a:rPr lang="prs" sz="1400" dirty="0">
                <a:latin typeface="Arial" panose="020B0604020202020204" pitchFamily="34" charset="0"/>
                <a:cs typeface="Arial" panose="020B0604020202020204" pitchFamily="34" charset="0"/>
              </a:rPr>
              <a:t> تنها تصویر قانونی است – چگونه می توانیم تشخیص دهیم؟</a:t>
            </a:r>
          </a:p>
          <a:p>
            <a:pPr rtl="1"/>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prs" sz="1400" dirty="0">
                <a:latin typeface="Arial" panose="020B0604020202020204" pitchFamily="34" charset="0"/>
                <a:cs typeface="Arial" panose="020B0604020202020204" pitchFamily="34" charset="0"/>
              </a:rPr>
              <a:t>ما در WA عوارضی نداریم، بنابراین اولین مورد به راحتی به عنوان جعلی تشخیص داده می شود. این همچنین سعی می‌کند شما را با ترغیب به «محافظت از اعتبار خود» بترساند.</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prs" sz="1400" dirty="0">
                <a:latin typeface="Arial" panose="020B0604020202020204" pitchFamily="34" charset="0"/>
                <a:cs typeface="Arial" panose="020B0604020202020204" pitchFamily="34" charset="0"/>
              </a:rPr>
              <a:t>آخرین مورد از "هزینه های اضافی" برای ایجاد ترس و عجله شما استفاده می کند. </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en-AU" sz="1400" dirty="0" err="1">
                <a:latin typeface="Arial" panose="020B0604020202020204" pitchFamily="34" charset="0"/>
                <a:cs typeface="Arial" panose="020B0604020202020204" pitchFamily="34" charset="0"/>
              </a:rPr>
              <a:t>AusPost</a:t>
            </a:r>
            <a:r>
              <a:rPr lang="prs" sz="1400" dirty="0">
                <a:latin typeface="Arial" panose="020B0604020202020204" pitchFamily="34" charset="0"/>
                <a:cs typeface="Arial" panose="020B0604020202020204" pitchFamily="34" charset="0"/>
              </a:rPr>
              <a:t> از شما هیچ اقدامی نمی خواهد. همچنین، می‌دانید که آیا از یک فروشگاه (در این مورد ALLBIRDS) سفارش داده‌اید یا خیر.</a:t>
            </a:r>
          </a:p>
        </p:txBody>
      </p:sp>
    </p:spTree>
    <p:extLst>
      <p:ext uri="{BB962C8B-B14F-4D97-AF65-F5344CB8AC3E}">
        <p14:creationId xmlns:p14="http://schemas.microsoft.com/office/powerpoint/2010/main" val="274230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52425"/>
            <a:ext cx="5759450" cy="3240088"/>
          </a:xfrm>
        </p:spPr>
      </p:sp>
      <p:sp>
        <p:nvSpPr>
          <p:cNvPr id="3" name="Notes Placeholder 2"/>
          <p:cNvSpPr>
            <a:spLocks noGrp="1"/>
          </p:cNvSpPr>
          <p:nvPr>
            <p:ph type="body" idx="1"/>
          </p:nvPr>
        </p:nvSpPr>
        <p:spPr>
          <a:xfrm>
            <a:off x="454423" y="3809857"/>
            <a:ext cx="6082902" cy="3780473"/>
          </a:xfrm>
        </p:spPr>
        <p:txBody>
          <a:bodyPr rtlCol="1"/>
          <a:lstStyle/>
          <a:p>
            <a:pPr marL="0" indent="0" algn="r" rtl="1">
              <a:spcBef>
                <a:spcPts val="0"/>
              </a:spcBef>
              <a:buFont typeface="Arial" panose="020B0604020202020204" pitchFamily="34" charset="0"/>
              <a:buNone/>
            </a:pPr>
            <a:r>
              <a:rPr lang="prs" sz="1400" b="1" dirty="0">
                <a:latin typeface="Arial" panose="020B0604020202020204" pitchFamily="34" charset="0"/>
                <a:cs typeface="Arial" panose="020B0604020202020204" pitchFamily="34" charset="0"/>
              </a:rPr>
              <a:t>پیام ها را بخوانید.</a:t>
            </a:r>
          </a:p>
          <a:p>
            <a:pPr marL="0" indent="0" algn="r" rtl="1">
              <a:spcBef>
                <a:spcPts val="0"/>
              </a:spcBef>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indent="0" algn="r" rtl="1">
              <a:spcBef>
                <a:spcPts val="0"/>
              </a:spcBef>
              <a:buFont typeface="Arial" panose="020B0604020202020204" pitchFamily="34" charset="0"/>
              <a:buNone/>
            </a:pPr>
            <a:r>
              <a:rPr lang="prs" sz="1400" b="1" dirty="0">
                <a:latin typeface="Arial" panose="020B0604020202020204" pitchFamily="34" charset="0"/>
                <a:cs typeface="Arial" panose="020B0604020202020204" pitchFamily="34" charset="0"/>
              </a:rPr>
              <a:t>به یاد داشته باشید که کلاهبرداران ممکن است:</a:t>
            </a:r>
          </a:p>
          <a:p>
            <a:pPr marL="285750" indent="-285750" algn="r" rtl="1">
              <a:spcBef>
                <a:spcPts val="0"/>
              </a:spcBef>
              <a:buFont typeface="Arial" panose="020B0604020202020204" pitchFamily="34" charset="0"/>
              <a:buChar char="•"/>
            </a:pPr>
            <a:r>
              <a:rPr lang="prs" sz="1400" dirty="0">
                <a:latin typeface="Arial" panose="020B0604020202020204" pitchFamily="34" charset="0"/>
                <a:cs typeface="Arial" panose="020B0604020202020204" pitchFamily="34" charset="0"/>
              </a:rPr>
              <a:t>سعی کنید عجله کنید یا احساس فوریت ایجاد کند.</a:t>
            </a:r>
          </a:p>
          <a:p>
            <a:pPr marL="285750" indent="-285750" algn="r" rtl="1">
              <a:spcBef>
                <a:spcPts val="0"/>
              </a:spcBef>
              <a:buFont typeface="Arial" panose="020B0604020202020204" pitchFamily="34" charset="0"/>
              <a:buChar char="•"/>
            </a:pPr>
            <a:r>
              <a:rPr lang="prs" sz="1400" dirty="0">
                <a:latin typeface="Arial" panose="020B0604020202020204" pitchFamily="34" charset="0"/>
                <a:cs typeface="Arial" panose="020B0604020202020204" pitchFamily="34" charset="0"/>
              </a:rPr>
              <a:t>با تهدید اعتبار یا کارمزدهای شما به نوعی به شما فشار می آورند.</a:t>
            </a:r>
          </a:p>
          <a:p>
            <a:pPr marL="0" indent="0" algn="r" rtl="1">
              <a:spcBef>
                <a:spcPts val="0"/>
              </a:spcBef>
              <a:buFont typeface="Arial" panose="020B0604020202020204" pitchFamily="34" charset="0"/>
              <a:buNone/>
            </a:pPr>
            <a:endParaRPr lang="en-AU" sz="1400" b="1" dirty="0">
              <a:latin typeface="Arial" panose="020B0604020202020204" pitchFamily="34" charset="0"/>
              <a:cs typeface="Arial" panose="020B0604020202020204" pitchFamily="34" charset="0"/>
            </a:endParaRPr>
          </a:p>
          <a:p>
            <a:pPr marL="0" indent="0" algn="r" rtl="1">
              <a:spcBef>
                <a:spcPts val="0"/>
              </a:spcBef>
              <a:buFont typeface="Arial"/>
              <a:buNone/>
            </a:pPr>
            <a:r>
              <a:rPr lang="prs" sz="1400" b="1" dirty="0">
                <a:latin typeface="Arial" panose="020B0604020202020204" pitchFamily="34" charset="0"/>
                <a:cs typeface="Arial" panose="020B0604020202020204" pitchFamily="34" charset="0"/>
              </a:rPr>
              <a:t>برای ایمن بودن، همیشه:</a:t>
            </a:r>
          </a:p>
          <a:p>
            <a:pPr marL="171450" indent="-171450" algn="r" rtl="1">
              <a:spcBef>
                <a:spcPts val="0"/>
              </a:spcBef>
              <a:buFont typeface="Arial"/>
              <a:buChar char="•"/>
            </a:pPr>
            <a:r>
              <a:rPr lang="prs" sz="1400" dirty="0">
                <a:latin typeface="Arial" panose="020B0604020202020204" pitchFamily="34" charset="0"/>
                <a:cs typeface="Arial" panose="020B0604020202020204" pitchFamily="34" charset="0"/>
              </a:rPr>
              <a:t>قبل از اقدام مکث و بررسی کنید</a:t>
            </a:r>
          </a:p>
          <a:p>
            <a:pPr marL="171450" indent="-171450" algn="r" rtl="1">
              <a:spcBef>
                <a:spcPts val="0"/>
              </a:spcBef>
              <a:buFont typeface="Arial"/>
              <a:buChar char="•"/>
            </a:pPr>
            <a:r>
              <a:rPr lang="prs" sz="1400" dirty="0">
                <a:latin typeface="Arial" panose="020B0604020202020204" pitchFamily="34" charset="0"/>
                <a:cs typeface="Arial" panose="020B0604020202020204" pitchFamily="34" charset="0"/>
              </a:rPr>
              <a:t>همیشه پیام‌ها را دوباره بررسی کنید و از کلیک روی پیوندهای مشکوک خودداری کنید.</a:t>
            </a:r>
          </a:p>
        </p:txBody>
      </p:sp>
    </p:spTree>
    <p:extLst>
      <p:ext uri="{BB962C8B-B14F-4D97-AF65-F5344CB8AC3E}">
        <p14:creationId xmlns:p14="http://schemas.microsoft.com/office/powerpoint/2010/main" val="315214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3944977"/>
            <a:ext cx="5852160" cy="3780473"/>
          </a:xfrm>
        </p:spPr>
        <p:txBody>
          <a:bodyPr rtlCol="1"/>
          <a:lstStyle/>
          <a:p>
            <a:pPr algn="r" rtl="1"/>
            <a:r>
              <a:rPr lang="prs" sz="1400" dirty="0">
                <a:latin typeface="Arial" panose="020B0604020202020204" pitchFamily="34" charset="0"/>
                <a:cs typeface="Arial" panose="020B0604020202020204" pitchFamily="34" charset="0"/>
              </a:rPr>
              <a:t>در آیفون، برای گزارش یک متن سپم:</a:t>
            </a:r>
          </a:p>
          <a:p>
            <a:pPr marL="228600" indent="-228600" algn="r" rtl="1">
              <a:buFont typeface="+mj-lt"/>
              <a:buAutoNum type="arabicPeriod"/>
            </a:pPr>
            <a:r>
              <a:rPr lang="prs" sz="1400" b="0" i="0" dirty="0">
                <a:solidFill>
                  <a:srgbClr val="111111"/>
                </a:solidFill>
                <a:effectLst/>
                <a:latin typeface="Arial" panose="020B0604020202020204" pitchFamily="34" charset="0"/>
                <a:cs typeface="Arial" panose="020B0604020202020204" pitchFamily="34" charset="0"/>
              </a:rPr>
              <a:t>پیام را باز کنید</a:t>
            </a:r>
          </a:p>
          <a:p>
            <a:pPr marL="228600" indent="-228600" algn="r" rtl="1">
              <a:buFont typeface="+mj-lt"/>
              <a:buAutoNum type="arabicPeriod"/>
            </a:pPr>
            <a:r>
              <a:rPr lang="prs" sz="1400" b="0" i="0" dirty="0">
                <a:solidFill>
                  <a:srgbClr val="111111"/>
                </a:solidFill>
                <a:effectLst/>
                <a:latin typeface="Arial" panose="020B0604020202020204" pitchFamily="34" charset="0"/>
                <a:cs typeface="Arial" panose="020B0604020202020204" pitchFamily="34" charset="0"/>
              </a:rPr>
              <a:t>روی «گزارش متن سپم» در زیر پیام نوشتاری هرزنامه ضربه بزنید.</a:t>
            </a:r>
          </a:p>
          <a:p>
            <a:pPr marL="228600" indent="-228600" algn="r" rtl="1">
              <a:buFont typeface="+mj-lt"/>
              <a:buAutoNum type="arabicPeriod"/>
            </a:pPr>
            <a:r>
              <a:rPr lang="prs" sz="1400" b="0" i="0" dirty="0">
                <a:solidFill>
                  <a:srgbClr val="111111"/>
                </a:solidFill>
                <a:effectLst/>
                <a:latin typeface="Arial" panose="020B0604020202020204" pitchFamily="34" charset="0"/>
                <a:cs typeface="Arial" panose="020B0604020202020204" pitchFamily="34" charset="0"/>
              </a:rPr>
              <a:t>روی «حذف و گزارش متن سپم» ضربه بزنید. با این کار متن از تلفن شما حذف می شود و اطلاعات به اپل و سرویس تلفن شما ارسال می شود.</a:t>
            </a:r>
          </a:p>
          <a:p>
            <a:pPr algn="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51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xfrm>
            <a:off x="777875" y="427038"/>
            <a:ext cx="5759450"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xfrm>
            <a:off x="731518" y="4044298"/>
            <a:ext cx="5852160" cy="37804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rtl="1"/>
            <a:r>
              <a:rPr lang="prs" sz="1400" dirty="0">
                <a:latin typeface="Arial" panose="020B0604020202020204" pitchFamily="34" charset="0"/>
                <a:cs typeface="Arial" panose="020B0604020202020204" pitchFamily="34" charset="0"/>
              </a:rPr>
              <a:t>قبل از شروع ارائه: </a:t>
            </a:r>
          </a:p>
          <a:p>
            <a:pPr marL="285750" indent="-285750" rtl="1">
              <a:buFont typeface="Arial" panose="020B0604020202020204" pitchFamily="34" charset="0"/>
              <a:buChar char="•"/>
            </a:pPr>
            <a:r>
              <a:rPr lang="prs" sz="1400" dirty="0">
                <a:latin typeface="Arial" panose="020B0604020202020204" pitchFamily="34" charset="0"/>
                <a:cs typeface="Arial" panose="020B0604020202020204" pitchFamily="34" charset="0"/>
              </a:rPr>
              <a:t>کشور را با خواندن این اسلاید تصدیق کنید.</a:t>
            </a:r>
          </a:p>
          <a:p>
            <a:pPr rtl="1"/>
            <a:endParaRPr lang="en-US" sz="1400" dirty="0">
              <a:latin typeface="Arial" panose="020B0604020202020204" pitchFamily="34" charset="0"/>
              <a:cs typeface="Arial" panose="020B0604020202020204" pitchFamily="34" charset="0"/>
            </a:endParaRPr>
          </a:p>
          <a:p>
            <a:pPr rtl="1"/>
            <a:r>
              <a:rPr lang="prs" sz="1400" dirty="0">
                <a:latin typeface="Arial" panose="020B0604020202020204" pitchFamily="34" charset="0"/>
                <a:cs typeface="Arial" panose="020B0604020202020204" pitchFamily="34" charset="0"/>
              </a:rPr>
              <a:t>این بسیار مهم است که در هر آموزش انجام دهید.</a:t>
            </a:r>
          </a:p>
        </p:txBody>
      </p:sp>
    </p:spTree>
    <p:extLst>
      <p:ext uri="{BB962C8B-B14F-4D97-AF65-F5344CB8AC3E}">
        <p14:creationId xmlns:p14="http://schemas.microsoft.com/office/powerpoint/2010/main" val="306902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5125"/>
            <a:ext cx="5759450" cy="3240088"/>
          </a:xfrm>
        </p:spPr>
      </p:sp>
      <p:sp>
        <p:nvSpPr>
          <p:cNvPr id="3" name="Notes Placeholder 2"/>
          <p:cNvSpPr>
            <a:spLocks noGrp="1"/>
          </p:cNvSpPr>
          <p:nvPr>
            <p:ph type="body" idx="1"/>
          </p:nvPr>
        </p:nvSpPr>
        <p:spPr>
          <a:xfrm>
            <a:off x="731519" y="3858991"/>
            <a:ext cx="5852160" cy="3780473"/>
          </a:xfrm>
        </p:spPr>
        <p:txBody>
          <a:bodyPr rtlCol="1"/>
          <a:lstStyle/>
          <a:p>
            <a:pPr algn="r" rtl="1"/>
            <a:r>
              <a:rPr lang="prs" sz="1400" dirty="0">
                <a:latin typeface="Arial" panose="020B0604020202020204" pitchFamily="34" charset="0"/>
                <a:cs typeface="Arial" panose="020B0604020202020204" pitchFamily="34" charset="0"/>
              </a:rPr>
              <a:t>در اندروید، برای گزارش یک متن سپم:</a:t>
            </a:r>
          </a:p>
          <a:p>
            <a:pPr marL="228600" indent="-228600" algn="r" rtl="1">
              <a:buFont typeface="+mj-lt"/>
              <a:buAutoNum type="arabicPeriod"/>
            </a:pPr>
            <a:r>
              <a:rPr lang="prs" sz="1400" b="0" i="0" dirty="0">
                <a:solidFill>
                  <a:srgbClr val="111111"/>
                </a:solidFill>
                <a:effectLst/>
                <a:latin typeface="Arial" panose="020B0604020202020204" pitchFamily="34" charset="0"/>
                <a:cs typeface="Arial" panose="020B0604020202020204" pitchFamily="34" charset="0"/>
              </a:rPr>
              <a:t>پیام را باز کنید</a:t>
            </a:r>
          </a:p>
          <a:p>
            <a:pPr marL="228600" indent="-228600" algn="r" rtl="1">
              <a:buFont typeface="+mj-lt"/>
              <a:buAutoNum type="arabicPeriod"/>
            </a:pPr>
            <a:r>
              <a:rPr lang="prs" sz="1400" b="0" i="0" dirty="0">
                <a:solidFill>
                  <a:srgbClr val="111111"/>
                </a:solidFill>
                <a:effectLst/>
                <a:latin typeface="Arial" panose="020B0604020202020204" pitchFamily="34" charset="0"/>
                <a:cs typeface="Arial" panose="020B0604020202020204" pitchFamily="34" charset="0"/>
              </a:rPr>
              <a:t>روی کلاهبرداری را مسدود و گزارش دهید"ضربه بزنید. با این کار متن از تلفن شما حذف می شود و اطلاعات به اپل و سرویس تلفن شما ارسال می شود.</a:t>
            </a:r>
          </a:p>
          <a:p>
            <a:pPr algn="r" rtl="1"/>
            <a:endParaRPr lang="en-AU" sz="1400" dirty="0">
              <a:latin typeface="Arial" panose="020B0604020202020204" pitchFamily="34" charset="0"/>
              <a:cs typeface="Arial" panose="020B0604020202020204" pitchFamily="34" charset="0"/>
            </a:endParaRPr>
          </a:p>
          <a:p>
            <a:pPr algn="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0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1"/>
          <a:lstStyle/>
          <a:p>
            <a:pPr algn="r" rtl="1">
              <a:spcBef>
                <a:spcPts val="0"/>
              </a:spcBef>
            </a:pPr>
            <a:r>
              <a:rPr lang="prs" sz="1400" b="0" i="0" dirty="0">
                <a:solidFill>
                  <a:srgbClr val="111111"/>
                </a:solidFill>
                <a:effectLst/>
                <a:latin typeface="Arial" panose="020B0604020202020204" pitchFamily="34" charset="0"/>
                <a:cs typeface="Arial" panose="020B0604020202020204" pitchFamily="34" charset="0"/>
              </a:rPr>
              <a:t>این نمونه ای از هشدار یک بانک به مشتریان خود در وب سایت و برنامه بانکی خود است.</a:t>
            </a:r>
          </a:p>
          <a:p>
            <a:pPr algn="r" rtl="1">
              <a:spcBef>
                <a:spcPts val="0"/>
              </a:spcBef>
            </a:pPr>
            <a:endParaRPr lang="en-US" sz="1400" b="0" i="0" dirty="0">
              <a:solidFill>
                <a:srgbClr val="111111"/>
              </a:solidFill>
              <a:effectLst/>
              <a:latin typeface="Arial" panose="020B0604020202020204" pitchFamily="34" charset="0"/>
              <a:cs typeface="Arial" panose="020B0604020202020204" pitchFamily="34" charset="0"/>
            </a:endParaRPr>
          </a:p>
          <a:p>
            <a:pPr algn="r" rtl="1">
              <a:spcBef>
                <a:spcPts val="0"/>
              </a:spcBef>
            </a:pPr>
            <a:r>
              <a:rPr lang="prs" sz="1400" b="0" i="0" dirty="0">
                <a:solidFill>
                  <a:srgbClr val="111111"/>
                </a:solidFill>
                <a:effectLst/>
                <a:latin typeface="Arial" panose="020B0604020202020204" pitchFamily="34" charset="0"/>
                <a:cs typeface="Arial" panose="020B0604020202020204" pitchFamily="34" charset="0"/>
              </a:rPr>
              <a:t>اکثر بانک ها خواهند گفت:</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هرگز پین یا پاسورد یکبار مصرف خود را به اشتراک نگذارید (کدی که ممکن است هنگام ورود به حساب کاربری از طریق پیامک دریافت کنید)</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شماره کارت کامل خود را به اشتراک نگذارید، معمولا آنها فقط 4 تا 6 رقم آخر را می خواهند.</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هرگز اطلاعات بانکی آنلاین خود از جمله پاسورد خود را به کسی ندهید.</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هرگز شماره پین ​​کارت خود را به کسی ندهید.</a:t>
            </a:r>
          </a:p>
          <a:p>
            <a:pPr marL="285750" indent="-285750" algn="r" rtl="1">
              <a:spcBef>
                <a:spcPts val="0"/>
              </a:spcBef>
              <a:buFont typeface="Arial" panose="020B0604020202020204" pitchFamily="34" charset="0"/>
              <a:buChar char="•"/>
            </a:pPr>
            <a:endParaRPr lang="en-US" sz="1400" b="0" i="0" dirty="0">
              <a:solidFill>
                <a:srgbClr val="111111"/>
              </a:solidFill>
              <a:effectLst/>
              <a:latin typeface="Arial" panose="020B0604020202020204" pitchFamily="34" charset="0"/>
              <a:cs typeface="Arial" panose="020B0604020202020204" pitchFamily="34" charset="0"/>
            </a:endParaRPr>
          </a:p>
          <a:p>
            <a:pPr marL="0" indent="0" algn="r" rtl="1">
              <a:spcBef>
                <a:spcPts val="0"/>
              </a:spcBef>
              <a:buFont typeface="Arial" panose="020B0604020202020204" pitchFamily="34" charset="0"/>
              <a:buNone/>
            </a:pPr>
            <a:r>
              <a:rPr lang="prs" sz="1400" b="0" i="0" dirty="0">
                <a:solidFill>
                  <a:srgbClr val="111111"/>
                </a:solidFill>
                <a:effectLst/>
                <a:latin typeface="Arial" panose="020B0604020202020204" pitchFamily="34" charset="0"/>
                <a:cs typeface="Arial" panose="020B0604020202020204" pitchFamily="34" charset="0"/>
              </a:rPr>
              <a:t>وب سایت های دیگر نیز این کار را انجام می دهند. </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مثال دوم هشدار دادن به مردم در مورد فروشگاه های اینترنتی جعلی استرالیایی است. </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دولت این هشدار را به دلیل کلاهبرداران ایجاد کرد.</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کلاهبرداران وب سایت های جعلی می ساختند. این وب سایت های واقعی را به خوبی کپی کردند.</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آنها از آنها برای تبلیغ فروش جمعه سیاه استفاده کردند. </a:t>
            </a:r>
          </a:p>
          <a:p>
            <a:pPr marL="285750" indent="-285750" algn="r" rtl="1">
              <a:spcBef>
                <a:spcPts val="0"/>
              </a:spcBef>
              <a:buFont typeface="Arial" panose="020B0604020202020204" pitchFamily="34" charset="0"/>
              <a:buChar char="•"/>
            </a:pPr>
            <a:r>
              <a:rPr lang="prs" sz="1400" b="0" i="0" dirty="0">
                <a:solidFill>
                  <a:srgbClr val="111111"/>
                </a:solidFill>
                <a:effectLst/>
                <a:latin typeface="Arial" panose="020B0604020202020204" pitchFamily="34" charset="0"/>
                <a:cs typeface="Arial" panose="020B0604020202020204" pitchFamily="34" charset="0"/>
              </a:rPr>
              <a:t>اگر از آنها چیزی می خریدید، پول شما را می گرفتند. معمولاً هرگز چیزی تحویل نمی‌گیرید.</a:t>
            </a:r>
            <a:endParaRPr lang="en-US" sz="1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71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15913"/>
            <a:ext cx="5759450" cy="3240087"/>
          </a:xfrm>
        </p:spPr>
      </p:sp>
      <p:sp>
        <p:nvSpPr>
          <p:cNvPr id="3" name="Notes Placeholder 2"/>
          <p:cNvSpPr>
            <a:spLocks noGrp="1"/>
          </p:cNvSpPr>
          <p:nvPr>
            <p:ph type="body" idx="1"/>
          </p:nvPr>
        </p:nvSpPr>
        <p:spPr>
          <a:xfrm>
            <a:off x="454425" y="3697375"/>
            <a:ext cx="6406352" cy="5699609"/>
          </a:xfrm>
        </p:spPr>
        <p:txBody>
          <a:bodyPr rtlCol="1"/>
          <a:lstStyle/>
          <a:p>
            <a:pPr algn="r" rtl="1">
              <a:buFont typeface="+mj-lt"/>
              <a:buNone/>
            </a:pPr>
            <a:r>
              <a:rPr lang="prs" b="0" i="0" dirty="0">
                <a:solidFill>
                  <a:srgbClr val="111111"/>
                </a:solidFill>
                <a:effectLst/>
                <a:latin typeface="Arial" panose="020B0604020202020204" pitchFamily="34" charset="0"/>
                <a:cs typeface="Arial" panose="020B0604020202020204" pitchFamily="34" charset="0"/>
              </a:rPr>
              <a:t>کلاهبرداری های زیادی در بازار فیس بوک وجود دارد.</a:t>
            </a:r>
          </a:p>
          <a:p>
            <a:pPr algn="r" rtl="1">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marL="171450" indent="-171450" algn="r" rtl="1">
              <a:buFont typeface="Arial" panose="020B0604020202020204" pitchFamily="34" charset="0"/>
              <a:buChar char="•"/>
            </a:pPr>
            <a:r>
              <a:rPr lang="prs" b="0" i="0" dirty="0">
                <a:solidFill>
                  <a:srgbClr val="111111"/>
                </a:solidFill>
                <a:effectLst/>
                <a:latin typeface="Arial" panose="020B0604020202020204" pitchFamily="34" charset="0"/>
                <a:cs typeface="Arial" panose="020B0604020202020204" pitchFamily="34" charset="0"/>
              </a:rPr>
              <a:t>در این مثال ها، هر دو اقلام گران قیمت را با قیمت ارزان تبلیغ می کنند.</a:t>
            </a:r>
          </a:p>
          <a:p>
            <a:pPr marL="171450" indent="-171450" algn="r" rtl="1">
              <a:buFont typeface="Arial" panose="020B0604020202020204" pitchFamily="34" charset="0"/>
              <a:buChar char="•"/>
            </a:pPr>
            <a:r>
              <a:rPr lang="prs" b="0" i="0" dirty="0">
                <a:solidFill>
                  <a:srgbClr val="111111"/>
                </a:solidFill>
                <a:effectLst/>
                <a:latin typeface="Arial" panose="020B0604020202020204" pitchFamily="34" charset="0"/>
                <a:cs typeface="Arial" panose="020B0604020202020204" pitchFamily="34" charset="0"/>
              </a:rPr>
              <a:t>هنگامی که به آنها پیام می دهید، آنها برای "نگهداری" کالا تا پایان روز درخواست سپرده کردند. حتی زمانی که بخواهید فوراً تحویل بگیرید، ممکن است درخواست سپرده داشته باشند.</a:t>
            </a:r>
          </a:p>
          <a:p>
            <a:pPr marL="171450" indent="-171450" algn="r" rtl="1">
              <a:buFont typeface="Arial" panose="020B0604020202020204" pitchFamily="34" charset="0"/>
              <a:buChar char="•"/>
            </a:pPr>
            <a:r>
              <a:rPr lang="prs" b="0" i="0" dirty="0">
                <a:solidFill>
                  <a:srgbClr val="111111"/>
                </a:solidFill>
                <a:effectLst/>
                <a:latin typeface="Arial" panose="020B0604020202020204" pitchFamily="34" charset="0"/>
                <a:cs typeface="Arial" panose="020B0604020202020204" pitchFamily="34" charset="0"/>
              </a:rPr>
              <a:t>یکی از این ها حتی یک آدرس واقعی برای تحویل داده بود - خانه ای بود که برای فروش آنلاین لیست شده بود و خالی بود.</a:t>
            </a:r>
          </a:p>
          <a:p>
            <a:pPr marL="171450" indent="-171450" algn="r" rtl="1">
              <a:buFont typeface="Arial" panose="020B0604020202020204" pitchFamily="34" charset="0"/>
              <a:buChar char="•"/>
            </a:pPr>
            <a:r>
              <a:rPr lang="prs" b="0" i="0" dirty="0">
                <a:solidFill>
                  <a:srgbClr val="111111"/>
                </a:solidFill>
                <a:effectLst/>
                <a:latin typeface="Arial" panose="020B0604020202020204" pitchFamily="34" charset="0"/>
                <a:cs typeface="Arial" panose="020B0604020202020204" pitchFamily="34" charset="0"/>
              </a:rPr>
              <a:t>وقتی خریدار از دادن سپرده امتناع می کند، اغلب شما را مسدود می کند و ناپدید می شود.</a:t>
            </a:r>
          </a:p>
          <a:p>
            <a:pPr algn="r" rtl="1">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algn="r" rtl="1">
              <a:buFont typeface="+mj-lt"/>
              <a:buNone/>
            </a:pPr>
            <a:r>
              <a:rPr lang="prs" b="0" i="0" dirty="0">
                <a:solidFill>
                  <a:srgbClr val="111111"/>
                </a:solidFill>
                <a:effectLst/>
                <a:latin typeface="Arial" panose="020B0604020202020204" pitchFamily="34" charset="0"/>
                <a:cs typeface="Arial" panose="020B0604020202020204" pitchFamily="34" charset="0"/>
              </a:rPr>
              <a:t>مواقع دیگر در بازار، افراد ممکن است:</a:t>
            </a:r>
          </a:p>
          <a:p>
            <a:pPr marL="342900" indent="-342900" algn="r" rtl="1">
              <a:buFont typeface="+mj-lt"/>
              <a:buAutoNum type="arabicPeriod"/>
            </a:pPr>
            <a:r>
              <a:rPr lang="prs" b="0" i="0" dirty="0">
                <a:solidFill>
                  <a:srgbClr val="111111"/>
                </a:solidFill>
                <a:effectLst/>
                <a:latin typeface="Arial" panose="020B0604020202020204" pitchFamily="34" charset="0"/>
                <a:cs typeface="Arial" panose="020B0604020202020204" pitchFamily="34" charset="0"/>
              </a:rPr>
              <a:t>از شما بخواهد با کارت هدیه پرداخت کنید. در صورت کلاهبرداری نمی توان آنها را ردیابی کرد. هرگز با کارت هدیه پرداخت نکنید.</a:t>
            </a:r>
          </a:p>
          <a:p>
            <a:pPr marL="342900" indent="-342900" algn="r" rtl="1">
              <a:buFont typeface="+mj-lt"/>
              <a:buAutoNum type="arabicPeriod"/>
            </a:pPr>
            <a:r>
              <a:rPr lang="prs" b="0" i="0" dirty="0">
                <a:solidFill>
                  <a:srgbClr val="111111"/>
                </a:solidFill>
                <a:effectLst/>
                <a:latin typeface="Arial" panose="020B0604020202020204" pitchFamily="34" charset="0"/>
                <a:cs typeface="Arial" panose="020B0604020202020204" pitchFamily="34" charset="0"/>
              </a:rPr>
              <a:t>از شما بخواهد به پلتفرم دیگری مانند واتساپ یا پیامک منتقل شوید یا از طریق حواله بانکی پرداخت کنید. همیشه در Marketplace بمانید تا صحبت کنید تا اگر مشکلی پیش آمد فیس بوک بتواند به شما کمک کند. </a:t>
            </a:r>
          </a:p>
          <a:p>
            <a:pPr marL="342900" indent="-342900" algn="r" rtl="1">
              <a:buFont typeface="+mj-lt"/>
              <a:buAutoNum type="arabicPeriod"/>
            </a:pPr>
            <a:r>
              <a:rPr lang="prs" b="0" i="0" dirty="0">
                <a:solidFill>
                  <a:srgbClr val="111111"/>
                </a:solidFill>
                <a:effectLst/>
                <a:latin typeface="Arial" panose="020B0604020202020204" pitchFamily="34" charset="0"/>
                <a:cs typeface="Arial" panose="020B0604020202020204" pitchFamily="34" charset="0"/>
              </a:rPr>
              <a:t>تبلیغات جعلی برای مواردی که وجود ندارند یا تبلیغات اجاره تعطیلات ایجاد کنید. آنها مردم را با قیمت های پایین ترغیب می کنند و درخواست "سپرده" می کنند. اگر پرداخت کنید، ممکن است شما را مسدود کنند و ناپدید شوند.</a:t>
            </a:r>
          </a:p>
          <a:p>
            <a:pPr marL="342900" indent="-342900" algn="r" rtl="1">
              <a:buFont typeface="+mj-lt"/>
              <a:buAutoNum type="arabicPeriod"/>
            </a:pPr>
            <a:r>
              <a:rPr lang="prs" b="0" i="0" dirty="0">
                <a:solidFill>
                  <a:srgbClr val="111111"/>
                </a:solidFill>
                <a:effectLst/>
                <a:latin typeface="Arial" panose="020B0604020202020204" pitchFamily="34" charset="0"/>
                <a:cs typeface="Arial" panose="020B0604020202020204" pitchFamily="34" charset="0"/>
              </a:rPr>
              <a:t>برای اقلام جعلی تبلیغات ایجاد کنید. این مورد ممکن است وجود داشته باشد، اما ممکن است بگویند یک مارک واقعی است که گران است، مانند گوچی Gucci. وقتی کالا را دریافت کردید، جعلی خواهد بود که ارزش پولی را که برای آن پرداخت کرده اید ندارد.</a:t>
            </a:r>
          </a:p>
          <a:p>
            <a:pPr marL="342900" indent="-342900" algn="r" rtl="1">
              <a:buFont typeface="+mj-lt"/>
              <a:buAutoNum type="arabicPeriod"/>
            </a:pPr>
            <a:endParaRPr lang="en-US" sz="800" b="0" i="0" dirty="0">
              <a:solidFill>
                <a:srgbClr val="111111"/>
              </a:solidFill>
              <a:effectLst/>
              <a:latin typeface="Arial" panose="020B0604020202020204" pitchFamily="34" charset="0"/>
              <a:cs typeface="Arial" panose="020B0604020202020204" pitchFamily="34" charset="0"/>
            </a:endParaRPr>
          </a:p>
          <a:p>
            <a:pPr marL="0" indent="0" algn="r" rtl="1">
              <a:buFont typeface="+mj-lt"/>
              <a:buNone/>
            </a:pPr>
            <a:r>
              <a:rPr lang="prs" b="0" i="0" dirty="0">
                <a:solidFill>
                  <a:srgbClr val="111111"/>
                </a:solidFill>
                <a:effectLst/>
                <a:latin typeface="Arial" panose="020B0604020202020204" pitchFamily="34" charset="0"/>
                <a:cs typeface="Arial" panose="020B0604020202020204" pitchFamily="34" charset="0"/>
              </a:rPr>
              <a:t>برای ایمن ماندن در بازار، به یاد داشته باشید:</a:t>
            </a:r>
          </a:p>
          <a:p>
            <a:pPr marL="342900" indent="-342900" algn="r" rtl="1">
              <a:buFont typeface="+mj-lt"/>
              <a:buAutoNum type="arabicPeriod"/>
            </a:pPr>
            <a:r>
              <a:rPr lang="prs" b="0" i="0" dirty="0">
                <a:solidFill>
                  <a:srgbClr val="111111"/>
                </a:solidFill>
                <a:effectLst/>
                <a:latin typeface="Arial" panose="020B0604020202020204" pitchFamily="34" charset="0"/>
                <a:cs typeface="Arial" panose="020B0604020202020204" pitchFamily="34" charset="0"/>
              </a:rPr>
              <a:t>کالا را به صورت حضوری جمع آوری کنید و در صورت امکان به صورت نقدی پرداخت کنید.</a:t>
            </a:r>
          </a:p>
          <a:p>
            <a:pPr marL="342900" indent="-342900" algn="r" rtl="1">
              <a:buFont typeface="+mj-lt"/>
              <a:buAutoNum type="arabicPeriod"/>
            </a:pPr>
            <a:r>
              <a:rPr lang="prs" b="0" i="0" dirty="0">
                <a:solidFill>
                  <a:srgbClr val="111111"/>
                </a:solidFill>
                <a:effectLst/>
                <a:latin typeface="Arial" panose="020B0604020202020204" pitchFamily="34" charset="0"/>
                <a:cs typeface="Arial" panose="020B0604020202020204" pitchFamily="34" charset="0"/>
              </a:rPr>
              <a:t>اگر چیزی می فروشید، هرگز PayID یا جزئیات بانکی خود را به مردم ندهید. آنها می توانند اطلاعات زیادی را از PayID شما دریافت کنند.</a:t>
            </a:r>
          </a:p>
          <a:p>
            <a:pPr marL="342900" indent="-342900" algn="r" rtl="1">
              <a:buFont typeface="+mj-lt"/>
              <a:buAutoNum type="arabicPeriod"/>
            </a:pPr>
            <a:r>
              <a:rPr lang="prs" b="0" i="0" dirty="0">
                <a:solidFill>
                  <a:srgbClr val="111111"/>
                </a:solidFill>
                <a:effectLst/>
                <a:latin typeface="Arial" panose="020B0604020202020204" pitchFamily="34" charset="0"/>
                <a:cs typeface="Arial" panose="020B0604020202020204" pitchFamily="34" charset="0"/>
              </a:rPr>
              <a:t>به قلب خود اعتماد کنید: اگر خیلی خوب به نظر می رسد که درست نباشد، احتمالاً همینطور است.</a:t>
            </a:r>
          </a:p>
          <a:p>
            <a:pPr marL="0" indent="0" algn="r" rtl="1">
              <a:buFont typeface="+mj-lt"/>
              <a:buNone/>
            </a:pPr>
            <a:endParaRPr lang="en-US"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80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21" y="3918481"/>
            <a:ext cx="5852160" cy="4482569"/>
          </a:xfrm>
        </p:spPr>
        <p:txBody>
          <a:bodyPr rtlCol="1"/>
          <a:lstStyle/>
          <a:p>
            <a:pPr rtl="1"/>
            <a:r>
              <a:rPr lang="prs" sz="1400" dirty="0">
                <a:latin typeface="Arial" panose="020B0604020202020204" pitchFamily="34" charset="0"/>
                <a:cs typeface="Arial" panose="020B0604020202020204" pitchFamily="34" charset="0"/>
              </a:rPr>
              <a:t>در مرحله بعد، در مورد نحوه استفاده از وب سایت Digital Inclusion برای یافتن اطلاعات قابل اعتماد صحبت کنید.</a:t>
            </a:r>
          </a:p>
        </p:txBody>
      </p:sp>
    </p:spTree>
    <p:extLst>
      <p:ext uri="{BB962C8B-B14F-4D97-AF65-F5344CB8AC3E}">
        <p14:creationId xmlns:p14="http://schemas.microsoft.com/office/powerpoint/2010/main" val="264861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00063"/>
            <a:ext cx="5759450" cy="3240087"/>
          </a:xfrm>
        </p:spPr>
      </p:sp>
      <p:sp>
        <p:nvSpPr>
          <p:cNvPr id="3" name="Notes Placeholder 2"/>
          <p:cNvSpPr>
            <a:spLocks noGrp="1"/>
          </p:cNvSpPr>
          <p:nvPr>
            <p:ph type="body" idx="1"/>
          </p:nvPr>
        </p:nvSpPr>
        <p:spPr>
          <a:xfrm>
            <a:off x="731521" y="4016750"/>
            <a:ext cx="5852160" cy="4384300"/>
          </a:xfrm>
        </p:spPr>
        <p:txBody>
          <a:bodyPr rtlCol="1"/>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prs" sz="1400" u="sng" dirty="0">
                <a:solidFill>
                  <a:srgbClr val="19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digitalinclusionwa.org.au</a:t>
            </a:r>
            <a:endParaRPr lang="en-US" sz="1400" u="sng" dirty="0">
              <a:solidFill>
                <a:srgbClr val="1962B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algn="r" rtl="1"/>
            <a:endParaRPr lang="en-AU" sz="1400" dirty="0">
              <a:latin typeface="Arial" panose="020B0604020202020204" pitchFamily="34" charset="0"/>
              <a:cs typeface="Arial" panose="020B0604020202020204" pitchFamily="34" charset="0"/>
            </a:endParaRPr>
          </a:p>
          <a:p>
            <a:pPr algn="r" rtl="1"/>
            <a:r>
              <a:rPr lang="prs" sz="1400" dirty="0">
                <a:latin typeface="Arial" panose="020B0604020202020204" pitchFamily="34" charset="0"/>
                <a:cs typeface="Arial" panose="020B0604020202020204" pitchFamily="34" charset="0"/>
              </a:rPr>
              <a:t>وب سایت پروژه گنجاندن دیجیتال WA عبارت است از:</a:t>
            </a:r>
          </a:p>
          <a:p>
            <a:pPr marL="171450" indent="-171450" algn="r" rtl="1">
              <a:buFont typeface="Arial" panose="020B0604020202020204" pitchFamily="34" charset="0"/>
              <a:buChar char="•"/>
            </a:pPr>
            <a:r>
              <a:rPr lang="prs" sz="1400" dirty="0">
                <a:latin typeface="Arial" panose="020B0604020202020204" pitchFamily="34" charset="0"/>
                <a:cs typeface="Arial" panose="020B0604020202020204" pitchFamily="34" charset="0"/>
              </a:rPr>
              <a:t>فهرستی از اطلاعات مفید و قابل اعتماد است.</a:t>
            </a:r>
          </a:p>
          <a:p>
            <a:pPr marL="171450" indent="-171450" algn="r" rtl="1">
              <a:buFont typeface="Arial" panose="020B0604020202020204" pitchFamily="34" charset="0"/>
              <a:buChar char="•"/>
            </a:pPr>
            <a:r>
              <a:rPr lang="prs" sz="1400" dirty="0">
                <a:latin typeface="Arial" panose="020B0604020202020204" pitchFamily="34" charset="0"/>
                <a:cs typeface="Arial" panose="020B0604020202020204" pitchFamily="34" charset="0"/>
              </a:rPr>
              <a:t>جایی که می توانید اطلاعاتی را بیابید که قبلاً از نظر قابلیت اطمینان بررسی شده اند.</a:t>
            </a:r>
          </a:p>
          <a:p>
            <a:pPr marL="171450" indent="-171450" algn="r" rtl="1">
              <a:buFont typeface="Arial" panose="020B0604020202020204" pitchFamily="34" charset="0"/>
              <a:buChar char="•"/>
            </a:pPr>
            <a:r>
              <a:rPr lang="prs" sz="1400" dirty="0">
                <a:latin typeface="Arial" panose="020B0604020202020204" pitchFamily="34" charset="0"/>
                <a:cs typeface="Arial" panose="020B0604020202020204" pitchFamily="34" charset="0"/>
              </a:rPr>
              <a:t>مکانی امن برای یافتن اطلاعات</a:t>
            </a:r>
          </a:p>
        </p:txBody>
      </p:sp>
    </p:spTree>
    <p:extLst>
      <p:ext uri="{BB962C8B-B14F-4D97-AF65-F5344CB8AC3E}">
        <p14:creationId xmlns:p14="http://schemas.microsoft.com/office/powerpoint/2010/main" val="174776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7825"/>
            <a:ext cx="5759450" cy="3240088"/>
          </a:xfrm>
        </p:spPr>
      </p:sp>
      <p:sp>
        <p:nvSpPr>
          <p:cNvPr id="3" name="Notes Placeholder 2"/>
          <p:cNvSpPr>
            <a:spLocks noGrp="1"/>
          </p:cNvSpPr>
          <p:nvPr>
            <p:ph type="body" idx="1"/>
          </p:nvPr>
        </p:nvSpPr>
        <p:spPr>
          <a:xfrm>
            <a:off x="731521" y="3906198"/>
            <a:ext cx="5852160" cy="4494852"/>
          </a:xfrm>
        </p:spPr>
        <p:txBody>
          <a:bodyPr rtlCol="1"/>
          <a:lstStyle/>
          <a:p>
            <a:pPr rtl="1"/>
            <a:r>
              <a:rPr lang="prs" sz="1400">
                <a:latin typeface="Arial" panose="020B0604020202020204" pitchFamily="34" charset="0"/>
                <a:cs typeface="Arial" panose="020B0604020202020204" pitchFamily="34" charset="0"/>
              </a:rPr>
              <a:t>دو بخش اصلی وجود دارد که دیدن آنها در وب سایت مفید است.</a:t>
            </a:r>
          </a:p>
          <a:p>
            <a:pPr rtl="1"/>
            <a:endParaRPr lang="en-AU" sz="1400" dirty="0">
              <a:latin typeface="Arial" panose="020B0604020202020204" pitchFamily="34" charset="0"/>
              <a:cs typeface="Arial" panose="020B0604020202020204" pitchFamily="34" charset="0"/>
            </a:endParaRPr>
          </a:p>
          <a:p>
            <a:pPr rtl="1"/>
            <a:r>
              <a:rPr lang="prs" sz="1400">
                <a:latin typeface="Arial" panose="020B0604020202020204" pitchFamily="34" charset="0"/>
                <a:cs typeface="Arial" panose="020B0604020202020204" pitchFamily="34" charset="0"/>
              </a:rPr>
              <a:t>ابزار های آموزشی:</a:t>
            </a:r>
          </a:p>
          <a:p>
            <a:pPr marL="285750" indent="-285750" rtl="1">
              <a:buFont typeface="Arial" panose="020B0604020202020204" pitchFamily="34" charset="0"/>
              <a:buChar char="•"/>
            </a:pPr>
            <a:r>
              <a:rPr lang="prs" sz="1400">
                <a:latin typeface="Arial" panose="020B0604020202020204" pitchFamily="34" charset="0"/>
                <a:cs typeface="Arial" panose="020B0604020202020204" pitchFamily="34" charset="0"/>
              </a:rPr>
              <a:t>این صفحه دارای اطلاعات زیادی در مورد طیف گسترده ای از موضوعات است.</a:t>
            </a:r>
          </a:p>
          <a:p>
            <a:pPr marL="285750" indent="-285750" rtl="1">
              <a:buFont typeface="Arial" panose="020B0604020202020204" pitchFamily="34" charset="0"/>
              <a:buChar char="•"/>
            </a:pPr>
            <a:r>
              <a:rPr lang="prs" sz="1400">
                <a:latin typeface="Arial" panose="020B0604020202020204" pitchFamily="34" charset="0"/>
                <a:cs typeface="Arial" panose="020B0604020202020204" pitchFamily="34" charset="0"/>
              </a:rPr>
              <a:t>در سمت چپ دسته‌ها قرار دارند تا بتوانید موضوعات خاصی را جستجو کنید.</a:t>
            </a:r>
          </a:p>
          <a:p>
            <a:pPr marL="285750" indent="-285750" rtl="1">
              <a:buFont typeface="Arial" panose="020B0604020202020204" pitchFamily="34" charset="0"/>
              <a:buChar char="•"/>
            </a:pPr>
            <a:r>
              <a:rPr lang="prs" sz="1400">
                <a:latin typeface="Arial" panose="020B0604020202020204" pitchFamily="34" charset="0"/>
                <a:cs typeface="Arial" panose="020B0604020202020204" pitchFamily="34" charset="0"/>
              </a:rPr>
              <a:t>یک نوار جستجو برای یافتن یک ماژول با جستجو وجود دارد.</a:t>
            </a:r>
          </a:p>
          <a:p>
            <a:pPr marL="285750" indent="-285750" rtl="1">
              <a:buFont typeface="Arial" panose="020B0604020202020204" pitchFamily="34" charset="0"/>
              <a:buChar char="•"/>
            </a:pPr>
            <a:r>
              <a:rPr lang="prs" sz="1400">
                <a:latin typeface="Arial" panose="020B0604020202020204" pitchFamily="34" charset="0"/>
                <a:cs typeface="Arial" panose="020B0604020202020204" pitchFamily="34" charset="0"/>
              </a:rPr>
              <a:t>کادرها در پایین صفحه ادامه می‌یابند و همه موضوعاتی را که می‌توانید نگاه کنید به شما نشان می‌دهد.</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0" indent="0" rtl="1">
              <a:buFont typeface="Arial" panose="020B0604020202020204" pitchFamily="34" charset="0"/>
              <a:buNone/>
            </a:pPr>
            <a:r>
              <a:rPr lang="prs" sz="1400">
                <a:latin typeface="Arial" panose="020B0604020202020204" pitchFamily="34" charset="0"/>
                <a:cs typeface="Arial" panose="020B0604020202020204" pitchFamily="34" charset="0"/>
              </a:rPr>
              <a:t>این همیشه در حال بهبود است و اطلاعات جابجایی همیشه اضافه می شود.</a:t>
            </a:r>
          </a:p>
        </p:txBody>
      </p:sp>
    </p:spTree>
    <p:extLst>
      <p:ext uri="{BB962C8B-B14F-4D97-AF65-F5344CB8AC3E}">
        <p14:creationId xmlns:p14="http://schemas.microsoft.com/office/powerpoint/2010/main" val="286908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1"/>
          <a:lstStyle/>
          <a:p>
            <a:pPr rtl="1"/>
            <a:r>
              <a:rPr lang="prs" sz="1400">
                <a:latin typeface="Arial" panose="020B0604020202020204" pitchFamily="34" charset="0"/>
                <a:cs typeface="Arial" panose="020B0604020202020204" pitchFamily="34" charset="0"/>
              </a:rPr>
              <a:t>دومین بخش مفید وب سایت را می توان با کلیک کردن روی "خدمات انجمن" پیدا کرد.</a:t>
            </a:r>
          </a:p>
          <a:p>
            <a:pPr rtl="1"/>
            <a:endParaRPr lang="en-AU" sz="1400" dirty="0">
              <a:latin typeface="Arial" panose="020B0604020202020204" pitchFamily="34" charset="0"/>
              <a:cs typeface="Arial" panose="020B0604020202020204" pitchFamily="34" charset="0"/>
            </a:endParaRPr>
          </a:p>
          <a:p>
            <a:pPr rtl="1"/>
            <a:r>
              <a:rPr lang="prs" sz="1400">
                <a:latin typeface="Arial" panose="020B0604020202020204" pitchFamily="34" charset="0"/>
                <a:cs typeface="Arial" panose="020B0604020202020204" pitchFamily="34" charset="0"/>
              </a:rPr>
              <a:t>مهمترین مواردی که باید به آنها اشاره کرد عبارتند از:</a:t>
            </a:r>
          </a:p>
          <a:p>
            <a:pPr rtl="1"/>
            <a:endParaRPr lang="en-AU" sz="1400" dirty="0">
              <a:latin typeface="Arial" panose="020B0604020202020204" pitchFamily="34" charset="0"/>
              <a:cs typeface="Arial" panose="020B0604020202020204" pitchFamily="34" charset="0"/>
            </a:endParaRPr>
          </a:p>
          <a:p>
            <a:pPr marL="228600" indent="-228600" rtl="1">
              <a:buFont typeface="+mj-lt"/>
              <a:buAutoNum type="arabicPeriod"/>
            </a:pPr>
            <a:r>
              <a:rPr lang="prs" sz="1400">
                <a:latin typeface="Arial" panose="020B0604020202020204" pitchFamily="34" charset="0"/>
                <a:cs typeface="Arial" panose="020B0604020202020204" pitchFamily="34" charset="0"/>
              </a:rPr>
              <a:t>مراکز منابع اجتماعی </a:t>
            </a:r>
          </a:p>
          <a:p>
            <a:pPr marL="685800" lvl="1" indent="-228600" rtl="1">
              <a:buFont typeface="Arial" panose="020B0604020202020204" pitchFamily="34" charset="0"/>
              <a:buChar char="•"/>
            </a:pPr>
            <a:r>
              <a:rPr lang="prs" sz="1400">
                <a:latin typeface="Arial" panose="020B0604020202020204" pitchFamily="34" charset="0"/>
                <a:cs typeface="Arial" panose="020B0604020202020204" pitchFamily="34" charset="0"/>
              </a:rPr>
              <a:t>با این کار نقشه ای باز می شود که نزدیکترین مرکز منابع جامعه شما را نشان می دهد. </a:t>
            </a:r>
          </a:p>
          <a:p>
            <a:pPr marL="685800" lvl="1" indent="-228600" rtl="1">
              <a:buFont typeface="Arial" panose="020B0604020202020204" pitchFamily="34" charset="0"/>
              <a:buChar char="•"/>
            </a:pPr>
            <a:r>
              <a:rPr lang="prs" sz="1400">
                <a:latin typeface="Arial" panose="020B0604020202020204" pitchFamily="34" charset="0"/>
                <a:cs typeface="Arial" panose="020B0604020202020204" pitchFamily="34" charset="0"/>
              </a:rPr>
              <a:t>آنها اغلب پشتیبانی دیجیتالی را برای مردم و خدمات چاپ ارائه می دهند.</a:t>
            </a:r>
          </a:p>
          <a:p>
            <a:pPr marL="685800" lvl="1" indent="-22860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28600" indent="-228600" rtl="1">
              <a:buFont typeface="+mj-lt"/>
              <a:buAutoNum type="arabicPeriod"/>
            </a:pPr>
            <a:r>
              <a:rPr lang="prs" sz="1400">
                <a:latin typeface="Arial" panose="020B0604020202020204" pitchFamily="34" charset="0"/>
                <a:cs typeface="Arial" panose="020B0604020202020204" pitchFamily="34" charset="0"/>
              </a:rPr>
              <a:t>کتابخانه ها</a:t>
            </a:r>
          </a:p>
          <a:p>
            <a:pPr marL="685800" lvl="1" indent="-228600" rtl="1">
              <a:buFont typeface="Arial" panose="020B0604020202020204" pitchFamily="34" charset="0"/>
              <a:buChar char="•"/>
            </a:pPr>
            <a:r>
              <a:rPr lang="prs" sz="1400">
                <a:latin typeface="Arial" panose="020B0604020202020204" pitchFamily="34" charset="0"/>
                <a:cs typeface="Arial" panose="020B0604020202020204" pitchFamily="34" charset="0"/>
              </a:rPr>
              <a:t>یکی همچنین نقشه ای از تمام کتابخانه های WA را نشان می دهد.</a:t>
            </a:r>
          </a:p>
          <a:p>
            <a:pPr marL="685800" lvl="1" indent="-228600" rtl="1">
              <a:buFont typeface="Arial" panose="020B0604020202020204" pitchFamily="34" charset="0"/>
              <a:buChar char="•"/>
            </a:pPr>
            <a:r>
              <a:rPr lang="prs" sz="1400">
                <a:latin typeface="Arial" panose="020B0604020202020204" pitchFamily="34" charset="0"/>
                <a:cs typeface="Arial" panose="020B0604020202020204" pitchFamily="34" charset="0"/>
              </a:rPr>
              <a:t>وب سایت آنها را به شما نشان می دهد تا بتوانید دریابید که آنها چه آموزش و پشتیبانی برای فناوری ارائه می دهند.</a:t>
            </a:r>
          </a:p>
          <a:p>
            <a:pPr rtl="1"/>
            <a:endParaRPr lang="en-AU" sz="1400" dirty="0">
              <a:latin typeface="Arial" panose="020B0604020202020204" pitchFamily="34" charset="0"/>
              <a:cs typeface="Arial" panose="020B0604020202020204" pitchFamily="34" charset="0"/>
            </a:endParaRPr>
          </a:p>
          <a:p>
            <a:pP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4004467"/>
            <a:ext cx="5852160" cy="4396583"/>
          </a:xfrm>
        </p:spPr>
        <p:txBody>
          <a:bodyPr rtlCol="1"/>
          <a:lstStyle/>
          <a:p>
            <a:pPr rtl="1"/>
            <a:r>
              <a:rPr lang="prs" sz="1400" dirty="0">
                <a:latin typeface="Arial" panose="020B0604020202020204" pitchFamily="34" charset="0"/>
                <a:cs typeface="Arial" panose="020B0604020202020204" pitchFamily="34" charset="0"/>
              </a:rPr>
              <a:t>با گروه بحث کنید که در آینده چه کاری می خواهند انجام دهند.</a:t>
            </a:r>
          </a:p>
          <a:p>
            <a:pPr rtl="1"/>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prs" sz="1400" b="1" dirty="0">
                <a:latin typeface="Arial" panose="020B0604020202020204" pitchFamily="34" charset="0"/>
                <a:cs typeface="Arial" panose="020B0604020202020204" pitchFamily="34" charset="0"/>
              </a:rPr>
              <a:t>چی</a:t>
            </a:r>
            <a:r>
              <a:rPr lang="en-au" sz="1400" b="1"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آیا</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آنها</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می</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خواهند</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بعداً</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چی</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یاد</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بگیرند</a:t>
            </a:r>
            <a:r>
              <a:rPr lang="en-au" sz="1400" dirty="0">
                <a:latin typeface="Arial" panose="020B0604020202020204" pitchFamily="34" charset="0"/>
                <a:cs typeface="Arial" panose="020B0604020202020204" pitchFamily="34" charset="0"/>
              </a:rPr>
              <a:t>؟</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prs" sz="1400" b="1" dirty="0">
                <a:latin typeface="Arial" panose="020B0604020202020204" pitchFamily="34" charset="0"/>
                <a:cs typeface="Arial" panose="020B0604020202020204" pitchFamily="34" charset="0"/>
              </a:rPr>
              <a:t>چطور و</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کجا</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می</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تواند</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آن</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معلومات</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را</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پیدا</a:t>
            </a:r>
            <a:r>
              <a:rPr lang="en-au" sz="1400" b="1" dirty="0">
                <a:latin typeface="Arial" panose="020B0604020202020204" pitchFamily="34" charset="0"/>
                <a:cs typeface="Arial" panose="020B0604020202020204" pitchFamily="34" charset="0"/>
              </a:rPr>
              <a:t> </a:t>
            </a:r>
            <a:r>
              <a:rPr lang="en-au" sz="1400" b="1" dirty="0" err="1">
                <a:latin typeface="Arial" panose="020B0604020202020204" pitchFamily="34" charset="0"/>
                <a:cs typeface="Arial" panose="020B0604020202020204" pitchFamily="34" charset="0"/>
              </a:rPr>
              <a:t>کنند</a:t>
            </a:r>
            <a:r>
              <a:rPr lang="en-au" sz="1400" b="1" dirty="0">
                <a:latin typeface="Arial" panose="020B0604020202020204" pitchFamily="34" charset="0"/>
                <a:cs typeface="Arial" panose="020B0604020202020204" pitchFamily="34" charset="0"/>
              </a:rPr>
              <a:t>؟</a:t>
            </a:r>
            <a:r>
              <a:rPr dirty="0"/>
              <a:t> </a:t>
            </a:r>
          </a:p>
          <a:p>
            <a:pPr rtl="1"/>
            <a:r>
              <a:rPr lang="prs" sz="1400" dirty="0">
                <a:latin typeface="Arial" panose="020B0604020202020204" pitchFamily="34" charset="0"/>
                <a:cs typeface="Arial" panose="020B0604020202020204" pitchFamily="34" charset="0"/>
              </a:rPr>
              <a:t>	The WA Digital Inclusion Project وبسایت؟ </a:t>
            </a:r>
          </a:p>
          <a:p>
            <a:pPr rtl="1"/>
            <a:r>
              <a:rPr lang="prs" sz="1400" dirty="0">
                <a:latin typeface="Arial" panose="020B0604020202020204" pitchFamily="34" charset="0"/>
                <a:cs typeface="Arial" panose="020B0604020202020204" pitchFamily="34" charset="0"/>
              </a:rPr>
              <a:t>	مرکز منابع اجتماعی محلی آنها؟ </a:t>
            </a:r>
          </a:p>
          <a:p>
            <a:pPr rtl="1"/>
            <a:r>
              <a:rPr lang="prs" sz="1400" dirty="0">
                <a:latin typeface="Arial" panose="020B0604020202020204" pitchFamily="34" charset="0"/>
                <a:cs typeface="Arial" panose="020B0604020202020204" pitchFamily="34" charset="0"/>
              </a:rPr>
              <a:t>	کتابخانه محلی آنها؟</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prs" sz="1400" b="1" dirty="0">
                <a:latin typeface="Arial" panose="020B0604020202020204" pitchFamily="34" charset="0"/>
                <a:cs typeface="Arial" panose="020B0604020202020204" pitchFamily="34" charset="0"/>
              </a:rPr>
              <a:t>چی وقت</a:t>
            </a:r>
            <a:r>
              <a:rPr lang="en-au" sz="1400" b="1"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آیا</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آنها</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قدم</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بعدی</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را</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برمی</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دارند</a:t>
            </a:r>
            <a:r>
              <a:rPr lang="en-au" sz="1400" dirty="0">
                <a:latin typeface="Arial" panose="020B0604020202020204" pitchFamily="34" charset="0"/>
                <a:cs typeface="Arial" panose="020B0604020202020204" pitchFamily="34" charset="0"/>
              </a:rPr>
              <a:t>؟</a:t>
            </a:r>
          </a:p>
          <a:p>
            <a:pPr rtl="1"/>
            <a:endParaRPr lang="en-AU" sz="1400" dirty="0">
              <a:latin typeface="Arial" panose="020B0604020202020204" pitchFamily="34" charset="0"/>
              <a:cs typeface="Arial" panose="020B0604020202020204" pitchFamily="34" charset="0"/>
            </a:endParaRPr>
          </a:p>
          <a:p>
            <a:pPr rtl="1"/>
            <a:r>
              <a:rPr lang="prs" sz="1400" dirty="0">
                <a:latin typeface="Arial" panose="020B0604020202020204" pitchFamily="34" charset="0"/>
                <a:cs typeface="Arial" panose="020B0604020202020204" pitchFamily="34" charset="0"/>
              </a:rPr>
              <a:t>یک قسمت برای نوشتن طرح در دفترچه هایشان وجود دارد.</a:t>
            </a:r>
          </a:p>
        </p:txBody>
      </p:sp>
    </p:spTree>
    <p:extLst>
      <p:ext uri="{BB962C8B-B14F-4D97-AF65-F5344CB8AC3E}">
        <p14:creationId xmlns:p14="http://schemas.microsoft.com/office/powerpoint/2010/main" val="143008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21" y="3930765"/>
            <a:ext cx="5852160" cy="4470285"/>
          </a:xfrm>
        </p:spPr>
        <p:txBody>
          <a:bodyPr rtlCol="1"/>
          <a:lstStyle/>
          <a:p>
            <a:pPr rtl="1"/>
            <a:r>
              <a:rPr lang="prs" sz="1400" dirty="0">
                <a:latin typeface="Arial" panose="020B0604020202020204" pitchFamily="34" charset="0"/>
                <a:cs typeface="Arial" panose="020B0604020202020204" pitchFamily="34" charset="0"/>
              </a:rPr>
              <a:t>از همه برای حضور تشکر کنید و بپرسید که آیا قبل از رفتن یک نظرسنجی کوتاه را تکمیل می کنند.</a:t>
            </a:r>
          </a:p>
          <a:p>
            <a:pPr rtl="1"/>
            <a:endParaRPr lang="en-AU" sz="1400" dirty="0">
              <a:latin typeface="Arial" panose="020B0604020202020204" pitchFamily="34" charset="0"/>
              <a:cs typeface="Arial" panose="020B0604020202020204" pitchFamily="34" charset="0"/>
            </a:endParaRPr>
          </a:p>
          <a:p>
            <a:pPr rtl="1"/>
            <a:r>
              <a:rPr lang="prs" sz="1400" dirty="0">
                <a:latin typeface="Arial" panose="020B0604020202020204" pitchFamily="34" charset="0"/>
                <a:cs typeface="Arial" panose="020B0604020202020204" pitchFamily="34" charset="0"/>
              </a:rPr>
              <a:t>نظرسنجی در مورد قهرمان نیست. این در مورد اطلاعاتی است که پروژه در این ارائه ارائه کرده است.</a:t>
            </a:r>
          </a:p>
          <a:p>
            <a:pPr rtl="1"/>
            <a:endParaRPr lang="en-AU" sz="1400" dirty="0">
              <a:latin typeface="Arial" panose="020B0604020202020204" pitchFamily="34" charset="0"/>
              <a:cs typeface="Arial" panose="020B0604020202020204" pitchFamily="34" charset="0"/>
            </a:endParaRPr>
          </a:p>
          <a:p>
            <a:pPr rtl="1"/>
            <a:r>
              <a:rPr lang="prs" sz="1400" dirty="0">
                <a:latin typeface="Arial" panose="020B0604020202020204" pitchFamily="34" charset="0"/>
                <a:cs typeface="Arial" panose="020B0604020202020204" pitchFamily="34" charset="0"/>
              </a:rPr>
              <a:t>این نظرسنجی چند سوال کوتاه می پرسد:</a:t>
            </a:r>
          </a:p>
          <a:p>
            <a:pPr marL="342900" indent="-342900" rtl="1">
              <a:buFont typeface="+mj-lt"/>
              <a:buAutoNum type="arabicPeriod"/>
            </a:pPr>
            <a:r>
              <a:rPr lang="prs" sz="1400" dirty="0">
                <a:latin typeface="Arial" panose="020B0604020202020204" pitchFamily="34" charset="0"/>
                <a:cs typeface="Arial" panose="020B0604020202020204" pitchFamily="34" charset="0"/>
              </a:rPr>
              <a:t>نام قهرمان جامعه آنها.</a:t>
            </a:r>
          </a:p>
          <a:p>
            <a:pPr marL="342900" indent="-342900" rtl="1">
              <a:buFont typeface="+mj-lt"/>
              <a:buAutoNum type="arabicPeriod"/>
            </a:pPr>
            <a:r>
              <a:rPr lang="prs" sz="1400" dirty="0">
                <a:latin typeface="Arial" panose="020B0604020202020204" pitchFamily="34" charset="0"/>
                <a:cs typeface="Arial" panose="020B0604020202020204" pitchFamily="34" charset="0"/>
              </a:rPr>
              <a:t>انها چی یاد گرفتند؟</a:t>
            </a:r>
          </a:p>
          <a:p>
            <a:pPr marL="342900" indent="-342900" rtl="1">
              <a:buFont typeface="+mj-lt"/>
              <a:buAutoNum type="arabicPeriod"/>
            </a:pPr>
            <a:r>
              <a:rPr lang="prs" sz="1400" dirty="0">
                <a:latin typeface="Arial" panose="020B0604020202020204" pitchFamily="34" charset="0"/>
                <a:cs typeface="Arial" panose="020B0604020202020204" pitchFamily="34" charset="0"/>
              </a:rPr>
              <a:t>چقدر بر زندگی آنها تأثیر می گذارد؟</a:t>
            </a:r>
          </a:p>
          <a:p>
            <a:pPr marL="342900" indent="-342900" rtl="1">
              <a:buFont typeface="+mj-lt"/>
              <a:buAutoNum type="arabicPeriod"/>
            </a:pPr>
            <a:r>
              <a:rPr lang="prs" sz="1400" dirty="0">
                <a:latin typeface="Arial" panose="020B0604020202020204" pitchFamily="34" charset="0"/>
                <a:cs typeface="Arial" panose="020B0604020202020204" pitchFamily="34" charset="0"/>
              </a:rPr>
              <a:t>هر چند وقت یکبار از آن استفاده خواهند کرد؟</a:t>
            </a:r>
          </a:p>
          <a:p>
            <a:pPr rtl="1"/>
            <a:endParaRPr lang="en-AU" sz="1400" dirty="0">
              <a:latin typeface="Arial" panose="020B0604020202020204" pitchFamily="34" charset="0"/>
              <a:cs typeface="Arial" panose="020B0604020202020204" pitchFamily="34" charset="0"/>
            </a:endParaRPr>
          </a:p>
          <a:p>
            <a:pPr rtl="1"/>
            <a:r>
              <a:rPr lang="prs" sz="1400" dirty="0">
                <a:latin typeface="Arial" panose="020B0604020202020204" pitchFamily="34" charset="0"/>
                <a:cs typeface="Arial" panose="020B0604020202020204" pitchFamily="34" charset="0"/>
              </a:rPr>
              <a:t>آنها می توانند این کار را به صورت آنلاین با اسکن QR Code موجود در دفترچه های خود انجام دهند.</a:t>
            </a:r>
          </a:p>
          <a:p>
            <a:pPr rtl="1"/>
            <a:r>
              <a:rPr lang="prs" sz="1400" dirty="0">
                <a:latin typeface="Arial" panose="020B0604020202020204" pitchFamily="34" charset="0"/>
                <a:cs typeface="Arial" panose="020B0604020202020204" pitchFamily="34" charset="0"/>
              </a:rPr>
              <a:t>یا می توانند نسخه کاغذی را پر کنند.</a:t>
            </a:r>
          </a:p>
          <a:p>
            <a:pP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98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943048"/>
            <a:ext cx="5852160" cy="4458002"/>
          </a:xfrm>
        </p:spPr>
        <p:txBody>
          <a:bodyPr rtlCol="1"/>
          <a:lstStyle/>
          <a:p>
            <a:pPr rtl="1"/>
            <a:r>
              <a:rPr lang="prs" sz="1400">
                <a:latin typeface="Arial" panose="020B0604020202020204" pitchFamily="34" charset="0"/>
                <a:cs typeface="Arial" panose="020B0604020202020204" pitchFamily="34" charset="0"/>
              </a:rPr>
              <a:t>به شرکت کنندگان اطلاع دهید که می توانند با پروژه در تماس باشند اگر:</a:t>
            </a:r>
          </a:p>
          <a:p>
            <a:pPr marL="285750" indent="-285750" rtl="1">
              <a:buFont typeface="Arial" panose="020B0604020202020204" pitchFamily="34" charset="0"/>
              <a:buChar char="•"/>
            </a:pPr>
            <a:r>
              <a:rPr lang="prs" sz="1400">
                <a:latin typeface="Arial" panose="020B0604020202020204" pitchFamily="34" charset="0"/>
                <a:cs typeface="Arial" panose="020B0604020202020204" pitchFamily="34" charset="0"/>
              </a:rPr>
              <a:t>آنها می خواهند خودشان قهرمان شوند یا </a:t>
            </a:r>
          </a:p>
          <a:p>
            <a:pPr marL="285750" indent="-285750" rtl="1">
              <a:buFont typeface="Arial" panose="020B0604020202020204" pitchFamily="34" charset="0"/>
              <a:buChar char="•"/>
            </a:pPr>
            <a:r>
              <a:rPr lang="prs" sz="1400">
                <a:latin typeface="Arial" panose="020B0604020202020204" pitchFamily="34" charset="0"/>
                <a:cs typeface="Arial" panose="020B0604020202020204" pitchFamily="34" charset="0"/>
              </a:rPr>
              <a:t>هر گونه سوالی در مورد وب سایت یا پروژه ما دارید.</a:t>
            </a:r>
          </a:p>
          <a:p>
            <a:pPr rtl="1"/>
            <a:endParaRPr lang="en-AU" sz="1400" dirty="0">
              <a:latin typeface="Arial" panose="020B0604020202020204" pitchFamily="34" charset="0"/>
              <a:cs typeface="Arial" panose="020B0604020202020204" pitchFamily="34" charset="0"/>
            </a:endParaRPr>
          </a:p>
          <a:p>
            <a:pPr rtl="1"/>
            <a:r>
              <a:rPr lang="prs" sz="1400">
                <a:latin typeface="Arial" panose="020B0604020202020204" pitchFamily="34" charset="0"/>
                <a:cs typeface="Arial" panose="020B0604020202020204" pitchFamily="34" charset="0"/>
              </a:rPr>
              <a:t>این پایان جلسه اطلاع رسانی است.</a:t>
            </a:r>
          </a:p>
          <a:p>
            <a:pPr rtl="1"/>
            <a:endParaRPr lang="en-AU" sz="1400" dirty="0">
              <a:latin typeface="Arial" panose="020B0604020202020204" pitchFamily="34" charset="0"/>
              <a:cs typeface="Arial" panose="020B0604020202020204" pitchFamily="34" charset="0"/>
            </a:endParaRPr>
          </a:p>
          <a:p>
            <a:pPr rtl="1"/>
            <a:r>
              <a:rPr lang="prs" sz="1400">
                <a:latin typeface="Arial" panose="020B0604020202020204" pitchFamily="34" charset="0"/>
                <a:cs typeface="Arial" panose="020B0604020202020204" pitchFamily="34" charset="0"/>
              </a:rPr>
              <a:t>از همه برای حضور و جمع آوری نظرسنجی های کاغذی برای بازگشت به تیم پروژه تشکر می کنیم.</a:t>
            </a:r>
          </a:p>
        </p:txBody>
      </p:sp>
    </p:spTree>
    <p:extLst>
      <p:ext uri="{BB962C8B-B14F-4D97-AF65-F5344CB8AC3E}">
        <p14:creationId xmlns:p14="http://schemas.microsoft.com/office/powerpoint/2010/main" val="30202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50850"/>
            <a:ext cx="5759450" cy="3240088"/>
          </a:xfrm>
        </p:spPr>
      </p:sp>
      <p:sp>
        <p:nvSpPr>
          <p:cNvPr id="3" name="Notes Placeholder 2"/>
          <p:cNvSpPr>
            <a:spLocks noGrp="1"/>
          </p:cNvSpPr>
          <p:nvPr>
            <p:ph type="body" idx="1"/>
          </p:nvPr>
        </p:nvSpPr>
        <p:spPr>
          <a:xfrm>
            <a:off x="731519" y="4019731"/>
            <a:ext cx="5852160" cy="3780473"/>
          </a:xfrm>
        </p:spPr>
        <p:txBody>
          <a:bodyPr rtlCol="1"/>
          <a:lstStyle/>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خودتان را معرفی کنید - نام خود و کمی در مورد گذشته خود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از همه در اتاق بخواهید که خود را در یک دقیقه معرفی کنند با:</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نام های انها</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یک چیز آنها می خواهند در مورد یاد بگیرند</a:t>
            </a:r>
          </a:p>
          <a:p>
            <a:pPr marL="628650" lvl="1"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سعی کنید افراد را در زمان خود نگه دارید تا از رفتن به مرور زمان با جلسه خودداری کنید.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به یاد داشته باشید که پس از صحبت از همه برای اشتراک گذاری تشکر کنید.</a:t>
            </a:r>
          </a:p>
          <a:p>
            <a:pPr marL="0" indent="0" rtl="1">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19" y="3995164"/>
            <a:ext cx="5852160" cy="3780473"/>
          </a:xfrm>
        </p:spPr>
        <p:txBody>
          <a:bodyPr rtlCol="1"/>
          <a:lstStyle/>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مردم را به توالت های محل برگزاری خود هدایت کنید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به همه یادآوری کنید که در صورت تخلیه، دستورالعمل‌های کارکنان محل را دنبال کنید.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برخی از قوانین اساسی را برای همه برای تمرین خوب با هم مشخص کنید. مثال ها می تواند این باشد:</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تلفن های خاموش (سایلنت)</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به عذاب نکردن دگران</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احترام به همه در فضا</a:t>
            </a:r>
          </a:p>
          <a:p>
            <a:pPr marL="0" indent="0" rtl="1">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بپرسید که آیا کسی ایده هایی برای قوانین زمینی دارد که به بهتر کردن فضا برای همه کمک کند؟</a:t>
            </a:r>
          </a:p>
        </p:txBody>
      </p:sp>
    </p:spTree>
    <p:extLst>
      <p:ext uri="{BB962C8B-B14F-4D97-AF65-F5344CB8AC3E}">
        <p14:creationId xmlns:p14="http://schemas.microsoft.com/office/powerpoint/2010/main" val="154548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4056582"/>
            <a:ext cx="5852160" cy="3780473"/>
          </a:xfrm>
        </p:spPr>
        <p:txBody>
          <a:bodyPr rtlCol="1"/>
          <a:lstStyle/>
          <a:p>
            <a:pPr rtl="1"/>
            <a:r>
              <a:rPr lang="prs" sz="1400" dirty="0">
                <a:latin typeface="Arial" panose="020B0604020202020204" pitchFamily="34" charset="0"/>
                <a:cs typeface="Arial" panose="020B0604020202020204" pitchFamily="34" charset="0"/>
              </a:rPr>
              <a:t>قبل از شروع، به همه اطلاع دهید که شما در مورد چی حرف خواهید زد:</a:t>
            </a:r>
          </a:p>
          <a:p>
            <a:pPr rtl="1"/>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چگونه با استفاده از تکنولوژی ایمن باشیم</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نحوه استفاده از منابع موجود در وب سایت پروژه گنجاندن دیجیتال.</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چگونه در آینده پشتیبانی و آموزش بیشتری پیدا کنیم.</a:t>
            </a:r>
          </a:p>
        </p:txBody>
      </p:sp>
    </p:spTree>
    <p:extLst>
      <p:ext uri="{BB962C8B-B14F-4D97-AF65-F5344CB8AC3E}">
        <p14:creationId xmlns:p14="http://schemas.microsoft.com/office/powerpoint/2010/main" val="240988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2FDE-2D5F-04A6-8148-D65076C01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6648D-C9CE-2DFE-DCEB-B381F1EF4C92}"/>
              </a:ext>
            </a:extLst>
          </p:cNvPr>
          <p:cNvSpPr>
            <a:spLocks noGrp="1" noRot="1" noChangeAspect="1"/>
          </p:cNvSpPr>
          <p:nvPr>
            <p:ph type="sldImg"/>
          </p:nvPr>
        </p:nvSpPr>
        <p:spPr>
          <a:xfrm>
            <a:off x="777875" y="401638"/>
            <a:ext cx="5759450" cy="3240087"/>
          </a:xfrm>
        </p:spPr>
      </p:sp>
      <p:sp>
        <p:nvSpPr>
          <p:cNvPr id="3" name="Notes Placeholder 2">
            <a:extLst>
              <a:ext uri="{FF2B5EF4-FFF2-40B4-BE49-F238E27FC236}">
                <a16:creationId xmlns:a16="http://schemas.microsoft.com/office/drawing/2014/main" id="{579E58E6-C4EF-0DCD-0B4E-76BFB7E09F0D}"/>
              </a:ext>
            </a:extLst>
          </p:cNvPr>
          <p:cNvSpPr>
            <a:spLocks noGrp="1"/>
          </p:cNvSpPr>
          <p:nvPr>
            <p:ph type="body" idx="1"/>
          </p:nvPr>
        </p:nvSpPr>
        <p:spPr>
          <a:xfrm>
            <a:off x="731519" y="4105716"/>
            <a:ext cx="5852160" cy="3780473"/>
          </a:xfrm>
        </p:spPr>
        <p:txBody>
          <a:bodyPr rtlCol="1"/>
          <a:lstStyle/>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از همه افراد حاضر در اتاق بخواهید توضیح دهند که چی فکر می کنند حفاظت الکترونیکی به چه معناست؟</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جواب ها ممکن است شامل موارد زیر باشد:</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ایمن بودن آنلاین</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آگاه بودن از کلاهبرداری</a:t>
            </a:r>
          </a:p>
          <a:p>
            <a:pPr marL="628650" lvl="1"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حفاظت از اطلاعات شما</a:t>
            </a:r>
          </a:p>
          <a:p>
            <a:pPr marL="628650" lvl="1"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prs" sz="1400" dirty="0">
                <a:latin typeface="Arial" panose="020B0604020202020204" pitchFamily="34" charset="0"/>
                <a:cs typeface="Arial" panose="020B0604020202020204" pitchFamily="34" charset="0"/>
              </a:rPr>
              <a:t>اطمینان حاصل کنید که از کلماتی مانند "خطرناک" یا "ترسناک" خودداری کنید. ما می خواهیم مردم را از کلاهبرداری آگاه کنیم، نه اینکه از آنلاین شدن ترس داشته باشند.</a:t>
            </a:r>
          </a:p>
        </p:txBody>
      </p:sp>
    </p:spTree>
    <p:extLst>
      <p:ext uri="{BB962C8B-B14F-4D97-AF65-F5344CB8AC3E}">
        <p14:creationId xmlns:p14="http://schemas.microsoft.com/office/powerpoint/2010/main" val="40361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5925"/>
            <a:ext cx="5953125" cy="3349625"/>
          </a:xfrm>
        </p:spPr>
      </p:sp>
      <p:sp>
        <p:nvSpPr>
          <p:cNvPr id="3" name="Notes Placeholder 2"/>
          <p:cNvSpPr>
            <a:spLocks noGrp="1"/>
          </p:cNvSpPr>
          <p:nvPr>
            <p:ph type="body" idx="1"/>
          </p:nvPr>
        </p:nvSpPr>
        <p:spPr>
          <a:xfrm>
            <a:off x="422276" y="3886201"/>
            <a:ext cx="5953124" cy="5624512"/>
          </a:xfrm>
        </p:spPr>
        <p:txBody>
          <a:bodyPr/>
          <a:lstStyle/>
          <a:p>
            <a:pPr algn="r" rtl="1">
              <a:lnSpc>
                <a:spcPct val="115000"/>
              </a:lnSpc>
              <a:spcAft>
                <a:spcPts val="800"/>
              </a:spcAft>
            </a:pPr>
            <a:r>
              <a:rPr lang="ar-SA" sz="1400" kern="100" dirty="0">
                <a:effectLst/>
                <a:latin typeface="Arial" panose="020B0604020202020204" pitchFamily="34" charset="0"/>
                <a:ea typeface="Aptos" panose="020B0004020202020204" pitchFamily="34" charset="0"/>
                <a:cs typeface="Arial" panose="020B0604020202020204" pitchFamily="34" charset="0"/>
              </a:rPr>
              <a:t>با مرور کلی مطالعه یک کلاهبرداری شروع کنید.</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400" kern="100" dirty="0">
                <a:effectLst/>
                <a:latin typeface="Arial" panose="020B0604020202020204" pitchFamily="34" charset="0"/>
                <a:ea typeface="Aptos" panose="020B0004020202020204" pitchFamily="34" charset="0"/>
                <a:cs typeface="Arial" panose="020B0604020202020204" pitchFamily="34" charset="0"/>
              </a:rPr>
              <a:t>هر کلاهبرداری 3 بخش کلیدی دارد.</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ar-SA" sz="1400" b="1" kern="100" dirty="0">
                <a:effectLst/>
                <a:latin typeface="Arial" panose="020B0604020202020204" pitchFamily="34" charset="0"/>
                <a:ea typeface="Aptos" panose="020B0004020202020204" pitchFamily="34" charset="0"/>
                <a:cs typeface="Arial" panose="020B0604020202020204" pitchFamily="34" charset="0"/>
              </a:rPr>
              <a:t>تماس</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400" kern="100" dirty="0">
                <a:effectLst/>
                <a:latin typeface="Arial" panose="020B0604020202020204" pitchFamily="34" charset="0"/>
                <a:ea typeface="Aptos" panose="020B0004020202020204" pitchFamily="34" charset="0"/>
                <a:cs typeface="Arial" panose="020B0604020202020204" pitchFamily="34" charset="0"/>
              </a:rPr>
              <a:t>آنها معمولا اولاً با شما از طریق تلیفون، پیام یا ایمیل تماس خواهند گرفت.</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400" kern="100" dirty="0">
                <a:effectLst/>
                <a:latin typeface="Arial" panose="020B0604020202020204" pitchFamily="34" charset="0"/>
                <a:ea typeface="Aptos" panose="020B0004020202020204" pitchFamily="34" charset="0"/>
                <a:cs typeface="Arial" panose="020B0604020202020204" pitchFamily="34" charset="0"/>
              </a:rPr>
              <a:t>آنها معمولاً از سازمان ها یا تجارت ها تقلید میکنند تا قانونی به نظر برسند.</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400" b="1" kern="100" dirty="0">
                <a:effectLst/>
                <a:latin typeface="Arial" panose="020B0604020202020204" pitchFamily="34" charset="0"/>
                <a:ea typeface="Aptos" panose="020B0004020202020204" pitchFamily="34" charset="0"/>
                <a:cs typeface="Arial" panose="020B0604020202020204" pitchFamily="34" charset="0"/>
              </a:rPr>
              <a:t>داستان</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400" kern="100" dirty="0">
                <a:effectLst/>
                <a:latin typeface="Arial" panose="020B0604020202020204" pitchFamily="34" charset="0"/>
                <a:ea typeface="Aptos" panose="020B0004020202020204" pitchFamily="34" charset="0"/>
                <a:cs typeface="Arial" panose="020B0604020202020204" pitchFamily="34" charset="0"/>
              </a:rPr>
              <a:t>آنها یک داستان قانع </a:t>
            </a:r>
            <a:r>
              <a:rPr lang="prs-AF" sz="1400" kern="100" dirty="0">
                <a:effectLst/>
                <a:latin typeface="Arial" panose="020B0604020202020204" pitchFamily="34" charset="0"/>
                <a:ea typeface="Aptos" panose="020B0004020202020204" pitchFamily="34" charset="0"/>
                <a:cs typeface="Arial" panose="020B0604020202020204" pitchFamily="34" charset="0"/>
              </a:rPr>
              <a:t>کننده</a:t>
            </a:r>
            <a:r>
              <a:rPr lang="ar-SA" sz="1400" kern="100" dirty="0">
                <a:effectLst/>
                <a:latin typeface="Arial" panose="020B0604020202020204" pitchFamily="34" charset="0"/>
                <a:ea typeface="Aptos" panose="020B0004020202020204" pitchFamily="34" charset="0"/>
                <a:cs typeface="Arial" panose="020B0604020202020204" pitchFamily="34" charset="0"/>
              </a:rPr>
              <a:t> و تشویق کننده خواهند داشت تا شما را به دام کلاهبرداری بیندازند</a:t>
            </a:r>
            <a:r>
              <a:rPr lang="en-AU" sz="1400" kern="100" dirty="0">
                <a:effectLst/>
                <a:latin typeface="Arial" panose="020B0604020202020204" pitchFamily="34" charset="0"/>
                <a:ea typeface="Aptos" panose="020B0004020202020204" pitchFamily="34" charset="0"/>
                <a:cs typeface="Arial" panose="020B0604020202020204" pitchFamily="34" charset="0"/>
              </a:rPr>
              <a:t>.</a:t>
            </a:r>
          </a:p>
          <a:p>
            <a:pPr algn="r" rtl="1">
              <a:lnSpc>
                <a:spcPct val="115000"/>
              </a:lnSpc>
              <a:spcAft>
                <a:spcPts val="800"/>
              </a:spcAft>
            </a:pPr>
            <a:r>
              <a:rPr lang="ar-SA" sz="1400" b="1" kern="100" dirty="0">
                <a:effectLst/>
                <a:latin typeface="Arial" panose="020B0604020202020204" pitchFamily="34" charset="0"/>
                <a:ea typeface="Aptos" panose="020B0004020202020204" pitchFamily="34" charset="0"/>
                <a:cs typeface="Arial" panose="020B0604020202020204" pitchFamily="34" charset="0"/>
              </a:rPr>
              <a:t>فوریت</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400" kern="100" dirty="0">
                <a:effectLst/>
                <a:latin typeface="Arial" panose="020B0604020202020204" pitchFamily="34" charset="0"/>
                <a:ea typeface="Aptos" panose="020B0004020202020204" pitchFamily="34" charset="0"/>
                <a:cs typeface="Arial" panose="020B0604020202020204" pitchFamily="34" charset="0"/>
              </a:rPr>
              <a:t>کلاهبرداران شما را تحت فشار قرار خواهند داد تا سریعاً اقدام کنید تا شما وقت نداشته باشید تا درک کنید که چیزی اشتباه است.</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400" kern="100" dirty="0">
                <a:effectLst/>
                <a:latin typeface="Arial" panose="020B0604020202020204" pitchFamily="34" charset="0"/>
                <a:ea typeface="Aptos" panose="020B0004020202020204" pitchFamily="34" charset="0"/>
                <a:cs typeface="Arial" panose="020B0604020202020204" pitchFamily="34" charset="0"/>
              </a:rPr>
              <a:t>آنها معمولاً شامل مهلت های جعلی یا پیشنهادات "زمان محدود" میشوند.</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7285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4B38-0D2B-B7CB-7C15-18F9D711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286F-CAE8-55BD-4929-033FA8FCAB05}"/>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C12E6555-8539-2093-E2B7-9EF38C2594C3}"/>
              </a:ext>
            </a:extLst>
          </p:cNvPr>
          <p:cNvSpPr>
            <a:spLocks noGrp="1"/>
          </p:cNvSpPr>
          <p:nvPr>
            <p:ph type="body" idx="1"/>
          </p:nvPr>
        </p:nvSpPr>
        <p:spPr>
          <a:xfrm>
            <a:off x="422276" y="3886201"/>
            <a:ext cx="5953124" cy="5624512"/>
          </a:xfrm>
        </p:spPr>
        <p:txBody>
          <a:bodyPr/>
          <a:lstStyle/>
          <a:p>
            <a:pPr rtl="1">
              <a:spcBef>
                <a:spcPts val="0"/>
              </a:spcBef>
            </a:pPr>
            <a:r>
              <a:rPr lang="prs" sz="1400" dirty="0">
                <a:latin typeface="Arial" panose="020B0604020202020204" pitchFamily="34" charset="0"/>
                <a:cs typeface="Arial" panose="020B0604020202020204" pitchFamily="34" charset="0"/>
              </a:rPr>
              <a:t>با ارائه یک نمای کلی از انواع مختلف کلاهبرداری های موجود شروع کنید.</a:t>
            </a:r>
          </a:p>
        </p:txBody>
      </p:sp>
    </p:spTree>
    <p:extLst>
      <p:ext uri="{BB962C8B-B14F-4D97-AF65-F5344CB8AC3E}">
        <p14:creationId xmlns:p14="http://schemas.microsoft.com/office/powerpoint/2010/main" val="31116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14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pr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pr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rtlCol="1"/>
          <a:lstStyle>
            <a:lvl1pPr algn="r" rtl="1">
              <a:defRPr/>
            </a:lvl1pPr>
          </a:lstStyle>
          <a:p>
            <a:pPr rtl="1">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prs">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rtlCol="1"/>
          <a:lstStyle>
            <a:lvl1pPr algn="r" rtl="1">
              <a:defRPr/>
            </a:lvl1pPr>
          </a:lstStyle>
          <a:p>
            <a:pPr rtl="1">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prs">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rtlCol="1"/>
          <a:lstStyle>
            <a:lvl1pPr algn="r" rtl="1">
              <a:defRPr/>
            </a:lvl1pPr>
          </a:lstStyle>
          <a:p>
            <a:pPr rtl="1">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pr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rtlCol="1"/>
          <a:lstStyle>
            <a:lvl1pPr algn="r" rtl="1">
              <a:defRPr/>
            </a:lvl1pPr>
          </a:lstStyle>
          <a:p>
            <a:pPr rtl="1" fontAlgn="base">
              <a:spcBef>
                <a:spcPct val="0"/>
              </a:spcBef>
              <a:spcAft>
                <a:spcPts val="600"/>
              </a:spcAft>
            </a:pPr>
            <a:r>
              <a:rPr lang="prs">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pr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pr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rtlCol="1"/>
          <a:lstStyle>
            <a:lvl1pPr algn="r" rtl="1">
              <a:defRPr/>
            </a:lvl1pPr>
          </a:lstStyle>
          <a:p>
            <a:pPr rtl="1">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idx="1"/>
          </p:nvPr>
        </p:nvSpPr>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rtlCol="1"/>
          <a:lstStyle>
            <a:lvl1pPr algn="r" rtl="1">
              <a:defRPr/>
            </a:lvl1pPr>
          </a:lstStyle>
          <a:p>
            <a:pPr rtl="1">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rtlCol="1"/>
          <a:lstStyle>
            <a:lvl1pPr algn="r" rtl="1">
              <a:defRPr/>
            </a:lvl1pPr>
          </a:lstStyle>
          <a:p>
            <a:pPr rtl="1">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rtlCol="1"/>
          <a:lstStyle>
            <a:lvl1pPr algn="r" rtl="1">
              <a:defRPr/>
            </a:lvl1pPr>
          </a:lstStyle>
          <a:p>
            <a:pPr rtl="1">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pr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rtlCol="1"/>
          <a:lstStyle>
            <a:lvl1pPr algn="r" rtl="1">
              <a:defRPr/>
            </a:lvl1pPr>
          </a:lstStyle>
          <a:p>
            <a:pPr rtl="1">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rtlCol="1"/>
          <a:lstStyle>
            <a:lvl1pPr algn="r" rtl="1">
              <a:defRPr/>
            </a:lvl1pPr>
          </a:lstStyle>
          <a:p>
            <a:pPr rtl="1">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idx="1"/>
          </p:nvPr>
        </p:nvSpPr>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rtlCol="1"/>
          <a:lstStyle>
            <a:lvl1pPr algn="r" rtl="1">
              <a:defRPr/>
            </a:lvl1pPr>
          </a:lstStyle>
          <a:p>
            <a:pPr rtl="1">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rtlCol="1"/>
          <a:lstStyle>
            <a:lvl1pPr algn="r" rtl="1">
              <a:defRPr/>
            </a:lvl1pPr>
          </a:lstStyle>
          <a:p>
            <a:pPr rtl="1">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rtlCol="1"/>
          <a:lstStyle>
            <a:lvl1pPr algn="r" rtl="1">
              <a:defRPr/>
            </a:lvl1pPr>
          </a:lstStyle>
          <a:p>
            <a:pPr rtl="1">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rtlCol="1"/>
          <a:lstStyle>
            <a:lvl1pPr algn="r" rtl="1">
              <a:defRPr/>
            </a:lvl1pPr>
          </a:lstStyle>
          <a:p>
            <a:pPr rtl="1">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rtlCol="1"/>
          <a:lstStyle>
            <a:lvl1pPr algn="r" rtl="1">
              <a:defRPr/>
            </a:lvl1pPr>
          </a:lstStyle>
          <a:p>
            <a:pPr rtl="1">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pr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pr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pr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rtlCol="1"/>
          <a:lstStyle>
            <a:lvl1pPr algn="r" rtl="1">
              <a:defRPr/>
            </a:lvl1pPr>
          </a:lstStyle>
          <a:p>
            <a:pPr rtl="1">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idx="1"/>
          </p:nvPr>
        </p:nvSpPr>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rtlCol="1"/>
          <a:lstStyle>
            <a:lvl1pPr algn="r" rtl="1">
              <a:defRPr/>
            </a:lvl1pPr>
          </a:lstStyle>
          <a:p>
            <a:pPr rtl="1">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rtlCol="1"/>
          <a:lstStyle>
            <a:lvl1pPr algn="r" rtl="1">
              <a:defRPr/>
            </a:lvl1pPr>
          </a:lstStyle>
          <a:p>
            <a:pPr rtl="1">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rtlCol="1"/>
          <a:lstStyle>
            <a:lvl1pPr algn="r" rtl="1">
              <a:defRPr/>
            </a:lvl1pPr>
          </a:lstStyle>
          <a:p>
            <a:pPr rtl="1">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rtlCol="1"/>
          <a:lstStyle>
            <a:lvl1pPr algn="r" rtl="1">
              <a:defRPr/>
            </a:lvl1pPr>
          </a:lstStyle>
          <a:p>
            <a:pPr rtl="1">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pr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rtlCol="1"/>
          <a:lstStyle>
            <a:lvl1pPr algn="r" rtl="1">
              <a:defRPr/>
            </a:lvl1pPr>
          </a:lstStyle>
          <a:p>
            <a:pPr rtl="1">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rtlCol="1"/>
          <a:lstStyle>
            <a:lvl1pPr algn="r" rtl="1">
              <a:defRPr/>
            </a:lvl1pPr>
          </a:lstStyle>
          <a:p>
            <a:pPr rtl="1">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rtlCol="1"/>
          <a:lstStyle>
            <a:lvl1pPr algn="r" rtl="1">
              <a:defRPr/>
            </a:lvl1pPr>
          </a:lstStyle>
          <a:p>
            <a:pPr rtl="1">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rtlCol="1"/>
          <a:lstStyle>
            <a:lvl1pPr algn="r" rtl="1">
              <a:defRPr/>
            </a:lvl1pPr>
          </a:lstStyle>
          <a:p>
            <a:pPr rtl="1">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rtlCol="1"/>
          <a:lstStyle>
            <a:lvl1pPr algn="r" rtl="1">
              <a:defRPr/>
            </a:lvl1pPr>
          </a:lstStyle>
          <a:p>
            <a:pPr rtl="1">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rtlCol="1"/>
          <a:lstStyle>
            <a:lvl1pPr algn="r" rtl="1">
              <a:defRPr/>
            </a:lvl1pPr>
          </a:lstStyle>
          <a:p>
            <a:pPr rtl="1">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pr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pr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pr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rtlCol="1"/>
          <a:lstStyle>
            <a:lvl1pPr algn="r" rtl="1">
              <a:defRPr/>
            </a:lvl1pPr>
          </a:lstStyle>
          <a:p>
            <a:pPr rtl="1">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idx="1"/>
          </p:nvPr>
        </p:nvSpPr>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rtlCol="1"/>
          <a:lstStyle>
            <a:lvl1pPr algn="r" rtl="1">
              <a:defRPr/>
            </a:lvl1pPr>
          </a:lstStyle>
          <a:p>
            <a:pPr rtl="1">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rtlCol="1"/>
          <a:lstStyle>
            <a:lvl1pPr algn="r" rtl="1">
              <a:defRPr/>
            </a:lvl1pPr>
          </a:lstStyle>
          <a:p>
            <a:pPr rtl="1">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rtlCol="1"/>
          <a:lstStyle>
            <a:lvl1pPr algn="r" rtl="1">
              <a:defRPr/>
            </a:lvl1pPr>
          </a:lstStyle>
          <a:p>
            <a:pPr rtl="1">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pr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rtlCol="1"/>
          <a:lstStyle>
            <a:lvl1pPr algn="r" rtl="1">
              <a:defRPr/>
            </a:lvl1pPr>
          </a:lstStyle>
          <a:p>
            <a:pPr rtl="1">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rtlCol="1"/>
          <a:lstStyle>
            <a:lvl1pPr algn="r" rtl="1">
              <a:defRPr/>
            </a:lvl1pPr>
          </a:lstStyle>
          <a:p>
            <a:pPr rtl="1">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rtlCol="1"/>
          <a:lstStyle>
            <a:lvl1pPr algn="r" rtl="1">
              <a:defRPr/>
            </a:lvl1pPr>
          </a:lstStyle>
          <a:p>
            <a:pPr rtl="1">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rtlCol="1"/>
          <a:lstStyle>
            <a:lvl1pPr algn="r" rtl="1">
              <a:defRPr/>
            </a:lvl1pPr>
          </a:lstStyle>
          <a:p>
            <a:pPr rtl="1">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rtlCol="1"/>
          <a:lstStyle>
            <a:lvl1pPr algn="r" rtl="1">
              <a:defRPr/>
            </a:lvl1pPr>
          </a:lstStyle>
          <a:p>
            <a:pPr rtl="1">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rtlCol="1"/>
          <a:lstStyle>
            <a:lvl1pPr algn="r" rtl="1">
              <a:defRPr/>
            </a:lvl1pPr>
          </a:lstStyle>
          <a:p>
            <a:pPr rtl="1">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pr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rtlCol="1"/>
          <a:lstStyle>
            <a:lvl1pPr algn="r" rtl="1">
              <a:defRPr/>
            </a:lvl1pPr>
          </a:lstStyle>
          <a:p>
            <a:pPr rtl="1">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pr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pr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rtlCol="1"/>
          <a:lstStyle>
            <a:lvl1pPr algn="r" rtl="1">
              <a:defRPr/>
            </a:lvl1pPr>
          </a:lstStyle>
          <a:p>
            <a:pPr rtl="1">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rtlCol="1"/>
          <a:lstStyle>
            <a:lvl1pPr algn="r" rtl="1">
              <a:defRPr/>
            </a:lvl1pPr>
          </a:lstStyle>
          <a:p>
            <a:pPr rtl="1">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idx="1"/>
          </p:nvPr>
        </p:nvSpPr>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rtlCol="1"/>
          <a:lstStyle>
            <a:lvl1pPr algn="r" rtl="1">
              <a:defRPr/>
            </a:lvl1pPr>
          </a:lstStyle>
          <a:p>
            <a:pPr rtl="1">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rtlCol="1"/>
          <a:lstStyle>
            <a:lvl1pPr algn="r" rtl="1">
              <a:defRPr/>
            </a:lvl1pPr>
          </a:lstStyle>
          <a:p>
            <a:pPr rtl="1">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rtlCol="1"/>
          <a:lstStyle>
            <a:lvl1pPr algn="r" rtl="1">
              <a:defRPr/>
            </a:lvl1pPr>
          </a:lstStyle>
          <a:p>
            <a:pPr rtl="1">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pr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rtlCol="1"/>
          <a:lstStyle>
            <a:lvl1pPr algn="r" rtl="1">
              <a:defRPr/>
            </a:lvl1pPr>
          </a:lstStyle>
          <a:p>
            <a:pPr rtl="1">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rtlCol="1"/>
          <a:lstStyle>
            <a:lvl1pPr algn="r" rtl="1">
              <a:defRPr/>
            </a:lvl1pPr>
          </a:lstStyle>
          <a:p>
            <a:pPr rtl="1">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rtlCol="1"/>
          <a:lstStyle>
            <a:lvl1pPr algn="r" rtl="1">
              <a:defRPr/>
            </a:lvl1pPr>
          </a:lstStyle>
          <a:p>
            <a:pPr rtl="1">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rtlCol="1"/>
          <a:lstStyle>
            <a:lvl1pPr algn="r" rtl="1">
              <a:defRPr/>
            </a:lvl1pPr>
          </a:lstStyle>
          <a:p>
            <a:pPr rtl="1">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rtlCol="1"/>
          <a:lstStyle>
            <a:lvl1pPr algn="r" rtl="1">
              <a:defRPr/>
            </a:lvl1pPr>
          </a:lstStyle>
          <a:p>
            <a:pPr rtl="1">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rtlCol="1"/>
          <a:lstStyle>
            <a:lvl1pPr algn="r" rtl="1">
              <a:defRPr/>
            </a:lvl1pPr>
          </a:lstStyle>
          <a:p>
            <a:pPr rtl="1">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pr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rtlCol="1"/>
          <a:lstStyle>
            <a:lvl1pPr algn="r" rtl="1">
              <a:defRPr/>
            </a:lvl1pPr>
          </a:lstStyle>
          <a:p>
            <a:pPr rtl="1">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pr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rtlCol="1"/>
          <a:lstStyle>
            <a:lvl1pPr algn="r" rtl="1">
              <a:defRPr/>
            </a:lvl1pPr>
          </a:lstStyle>
          <a:p>
            <a:pPr rtl="1">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pr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pr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rtlCol="1"/>
          <a:lstStyle>
            <a:lvl1pPr algn="r" rtl="1">
              <a:defRPr/>
            </a:lvl1pPr>
          </a:lstStyle>
          <a:p>
            <a:pPr rtl="1">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idx="1"/>
          </p:nvPr>
        </p:nvSpPr>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rtlCol="1"/>
          <a:lstStyle>
            <a:lvl1pPr algn="r" rtl="1">
              <a:defRPr/>
            </a:lvl1pPr>
          </a:lstStyle>
          <a:p>
            <a:pPr rtl="1">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rtlCol="1"/>
          <a:lstStyle>
            <a:lvl1pPr algn="r" rtl="1">
              <a:defRPr/>
            </a:lvl1pPr>
          </a:lstStyle>
          <a:p>
            <a:pPr rtl="1">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rtlCol="1"/>
          <a:lstStyle>
            <a:lvl1pPr algn="r" rtl="1">
              <a:defRPr/>
            </a:lvl1pPr>
          </a:lstStyle>
          <a:p>
            <a:pPr rtl="1">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pr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rtlCol="1"/>
          <a:lstStyle>
            <a:lvl1pPr algn="r" rtl="1">
              <a:defRPr/>
            </a:lvl1pPr>
          </a:lstStyle>
          <a:p>
            <a:pPr rtl="1">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rtlCol="1"/>
          <a:lstStyle>
            <a:lvl1pPr algn="r" rtl="1">
              <a:defRPr/>
            </a:lvl1pPr>
          </a:lstStyle>
          <a:p>
            <a:pPr rtl="1">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rtlCol="1"/>
          <a:lstStyle>
            <a:lvl1pPr algn="r" rtl="1">
              <a:defRPr/>
            </a:lvl1pPr>
          </a:lstStyle>
          <a:p>
            <a:pPr rtl="1">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rtlCol="1"/>
          <a:lstStyle>
            <a:lvl1pPr algn="r" rtl="1">
              <a:defRPr/>
            </a:lvl1pPr>
          </a:lstStyle>
          <a:p>
            <a:pPr rtl="1">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rtlCol="1"/>
          <a:lstStyle>
            <a:lvl1pPr algn="r" rtl="1">
              <a:defRPr/>
            </a:lvl1pPr>
          </a:lstStyle>
          <a:p>
            <a:pPr rtl="1">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rtlCol="1"/>
          <a:lstStyle>
            <a:lvl1pPr algn="r" rtl="1">
              <a:defRPr/>
            </a:lvl1pPr>
          </a:lstStyle>
          <a:p>
            <a:pPr rtl="1">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rtlCol="1"/>
          <a:lstStyle>
            <a:lvl1pPr algn="r" rtl="1">
              <a:defRPr/>
            </a:lvl1pPr>
          </a:lstStyle>
          <a:p>
            <a:pPr rtl="1">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pr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rtlCol="1"/>
          <a:lstStyle>
            <a:lvl1pPr algn="r" rtl="1">
              <a:defRPr/>
            </a:lvl1pPr>
          </a:lstStyle>
          <a:p>
            <a:pPr rtl="1">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pr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pr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rtlCol="1"/>
          <a:lstStyle>
            <a:lvl1pPr algn="r" rtl="1">
              <a:defRPr/>
            </a:lvl1pPr>
          </a:lstStyle>
          <a:p>
            <a:pPr rtl="1">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idx="1"/>
          </p:nvPr>
        </p:nvSpPr>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rtlCol="1"/>
          <a:lstStyle>
            <a:lvl1pPr algn="r" rtl="1">
              <a:defRPr/>
            </a:lvl1pPr>
          </a:lstStyle>
          <a:p>
            <a:pPr rtl="1">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rtlCol="1"/>
          <a:lstStyle>
            <a:lvl1pPr algn="r" rtl="1">
              <a:defRPr/>
            </a:lvl1pPr>
          </a:lstStyle>
          <a:p>
            <a:pPr rtl="1">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pr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pr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rtlCol="1"/>
          <a:lstStyle>
            <a:lvl1pPr algn="r" rtl="1">
              <a:defRPr/>
            </a:lvl1pPr>
          </a:lstStyle>
          <a:p>
            <a:pPr rtl="1">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pr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prs"/>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rtlCol="1"/>
          <a:lstStyle>
            <a:lvl1pPr algn="r" rtl="1">
              <a:defRPr/>
            </a:lvl1pPr>
          </a:lstStyle>
          <a:p>
            <a:pPr rtl="1">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rtlCol="1"/>
          <a:lstStyle>
            <a:lvl1pPr algn="r" rtl="1">
              <a:defRPr/>
            </a:lvl1pPr>
          </a:lstStyle>
          <a:p>
            <a:pPr rtl="1">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rtlCol="1"/>
          <a:lstStyle>
            <a:lvl1pPr algn="r" rtl="1">
              <a:defRPr>
                <a:latin typeface="+mn-lt"/>
              </a:defRPr>
            </a:lvl1pPr>
          </a:lstStyle>
          <a:p>
            <a:pPr rtl="1" fontAlgn="base">
              <a:spcBef>
                <a:spcPct val="0"/>
              </a:spcBef>
              <a:spcAft>
                <a:spcPts val="600"/>
              </a:spcAft>
            </a:pPr>
            <a:r>
              <a:rPr lang="prs">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rtlCol="1"/>
          <a:lstStyle>
            <a:lvl1pPr algn="r" rtl="1">
              <a:defRPr/>
            </a:lvl1pPr>
          </a:lstStyle>
          <a:p>
            <a:pPr rtl="1">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rtlCol="1"/>
          <a:lstStyle>
            <a:lvl1pPr algn="r" rtl="1">
              <a:defRPr/>
            </a:lvl1pPr>
          </a:lstStyle>
          <a:p>
            <a:pPr rtl="1">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rtlCol="1"/>
          <a:lstStyle>
            <a:lvl1pPr algn="r" rtl="1">
              <a:defRPr/>
            </a:lvl1pPr>
          </a:lstStyle>
          <a:p>
            <a:pPr rtl="1">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rtlCol="1"/>
          <a:lstStyle>
            <a:lvl1pPr algn="r" rtl="1">
              <a:defRPr/>
            </a:lvl1pPr>
          </a:lstStyle>
          <a:p>
            <a:pPr rtl="1">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prs"/>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rtlCol="1"/>
          <a:lstStyle>
            <a:lvl1pPr algn="r" rtl="1">
              <a:defRPr/>
            </a:lvl1pPr>
          </a:lstStyle>
          <a:p>
            <a:pPr rtl="1">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pr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prs"/>
              <a:t>WA Digital Inclusion Project  |  Community Champions | Training Session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prs"/>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pr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prs">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rtlCol="1"/>
          <a:lstStyle>
            <a:lvl1pPr algn="r" rtl="1">
              <a:defRPr/>
            </a:lvl1pPr>
          </a:lstStyle>
          <a:p>
            <a:pPr rtl="1">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pr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prs"/>
              <a:t>WA Digital Inclusion Project  |  Community Champions | Training Session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F4418AFC-861C-4982-80A4-5A4606EFC09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10665FF3-7E02-D741-51A1-50BF59518F75}"/>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prs"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pr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lumMod val="85000"/>
                  </a:schemeClr>
                </a:solidFill>
                <a:latin typeface="+mn-lt"/>
              </a:defRPr>
            </a:lvl1pPr>
          </a:lstStyle>
          <a:p>
            <a:pPr rtl="1" fontAlgn="base">
              <a:spcBef>
                <a:spcPct val="0"/>
              </a:spcBef>
              <a:spcAft>
                <a:spcPts val="600"/>
              </a:spcAft>
            </a:pPr>
            <a:r>
              <a:rPr lang="prs">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D9D9D9"/>
                </a:solidFill>
                <a:latin typeface="Kanit" charset="-34"/>
              </a:defRPr>
            </a:lvl1pPr>
          </a:lstStyle>
          <a:p>
            <a:pPr rtl="1">
              <a:defRPr/>
            </a:pPr>
            <a:fld id="{1B304148-1175-4D79-8512-E82E1E2935D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28B1101A-320B-8917-FAA8-4681916D2C3E}"/>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prs" sz="1000" i="1">
                <a:solidFill>
                  <a:schemeClr val="bg1"/>
                </a:solidFill>
              </a:rPr>
              <a:t>Lotterywest is the major supporter of the WA Digital Inclusion Project. WACOSS is leading the initiative and is responsible for project governance.</a:t>
            </a:r>
            <a:endParaRPr lang="en-AU" sz="1000">
              <a:solidFill>
                <a:schemeClr val="bg1"/>
              </a:solidFill>
            </a:endParaRPr>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r" rtl="1" eaLnBrk="0" fontAlgn="base" hangingPunct="0">
        <a:lnSpc>
          <a:spcPct val="90000"/>
        </a:lnSpc>
        <a:spcBef>
          <a:spcPct val="0"/>
        </a:spcBef>
        <a:spcAft>
          <a:spcPct val="0"/>
        </a:spcAft>
        <a:defRPr sz="3600" b="1" kern="1200">
          <a:solidFill>
            <a:srgbClr val="FFD38F"/>
          </a:solidFill>
          <a:latin typeface="+mj-lt"/>
          <a:ea typeface="+mj-ea"/>
          <a:cs typeface="+mj-cs"/>
        </a:defRPr>
      </a:lvl1pPr>
      <a:lvl2pPr algn="r" rtl="1" eaLnBrk="0" fontAlgn="base" hangingPunct="0">
        <a:lnSpc>
          <a:spcPct val="90000"/>
        </a:lnSpc>
        <a:spcBef>
          <a:spcPct val="0"/>
        </a:spcBef>
        <a:spcAft>
          <a:spcPct val="0"/>
        </a:spcAft>
        <a:defRPr sz="3600" b="1">
          <a:solidFill>
            <a:srgbClr val="FFD38F"/>
          </a:solidFill>
          <a:latin typeface="Kanit" charset="-34"/>
        </a:defRPr>
      </a:lvl2pPr>
      <a:lvl3pPr algn="r" rtl="1" eaLnBrk="0" fontAlgn="base" hangingPunct="0">
        <a:lnSpc>
          <a:spcPct val="90000"/>
        </a:lnSpc>
        <a:spcBef>
          <a:spcPct val="0"/>
        </a:spcBef>
        <a:spcAft>
          <a:spcPct val="0"/>
        </a:spcAft>
        <a:defRPr sz="3600" b="1">
          <a:solidFill>
            <a:srgbClr val="FFD38F"/>
          </a:solidFill>
          <a:latin typeface="Kanit" charset="-34"/>
        </a:defRPr>
      </a:lvl3pPr>
      <a:lvl4pPr algn="r" rtl="1" eaLnBrk="0" fontAlgn="base" hangingPunct="0">
        <a:lnSpc>
          <a:spcPct val="90000"/>
        </a:lnSpc>
        <a:spcBef>
          <a:spcPct val="0"/>
        </a:spcBef>
        <a:spcAft>
          <a:spcPct val="0"/>
        </a:spcAft>
        <a:defRPr sz="3600" b="1">
          <a:solidFill>
            <a:srgbClr val="FFD38F"/>
          </a:solidFill>
          <a:latin typeface="Kanit" charset="-34"/>
        </a:defRPr>
      </a:lvl4pPr>
      <a:lvl5pPr algn="r" rtl="1" eaLnBrk="0" fontAlgn="base" hangingPunct="0">
        <a:lnSpc>
          <a:spcPct val="90000"/>
        </a:lnSpc>
        <a:spcBef>
          <a:spcPct val="0"/>
        </a:spcBef>
        <a:spcAft>
          <a:spcPct val="0"/>
        </a:spcAft>
        <a:defRPr sz="3600" b="1">
          <a:solidFill>
            <a:srgbClr val="FFD38F"/>
          </a:solidFill>
          <a:latin typeface="Kanit" charset="-34"/>
        </a:defRPr>
      </a:lvl5pPr>
      <a:lvl6pPr marL="457200" algn="r" rtl="1" fontAlgn="base">
        <a:lnSpc>
          <a:spcPct val="90000"/>
        </a:lnSpc>
        <a:spcBef>
          <a:spcPct val="0"/>
        </a:spcBef>
        <a:spcAft>
          <a:spcPct val="0"/>
        </a:spcAft>
        <a:defRPr sz="3600" b="1">
          <a:solidFill>
            <a:srgbClr val="FFD38F"/>
          </a:solidFill>
          <a:latin typeface="Kanit" charset="-34"/>
        </a:defRPr>
      </a:lvl6pPr>
      <a:lvl7pPr marL="914400" algn="r" rtl="1" fontAlgn="base">
        <a:lnSpc>
          <a:spcPct val="90000"/>
        </a:lnSpc>
        <a:spcBef>
          <a:spcPct val="0"/>
        </a:spcBef>
        <a:spcAft>
          <a:spcPct val="0"/>
        </a:spcAft>
        <a:defRPr sz="3600" b="1">
          <a:solidFill>
            <a:srgbClr val="FFD38F"/>
          </a:solidFill>
          <a:latin typeface="Kanit" charset="-34"/>
        </a:defRPr>
      </a:lvl7pPr>
      <a:lvl8pPr marL="1371600" algn="r" rtl="1" fontAlgn="base">
        <a:lnSpc>
          <a:spcPct val="90000"/>
        </a:lnSpc>
        <a:spcBef>
          <a:spcPct val="0"/>
        </a:spcBef>
        <a:spcAft>
          <a:spcPct val="0"/>
        </a:spcAft>
        <a:defRPr sz="3600" b="1">
          <a:solidFill>
            <a:srgbClr val="FFD38F"/>
          </a:solidFill>
          <a:latin typeface="Kanit" charset="-34"/>
        </a:defRPr>
      </a:lvl8pPr>
      <a:lvl9pPr marL="1828800" algn="r" rtl="1" fontAlgn="base">
        <a:lnSpc>
          <a:spcPct val="90000"/>
        </a:lnSpc>
        <a:spcBef>
          <a:spcPct val="0"/>
        </a:spcBef>
        <a:spcAft>
          <a:spcPct val="0"/>
        </a:spcAft>
        <a:defRPr sz="3600" b="1">
          <a:solidFill>
            <a:srgbClr val="FFD38F"/>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pr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solidFill>
                <a:latin typeface="+mn-lt"/>
              </a:defRPr>
            </a:lvl1pPr>
          </a:lstStyle>
          <a:p>
            <a:pPr rtl="1">
              <a:defRPr/>
            </a:pPr>
            <a:r>
              <a:rPr lang="prs"/>
              <a:t>WA Digital Inclusion Project  |  Community Champions | Training Session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chemeClr val="bg1"/>
                </a:solidFill>
                <a:latin typeface="Kanit" charset="-34"/>
              </a:defRPr>
            </a:lvl1pPr>
          </a:lstStyle>
          <a:p>
            <a:pPr rtl="1">
              <a:defRPr/>
            </a:pPr>
            <a:fld id="{53FA412E-38BE-4F79-B553-EDE76D44228E}"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609C099F-1679-74A2-E22A-71E38F5CDBE1}"/>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prs"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r" rtl="1" eaLnBrk="0" fontAlgn="base" hangingPunct="0">
        <a:lnSpc>
          <a:spcPct val="90000"/>
        </a:lnSpc>
        <a:spcBef>
          <a:spcPct val="0"/>
        </a:spcBef>
        <a:spcAft>
          <a:spcPct val="0"/>
        </a:spcAft>
        <a:defRPr sz="3600" b="1" kern="1200">
          <a:solidFill>
            <a:schemeClr val="bg1"/>
          </a:solidFill>
          <a:latin typeface="+mj-lt"/>
          <a:ea typeface="+mj-ea"/>
          <a:cs typeface="+mj-cs"/>
        </a:defRPr>
      </a:lvl1pPr>
      <a:lvl2pPr algn="r" rtl="1" eaLnBrk="0" fontAlgn="base" hangingPunct="0">
        <a:lnSpc>
          <a:spcPct val="90000"/>
        </a:lnSpc>
        <a:spcBef>
          <a:spcPct val="0"/>
        </a:spcBef>
        <a:spcAft>
          <a:spcPct val="0"/>
        </a:spcAft>
        <a:defRPr sz="3600" b="1">
          <a:solidFill>
            <a:schemeClr val="bg1"/>
          </a:solidFill>
          <a:latin typeface="Kanit" charset="-34"/>
        </a:defRPr>
      </a:lvl2pPr>
      <a:lvl3pPr algn="r" rtl="1" eaLnBrk="0" fontAlgn="base" hangingPunct="0">
        <a:lnSpc>
          <a:spcPct val="90000"/>
        </a:lnSpc>
        <a:spcBef>
          <a:spcPct val="0"/>
        </a:spcBef>
        <a:spcAft>
          <a:spcPct val="0"/>
        </a:spcAft>
        <a:defRPr sz="3600" b="1">
          <a:solidFill>
            <a:schemeClr val="bg1"/>
          </a:solidFill>
          <a:latin typeface="Kanit" charset="-34"/>
        </a:defRPr>
      </a:lvl3pPr>
      <a:lvl4pPr algn="r" rtl="1" eaLnBrk="0" fontAlgn="base" hangingPunct="0">
        <a:lnSpc>
          <a:spcPct val="90000"/>
        </a:lnSpc>
        <a:spcBef>
          <a:spcPct val="0"/>
        </a:spcBef>
        <a:spcAft>
          <a:spcPct val="0"/>
        </a:spcAft>
        <a:defRPr sz="3600" b="1">
          <a:solidFill>
            <a:schemeClr val="bg1"/>
          </a:solidFill>
          <a:latin typeface="Kanit" charset="-34"/>
        </a:defRPr>
      </a:lvl4pPr>
      <a:lvl5pPr algn="r" rtl="1" eaLnBrk="0" fontAlgn="base" hangingPunct="0">
        <a:lnSpc>
          <a:spcPct val="90000"/>
        </a:lnSpc>
        <a:spcBef>
          <a:spcPct val="0"/>
        </a:spcBef>
        <a:spcAft>
          <a:spcPct val="0"/>
        </a:spcAft>
        <a:defRPr sz="3600" b="1">
          <a:solidFill>
            <a:schemeClr val="bg1"/>
          </a:solidFill>
          <a:latin typeface="Kanit" charset="-34"/>
        </a:defRPr>
      </a:lvl5pPr>
      <a:lvl6pPr marL="457200" algn="r" rtl="1" fontAlgn="base">
        <a:lnSpc>
          <a:spcPct val="90000"/>
        </a:lnSpc>
        <a:spcBef>
          <a:spcPct val="0"/>
        </a:spcBef>
        <a:spcAft>
          <a:spcPct val="0"/>
        </a:spcAft>
        <a:defRPr sz="3600" b="1">
          <a:solidFill>
            <a:schemeClr val="bg1"/>
          </a:solidFill>
          <a:latin typeface="Kanit" charset="-34"/>
        </a:defRPr>
      </a:lvl6pPr>
      <a:lvl7pPr marL="914400" algn="r" rtl="1" fontAlgn="base">
        <a:lnSpc>
          <a:spcPct val="90000"/>
        </a:lnSpc>
        <a:spcBef>
          <a:spcPct val="0"/>
        </a:spcBef>
        <a:spcAft>
          <a:spcPct val="0"/>
        </a:spcAft>
        <a:defRPr sz="3600" b="1">
          <a:solidFill>
            <a:schemeClr val="bg1"/>
          </a:solidFill>
          <a:latin typeface="Kanit" charset="-34"/>
        </a:defRPr>
      </a:lvl7pPr>
      <a:lvl8pPr marL="1371600" algn="r" rtl="1" fontAlgn="base">
        <a:lnSpc>
          <a:spcPct val="90000"/>
        </a:lnSpc>
        <a:spcBef>
          <a:spcPct val="0"/>
        </a:spcBef>
        <a:spcAft>
          <a:spcPct val="0"/>
        </a:spcAft>
        <a:defRPr sz="3600" b="1">
          <a:solidFill>
            <a:schemeClr val="bg1"/>
          </a:solidFill>
          <a:latin typeface="Kanit" charset="-34"/>
        </a:defRPr>
      </a:lvl8pPr>
      <a:lvl9pPr marL="1828800" algn="r" rtl="1" fontAlgn="base">
        <a:lnSpc>
          <a:spcPct val="90000"/>
        </a:lnSpc>
        <a:spcBef>
          <a:spcPct val="0"/>
        </a:spcBef>
        <a:spcAft>
          <a:spcPct val="0"/>
        </a:spcAft>
        <a:defRPr sz="3600" b="1">
          <a:solidFill>
            <a:schemeClr val="bg1"/>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pr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lumMod val="85000"/>
                  </a:schemeClr>
                </a:solidFill>
                <a:latin typeface="+mn-lt"/>
              </a:defRPr>
            </a:lvl1pPr>
          </a:lstStyle>
          <a:p>
            <a:pPr rtl="1">
              <a:defRPr/>
            </a:pPr>
            <a:r>
              <a:rPr lang="prs"/>
              <a:t>WA Digital Inclusion Project  |  Community Champions | Training Session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D9D9D9"/>
                </a:solidFill>
                <a:latin typeface="Kanit" charset="-34"/>
              </a:defRPr>
            </a:lvl1pPr>
          </a:lstStyle>
          <a:p>
            <a:pPr rtl="1">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r" rtl="1" eaLnBrk="0" fontAlgn="base" hangingPunct="0">
        <a:lnSpc>
          <a:spcPct val="90000"/>
        </a:lnSpc>
        <a:spcBef>
          <a:spcPct val="0"/>
        </a:spcBef>
        <a:spcAft>
          <a:spcPct val="0"/>
        </a:spcAft>
        <a:defRPr sz="3600" b="1" kern="1200">
          <a:solidFill>
            <a:srgbClr val="FFD38F"/>
          </a:solidFill>
          <a:latin typeface="+mj-lt"/>
          <a:ea typeface="+mj-ea"/>
          <a:cs typeface="+mj-cs"/>
        </a:defRPr>
      </a:lvl1pPr>
      <a:lvl2pPr algn="r" rtl="1" eaLnBrk="0" fontAlgn="base" hangingPunct="0">
        <a:lnSpc>
          <a:spcPct val="90000"/>
        </a:lnSpc>
        <a:spcBef>
          <a:spcPct val="0"/>
        </a:spcBef>
        <a:spcAft>
          <a:spcPct val="0"/>
        </a:spcAft>
        <a:defRPr sz="3600" b="1">
          <a:solidFill>
            <a:srgbClr val="FFD38F"/>
          </a:solidFill>
          <a:latin typeface="Kanit" charset="-34"/>
        </a:defRPr>
      </a:lvl2pPr>
      <a:lvl3pPr algn="r" rtl="1" eaLnBrk="0" fontAlgn="base" hangingPunct="0">
        <a:lnSpc>
          <a:spcPct val="90000"/>
        </a:lnSpc>
        <a:spcBef>
          <a:spcPct val="0"/>
        </a:spcBef>
        <a:spcAft>
          <a:spcPct val="0"/>
        </a:spcAft>
        <a:defRPr sz="3600" b="1">
          <a:solidFill>
            <a:srgbClr val="FFD38F"/>
          </a:solidFill>
          <a:latin typeface="Kanit" charset="-34"/>
        </a:defRPr>
      </a:lvl3pPr>
      <a:lvl4pPr algn="r" rtl="1" eaLnBrk="0" fontAlgn="base" hangingPunct="0">
        <a:lnSpc>
          <a:spcPct val="90000"/>
        </a:lnSpc>
        <a:spcBef>
          <a:spcPct val="0"/>
        </a:spcBef>
        <a:spcAft>
          <a:spcPct val="0"/>
        </a:spcAft>
        <a:defRPr sz="3600" b="1">
          <a:solidFill>
            <a:srgbClr val="FFD38F"/>
          </a:solidFill>
          <a:latin typeface="Kanit" charset="-34"/>
        </a:defRPr>
      </a:lvl4pPr>
      <a:lvl5pPr algn="r" rtl="1" eaLnBrk="0" fontAlgn="base" hangingPunct="0">
        <a:lnSpc>
          <a:spcPct val="90000"/>
        </a:lnSpc>
        <a:spcBef>
          <a:spcPct val="0"/>
        </a:spcBef>
        <a:spcAft>
          <a:spcPct val="0"/>
        </a:spcAft>
        <a:defRPr sz="3600" b="1">
          <a:solidFill>
            <a:srgbClr val="FFD38F"/>
          </a:solidFill>
          <a:latin typeface="Kanit" charset="-34"/>
        </a:defRPr>
      </a:lvl5pPr>
      <a:lvl6pPr marL="457200" algn="r" rtl="1" fontAlgn="base">
        <a:lnSpc>
          <a:spcPct val="90000"/>
        </a:lnSpc>
        <a:spcBef>
          <a:spcPct val="0"/>
        </a:spcBef>
        <a:spcAft>
          <a:spcPct val="0"/>
        </a:spcAft>
        <a:defRPr sz="3600" b="1">
          <a:solidFill>
            <a:srgbClr val="FFD38F"/>
          </a:solidFill>
          <a:latin typeface="Kanit" charset="-34"/>
        </a:defRPr>
      </a:lvl6pPr>
      <a:lvl7pPr marL="914400" algn="r" rtl="1" fontAlgn="base">
        <a:lnSpc>
          <a:spcPct val="90000"/>
        </a:lnSpc>
        <a:spcBef>
          <a:spcPct val="0"/>
        </a:spcBef>
        <a:spcAft>
          <a:spcPct val="0"/>
        </a:spcAft>
        <a:defRPr sz="3600" b="1">
          <a:solidFill>
            <a:srgbClr val="FFD38F"/>
          </a:solidFill>
          <a:latin typeface="Kanit" charset="-34"/>
        </a:defRPr>
      </a:lvl7pPr>
      <a:lvl8pPr marL="1371600" algn="r" rtl="1" fontAlgn="base">
        <a:lnSpc>
          <a:spcPct val="90000"/>
        </a:lnSpc>
        <a:spcBef>
          <a:spcPct val="0"/>
        </a:spcBef>
        <a:spcAft>
          <a:spcPct val="0"/>
        </a:spcAft>
        <a:defRPr sz="3600" b="1">
          <a:solidFill>
            <a:srgbClr val="FFD38F"/>
          </a:solidFill>
          <a:latin typeface="Kanit" charset="-34"/>
        </a:defRPr>
      </a:lvl8pPr>
      <a:lvl9pPr marL="1828800" algn="r" rtl="1" fontAlgn="base">
        <a:lnSpc>
          <a:spcPct val="90000"/>
        </a:lnSpc>
        <a:spcBef>
          <a:spcPct val="0"/>
        </a:spcBef>
        <a:spcAft>
          <a:spcPct val="0"/>
        </a:spcAft>
        <a:defRPr sz="3600" b="1">
          <a:solidFill>
            <a:srgbClr val="FFD38F"/>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pr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prs"/>
              <a:t>WA Digital Inclusion Project  |  Community Champions | Training Session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pr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solidFill>
                <a:latin typeface="+mn-lt"/>
              </a:defRPr>
            </a:lvl1pPr>
          </a:lstStyle>
          <a:p>
            <a:pPr rtl="1">
              <a:defRPr/>
            </a:pPr>
            <a:r>
              <a:rPr lang="prs"/>
              <a:t>WA Digital Inclusion Project  |  Community Champions | Training Session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chemeClr val="bg1"/>
                </a:solidFill>
                <a:latin typeface="Kanit" charset="-34"/>
              </a:defRPr>
            </a:lvl1pPr>
          </a:lstStyle>
          <a:p>
            <a:pPr rtl="1">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r" rtl="1" eaLnBrk="0" fontAlgn="base" hangingPunct="0">
        <a:lnSpc>
          <a:spcPct val="90000"/>
        </a:lnSpc>
        <a:spcBef>
          <a:spcPct val="0"/>
        </a:spcBef>
        <a:spcAft>
          <a:spcPct val="0"/>
        </a:spcAft>
        <a:defRPr sz="3600" b="1" kern="1200">
          <a:solidFill>
            <a:schemeClr val="bg1"/>
          </a:solidFill>
          <a:latin typeface="+mj-lt"/>
          <a:ea typeface="+mj-ea"/>
          <a:cs typeface="+mj-cs"/>
        </a:defRPr>
      </a:lvl1pPr>
      <a:lvl2pPr algn="r" rtl="1" eaLnBrk="0" fontAlgn="base" hangingPunct="0">
        <a:lnSpc>
          <a:spcPct val="90000"/>
        </a:lnSpc>
        <a:spcBef>
          <a:spcPct val="0"/>
        </a:spcBef>
        <a:spcAft>
          <a:spcPct val="0"/>
        </a:spcAft>
        <a:defRPr sz="3600" b="1">
          <a:solidFill>
            <a:schemeClr val="bg1"/>
          </a:solidFill>
          <a:latin typeface="Kanit" charset="-34"/>
        </a:defRPr>
      </a:lvl2pPr>
      <a:lvl3pPr algn="r" rtl="1" eaLnBrk="0" fontAlgn="base" hangingPunct="0">
        <a:lnSpc>
          <a:spcPct val="90000"/>
        </a:lnSpc>
        <a:spcBef>
          <a:spcPct val="0"/>
        </a:spcBef>
        <a:spcAft>
          <a:spcPct val="0"/>
        </a:spcAft>
        <a:defRPr sz="3600" b="1">
          <a:solidFill>
            <a:schemeClr val="bg1"/>
          </a:solidFill>
          <a:latin typeface="Kanit" charset="-34"/>
        </a:defRPr>
      </a:lvl3pPr>
      <a:lvl4pPr algn="r" rtl="1" eaLnBrk="0" fontAlgn="base" hangingPunct="0">
        <a:lnSpc>
          <a:spcPct val="90000"/>
        </a:lnSpc>
        <a:spcBef>
          <a:spcPct val="0"/>
        </a:spcBef>
        <a:spcAft>
          <a:spcPct val="0"/>
        </a:spcAft>
        <a:defRPr sz="3600" b="1">
          <a:solidFill>
            <a:schemeClr val="bg1"/>
          </a:solidFill>
          <a:latin typeface="Kanit" charset="-34"/>
        </a:defRPr>
      </a:lvl4pPr>
      <a:lvl5pPr algn="r" rtl="1" eaLnBrk="0" fontAlgn="base" hangingPunct="0">
        <a:lnSpc>
          <a:spcPct val="90000"/>
        </a:lnSpc>
        <a:spcBef>
          <a:spcPct val="0"/>
        </a:spcBef>
        <a:spcAft>
          <a:spcPct val="0"/>
        </a:spcAft>
        <a:defRPr sz="3600" b="1">
          <a:solidFill>
            <a:schemeClr val="bg1"/>
          </a:solidFill>
          <a:latin typeface="Kanit" charset="-34"/>
        </a:defRPr>
      </a:lvl5pPr>
      <a:lvl6pPr marL="457200" algn="r" rtl="1" fontAlgn="base">
        <a:lnSpc>
          <a:spcPct val="90000"/>
        </a:lnSpc>
        <a:spcBef>
          <a:spcPct val="0"/>
        </a:spcBef>
        <a:spcAft>
          <a:spcPct val="0"/>
        </a:spcAft>
        <a:defRPr sz="3600" b="1">
          <a:solidFill>
            <a:schemeClr val="bg1"/>
          </a:solidFill>
          <a:latin typeface="Kanit" charset="-34"/>
        </a:defRPr>
      </a:lvl6pPr>
      <a:lvl7pPr marL="914400" algn="r" rtl="1" fontAlgn="base">
        <a:lnSpc>
          <a:spcPct val="90000"/>
        </a:lnSpc>
        <a:spcBef>
          <a:spcPct val="0"/>
        </a:spcBef>
        <a:spcAft>
          <a:spcPct val="0"/>
        </a:spcAft>
        <a:defRPr sz="3600" b="1">
          <a:solidFill>
            <a:schemeClr val="bg1"/>
          </a:solidFill>
          <a:latin typeface="Kanit" charset="-34"/>
        </a:defRPr>
      </a:lvl7pPr>
      <a:lvl8pPr marL="1371600" algn="r" rtl="1" fontAlgn="base">
        <a:lnSpc>
          <a:spcPct val="90000"/>
        </a:lnSpc>
        <a:spcBef>
          <a:spcPct val="0"/>
        </a:spcBef>
        <a:spcAft>
          <a:spcPct val="0"/>
        </a:spcAft>
        <a:defRPr sz="3600" b="1">
          <a:solidFill>
            <a:schemeClr val="bg1"/>
          </a:solidFill>
          <a:latin typeface="Kanit" charset="-34"/>
        </a:defRPr>
      </a:lvl8pPr>
      <a:lvl9pPr marL="1828800" algn="r" rtl="1" fontAlgn="base">
        <a:lnSpc>
          <a:spcPct val="90000"/>
        </a:lnSpc>
        <a:spcBef>
          <a:spcPct val="0"/>
        </a:spcBef>
        <a:spcAft>
          <a:spcPct val="0"/>
        </a:spcAft>
        <a:defRPr sz="3600" b="1">
          <a:solidFill>
            <a:schemeClr val="bg1"/>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pr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prs"/>
              <a:t>Edit Master text styles</a:t>
            </a:r>
          </a:p>
          <a:p>
            <a:pPr lvl="1" rtl="1"/>
            <a:r>
              <a:rPr lang="prs"/>
              <a:t>Second level</a:t>
            </a:r>
          </a:p>
          <a:p>
            <a:pPr lvl="2" rtl="1"/>
            <a:r>
              <a:rPr lang="prs"/>
              <a:t>Third level</a:t>
            </a:r>
          </a:p>
          <a:p>
            <a:pPr lvl="3" rtl="1"/>
            <a:r>
              <a:rPr lang="prs"/>
              <a:t>Fourth level</a:t>
            </a:r>
          </a:p>
          <a:p>
            <a:pPr lvl="4" rtl="1"/>
            <a:r>
              <a:rPr lang="pr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prs"/>
              <a:t>WA Digital Inclusion Project  |  Community Champions | Training Session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DA8C01AA-87BC-4F26-A33B-759EEC5B56CF}"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C59FB791-5267-1E63-A263-6AD86FC7730A}"/>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prs"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1164431" y="1418318"/>
            <a:ext cx="9876441" cy="2675965"/>
          </a:xfrm>
        </p:spPr>
        <p:txBody>
          <a:bodyPr rtlCol="1"/>
          <a:lstStyle/>
          <a:p>
            <a:pPr algn="ctr" rtl="1" eaLnBrk="1" hangingPunct="1"/>
            <a:r>
              <a:rPr lang="prs" sz="7200" dirty="0">
                <a:solidFill>
                  <a:schemeClr val="bg1"/>
                </a:solidFill>
                <a:latin typeface="Arial" panose="020B0604020202020204" pitchFamily="34" charset="0"/>
                <a:cs typeface="Arial" panose="020B0604020202020204" pitchFamily="34" charset="0"/>
              </a:rPr>
              <a:t>مهارت های دیجیتال </a:t>
            </a:r>
            <a:br>
              <a:rPr lang="en-AU" altLang="en-US" sz="7200" dirty="0">
                <a:solidFill>
                  <a:schemeClr val="bg1"/>
                </a:solidFill>
                <a:latin typeface="Arial" panose="020B0604020202020204" pitchFamily="34" charset="0"/>
                <a:cs typeface="Arial" panose="020B0604020202020204" pitchFamily="34" charset="0"/>
              </a:rPr>
            </a:br>
            <a:r>
              <a:rPr lang="prs" sz="7200" dirty="0">
                <a:solidFill>
                  <a:schemeClr val="bg1"/>
                </a:solidFill>
                <a:latin typeface="Arial" panose="020B0604020202020204" pitchFamily="34" charset="0"/>
                <a:cs typeface="Arial" panose="020B0604020202020204" pitchFamily="34" charset="0"/>
              </a:rPr>
              <a:t>جلسه معلوماتی</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303" y="5528470"/>
            <a:ext cx="263139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2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D593-AA17-E755-FC4E-231B85D2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2E706-C81B-FDE5-5A88-54DF6F19B318}"/>
              </a:ext>
            </a:extLst>
          </p:cNvPr>
          <p:cNvSpPr>
            <a:spLocks noGrp="1"/>
          </p:cNvSpPr>
          <p:nvPr>
            <p:ph type="title"/>
          </p:nvPr>
        </p:nvSpPr>
        <p:spPr>
          <a:xfrm>
            <a:off x="1030514" y="167408"/>
            <a:ext cx="8287657" cy="1325563"/>
          </a:xfrm>
        </p:spPr>
        <p:txBody>
          <a:bodyPr/>
          <a:lstStyle/>
          <a:p>
            <a:r>
              <a:rPr lang="ar-AE" sz="4000" dirty="0">
                <a:latin typeface="Arial" panose="020B0604020202020204" pitchFamily="34" charset="0"/>
                <a:cs typeface="Arial" panose="020B0604020202020204" pitchFamily="34" charset="0"/>
              </a:rPr>
              <a:t>کلاهبرداری های دسترسی از راه دور و کلاهبرداری های هک</a:t>
            </a:r>
          </a:p>
        </p:txBody>
      </p:sp>
      <p:sp>
        <p:nvSpPr>
          <p:cNvPr id="9" name="Content Placeholder 2">
            <a:extLst>
              <a:ext uri="{FF2B5EF4-FFF2-40B4-BE49-F238E27FC236}">
                <a16:creationId xmlns:a16="http://schemas.microsoft.com/office/drawing/2014/main" id="{3D30CECD-1948-9A9B-62BB-6DE619875E8D}"/>
              </a:ext>
            </a:extLst>
          </p:cNvPr>
          <p:cNvSpPr>
            <a:spLocks noGrp="1"/>
          </p:cNvSpPr>
          <p:nvPr>
            <p:ph sz="half" idx="1"/>
          </p:nvPr>
        </p:nvSpPr>
        <p:spPr>
          <a:xfrm>
            <a:off x="6096000" y="1853475"/>
            <a:ext cx="5469498" cy="3929223"/>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به شما زنگ می زنند یا برای شما ایمیل می فرستند تا با شما تماس بگیرند. </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آن‌ها از شما می‌خواهند چیزی را دانلود کنید، معمولاً وانمود می‌کنند که کامپیوتر شما را «تعمیر» می‌کنند. </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این به آنها اجازه می دهد تا به دستگاه شما دسترسی پیدا کنند تا اطلاعات ذخیره شده آن را بدزدند.</a:t>
            </a:r>
          </a:p>
        </p:txBody>
      </p:sp>
      <p:sp>
        <p:nvSpPr>
          <p:cNvPr id="6" name="Slide Number Placeholder 5">
            <a:extLst>
              <a:ext uri="{FF2B5EF4-FFF2-40B4-BE49-F238E27FC236}">
                <a16:creationId xmlns:a16="http://schemas.microsoft.com/office/drawing/2014/main" id="{3B70A0B2-DF0D-3677-2346-B835ABD2057F}"/>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grpSp>
        <p:nvGrpSpPr>
          <p:cNvPr id="3" name="Group 2">
            <a:extLst>
              <a:ext uri="{FF2B5EF4-FFF2-40B4-BE49-F238E27FC236}">
                <a16:creationId xmlns:a16="http://schemas.microsoft.com/office/drawing/2014/main" id="{C91D8B90-FB08-F8DD-9BA9-B15733B25B18}"/>
              </a:ext>
            </a:extLst>
          </p:cNvPr>
          <p:cNvGrpSpPr/>
          <p:nvPr/>
        </p:nvGrpSpPr>
        <p:grpSpPr>
          <a:xfrm>
            <a:off x="9524298" y="352053"/>
            <a:ext cx="915804" cy="915804"/>
            <a:chOff x="5030425" y="1731585"/>
            <a:chExt cx="1578417" cy="1578417"/>
          </a:xfrm>
        </p:grpSpPr>
        <p:pic>
          <p:nvPicPr>
            <p:cNvPr id="4" name="Graphic 3" descr="Laptop outline">
              <a:extLst>
                <a:ext uri="{FF2B5EF4-FFF2-40B4-BE49-F238E27FC236}">
                  <a16:creationId xmlns:a16="http://schemas.microsoft.com/office/drawing/2014/main" id="{DF17DD5D-D472-937A-CF50-4DFF6963C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5" name="Oval 4">
              <a:extLst>
                <a:ext uri="{FF2B5EF4-FFF2-40B4-BE49-F238E27FC236}">
                  <a16:creationId xmlns:a16="http://schemas.microsoft.com/office/drawing/2014/main" id="{F1860F6C-AC18-29F2-CA9A-CDBB99C5530A}"/>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 name="Group 10">
            <a:extLst>
              <a:ext uri="{FF2B5EF4-FFF2-40B4-BE49-F238E27FC236}">
                <a16:creationId xmlns:a16="http://schemas.microsoft.com/office/drawing/2014/main" id="{A8BCEA7D-D627-ABBD-2EC4-94CCB0B3EACD}"/>
              </a:ext>
            </a:extLst>
          </p:cNvPr>
          <p:cNvGrpSpPr/>
          <p:nvPr/>
        </p:nvGrpSpPr>
        <p:grpSpPr>
          <a:xfrm>
            <a:off x="230676" y="1173024"/>
            <a:ext cx="6004761" cy="5230222"/>
            <a:chOff x="5311381" y="1189452"/>
            <a:chExt cx="6004761" cy="5230222"/>
          </a:xfrm>
        </p:grpSpPr>
        <p:pic>
          <p:nvPicPr>
            <p:cNvPr id="1026" name="Picture 2" descr="Tech support scams scare you into thinking there's a problem with your computer, often by showing you fake malware warnings.">
              <a:extLst>
                <a:ext uri="{FF2B5EF4-FFF2-40B4-BE49-F238E27FC236}">
                  <a16:creationId xmlns:a16="http://schemas.microsoft.com/office/drawing/2014/main" id="{2D5B6164-6FC9-6F83-B85E-963B6335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81" y="1189452"/>
              <a:ext cx="6004761" cy="52302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F9A439-7CDF-155E-3F88-33F3609A71EA}"/>
                </a:ext>
              </a:extLst>
            </p:cNvPr>
            <p:cNvSpPr/>
            <p:nvPr/>
          </p:nvSpPr>
          <p:spPr>
            <a:xfrm>
              <a:off x="8906022" y="3711847"/>
              <a:ext cx="1294227" cy="2444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789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4134-7D0C-5E32-1382-E0F72A59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39F41-626A-050B-F482-E378DCF7174D}"/>
              </a:ext>
            </a:extLst>
          </p:cNvPr>
          <p:cNvSpPr>
            <a:spLocks noGrp="1"/>
          </p:cNvSpPr>
          <p:nvPr>
            <p:ph type="title"/>
          </p:nvPr>
        </p:nvSpPr>
        <p:spPr>
          <a:xfrm>
            <a:off x="2019450" y="167408"/>
            <a:ext cx="7182607" cy="1325563"/>
          </a:xfrm>
        </p:spPr>
        <p:txBody>
          <a:bodyPr/>
          <a:lstStyle/>
          <a:p>
            <a:r>
              <a:rPr lang="ar-AE" sz="4400" dirty="0">
                <a:latin typeface="Arial" panose="020B0604020202020204" pitchFamily="34" charset="0"/>
                <a:cs typeface="Arial" panose="020B0604020202020204" pitchFamily="34" charset="0"/>
              </a:rPr>
              <a:t>کلاهبرداری در خرید اینترنتی</a:t>
            </a:r>
          </a:p>
        </p:txBody>
      </p:sp>
      <p:sp>
        <p:nvSpPr>
          <p:cNvPr id="6" name="Slide Number Placeholder 5">
            <a:extLst>
              <a:ext uri="{FF2B5EF4-FFF2-40B4-BE49-F238E27FC236}">
                <a16:creationId xmlns:a16="http://schemas.microsoft.com/office/drawing/2014/main" id="{639C1408-CAF9-3655-BB59-4DE809076837}"/>
              </a:ext>
            </a:extLst>
          </p:cNvPr>
          <p:cNvSpPr>
            <a:spLocks noGrp="1"/>
          </p:cNvSpPr>
          <p:nvPr>
            <p:ph type="sldNum" sz="quarter" idx="11"/>
          </p:nvPr>
        </p:nvSpPr>
        <p:spPr/>
        <p:txBody>
          <a:bodyPr/>
          <a:lstStyle/>
          <a:p>
            <a:pPr>
              <a:defRPr/>
            </a:pPr>
            <a:fld id="{5D834F31-63CD-4BB0-9F9E-B240BA518BE4}" type="slidenum">
              <a:rPr lang="en-AU" altLang="en-US" smtClean="0"/>
              <a:pPr>
                <a:defRPr/>
              </a:pPr>
              <a:t>11</a:t>
            </a:fld>
            <a:endParaRPr lang="en-AU" altLang="en-US"/>
          </a:p>
        </p:txBody>
      </p:sp>
      <p:pic>
        <p:nvPicPr>
          <p:cNvPr id="7" name="Picture 6">
            <a:extLst>
              <a:ext uri="{FF2B5EF4-FFF2-40B4-BE49-F238E27FC236}">
                <a16:creationId xmlns:a16="http://schemas.microsoft.com/office/drawing/2014/main" id="{D894A721-EC26-12D6-70AA-9A6F3DB33FD8}"/>
              </a:ext>
            </a:extLst>
          </p:cNvPr>
          <p:cNvPicPr>
            <a:picLocks noChangeAspect="1"/>
          </p:cNvPicPr>
          <p:nvPr/>
        </p:nvPicPr>
        <p:blipFill>
          <a:blip r:embed="rId3"/>
          <a:srcRect l="9261" t="55431" r="74724" b="8512"/>
          <a:stretch/>
        </p:blipFill>
        <p:spPr>
          <a:xfrm>
            <a:off x="9419771" y="318759"/>
            <a:ext cx="1062666" cy="1022860"/>
          </a:xfrm>
          <a:prstGeom prst="rect">
            <a:avLst/>
          </a:prstGeom>
        </p:spPr>
      </p:pic>
      <p:pic>
        <p:nvPicPr>
          <p:cNvPr id="13" name="Picture 12">
            <a:extLst>
              <a:ext uri="{FF2B5EF4-FFF2-40B4-BE49-F238E27FC236}">
                <a16:creationId xmlns:a16="http://schemas.microsoft.com/office/drawing/2014/main" id="{381FA298-7390-652D-854E-FF6193A55162}"/>
              </a:ext>
            </a:extLst>
          </p:cNvPr>
          <p:cNvPicPr>
            <a:picLocks noChangeAspect="1"/>
          </p:cNvPicPr>
          <p:nvPr/>
        </p:nvPicPr>
        <p:blipFill>
          <a:blip r:embed="rId4"/>
          <a:stretch>
            <a:fillRect/>
          </a:stretch>
        </p:blipFill>
        <p:spPr>
          <a:xfrm>
            <a:off x="200904" y="1271636"/>
            <a:ext cx="8042030" cy="5177307"/>
          </a:xfrm>
          <a:prstGeom prst="rect">
            <a:avLst/>
          </a:prstGeom>
        </p:spPr>
      </p:pic>
      <p:sp>
        <p:nvSpPr>
          <p:cNvPr id="9" name="Content Placeholder 2">
            <a:extLst>
              <a:ext uri="{FF2B5EF4-FFF2-40B4-BE49-F238E27FC236}">
                <a16:creationId xmlns:a16="http://schemas.microsoft.com/office/drawing/2014/main" id="{12346186-C9D8-5984-13FC-1F64977017EA}"/>
              </a:ext>
            </a:extLst>
          </p:cNvPr>
          <p:cNvSpPr>
            <a:spLocks noGrp="1"/>
          </p:cNvSpPr>
          <p:nvPr>
            <p:ph sz="half" idx="1"/>
          </p:nvPr>
        </p:nvSpPr>
        <p:spPr>
          <a:xfrm>
            <a:off x="7707086" y="2101827"/>
            <a:ext cx="4122057" cy="3516923"/>
          </a:xfrm>
        </p:spPr>
        <p:txBody>
          <a:bodyPr/>
          <a:lstStyle/>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تبلیغات جعلی یا وب سایت هایی برای فروش محصولات ایجاد می کنند. </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آنها پول خود را و هرگز شما را با محصول ارائه می کنند.</a:t>
            </a:r>
          </a:p>
        </p:txBody>
      </p:sp>
    </p:spTree>
    <p:extLst>
      <p:ext uri="{BB962C8B-B14F-4D97-AF65-F5344CB8AC3E}">
        <p14:creationId xmlns:p14="http://schemas.microsoft.com/office/powerpoint/2010/main" val="3570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7022950" cy="1325563"/>
          </a:xfrm>
        </p:spPr>
        <p:txBody>
          <a:bodyPr/>
          <a:lstStyle/>
          <a:p>
            <a:r>
              <a:rPr lang="ar-AE" sz="4400" dirty="0">
                <a:latin typeface="Arial" panose="020B0604020202020204" pitchFamily="34" charset="0"/>
                <a:cs typeface="Arial" panose="020B0604020202020204" pitchFamily="34" charset="0"/>
              </a:rPr>
              <a:t>کلاهبرداری فیشینگ</a:t>
            </a: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5878287" y="1943238"/>
            <a:ext cx="5967826" cy="3516923"/>
          </a:xfrm>
        </p:spPr>
        <p:txBody>
          <a:bodyPr/>
          <a:lstStyle/>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ایمیل های جعلی را از شخصی مانند بانک یا دولت ارسال می کنند.</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آنها معمولاً از شما می خواهند که اطلاعات شخصی را برای آنها ارسال کنید. </a:t>
            </a:r>
          </a:p>
          <a:p>
            <a:pPr marL="0" lvl="0" indent="0">
              <a:lnSpc>
                <a:spcPct val="107000"/>
              </a:lnSpc>
              <a:spcAft>
                <a:spcPts val="800"/>
              </a:spcAft>
              <a:buNone/>
              <a:tabLst>
                <a:tab pos="457200" algn="l"/>
              </a:tabLst>
            </a:pPr>
            <a:r>
              <a:rPr lang="ar-AE"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هنگامی که آنها جزئیات کافی داشته باشند، می توانند وانمود کنند که شما هستند.</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9275068"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490188" y="1492971"/>
            <a:ext cx="5388099" cy="4184868"/>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E64E-CFCA-7A9D-3089-24A564D0F27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301F653-1340-1A0A-F8EB-F83BA3C4905D}"/>
              </a:ext>
            </a:extLst>
          </p:cNvPr>
          <p:cNvSpPr>
            <a:spLocks noGrp="1"/>
          </p:cNvSpPr>
          <p:nvPr>
            <p:ph sz="half" idx="1"/>
          </p:nvPr>
        </p:nvSpPr>
        <p:spPr>
          <a:xfrm>
            <a:off x="6543865" y="1702556"/>
            <a:ext cx="5271864" cy="3810549"/>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وقتی یک کلاهبردار از افرادی که به دنبال عشق آنلاین هستند سوء استفاده می کند.</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آنها اغلب وانمود می کنند که نسبت به شما احساسات دارند و بعد از اینکه به آنها اعتماد کردید از شما پول می خواهند.</a:t>
            </a:r>
            <a:endParaRPr lang="en-AU"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اگر شما از اپلیکیشن ها یا ویب سایت های دوست یابی استفاده میکنید، مطمئن شوید که هویت کسی را شخصاً تا حدی که ممکن باشد تایید میکنید.</a:t>
            </a:r>
          </a:p>
        </p:txBody>
      </p:sp>
      <p:sp>
        <p:nvSpPr>
          <p:cNvPr id="6" name="Slide Number Placeholder 5">
            <a:extLst>
              <a:ext uri="{FF2B5EF4-FFF2-40B4-BE49-F238E27FC236}">
                <a16:creationId xmlns:a16="http://schemas.microsoft.com/office/drawing/2014/main" id="{B41970ED-F3C8-5BA0-467A-AC6CDE4907CE}"/>
              </a:ext>
            </a:extLst>
          </p:cNvPr>
          <p:cNvSpPr>
            <a:spLocks noGrp="1"/>
          </p:cNvSpPr>
          <p:nvPr>
            <p:ph type="sldNum" sz="quarter" idx="11"/>
          </p:nvPr>
        </p:nvSpPr>
        <p:spPr/>
        <p:txBody>
          <a:bodyPr/>
          <a:lstStyle/>
          <a:p>
            <a:pPr>
              <a:defRPr/>
            </a:pPr>
            <a:fld id="{5D834F31-63CD-4BB0-9F9E-B240BA518BE4}" type="slidenum">
              <a:rPr lang="en-AU" altLang="en-US" smtClean="0"/>
              <a:pPr>
                <a:defRPr/>
              </a:pPr>
              <a:t>13</a:t>
            </a:fld>
            <a:endParaRPr lang="en-AU" altLang="en-US"/>
          </a:p>
        </p:txBody>
      </p:sp>
      <p:pic>
        <p:nvPicPr>
          <p:cNvPr id="14" name="Picture 13">
            <a:extLst>
              <a:ext uri="{FF2B5EF4-FFF2-40B4-BE49-F238E27FC236}">
                <a16:creationId xmlns:a16="http://schemas.microsoft.com/office/drawing/2014/main" id="{9D4ADBD8-6E2C-0C61-08E7-C5A33836D091}"/>
              </a:ext>
            </a:extLst>
          </p:cNvPr>
          <p:cNvPicPr>
            <a:picLocks noChangeAspect="1"/>
          </p:cNvPicPr>
          <p:nvPr/>
        </p:nvPicPr>
        <p:blipFill>
          <a:blip r:embed="rId3"/>
          <a:stretch>
            <a:fillRect/>
          </a:stretch>
        </p:blipFill>
        <p:spPr>
          <a:xfrm>
            <a:off x="0" y="830189"/>
            <a:ext cx="6354062" cy="6077798"/>
          </a:xfrm>
          <a:prstGeom prst="rect">
            <a:avLst/>
          </a:prstGeom>
        </p:spPr>
      </p:pic>
      <p:sp>
        <p:nvSpPr>
          <p:cNvPr id="2" name="Title 1">
            <a:extLst>
              <a:ext uri="{FF2B5EF4-FFF2-40B4-BE49-F238E27FC236}">
                <a16:creationId xmlns:a16="http://schemas.microsoft.com/office/drawing/2014/main" id="{B567E13F-D478-88E4-760F-5A82371BF55F}"/>
              </a:ext>
            </a:extLst>
          </p:cNvPr>
          <p:cNvSpPr>
            <a:spLocks noGrp="1"/>
          </p:cNvSpPr>
          <p:nvPr>
            <p:ph type="title"/>
          </p:nvPr>
        </p:nvSpPr>
        <p:spPr>
          <a:xfrm>
            <a:off x="2156848" y="11716"/>
            <a:ext cx="7022949" cy="1325563"/>
          </a:xfrm>
        </p:spPr>
        <p:txBody>
          <a:bodyPr/>
          <a:lstStyle/>
          <a:p>
            <a:r>
              <a:rPr lang="ar-AE" sz="4000" dirty="0">
                <a:latin typeface="Arial" panose="020B0604020202020204" pitchFamily="34" charset="0"/>
                <a:cs typeface="Arial" panose="020B0604020202020204" pitchFamily="34" charset="0"/>
              </a:rPr>
              <a:t>کلاهبرداری های عاشقانه (رومنس)</a:t>
            </a:r>
          </a:p>
        </p:txBody>
      </p:sp>
      <p:pic>
        <p:nvPicPr>
          <p:cNvPr id="4" name="Picture 3" descr="Shape, icon&#10;&#10;Description automatically generated">
            <a:extLst>
              <a:ext uri="{FF2B5EF4-FFF2-40B4-BE49-F238E27FC236}">
                <a16:creationId xmlns:a16="http://schemas.microsoft.com/office/drawing/2014/main" id="{7CBBFA99-B129-9E88-3C74-318B8AAE0227}"/>
              </a:ext>
            </a:extLst>
          </p:cNvPr>
          <p:cNvPicPr>
            <a:picLocks noChangeAspect="1"/>
          </p:cNvPicPr>
          <p:nvPr/>
        </p:nvPicPr>
        <p:blipFill>
          <a:blip r:embed="rId4"/>
          <a:stretch>
            <a:fillRect/>
          </a:stretch>
        </p:blipFill>
        <p:spPr>
          <a:xfrm>
            <a:off x="9310426" y="122383"/>
            <a:ext cx="1104228" cy="1104228"/>
          </a:xfrm>
          <a:prstGeom prst="rect">
            <a:avLst/>
          </a:prstGeom>
        </p:spPr>
      </p:pic>
    </p:spTree>
    <p:extLst>
      <p:ext uri="{BB962C8B-B14F-4D97-AF65-F5344CB8AC3E}">
        <p14:creationId xmlns:p14="http://schemas.microsoft.com/office/powerpoint/2010/main" val="1199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8793-08EF-BE55-516F-92C0168C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56233-B9BE-55FF-7C2D-8D59101CF735}"/>
              </a:ext>
            </a:extLst>
          </p:cNvPr>
          <p:cNvSpPr>
            <a:spLocks noGrp="1"/>
          </p:cNvSpPr>
          <p:nvPr>
            <p:ph type="title"/>
          </p:nvPr>
        </p:nvSpPr>
        <p:spPr>
          <a:xfrm>
            <a:off x="3165278" y="208481"/>
            <a:ext cx="7153579" cy="1325563"/>
          </a:xfrm>
        </p:spPr>
        <p:txBody>
          <a:bodyPr/>
          <a:lstStyle/>
          <a:p>
            <a:r>
              <a:rPr lang="ar-AE" sz="4400" dirty="0">
                <a:latin typeface="Arial" panose="020B0604020202020204" pitchFamily="34" charset="0"/>
                <a:cs typeface="Arial" panose="020B0604020202020204" pitchFamily="34" charset="0"/>
              </a:rPr>
              <a:t>کلاهبرداری های کارت تحفه</a:t>
            </a:r>
          </a:p>
        </p:txBody>
      </p:sp>
      <p:sp>
        <p:nvSpPr>
          <p:cNvPr id="9" name="Content Placeholder 2">
            <a:extLst>
              <a:ext uri="{FF2B5EF4-FFF2-40B4-BE49-F238E27FC236}">
                <a16:creationId xmlns:a16="http://schemas.microsoft.com/office/drawing/2014/main" id="{71DA8F00-A885-74AD-A651-E43D26ED01D0}"/>
              </a:ext>
            </a:extLst>
          </p:cNvPr>
          <p:cNvSpPr>
            <a:spLocks noGrp="1"/>
          </p:cNvSpPr>
          <p:nvPr>
            <p:ph sz="half" idx="1"/>
          </p:nvPr>
        </p:nvSpPr>
        <p:spPr>
          <a:xfrm>
            <a:off x="4587388" y="1549825"/>
            <a:ext cx="7153578" cy="4317679"/>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شامل کسی است که شما را تشویق میکند تا کارت های تحفه بخرید و جزئیات آن‌ها را در اختیارشان قرار دهید.</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اغلب اوقات منحیث تجارت های قانونی، ادارات دولتی، یا حتی کسی که شما میشناسید، ظاهر میشوند.</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آنها ممکن ادعا کنند که پرداخت از طریق کارت های تحفه برای حل یک مشکل یا کمک در یک حالت اضطراری نیاز است.</a:t>
            </a:r>
          </a:p>
        </p:txBody>
      </p:sp>
      <p:sp>
        <p:nvSpPr>
          <p:cNvPr id="6" name="Slide Number Placeholder 5">
            <a:extLst>
              <a:ext uri="{FF2B5EF4-FFF2-40B4-BE49-F238E27FC236}">
                <a16:creationId xmlns:a16="http://schemas.microsoft.com/office/drawing/2014/main" id="{33C57735-F07D-3786-F0F0-F41536355446}"/>
              </a:ext>
            </a:extLst>
          </p:cNvPr>
          <p:cNvSpPr>
            <a:spLocks noGrp="1"/>
          </p:cNvSpPr>
          <p:nvPr>
            <p:ph type="sldNum" sz="quarter" idx="11"/>
          </p:nvPr>
        </p:nvSpPr>
        <p:spPr/>
        <p:txBody>
          <a:bodyPr/>
          <a:lstStyle/>
          <a:p>
            <a:pPr>
              <a:defRPr/>
            </a:pPr>
            <a:fld id="{5D834F31-63CD-4BB0-9F9E-B240BA518BE4}" type="slidenum">
              <a:rPr lang="en-AU" altLang="en-US" smtClean="0"/>
              <a:pPr>
                <a:defRPr/>
              </a:pPr>
              <a:t>14</a:t>
            </a:fld>
            <a:endParaRPr lang="en-AU" altLang="en-US"/>
          </a:p>
        </p:txBody>
      </p:sp>
      <p:pic>
        <p:nvPicPr>
          <p:cNvPr id="11" name="Picture 10">
            <a:extLst>
              <a:ext uri="{FF2B5EF4-FFF2-40B4-BE49-F238E27FC236}">
                <a16:creationId xmlns:a16="http://schemas.microsoft.com/office/drawing/2014/main" id="{04963001-3A70-EB76-DF82-B46F2719FDA6}"/>
              </a:ext>
            </a:extLst>
          </p:cNvPr>
          <p:cNvPicPr>
            <a:picLocks noChangeAspect="1"/>
          </p:cNvPicPr>
          <p:nvPr/>
        </p:nvPicPr>
        <p:blipFill>
          <a:blip r:embed="rId3"/>
          <a:stretch>
            <a:fillRect/>
          </a:stretch>
        </p:blipFill>
        <p:spPr>
          <a:xfrm>
            <a:off x="259359" y="85258"/>
            <a:ext cx="4182059" cy="6687483"/>
          </a:xfrm>
          <a:prstGeom prst="rect">
            <a:avLst/>
          </a:prstGeom>
        </p:spPr>
      </p:pic>
      <p:grpSp>
        <p:nvGrpSpPr>
          <p:cNvPr id="3" name="Group 2">
            <a:extLst>
              <a:ext uri="{FF2B5EF4-FFF2-40B4-BE49-F238E27FC236}">
                <a16:creationId xmlns:a16="http://schemas.microsoft.com/office/drawing/2014/main" id="{63AE63D5-FB13-5C6E-345C-B40D8B86FCA2}"/>
              </a:ext>
            </a:extLst>
          </p:cNvPr>
          <p:cNvGrpSpPr/>
          <p:nvPr/>
        </p:nvGrpSpPr>
        <p:grpSpPr>
          <a:xfrm>
            <a:off x="4172535" y="409574"/>
            <a:ext cx="836291" cy="836291"/>
            <a:chOff x="9016717" y="3899393"/>
            <a:chExt cx="1578417" cy="1578417"/>
          </a:xfrm>
        </p:grpSpPr>
        <p:pic>
          <p:nvPicPr>
            <p:cNvPr id="7" name="Graphic 2" descr="Present outline">
              <a:extLst>
                <a:ext uri="{FF2B5EF4-FFF2-40B4-BE49-F238E27FC236}">
                  <a16:creationId xmlns:a16="http://schemas.microsoft.com/office/drawing/2014/main" id="{F2CA50CD-2E04-EC69-230D-3912A1848F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5029" y="3929178"/>
              <a:ext cx="1249368" cy="1249368"/>
            </a:xfrm>
            <a:prstGeom prst="rect">
              <a:avLst/>
            </a:prstGeom>
          </p:spPr>
        </p:pic>
        <p:sp>
          <p:nvSpPr>
            <p:cNvPr id="8" name="Oval 7">
              <a:extLst>
                <a:ext uri="{FF2B5EF4-FFF2-40B4-BE49-F238E27FC236}">
                  <a16:creationId xmlns:a16="http://schemas.microsoft.com/office/drawing/2014/main" id="{6ED400B9-9136-4AEB-FC0F-21E4465A1E55}"/>
                </a:ext>
              </a:extLst>
            </p:cNvPr>
            <p:cNvSpPr/>
            <p:nvPr/>
          </p:nvSpPr>
          <p:spPr>
            <a:xfrm>
              <a:off x="9016717" y="3899393"/>
              <a:ext cx="1578417" cy="1578417"/>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88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6D81F-D180-DEAF-414E-38AF6C90DE63}"/>
              </a:ext>
            </a:extLst>
          </p:cNvPr>
          <p:cNvSpPr>
            <a:spLocks noGrp="1"/>
          </p:cNvSpPr>
          <p:nvPr>
            <p:ph type="title"/>
          </p:nvPr>
        </p:nvSpPr>
        <p:spPr>
          <a:xfrm>
            <a:off x="1162214" y="171760"/>
            <a:ext cx="9867572" cy="1325563"/>
          </a:xfrm>
        </p:spPr>
        <p:txBody>
          <a:bodyPr rtlCol="1"/>
          <a:lstStyle/>
          <a:p>
            <a:pPr algn="ctr" rtl="1"/>
            <a:r>
              <a:rPr lang="prs" sz="4800" dirty="0">
                <a:latin typeface="Arial" panose="020B0604020202020204" pitchFamily="34" charset="0"/>
                <a:cs typeface="Arial" panose="020B0604020202020204" pitchFamily="34" charset="0"/>
              </a:rPr>
              <a:t>نکاتی برای ایمن ماندن آنلاین</a:t>
            </a:r>
          </a:p>
        </p:txBody>
      </p:sp>
      <p:graphicFrame>
        <p:nvGraphicFramePr>
          <p:cNvPr id="10" name="Content Placeholder 5">
            <a:extLst>
              <a:ext uri="{FF2B5EF4-FFF2-40B4-BE49-F238E27FC236}">
                <a16:creationId xmlns:a16="http://schemas.microsoft.com/office/drawing/2014/main" id="{2D874D53-55FC-A4E7-485A-F44D7E3139AA}"/>
              </a:ext>
            </a:extLst>
          </p:cNvPr>
          <p:cNvGraphicFramePr>
            <a:graphicFrameLocks noGrp="1"/>
          </p:cNvGraphicFramePr>
          <p:nvPr>
            <p:ph idx="1"/>
            <p:extLst>
              <p:ext uri="{D42A27DB-BD31-4B8C-83A1-F6EECF244321}">
                <p14:modId xmlns:p14="http://schemas.microsoft.com/office/powerpoint/2010/main" val="1186825944"/>
              </p:ext>
            </p:extLst>
          </p:nvPr>
        </p:nvGraphicFramePr>
        <p:xfrm>
          <a:off x="483398" y="1497323"/>
          <a:ext cx="11225203" cy="4641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405DFCC-C1A8-1DD9-E355-E90B89B01F6D}"/>
              </a:ext>
            </a:extLst>
          </p:cNvPr>
          <p:cNvSpPr/>
          <p:nvPr/>
        </p:nvSpPr>
        <p:spPr>
          <a:xfrm>
            <a:off x="10353822" y="-1"/>
            <a:ext cx="18288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70305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1" anchor="ctr">
            <a:normAutofit/>
          </a:bodyPr>
          <a:lstStyle/>
          <a:p>
            <a:pPr rtl="1" eaLnBrk="1" hangingPunct="1"/>
            <a:r>
              <a:rPr lang="prs" sz="4000" dirty="0">
                <a:solidFill>
                  <a:srgbClr val="1962B2"/>
                </a:solidFill>
                <a:latin typeface="Arial" panose="020B0604020202020204" pitchFamily="34" charset="0"/>
                <a:cs typeface="Arial" panose="020B0604020202020204" pitchFamily="34" charset="0"/>
              </a:rPr>
              <a:t>تست کلاهبرداری!</a:t>
            </a:r>
          </a:p>
        </p:txBody>
      </p:sp>
      <p:sp>
        <p:nvSpPr>
          <p:cNvPr id="18" name="Rectangle 17">
            <a:extLst>
              <a:ext uri="{FF2B5EF4-FFF2-40B4-BE49-F238E27FC236}">
                <a16:creationId xmlns:a16="http://schemas.microsoft.com/office/drawing/2014/main" id="{779A707D-B9AB-88A5-FDE9-F83AE647EB03}"/>
              </a:ext>
            </a:extLst>
          </p:cNvPr>
          <p:cNvSpPr/>
          <p:nvPr/>
        </p:nvSpPr>
        <p:spPr>
          <a:xfrm>
            <a:off x="4179741" y="427681"/>
            <a:ext cx="7205007"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1" anchor="ctr">
            <a:normAutofit/>
          </a:bodyPr>
          <a:lstStyle/>
          <a:p>
            <a:pPr algn="ctr" rtl="1" eaLnBrk="1" fontAlgn="auto" hangingPunct="1">
              <a:lnSpc>
                <a:spcPct val="90000"/>
              </a:lnSpc>
              <a:spcBef>
                <a:spcPts val="1000"/>
              </a:spcBef>
              <a:spcAft>
                <a:spcPts val="0"/>
              </a:spcAft>
              <a:defRPr/>
            </a:pPr>
            <a:r>
              <a:rPr lang="prs" sz="4000" dirty="0">
                <a:solidFill>
                  <a:schemeClr val="tx1"/>
                </a:solidFill>
                <a:latin typeface="Arial" panose="020B0604020202020204" pitchFamily="34" charset="0"/>
                <a:cs typeface="Arial" panose="020B0604020202020204" pitchFamily="34" charset="0"/>
              </a:rPr>
              <a:t>فکر میکنی کدام یک از اینها واقعی است؟</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F46F1651-B326-3A26-8FF8-17AE1AE50E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background with black text&#10;&#10;Description automatically generated">
            <a:extLst>
              <a:ext uri="{FF2B5EF4-FFF2-40B4-BE49-F238E27FC236}">
                <a16:creationId xmlns:a16="http://schemas.microsoft.com/office/drawing/2014/main" id="{0D00FA82-4F8D-F8E9-712A-753C939B6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264" y="2478413"/>
            <a:ext cx="4677476" cy="1785409"/>
          </a:xfrm>
          <a:prstGeom prst="rect">
            <a:avLst/>
          </a:prstGeom>
        </p:spPr>
      </p:pic>
    </p:spTree>
    <p:extLst>
      <p:ext uri="{BB962C8B-B14F-4D97-AF65-F5344CB8AC3E}">
        <p14:creationId xmlns:p14="http://schemas.microsoft.com/office/powerpoint/2010/main" val="328873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 name="Picture 1" descr="A white background with black text&#10;&#10;Description automatically generated">
            <a:extLst>
              <a:ext uri="{FF2B5EF4-FFF2-40B4-BE49-F238E27FC236}">
                <a16:creationId xmlns:a16="http://schemas.microsoft.com/office/drawing/2014/main" id="{7FE1C9DB-1303-AF01-13B4-CBF8DFEA7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264" y="2478413"/>
            <a:ext cx="4677476" cy="1785409"/>
          </a:xfrm>
          <a:prstGeom prst="rect">
            <a:avLst/>
          </a:prstGeom>
        </p:spPr>
      </p:pic>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1" anchor="ctr">
            <a:normAutofit/>
          </a:bodyPr>
          <a:lstStyle/>
          <a:p>
            <a:pPr rtl="1" eaLnBrk="1" hangingPunct="1"/>
            <a:r>
              <a:rPr lang="prs" sz="4000">
                <a:solidFill>
                  <a:srgbClr val="1962B2"/>
                </a:solidFill>
                <a:latin typeface="Arial" panose="020B0604020202020204" pitchFamily="34" charset="0"/>
                <a:cs typeface="Arial" panose="020B0604020202020204" pitchFamily="34" charset="0"/>
              </a:rPr>
              <a:t>تست کلاهبرداری!</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972FFC0-FAAA-6738-2186-0DEF84A350C6}"/>
              </a:ext>
            </a:extLst>
          </p:cNvPr>
          <p:cNvSpPr/>
          <p:nvPr/>
        </p:nvSpPr>
        <p:spPr>
          <a:xfrm>
            <a:off x="6190498" y="2208973"/>
            <a:ext cx="5814832" cy="23530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5" name="TextBox 4">
            <a:extLst>
              <a:ext uri="{FF2B5EF4-FFF2-40B4-BE49-F238E27FC236}">
                <a16:creationId xmlns:a16="http://schemas.microsoft.com/office/drawing/2014/main" id="{9BEC184E-B220-CE5F-A2D2-70A8E781CC66}"/>
              </a:ext>
            </a:extLst>
          </p:cNvPr>
          <p:cNvSpPr txBox="1"/>
          <p:nvPr/>
        </p:nvSpPr>
        <p:spPr>
          <a:xfrm>
            <a:off x="7588575" y="4850493"/>
            <a:ext cx="4131282" cy="1754326"/>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prs" sz="3600" dirty="0">
                <a:solidFill>
                  <a:srgbClr val="FF0000"/>
                </a:solidFill>
                <a:latin typeface="Arial" panose="020B0604020202020204" pitchFamily="34" charset="0"/>
                <a:cs typeface="Arial" panose="020B0604020202020204" pitchFamily="34" charset="0"/>
              </a:rPr>
              <a:t>این پیام واقعی است، و ما می توانیم در راه های دیگر تایید کنیم!</a:t>
            </a:r>
          </a:p>
        </p:txBody>
      </p:sp>
      <p:pic>
        <p:nvPicPr>
          <p:cNvPr id="6" name="Picture 16">
            <a:extLst>
              <a:ext uri="{FF2B5EF4-FFF2-40B4-BE49-F238E27FC236}">
                <a16:creationId xmlns:a16="http://schemas.microsoft.com/office/drawing/2014/main" id="{9F3CB96B-F06B-5DD1-318C-AF2A179218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336A4B8-DB0B-ADAA-8CE9-3F8A23CE5D94}"/>
              </a:ext>
            </a:extLst>
          </p:cNvPr>
          <p:cNvSpPr/>
          <p:nvPr/>
        </p:nvSpPr>
        <p:spPr>
          <a:xfrm>
            <a:off x="4179741" y="427681"/>
            <a:ext cx="7205007"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1" anchor="ctr">
            <a:normAutofit/>
          </a:bodyPr>
          <a:lstStyle/>
          <a:p>
            <a:pPr algn="ctr" rtl="1" eaLnBrk="1" fontAlgn="auto" hangingPunct="1">
              <a:lnSpc>
                <a:spcPct val="90000"/>
              </a:lnSpc>
              <a:spcBef>
                <a:spcPts val="1000"/>
              </a:spcBef>
              <a:spcAft>
                <a:spcPts val="0"/>
              </a:spcAft>
              <a:defRPr/>
            </a:pPr>
            <a:r>
              <a:rPr lang="prs" sz="4000" dirty="0">
                <a:solidFill>
                  <a:schemeClr val="tx1"/>
                </a:solidFill>
                <a:latin typeface="Arial" panose="020B0604020202020204" pitchFamily="34" charset="0"/>
                <a:cs typeface="Arial" panose="020B0604020202020204" pitchFamily="34" charset="0"/>
              </a:rPr>
              <a:t>فکر میکنی کدام یک از اینها واقعی است؟</a:t>
            </a:r>
          </a:p>
        </p:txBody>
      </p:sp>
    </p:spTree>
    <p:extLst>
      <p:ext uri="{BB962C8B-B14F-4D97-AF65-F5344CB8AC3E}">
        <p14:creationId xmlns:p14="http://schemas.microsoft.com/office/powerpoint/2010/main" val="79821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838200" y="50800"/>
            <a:ext cx="9228138" cy="1119188"/>
          </a:xfrm>
        </p:spPr>
        <p:txBody>
          <a:bodyPr rtlCol="1"/>
          <a:lstStyle/>
          <a:p>
            <a:pPr algn="ctr" rtl="1" eaLnBrk="1" hangingPunct="1"/>
            <a:r>
              <a:rPr lang="prs" sz="4800" dirty="0">
                <a:latin typeface="Arial" panose="020B0604020202020204" pitchFamily="34" charset="0"/>
                <a:ea typeface="Kanit" panose="020B0502040204020203" charset="0"/>
                <a:cs typeface="Arial" panose="020B0604020202020204" pitchFamily="34" charset="0"/>
              </a:rPr>
              <a:t>کلاهبرداری اس ام اس – نمونه های بیشتر!</a:t>
            </a:r>
          </a:p>
        </p:txBody>
      </p:sp>
      <p:sp>
        <p:nvSpPr>
          <p:cNvPr id="49155" name="Slide Number Placeholder 3">
            <a:extLst>
              <a:ext uri="{FF2B5EF4-FFF2-40B4-BE49-F238E27FC236}">
                <a16:creationId xmlns:a16="http://schemas.microsoft.com/office/drawing/2014/main" id="{06B72056-8824-1261-CD3A-BBC46D94149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a:lnSpc>
                <a:spcPct val="100000"/>
              </a:lnSpc>
              <a:spcBef>
                <a:spcPct val="0"/>
              </a:spcBef>
              <a:buFontTx/>
              <a:buNone/>
            </a:pPr>
            <a:fld id="{57DA016B-EB01-4607-A6A1-C43B434C3DF4}" type="slidenum">
              <a:rPr lang="en-AU" altLang="en-US" sz="1000" smtClean="0">
                <a:solidFill>
                  <a:srgbClr val="898989"/>
                </a:solidFill>
                <a:latin typeface="+mn-lt"/>
              </a:rPr>
              <a:pPr rtl="1">
                <a:lnSpc>
                  <a:spcPct val="100000"/>
                </a:lnSpc>
                <a:spcBef>
                  <a:spcPct val="0"/>
                </a:spcBef>
                <a:buFontTx/>
                <a:buNone/>
              </a:pPr>
              <a:t>18</a:t>
            </a:fld>
            <a:endParaRPr lang="en-AU" altLang="en-US" sz="1000">
              <a:solidFill>
                <a:srgbClr val="898989"/>
              </a:solidFill>
              <a:latin typeface="+mn-lt"/>
            </a:endParaRPr>
          </a:p>
        </p:txBody>
      </p:sp>
      <p:pic>
        <p:nvPicPr>
          <p:cNvPr id="3" name="Picture 6">
            <a:extLst>
              <a:ext uri="{FF2B5EF4-FFF2-40B4-BE49-F238E27FC236}">
                <a16:creationId xmlns:a16="http://schemas.microsoft.com/office/drawing/2014/main" id="{756B43A2-5F9B-939C-15CE-DE3081D6F8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9" r="20396" b="66197"/>
          <a:stretch/>
        </p:blipFill>
        <p:spPr bwMode="auto">
          <a:xfrm>
            <a:off x="1021354" y="1160629"/>
            <a:ext cx="4320000" cy="1485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a:extLst>
              <a:ext uri="{FF2B5EF4-FFF2-40B4-BE49-F238E27FC236}">
                <a16:creationId xmlns:a16="http://schemas.microsoft.com/office/drawing/2014/main" id="{0145E7E3-F2B3-2A64-45E6-3A73A4E8E6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333" r="19871" b="65388"/>
          <a:stretch/>
        </p:blipFill>
        <p:spPr bwMode="auto">
          <a:xfrm>
            <a:off x="6500985" y="2962812"/>
            <a:ext cx="4320000" cy="1525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phone&#10;&#10;Description automatically generated">
            <a:extLst>
              <a:ext uri="{FF2B5EF4-FFF2-40B4-BE49-F238E27FC236}">
                <a16:creationId xmlns:a16="http://schemas.microsoft.com/office/drawing/2014/main" id="{7D2DF361-96A6-AE03-57D8-648AA6C478C3}"/>
              </a:ext>
            </a:extLst>
          </p:cNvPr>
          <p:cNvPicPr>
            <a:picLocks noChangeAspect="1"/>
          </p:cNvPicPr>
          <p:nvPr/>
        </p:nvPicPr>
        <p:blipFill>
          <a:blip r:embed="rId5" cstate="print">
            <a:extLst>
              <a:ext uri="{28A0092B-C50C-407E-A947-70E740481C1C}">
                <a14:useLocalDpi xmlns:a14="http://schemas.microsoft.com/office/drawing/2010/main" val="0"/>
              </a:ext>
            </a:extLst>
          </a:blip>
          <a:srcRect t="27839" r="4618" b="4618"/>
          <a:stretch/>
        </p:blipFill>
        <p:spPr bwMode="auto">
          <a:xfrm>
            <a:off x="1159140" y="4854900"/>
            <a:ext cx="4089265" cy="1296225"/>
          </a:xfrm>
          <a:prstGeom prst="rect">
            <a:avLst/>
          </a:prstGeom>
          <a:noFill/>
          <a:ln>
            <a:noFill/>
          </a:ln>
        </p:spPr>
      </p:pic>
      <p:pic>
        <p:nvPicPr>
          <p:cNvPr id="6" name="Picture 5" descr="A close-up of a message&#10;&#10;Description automatically generated">
            <a:extLst>
              <a:ext uri="{FF2B5EF4-FFF2-40B4-BE49-F238E27FC236}">
                <a16:creationId xmlns:a16="http://schemas.microsoft.com/office/drawing/2014/main" id="{70E60006-B60C-9D31-E3F4-50BF51CFFAAF}"/>
              </a:ext>
            </a:extLst>
          </p:cNvPr>
          <p:cNvPicPr>
            <a:picLocks noChangeAspect="1"/>
          </p:cNvPicPr>
          <p:nvPr/>
        </p:nvPicPr>
        <p:blipFill>
          <a:blip r:embed="rId6">
            <a:extLst>
              <a:ext uri="{28A0092B-C50C-407E-A947-70E740481C1C}">
                <a14:useLocalDpi xmlns:a14="http://schemas.microsoft.com/office/drawing/2010/main" val="0"/>
              </a:ext>
            </a:extLst>
          </a:blip>
          <a:srcRect r="3237"/>
          <a:stretch/>
        </p:blipFill>
        <p:spPr>
          <a:xfrm>
            <a:off x="1021354" y="2742948"/>
            <a:ext cx="4320000" cy="2015041"/>
          </a:xfrm>
          <a:prstGeom prst="rect">
            <a:avLst/>
          </a:prstGeom>
        </p:spPr>
      </p:pic>
      <p:pic>
        <p:nvPicPr>
          <p:cNvPr id="7" name="Picture 6" descr="A close up of a message&#10;&#10;Description automatically generated">
            <a:extLst>
              <a:ext uri="{FF2B5EF4-FFF2-40B4-BE49-F238E27FC236}">
                <a16:creationId xmlns:a16="http://schemas.microsoft.com/office/drawing/2014/main" id="{EF5F8BDF-EEC6-64B7-33E6-0A7E957798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904" y="1202050"/>
            <a:ext cx="4180162" cy="1634605"/>
          </a:xfrm>
          <a:prstGeom prst="rect">
            <a:avLst/>
          </a:prstGeom>
        </p:spPr>
      </p:pic>
      <p:pic>
        <p:nvPicPr>
          <p:cNvPr id="8" name="Picture 7" descr="A screenshot of a message&#10;&#10;Description automatically generated">
            <a:extLst>
              <a:ext uri="{FF2B5EF4-FFF2-40B4-BE49-F238E27FC236}">
                <a16:creationId xmlns:a16="http://schemas.microsoft.com/office/drawing/2014/main" id="{93053CFA-02A1-EFBE-5934-4BC24F4ABA09}"/>
              </a:ext>
            </a:extLst>
          </p:cNvPr>
          <p:cNvPicPr>
            <a:picLocks noChangeAspect="1"/>
          </p:cNvPicPr>
          <p:nvPr/>
        </p:nvPicPr>
        <p:blipFill>
          <a:blip r:embed="rId8" cstate="print">
            <a:extLst>
              <a:ext uri="{28A0092B-C50C-407E-A947-70E740481C1C}">
                <a14:useLocalDpi xmlns:a14="http://schemas.microsoft.com/office/drawing/2010/main" val="0"/>
              </a:ext>
            </a:extLst>
          </a:blip>
          <a:srcRect t="24604" r="9024"/>
          <a:stretch/>
        </p:blipFill>
        <p:spPr bwMode="auto">
          <a:xfrm>
            <a:off x="6570904" y="4463493"/>
            <a:ext cx="4320000" cy="1590004"/>
          </a:xfrm>
          <a:prstGeom prst="rect">
            <a:avLst/>
          </a:prstGeom>
          <a:noFill/>
          <a:ln>
            <a:noFill/>
          </a:ln>
        </p:spPr>
      </p:pic>
    </p:spTree>
    <p:extLst>
      <p:ext uri="{BB962C8B-B14F-4D97-AF65-F5344CB8AC3E}">
        <p14:creationId xmlns:p14="http://schemas.microsoft.com/office/powerpoint/2010/main" val="180218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2791309" y="7380"/>
            <a:ext cx="5683103" cy="1325563"/>
          </a:xfrm>
        </p:spPr>
        <p:txBody>
          <a:bodyPr rtlCol="1"/>
          <a:lstStyle/>
          <a:p>
            <a:pPr rtl="1"/>
            <a:r>
              <a:rPr lang="prs" sz="4800" dirty="0">
                <a:latin typeface="Arial" panose="020B0604020202020204" pitchFamily="34" charset="0"/>
                <a:cs typeface="Arial" panose="020B0604020202020204" pitchFamily="34" charset="0"/>
              </a:rPr>
              <a:t>متن اسپم؟ آی فون</a:t>
            </a:r>
          </a:p>
        </p:txBody>
      </p:sp>
      <p:sp>
        <p:nvSpPr>
          <p:cNvPr id="52228" name="Slide Number Placeholder 3">
            <a:extLst>
              <a:ext uri="{FF2B5EF4-FFF2-40B4-BE49-F238E27FC236}">
                <a16:creationId xmlns:a16="http://schemas.microsoft.com/office/drawing/2014/main" id="{E2FD8341-9296-402F-2AC3-38C843D02BD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a:lnSpc>
                <a:spcPct val="100000"/>
              </a:lnSpc>
              <a:spcBef>
                <a:spcPct val="0"/>
              </a:spcBef>
              <a:buFontTx/>
              <a:buNone/>
            </a:pPr>
            <a:fld id="{936516E2-A83E-47FF-BC41-6DAF90ECCF89}" type="slidenum">
              <a:rPr lang="en-AU" altLang="en-US" sz="1000" smtClean="0">
                <a:solidFill>
                  <a:srgbClr val="898989"/>
                </a:solidFill>
                <a:latin typeface="+mn-lt"/>
              </a:rPr>
              <a:pPr rtl="1">
                <a:lnSpc>
                  <a:spcPct val="100000"/>
                </a:lnSpc>
                <a:spcBef>
                  <a:spcPct val="0"/>
                </a:spcBef>
                <a:buFontTx/>
                <a:buNone/>
              </a:pPr>
              <a:t>19</a:t>
            </a:fld>
            <a:endParaRPr lang="en-AU" altLang="en-US" sz="1000">
              <a:solidFill>
                <a:srgbClr val="898989"/>
              </a:solidFill>
              <a:latin typeface="+mn-lt"/>
            </a:endParaRPr>
          </a:p>
        </p:txBody>
      </p:sp>
      <p:pic>
        <p:nvPicPr>
          <p:cNvPr id="52229" name="Picture 4">
            <a:extLst>
              <a:ext uri="{FF2B5EF4-FFF2-40B4-BE49-F238E27FC236}">
                <a16:creationId xmlns:a16="http://schemas.microsoft.com/office/drawing/2014/main" id="{72580DBD-4766-A9D6-3947-76DB00CA05B5}"/>
              </a:ext>
            </a:extLst>
          </p:cNvPr>
          <p:cNvPicPr>
            <a:picLocks noChangeAspect="1"/>
          </p:cNvPicPr>
          <p:nvPr/>
        </p:nvPicPr>
        <p:blipFill rotWithShape="1">
          <a:blip r:embed="rId3">
            <a:extLst>
              <a:ext uri="{28A0092B-C50C-407E-A947-70E740481C1C}">
                <a14:useLocalDpi xmlns:a14="http://schemas.microsoft.com/office/drawing/2010/main" val="0"/>
              </a:ext>
            </a:extLst>
          </a:blip>
          <a:srcRect t="2524" b="8696"/>
          <a:stretch/>
        </p:blipFill>
        <p:spPr bwMode="auto">
          <a:xfrm>
            <a:off x="4333687" y="1387195"/>
            <a:ext cx="3737989" cy="468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38C9C670-32C0-38A7-FFF0-CAB1C070F83A}"/>
              </a:ext>
            </a:extLst>
          </p:cNvPr>
          <p:cNvSpPr/>
          <p:nvPr/>
        </p:nvSpPr>
        <p:spPr>
          <a:xfrm>
            <a:off x="2847407" y="5470805"/>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6" name="TextBox 5">
            <a:extLst>
              <a:ext uri="{FF2B5EF4-FFF2-40B4-BE49-F238E27FC236}">
                <a16:creationId xmlns:a16="http://schemas.microsoft.com/office/drawing/2014/main" id="{DF2F59B7-6844-5618-FD81-75D53341F13F}"/>
              </a:ext>
            </a:extLst>
          </p:cNvPr>
          <p:cNvSpPr txBox="1"/>
          <p:nvPr/>
        </p:nvSpPr>
        <p:spPr>
          <a:xfrm>
            <a:off x="393895" y="2057240"/>
            <a:ext cx="3537056" cy="3416320"/>
          </a:xfrm>
          <a:prstGeom prst="rect">
            <a:avLst/>
          </a:prstGeom>
          <a:noFill/>
        </p:spPr>
        <p:txBody>
          <a:bodyPr wrap="square" rtlCol="1">
            <a:spAutoFit/>
          </a:bodyPr>
          <a:lstStyle/>
          <a:p>
            <a:pPr rtl="1"/>
            <a:r>
              <a:rPr lang="prs" sz="3600" dirty="0">
                <a:solidFill>
                  <a:srgbClr val="FF0000"/>
                </a:solidFill>
                <a:latin typeface="Arial" panose="020B0604020202020204" pitchFamily="34" charset="0"/>
                <a:cs typeface="Arial" panose="020B0604020202020204" pitchFamily="34" charset="0"/>
              </a:rPr>
              <a:t>در آیفون ها، شما می توانید پیام ها را به عنوان هرز (اسپم) گزارش دهید، و آنها از تلفن شما حذف می شوند. </a:t>
            </a:r>
            <a:endParaRPr lang="en-AU" sz="3600"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626C28-D513-0F34-3DEB-CBA35E177A85}"/>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pic>
        <p:nvPicPr>
          <p:cNvPr id="1028" name="Picture 4">
            <a:extLst>
              <a:ext uri="{FF2B5EF4-FFF2-40B4-BE49-F238E27FC236}">
                <a16:creationId xmlns:a16="http://schemas.microsoft.com/office/drawing/2014/main" id="{E9136DDE-3D96-81A1-4EAA-A6DDE52A16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54"/>
          <a:stretch/>
        </p:blipFill>
        <p:spPr bwMode="auto">
          <a:xfrm>
            <a:off x="8877149" y="0"/>
            <a:ext cx="3163887" cy="651827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E2C26862-5F7E-9384-1B94-ADF78ADEBD12}"/>
              </a:ext>
            </a:extLst>
          </p:cNvPr>
          <p:cNvSpPr/>
          <p:nvPr/>
        </p:nvSpPr>
        <p:spPr>
          <a:xfrm>
            <a:off x="8413782" y="5286903"/>
            <a:ext cx="660186"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8" name="Rectangle 266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 name="Picture 2" descr="Acacia Garden | Kings Park">
            <a:extLst>
              <a:ext uri="{FF2B5EF4-FFF2-40B4-BE49-F238E27FC236}">
                <a16:creationId xmlns:a16="http://schemas.microsoft.com/office/drawing/2014/main" id="{F64632C8-5B89-72A3-7794-7845C4CCD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 r="483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6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7416800" y="218445"/>
            <a:ext cx="4635500" cy="1899912"/>
          </a:xfrm>
        </p:spPr>
        <p:txBody>
          <a:bodyPr vert="horz" lIns="91440" tIns="45720" rIns="91440" bIns="45720" rtlCol="1" anchor="ctr">
            <a:normAutofit/>
          </a:bodyPr>
          <a:lstStyle/>
          <a:p>
            <a:pPr rtl="1" eaLnBrk="1" hangingPunct="1"/>
            <a:r>
              <a:rPr lang="prs" sz="4800" dirty="0">
                <a:solidFill>
                  <a:srgbClr val="1962B2"/>
                </a:solidFill>
                <a:latin typeface="Arial" panose="020B0604020202020204" pitchFamily="34" charset="0"/>
                <a:cs typeface="Arial" panose="020B0604020202020204" pitchFamily="34" charset="0"/>
              </a:rPr>
              <a:t>تصدیق کشور</a:t>
            </a:r>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7532914" y="1790701"/>
            <a:ext cx="4519386"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1">
            <a:noAutofit/>
          </a:bodyPr>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eaLnBrk="1" hangingPunct="1">
              <a:lnSpc>
                <a:spcPct val="120000"/>
              </a:lnSpc>
              <a:spcBef>
                <a:spcPct val="0"/>
              </a:spcBef>
              <a:spcAft>
                <a:spcPts val="600"/>
              </a:spcAft>
              <a:buNone/>
            </a:pPr>
            <a:r>
              <a:rPr lang="prs" sz="4000" dirty="0">
                <a:solidFill>
                  <a:schemeClr val="tx1"/>
                </a:solidFill>
                <a:latin typeface="Arial" panose="020B0604020202020204" pitchFamily="34" charset="0"/>
                <a:cs typeface="Arial" panose="020B0604020202020204" pitchFamily="34" charset="0"/>
              </a:rPr>
              <a:t>ما مالکان سنتی زمینی را که امروز در آن ملاقات می کنیم، می شناسیم. </a:t>
            </a:r>
          </a:p>
          <a:p>
            <a:pPr rtl="1" eaLnBrk="1" hangingPunct="1">
              <a:lnSpc>
                <a:spcPct val="120000"/>
              </a:lnSpc>
              <a:spcBef>
                <a:spcPct val="0"/>
              </a:spcBef>
              <a:spcAft>
                <a:spcPts val="600"/>
              </a:spcAft>
              <a:buNone/>
            </a:pPr>
            <a:endParaRPr lang="en-US" altLang="en-US" sz="2000" dirty="0">
              <a:solidFill>
                <a:schemeClr val="tx1"/>
              </a:solidFill>
              <a:latin typeface="Arial" panose="020B0604020202020204" pitchFamily="34" charset="0"/>
              <a:cs typeface="Arial" panose="020B0604020202020204" pitchFamily="34" charset="0"/>
            </a:endParaRPr>
          </a:p>
          <a:p>
            <a:pPr rtl="1" eaLnBrk="1" hangingPunct="1">
              <a:lnSpc>
                <a:spcPct val="120000"/>
              </a:lnSpc>
              <a:spcBef>
                <a:spcPct val="0"/>
              </a:spcBef>
              <a:spcAft>
                <a:spcPts val="600"/>
              </a:spcAft>
              <a:buNone/>
            </a:pPr>
            <a:r>
              <a:rPr lang="prs" sz="4000" dirty="0">
                <a:solidFill>
                  <a:schemeClr val="tx1"/>
                </a:solidFill>
                <a:latin typeface="Arial" panose="020B0604020202020204" pitchFamily="34" charset="0"/>
                <a:cs typeface="Arial" panose="020B0604020202020204" pitchFamily="34" charset="0"/>
              </a:rPr>
              <a:t>ما به بزرگان گذشته و حال ادای احترام می کنیم.</a:t>
            </a:r>
          </a:p>
        </p:txBody>
      </p:sp>
    </p:spTree>
    <p:extLst>
      <p:ext uri="{BB962C8B-B14F-4D97-AF65-F5344CB8AC3E}">
        <p14:creationId xmlns:p14="http://schemas.microsoft.com/office/powerpoint/2010/main" val="334861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788706" y="208607"/>
            <a:ext cx="10520977" cy="1325563"/>
          </a:xfrm>
        </p:spPr>
        <p:txBody>
          <a:bodyPr rtlCol="1"/>
          <a:lstStyle/>
          <a:p>
            <a:pPr rtl="1"/>
            <a:r>
              <a:rPr lang="prs" sz="5400" dirty="0">
                <a:latin typeface="Arial" panose="020B0604020202020204" pitchFamily="34" charset="0"/>
                <a:cs typeface="Arial" panose="020B0604020202020204" pitchFamily="34" charset="0"/>
              </a:rPr>
              <a:t>متن اسپم؟ اندروید</a:t>
            </a:r>
          </a:p>
        </p:txBody>
      </p:sp>
      <p:sp>
        <p:nvSpPr>
          <p:cNvPr id="6" name="TextBox 5">
            <a:extLst>
              <a:ext uri="{FF2B5EF4-FFF2-40B4-BE49-F238E27FC236}">
                <a16:creationId xmlns:a16="http://schemas.microsoft.com/office/drawing/2014/main" id="{DF2F59B7-6844-5618-FD81-75D53341F13F}"/>
              </a:ext>
            </a:extLst>
          </p:cNvPr>
          <p:cNvSpPr txBox="1"/>
          <p:nvPr/>
        </p:nvSpPr>
        <p:spPr>
          <a:xfrm>
            <a:off x="6376737" y="1788385"/>
            <a:ext cx="5240586" cy="3970318"/>
          </a:xfrm>
          <a:prstGeom prst="rect">
            <a:avLst/>
          </a:prstGeom>
          <a:noFill/>
        </p:spPr>
        <p:txBody>
          <a:bodyPr wrap="square" rtlCol="1">
            <a:spAutoFit/>
          </a:bodyPr>
          <a:lstStyle/>
          <a:p>
            <a:pPr rtl="1"/>
            <a:r>
              <a:rPr lang="prs" sz="3600" dirty="0">
                <a:solidFill>
                  <a:srgbClr val="FF0000"/>
                </a:solidFill>
                <a:latin typeface="Arial" panose="020B0604020202020204" pitchFamily="34" charset="0"/>
                <a:cs typeface="Arial" panose="020B0604020202020204" pitchFamily="34" charset="0"/>
              </a:rPr>
              <a:t>در اندروید، روی کلاهبرداری را مسدود و گزارش دهید"کلیک کنید تا:</a:t>
            </a:r>
          </a:p>
          <a:p>
            <a:pPr marL="457200" indent="-457200" rtl="1">
              <a:buFont typeface="Arial" panose="020B0604020202020204" pitchFamily="34" charset="0"/>
              <a:buChar char="•"/>
            </a:pPr>
            <a:r>
              <a:rPr lang="prs" sz="3600" dirty="0">
                <a:solidFill>
                  <a:srgbClr val="FF0000"/>
                </a:solidFill>
                <a:latin typeface="Arial" panose="020B0604020202020204" pitchFamily="34" charset="0"/>
                <a:cs typeface="Arial" panose="020B0604020202020204" pitchFamily="34" charset="0"/>
              </a:rPr>
              <a:t>شماره را از تماس دوباره با شما مسدود کنید.</a:t>
            </a:r>
          </a:p>
          <a:p>
            <a:pPr marL="457200" indent="-457200" rtl="1">
              <a:buFont typeface="Arial" panose="020B0604020202020204" pitchFamily="34" charset="0"/>
              <a:buChar char="•"/>
            </a:pPr>
            <a:r>
              <a:rPr lang="prs" sz="3600" dirty="0">
                <a:solidFill>
                  <a:srgbClr val="FF0000"/>
                </a:solidFill>
                <a:latin typeface="Arial" panose="020B0604020202020204" pitchFamily="34" charset="0"/>
                <a:cs typeface="Arial" panose="020B0604020202020204" pitchFamily="34" charset="0"/>
              </a:rPr>
              <a:t>پیام را به پوشه اسپم خود منتقل کنید.</a:t>
            </a:r>
            <a:endParaRPr lang="en-AU" sz="3600" dirty="0">
              <a:solidFill>
                <a:srgbClr val="FF000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BA7EC55-0186-8064-9A30-A6AF2322A6C7}"/>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pic>
        <p:nvPicPr>
          <p:cNvPr id="2" name="Picture 1">
            <a:extLst>
              <a:ext uri="{FF2B5EF4-FFF2-40B4-BE49-F238E27FC236}">
                <a16:creationId xmlns:a16="http://schemas.microsoft.com/office/drawing/2014/main" id="{94E5EFA6-C77D-955D-D58F-C9939F7DFE36}"/>
              </a:ext>
            </a:extLst>
          </p:cNvPr>
          <p:cNvPicPr>
            <a:picLocks noChangeAspect="1"/>
          </p:cNvPicPr>
          <p:nvPr/>
        </p:nvPicPr>
        <p:blipFill rotWithShape="1">
          <a:blip r:embed="rId3">
            <a:extLst>
              <a:ext uri="{28A0092B-C50C-407E-A947-70E740481C1C}">
                <a14:useLocalDpi xmlns:a14="http://schemas.microsoft.com/office/drawing/2010/main" val="0"/>
              </a:ext>
            </a:extLst>
          </a:blip>
          <a:srcRect t="10078" b="32702"/>
          <a:stretch/>
        </p:blipFill>
        <p:spPr bwMode="auto">
          <a:xfrm>
            <a:off x="682961" y="376907"/>
            <a:ext cx="4639238" cy="5900455"/>
          </a:xfrm>
          <a:prstGeom prst="rect">
            <a:avLst/>
          </a:prstGeom>
          <a:noFill/>
          <a:ln>
            <a:noFill/>
          </a:ln>
          <a:extLst>
            <a:ext uri="{53640926-AAD7-44D8-BBD7-CCE9431645EC}">
              <a14:shadowObscured xmlns:a14="http://schemas.microsoft.com/office/drawing/2010/main"/>
            </a:ext>
          </a:extLst>
        </p:spPr>
      </p:pic>
      <p:sp>
        <p:nvSpPr>
          <p:cNvPr id="3" name="Arrow: Right 2">
            <a:extLst>
              <a:ext uri="{FF2B5EF4-FFF2-40B4-BE49-F238E27FC236}">
                <a16:creationId xmlns:a16="http://schemas.microsoft.com/office/drawing/2014/main" id="{4E9A705C-8CF8-6BD4-FBB9-0716929B9849}"/>
              </a:ext>
            </a:extLst>
          </p:cNvPr>
          <p:cNvSpPr/>
          <p:nvPr/>
        </p:nvSpPr>
        <p:spPr>
          <a:xfrm>
            <a:off x="1091385" y="1443069"/>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509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091" name="Freeform: Shape 3090">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a:solidFill>
                <a:schemeClr val="bg2"/>
              </a:solidFill>
            </a:endParaRPr>
          </a:p>
        </p:txBody>
      </p:sp>
      <p:sp>
        <p:nvSpPr>
          <p:cNvPr id="2" name="Title 1">
            <a:extLst>
              <a:ext uri="{FF2B5EF4-FFF2-40B4-BE49-F238E27FC236}">
                <a16:creationId xmlns:a16="http://schemas.microsoft.com/office/drawing/2014/main" id="{4DCF4131-5BD7-0E8F-F061-938F8C771DBF}"/>
              </a:ext>
            </a:extLst>
          </p:cNvPr>
          <p:cNvSpPr>
            <a:spLocks noGrp="1"/>
          </p:cNvSpPr>
          <p:nvPr>
            <p:ph type="title"/>
          </p:nvPr>
        </p:nvSpPr>
        <p:spPr>
          <a:xfrm>
            <a:off x="4071352" y="773338"/>
            <a:ext cx="7876006" cy="1062441"/>
          </a:xfrm>
        </p:spPr>
        <p:txBody>
          <a:bodyPr vert="horz" lIns="91440" tIns="45720" rIns="91440" bIns="45720" rtlCol="1" anchor="b">
            <a:normAutofit/>
          </a:bodyPr>
          <a:lstStyle/>
          <a:p>
            <a:pPr rtl="1" eaLnBrk="1" hangingPunct="1"/>
            <a:r>
              <a:rPr lang="prs" sz="5400" dirty="0">
                <a:solidFill>
                  <a:srgbClr val="1962B2"/>
                </a:solidFill>
                <a:latin typeface="Arial" panose="020B0604020202020204" pitchFamily="34" charset="0"/>
                <a:cs typeface="Arial" panose="020B0604020202020204" pitchFamily="34" charset="0"/>
              </a:rPr>
              <a:t>هشدارهای شرکت</a:t>
            </a:r>
          </a:p>
        </p:txBody>
      </p:sp>
      <p:pic>
        <p:nvPicPr>
          <p:cNvPr id="1042" name="Picture 18">
            <a:extLst>
              <a:ext uri="{FF2B5EF4-FFF2-40B4-BE49-F238E27FC236}">
                <a16:creationId xmlns:a16="http://schemas.microsoft.com/office/drawing/2014/main" id="{14460857-76B1-A47C-76E9-90AC9E411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0" r="-268" b="67015"/>
          <a:stretch/>
        </p:blipFill>
        <p:spPr bwMode="auto">
          <a:xfrm>
            <a:off x="303892" y="2402019"/>
            <a:ext cx="5683953" cy="3189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C Scamwatch on X: &quot;Planning on bagging some bargains this Black Friday  and Cyber Monday? Make sure you're not shopping on a scam website.  Remember, huge discounts, unusual URLs &amp; limited payment">
            <a:extLst>
              <a:ext uri="{FF2B5EF4-FFF2-40B4-BE49-F238E27FC236}">
                <a16:creationId xmlns:a16="http://schemas.microsoft.com/office/drawing/2014/main" id="{F8B7FFCB-1EDB-E502-8E38-56E2D6FF8C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04157" y="2432607"/>
            <a:ext cx="5987844" cy="3128647"/>
          </a:xfrm>
          <a:prstGeom prst="rect">
            <a:avLst/>
          </a:prstGeom>
          <a:noFill/>
          <a:extLst>
            <a:ext uri="{909E8E84-426E-40DD-AFC4-6F175D3DCCD1}">
              <a14:hiddenFill xmlns:a14="http://schemas.microsoft.com/office/drawing/2010/main">
                <a:solidFill>
                  <a:srgbClr val="FFFFFF"/>
                </a:solidFill>
              </a14:hiddenFill>
            </a:ext>
          </a:extLst>
        </p:spPr>
      </p:pic>
      <p:sp>
        <p:nvSpPr>
          <p:cNvPr id="3093" name="Freeform: Shape 3092">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29818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55C8229-458B-483E-A9DE-AAAD8EEF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05" name="Rectangle 4104">
            <a:extLst>
              <a:ext uri="{FF2B5EF4-FFF2-40B4-BE49-F238E27FC236}">
                <a16:creationId xmlns:a16="http://schemas.microsoft.com/office/drawing/2014/main" id="{DD0AED3C-9941-44F2-8730-4D6DAD4E0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07" name="Rectangle 4106">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18ACDF4D-B76A-B923-0C17-AE048CE52927}"/>
              </a:ext>
            </a:extLst>
          </p:cNvPr>
          <p:cNvSpPr>
            <a:spLocks noGrp="1"/>
          </p:cNvSpPr>
          <p:nvPr>
            <p:ph type="title"/>
          </p:nvPr>
        </p:nvSpPr>
        <p:spPr>
          <a:xfrm>
            <a:off x="-3538400" y="2618318"/>
            <a:ext cx="6546587" cy="881366"/>
          </a:xfrm>
        </p:spPr>
        <p:txBody>
          <a:bodyPr vert="horz" lIns="91440" tIns="45720" rIns="91440" bIns="45720" rtlCol="1" anchor="b">
            <a:noAutofit/>
          </a:bodyPr>
          <a:lstStyle/>
          <a:p>
            <a:pPr rtl="1" eaLnBrk="1" hangingPunct="1"/>
            <a:r>
              <a:rPr lang="prs" sz="5400" dirty="0">
                <a:solidFill>
                  <a:srgbClr val="1962B2"/>
                </a:solidFill>
                <a:latin typeface="Arial" panose="020B0604020202020204" pitchFamily="34" charset="0"/>
                <a:cs typeface="Arial" panose="020B0604020202020204" pitchFamily="34" charset="0"/>
              </a:rPr>
              <a:t>بازار </a:t>
            </a:r>
            <a:br>
              <a:rPr lang="en-US" sz="5400" dirty="0">
                <a:solidFill>
                  <a:srgbClr val="1962B2"/>
                </a:solidFill>
                <a:latin typeface="Arial" panose="020B0604020202020204" pitchFamily="34" charset="0"/>
                <a:cs typeface="Arial" panose="020B0604020202020204" pitchFamily="34" charset="0"/>
              </a:rPr>
            </a:br>
            <a:r>
              <a:rPr lang="prs" sz="5400" dirty="0">
                <a:solidFill>
                  <a:srgbClr val="1962B2"/>
                </a:solidFill>
                <a:latin typeface="Arial" panose="020B0604020202020204" pitchFamily="34" charset="0"/>
                <a:cs typeface="Arial" panose="020B0604020202020204" pitchFamily="34" charset="0"/>
              </a:rPr>
              <a:t>کلاهبرداری</a:t>
            </a:r>
          </a:p>
        </p:txBody>
      </p:sp>
      <p:sp>
        <p:nvSpPr>
          <p:cNvPr id="4109" name="Rectangle 4108">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964"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1"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111" name="Straight Connector 411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60E5AEAB-A34D-449F-B358-9F6E31A52DEA" descr="IMG_9600.jpg">
            <a:extLst>
              <a:ext uri="{FF2B5EF4-FFF2-40B4-BE49-F238E27FC236}">
                <a16:creationId xmlns:a16="http://schemas.microsoft.com/office/drawing/2014/main" id="{D19EECDB-530F-770F-6990-98B276291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8" b="23313"/>
          <a:stretch/>
        </p:blipFill>
        <p:spPr bwMode="auto">
          <a:xfrm>
            <a:off x="7917360" y="564498"/>
            <a:ext cx="3895784" cy="55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19E1202-833C-8D48-8D24-DF3DBAD6DC1F}"/>
              </a:ext>
            </a:extLst>
          </p:cNvPr>
          <p:cNvPicPr>
            <a:picLocks noChangeAspect="1"/>
          </p:cNvPicPr>
          <p:nvPr/>
        </p:nvPicPr>
        <p:blipFill>
          <a:blip r:embed="rId4"/>
          <a:stretch>
            <a:fillRect/>
          </a:stretch>
        </p:blipFill>
        <p:spPr>
          <a:xfrm>
            <a:off x="3556282" y="527144"/>
            <a:ext cx="4253427" cy="5630957"/>
          </a:xfrm>
          <a:prstGeom prst="rect">
            <a:avLst/>
          </a:prstGeom>
        </p:spPr>
      </p:pic>
    </p:spTree>
    <p:extLst>
      <p:ext uri="{BB962C8B-B14F-4D97-AF65-F5344CB8AC3E}">
        <p14:creationId xmlns:p14="http://schemas.microsoft.com/office/powerpoint/2010/main" val="281309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70E99-9DB4-053A-7934-961508204648}"/>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6153" name="Rectangle 615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0AC6CB0-B85A-2210-D770-0402E5D70936}"/>
              </a:ext>
            </a:extLst>
          </p:cNvPr>
          <p:cNvSpPr>
            <a:spLocks noGrp="1"/>
          </p:cNvSpPr>
          <p:nvPr>
            <p:ph type="ctrTitle"/>
          </p:nvPr>
        </p:nvSpPr>
        <p:spPr>
          <a:xfrm>
            <a:off x="1255059" y="5632386"/>
            <a:ext cx="9681882" cy="739880"/>
          </a:xfrm>
        </p:spPr>
        <p:txBody>
          <a:bodyPr rtlCol="1" anchor="b">
            <a:noAutofit/>
          </a:bodyPr>
          <a:lstStyle/>
          <a:p>
            <a:pPr rtl="1"/>
            <a:r>
              <a:rPr lang="prs" sz="5400" dirty="0">
                <a:solidFill>
                  <a:srgbClr val="1962B2"/>
                </a:solidFill>
                <a:latin typeface="Arial" panose="020B0604020202020204" pitchFamily="34" charset="0"/>
                <a:cs typeface="Arial" panose="020B0604020202020204" pitchFamily="34" charset="0"/>
              </a:rPr>
              <a:t>از کجا اطلاعات پیدا کنیم</a:t>
            </a:r>
          </a:p>
        </p:txBody>
      </p:sp>
      <p:pic>
        <p:nvPicPr>
          <p:cNvPr id="6146" name="Picture 2" descr="Information Dissemination - CyberHoot">
            <a:extLst>
              <a:ext uri="{FF2B5EF4-FFF2-40B4-BE49-F238E27FC236}">
                <a16:creationId xmlns:a16="http://schemas.microsoft.com/office/drawing/2014/main" id="{200BDCE5-FB55-3634-54F2-0390F28BD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95"/>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4" name="Rectangle 13">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Picture 4">
            <a:extLst>
              <a:ext uri="{FF2B5EF4-FFF2-40B4-BE49-F238E27FC236}">
                <a16:creationId xmlns:a16="http://schemas.microsoft.com/office/drawing/2014/main" id="{C1AF339B-5FC3-8C6A-E1F1-FA7A2553624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itle 1">
            <a:extLst>
              <a:ext uri="{FF2B5EF4-FFF2-40B4-BE49-F238E27FC236}">
                <a16:creationId xmlns:a16="http://schemas.microsoft.com/office/drawing/2014/main" id="{4F2F75A9-CA36-6B1C-BDF4-3F81048BF451}"/>
              </a:ext>
            </a:extLst>
          </p:cNvPr>
          <p:cNvSpPr txBox="1">
            <a:spLocks noChangeArrowheads="1"/>
          </p:cNvSpPr>
          <p:nvPr/>
        </p:nvSpPr>
        <p:spPr bwMode="auto">
          <a:xfrm>
            <a:off x="529479" y="5729674"/>
            <a:ext cx="6931319" cy="752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1" anchor="b" anchorCtr="0" compatLnSpc="1">
            <a:prstTxWarp prst="textNoShape">
              <a:avLst/>
            </a:prstTxWarp>
            <a:noAutofit/>
          </a:bodyPr>
          <a:lst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a:lstStyle>
          <a:p>
            <a:pPr rtl="1" eaLnBrk="1" hangingPunct="1">
              <a:spcAft>
                <a:spcPts val="600"/>
              </a:spcAft>
            </a:pPr>
            <a:r>
              <a:rPr lang="prs" sz="5400" dirty="0">
                <a:solidFill>
                  <a:srgbClr val="1962B2"/>
                </a:solidFill>
                <a:latin typeface="Arial" panose="020B0604020202020204" pitchFamily="34" charset="0"/>
                <a:cs typeface="Arial" panose="020B0604020202020204" pitchFamily="34" charset="0"/>
              </a:rPr>
              <a:t>وب سایت شمول دیجیتال</a:t>
            </a:r>
          </a:p>
        </p:txBody>
      </p:sp>
    </p:spTree>
    <p:extLst>
      <p:ext uri="{BB962C8B-B14F-4D97-AF65-F5344CB8AC3E}">
        <p14:creationId xmlns:p14="http://schemas.microsoft.com/office/powerpoint/2010/main" val="364832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7EFFA-04B7-70A7-5DAA-A548DEDDB148}"/>
              </a:ext>
            </a:extLst>
          </p:cNvPr>
          <p:cNvPicPr>
            <a:picLocks noChangeAspect="1"/>
          </p:cNvPicPr>
          <p:nvPr/>
        </p:nvPicPr>
        <p:blipFill rotWithShape="1">
          <a:blip r:embed="rId3">
            <a:extLst>
              <a:ext uri="{28A0092B-C50C-407E-A947-70E740481C1C}">
                <a14:useLocalDpi xmlns:a14="http://schemas.microsoft.com/office/drawing/2010/main" val="0"/>
              </a:ext>
            </a:extLst>
          </a:blip>
          <a:srcRect l="8" r="8"/>
          <a:stretch/>
        </p:blipFill>
        <p:spPr>
          <a:xfrm>
            <a:off x="0" y="0"/>
            <a:ext cx="12192000" cy="4682479"/>
          </a:xfrm>
          <a:prstGeom prst="rect">
            <a:avLst/>
          </a:prstGeom>
        </p:spPr>
      </p:pic>
      <p:pic>
        <p:nvPicPr>
          <p:cNvPr id="6" name="Picture 5" descr="A screenshot of a web page&#10;&#10;Description automatically generated">
            <a:extLst>
              <a:ext uri="{FF2B5EF4-FFF2-40B4-BE49-F238E27FC236}">
                <a16:creationId xmlns:a16="http://schemas.microsoft.com/office/drawing/2014/main" id="{FF686703-3C39-3663-8EFA-D0BB8572E949}"/>
              </a:ext>
            </a:extLst>
          </p:cNvPr>
          <p:cNvPicPr>
            <a:picLocks noChangeAspect="1"/>
          </p:cNvPicPr>
          <p:nvPr/>
        </p:nvPicPr>
        <p:blipFill rotWithShape="1">
          <a:blip r:embed="rId4"/>
          <a:srcRect b="14155"/>
          <a:stretch/>
        </p:blipFill>
        <p:spPr>
          <a:xfrm>
            <a:off x="0" y="2798764"/>
            <a:ext cx="12192000" cy="4234860"/>
          </a:xfrm>
          <a:prstGeom prst="rect">
            <a:avLst/>
          </a:prstGeom>
        </p:spPr>
      </p:pic>
      <p:sp>
        <p:nvSpPr>
          <p:cNvPr id="9" name="Oval 8">
            <a:extLst>
              <a:ext uri="{FF2B5EF4-FFF2-40B4-BE49-F238E27FC236}">
                <a16:creationId xmlns:a16="http://schemas.microsoft.com/office/drawing/2014/main" id="{B0B566CD-D62A-C922-1481-BF863C3E68CD}"/>
              </a:ext>
            </a:extLst>
          </p:cNvPr>
          <p:cNvSpPr/>
          <p:nvPr/>
        </p:nvSpPr>
        <p:spPr>
          <a:xfrm>
            <a:off x="2301364" y="986589"/>
            <a:ext cx="1957815" cy="825585"/>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35825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9E0120-4DA0-DB31-26F3-06E70AFE9E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209542" cy="7158789"/>
          </a:xfrm>
          <a:prstGeom prst="rect">
            <a:avLst/>
          </a:prstGeom>
        </p:spPr>
      </p:pic>
      <p:sp>
        <p:nvSpPr>
          <p:cNvPr id="14" name="Oval 13">
            <a:extLst>
              <a:ext uri="{FF2B5EF4-FFF2-40B4-BE49-F238E27FC236}">
                <a16:creationId xmlns:a16="http://schemas.microsoft.com/office/drawing/2014/main" id="{31823D3B-B6EC-64E4-1791-379C3B4E932C}"/>
              </a:ext>
            </a:extLst>
          </p:cNvPr>
          <p:cNvSpPr/>
          <p:nvPr/>
        </p:nvSpPr>
        <p:spPr>
          <a:xfrm>
            <a:off x="7835890" y="986588"/>
            <a:ext cx="1940770" cy="818397"/>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27886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𝗪𝗵𝗲𝗻 𝘆𝗼𝘂 𝗻𝗲𝗲𝗱 𝗮 𝗽𝗹𝗮𝗻 𝗯𝘂𝘁 𝗹𝗮𝗰𝗸 𝘁𝗵𝗲 𝗮𝗯𝗶𝗹𝗶𝘁𝘆  𝘁𝗼 𝗰𝗿𝗲𝗮𝘁𝗲 𝗼𝗻𝗲… | by Brian Can Help! | Medium">
            <a:extLst>
              <a:ext uri="{FF2B5EF4-FFF2-40B4-BE49-F238E27FC236}">
                <a16:creationId xmlns:a16="http://schemas.microsoft.com/office/drawing/2014/main" id="{641F8C3A-B875-620F-9186-0CAA9EC5D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1111" b="11322"/>
          <a:stretch/>
        </p:blipFill>
        <p:spPr bwMode="auto">
          <a:xfrm>
            <a:off x="-449328" y="-148772"/>
            <a:ext cx="13294471" cy="70067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4ADBD12-E5E7-5F3A-0913-5F4997A53589}"/>
              </a:ext>
            </a:extLst>
          </p:cNvPr>
          <p:cNvSpPr txBox="1">
            <a:spLocks/>
          </p:cNvSpPr>
          <p:nvPr/>
        </p:nvSpPr>
        <p:spPr bwMode="auto">
          <a:xfrm rot="695067">
            <a:off x="8822683" y="3045963"/>
            <a:ext cx="3262172" cy="2688068"/>
          </a:xfrm>
          <a:prstGeom prst="rect">
            <a:avLst/>
          </a:prstGeom>
          <a:solidFill>
            <a:srgbClr val="E9E9EB"/>
          </a:solidFill>
          <a:ln>
            <a:noFill/>
          </a:ln>
        </p:spPr>
        <p:txBody>
          <a:bodyPr vert="horz" wrap="square" lIns="91440" tIns="45720" rIns="91440" bIns="45720" numCol="1" rtlCol="1" anchor="ctr" anchorCtr="0" compatLnSpc="1">
            <a:prstTxWarp prst="textNoShape">
              <a:avLst/>
            </a:prstTxWarp>
          </a:bodyPr>
          <a:lst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a:lstStyle>
          <a:p>
            <a:pPr algn="ctr" rtl="1"/>
            <a:r>
              <a:rPr lang="prs" sz="5400" dirty="0">
                <a:latin typeface="Arial" panose="020B0604020202020204" pitchFamily="34" charset="0"/>
                <a:cs typeface="Arial" panose="020B0604020202020204" pitchFamily="34" charset="0"/>
              </a:rPr>
              <a:t>بعدی چیست؟ </a:t>
            </a:r>
          </a:p>
          <a:p>
            <a:pPr algn="ctr" rtl="1"/>
            <a:endParaRPr lang="en-US" sz="5400" dirty="0">
              <a:latin typeface="Arial" panose="020B0604020202020204" pitchFamily="34" charset="0"/>
              <a:cs typeface="Arial" panose="020B0604020202020204" pitchFamily="34" charset="0"/>
            </a:endParaRPr>
          </a:p>
          <a:p>
            <a:pPr algn="ctr" rtl="1"/>
            <a:r>
              <a:rPr lang="prs" sz="5400" dirty="0">
                <a:latin typeface="Arial" panose="020B0604020202020204" pitchFamily="34" charset="0"/>
                <a:cs typeface="Arial" panose="020B0604020202020204" pitchFamily="34" charset="0"/>
              </a:rPr>
              <a:t>پلان گذاری کنید!</a:t>
            </a:r>
          </a:p>
        </p:txBody>
      </p:sp>
    </p:spTree>
    <p:extLst>
      <p:ext uri="{BB962C8B-B14F-4D97-AF65-F5344CB8AC3E}">
        <p14:creationId xmlns:p14="http://schemas.microsoft.com/office/powerpoint/2010/main" val="2284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280C-95CC-A0C8-B311-DE0F7267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2CF0C-5E6E-4F31-CE80-7110F23A3D33}"/>
              </a:ext>
            </a:extLst>
          </p:cNvPr>
          <p:cNvSpPr>
            <a:spLocks noGrp="1"/>
          </p:cNvSpPr>
          <p:nvPr>
            <p:ph type="title"/>
          </p:nvPr>
        </p:nvSpPr>
        <p:spPr>
          <a:xfrm>
            <a:off x="-1048657" y="112274"/>
            <a:ext cx="7841343" cy="1325563"/>
          </a:xfrm>
        </p:spPr>
        <p:txBody>
          <a:bodyPr rtlCol="1"/>
          <a:lstStyle/>
          <a:p>
            <a:pPr rtl="1"/>
            <a:r>
              <a:rPr lang="prs" sz="5400" dirty="0">
                <a:latin typeface="Arial" panose="020B0604020202020204" pitchFamily="34" charset="0"/>
                <a:cs typeface="Arial" panose="020B0604020202020204" pitchFamily="34" charset="0"/>
              </a:rPr>
              <a:t>نظرسنجی</a:t>
            </a:r>
          </a:p>
        </p:txBody>
      </p:sp>
      <p:sp>
        <p:nvSpPr>
          <p:cNvPr id="4" name="Footer Placeholder 3">
            <a:extLst>
              <a:ext uri="{FF2B5EF4-FFF2-40B4-BE49-F238E27FC236}">
                <a16:creationId xmlns:a16="http://schemas.microsoft.com/office/drawing/2014/main" id="{EB0FEAC7-60DA-8801-1BAA-D517D12334E1}"/>
              </a:ext>
            </a:extLst>
          </p:cNvPr>
          <p:cNvSpPr>
            <a:spLocks noGrp="1"/>
          </p:cNvSpPr>
          <p:nvPr>
            <p:ph type="ftr" sz="quarter" idx="10"/>
          </p:nvPr>
        </p:nvSpPr>
        <p:spPr>
          <a:xfrm>
            <a:off x="4102289" y="9112535"/>
            <a:ext cx="3496377" cy="95357"/>
          </a:xfrm>
        </p:spPr>
        <p:txBody>
          <a:bodyPr rtlCol="1"/>
          <a:lstStyle/>
          <a:p>
            <a:pPr rtl="1">
              <a:defRPr/>
            </a:pPr>
            <a:r>
              <a:rPr lang="prs"/>
              <a:t>WA پروژه شمول دیجیتال | قهرمانان جامعه | جلسه آموزش.</a:t>
            </a:r>
          </a:p>
        </p:txBody>
      </p:sp>
      <p:sp>
        <p:nvSpPr>
          <p:cNvPr id="7" name="Content Placeholder 6">
            <a:extLst>
              <a:ext uri="{FF2B5EF4-FFF2-40B4-BE49-F238E27FC236}">
                <a16:creationId xmlns:a16="http://schemas.microsoft.com/office/drawing/2014/main" id="{4F57002E-0CD0-79C6-354D-71410B01610B}"/>
              </a:ext>
            </a:extLst>
          </p:cNvPr>
          <p:cNvSpPr>
            <a:spLocks noGrp="1"/>
          </p:cNvSpPr>
          <p:nvPr>
            <p:ph idx="1"/>
          </p:nvPr>
        </p:nvSpPr>
        <p:spPr>
          <a:xfrm>
            <a:off x="707572" y="1364297"/>
            <a:ext cx="6085114" cy="5167132"/>
          </a:xfrm>
        </p:spPr>
        <p:txBody>
          <a:bodyPr rtlCol="1"/>
          <a:lstStyle/>
          <a:p>
            <a:pPr marL="0" indent="0" rtl="1">
              <a:lnSpc>
                <a:spcPct val="100000"/>
              </a:lnSpc>
              <a:spcAft>
                <a:spcPts val="1200"/>
              </a:spcAft>
              <a:buNone/>
            </a:pPr>
            <a:r>
              <a:rPr lang="prs" sz="3200">
                <a:solidFill>
                  <a:schemeClr val="tx1"/>
                </a:solidFill>
                <a:latin typeface="Arial" panose="020B0604020202020204" pitchFamily="34" charset="0"/>
                <a:cs typeface="Arial" panose="020B0604020202020204" pitchFamily="34" charset="0"/>
              </a:rPr>
              <a:t>لطفاً یک بررسی کوتاه را تکمیل کنید. </a:t>
            </a:r>
          </a:p>
          <a:p>
            <a:pPr marL="0" indent="0" rtl="1">
              <a:lnSpc>
                <a:spcPct val="100000"/>
              </a:lnSpc>
              <a:spcAft>
                <a:spcPts val="1200"/>
              </a:spcAft>
              <a:buNone/>
            </a:pPr>
            <a:r>
              <a:rPr lang="prs" sz="3200">
                <a:solidFill>
                  <a:schemeClr val="tx1"/>
                </a:solidFill>
                <a:latin typeface="Arial" panose="020B0604020202020204" pitchFamily="34" charset="0"/>
                <a:cs typeface="Arial" panose="020B0604020202020204" pitchFamily="34" charset="0"/>
              </a:rPr>
              <a:t>این در مورد اطلاعاتی که امروز شنیدی سوال خواهد کرد، نه در مورد ارایه کننده. </a:t>
            </a:r>
          </a:p>
          <a:p>
            <a:pPr marL="0" indent="0" rtl="1">
              <a:lnSpc>
                <a:spcPct val="100000"/>
              </a:lnSpc>
              <a:spcAft>
                <a:spcPts val="1200"/>
              </a:spcAft>
              <a:buNone/>
            </a:pPr>
            <a:r>
              <a:rPr lang="prs" sz="3200">
                <a:solidFill>
                  <a:schemeClr val="tx1"/>
                </a:solidFill>
                <a:latin typeface="Arial" panose="020B0604020202020204" pitchFamily="34" charset="0"/>
                <a:cs typeface="Arial" panose="020B0604020202020204" pitchFamily="34" charset="0"/>
              </a:rPr>
              <a:t>به تیم پروژه می رود.</a:t>
            </a:r>
          </a:p>
          <a:p>
            <a:pPr marL="0" indent="0" rtl="1">
              <a:lnSpc>
                <a:spcPct val="100000"/>
              </a:lnSpc>
              <a:spcAft>
                <a:spcPts val="1200"/>
              </a:spcAft>
              <a:buNone/>
            </a:pPr>
            <a:r>
              <a:rPr lang="prs" sz="3200">
                <a:solidFill>
                  <a:schemeClr val="tx1"/>
                </a:solidFill>
                <a:latin typeface="Arial" panose="020B0604020202020204" pitchFamily="34" charset="0"/>
                <a:cs typeface="Arial" panose="020B0604020202020204" pitchFamily="34" charset="0"/>
              </a:rPr>
              <a:t>هیچ یک از اطلاعات شخصی شما را از شما نمی خواهد.</a:t>
            </a:r>
          </a:p>
        </p:txBody>
      </p:sp>
      <p:sp>
        <p:nvSpPr>
          <p:cNvPr id="9" name="Rectangle 8">
            <a:extLst>
              <a:ext uri="{FF2B5EF4-FFF2-40B4-BE49-F238E27FC236}">
                <a16:creationId xmlns:a16="http://schemas.microsoft.com/office/drawing/2014/main" id="{B2FAD7E5-C28D-16FD-1083-46A2418D7ADD}"/>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12" name="Content Placeholder 6">
            <a:extLst>
              <a:ext uri="{FF2B5EF4-FFF2-40B4-BE49-F238E27FC236}">
                <a16:creationId xmlns:a16="http://schemas.microsoft.com/office/drawing/2014/main" id="{95B8814C-A2C0-028C-EC9C-38EDFD6F764C}"/>
              </a:ext>
            </a:extLst>
          </p:cNvPr>
          <p:cNvSpPr txBox="1">
            <a:spLocks/>
          </p:cNvSpPr>
          <p:nvPr/>
        </p:nvSpPr>
        <p:spPr bwMode="auto">
          <a:xfrm>
            <a:off x="7424739" y="4221007"/>
            <a:ext cx="4422168" cy="242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lnSpc>
                <a:spcPct val="100000"/>
              </a:lnSpc>
              <a:spcAft>
                <a:spcPts val="1200"/>
              </a:spcAft>
              <a:buFont typeface="Arial" panose="020B0604020202020204" pitchFamily="34" charset="0"/>
              <a:buNone/>
            </a:pPr>
            <a:r>
              <a:rPr lang="prs" sz="3200" b="1">
                <a:solidFill>
                  <a:schemeClr val="tx1"/>
                </a:solidFill>
                <a:latin typeface="Arial" panose="020B0604020202020204" pitchFamily="34" charset="0"/>
                <a:cs typeface="Arial" panose="020B0604020202020204" pitchFamily="34" charset="0"/>
              </a:rPr>
              <a:t>این کد QR را با دوربین تلفن خود اسکن کنید یا نسخه کاغذی بخواهید.</a:t>
            </a:r>
          </a:p>
        </p:txBody>
      </p:sp>
      <p:pic>
        <p:nvPicPr>
          <p:cNvPr id="3" name="Picture 2" descr="A qr code on a white background&#10;&#10;AI-generated content may be incorrect.">
            <a:extLst>
              <a:ext uri="{FF2B5EF4-FFF2-40B4-BE49-F238E27FC236}">
                <a16:creationId xmlns:a16="http://schemas.microsoft.com/office/drawing/2014/main" id="{F2E81272-53FD-D731-1F6E-C8AED5E73432}"/>
              </a:ext>
            </a:extLst>
          </p:cNvPr>
          <p:cNvPicPr>
            <a:picLocks noChangeAspect="1"/>
          </p:cNvPicPr>
          <p:nvPr/>
        </p:nvPicPr>
        <p:blipFill>
          <a:blip r:embed="rId3"/>
          <a:stretch>
            <a:fillRect/>
          </a:stretch>
        </p:blipFill>
        <p:spPr>
          <a:xfrm>
            <a:off x="7757560" y="559490"/>
            <a:ext cx="3457575" cy="3486150"/>
          </a:xfrm>
          <a:prstGeom prst="rect">
            <a:avLst/>
          </a:prstGeom>
        </p:spPr>
      </p:pic>
    </p:spTree>
    <p:extLst>
      <p:ext uri="{BB962C8B-B14F-4D97-AF65-F5344CB8AC3E}">
        <p14:creationId xmlns:p14="http://schemas.microsoft.com/office/powerpoint/2010/main" val="241388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3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1924" name="Title 5">
            <a:extLst>
              <a:ext uri="{FF2B5EF4-FFF2-40B4-BE49-F238E27FC236}">
                <a16:creationId xmlns:a16="http://schemas.microsoft.com/office/drawing/2014/main" id="{AE10D94C-27AF-5DF6-E4F9-BA13180F3FB4}"/>
              </a:ext>
            </a:extLst>
          </p:cNvPr>
          <p:cNvSpPr txBox="1">
            <a:spLocks noChangeArrowheads="1"/>
          </p:cNvSpPr>
          <p:nvPr/>
        </p:nvSpPr>
        <p:spPr bwMode="auto">
          <a:xfrm>
            <a:off x="761802" y="858982"/>
            <a:ext cx="3461855" cy="5152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1" anchor="ctr">
            <a:normAutofit/>
          </a:bodyPr>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eaLnBrk="1" hangingPunct="1">
              <a:spcBef>
                <a:spcPct val="0"/>
              </a:spcBef>
              <a:spcAft>
                <a:spcPts val="600"/>
              </a:spcAft>
              <a:buNone/>
            </a:pPr>
            <a:r>
              <a:rPr lang="prs" sz="5400" b="1" kern="1200" dirty="0">
                <a:solidFill>
                  <a:srgbClr val="1962B2"/>
                </a:solidFill>
                <a:latin typeface="Arial" panose="020B0604020202020204" pitchFamily="34" charset="0"/>
                <a:ea typeface="+mj-ea"/>
                <a:cs typeface="Arial" panose="020B0604020202020204" pitchFamily="34" charset="0"/>
              </a:rPr>
              <a:t>اگر می خواهید با تیم پروژه در تماس باشید</a:t>
            </a:r>
          </a:p>
        </p:txBody>
      </p:sp>
      <p:sp useBgFill="1">
        <p:nvSpPr>
          <p:cNvPr id="81936" name="Rectangle 8193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graphicFrame>
        <p:nvGraphicFramePr>
          <p:cNvPr id="81930" name="Text Placeholder 3">
            <a:extLst>
              <a:ext uri="{FF2B5EF4-FFF2-40B4-BE49-F238E27FC236}">
                <a16:creationId xmlns:a16="http://schemas.microsoft.com/office/drawing/2014/main" id="{A6A5BC86-42F4-73B5-AA06-01646729A8CE}"/>
              </a:ext>
            </a:extLst>
          </p:cNvPr>
          <p:cNvGraphicFramePr/>
          <p:nvPr>
            <p:extLst>
              <p:ext uri="{D42A27DB-BD31-4B8C-83A1-F6EECF244321}">
                <p14:modId xmlns:p14="http://schemas.microsoft.com/office/powerpoint/2010/main" val="2866213588"/>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1030" name="Picture 6" descr="Introductions in German: 25 Easy Ways to Introduce Yourself – Emma Loves  German">
            <a:extLst>
              <a:ext uri="{FF2B5EF4-FFF2-40B4-BE49-F238E27FC236}">
                <a16:creationId xmlns:a16="http://schemas.microsoft.com/office/drawing/2014/main" id="{56A4AF19-33E2-8014-C3D4-22E47EA8E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4" r="-1" b="-1"/>
          <a:stretch/>
        </p:blipFill>
        <p:spPr bwMode="auto">
          <a:xfrm>
            <a:off x="339059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6D569314-214F-70D2-D054-FE2091948FBD}"/>
              </a:ext>
            </a:extLst>
          </p:cNvPr>
          <p:cNvSpPr>
            <a:spLocks noGrp="1"/>
          </p:cNvSpPr>
          <p:nvPr>
            <p:ph type="title"/>
          </p:nvPr>
        </p:nvSpPr>
        <p:spPr>
          <a:xfrm>
            <a:off x="393699" y="315886"/>
            <a:ext cx="3554187" cy="1312304"/>
          </a:xfrm>
        </p:spPr>
        <p:txBody>
          <a:bodyPr vert="horz" lIns="91440" tIns="45720" rIns="91440" bIns="45720" rtlCol="1" anchor="ctr">
            <a:normAutofit/>
          </a:bodyPr>
          <a:lstStyle/>
          <a:p>
            <a:pPr rtl="1" eaLnBrk="1" hangingPunct="1"/>
            <a:r>
              <a:rPr lang="prs" sz="5400" dirty="0">
                <a:solidFill>
                  <a:srgbClr val="1962B2"/>
                </a:solidFill>
                <a:latin typeface="Arial" panose="020B0604020202020204" pitchFamily="34" charset="0"/>
                <a:cs typeface="Arial" panose="020B0604020202020204" pitchFamily="34" charset="0"/>
              </a:rPr>
              <a:t>مقدمه</a:t>
            </a:r>
          </a:p>
        </p:txBody>
      </p:sp>
      <p:sp>
        <p:nvSpPr>
          <p:cNvPr id="6" name="TextBox 5">
            <a:extLst>
              <a:ext uri="{FF2B5EF4-FFF2-40B4-BE49-F238E27FC236}">
                <a16:creationId xmlns:a16="http://schemas.microsoft.com/office/drawing/2014/main" id="{7015F0CB-3018-6139-629B-D3FAEACAB4B0}"/>
              </a:ext>
            </a:extLst>
          </p:cNvPr>
          <p:cNvSpPr txBox="1"/>
          <p:nvPr/>
        </p:nvSpPr>
        <p:spPr>
          <a:xfrm>
            <a:off x="116114" y="2288590"/>
            <a:ext cx="4513943" cy="3909010"/>
          </a:xfrm>
          <a:prstGeom prst="rect">
            <a:avLst/>
          </a:prstGeom>
        </p:spPr>
        <p:txBody>
          <a:bodyPr vert="horz" lIns="91440" tIns="45720" rIns="91440" bIns="45720" rtlCol="1">
            <a:normAutofit/>
          </a:bodyPr>
          <a:lstStyle/>
          <a:p>
            <a:pPr rtl="1" eaLnBrk="1" hangingPunct="1">
              <a:lnSpc>
                <a:spcPct val="120000"/>
              </a:lnSpc>
              <a:spcBef>
                <a:spcPts val="0"/>
              </a:spcBef>
              <a:spcAft>
                <a:spcPts val="600"/>
              </a:spcAft>
              <a:defRPr/>
            </a:pPr>
            <a:r>
              <a:rPr lang="prs" sz="4000" dirty="0">
                <a:latin typeface="Arial" panose="020B0604020202020204" pitchFamily="34" charset="0"/>
                <a:cs typeface="Arial" panose="020B0604020202020204" pitchFamily="34" charset="0"/>
              </a:rPr>
              <a:t>لطفا خود را معرفی کنید:</a:t>
            </a:r>
          </a:p>
          <a:p>
            <a:pPr marL="457200" indent="-457200" rtl="1" eaLnBrk="1" hangingPunct="1">
              <a:lnSpc>
                <a:spcPct val="120000"/>
              </a:lnSpc>
              <a:spcBef>
                <a:spcPts val="0"/>
              </a:spcBef>
              <a:spcAft>
                <a:spcPts val="600"/>
              </a:spcAft>
              <a:buFont typeface="Arial" panose="020B0604020202020204" pitchFamily="34" charset="0"/>
              <a:buChar char="•"/>
              <a:defRPr/>
            </a:pPr>
            <a:r>
              <a:rPr lang="prs" sz="4000" dirty="0">
                <a:latin typeface="Arial" panose="020B0604020202020204" pitchFamily="34" charset="0"/>
                <a:cs typeface="Arial" panose="020B0604020202020204" pitchFamily="34" charset="0"/>
              </a:rPr>
              <a:t>نام شما</a:t>
            </a:r>
          </a:p>
          <a:p>
            <a:pPr marL="457200" indent="-457200" rtl="1" eaLnBrk="1" hangingPunct="1">
              <a:lnSpc>
                <a:spcPct val="120000"/>
              </a:lnSpc>
              <a:spcBef>
                <a:spcPts val="0"/>
              </a:spcBef>
              <a:spcAft>
                <a:spcPts val="600"/>
              </a:spcAft>
              <a:buFont typeface="Arial" panose="020B0604020202020204" pitchFamily="34" charset="0"/>
              <a:buChar char="•"/>
              <a:defRPr/>
            </a:pPr>
            <a:r>
              <a:rPr lang="prs" sz="4000" dirty="0">
                <a:latin typeface="Arial" panose="020B0604020202020204" pitchFamily="34" charset="0"/>
                <a:cs typeface="Arial" panose="020B0604020202020204" pitchFamily="34" charset="0"/>
              </a:rPr>
              <a:t>یک چیز که شما می خواهید امروز یاد بگیرید؟</a:t>
            </a:r>
          </a:p>
        </p:txBody>
      </p:sp>
      <p:pic>
        <p:nvPicPr>
          <p:cNvPr id="3" name="Picture 8" descr="Stopwatch 1 Minute Images – Browse 5,959 Stock Photos, Vectors, and Video |  Adobe Stock">
            <a:extLst>
              <a:ext uri="{FF2B5EF4-FFF2-40B4-BE49-F238E27FC236}">
                <a16:creationId xmlns:a16="http://schemas.microsoft.com/office/drawing/2014/main" id="{4E7EE27D-0B9C-6C11-7940-DB14C2798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36" t="22107" r="23645" b="26139"/>
          <a:stretch/>
        </p:blipFill>
        <p:spPr bwMode="auto">
          <a:xfrm>
            <a:off x="9167954" y="277786"/>
            <a:ext cx="2008046" cy="208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56" name="Rectangle 31755">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46" name="Title 1">
            <a:extLst>
              <a:ext uri="{FF2B5EF4-FFF2-40B4-BE49-F238E27FC236}">
                <a16:creationId xmlns:a16="http://schemas.microsoft.com/office/drawing/2014/main" id="{24966DAB-76C5-CD31-B13B-DC0A308CA2E8}"/>
              </a:ext>
            </a:extLst>
          </p:cNvPr>
          <p:cNvSpPr>
            <a:spLocks noGrp="1" noChangeArrowheads="1"/>
          </p:cNvSpPr>
          <p:nvPr>
            <p:ph type="title"/>
          </p:nvPr>
        </p:nvSpPr>
        <p:spPr>
          <a:xfrm>
            <a:off x="6350000" y="802955"/>
            <a:ext cx="5283200" cy="1454051"/>
          </a:xfrm>
        </p:spPr>
        <p:txBody>
          <a:bodyPr vert="horz" lIns="91440" tIns="45720" rIns="91440" bIns="45720" rtlCol="1" anchor="ctr">
            <a:noAutofit/>
          </a:bodyPr>
          <a:lstStyle/>
          <a:p>
            <a:pPr rtl="1" eaLnBrk="1" hangingPunct="1"/>
            <a:r>
              <a:rPr lang="prs" sz="5400" kern="1200" dirty="0">
                <a:latin typeface="Arial" panose="020B0604020202020204" pitchFamily="34" charset="0"/>
                <a:cs typeface="Arial" panose="020B0604020202020204" pitchFamily="34" charset="0"/>
              </a:rPr>
              <a:t>خانه داري و </a:t>
            </a:r>
            <a:br>
              <a:rPr lang="en-US" altLang="en-US" sz="5400" kern="1200" dirty="0">
                <a:latin typeface="Arial" panose="020B0604020202020204" pitchFamily="34" charset="0"/>
                <a:cs typeface="Arial" panose="020B0604020202020204" pitchFamily="34" charset="0"/>
              </a:rPr>
            </a:br>
            <a:r>
              <a:rPr lang="prs" sz="5400" kern="1200" dirty="0">
                <a:latin typeface="Arial" panose="020B0604020202020204" pitchFamily="34" charset="0"/>
                <a:cs typeface="Arial" panose="020B0604020202020204" pitchFamily="34" charset="0"/>
              </a:rPr>
              <a:t>کار کردن با همدیگر</a:t>
            </a:r>
            <a:endParaRPr lang="en-US" sz="5400" kern="1200" dirty="0">
              <a:latin typeface="Arial" panose="020B0604020202020204" pitchFamily="34" charset="0"/>
              <a:cs typeface="Arial" panose="020B0604020202020204" pitchFamily="34" charset="0"/>
            </a:endParaRPr>
          </a:p>
        </p:txBody>
      </p:sp>
      <p:grpSp>
        <p:nvGrpSpPr>
          <p:cNvPr id="31761" name="Group 3176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1762" name="Freeform: Shape 3176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63" name="Freeform: Shape 3176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64" name="Freeform: Shape 3176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grpSp>
      <p:pic>
        <p:nvPicPr>
          <p:cNvPr id="31752" name="Graphic 31751" descr="Running">
            <a:extLst>
              <a:ext uri="{FF2B5EF4-FFF2-40B4-BE49-F238E27FC236}">
                <a16:creationId xmlns:a16="http://schemas.microsoft.com/office/drawing/2014/main" id="{3DD0AA55-DFA0-DD38-CCAF-969267C3E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6" name="TextBox 5">
            <a:extLst>
              <a:ext uri="{FF2B5EF4-FFF2-40B4-BE49-F238E27FC236}">
                <a16:creationId xmlns:a16="http://schemas.microsoft.com/office/drawing/2014/main" id="{AEE076E3-7CC6-CD90-491D-02FE477382BE}"/>
              </a:ext>
            </a:extLst>
          </p:cNvPr>
          <p:cNvSpPr txBox="1"/>
          <p:nvPr/>
        </p:nvSpPr>
        <p:spPr>
          <a:xfrm>
            <a:off x="6621072" y="2819399"/>
            <a:ext cx="4765949" cy="2955759"/>
          </a:xfrm>
          <a:prstGeom prst="rect">
            <a:avLst/>
          </a:prstGeom>
        </p:spPr>
        <p:txBody>
          <a:bodyPr vert="horz" lIns="91440" tIns="45720" rIns="91440" bIns="45720" rtlCol="1" anchor="t">
            <a:normAutofit/>
          </a:bodyPr>
          <a:lstStyle/>
          <a:p>
            <a:pPr marL="457200" indent="-228600" rtl="1" eaLnBrk="1" fontAlgn="auto" hangingPunct="1">
              <a:lnSpc>
                <a:spcPct val="120000"/>
              </a:lnSpc>
              <a:spcBef>
                <a:spcPts val="0"/>
              </a:spcBef>
              <a:spcAft>
                <a:spcPts val="1200"/>
              </a:spcAft>
              <a:buFont typeface="Arial" panose="020B0604020202020204" pitchFamily="34" charset="0"/>
              <a:buChar char="•"/>
              <a:defRPr/>
            </a:pPr>
            <a:r>
              <a:rPr lang="prs" sz="4000" dirty="0">
                <a:latin typeface="Arial" panose="020B0604020202020204" pitchFamily="34" charset="0"/>
                <a:cs typeface="Arial" panose="020B0604020202020204" pitchFamily="34" charset="0"/>
              </a:rPr>
              <a:t>تشناب ها</a:t>
            </a:r>
          </a:p>
          <a:p>
            <a:pPr marL="457200" indent="-228600" rtl="1" eaLnBrk="1" hangingPunct="1">
              <a:lnSpc>
                <a:spcPct val="120000"/>
              </a:lnSpc>
              <a:spcBef>
                <a:spcPts val="0"/>
              </a:spcBef>
              <a:spcAft>
                <a:spcPts val="1200"/>
              </a:spcAft>
              <a:buFont typeface="Arial" panose="020B0604020202020204" pitchFamily="34" charset="0"/>
              <a:buChar char="•"/>
              <a:defRPr/>
            </a:pPr>
            <a:r>
              <a:rPr lang="prs" sz="4000" dirty="0">
                <a:latin typeface="Arial" panose="020B0604020202020204" pitchFamily="34" charset="0"/>
                <a:cs typeface="Arial" panose="020B0604020202020204" pitchFamily="34" charset="0"/>
              </a:rPr>
              <a:t>روش تخلیه</a:t>
            </a:r>
          </a:p>
          <a:p>
            <a:pPr marL="457200" indent="-228600" rtl="1" eaLnBrk="1" hangingPunct="1">
              <a:lnSpc>
                <a:spcPct val="120000"/>
              </a:lnSpc>
              <a:spcBef>
                <a:spcPts val="0"/>
              </a:spcBef>
              <a:spcAft>
                <a:spcPts val="1200"/>
              </a:spcAft>
              <a:buFont typeface="Arial" panose="020B0604020202020204" pitchFamily="34" charset="0"/>
              <a:buChar char="•"/>
              <a:defRPr/>
            </a:pPr>
            <a:r>
              <a:rPr lang="prs" sz="4000" dirty="0">
                <a:latin typeface="Arial" panose="020B0604020202020204" pitchFamily="34" charset="0"/>
                <a:cs typeface="Arial" panose="020B0604020202020204" pitchFamily="34" charset="0"/>
              </a:rPr>
              <a:t>قوانین زمینی</a:t>
            </a:r>
          </a:p>
        </p:txBody>
      </p:sp>
    </p:spTree>
    <p:extLst>
      <p:ext uri="{BB962C8B-B14F-4D97-AF65-F5344CB8AC3E}">
        <p14:creationId xmlns:p14="http://schemas.microsoft.com/office/powerpoint/2010/main" val="101716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4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0726" name="Picture 30725" descr="Hands on keyboard and mouse">
            <a:extLst>
              <a:ext uri="{FF2B5EF4-FFF2-40B4-BE49-F238E27FC236}">
                <a16:creationId xmlns:a16="http://schemas.microsoft.com/office/drawing/2014/main" id="{BD0827E5-F5D8-5FDE-C310-AE31469C1FD9}"/>
              </a:ext>
            </a:extLst>
          </p:cNvPr>
          <p:cNvPicPr>
            <a:picLocks noChangeAspect="1"/>
          </p:cNvPicPr>
          <p:nvPr/>
        </p:nvPicPr>
        <p:blipFill rotWithShape="1">
          <a:blip r:embed="rId3"/>
          <a:srcRect l="40666" r="68" b="-2"/>
          <a:stretch/>
        </p:blipFill>
        <p:spPr>
          <a:xfrm>
            <a:off x="6103029" y="0"/>
            <a:ext cx="6088971" cy="6857990"/>
          </a:xfrm>
          <a:prstGeom prst="rect">
            <a:avLst/>
          </a:prstGeom>
        </p:spPr>
      </p:pic>
      <p:sp useBgFill="1">
        <p:nvSpPr>
          <p:cNvPr id="30747" name="Rectangle 3074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useBgFill="1">
        <p:nvSpPr>
          <p:cNvPr id="30748" name="Rectangle 3074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0722" name="Title 1">
            <a:extLst>
              <a:ext uri="{FF2B5EF4-FFF2-40B4-BE49-F238E27FC236}">
                <a16:creationId xmlns:a16="http://schemas.microsoft.com/office/drawing/2014/main" id="{3106245D-3207-18EE-86FE-77A3AA911275}"/>
              </a:ext>
            </a:extLst>
          </p:cNvPr>
          <p:cNvSpPr>
            <a:spLocks noGrp="1" noChangeArrowheads="1"/>
          </p:cNvSpPr>
          <p:nvPr>
            <p:ph type="title"/>
          </p:nvPr>
        </p:nvSpPr>
        <p:spPr>
          <a:xfrm>
            <a:off x="761801" y="328512"/>
            <a:ext cx="4778387" cy="1628970"/>
          </a:xfrm>
        </p:spPr>
        <p:txBody>
          <a:bodyPr vert="horz" lIns="91440" tIns="45720" rIns="91440" bIns="45720" rtlCol="1" anchor="ctr">
            <a:normAutofit/>
          </a:bodyPr>
          <a:lstStyle/>
          <a:p>
            <a:pPr algn="ctr" rtl="1" eaLnBrk="1" hangingPunct="1"/>
            <a:r>
              <a:rPr lang="prs" sz="5400" dirty="0">
                <a:solidFill>
                  <a:srgbClr val="1962B2"/>
                </a:solidFill>
                <a:latin typeface="Arial" panose="020B0604020202020204" pitchFamily="34" charset="0"/>
                <a:cs typeface="Arial" panose="020B0604020202020204" pitchFamily="34" charset="0"/>
              </a:rPr>
              <a:t>مرور از جلسه</a:t>
            </a:r>
          </a:p>
        </p:txBody>
      </p:sp>
      <p:sp>
        <p:nvSpPr>
          <p:cNvPr id="2" name="Content Placeholder 2">
            <a:extLst>
              <a:ext uri="{FF2B5EF4-FFF2-40B4-BE49-F238E27FC236}">
                <a16:creationId xmlns:a16="http://schemas.microsoft.com/office/drawing/2014/main" id="{CF97672E-112B-7256-5174-843181498B24}"/>
              </a:ext>
            </a:extLst>
          </p:cNvPr>
          <p:cNvSpPr txBox="1">
            <a:spLocks/>
          </p:cNvSpPr>
          <p:nvPr/>
        </p:nvSpPr>
        <p:spPr>
          <a:xfrm>
            <a:off x="200362" y="2882901"/>
            <a:ext cx="5547295" cy="2692400"/>
          </a:xfrm>
          <a:prstGeom prst="rect">
            <a:avLst/>
          </a:prstGeom>
        </p:spPr>
        <p:txBody>
          <a:bodyPr vert="horz" lIns="91440" tIns="45720" rIns="91440" bIns="45720" rtlCol="1" anchor="ctr">
            <a:noAutofit/>
          </a:bodyPr>
          <a:lst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eaLnBrk="1" fontAlgn="auto" hangingPunct="1">
              <a:lnSpc>
                <a:spcPct val="100000"/>
              </a:lnSpc>
              <a:spcAft>
                <a:spcPts val="0"/>
              </a:spcAft>
              <a:buNone/>
              <a:defRPr/>
            </a:pPr>
            <a:r>
              <a:rPr lang="prs" sz="4000" b="1" dirty="0">
                <a:solidFill>
                  <a:schemeClr val="tx1"/>
                </a:solidFill>
                <a:latin typeface="Arial" panose="020B0604020202020204" pitchFamily="34" charset="0"/>
                <a:cs typeface="Arial" panose="020B0604020202020204" pitchFamily="34" charset="0"/>
              </a:rPr>
              <a:t>شما چی یاد خواهید گرفت: </a:t>
            </a:r>
          </a:p>
          <a:p>
            <a:pPr marL="542925" rtl="1" eaLnBrk="1" fontAlgn="auto" hangingPunct="1">
              <a:lnSpc>
                <a:spcPct val="100000"/>
              </a:lnSpc>
              <a:spcAft>
                <a:spcPts val="0"/>
              </a:spcAft>
              <a:defRPr/>
            </a:pPr>
            <a:r>
              <a:rPr lang="prs" sz="4000" dirty="0">
                <a:solidFill>
                  <a:schemeClr val="tx1"/>
                </a:solidFill>
                <a:latin typeface="Arial" panose="020B0604020202020204" pitchFamily="34" charset="0"/>
                <a:cs typeface="Arial" panose="020B0604020202020204" pitchFamily="34" charset="0"/>
              </a:rPr>
              <a:t>حفاظت الکترونیکی</a:t>
            </a:r>
          </a:p>
          <a:p>
            <a:pPr marL="542925" rtl="1" eaLnBrk="1" fontAlgn="auto" hangingPunct="1">
              <a:lnSpc>
                <a:spcPct val="100000"/>
              </a:lnSpc>
              <a:spcAft>
                <a:spcPts val="0"/>
              </a:spcAft>
              <a:defRPr/>
            </a:pPr>
            <a:r>
              <a:rPr lang="prs" sz="4000" dirty="0">
                <a:solidFill>
                  <a:schemeClr val="tx1"/>
                </a:solidFill>
                <a:latin typeface="Arial" panose="020B0604020202020204" pitchFamily="34" charset="0"/>
                <a:cs typeface="Arial" panose="020B0604020202020204" pitchFamily="34" charset="0"/>
              </a:rPr>
              <a:t>وب سایت پروژه شمول دیجیتال.</a:t>
            </a:r>
          </a:p>
          <a:p>
            <a:pPr marL="542925" rtl="1" eaLnBrk="1" fontAlgn="auto" hangingPunct="1">
              <a:lnSpc>
                <a:spcPct val="100000"/>
              </a:lnSpc>
              <a:spcAft>
                <a:spcPts val="0"/>
              </a:spcAft>
              <a:defRPr/>
            </a:pPr>
            <a:r>
              <a:rPr lang="prs" sz="4000" dirty="0">
                <a:solidFill>
                  <a:schemeClr val="tx1"/>
                </a:solidFill>
                <a:latin typeface="Arial" panose="020B0604020202020204" pitchFamily="34" charset="0"/>
                <a:cs typeface="Arial" panose="020B0604020202020204" pitchFamily="34" charset="0"/>
              </a:rPr>
              <a:t>پشتیبانی و آموزش بیشتر.</a:t>
            </a:r>
          </a:p>
        </p:txBody>
      </p:sp>
    </p:spTree>
    <p:extLst>
      <p:ext uri="{BB962C8B-B14F-4D97-AF65-F5344CB8AC3E}">
        <p14:creationId xmlns:p14="http://schemas.microsoft.com/office/powerpoint/2010/main" val="160895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D170405-FB34-8712-1752-992C49B220A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6" name="Picture 5">
            <a:extLst>
              <a:ext uri="{FF2B5EF4-FFF2-40B4-BE49-F238E27FC236}">
                <a16:creationId xmlns:a16="http://schemas.microsoft.com/office/drawing/2014/main" id="{B5204B55-C029-B026-381F-E7E729EEE568}"/>
              </a:ext>
            </a:extLst>
          </p:cNvPr>
          <p:cNvPicPr>
            <a:picLocks noChangeAspect="1"/>
          </p:cNvPicPr>
          <p:nvPr/>
        </p:nvPicPr>
        <p:blipFill rotWithShape="1">
          <a:blip r:embed="rId3">
            <a:alphaModFix amt="50000"/>
          </a:blip>
          <a:srcRect l="5901" r="5211"/>
          <a:stretch/>
        </p:blipFill>
        <p:spPr>
          <a:xfrm>
            <a:off x="20" y="1"/>
            <a:ext cx="12191980" cy="6857999"/>
          </a:xfrm>
          <a:prstGeom prst="rect">
            <a:avLst/>
          </a:prstGeom>
        </p:spPr>
      </p:pic>
      <p:sp>
        <p:nvSpPr>
          <p:cNvPr id="2" name="Title 1">
            <a:extLst>
              <a:ext uri="{FF2B5EF4-FFF2-40B4-BE49-F238E27FC236}">
                <a16:creationId xmlns:a16="http://schemas.microsoft.com/office/drawing/2014/main" id="{F3A94C06-AA9E-EF8C-7113-E9E886C7074B}"/>
              </a:ext>
            </a:extLst>
          </p:cNvPr>
          <p:cNvSpPr>
            <a:spLocks noGrp="1"/>
          </p:cNvSpPr>
          <p:nvPr>
            <p:ph type="title"/>
          </p:nvPr>
        </p:nvSpPr>
        <p:spPr>
          <a:xfrm>
            <a:off x="1524000" y="1107847"/>
            <a:ext cx="9144000" cy="2900518"/>
          </a:xfrm>
        </p:spPr>
        <p:txBody>
          <a:bodyPr vert="horz" lIns="91440" tIns="45720" rIns="91440" bIns="45720" rtlCol="1" anchor="b">
            <a:normAutofit/>
          </a:bodyPr>
          <a:lstStyle/>
          <a:p>
            <a:pPr algn="ctr" rtl="1" eaLnBrk="1" hangingPunct="1"/>
            <a:r>
              <a:rPr lang="prs" sz="7200" dirty="0">
                <a:solidFill>
                  <a:srgbClr val="FFFFFF"/>
                </a:solidFill>
              </a:rPr>
              <a:t>حفاظت الکترونیکی چیست؟ </a:t>
            </a:r>
          </a:p>
        </p:txBody>
      </p:sp>
    </p:spTree>
    <p:extLst>
      <p:ext uri="{BB962C8B-B14F-4D97-AF65-F5344CB8AC3E}">
        <p14:creationId xmlns:p14="http://schemas.microsoft.com/office/powerpoint/2010/main" val="39088395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32D-B754-9D7D-A649-CB12533D9081}"/>
              </a:ext>
            </a:extLst>
          </p:cNvPr>
          <p:cNvSpPr>
            <a:spLocks noGrp="1"/>
          </p:cNvSpPr>
          <p:nvPr>
            <p:ph type="title"/>
          </p:nvPr>
        </p:nvSpPr>
        <p:spPr>
          <a:xfrm>
            <a:off x="775470" y="180650"/>
            <a:ext cx="9683843" cy="775845"/>
          </a:xfrm>
        </p:spPr>
        <p:txBody>
          <a:bodyPr vert="horz" lIns="91440" tIns="45720" rIns="91440" bIns="45720" rtlCol="0" anchor="b">
            <a:normAutofit/>
          </a:bodyPr>
          <a:lstStyle/>
          <a:p>
            <a:pPr eaLnBrk="1" hangingPunct="1"/>
            <a:r>
              <a:rPr lang="ar-AE" sz="4800" kern="1200" dirty="0">
                <a:latin typeface="Arial" panose="020B0604020202020204" pitchFamily="34" charset="0"/>
                <a:cs typeface="Arial" panose="020B0604020202020204" pitchFamily="34" charset="0"/>
              </a:rPr>
              <a:t>بیرق های سرخ کلاهبرداری</a:t>
            </a:r>
            <a:endParaRPr lang="en-US" sz="4800" kern="1200" dirty="0">
              <a:latin typeface="Arial" panose="020B0604020202020204" pitchFamily="34" charset="0"/>
              <a:cs typeface="Arial" panose="020B0604020202020204" pitchFamily="34" charset="0"/>
            </a:endParaRPr>
          </a:p>
        </p:txBody>
      </p:sp>
      <p:pic>
        <p:nvPicPr>
          <p:cNvPr id="6146" name="Picture 2" descr="Red flag - Free flags icons">
            <a:extLst>
              <a:ext uri="{FF2B5EF4-FFF2-40B4-BE49-F238E27FC236}">
                <a16:creationId xmlns:a16="http://schemas.microsoft.com/office/drawing/2014/main" id="{7F64A3AA-5EC0-EDE3-5654-AD3BA7CD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145" y="1326857"/>
            <a:ext cx="957217" cy="957217"/>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2">
            <a:extLst>
              <a:ext uri="{FF2B5EF4-FFF2-40B4-BE49-F238E27FC236}">
                <a16:creationId xmlns:a16="http://schemas.microsoft.com/office/drawing/2014/main" id="{BAE3DB67-C751-D6E1-66E0-C26F329D6803}"/>
              </a:ext>
            </a:extLst>
          </p:cNvPr>
          <p:cNvSpPr txBox="1">
            <a:spLocks/>
          </p:cNvSpPr>
          <p:nvPr/>
        </p:nvSpPr>
        <p:spPr>
          <a:xfrm>
            <a:off x="-157827" y="1020610"/>
            <a:ext cx="11146972" cy="486160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spcBef>
                <a:spcPts val="0"/>
              </a:spcBef>
              <a:spcAft>
                <a:spcPts val="0"/>
              </a:spcAft>
              <a:buNone/>
            </a:pPr>
            <a:r>
              <a:rPr lang="ar-AE" sz="2800" b="1" dirty="0">
                <a:solidFill>
                  <a:schemeClr val="tx1"/>
                </a:solidFill>
                <a:latin typeface="Arial" panose="020B0604020202020204" pitchFamily="34" charset="0"/>
                <a:cs typeface="Arial" panose="020B0604020202020204" pitchFamily="34" charset="0"/>
              </a:rPr>
              <a:t>تماس</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آنها معمولا اولاً با شما از طریق تلیفون، پیام یا ایمیل تماس خواهند گرفت.</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آنها معمولاً از سازمان ها یا تجارت ها تقلید میکنند تا قانونی به نظر برسند.</a:t>
            </a:r>
            <a:endParaRPr lang="en-AU" sz="28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endParaRPr lang="en-AU" sz="28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800" b="1" dirty="0">
                <a:solidFill>
                  <a:schemeClr val="tx1"/>
                </a:solidFill>
                <a:latin typeface="Arial" panose="020B0604020202020204" pitchFamily="34" charset="0"/>
                <a:cs typeface="Arial" panose="020B0604020202020204" pitchFamily="34" charset="0"/>
              </a:rPr>
              <a:t>داستان</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آنها یک داستان قانع کننده و تشویق کننده خواهند داشت تا شما را به دام کلاهبرداری بیندازند.</a:t>
            </a:r>
            <a:endParaRPr lang="en-AU" sz="28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endParaRPr lang="ar-AE" sz="28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800" b="1" dirty="0">
                <a:solidFill>
                  <a:schemeClr val="tx1"/>
                </a:solidFill>
                <a:latin typeface="Arial" panose="020B0604020202020204" pitchFamily="34" charset="0"/>
                <a:cs typeface="Arial" panose="020B0604020202020204" pitchFamily="34" charset="0"/>
              </a:rPr>
              <a:t>فوریت</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کلاهبرداران شما را تحت فشار قرار خواهند داد تا سریعاً اقدام کنید تا شما وقت نداشته باشید تا درک کنید که چیزی اشتباه است.</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آنها معمولاً شامل مهلت های جعلی یا پیشنهادات "زمان محدود" میشوند.</a:t>
            </a:r>
          </a:p>
          <a:p>
            <a:pPr marL="0" indent="0" algn="r">
              <a:lnSpc>
                <a:spcPct val="114000"/>
              </a:lnSpc>
              <a:spcBef>
                <a:spcPts val="0"/>
              </a:spcBef>
              <a:spcAft>
                <a:spcPts val="0"/>
              </a:spcAft>
              <a:buNone/>
            </a:pPr>
            <a:endParaRPr lang="ar-AE" sz="2800" dirty="0">
              <a:solidFill>
                <a:schemeClr val="tx1"/>
              </a:solidFill>
              <a:latin typeface="Arial" panose="020B0604020202020204" pitchFamily="34" charset="0"/>
              <a:cs typeface="Arial" panose="020B0604020202020204" pitchFamily="34" charset="0"/>
            </a:endParaRPr>
          </a:p>
        </p:txBody>
      </p:sp>
      <p:pic>
        <p:nvPicPr>
          <p:cNvPr id="45" name="Picture 2" descr="Red flag - Free flags icons">
            <a:extLst>
              <a:ext uri="{FF2B5EF4-FFF2-40B4-BE49-F238E27FC236}">
                <a16:creationId xmlns:a16="http://schemas.microsoft.com/office/drawing/2014/main" id="{6E61F7FA-9F9F-0827-A12B-3CCB7B3A9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145" y="3005207"/>
            <a:ext cx="957217" cy="957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flag - Free flags icons">
            <a:extLst>
              <a:ext uri="{FF2B5EF4-FFF2-40B4-BE49-F238E27FC236}">
                <a16:creationId xmlns:a16="http://schemas.microsoft.com/office/drawing/2014/main" id="{F85C5AD0-1F9B-6BE4-DC98-8DF4A2F6E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144" y="4806955"/>
            <a:ext cx="957217" cy="95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3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94C-9525-BA49-8C84-0D8176EE4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607E9-37DF-3DAC-1C90-495A02D9D3C7}"/>
              </a:ext>
            </a:extLst>
          </p:cNvPr>
          <p:cNvSpPr>
            <a:spLocks noGrp="1"/>
          </p:cNvSpPr>
          <p:nvPr>
            <p:ph type="title"/>
          </p:nvPr>
        </p:nvSpPr>
        <p:spPr>
          <a:xfrm>
            <a:off x="775469" y="180650"/>
            <a:ext cx="10647273" cy="951493"/>
          </a:xfrm>
        </p:spPr>
        <p:txBody>
          <a:bodyPr vert="horz" lIns="91440" tIns="45720" rIns="91440" bIns="45720" rtlCol="0" anchor="b">
            <a:normAutofit/>
          </a:bodyPr>
          <a:lstStyle/>
          <a:p>
            <a:pPr algn="ctr" eaLnBrk="1" hangingPunct="1"/>
            <a:r>
              <a:rPr lang="prs" sz="5400" kern="1200" dirty="0">
                <a:latin typeface="Arial" panose="020B0604020202020204" pitchFamily="34" charset="0"/>
                <a:cs typeface="Arial" panose="020B0604020202020204" pitchFamily="34" charset="0"/>
              </a:rPr>
              <a:t>انواع کلاهبرداری</a:t>
            </a:r>
            <a:endParaRPr lang="en-US" sz="5400" kern="1200" dirty="0">
              <a:latin typeface="Arial" panose="020B0604020202020204" pitchFamily="34" charset="0"/>
              <a:cs typeface="Arial" panose="020B0604020202020204" pitchFamily="34" charset="0"/>
            </a:endParaRPr>
          </a:p>
        </p:txBody>
      </p:sp>
      <p:sp>
        <p:nvSpPr>
          <p:cNvPr id="4" name="TextBox 2">
            <a:extLst>
              <a:ext uri="{FF2B5EF4-FFF2-40B4-BE49-F238E27FC236}">
                <a16:creationId xmlns:a16="http://schemas.microsoft.com/office/drawing/2014/main" id="{B7E48E08-5C29-32E7-1D89-579904DCE36F}"/>
              </a:ext>
            </a:extLst>
          </p:cNvPr>
          <p:cNvSpPr txBox="1"/>
          <p:nvPr/>
        </p:nvSpPr>
        <p:spPr>
          <a:xfrm>
            <a:off x="8273665" y="6265474"/>
            <a:ext cx="525780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r>
              <a:rPr lang="en-AU" sz="1400" dirty="0">
                <a:latin typeface="Aptos" panose="020B0004020202020204" pitchFamily="34" charset="0"/>
              </a:rPr>
              <a:t>Source: NBN Scam Awareness Resources</a:t>
            </a:r>
          </a:p>
        </p:txBody>
      </p:sp>
      <p:grpSp>
        <p:nvGrpSpPr>
          <p:cNvPr id="29" name="Group 28">
            <a:extLst>
              <a:ext uri="{FF2B5EF4-FFF2-40B4-BE49-F238E27FC236}">
                <a16:creationId xmlns:a16="http://schemas.microsoft.com/office/drawing/2014/main" id="{E3CF244F-4CE9-6D47-150A-046F76B7C4EA}"/>
              </a:ext>
            </a:extLst>
          </p:cNvPr>
          <p:cNvGrpSpPr/>
          <p:nvPr/>
        </p:nvGrpSpPr>
        <p:grpSpPr>
          <a:xfrm>
            <a:off x="4606744" y="1229619"/>
            <a:ext cx="2870408" cy="2452185"/>
            <a:chOff x="4436781" y="1731585"/>
            <a:chExt cx="2870408" cy="2452185"/>
          </a:xfrm>
        </p:grpSpPr>
        <p:grpSp>
          <p:nvGrpSpPr>
            <p:cNvPr id="10" name="Group 9">
              <a:extLst>
                <a:ext uri="{FF2B5EF4-FFF2-40B4-BE49-F238E27FC236}">
                  <a16:creationId xmlns:a16="http://schemas.microsoft.com/office/drawing/2014/main" id="{17F5B2EA-4B6D-CE02-AE5C-635D2619D608}"/>
                </a:ext>
              </a:extLst>
            </p:cNvPr>
            <p:cNvGrpSpPr/>
            <p:nvPr/>
          </p:nvGrpSpPr>
          <p:grpSpPr>
            <a:xfrm>
              <a:off x="5030425" y="1731585"/>
              <a:ext cx="1578417" cy="1578417"/>
              <a:chOff x="5030425" y="1731585"/>
              <a:chExt cx="1578417" cy="1578417"/>
            </a:xfrm>
          </p:grpSpPr>
          <p:pic>
            <p:nvPicPr>
              <p:cNvPr id="7" name="Graphic 6" descr="Laptop outline">
                <a:extLst>
                  <a:ext uri="{FF2B5EF4-FFF2-40B4-BE49-F238E27FC236}">
                    <a16:creationId xmlns:a16="http://schemas.microsoft.com/office/drawing/2014/main" id="{C4D83E2D-FBC4-C0FA-02F2-3E9DFA0AE1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9" name="Oval 8">
                <a:extLst>
                  <a:ext uri="{FF2B5EF4-FFF2-40B4-BE49-F238E27FC236}">
                    <a16:creationId xmlns:a16="http://schemas.microsoft.com/office/drawing/2014/main" id="{6EF52F8F-4AA4-374B-6740-7290B8C5D8B9}"/>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1">
              <a:extLst>
                <a:ext uri="{FF2B5EF4-FFF2-40B4-BE49-F238E27FC236}">
                  <a16:creationId xmlns:a16="http://schemas.microsoft.com/office/drawing/2014/main" id="{BE541D39-2038-3724-628D-D09562D1AA6B}"/>
                </a:ext>
              </a:extLst>
            </p:cNvPr>
            <p:cNvSpPr txBox="1">
              <a:spLocks/>
            </p:cNvSpPr>
            <p:nvPr/>
          </p:nvSpPr>
          <p:spPr bwMode="auto">
            <a:xfrm>
              <a:off x="4436781" y="3782798"/>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400" b="0" dirty="0">
                  <a:solidFill>
                    <a:srgbClr val="00B0F0"/>
                  </a:solidFill>
                  <a:latin typeface="Arial" panose="020B0604020202020204" pitchFamily="34" charset="0"/>
                  <a:cs typeface="Arial" panose="020B0604020202020204" pitchFamily="34" charset="0"/>
                </a:rPr>
                <a:t>دسترسی از راه دور و کلاهبرداری های هک</a:t>
              </a:r>
              <a:endParaRPr lang="en-US" sz="2400" b="0" dirty="0">
                <a:solidFill>
                  <a:srgbClr val="00B0F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55F9FF9-BF54-4EA5-A0E7-9E5138DAFE3F}"/>
              </a:ext>
            </a:extLst>
          </p:cNvPr>
          <p:cNvGrpSpPr/>
          <p:nvPr/>
        </p:nvGrpSpPr>
        <p:grpSpPr>
          <a:xfrm>
            <a:off x="8273665" y="1229285"/>
            <a:ext cx="2870408" cy="2527017"/>
            <a:chOff x="8063813" y="1731585"/>
            <a:chExt cx="2870408" cy="2527017"/>
          </a:xfrm>
        </p:grpSpPr>
        <p:pic>
          <p:nvPicPr>
            <p:cNvPr id="6" name="Picture 5">
              <a:extLst>
                <a:ext uri="{FF2B5EF4-FFF2-40B4-BE49-F238E27FC236}">
                  <a16:creationId xmlns:a16="http://schemas.microsoft.com/office/drawing/2014/main" id="{F54913C1-8008-E978-896B-1915D9BFFB67}"/>
                </a:ext>
              </a:extLst>
            </p:cNvPr>
            <p:cNvPicPr>
              <a:picLocks noChangeAspect="1"/>
            </p:cNvPicPr>
            <p:nvPr/>
          </p:nvPicPr>
          <p:blipFill>
            <a:blip r:embed="rId5"/>
            <a:srcRect l="9261" t="55431" r="74724" b="8512"/>
            <a:stretch/>
          </p:blipFill>
          <p:spPr>
            <a:xfrm>
              <a:off x="8612752" y="1731585"/>
              <a:ext cx="1772530" cy="1706134"/>
            </a:xfrm>
            <a:prstGeom prst="rect">
              <a:avLst/>
            </a:prstGeom>
          </p:spPr>
        </p:pic>
        <p:sp>
          <p:nvSpPr>
            <p:cNvPr id="14" name="Title 1">
              <a:extLst>
                <a:ext uri="{FF2B5EF4-FFF2-40B4-BE49-F238E27FC236}">
                  <a16:creationId xmlns:a16="http://schemas.microsoft.com/office/drawing/2014/main" id="{4F6810F2-9E87-583A-61CE-B61A0BB1D171}"/>
                </a:ext>
              </a:extLst>
            </p:cNvPr>
            <p:cNvSpPr txBox="1">
              <a:spLocks/>
            </p:cNvSpPr>
            <p:nvPr/>
          </p:nvSpPr>
          <p:spPr bwMode="auto">
            <a:xfrm>
              <a:off x="8063813" y="3857630"/>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400" b="0" dirty="0">
                  <a:solidFill>
                    <a:srgbClr val="00B0F0"/>
                  </a:solidFill>
                  <a:latin typeface="Arial" panose="020B0604020202020204" pitchFamily="34" charset="0"/>
                  <a:cs typeface="Arial" panose="020B0604020202020204" pitchFamily="34" charset="0"/>
                </a:rPr>
                <a:t>کلاهبرداری در خرید اینترنتی</a:t>
              </a:r>
            </a:p>
          </p:txBody>
        </p:sp>
      </p:grpSp>
      <p:grpSp>
        <p:nvGrpSpPr>
          <p:cNvPr id="32" name="Group 31">
            <a:extLst>
              <a:ext uri="{FF2B5EF4-FFF2-40B4-BE49-F238E27FC236}">
                <a16:creationId xmlns:a16="http://schemas.microsoft.com/office/drawing/2014/main" id="{7CBFCE16-EAC2-3148-5A46-F8E766CA9201}"/>
              </a:ext>
            </a:extLst>
          </p:cNvPr>
          <p:cNvGrpSpPr/>
          <p:nvPr/>
        </p:nvGrpSpPr>
        <p:grpSpPr>
          <a:xfrm>
            <a:off x="775469" y="3934927"/>
            <a:ext cx="2870408" cy="2265458"/>
            <a:chOff x="775469" y="3844863"/>
            <a:chExt cx="2870408" cy="2265458"/>
          </a:xfrm>
        </p:grpSpPr>
        <p:pic>
          <p:nvPicPr>
            <p:cNvPr id="16" name="Picture 15" descr="Icon&#10;&#10;Description automatically generated">
              <a:extLst>
                <a:ext uri="{FF2B5EF4-FFF2-40B4-BE49-F238E27FC236}">
                  <a16:creationId xmlns:a16="http://schemas.microsoft.com/office/drawing/2014/main" id="{AEEFA5A1-0D47-1A61-BA94-C790A57411F8}"/>
                </a:ext>
              </a:extLst>
            </p:cNvPr>
            <p:cNvPicPr>
              <a:picLocks noChangeAspect="1"/>
            </p:cNvPicPr>
            <p:nvPr/>
          </p:nvPicPr>
          <p:blipFill>
            <a:blip r:embed="rId6"/>
            <a:stretch>
              <a:fillRect/>
            </a:stretch>
          </p:blipFill>
          <p:spPr>
            <a:xfrm>
              <a:off x="1258781" y="3844863"/>
              <a:ext cx="1702884" cy="1702884"/>
            </a:xfrm>
            <a:prstGeom prst="rect">
              <a:avLst/>
            </a:prstGeom>
          </p:spPr>
        </p:pic>
        <p:sp>
          <p:nvSpPr>
            <p:cNvPr id="31" name="Title 1">
              <a:extLst>
                <a:ext uri="{FF2B5EF4-FFF2-40B4-BE49-F238E27FC236}">
                  <a16:creationId xmlns:a16="http://schemas.microsoft.com/office/drawing/2014/main" id="{414E0D3B-076B-C13C-24E7-086F2EF6F1A3}"/>
                </a:ext>
              </a:extLst>
            </p:cNvPr>
            <p:cNvSpPr txBox="1">
              <a:spLocks/>
            </p:cNvSpPr>
            <p:nvPr/>
          </p:nvSpPr>
          <p:spPr bwMode="auto">
            <a:xfrm>
              <a:off x="775469" y="5666764"/>
              <a:ext cx="2870408" cy="44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400" b="0" dirty="0">
                  <a:solidFill>
                    <a:srgbClr val="00B0F0"/>
                  </a:solidFill>
                  <a:latin typeface="Arial" panose="020B0604020202020204" pitchFamily="34" charset="0"/>
                  <a:cs typeface="Arial" panose="020B0604020202020204" pitchFamily="34" charset="0"/>
                </a:rPr>
                <a:t>کلاهبرداری شناسایی</a:t>
              </a:r>
            </a:p>
          </p:txBody>
        </p:sp>
      </p:grpSp>
      <p:grpSp>
        <p:nvGrpSpPr>
          <p:cNvPr id="35" name="Group 34">
            <a:extLst>
              <a:ext uri="{FF2B5EF4-FFF2-40B4-BE49-F238E27FC236}">
                <a16:creationId xmlns:a16="http://schemas.microsoft.com/office/drawing/2014/main" id="{A5D31FDA-6F56-264D-24C9-97D7C3115B18}"/>
              </a:ext>
            </a:extLst>
          </p:cNvPr>
          <p:cNvGrpSpPr/>
          <p:nvPr/>
        </p:nvGrpSpPr>
        <p:grpSpPr>
          <a:xfrm>
            <a:off x="4554392" y="3929178"/>
            <a:ext cx="2870408" cy="2193204"/>
            <a:chOff x="4418463" y="4025058"/>
            <a:chExt cx="2870408" cy="2193204"/>
          </a:xfrm>
        </p:grpSpPr>
        <p:pic>
          <p:nvPicPr>
            <p:cNvPr id="22" name="Picture 21" descr="Shape, icon&#10;&#10;Description automatically generated">
              <a:extLst>
                <a:ext uri="{FF2B5EF4-FFF2-40B4-BE49-F238E27FC236}">
                  <a16:creationId xmlns:a16="http://schemas.microsoft.com/office/drawing/2014/main" id="{C879ABEC-8E6E-7747-ACE2-2E7BF22BA865}"/>
                </a:ext>
              </a:extLst>
            </p:cNvPr>
            <p:cNvPicPr>
              <a:picLocks noChangeAspect="1"/>
            </p:cNvPicPr>
            <p:nvPr/>
          </p:nvPicPr>
          <p:blipFill>
            <a:blip r:embed="rId7"/>
            <a:stretch>
              <a:fillRect/>
            </a:stretch>
          </p:blipFill>
          <p:spPr>
            <a:xfrm>
              <a:off x="4920421" y="4025058"/>
              <a:ext cx="1702884" cy="1702884"/>
            </a:xfrm>
            <a:prstGeom prst="rect">
              <a:avLst/>
            </a:prstGeom>
          </p:spPr>
        </p:pic>
        <p:sp>
          <p:nvSpPr>
            <p:cNvPr id="33" name="Title 1">
              <a:extLst>
                <a:ext uri="{FF2B5EF4-FFF2-40B4-BE49-F238E27FC236}">
                  <a16:creationId xmlns:a16="http://schemas.microsoft.com/office/drawing/2014/main" id="{13C674AD-D789-4902-B4D6-2EFDA98FE9D1}"/>
                </a:ext>
              </a:extLst>
            </p:cNvPr>
            <p:cNvSpPr txBox="1">
              <a:spLocks/>
            </p:cNvSpPr>
            <p:nvPr/>
          </p:nvSpPr>
          <p:spPr bwMode="auto">
            <a:xfrm>
              <a:off x="4418463" y="5774705"/>
              <a:ext cx="2870408" cy="44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400" b="0" dirty="0">
                  <a:solidFill>
                    <a:srgbClr val="00B0F0"/>
                  </a:solidFill>
                  <a:latin typeface="Arial" panose="020B0604020202020204" pitchFamily="34" charset="0"/>
                  <a:cs typeface="Arial" panose="020B0604020202020204" pitchFamily="34" charset="0"/>
                </a:rPr>
                <a:t>کلاهبرداری عاشقی</a:t>
              </a:r>
            </a:p>
          </p:txBody>
        </p:sp>
      </p:grpSp>
      <p:grpSp>
        <p:nvGrpSpPr>
          <p:cNvPr id="38" name="Group 37">
            <a:extLst>
              <a:ext uri="{FF2B5EF4-FFF2-40B4-BE49-F238E27FC236}">
                <a16:creationId xmlns:a16="http://schemas.microsoft.com/office/drawing/2014/main" id="{12E90F0C-F9AE-0C30-3A9B-45CD5D79E390}"/>
              </a:ext>
            </a:extLst>
          </p:cNvPr>
          <p:cNvGrpSpPr/>
          <p:nvPr/>
        </p:nvGrpSpPr>
        <p:grpSpPr>
          <a:xfrm>
            <a:off x="8113486" y="3999903"/>
            <a:ext cx="3178628" cy="2122480"/>
            <a:chOff x="8255664" y="3899393"/>
            <a:chExt cx="3178628" cy="2122480"/>
          </a:xfrm>
        </p:grpSpPr>
        <p:sp>
          <p:nvSpPr>
            <p:cNvPr id="34" name="Title 1">
              <a:extLst>
                <a:ext uri="{FF2B5EF4-FFF2-40B4-BE49-F238E27FC236}">
                  <a16:creationId xmlns:a16="http://schemas.microsoft.com/office/drawing/2014/main" id="{931C0A51-64D7-03DA-29F2-486677BB5ED6}"/>
                </a:ext>
              </a:extLst>
            </p:cNvPr>
            <p:cNvSpPr txBox="1">
              <a:spLocks/>
            </p:cNvSpPr>
            <p:nvPr/>
          </p:nvSpPr>
          <p:spPr bwMode="auto">
            <a:xfrm>
              <a:off x="8255664" y="5620901"/>
              <a:ext cx="317862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400" b="0" dirty="0">
                  <a:solidFill>
                    <a:srgbClr val="00B0F0"/>
                  </a:solidFill>
                  <a:latin typeface="Arial" panose="020B0604020202020204" pitchFamily="34" charset="0"/>
                  <a:cs typeface="Arial" panose="020B0604020202020204" pitchFamily="34" charset="0"/>
                </a:rPr>
                <a:t>کلاهبرداری های کارت تحفه</a:t>
              </a:r>
              <a:endParaRPr lang="en-US" sz="2400" b="0" dirty="0">
                <a:solidFill>
                  <a:srgbClr val="00B0F0"/>
                </a:solidFill>
                <a:latin typeface="Arial" panose="020B0604020202020204" pitchFamily="34" charset="0"/>
                <a:cs typeface="Arial" panose="020B0604020202020204" pitchFamily="34" charset="0"/>
              </a:endParaRPr>
            </a:p>
          </p:txBody>
        </p:sp>
        <p:pic>
          <p:nvPicPr>
            <p:cNvPr id="36" name="Graphic 2" descr="Present outline">
              <a:extLst>
                <a:ext uri="{FF2B5EF4-FFF2-40B4-BE49-F238E27FC236}">
                  <a16:creationId xmlns:a16="http://schemas.microsoft.com/office/drawing/2014/main" id="{52B7B0F3-9C75-AB75-EC5E-79B2455BF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5029" y="3929178"/>
              <a:ext cx="1249368" cy="1249368"/>
            </a:xfrm>
            <a:prstGeom prst="rect">
              <a:avLst/>
            </a:prstGeom>
          </p:spPr>
        </p:pic>
        <p:sp>
          <p:nvSpPr>
            <p:cNvPr id="37" name="Oval 36">
              <a:extLst>
                <a:ext uri="{FF2B5EF4-FFF2-40B4-BE49-F238E27FC236}">
                  <a16:creationId xmlns:a16="http://schemas.microsoft.com/office/drawing/2014/main" id="{4CC80240-2E43-8D40-2E16-06C00DB330AD}"/>
                </a:ext>
              </a:extLst>
            </p:cNvPr>
            <p:cNvSpPr/>
            <p:nvPr/>
          </p:nvSpPr>
          <p:spPr>
            <a:xfrm>
              <a:off x="9016717" y="3899393"/>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8C36B4B4-3D4B-3937-6403-67BF83AADBD5}"/>
              </a:ext>
            </a:extLst>
          </p:cNvPr>
          <p:cNvGrpSpPr/>
          <p:nvPr/>
        </p:nvGrpSpPr>
        <p:grpSpPr>
          <a:xfrm>
            <a:off x="775469" y="1187648"/>
            <a:ext cx="2870408" cy="2166841"/>
            <a:chOff x="775469" y="1187648"/>
            <a:chExt cx="2870408" cy="2166841"/>
          </a:xfrm>
        </p:grpSpPr>
        <p:sp>
          <p:nvSpPr>
            <p:cNvPr id="11" name="Title 1">
              <a:extLst>
                <a:ext uri="{FF2B5EF4-FFF2-40B4-BE49-F238E27FC236}">
                  <a16:creationId xmlns:a16="http://schemas.microsoft.com/office/drawing/2014/main" id="{95245505-7A6E-6D8B-4A08-BD96065734E9}"/>
                </a:ext>
              </a:extLst>
            </p:cNvPr>
            <p:cNvSpPr txBox="1">
              <a:spLocks/>
            </p:cNvSpPr>
            <p:nvPr/>
          </p:nvSpPr>
          <p:spPr bwMode="auto">
            <a:xfrm>
              <a:off x="775469" y="2953517"/>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00000"/>
                </a:lnSpc>
              </a:pPr>
              <a:r>
                <a:rPr lang="ar-AE" sz="2400" b="0" dirty="0">
                  <a:solidFill>
                    <a:srgbClr val="00B0F0"/>
                  </a:solidFill>
                  <a:latin typeface="Arial" panose="020B0604020202020204" pitchFamily="34" charset="0"/>
                  <a:cs typeface="Arial" panose="020B0604020202020204" pitchFamily="34" charset="0"/>
                </a:rPr>
                <a:t>کلاهبرداری سرمایه گذاری</a:t>
              </a:r>
            </a:p>
          </p:txBody>
        </p:sp>
        <p:sp>
          <p:nvSpPr>
            <p:cNvPr id="39" name="Oval 38">
              <a:extLst>
                <a:ext uri="{FF2B5EF4-FFF2-40B4-BE49-F238E27FC236}">
                  <a16:creationId xmlns:a16="http://schemas.microsoft.com/office/drawing/2014/main" id="{5AB1D225-6AF6-3FC0-C91F-396CFFF1146D}"/>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3" descr="Piggy Bank outline">
              <a:extLst>
                <a:ext uri="{FF2B5EF4-FFF2-40B4-BE49-F238E27FC236}">
                  <a16:creationId xmlns:a16="http://schemas.microsoft.com/office/drawing/2014/main" id="{24132452-15E1-6E77-5E14-8901FCF301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181226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02-8E27-82D2-F127-EC42DCEA217E}"/>
              </a:ext>
            </a:extLst>
          </p:cNvPr>
          <p:cNvSpPr>
            <a:spLocks noGrp="1"/>
          </p:cNvSpPr>
          <p:nvPr>
            <p:ph type="title"/>
          </p:nvPr>
        </p:nvSpPr>
        <p:spPr>
          <a:xfrm>
            <a:off x="2019450" y="167408"/>
            <a:ext cx="7269693" cy="1325563"/>
          </a:xfrm>
        </p:spPr>
        <p:txBody>
          <a:bodyPr/>
          <a:lstStyle/>
          <a:p>
            <a:r>
              <a:rPr lang="ar-AE" sz="4400" dirty="0">
                <a:latin typeface="Arial" panose="020B0604020202020204" pitchFamily="34" charset="0"/>
                <a:cs typeface="Arial" panose="020B0604020202020204" pitchFamily="34" charset="0"/>
              </a:rPr>
              <a:t>کلاهبرداری های سرمایه گذاری</a:t>
            </a:r>
          </a:p>
        </p:txBody>
      </p:sp>
      <p:sp>
        <p:nvSpPr>
          <p:cNvPr id="9" name="Content Placeholder 2">
            <a:extLst>
              <a:ext uri="{FF2B5EF4-FFF2-40B4-BE49-F238E27FC236}">
                <a16:creationId xmlns:a16="http://schemas.microsoft.com/office/drawing/2014/main" id="{AD0DA151-2BC7-4865-B6F3-1549F66FB2C9}"/>
              </a:ext>
            </a:extLst>
          </p:cNvPr>
          <p:cNvSpPr>
            <a:spLocks noGrp="1"/>
          </p:cNvSpPr>
          <p:nvPr>
            <p:ph sz="half" idx="1"/>
          </p:nvPr>
        </p:nvSpPr>
        <p:spPr>
          <a:xfrm>
            <a:off x="7000378" y="1746382"/>
            <a:ext cx="4916743" cy="3929223"/>
          </a:xfrm>
        </p:spPr>
        <p:txBody>
          <a:bodyPr/>
          <a:lstStyle/>
          <a:p>
            <a:pPr marL="0" indent="0">
              <a:lnSpc>
                <a:spcPct val="114000"/>
              </a:lnSpc>
              <a:spcAft>
                <a:spcPts val="600"/>
              </a:spcAft>
              <a:buNone/>
            </a:pPr>
            <a:r>
              <a:rPr lang="ar-AE" sz="2800" dirty="0">
                <a:solidFill>
                  <a:schemeClr val="tx1"/>
                </a:solidFill>
                <a:latin typeface="Arial" panose="020B0604020202020204" pitchFamily="34" charset="0"/>
                <a:cs typeface="Arial" panose="020B0604020202020204" pitchFamily="34" charset="0"/>
              </a:rPr>
              <a:t>کلاهبرداران سعی می کنند شما را متقاعد کنند که پول سرمایه گذاری کنید. </a:t>
            </a:r>
          </a:p>
          <a:p>
            <a:pPr marL="0" indent="0">
              <a:lnSpc>
                <a:spcPct val="114000"/>
              </a:lnSpc>
              <a:spcAft>
                <a:spcPts val="600"/>
              </a:spcAft>
              <a:buNone/>
            </a:pPr>
            <a:r>
              <a:rPr lang="ar-AE" sz="2800" dirty="0">
                <a:solidFill>
                  <a:schemeClr val="tx1"/>
                </a:solidFill>
                <a:latin typeface="Arial" panose="020B0604020202020204" pitchFamily="34" charset="0"/>
                <a:cs typeface="Arial" panose="020B0604020202020204" pitchFamily="34" charset="0"/>
              </a:rPr>
              <a:t>آنها می گویند که شما پول زیادی را بدون خطر (یا بسیار کم) پس خواهید گرفت.</a:t>
            </a:r>
            <a:endParaRPr lang="en-AU" sz="2800" dirty="0">
              <a:solidFill>
                <a:schemeClr val="tx1"/>
              </a:solidFill>
              <a:latin typeface="Arial" panose="020B0604020202020204" pitchFamily="34" charset="0"/>
              <a:cs typeface="Arial" panose="020B0604020202020204" pitchFamily="34" charset="0"/>
            </a:endParaRPr>
          </a:p>
          <a:p>
            <a:pPr marL="0" indent="0">
              <a:lnSpc>
                <a:spcPct val="114000"/>
              </a:lnSpc>
              <a:spcAft>
                <a:spcPts val="600"/>
              </a:spcAft>
              <a:buNone/>
            </a:pPr>
            <a:r>
              <a:rPr lang="ar-AE" sz="2800" dirty="0">
                <a:solidFill>
                  <a:schemeClr val="tx1"/>
                </a:solidFill>
                <a:latin typeface="Arial" panose="020B0604020202020204" pitchFamily="34" charset="0"/>
                <a:cs typeface="Arial" panose="020B0604020202020204" pitchFamily="34" charset="0"/>
              </a:rPr>
              <a:t>آنها حتی ممکن ویب سایت های بسیار قانع کننده داشته باشند که سرمایه گذاری شما را نشان میدهد.</a:t>
            </a:r>
          </a:p>
        </p:txBody>
      </p:sp>
      <p:sp>
        <p:nvSpPr>
          <p:cNvPr id="6" name="Slide Number Placeholder 5">
            <a:extLst>
              <a:ext uri="{FF2B5EF4-FFF2-40B4-BE49-F238E27FC236}">
                <a16:creationId xmlns:a16="http://schemas.microsoft.com/office/drawing/2014/main" id="{DAE89ACB-8C45-C546-BB0B-80BB6C549AED}"/>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pic>
        <p:nvPicPr>
          <p:cNvPr id="8" name="Picture 7" descr="Scam alert: Fake celebrity online investment scams | Scamwatch">
            <a:extLst>
              <a:ext uri="{FF2B5EF4-FFF2-40B4-BE49-F238E27FC236}">
                <a16:creationId xmlns:a16="http://schemas.microsoft.com/office/drawing/2014/main" id="{74B769C3-383E-DDBE-C8A7-2454D6FE9BC6}"/>
              </a:ext>
            </a:extLst>
          </p:cNvPr>
          <p:cNvPicPr>
            <a:picLocks noChangeAspect="1"/>
          </p:cNvPicPr>
          <p:nvPr/>
        </p:nvPicPr>
        <p:blipFill>
          <a:blip r:embed="rId3" cstate="print">
            <a:extLst>
              <a:ext uri="{28A0092B-C50C-407E-A947-70E740481C1C}">
                <a14:useLocalDpi xmlns:a14="http://schemas.microsoft.com/office/drawing/2010/main" val="0"/>
              </a:ext>
            </a:extLst>
          </a:blip>
          <a:srcRect l="18611" b="32946"/>
          <a:stretch/>
        </p:blipFill>
        <p:spPr bwMode="auto">
          <a:xfrm>
            <a:off x="153218" y="1452642"/>
            <a:ext cx="6712039" cy="4336116"/>
          </a:xfrm>
          <a:prstGeom prst="rect">
            <a:avLst/>
          </a:prstGeom>
          <a:noFill/>
          <a:ln>
            <a:noFill/>
          </a:ln>
        </p:spPr>
      </p:pic>
      <p:grpSp>
        <p:nvGrpSpPr>
          <p:cNvPr id="10" name="Group 9">
            <a:extLst>
              <a:ext uri="{FF2B5EF4-FFF2-40B4-BE49-F238E27FC236}">
                <a16:creationId xmlns:a16="http://schemas.microsoft.com/office/drawing/2014/main" id="{A9B79A2B-2125-E802-F366-DC99F9A2B27A}"/>
              </a:ext>
            </a:extLst>
          </p:cNvPr>
          <p:cNvGrpSpPr/>
          <p:nvPr/>
        </p:nvGrpSpPr>
        <p:grpSpPr>
          <a:xfrm>
            <a:off x="9458750" y="289082"/>
            <a:ext cx="991536" cy="991535"/>
            <a:chOff x="1421464" y="1187648"/>
            <a:chExt cx="1578418" cy="1578417"/>
          </a:xfrm>
        </p:grpSpPr>
        <p:sp>
          <p:nvSpPr>
            <p:cNvPr id="12" name="Oval 11">
              <a:extLst>
                <a:ext uri="{FF2B5EF4-FFF2-40B4-BE49-F238E27FC236}">
                  <a16:creationId xmlns:a16="http://schemas.microsoft.com/office/drawing/2014/main" id="{15006C7F-D18D-1574-6C14-CC3B9796FCF6}"/>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3" descr="Piggy Bank outline">
              <a:extLst>
                <a:ext uri="{FF2B5EF4-FFF2-40B4-BE49-F238E27FC236}">
                  <a16:creationId xmlns:a16="http://schemas.microsoft.com/office/drawing/2014/main" id="{F0436667-DAE0-7C53-9EC8-10A7BDC740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2615178529"/>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SharedWithUsers xmlns="2cc45243-29f6-4a1c-995b-35ed14ae441a">
      <UserInfo>
        <DisplayName>Zeina Jamaleddine</DisplayName>
        <AccountId>462</AccountId>
        <AccountType/>
      </UserInfo>
    </SharedWithUsers>
    <_Flow_SignoffStatus xmlns="5e5d6256-5200-4c34-82a9-8b0b259790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3251e876567777303b4494ae2e001995">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69d570d8f8839a32b39ad0683b611f87"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7A55D-32F4-4C6A-BDCD-69C2FE192C0E}">
  <ds:schemaRefs>
    <ds:schemaRef ds:uri="http://purl.org/dc/elements/1.1/"/>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11192aed-e767-417d-ac99-bfdbb27bc1ad"/>
    <ds:schemaRef ds:uri="f99df23d-1b76-4bec-a5bc-acb79e2e5afe"/>
    <ds:schemaRef ds:uri="http://www.w3.org/XML/1998/namespace"/>
    <ds:schemaRef ds:uri="2cc45243-29f6-4a1c-995b-35ed14ae441a"/>
    <ds:schemaRef ds:uri="5e5d6256-5200-4c34-82a9-8b0b259790ba"/>
  </ds:schemaRefs>
</ds:datastoreItem>
</file>

<file path=customXml/itemProps2.xml><?xml version="1.0" encoding="utf-8"?>
<ds:datastoreItem xmlns:ds="http://schemas.openxmlformats.org/officeDocument/2006/customXml" ds:itemID="{9D6C0534-E70A-4604-9E23-AA7BEFCFA1C7}">
  <ds:schemaRefs>
    <ds:schemaRef ds:uri="http://schemas.microsoft.com/sharepoint/v3/contenttype/forms"/>
  </ds:schemaRefs>
</ds:datastoreItem>
</file>

<file path=customXml/itemProps3.xml><?xml version="1.0" encoding="utf-8"?>
<ds:datastoreItem xmlns:ds="http://schemas.openxmlformats.org/officeDocument/2006/customXml" ds:itemID="{59B6B669-FD0D-40F1-A060-384E98A8C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TotalTime>
  <Words>2898</Words>
  <Application>Microsoft Office PowerPoint</Application>
  <PresentationFormat>Widescreen</PresentationFormat>
  <Paragraphs>298</Paragraphs>
  <Slides>29</Slides>
  <Notes>29</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DIP_white</vt:lpstr>
      <vt:lpstr>1_DIP_blue</vt:lpstr>
      <vt:lpstr>3_DIP_gradient</vt:lpstr>
      <vt:lpstr>2_DIP_blue_noacknowledgment</vt:lpstr>
      <vt:lpstr>1_DIP_white_noacknowledgement</vt:lpstr>
      <vt:lpstr>2_DIP_gradient_noacknowledgement</vt:lpstr>
      <vt:lpstr>DIP_white</vt:lpstr>
      <vt:lpstr>مهارت های دیجیتال  جلسه معلوماتی</vt:lpstr>
      <vt:lpstr>تصدیق کشور</vt:lpstr>
      <vt:lpstr>مقدمه</vt:lpstr>
      <vt:lpstr>خانه داري و  کار کردن با همدیگر</vt:lpstr>
      <vt:lpstr>مرور از جلسه</vt:lpstr>
      <vt:lpstr>حفاظت الکترونیکی چیست؟ </vt:lpstr>
      <vt:lpstr>بیرق های سرخ کلاهبرداری</vt:lpstr>
      <vt:lpstr>انواع کلاهبرداری</vt:lpstr>
      <vt:lpstr>کلاهبرداری های سرمایه گذاری</vt:lpstr>
      <vt:lpstr>کلاهبرداری های دسترسی از راه دور و کلاهبرداری های هک</vt:lpstr>
      <vt:lpstr>کلاهبرداری در خرید اینترنتی</vt:lpstr>
      <vt:lpstr>کلاهبرداری فیشینگ</vt:lpstr>
      <vt:lpstr>کلاهبرداری های عاشقانه (رومنس)</vt:lpstr>
      <vt:lpstr>کلاهبرداری های کارت تحفه</vt:lpstr>
      <vt:lpstr>نکاتی برای ایمن ماندن آنلاین</vt:lpstr>
      <vt:lpstr>تست کلاهبرداری!</vt:lpstr>
      <vt:lpstr>تست کلاهبرداری!</vt:lpstr>
      <vt:lpstr>کلاهبرداری اس ام اس – نمونه های بیشتر!</vt:lpstr>
      <vt:lpstr>متن اسپم؟ آی فون</vt:lpstr>
      <vt:lpstr>متن اسپم؟ اندروید</vt:lpstr>
      <vt:lpstr>هشدارهای شرکت</vt:lpstr>
      <vt:lpstr>بازار  کلاهبرداری</vt:lpstr>
      <vt:lpstr>از کجا اطلاعات پیدا کنیم</vt:lpstr>
      <vt:lpstr>PowerPoint Presentation</vt:lpstr>
      <vt:lpstr>PowerPoint Presentation</vt:lpstr>
      <vt:lpstr>PowerPoint Presentation</vt:lpstr>
      <vt:lpstr>PowerPoint Presentation</vt:lpstr>
      <vt:lpstr>نظرسنجی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Dylan Green</cp:lastModifiedBy>
  <cp:revision>17</cp:revision>
  <cp:lastPrinted>2024-05-23T03:56:24Z</cp:lastPrinted>
  <dcterms:created xsi:type="dcterms:W3CDTF">2022-08-01T06:12:05Z</dcterms:created>
  <dcterms:modified xsi:type="dcterms:W3CDTF">2025-11-19T03:01:11Z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