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Lst>
  <p:notesMasterIdLst>
    <p:notesMasterId r:id="rId40"/>
  </p:notesMasterIdLst>
  <p:handoutMasterIdLst>
    <p:handoutMasterId r:id="rId41"/>
  </p:handoutMasterIdLst>
  <p:sldIdLst>
    <p:sldId id="438" r:id="rId11"/>
    <p:sldId id="480" r:id="rId12"/>
    <p:sldId id="478" r:id="rId13"/>
    <p:sldId id="488" r:id="rId14"/>
    <p:sldId id="462" r:id="rId15"/>
    <p:sldId id="395" r:id="rId16"/>
    <p:sldId id="493" r:id="rId17"/>
    <p:sldId id="501" r:id="rId18"/>
    <p:sldId id="494" r:id="rId19"/>
    <p:sldId id="496" r:id="rId20"/>
    <p:sldId id="497" r:id="rId21"/>
    <p:sldId id="498" r:id="rId22"/>
    <p:sldId id="499" r:id="rId23"/>
    <p:sldId id="500" r:id="rId24"/>
    <p:sldId id="383" r:id="rId25"/>
    <p:sldId id="502" r:id="rId26"/>
    <p:sldId id="503" r:id="rId27"/>
    <p:sldId id="504" r:id="rId28"/>
    <p:sldId id="369" r:id="rId29"/>
    <p:sldId id="431" r:id="rId30"/>
    <p:sldId id="442" r:id="rId31"/>
    <p:sldId id="435" r:id="rId32"/>
    <p:sldId id="449" r:id="rId33"/>
    <p:sldId id="447" r:id="rId34"/>
    <p:sldId id="465" r:id="rId35"/>
    <p:sldId id="403" r:id="rId36"/>
    <p:sldId id="466" r:id="rId37"/>
    <p:sldId id="412" r:id="rId38"/>
    <p:sldId id="457" r:id="rId39"/>
  </p:sldIdLst>
  <p:sldSz cx="12192000" cy="6858000"/>
  <p:notesSz cx="7315200" cy="9601200"/>
  <p:embeddedFontLst>
    <p:embeddedFont>
      <p:font typeface="Kanit" panose="020B0604020202020204" charset="-34"/>
      <p:regular r:id="rId42"/>
      <p:bold r:id="rId43"/>
      <p:italic r:id="rId44"/>
      <p:boldItalic r:id="rId45"/>
    </p:embeddedFont>
  </p:embeddedFontLst>
  <p:defaultTextStyle>
    <a:defPPr algn="r" rtl="1">
      <a:defRPr lang="ar-MA"/>
    </a:defPPr>
    <a:lvl1pPr algn="r" rtl="1"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r" rtl="1"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r" rtl="1"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r" rtl="1"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r" rtl="1"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r" defTabSz="914400" rtl="1" eaLnBrk="1" latinLnBrk="0" hangingPunct="1">
      <a:defRPr kern="1200">
        <a:solidFill>
          <a:schemeClr val="tx1"/>
        </a:solidFill>
        <a:latin typeface="Kanit" panose="020B0502040204020203" charset="0"/>
        <a:ea typeface="+mn-ea"/>
        <a:cs typeface="+mn-cs"/>
      </a:defRPr>
    </a:lvl6pPr>
    <a:lvl7pPr marL="2743200" algn="r" defTabSz="914400" rtl="1" eaLnBrk="1" latinLnBrk="0" hangingPunct="1">
      <a:defRPr kern="1200">
        <a:solidFill>
          <a:schemeClr val="tx1"/>
        </a:solidFill>
        <a:latin typeface="Kanit" panose="020B0502040204020203" charset="0"/>
        <a:ea typeface="+mn-ea"/>
        <a:cs typeface="+mn-cs"/>
      </a:defRPr>
    </a:lvl7pPr>
    <a:lvl8pPr marL="3200400" algn="r" defTabSz="914400" rtl="1" eaLnBrk="1" latinLnBrk="0" hangingPunct="1">
      <a:defRPr kern="1200">
        <a:solidFill>
          <a:schemeClr val="tx1"/>
        </a:solidFill>
        <a:latin typeface="Kanit" panose="020B0502040204020203" charset="0"/>
        <a:ea typeface="+mn-ea"/>
        <a:cs typeface="+mn-cs"/>
      </a:defRPr>
    </a:lvl8pPr>
    <a:lvl9pPr marL="3657600" algn="r" defTabSz="914400" rtl="1"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22509-B973-9670-087D-A7A4524E72F8}" name="Espiritu, John" initials="JE" userId="S::JEspiritu@zircodata.com.au::84c43ae2-1158-40ab-8ebb-00d3bba54ad9" providerId="AD"/>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E9E9EB"/>
    <a:srgbClr val="F5F5F5"/>
    <a:srgbClr val="FBFF63"/>
    <a:srgbClr val="FFFFFF"/>
    <a:srgbClr val="F9CADB"/>
    <a:srgbClr val="FFD38F"/>
    <a:srgbClr val="F4867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589CC-23FD-62B1-252B-AE73A4DBEE30}" v="4" dt="2025-11-19T02:29:55.77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3" autoAdjust="0"/>
  </p:normalViewPr>
  <p:slideViewPr>
    <p:cSldViewPr snapToGrid="0">
      <p:cViewPr varScale="1">
        <p:scale>
          <a:sx n="86" d="100"/>
          <a:sy n="86" d="100"/>
        </p:scale>
        <p:origin x="672" y="84"/>
      </p:cViewPr>
      <p:guideLst/>
    </p:cSldViewPr>
  </p:slideViewPr>
  <p:notesTextViewPr>
    <p:cViewPr>
      <p:scale>
        <a:sx n="125" d="100"/>
        <a:sy n="125" d="100"/>
      </p:scale>
      <p:origin x="0" y="-414"/>
    </p:cViewPr>
  </p:notesTextViewPr>
  <p:notesViewPr>
    <p:cSldViewPr snapToGrid="0">
      <p:cViewPr varScale="1">
        <p:scale>
          <a:sx n="49" d="100"/>
          <a:sy n="49" d="100"/>
        </p:scale>
        <p:origin x="301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ny Yang" userId="S::sonny@wacoss.org.au::b14780f3-da42-4a9b-a1b8-15a3e7a0ce79" providerId="AD" clId="Web-{93D589CC-23FD-62B1-252B-AE73A4DBEE30}"/>
    <pc:docChg chg="modSld">
      <pc:chgData name="Sonny Yang" userId="S::sonny@wacoss.org.au::b14780f3-da42-4a9b-a1b8-15a3e7a0ce79" providerId="AD" clId="Web-{93D589CC-23FD-62B1-252B-AE73A4DBEE30}" dt="2025-11-19T02:29:55.779" v="2" actId="1076"/>
      <pc:docMkLst>
        <pc:docMk/>
      </pc:docMkLst>
      <pc:sldChg chg="addSp delSp modSp">
        <pc:chgData name="Sonny Yang" userId="S::sonny@wacoss.org.au::b14780f3-da42-4a9b-a1b8-15a3e7a0ce79" providerId="AD" clId="Web-{93D589CC-23FD-62B1-252B-AE73A4DBEE30}" dt="2025-11-19T02:29:55.779" v="2" actId="1076"/>
        <pc:sldMkLst>
          <pc:docMk/>
          <pc:sldMk cId="2413885916" sldId="412"/>
        </pc:sldMkLst>
        <pc:picChg chg="add mod">
          <ac:chgData name="Sonny Yang" userId="S::sonny@wacoss.org.au::b14780f3-da42-4a9b-a1b8-15a3e7a0ce79" providerId="AD" clId="Web-{93D589CC-23FD-62B1-252B-AE73A4DBEE30}" dt="2025-11-19T02:29:55.779" v="2" actId="1076"/>
          <ac:picMkLst>
            <pc:docMk/>
            <pc:sldMk cId="2413885916" sldId="412"/>
            <ac:picMk id="3" creationId="{426E37BC-75B8-BCFD-76AB-F76D2A46697B}"/>
          </ac:picMkLst>
        </pc:picChg>
        <pc:picChg chg="del">
          <ac:chgData name="Sonny Yang" userId="S::sonny@wacoss.org.au::b14780f3-da42-4a9b-a1b8-15a3e7a0ce79" providerId="AD" clId="Web-{93D589CC-23FD-62B1-252B-AE73A4DBEE30}" dt="2025-11-19T02:29:45.404" v="0"/>
          <ac:picMkLst>
            <pc:docMk/>
            <pc:sldMk cId="2413885916" sldId="412"/>
            <ac:picMk id="10" creationId="{BADE3FFF-B1E9-6987-7CCD-FC0F33B2D09F}"/>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hyperlink" Target="mailto:digitalinclusion@wacoss.org.au" TargetMode="External"/><Relationship Id="rId5" Type="http://schemas.openxmlformats.org/officeDocument/2006/relationships/image" Target="../media/image68.svg"/><Relationship Id="rId4"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hyperlink" Target="mailto:digitalinclusion@wacoss.org.au" TargetMode="External"/><Relationship Id="rId2" Type="http://schemas.openxmlformats.org/officeDocument/2006/relationships/image" Target="../media/image66.svg"/><Relationship Id="rId1" Type="http://schemas.openxmlformats.org/officeDocument/2006/relationships/image" Target="../media/image65.png"/><Relationship Id="rId5" Type="http://schemas.openxmlformats.org/officeDocument/2006/relationships/image" Target="../media/image68.sv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9B003-F11A-4926-ABE9-5524A342D186}" type="doc">
      <dgm:prSet loTypeId="urn:microsoft.com/office/officeart/2005/8/layout/vList4" loCatId="list" qsTypeId="urn:microsoft.com/office/officeart/2005/8/quickstyle/simple2" qsCatId="simple" csTypeId="urn:microsoft.com/office/officeart/2005/8/colors/accent1_1" csCatId="accent1" phldr="1"/>
      <dgm:spPr/>
      <dgm:t>
        <a:bodyPr rtlCol="1"/>
        <a:lstStyle/>
        <a:p>
          <a:pPr rtl="1"/>
          <a:endParaRPr lang="en-US"/>
        </a:p>
      </dgm:t>
    </dgm:pt>
    <dgm:pt modelId="{9D729D0D-47C2-4BFD-87D1-E1E9967249B2}">
      <dgm:prSet custT="1"/>
      <dgm:spPr/>
      <dgm:t>
        <a:bodyPr rtlCol="1"/>
        <a:lstStyle/>
        <a:p>
          <a:r>
            <a:rPr lang="ar" sz="3200" dirty="0">
              <a:latin typeface="Arial" panose="020B0604020202020204" pitchFamily="34" charset="0"/>
              <a:cs typeface="Arial" panose="020B0604020202020204" pitchFamily="34" charset="0"/>
            </a:rPr>
            <a:t>احذر من المكالمات الهاتفية المشبوهة.</a:t>
          </a:r>
          <a:endParaRPr lang="en-US" sz="3200" dirty="0">
            <a:latin typeface="Arial" panose="020B0604020202020204" pitchFamily="34" charset="0"/>
            <a:cs typeface="Arial" panose="020B0604020202020204" pitchFamily="34" charset="0"/>
          </a:endParaRPr>
        </a:p>
      </dgm:t>
    </dgm:pt>
    <dgm:pt modelId="{7069163A-8172-4E3B-A3DD-D619991CD6FB}" type="parTrans" cxnId="{212F0088-EFF1-4678-A0FB-AC56A78DBFCE}">
      <dgm:prSet/>
      <dgm:spPr/>
      <dgm:t>
        <a:bodyPr rtlCol="1"/>
        <a:lstStyle/>
        <a:p>
          <a:pPr rtl="1"/>
          <a:endParaRPr lang="en-US"/>
        </a:p>
      </dgm:t>
    </dgm:pt>
    <dgm:pt modelId="{BFF115A8-0660-49D7-AE06-A0BA5FE67A9A}" type="sibTrans" cxnId="{212F0088-EFF1-4678-A0FB-AC56A78DBFCE}">
      <dgm:prSet/>
      <dgm:spPr/>
      <dgm:t>
        <a:bodyPr rtlCol="1"/>
        <a:lstStyle/>
        <a:p>
          <a:endParaRPr lang="en-US"/>
        </a:p>
      </dgm:t>
    </dgm:pt>
    <dgm:pt modelId="{A3E92916-4D93-4809-9225-15B3112F1074}">
      <dgm:prSet custT="1"/>
      <dgm:spPr/>
      <dgm:t>
        <a:bodyPr rtlCol="1"/>
        <a:lstStyle/>
        <a:p>
          <a:r>
            <a:rPr lang="ar" sz="3200" dirty="0">
              <a:latin typeface="Arial" panose="020B0604020202020204" pitchFamily="34" charset="0"/>
              <a:cs typeface="Arial" panose="020B0604020202020204" pitchFamily="34" charset="0"/>
            </a:rPr>
            <a:t>كن حذرًا مع الرسائل النصية التي تتلقاها.</a:t>
          </a:r>
          <a:endParaRPr lang="en-US" sz="3200" dirty="0">
            <a:latin typeface="Arial" panose="020B0604020202020204" pitchFamily="34" charset="0"/>
            <a:cs typeface="Arial" panose="020B0604020202020204" pitchFamily="34" charset="0"/>
          </a:endParaRPr>
        </a:p>
      </dgm:t>
    </dgm:pt>
    <dgm:pt modelId="{55B065AB-D5B8-4404-8E8D-941D60A2F689}" type="parTrans" cxnId="{9F0248D2-C037-4828-9283-C58EBF812CBD}">
      <dgm:prSet/>
      <dgm:spPr/>
      <dgm:t>
        <a:bodyPr rtlCol="1"/>
        <a:lstStyle/>
        <a:p>
          <a:pPr rtl="1"/>
          <a:endParaRPr lang="en-US"/>
        </a:p>
      </dgm:t>
    </dgm:pt>
    <dgm:pt modelId="{5CAD5647-C600-42C6-A415-72A116D6E3AE}" type="sibTrans" cxnId="{9F0248D2-C037-4828-9283-C58EBF812CBD}">
      <dgm:prSet/>
      <dgm:spPr/>
      <dgm:t>
        <a:bodyPr rtlCol="1"/>
        <a:lstStyle/>
        <a:p>
          <a:endParaRPr lang="en-US"/>
        </a:p>
      </dgm:t>
    </dgm:pt>
    <dgm:pt modelId="{F39BADAF-1865-446B-B930-307E213A64C4}">
      <dgm:prSet custT="1"/>
      <dgm:spPr/>
      <dgm:t>
        <a:bodyPr rtlCol="1"/>
        <a:lstStyle/>
        <a:p>
          <a:r>
            <a:rPr lang="ar" sz="3200">
              <a:latin typeface="Arial" panose="020B0604020202020204" pitchFamily="34" charset="0"/>
              <a:cs typeface="Arial" panose="020B0604020202020204" pitchFamily="34" charset="0"/>
            </a:rPr>
            <a:t>اجعل كلمات المرور الخاصة بك قوية.</a:t>
          </a:r>
          <a:endParaRPr lang="en-US" sz="3200" dirty="0">
            <a:latin typeface="Arial" panose="020B0604020202020204" pitchFamily="34" charset="0"/>
            <a:cs typeface="Arial" panose="020B0604020202020204" pitchFamily="34" charset="0"/>
          </a:endParaRPr>
        </a:p>
      </dgm:t>
    </dgm:pt>
    <dgm:pt modelId="{60F4F320-A8E8-4A6B-9B87-EE8687FBE509}" type="parTrans" cxnId="{EE347C78-EE3A-40AF-A354-14E622E82D40}">
      <dgm:prSet/>
      <dgm:spPr/>
      <dgm:t>
        <a:bodyPr rtlCol="1"/>
        <a:lstStyle/>
        <a:p>
          <a:pPr rtl="1"/>
          <a:endParaRPr lang="en-US"/>
        </a:p>
      </dgm:t>
    </dgm:pt>
    <dgm:pt modelId="{430271A6-8CB8-4E84-A5E7-D64D0CD99995}" type="sibTrans" cxnId="{EE347C78-EE3A-40AF-A354-14E622E82D40}">
      <dgm:prSet/>
      <dgm:spPr/>
      <dgm:t>
        <a:bodyPr rtlCol="1"/>
        <a:lstStyle/>
        <a:p>
          <a:endParaRPr lang="en-US"/>
        </a:p>
      </dgm:t>
    </dgm:pt>
    <dgm:pt modelId="{710092A0-59EF-47C4-BDA7-6B6096719E31}">
      <dgm:prSet custT="1"/>
      <dgm:spPr/>
      <dgm:t>
        <a:bodyPr rtlCol="1"/>
        <a:lstStyle/>
        <a:p>
          <a:r>
            <a:rPr lang="ar" sz="3200">
              <a:latin typeface="Arial" panose="020B0604020202020204" pitchFamily="34" charset="0"/>
              <a:cs typeface="Arial" panose="020B0604020202020204" pitchFamily="34" charset="0"/>
            </a:rPr>
            <a:t>كُن حذرًا على </a:t>
          </a:r>
          <a:br>
            <a:rPr lang="en-AU" sz="3200" dirty="0">
              <a:latin typeface="Arial" panose="020B0604020202020204" pitchFamily="34" charset="0"/>
              <a:cs typeface="Arial" panose="020B0604020202020204" pitchFamily="34" charset="0"/>
            </a:rPr>
          </a:br>
          <a:r>
            <a:rPr lang="ar" sz="3200">
              <a:latin typeface="Arial" panose="020B0604020202020204" pitchFamily="34" charset="0"/>
              <a:cs typeface="Arial" panose="020B0604020202020204" pitchFamily="34" charset="0"/>
            </a:rPr>
            <a:t>منصات التواصل الاجتماعي</a:t>
          </a:r>
          <a:endParaRPr lang="en-US" sz="3200" dirty="0">
            <a:latin typeface="Arial" panose="020B0604020202020204" pitchFamily="34" charset="0"/>
            <a:cs typeface="Arial" panose="020B0604020202020204" pitchFamily="34" charset="0"/>
          </a:endParaRPr>
        </a:p>
      </dgm:t>
    </dgm:pt>
    <dgm:pt modelId="{73A1F630-F756-48E1-BA4A-238F24753C71}" type="parTrans" cxnId="{96762296-465D-4ACD-B5DB-1A44B3A1D956}">
      <dgm:prSet/>
      <dgm:spPr/>
      <dgm:t>
        <a:bodyPr rtlCol="1"/>
        <a:lstStyle/>
        <a:p>
          <a:pPr rtl="1"/>
          <a:endParaRPr lang="en-US"/>
        </a:p>
      </dgm:t>
    </dgm:pt>
    <dgm:pt modelId="{FE925AFA-BA3B-47BB-8CAA-08AD9F6FCC51}" type="sibTrans" cxnId="{96762296-465D-4ACD-B5DB-1A44B3A1D956}">
      <dgm:prSet/>
      <dgm:spPr/>
      <dgm:t>
        <a:bodyPr rtlCol="1"/>
        <a:lstStyle/>
        <a:p>
          <a:endParaRPr lang="en-US"/>
        </a:p>
      </dgm:t>
    </dgm:pt>
    <dgm:pt modelId="{DD2C6A6F-28C8-470E-961E-52D9A02ED6BB}">
      <dgm:prSet custT="1"/>
      <dgm:spPr/>
      <dgm:t>
        <a:bodyPr rtlCol="1"/>
        <a:lstStyle/>
        <a:p>
          <a:r>
            <a:rPr lang="ar" sz="3200" dirty="0">
              <a:latin typeface="Arial" panose="020B0604020202020204" pitchFamily="34" charset="0"/>
              <a:cs typeface="Arial" panose="020B0604020202020204" pitchFamily="34" charset="0"/>
            </a:rPr>
            <a:t>ثق بحدسك!</a:t>
          </a:r>
          <a:endParaRPr lang="en-US" sz="3200" dirty="0">
            <a:latin typeface="Arial" panose="020B0604020202020204" pitchFamily="34" charset="0"/>
            <a:cs typeface="Arial" panose="020B0604020202020204" pitchFamily="34" charset="0"/>
          </a:endParaRPr>
        </a:p>
      </dgm:t>
    </dgm:pt>
    <dgm:pt modelId="{B7037046-D50E-408C-9CB6-440793783D7B}" type="parTrans" cxnId="{456C2D0F-D707-436C-87FF-C76848904F26}">
      <dgm:prSet/>
      <dgm:spPr/>
      <dgm:t>
        <a:bodyPr rtlCol="1"/>
        <a:lstStyle/>
        <a:p>
          <a:pPr rtl="1"/>
          <a:endParaRPr lang="en-US"/>
        </a:p>
      </dgm:t>
    </dgm:pt>
    <dgm:pt modelId="{2A93D2E0-ADEC-4B05-8F0E-6EDA2E493169}" type="sibTrans" cxnId="{456C2D0F-D707-436C-87FF-C76848904F26}">
      <dgm:prSet/>
      <dgm:spPr/>
      <dgm:t>
        <a:bodyPr rtlCol="1"/>
        <a:lstStyle/>
        <a:p>
          <a:pPr rtl="1"/>
          <a:endParaRPr lang="en-US"/>
        </a:p>
      </dgm:t>
    </dgm:pt>
    <dgm:pt modelId="{CC138639-0934-43F1-BE84-C1FBF172A81B}" type="pres">
      <dgm:prSet presAssocID="{4A99B003-F11A-4926-ABE9-5524A342D186}" presName="linear" presStyleCnt="0">
        <dgm:presLayoutVars>
          <dgm:dir/>
          <dgm:resizeHandles val="exact"/>
        </dgm:presLayoutVars>
      </dgm:prSet>
      <dgm:spPr/>
    </dgm:pt>
    <dgm:pt modelId="{3CC74517-DCA1-495E-9CB0-F971D8A9FADB}" type="pres">
      <dgm:prSet presAssocID="{9D729D0D-47C2-4BFD-87D1-E1E9967249B2}" presName="comp" presStyleCnt="0"/>
      <dgm:spPr/>
    </dgm:pt>
    <dgm:pt modelId="{D0B00704-1B8D-4F75-BEC2-02AB1E9CBAB6}" type="pres">
      <dgm:prSet presAssocID="{9D729D0D-47C2-4BFD-87D1-E1E9967249B2}" presName="box" presStyleLbl="node1" presStyleIdx="0" presStyleCnt="5"/>
      <dgm:spPr/>
    </dgm:pt>
    <dgm:pt modelId="{C540A077-1215-49D2-8B3F-46050C3ED2EF}" type="pres">
      <dgm:prSet presAssocID="{9D729D0D-47C2-4BFD-87D1-E1E9967249B2}" presName="img" presStyleLbl="fgImgPlace1" presStyleIdx="0" presStyleCnt="5" custScaleX="320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CCAC1ECE-4931-4CF3-B4D2-00FB2A56F522}" type="pres">
      <dgm:prSet presAssocID="{9D729D0D-47C2-4BFD-87D1-E1E9967249B2}" presName="text" presStyleLbl="node1" presStyleIdx="0" presStyleCnt="5">
        <dgm:presLayoutVars>
          <dgm:bulletEnabled val="1"/>
        </dgm:presLayoutVars>
      </dgm:prSet>
      <dgm:spPr/>
    </dgm:pt>
    <dgm:pt modelId="{DFFF1127-E29E-4F72-B112-349A4A8B134D}" type="pres">
      <dgm:prSet presAssocID="{BFF115A8-0660-49D7-AE06-A0BA5FE67A9A}" presName="spacer" presStyleCnt="0"/>
      <dgm:spPr/>
    </dgm:pt>
    <dgm:pt modelId="{99CA4CE1-2245-4B68-AE81-E0EE1847CC32}" type="pres">
      <dgm:prSet presAssocID="{A3E92916-4D93-4809-9225-15B3112F1074}" presName="comp" presStyleCnt="0"/>
      <dgm:spPr/>
    </dgm:pt>
    <dgm:pt modelId="{4C3FBDD0-3575-45D3-93B8-CEED14929145}" type="pres">
      <dgm:prSet presAssocID="{A3E92916-4D93-4809-9225-15B3112F1074}" presName="box" presStyleLbl="node1" presStyleIdx="1" presStyleCnt="5"/>
      <dgm:spPr/>
    </dgm:pt>
    <dgm:pt modelId="{D7167CED-EEAD-45A5-BB39-013239471C63}" type="pres">
      <dgm:prSet presAssocID="{A3E92916-4D93-4809-9225-15B3112F1074}" presName="img" presStyleLbl="fgImgPlace1" presStyleIdx="1" presStyleCnt="5" custScaleX="320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bubble with solid fill"/>
        </a:ext>
      </dgm:extLst>
    </dgm:pt>
    <dgm:pt modelId="{1AECA1E3-CF47-4A0E-9C4E-4F0368024A34}" type="pres">
      <dgm:prSet presAssocID="{A3E92916-4D93-4809-9225-15B3112F1074}" presName="text" presStyleLbl="node1" presStyleIdx="1" presStyleCnt="5">
        <dgm:presLayoutVars>
          <dgm:bulletEnabled val="1"/>
        </dgm:presLayoutVars>
      </dgm:prSet>
      <dgm:spPr/>
    </dgm:pt>
    <dgm:pt modelId="{E87B48F8-E39C-457C-A5E3-779F3AC9DDA1}" type="pres">
      <dgm:prSet presAssocID="{5CAD5647-C600-42C6-A415-72A116D6E3AE}" presName="spacer" presStyleCnt="0"/>
      <dgm:spPr/>
    </dgm:pt>
    <dgm:pt modelId="{31E4ADAC-9B48-477E-B82A-374C3F3931CC}" type="pres">
      <dgm:prSet presAssocID="{F39BADAF-1865-446B-B930-307E213A64C4}" presName="comp" presStyleCnt="0"/>
      <dgm:spPr/>
    </dgm:pt>
    <dgm:pt modelId="{CE5B88B1-3043-4290-B681-7C6F2E514026}" type="pres">
      <dgm:prSet presAssocID="{F39BADAF-1865-446B-B930-307E213A64C4}" presName="box" presStyleLbl="node1" presStyleIdx="2" presStyleCnt="5"/>
      <dgm:spPr/>
    </dgm:pt>
    <dgm:pt modelId="{CE091AD2-5542-4C8F-AD27-FF9214A516E6}" type="pres">
      <dgm:prSet presAssocID="{F39BADAF-1865-446B-B930-307E213A64C4}" presName="img" presStyleLbl="fgImgPlace1" presStyleIdx="2" presStyleCnt="5" custScaleX="320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A0488443-33EE-4BAE-90AA-DD75FFFA43C3}" type="pres">
      <dgm:prSet presAssocID="{F39BADAF-1865-446B-B930-307E213A64C4}" presName="text" presStyleLbl="node1" presStyleIdx="2" presStyleCnt="5">
        <dgm:presLayoutVars>
          <dgm:bulletEnabled val="1"/>
        </dgm:presLayoutVars>
      </dgm:prSet>
      <dgm:spPr/>
    </dgm:pt>
    <dgm:pt modelId="{CDFF038F-1985-49B6-99CE-33345B3BAA31}" type="pres">
      <dgm:prSet presAssocID="{430271A6-8CB8-4E84-A5E7-D64D0CD99995}" presName="spacer" presStyleCnt="0"/>
      <dgm:spPr/>
    </dgm:pt>
    <dgm:pt modelId="{211A3EF7-802A-4C43-9736-C850450BD4CE}" type="pres">
      <dgm:prSet presAssocID="{710092A0-59EF-47C4-BDA7-6B6096719E31}" presName="comp" presStyleCnt="0"/>
      <dgm:spPr/>
    </dgm:pt>
    <dgm:pt modelId="{4DD11DA4-1A34-47D4-B6B3-DAEDE212A054}" type="pres">
      <dgm:prSet presAssocID="{710092A0-59EF-47C4-BDA7-6B6096719E31}" presName="box" presStyleLbl="node1" presStyleIdx="3" presStyleCnt="5"/>
      <dgm:spPr/>
    </dgm:pt>
    <dgm:pt modelId="{BD7B5DA2-D75C-455A-9611-4D894E648A91}" type="pres">
      <dgm:prSet presAssocID="{710092A0-59EF-47C4-BDA7-6B6096719E31}" presName="img" presStyleLbl="fgImgPlace1" presStyleIdx="3" presStyleCnt="5" custScaleX="320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ocial Network"/>
        </a:ext>
      </dgm:extLst>
    </dgm:pt>
    <dgm:pt modelId="{D6F82029-6543-4BBB-8834-84A996ADF601}" type="pres">
      <dgm:prSet presAssocID="{710092A0-59EF-47C4-BDA7-6B6096719E31}" presName="text" presStyleLbl="node1" presStyleIdx="3" presStyleCnt="5">
        <dgm:presLayoutVars>
          <dgm:bulletEnabled val="1"/>
        </dgm:presLayoutVars>
      </dgm:prSet>
      <dgm:spPr/>
    </dgm:pt>
    <dgm:pt modelId="{C153C9BE-B292-4F4C-BD39-C6C9C3220817}" type="pres">
      <dgm:prSet presAssocID="{FE925AFA-BA3B-47BB-8CAA-08AD9F6FCC51}" presName="spacer" presStyleCnt="0"/>
      <dgm:spPr/>
    </dgm:pt>
    <dgm:pt modelId="{B2C441DE-0DC3-4A2F-A970-3503768287FA}" type="pres">
      <dgm:prSet presAssocID="{DD2C6A6F-28C8-470E-961E-52D9A02ED6BB}" presName="comp" presStyleCnt="0"/>
      <dgm:spPr/>
    </dgm:pt>
    <dgm:pt modelId="{34475E65-96A4-49E5-9CD6-C252851C4B09}" type="pres">
      <dgm:prSet presAssocID="{DD2C6A6F-28C8-470E-961E-52D9A02ED6BB}" presName="box" presStyleLbl="node1" presStyleIdx="4" presStyleCnt="5"/>
      <dgm:spPr/>
    </dgm:pt>
    <dgm:pt modelId="{02CBAF3A-4A66-433C-8022-F3C173A1A0DB}" type="pres">
      <dgm:prSet presAssocID="{DD2C6A6F-28C8-470E-961E-52D9A02ED6BB}" presName="img" presStyleLbl="fgImgPlace1" presStyleIdx="4" presStyleCnt="5" custScaleX="320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mach"/>
        </a:ext>
      </dgm:extLst>
    </dgm:pt>
    <dgm:pt modelId="{4709D2C2-0AAA-46E3-A837-B1B6369D0E8A}" type="pres">
      <dgm:prSet presAssocID="{DD2C6A6F-28C8-470E-961E-52D9A02ED6BB}" presName="text" presStyleLbl="node1" presStyleIdx="4" presStyleCnt="5">
        <dgm:presLayoutVars>
          <dgm:bulletEnabled val="1"/>
        </dgm:presLayoutVars>
      </dgm:prSet>
      <dgm:spPr/>
    </dgm:pt>
  </dgm:ptLst>
  <dgm:cxnLst>
    <dgm:cxn modelId="{4F571307-A6D0-44B4-BA05-AF0011A9672F}" type="presOf" srcId="{710092A0-59EF-47C4-BDA7-6B6096719E31}" destId="{4DD11DA4-1A34-47D4-B6B3-DAEDE212A054}" srcOrd="0" destOrd="0" presId="urn:microsoft.com/office/officeart/2005/8/layout/vList4"/>
    <dgm:cxn modelId="{456C2D0F-D707-436C-87FF-C76848904F26}" srcId="{4A99B003-F11A-4926-ABE9-5524A342D186}" destId="{DD2C6A6F-28C8-470E-961E-52D9A02ED6BB}" srcOrd="4" destOrd="0" parTransId="{B7037046-D50E-408C-9CB6-440793783D7B}" sibTransId="{2A93D2E0-ADEC-4B05-8F0E-6EDA2E493169}"/>
    <dgm:cxn modelId="{09FC0723-3601-418A-8095-BD5B48CA6EAA}" type="presOf" srcId="{9D729D0D-47C2-4BFD-87D1-E1E9967249B2}" destId="{D0B00704-1B8D-4F75-BEC2-02AB1E9CBAB6}" srcOrd="0" destOrd="0" presId="urn:microsoft.com/office/officeart/2005/8/layout/vList4"/>
    <dgm:cxn modelId="{7D66C23F-C7B4-47A0-9C8F-98C18720FC01}" type="presOf" srcId="{A3E92916-4D93-4809-9225-15B3112F1074}" destId="{4C3FBDD0-3575-45D3-93B8-CEED14929145}" srcOrd="0" destOrd="0" presId="urn:microsoft.com/office/officeart/2005/8/layout/vList4"/>
    <dgm:cxn modelId="{D0EE0264-C19C-41B4-B278-271F3ABAAA82}" type="presOf" srcId="{A3E92916-4D93-4809-9225-15B3112F1074}" destId="{1AECA1E3-CF47-4A0E-9C4E-4F0368024A34}" srcOrd="1" destOrd="0" presId="urn:microsoft.com/office/officeart/2005/8/layout/vList4"/>
    <dgm:cxn modelId="{1F81CA67-D37D-43B9-AD67-0C37377E2811}" type="presOf" srcId="{F39BADAF-1865-446B-B930-307E213A64C4}" destId="{CE5B88B1-3043-4290-B681-7C6F2E514026}" srcOrd="0" destOrd="0" presId="urn:microsoft.com/office/officeart/2005/8/layout/vList4"/>
    <dgm:cxn modelId="{EE347C78-EE3A-40AF-A354-14E622E82D40}" srcId="{4A99B003-F11A-4926-ABE9-5524A342D186}" destId="{F39BADAF-1865-446B-B930-307E213A64C4}" srcOrd="2" destOrd="0" parTransId="{60F4F320-A8E8-4A6B-9B87-EE8687FBE509}" sibTransId="{430271A6-8CB8-4E84-A5E7-D64D0CD99995}"/>
    <dgm:cxn modelId="{212F0088-EFF1-4678-A0FB-AC56A78DBFCE}" srcId="{4A99B003-F11A-4926-ABE9-5524A342D186}" destId="{9D729D0D-47C2-4BFD-87D1-E1E9967249B2}" srcOrd="0" destOrd="0" parTransId="{7069163A-8172-4E3B-A3DD-D619991CD6FB}" sibTransId="{BFF115A8-0660-49D7-AE06-A0BA5FE67A9A}"/>
    <dgm:cxn modelId="{93B51095-60A7-4484-B4E0-5803786F4B3B}" type="presOf" srcId="{4A99B003-F11A-4926-ABE9-5524A342D186}" destId="{CC138639-0934-43F1-BE84-C1FBF172A81B}" srcOrd="0" destOrd="0" presId="urn:microsoft.com/office/officeart/2005/8/layout/vList4"/>
    <dgm:cxn modelId="{96762296-465D-4ACD-B5DB-1A44B3A1D956}" srcId="{4A99B003-F11A-4926-ABE9-5524A342D186}" destId="{710092A0-59EF-47C4-BDA7-6B6096719E31}" srcOrd="3" destOrd="0" parTransId="{73A1F630-F756-48E1-BA4A-238F24753C71}" sibTransId="{FE925AFA-BA3B-47BB-8CAA-08AD9F6FCC51}"/>
    <dgm:cxn modelId="{F7F6F598-CE49-4278-82DE-2A4BED878CC7}" type="presOf" srcId="{DD2C6A6F-28C8-470E-961E-52D9A02ED6BB}" destId="{34475E65-96A4-49E5-9CD6-C252851C4B09}" srcOrd="0" destOrd="0" presId="urn:microsoft.com/office/officeart/2005/8/layout/vList4"/>
    <dgm:cxn modelId="{18908F9A-594E-4731-AB03-FBB84B4AD2CD}" type="presOf" srcId="{F39BADAF-1865-446B-B930-307E213A64C4}" destId="{A0488443-33EE-4BAE-90AA-DD75FFFA43C3}" srcOrd="1" destOrd="0" presId="urn:microsoft.com/office/officeart/2005/8/layout/vList4"/>
    <dgm:cxn modelId="{8477EFA4-555C-4E2A-B1E9-799F6CD99EB2}" type="presOf" srcId="{9D729D0D-47C2-4BFD-87D1-E1E9967249B2}" destId="{CCAC1ECE-4931-4CF3-B4D2-00FB2A56F522}" srcOrd="1" destOrd="0" presId="urn:microsoft.com/office/officeart/2005/8/layout/vList4"/>
    <dgm:cxn modelId="{670694BF-484E-4800-9DFE-840D5F1F3DEA}" type="presOf" srcId="{DD2C6A6F-28C8-470E-961E-52D9A02ED6BB}" destId="{4709D2C2-0AAA-46E3-A837-B1B6369D0E8A}" srcOrd="1" destOrd="0" presId="urn:microsoft.com/office/officeart/2005/8/layout/vList4"/>
    <dgm:cxn modelId="{9F0248D2-C037-4828-9283-C58EBF812CBD}" srcId="{4A99B003-F11A-4926-ABE9-5524A342D186}" destId="{A3E92916-4D93-4809-9225-15B3112F1074}" srcOrd="1" destOrd="0" parTransId="{55B065AB-D5B8-4404-8E8D-941D60A2F689}" sibTransId="{5CAD5647-C600-42C6-A415-72A116D6E3AE}"/>
    <dgm:cxn modelId="{42F596D6-3A78-4A64-8F50-2B7F918683CE}" type="presOf" srcId="{710092A0-59EF-47C4-BDA7-6B6096719E31}" destId="{D6F82029-6543-4BBB-8834-84A996ADF601}" srcOrd="1" destOrd="0" presId="urn:microsoft.com/office/officeart/2005/8/layout/vList4"/>
    <dgm:cxn modelId="{A03064D9-1903-4BE7-A7C8-B4EAE8BE59B8}" type="presParOf" srcId="{CC138639-0934-43F1-BE84-C1FBF172A81B}" destId="{3CC74517-DCA1-495E-9CB0-F971D8A9FADB}" srcOrd="0" destOrd="0" presId="urn:microsoft.com/office/officeart/2005/8/layout/vList4"/>
    <dgm:cxn modelId="{EC8E1B01-9664-4ADD-BA15-B1A2B2BB0277}" type="presParOf" srcId="{3CC74517-DCA1-495E-9CB0-F971D8A9FADB}" destId="{D0B00704-1B8D-4F75-BEC2-02AB1E9CBAB6}" srcOrd="0" destOrd="0" presId="urn:microsoft.com/office/officeart/2005/8/layout/vList4"/>
    <dgm:cxn modelId="{C46F7E7F-D4DC-4123-AA9D-0D6DA3DB93C9}" type="presParOf" srcId="{3CC74517-DCA1-495E-9CB0-F971D8A9FADB}" destId="{C540A077-1215-49D2-8B3F-46050C3ED2EF}" srcOrd="1" destOrd="0" presId="urn:microsoft.com/office/officeart/2005/8/layout/vList4"/>
    <dgm:cxn modelId="{B149C999-3D26-4B77-9A8C-2526B5CA2AD6}" type="presParOf" srcId="{3CC74517-DCA1-495E-9CB0-F971D8A9FADB}" destId="{CCAC1ECE-4931-4CF3-B4D2-00FB2A56F522}" srcOrd="2" destOrd="0" presId="urn:microsoft.com/office/officeart/2005/8/layout/vList4"/>
    <dgm:cxn modelId="{930A21A8-9F3A-47E9-9BDE-A237894CB273}" type="presParOf" srcId="{CC138639-0934-43F1-BE84-C1FBF172A81B}" destId="{DFFF1127-E29E-4F72-B112-349A4A8B134D}" srcOrd="1" destOrd="0" presId="urn:microsoft.com/office/officeart/2005/8/layout/vList4"/>
    <dgm:cxn modelId="{6FAF624A-76D7-4B42-91F5-FD820D60A5D1}" type="presParOf" srcId="{CC138639-0934-43F1-BE84-C1FBF172A81B}" destId="{99CA4CE1-2245-4B68-AE81-E0EE1847CC32}" srcOrd="2" destOrd="0" presId="urn:microsoft.com/office/officeart/2005/8/layout/vList4"/>
    <dgm:cxn modelId="{32C646A5-9DBE-45DF-AF84-DDD7D0961630}" type="presParOf" srcId="{99CA4CE1-2245-4B68-AE81-E0EE1847CC32}" destId="{4C3FBDD0-3575-45D3-93B8-CEED14929145}" srcOrd="0" destOrd="0" presId="urn:microsoft.com/office/officeart/2005/8/layout/vList4"/>
    <dgm:cxn modelId="{D95E3237-3897-42EE-93BA-08E808798E4C}" type="presParOf" srcId="{99CA4CE1-2245-4B68-AE81-E0EE1847CC32}" destId="{D7167CED-EEAD-45A5-BB39-013239471C63}" srcOrd="1" destOrd="0" presId="urn:microsoft.com/office/officeart/2005/8/layout/vList4"/>
    <dgm:cxn modelId="{D51AFE08-990D-41A4-BACA-5330E488D42D}" type="presParOf" srcId="{99CA4CE1-2245-4B68-AE81-E0EE1847CC32}" destId="{1AECA1E3-CF47-4A0E-9C4E-4F0368024A34}" srcOrd="2" destOrd="0" presId="urn:microsoft.com/office/officeart/2005/8/layout/vList4"/>
    <dgm:cxn modelId="{952F8EC8-0FBB-46F2-91CD-3D44CF5904B7}" type="presParOf" srcId="{CC138639-0934-43F1-BE84-C1FBF172A81B}" destId="{E87B48F8-E39C-457C-A5E3-779F3AC9DDA1}" srcOrd="3" destOrd="0" presId="urn:microsoft.com/office/officeart/2005/8/layout/vList4"/>
    <dgm:cxn modelId="{47DD83D2-39DC-4582-8A7D-7780EDD3A13A}" type="presParOf" srcId="{CC138639-0934-43F1-BE84-C1FBF172A81B}" destId="{31E4ADAC-9B48-477E-B82A-374C3F3931CC}" srcOrd="4" destOrd="0" presId="urn:microsoft.com/office/officeart/2005/8/layout/vList4"/>
    <dgm:cxn modelId="{329C2079-4BD7-441A-A827-F8D8092E0243}" type="presParOf" srcId="{31E4ADAC-9B48-477E-B82A-374C3F3931CC}" destId="{CE5B88B1-3043-4290-B681-7C6F2E514026}" srcOrd="0" destOrd="0" presId="urn:microsoft.com/office/officeart/2005/8/layout/vList4"/>
    <dgm:cxn modelId="{8237276E-C8C4-48BB-95E4-B362A787C736}" type="presParOf" srcId="{31E4ADAC-9B48-477E-B82A-374C3F3931CC}" destId="{CE091AD2-5542-4C8F-AD27-FF9214A516E6}" srcOrd="1" destOrd="0" presId="urn:microsoft.com/office/officeart/2005/8/layout/vList4"/>
    <dgm:cxn modelId="{D5174297-F58D-4B1F-8308-97A1056B460E}" type="presParOf" srcId="{31E4ADAC-9B48-477E-B82A-374C3F3931CC}" destId="{A0488443-33EE-4BAE-90AA-DD75FFFA43C3}" srcOrd="2" destOrd="0" presId="urn:microsoft.com/office/officeart/2005/8/layout/vList4"/>
    <dgm:cxn modelId="{2307A4CA-39AC-4590-9941-66671867A3BC}" type="presParOf" srcId="{CC138639-0934-43F1-BE84-C1FBF172A81B}" destId="{CDFF038F-1985-49B6-99CE-33345B3BAA31}" srcOrd="5" destOrd="0" presId="urn:microsoft.com/office/officeart/2005/8/layout/vList4"/>
    <dgm:cxn modelId="{0F0C2956-94F8-4FFD-AEC9-22DE4DB30A5A}" type="presParOf" srcId="{CC138639-0934-43F1-BE84-C1FBF172A81B}" destId="{211A3EF7-802A-4C43-9736-C850450BD4CE}" srcOrd="6" destOrd="0" presId="urn:microsoft.com/office/officeart/2005/8/layout/vList4"/>
    <dgm:cxn modelId="{D51F816F-7A95-494B-87B6-E38E6D1158D9}" type="presParOf" srcId="{211A3EF7-802A-4C43-9736-C850450BD4CE}" destId="{4DD11DA4-1A34-47D4-B6B3-DAEDE212A054}" srcOrd="0" destOrd="0" presId="urn:microsoft.com/office/officeart/2005/8/layout/vList4"/>
    <dgm:cxn modelId="{D36F018C-F5E5-4B12-9A1B-58315D46D55E}" type="presParOf" srcId="{211A3EF7-802A-4C43-9736-C850450BD4CE}" destId="{BD7B5DA2-D75C-455A-9611-4D894E648A91}" srcOrd="1" destOrd="0" presId="urn:microsoft.com/office/officeart/2005/8/layout/vList4"/>
    <dgm:cxn modelId="{0886278B-E343-40FB-AC67-E29EC3CED845}" type="presParOf" srcId="{211A3EF7-802A-4C43-9736-C850450BD4CE}" destId="{D6F82029-6543-4BBB-8834-84A996ADF601}" srcOrd="2" destOrd="0" presId="urn:microsoft.com/office/officeart/2005/8/layout/vList4"/>
    <dgm:cxn modelId="{58FC4860-F68C-4564-9784-E3B9340C5002}" type="presParOf" srcId="{CC138639-0934-43F1-BE84-C1FBF172A81B}" destId="{C153C9BE-B292-4F4C-BD39-C6C9C3220817}" srcOrd="7" destOrd="0" presId="urn:microsoft.com/office/officeart/2005/8/layout/vList4"/>
    <dgm:cxn modelId="{6C8BF8B1-3F0B-4C01-BA5B-08E3B0D607C4}" type="presParOf" srcId="{CC138639-0934-43F1-BE84-C1FBF172A81B}" destId="{B2C441DE-0DC3-4A2F-A970-3503768287FA}" srcOrd="8" destOrd="0" presId="urn:microsoft.com/office/officeart/2005/8/layout/vList4"/>
    <dgm:cxn modelId="{69E9D9C3-8B42-4436-B396-62FE98B102BC}" type="presParOf" srcId="{B2C441DE-0DC3-4A2F-A970-3503768287FA}" destId="{34475E65-96A4-49E5-9CD6-C252851C4B09}" srcOrd="0" destOrd="0" presId="urn:microsoft.com/office/officeart/2005/8/layout/vList4"/>
    <dgm:cxn modelId="{CDE99DEF-62AC-4BF2-AA50-F31D8885115F}" type="presParOf" srcId="{B2C441DE-0DC3-4A2F-A970-3503768287FA}" destId="{02CBAF3A-4A66-433C-8022-F3C173A1A0DB}" srcOrd="1" destOrd="0" presId="urn:microsoft.com/office/officeart/2005/8/layout/vList4"/>
    <dgm:cxn modelId="{563BFCE2-D54D-4899-ABA8-E662697567F6}" type="presParOf" srcId="{B2C441DE-0DC3-4A2F-A970-3503768287FA}" destId="{4709D2C2-0AAA-46E3-A837-B1B6369D0E8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E59DF-0C51-488C-9375-7A530A2490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rtlCol="1"/>
        <a:lstStyle/>
        <a:p>
          <a:pPr rtl="1"/>
          <a:endParaRPr lang="en-US"/>
        </a:p>
      </dgm:t>
    </dgm:pt>
    <dgm:pt modelId="{6F531086-4AB3-4DE6-9248-DE11315E13C1}">
      <dgm:prSet custT="1"/>
      <dgm:spPr/>
      <dgm:t>
        <a:bodyPr rtlCol="1"/>
        <a:lstStyle/>
        <a:p>
          <a:pPr rtl="1"/>
          <a:r>
            <a:rPr lang="ar" sz="3200" u="sng">
              <a:latin typeface="Arial" panose="020B0604020202020204" pitchFamily="34" charset="0"/>
              <a:cs typeface="Arial" panose="020B0604020202020204" pitchFamily="34" charset="0"/>
              <a:hlinkClick xmlns:r="http://schemas.openxmlformats.org/officeDocument/2006/relationships" r:id="rId1"/>
            </a:rPr>
            <a:t>digitalinclusion</a:t>
          </a:r>
          <a:endParaRPr lang="en-US" sz="3200" u="sng" dirty="0">
            <a:latin typeface="Arial" panose="020B0604020202020204" pitchFamily="34" charset="0"/>
            <a:cs typeface="Arial" panose="020B0604020202020204" pitchFamily="34" charset="0"/>
            <a:hlinkClick xmlns:r="http://schemas.openxmlformats.org/officeDocument/2006/relationships" r:id="rId1"/>
          </a:endParaRPr>
        </a:p>
        <a:p>
          <a:pPr rtl="1"/>
          <a:r>
            <a:rPr lang="ar" sz="3200" u="sng">
              <a:latin typeface="Arial" panose="020B0604020202020204" pitchFamily="34" charset="0"/>
              <a:cs typeface="Arial" panose="020B0604020202020204" pitchFamily="34" charset="0"/>
              <a:hlinkClick xmlns:r="http://schemas.openxmlformats.org/officeDocument/2006/relationships" r:id="rId1"/>
            </a:rPr>
            <a:t>@wacoss.org.au</a:t>
          </a:r>
          <a:endParaRPr lang="en-US" sz="3200" dirty="0">
            <a:latin typeface="Arial" panose="020B0604020202020204" pitchFamily="34" charset="0"/>
            <a:cs typeface="Arial" panose="020B0604020202020204" pitchFamily="34" charset="0"/>
          </a:endParaRPr>
        </a:p>
      </dgm:t>
    </dgm:pt>
    <dgm:pt modelId="{A3BDDA09-8630-459B-83C3-63E0C0545B0C}" type="parTrans" cxnId="{D0FB3A34-25FF-4847-9586-01A30F3D383F}">
      <dgm:prSet/>
      <dgm:spPr/>
      <dgm:t>
        <a:bodyPr rtlCol="1"/>
        <a:lstStyle/>
        <a:p>
          <a:pPr rtl="1"/>
          <a:endParaRPr lang="en-US"/>
        </a:p>
      </dgm:t>
    </dgm:pt>
    <dgm:pt modelId="{5B2884BF-3797-4C00-B45B-BFFA76B6CB65}" type="sibTrans" cxnId="{D0FB3A34-25FF-4847-9586-01A30F3D383F}">
      <dgm:prSet/>
      <dgm:spPr/>
      <dgm:t>
        <a:bodyPr rtlCol="1"/>
        <a:lstStyle/>
        <a:p>
          <a:pPr rtl="1"/>
          <a:endParaRPr lang="en-US"/>
        </a:p>
      </dgm:t>
    </dgm:pt>
    <dgm:pt modelId="{D21B2B4F-D462-4564-A02E-6D2EC7068EBC}">
      <dgm:prSet custT="1"/>
      <dgm:spPr/>
      <dgm:t>
        <a:bodyPr rtlCol="1"/>
        <a:lstStyle/>
        <a:p>
          <a:pPr rtl="1"/>
          <a:r>
            <a:rPr lang="ar" sz="3200">
              <a:latin typeface="Arial" panose="020B0604020202020204" pitchFamily="34" charset="0"/>
              <a:cs typeface="Arial" panose="020B0604020202020204" pitchFamily="34" charset="0"/>
            </a:rPr>
            <a:t>5300 6381 08</a:t>
          </a:r>
        </a:p>
      </dgm:t>
    </dgm:pt>
    <dgm:pt modelId="{A98CE5F0-9743-489F-9CD5-4531B9EF859A}" type="parTrans" cxnId="{43C1BFFD-50A8-4EFA-AA92-C1B7F95BB31C}">
      <dgm:prSet/>
      <dgm:spPr/>
      <dgm:t>
        <a:bodyPr rtlCol="1"/>
        <a:lstStyle/>
        <a:p>
          <a:pPr rtl="1"/>
          <a:endParaRPr lang="en-US"/>
        </a:p>
      </dgm:t>
    </dgm:pt>
    <dgm:pt modelId="{51717C74-02F8-4C56-8BA7-788C1DEC9B7F}" type="sibTrans" cxnId="{43C1BFFD-50A8-4EFA-AA92-C1B7F95BB31C}">
      <dgm:prSet/>
      <dgm:spPr/>
      <dgm:t>
        <a:bodyPr rtlCol="1"/>
        <a:lstStyle/>
        <a:p>
          <a:pPr rtl="1"/>
          <a:endParaRPr lang="en-US"/>
        </a:p>
      </dgm:t>
    </dgm:pt>
    <dgm:pt modelId="{1CBFF3E2-CF2C-4FEF-8990-18DDB16D0817}" type="pres">
      <dgm:prSet presAssocID="{732E59DF-0C51-488C-9375-7A530A249043}" presName="root" presStyleCnt="0">
        <dgm:presLayoutVars>
          <dgm:dir/>
          <dgm:resizeHandles val="exact"/>
        </dgm:presLayoutVars>
      </dgm:prSet>
      <dgm:spPr/>
    </dgm:pt>
    <dgm:pt modelId="{27CD87C6-F1F5-4431-A190-3C37C7780626}" type="pres">
      <dgm:prSet presAssocID="{6F531086-4AB3-4DE6-9248-DE11315E13C1}" presName="compNode" presStyleCnt="0"/>
      <dgm:spPr/>
    </dgm:pt>
    <dgm:pt modelId="{5668DB02-9AA0-4821-905F-305E474EE034}" type="pres">
      <dgm:prSet presAssocID="{6F531086-4AB3-4DE6-9248-DE11315E13C1}" presName="bgRect" presStyleLbl="bgShp" presStyleIdx="0" presStyleCnt="2"/>
      <dgm:spPr/>
    </dgm:pt>
    <dgm:pt modelId="{71ADD909-EC85-4787-891E-5A72D906C3F9}" type="pres">
      <dgm:prSet presAssocID="{6F531086-4AB3-4DE6-9248-DE11315E13C1}"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8F3C08D3-17C2-4CF5-A41F-F97F462BACD0}" type="pres">
      <dgm:prSet presAssocID="{6F531086-4AB3-4DE6-9248-DE11315E13C1}" presName="spaceRect" presStyleCnt="0"/>
      <dgm:spPr/>
    </dgm:pt>
    <dgm:pt modelId="{D40F1C8C-B98E-4555-967E-7C31150164B8}" type="pres">
      <dgm:prSet presAssocID="{6F531086-4AB3-4DE6-9248-DE11315E13C1}" presName="parTx" presStyleLbl="revTx" presStyleIdx="0" presStyleCnt="2">
        <dgm:presLayoutVars>
          <dgm:chMax val="0"/>
          <dgm:chPref val="0"/>
        </dgm:presLayoutVars>
      </dgm:prSet>
      <dgm:spPr/>
    </dgm:pt>
    <dgm:pt modelId="{2B5FCC69-E52A-45E9-A802-2ECB90885F2F}" type="pres">
      <dgm:prSet presAssocID="{5B2884BF-3797-4C00-B45B-BFFA76B6CB65}" presName="sibTrans" presStyleCnt="0"/>
      <dgm:spPr/>
    </dgm:pt>
    <dgm:pt modelId="{6ED7E4C5-A1C0-43A0-A3D2-654DCA27E89F}" type="pres">
      <dgm:prSet presAssocID="{D21B2B4F-D462-4564-A02E-6D2EC7068EBC}" presName="compNode" presStyleCnt="0"/>
      <dgm:spPr/>
    </dgm:pt>
    <dgm:pt modelId="{526148A1-EC0A-4E19-90EA-C3904B2BF228}" type="pres">
      <dgm:prSet presAssocID="{D21B2B4F-D462-4564-A02E-6D2EC7068EBC}" presName="bgRect" presStyleLbl="bgShp" presStyleIdx="1" presStyleCnt="2"/>
      <dgm:spPr/>
    </dgm:pt>
    <dgm:pt modelId="{FC079F8F-B11F-467B-86BF-4FA69D0C0885}" type="pres">
      <dgm:prSet presAssocID="{D21B2B4F-D462-4564-A02E-6D2EC7068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088B57FA-4524-4E53-BAA2-32E85891E646}" type="pres">
      <dgm:prSet presAssocID="{D21B2B4F-D462-4564-A02E-6D2EC7068EBC}" presName="spaceRect" presStyleCnt="0"/>
      <dgm:spPr/>
    </dgm:pt>
    <dgm:pt modelId="{599ED821-900F-4138-A70C-9278FEA6591B}" type="pres">
      <dgm:prSet presAssocID="{D21B2B4F-D462-4564-A02E-6D2EC7068EBC}" presName="parTx" presStyleLbl="revTx" presStyleIdx="1" presStyleCnt="2">
        <dgm:presLayoutVars>
          <dgm:chMax val="0"/>
          <dgm:chPref val="0"/>
        </dgm:presLayoutVars>
      </dgm:prSet>
      <dgm:spPr/>
    </dgm:pt>
  </dgm:ptLst>
  <dgm:cxnLst>
    <dgm:cxn modelId="{D0FB3A34-25FF-4847-9586-01A30F3D383F}" srcId="{732E59DF-0C51-488C-9375-7A530A249043}" destId="{6F531086-4AB3-4DE6-9248-DE11315E13C1}" srcOrd="0" destOrd="0" parTransId="{A3BDDA09-8630-459B-83C3-63E0C0545B0C}" sibTransId="{5B2884BF-3797-4C00-B45B-BFFA76B6CB65}"/>
    <dgm:cxn modelId="{8E4FF464-7B3A-47A9-886F-C14620562132}" type="presOf" srcId="{732E59DF-0C51-488C-9375-7A530A249043}" destId="{1CBFF3E2-CF2C-4FEF-8990-18DDB16D0817}" srcOrd="0" destOrd="0" presId="urn:microsoft.com/office/officeart/2018/2/layout/IconVerticalSolidList"/>
    <dgm:cxn modelId="{A88EDCC1-7714-4C59-A400-D6D5F4E1536A}" type="presOf" srcId="{6F531086-4AB3-4DE6-9248-DE11315E13C1}" destId="{D40F1C8C-B98E-4555-967E-7C31150164B8}" srcOrd="0" destOrd="0" presId="urn:microsoft.com/office/officeart/2018/2/layout/IconVerticalSolidList"/>
    <dgm:cxn modelId="{39BD93D5-006C-4870-BF59-5B5D020F8B8A}" type="presOf" srcId="{D21B2B4F-D462-4564-A02E-6D2EC7068EBC}" destId="{599ED821-900F-4138-A70C-9278FEA6591B}" srcOrd="0" destOrd="0" presId="urn:microsoft.com/office/officeart/2018/2/layout/IconVerticalSolidList"/>
    <dgm:cxn modelId="{43C1BFFD-50A8-4EFA-AA92-C1B7F95BB31C}" srcId="{732E59DF-0C51-488C-9375-7A530A249043}" destId="{D21B2B4F-D462-4564-A02E-6D2EC7068EBC}" srcOrd="1" destOrd="0" parTransId="{A98CE5F0-9743-489F-9CD5-4531B9EF859A}" sibTransId="{51717C74-02F8-4C56-8BA7-788C1DEC9B7F}"/>
    <dgm:cxn modelId="{4BA8E069-8DEA-435B-B4A4-D0CF8232ED4F}" type="presParOf" srcId="{1CBFF3E2-CF2C-4FEF-8990-18DDB16D0817}" destId="{27CD87C6-F1F5-4431-A190-3C37C7780626}" srcOrd="0" destOrd="0" presId="urn:microsoft.com/office/officeart/2018/2/layout/IconVerticalSolidList"/>
    <dgm:cxn modelId="{937B63F2-7266-4844-A338-ABCDB38D6650}" type="presParOf" srcId="{27CD87C6-F1F5-4431-A190-3C37C7780626}" destId="{5668DB02-9AA0-4821-905F-305E474EE034}" srcOrd="0" destOrd="0" presId="urn:microsoft.com/office/officeart/2018/2/layout/IconVerticalSolidList"/>
    <dgm:cxn modelId="{9FF2BA25-6BA1-4120-8854-FFEC1401FBE3}" type="presParOf" srcId="{27CD87C6-F1F5-4431-A190-3C37C7780626}" destId="{71ADD909-EC85-4787-891E-5A72D906C3F9}" srcOrd="1" destOrd="0" presId="urn:microsoft.com/office/officeart/2018/2/layout/IconVerticalSolidList"/>
    <dgm:cxn modelId="{79682BC2-7ABB-482F-8706-3E22DB43F951}" type="presParOf" srcId="{27CD87C6-F1F5-4431-A190-3C37C7780626}" destId="{8F3C08D3-17C2-4CF5-A41F-F97F462BACD0}" srcOrd="2" destOrd="0" presId="urn:microsoft.com/office/officeart/2018/2/layout/IconVerticalSolidList"/>
    <dgm:cxn modelId="{F820B78D-EEAF-43B4-B0FF-8E480742B181}" type="presParOf" srcId="{27CD87C6-F1F5-4431-A190-3C37C7780626}" destId="{D40F1C8C-B98E-4555-967E-7C31150164B8}" srcOrd="3" destOrd="0" presId="urn:microsoft.com/office/officeart/2018/2/layout/IconVerticalSolidList"/>
    <dgm:cxn modelId="{9FF41618-4929-40AD-9672-5B3253DDFEFF}" type="presParOf" srcId="{1CBFF3E2-CF2C-4FEF-8990-18DDB16D0817}" destId="{2B5FCC69-E52A-45E9-A802-2ECB90885F2F}" srcOrd="1" destOrd="0" presId="urn:microsoft.com/office/officeart/2018/2/layout/IconVerticalSolidList"/>
    <dgm:cxn modelId="{638F47A2-F450-4D3B-854B-2EA74D175191}" type="presParOf" srcId="{1CBFF3E2-CF2C-4FEF-8990-18DDB16D0817}" destId="{6ED7E4C5-A1C0-43A0-A3D2-654DCA27E89F}" srcOrd="2" destOrd="0" presId="urn:microsoft.com/office/officeart/2018/2/layout/IconVerticalSolidList"/>
    <dgm:cxn modelId="{962D0733-CDE8-4612-88DF-D7801ED7C215}" type="presParOf" srcId="{6ED7E4C5-A1C0-43A0-A3D2-654DCA27E89F}" destId="{526148A1-EC0A-4E19-90EA-C3904B2BF228}" srcOrd="0" destOrd="0" presId="urn:microsoft.com/office/officeart/2018/2/layout/IconVerticalSolidList"/>
    <dgm:cxn modelId="{416C0BD8-5E68-488C-9AA8-E6AD32556DD7}" type="presParOf" srcId="{6ED7E4C5-A1C0-43A0-A3D2-654DCA27E89F}" destId="{FC079F8F-B11F-467B-86BF-4FA69D0C0885}" srcOrd="1" destOrd="0" presId="urn:microsoft.com/office/officeart/2018/2/layout/IconVerticalSolidList"/>
    <dgm:cxn modelId="{E7BD5782-F617-4E7A-8A85-06EDE4865E2F}" type="presParOf" srcId="{6ED7E4C5-A1C0-43A0-A3D2-654DCA27E89F}" destId="{088B57FA-4524-4E53-BAA2-32E85891E646}" srcOrd="2" destOrd="0" presId="urn:microsoft.com/office/officeart/2018/2/layout/IconVerticalSolidList"/>
    <dgm:cxn modelId="{6A4B1EAA-22D3-4AE4-8421-E56BAF15F6E3}" type="presParOf" srcId="{6ED7E4C5-A1C0-43A0-A3D2-654DCA27E89F}" destId="{599ED821-900F-4138-A70C-9278FEA65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00704-1B8D-4F75-BEC2-02AB1E9CBAB6}">
      <dsp:nvSpPr>
        <dsp:cNvPr id="0" name=""/>
        <dsp:cNvSpPr/>
      </dsp:nvSpPr>
      <dsp:spPr>
        <a:xfrm>
          <a:off x="0" y="0"/>
          <a:ext cx="11225203" cy="85894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l" defTabSz="1422400">
            <a:lnSpc>
              <a:spcPct val="90000"/>
            </a:lnSpc>
            <a:spcBef>
              <a:spcPct val="0"/>
            </a:spcBef>
            <a:spcAft>
              <a:spcPct val="35000"/>
            </a:spcAft>
            <a:buNone/>
          </a:pPr>
          <a:r>
            <a:rPr lang="ar" sz="3200" kern="1200" dirty="0">
              <a:latin typeface="Arial" panose="020B0604020202020204" pitchFamily="34" charset="0"/>
              <a:cs typeface="Arial" panose="020B0604020202020204" pitchFamily="34" charset="0"/>
            </a:rPr>
            <a:t>احذر من المكالمات الهاتفية المشبوهة.</a:t>
          </a:r>
          <a:endParaRPr lang="en-US" sz="3200" kern="1200" dirty="0">
            <a:latin typeface="Arial" panose="020B0604020202020204" pitchFamily="34" charset="0"/>
            <a:cs typeface="Arial" panose="020B0604020202020204" pitchFamily="34" charset="0"/>
          </a:endParaRPr>
        </a:p>
      </dsp:txBody>
      <dsp:txXfrm>
        <a:off x="2330934" y="0"/>
        <a:ext cx="8894268" cy="858940"/>
      </dsp:txXfrm>
    </dsp:sp>
    <dsp:sp modelId="{C540A077-1215-49D2-8B3F-46050C3ED2EF}">
      <dsp:nvSpPr>
        <dsp:cNvPr id="0" name=""/>
        <dsp:cNvSpPr/>
      </dsp:nvSpPr>
      <dsp:spPr>
        <a:xfrm>
          <a:off x="848410" y="85894"/>
          <a:ext cx="720006" cy="6871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C3FBDD0-3575-45D3-93B8-CEED14929145}">
      <dsp:nvSpPr>
        <dsp:cNvPr id="0" name=""/>
        <dsp:cNvSpPr/>
      </dsp:nvSpPr>
      <dsp:spPr>
        <a:xfrm>
          <a:off x="0" y="944834"/>
          <a:ext cx="11225203" cy="85894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l" defTabSz="1422400">
            <a:lnSpc>
              <a:spcPct val="90000"/>
            </a:lnSpc>
            <a:spcBef>
              <a:spcPct val="0"/>
            </a:spcBef>
            <a:spcAft>
              <a:spcPct val="35000"/>
            </a:spcAft>
            <a:buNone/>
          </a:pPr>
          <a:r>
            <a:rPr lang="ar" sz="3200" kern="1200" dirty="0">
              <a:latin typeface="Arial" panose="020B0604020202020204" pitchFamily="34" charset="0"/>
              <a:cs typeface="Arial" panose="020B0604020202020204" pitchFamily="34" charset="0"/>
            </a:rPr>
            <a:t>كن حذرًا مع الرسائل النصية التي تتلقاها.</a:t>
          </a:r>
          <a:endParaRPr lang="en-US" sz="3200" kern="1200" dirty="0">
            <a:latin typeface="Arial" panose="020B0604020202020204" pitchFamily="34" charset="0"/>
            <a:cs typeface="Arial" panose="020B0604020202020204" pitchFamily="34" charset="0"/>
          </a:endParaRPr>
        </a:p>
      </dsp:txBody>
      <dsp:txXfrm>
        <a:off x="2330934" y="944834"/>
        <a:ext cx="8894268" cy="858940"/>
      </dsp:txXfrm>
    </dsp:sp>
    <dsp:sp modelId="{D7167CED-EEAD-45A5-BB39-013239471C63}">
      <dsp:nvSpPr>
        <dsp:cNvPr id="0" name=""/>
        <dsp:cNvSpPr/>
      </dsp:nvSpPr>
      <dsp:spPr>
        <a:xfrm>
          <a:off x="848410" y="1030728"/>
          <a:ext cx="720006" cy="68715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E5B88B1-3043-4290-B681-7C6F2E514026}">
      <dsp:nvSpPr>
        <dsp:cNvPr id="0" name=""/>
        <dsp:cNvSpPr/>
      </dsp:nvSpPr>
      <dsp:spPr>
        <a:xfrm>
          <a:off x="0" y="1889669"/>
          <a:ext cx="11225203" cy="85894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l" defTabSz="1422400">
            <a:lnSpc>
              <a:spcPct val="90000"/>
            </a:lnSpc>
            <a:spcBef>
              <a:spcPct val="0"/>
            </a:spcBef>
            <a:spcAft>
              <a:spcPct val="35000"/>
            </a:spcAft>
            <a:buNone/>
          </a:pPr>
          <a:r>
            <a:rPr lang="ar" sz="3200" kern="1200">
              <a:latin typeface="Arial" panose="020B0604020202020204" pitchFamily="34" charset="0"/>
              <a:cs typeface="Arial" panose="020B0604020202020204" pitchFamily="34" charset="0"/>
            </a:rPr>
            <a:t>اجعل كلمات المرور الخاصة بك قوية.</a:t>
          </a:r>
          <a:endParaRPr lang="en-US" sz="3200" kern="1200" dirty="0">
            <a:latin typeface="Arial" panose="020B0604020202020204" pitchFamily="34" charset="0"/>
            <a:cs typeface="Arial" panose="020B0604020202020204" pitchFamily="34" charset="0"/>
          </a:endParaRPr>
        </a:p>
      </dsp:txBody>
      <dsp:txXfrm>
        <a:off x="2330934" y="1889669"/>
        <a:ext cx="8894268" cy="858940"/>
      </dsp:txXfrm>
    </dsp:sp>
    <dsp:sp modelId="{CE091AD2-5542-4C8F-AD27-FF9214A516E6}">
      <dsp:nvSpPr>
        <dsp:cNvPr id="0" name=""/>
        <dsp:cNvSpPr/>
      </dsp:nvSpPr>
      <dsp:spPr>
        <a:xfrm>
          <a:off x="848410" y="1975563"/>
          <a:ext cx="720006" cy="68715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DD11DA4-1A34-47D4-B6B3-DAEDE212A054}">
      <dsp:nvSpPr>
        <dsp:cNvPr id="0" name=""/>
        <dsp:cNvSpPr/>
      </dsp:nvSpPr>
      <dsp:spPr>
        <a:xfrm>
          <a:off x="0" y="2834504"/>
          <a:ext cx="11225203" cy="85894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l" defTabSz="1422400">
            <a:lnSpc>
              <a:spcPct val="90000"/>
            </a:lnSpc>
            <a:spcBef>
              <a:spcPct val="0"/>
            </a:spcBef>
            <a:spcAft>
              <a:spcPct val="35000"/>
            </a:spcAft>
            <a:buNone/>
          </a:pPr>
          <a:r>
            <a:rPr lang="ar" sz="3200" kern="1200">
              <a:latin typeface="Arial" panose="020B0604020202020204" pitchFamily="34" charset="0"/>
              <a:cs typeface="Arial" panose="020B0604020202020204" pitchFamily="34" charset="0"/>
            </a:rPr>
            <a:t>كُن حذرًا على </a:t>
          </a:r>
          <a:br>
            <a:rPr lang="en-AU" sz="3200" kern="1200" dirty="0">
              <a:latin typeface="Arial" panose="020B0604020202020204" pitchFamily="34" charset="0"/>
              <a:cs typeface="Arial" panose="020B0604020202020204" pitchFamily="34" charset="0"/>
            </a:rPr>
          </a:br>
          <a:r>
            <a:rPr lang="ar" sz="3200" kern="1200">
              <a:latin typeface="Arial" panose="020B0604020202020204" pitchFamily="34" charset="0"/>
              <a:cs typeface="Arial" panose="020B0604020202020204" pitchFamily="34" charset="0"/>
            </a:rPr>
            <a:t>منصات التواصل الاجتماعي</a:t>
          </a:r>
          <a:endParaRPr lang="en-US" sz="3200" kern="1200" dirty="0">
            <a:latin typeface="Arial" panose="020B0604020202020204" pitchFamily="34" charset="0"/>
            <a:cs typeface="Arial" panose="020B0604020202020204" pitchFamily="34" charset="0"/>
          </a:endParaRPr>
        </a:p>
      </dsp:txBody>
      <dsp:txXfrm>
        <a:off x="2330934" y="2834504"/>
        <a:ext cx="8894268" cy="858940"/>
      </dsp:txXfrm>
    </dsp:sp>
    <dsp:sp modelId="{BD7B5DA2-D75C-455A-9611-4D894E648A91}">
      <dsp:nvSpPr>
        <dsp:cNvPr id="0" name=""/>
        <dsp:cNvSpPr/>
      </dsp:nvSpPr>
      <dsp:spPr>
        <a:xfrm>
          <a:off x="848410" y="2920398"/>
          <a:ext cx="720006" cy="68715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4475E65-96A4-49E5-9CD6-C252851C4B09}">
      <dsp:nvSpPr>
        <dsp:cNvPr id="0" name=""/>
        <dsp:cNvSpPr/>
      </dsp:nvSpPr>
      <dsp:spPr>
        <a:xfrm>
          <a:off x="0" y="3779339"/>
          <a:ext cx="11225203" cy="85894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l" defTabSz="1422400">
            <a:lnSpc>
              <a:spcPct val="90000"/>
            </a:lnSpc>
            <a:spcBef>
              <a:spcPct val="0"/>
            </a:spcBef>
            <a:spcAft>
              <a:spcPct val="35000"/>
            </a:spcAft>
            <a:buNone/>
          </a:pPr>
          <a:r>
            <a:rPr lang="ar" sz="3200" kern="1200" dirty="0">
              <a:latin typeface="Arial" panose="020B0604020202020204" pitchFamily="34" charset="0"/>
              <a:cs typeface="Arial" panose="020B0604020202020204" pitchFamily="34" charset="0"/>
            </a:rPr>
            <a:t>ثق بحدسك!</a:t>
          </a:r>
          <a:endParaRPr lang="en-US" sz="3200" kern="1200" dirty="0">
            <a:latin typeface="Arial" panose="020B0604020202020204" pitchFamily="34" charset="0"/>
            <a:cs typeface="Arial" panose="020B0604020202020204" pitchFamily="34" charset="0"/>
          </a:endParaRPr>
        </a:p>
      </dsp:txBody>
      <dsp:txXfrm>
        <a:off x="2330934" y="3779339"/>
        <a:ext cx="8894268" cy="858940"/>
      </dsp:txXfrm>
    </dsp:sp>
    <dsp:sp modelId="{02CBAF3A-4A66-433C-8022-F3C173A1A0DB}">
      <dsp:nvSpPr>
        <dsp:cNvPr id="0" name=""/>
        <dsp:cNvSpPr/>
      </dsp:nvSpPr>
      <dsp:spPr>
        <a:xfrm>
          <a:off x="848410" y="3865233"/>
          <a:ext cx="720006" cy="68715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DB02-9AA0-4821-905F-305E474EE034}">
      <dsp:nvSpPr>
        <dsp:cNvPr id="0" name=""/>
        <dsp:cNvSpPr/>
      </dsp:nvSpPr>
      <dsp:spPr>
        <a:xfrm>
          <a:off x="0" y="913006"/>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DD909-EC85-4787-891E-5A72D906C3F9}">
      <dsp:nvSpPr>
        <dsp:cNvPr id="0" name=""/>
        <dsp:cNvSpPr/>
      </dsp:nvSpPr>
      <dsp:spPr>
        <a:xfrm>
          <a:off x="509878" y="1292255"/>
          <a:ext cx="927052" cy="9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F1C8C-B98E-4555-967E-7C31150164B8}">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1" anchor="ctr" anchorCtr="0">
          <a:noAutofit/>
        </a:bodyPr>
        <a:lstStyle/>
        <a:p>
          <a:pPr marL="0" lvl="0" indent="0" algn="r" defTabSz="1422400" rtl="1">
            <a:lnSpc>
              <a:spcPct val="90000"/>
            </a:lnSpc>
            <a:spcBef>
              <a:spcPct val="0"/>
            </a:spcBef>
            <a:spcAft>
              <a:spcPct val="35000"/>
            </a:spcAft>
            <a:buNone/>
          </a:pPr>
          <a:r>
            <a:rPr lang="ar" sz="3200" u="sng" kern="1200">
              <a:latin typeface="Arial" panose="020B0604020202020204" pitchFamily="34" charset="0"/>
              <a:cs typeface="Arial" panose="020B0604020202020204" pitchFamily="34" charset="0"/>
              <a:hlinkClick xmlns:r="http://schemas.openxmlformats.org/officeDocument/2006/relationships" r:id="rId3"/>
            </a:rPr>
            <a:t>digitalinclusion</a:t>
          </a:r>
          <a:endParaRPr lang="en-US" sz="3200" u="sng" kern="1200" dirty="0">
            <a:latin typeface="Arial" panose="020B0604020202020204" pitchFamily="34" charset="0"/>
            <a:cs typeface="Arial" panose="020B0604020202020204" pitchFamily="34" charset="0"/>
            <a:hlinkClick xmlns:r="http://schemas.openxmlformats.org/officeDocument/2006/relationships" r:id="rId3"/>
          </a:endParaRPr>
        </a:p>
        <a:p>
          <a:pPr marL="0" lvl="0" indent="0" algn="r" defTabSz="1422400" rtl="1">
            <a:lnSpc>
              <a:spcPct val="90000"/>
            </a:lnSpc>
            <a:spcBef>
              <a:spcPct val="0"/>
            </a:spcBef>
            <a:spcAft>
              <a:spcPct val="35000"/>
            </a:spcAft>
            <a:buNone/>
          </a:pPr>
          <a:r>
            <a:rPr lang="ar" sz="3200" u="sng" kern="1200">
              <a:latin typeface="Arial" panose="020B0604020202020204" pitchFamily="34" charset="0"/>
              <a:cs typeface="Arial" panose="020B0604020202020204" pitchFamily="34" charset="0"/>
              <a:hlinkClick xmlns:r="http://schemas.openxmlformats.org/officeDocument/2006/relationships" r:id="rId3"/>
            </a:rPr>
            <a:t>@wacoss.org.au</a:t>
          </a:r>
          <a:endParaRPr lang="en-US" sz="3200" kern="1200" dirty="0">
            <a:latin typeface="Arial" panose="020B0604020202020204" pitchFamily="34" charset="0"/>
            <a:cs typeface="Arial" panose="020B0604020202020204" pitchFamily="34" charset="0"/>
          </a:endParaRPr>
        </a:p>
      </dsp:txBody>
      <dsp:txXfrm>
        <a:off x="1946810" y="913006"/>
        <a:ext cx="3902746" cy="1685550"/>
      </dsp:txXfrm>
    </dsp:sp>
    <dsp:sp modelId="{526148A1-EC0A-4E19-90EA-C3904B2BF228}">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79F8F-B11F-467B-86BF-4FA69D0C0885}">
      <dsp:nvSpPr>
        <dsp:cNvPr id="0" name=""/>
        <dsp:cNvSpPr/>
      </dsp:nvSpPr>
      <dsp:spPr>
        <a:xfrm>
          <a:off x="509878" y="3399193"/>
          <a:ext cx="927052" cy="9270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ED821-900F-4138-A70C-9278FEA6591B}">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1" anchor="ctr" anchorCtr="0">
          <a:noAutofit/>
        </a:bodyPr>
        <a:lstStyle/>
        <a:p>
          <a:pPr marL="0" lvl="0" indent="0" algn="r" defTabSz="1422400" rtl="1">
            <a:lnSpc>
              <a:spcPct val="90000"/>
            </a:lnSpc>
            <a:spcBef>
              <a:spcPct val="0"/>
            </a:spcBef>
            <a:spcAft>
              <a:spcPct val="35000"/>
            </a:spcAft>
            <a:buNone/>
          </a:pPr>
          <a:r>
            <a:rPr lang="ar" sz="3200" kern="1200">
              <a:latin typeface="Arial" panose="020B0604020202020204" pitchFamily="34" charset="0"/>
              <a:cs typeface="Arial" panose="020B0604020202020204" pitchFamily="34" charset="0"/>
            </a:rPr>
            <a:t>5300 6381 08</a:t>
          </a:r>
        </a:p>
      </dsp:txBody>
      <dsp:txXfrm>
        <a:off x="1946810" y="3019944"/>
        <a:ext cx="3902746" cy="16855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endParaRPr lang="en-AU"/>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4143588"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fld id="{8054F693-6193-4B47-B5B6-F0AEEE933F5D}" type="datetimeFigureOut">
              <a:rPr lang="en-AU"/>
              <a:pPr rtl="1">
                <a:defRPr/>
              </a:pPr>
              <a:t>18/11/2025</a:t>
            </a:fld>
            <a:endParaRPr lang="en-AU"/>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9119475"/>
            <a:ext cx="3169920" cy="48172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r>
              <a:rPr lang="ar"/>
              <a:t>WA Digital Inclusion Project | Community Champion's Session</a:t>
            </a:r>
            <a:endParaRPr lang="en-AU"/>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4143588" y="9119475"/>
            <a:ext cx="3169920" cy="481727"/>
          </a:xfrm>
          <a:prstGeom prst="rect">
            <a:avLst/>
          </a:prstGeom>
        </p:spPr>
        <p:txBody>
          <a:bodyPr vert="horz" wrap="square" lIns="91440" tIns="45720" rIns="91440" bIns="45720" numCol="1" rtlCol="1" anchor="b" anchorCtr="0" compatLnSpc="1">
            <a:prstTxWarp prst="textNoShape">
              <a:avLst/>
            </a:prstTxWarp>
          </a:bodyPr>
          <a:lstStyle>
            <a:lvl1pPr algn="r" rtl="1" eaLnBrk="1" hangingPunct="1">
              <a:defRPr sz="1200">
                <a:latin typeface="Calibri" panose="020F0502020204030204" pitchFamily="34" charset="0"/>
              </a:defRPr>
            </a:lvl1pPr>
          </a:lstStyle>
          <a:p>
            <a:pPr rtl="1">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endParaRPr lang="en-AU"/>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4143588"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fld id="{C605D427-F06B-4C7F-A77C-8BBD2BED15AB}" type="datetimeFigureOut">
              <a:rPr lang="en-AU"/>
              <a:pPr rtl="1">
                <a:defRPr/>
              </a:pPr>
              <a:t>18/11/2025</a:t>
            </a:fld>
            <a:endParaRPr lang="en-AU"/>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1" anchor="ctr"/>
          <a:lstStyle/>
          <a:p>
            <a:pPr lvl="0" rtl="1"/>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731521" y="4620577"/>
            <a:ext cx="5852160" cy="3780473"/>
          </a:xfrm>
          <a:prstGeom prst="rect">
            <a:avLst/>
          </a:prstGeom>
        </p:spPr>
        <p:txBody>
          <a:bodyPr vert="horz" lIns="91440" tIns="45720" rIns="91440" bIns="45720" rtlCol="1"/>
          <a:lstStyle/>
          <a:p>
            <a:pPr lvl="0" rtl="1"/>
            <a:r>
              <a:rPr lang="ar" noProof="0"/>
              <a:t>Edit Master text styles</a:t>
            </a:r>
          </a:p>
          <a:p>
            <a:pPr lvl="1" rtl="1"/>
            <a:r>
              <a:rPr lang="ar" noProof="0"/>
              <a:t>Second level</a:t>
            </a:r>
          </a:p>
          <a:p>
            <a:pPr lvl="2" rtl="1"/>
            <a:r>
              <a:rPr lang="ar" noProof="0"/>
              <a:t>Third level</a:t>
            </a:r>
          </a:p>
          <a:p>
            <a:pPr lvl="3" rtl="1"/>
            <a:r>
              <a:rPr lang="ar" noProof="0"/>
              <a:t>Fourth level</a:t>
            </a:r>
          </a:p>
          <a:p>
            <a:pPr lvl="4" rtl="1"/>
            <a:r>
              <a:rPr lang="ar"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9119475"/>
            <a:ext cx="3169920" cy="48172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r>
              <a:rPr lang="ar"/>
              <a:t>WA Digital Inclusion Project | Community Champion's Session</a:t>
            </a:r>
            <a:endParaRPr lang="en-AU"/>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4143588" y="9119475"/>
            <a:ext cx="3169920" cy="481727"/>
          </a:xfrm>
          <a:prstGeom prst="rect">
            <a:avLst/>
          </a:prstGeom>
        </p:spPr>
        <p:txBody>
          <a:bodyPr vert="horz" wrap="square" lIns="91440" tIns="45720" rIns="91440" bIns="45720" numCol="1" rtlCol="1" anchor="b" anchorCtr="0" compatLnSpc="1">
            <a:prstTxWarp prst="textNoShape">
              <a:avLst/>
            </a:prstTxWarp>
          </a:bodyPr>
          <a:lstStyle>
            <a:lvl1pPr algn="r" rtl="1" eaLnBrk="1" hangingPunct="1">
              <a:defRPr sz="1200">
                <a:latin typeface="Calibri" panose="020F0502020204030204" pitchFamily="34" charset="0"/>
              </a:defRPr>
            </a:lvl1pPr>
          </a:lstStyle>
          <a:p>
            <a:pPr rtl="1">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inclusionwa.org.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2763"/>
            <a:ext cx="5759450" cy="3240087"/>
          </a:xfrm>
        </p:spPr>
      </p:sp>
      <p:sp>
        <p:nvSpPr>
          <p:cNvPr id="3" name="Notes Placeholder 2"/>
          <p:cNvSpPr>
            <a:spLocks noGrp="1"/>
          </p:cNvSpPr>
          <p:nvPr>
            <p:ph type="body" idx="1"/>
          </p:nvPr>
        </p:nvSpPr>
        <p:spPr>
          <a:xfrm>
            <a:off x="731519" y="3958313"/>
            <a:ext cx="5852160" cy="3780473"/>
          </a:xfrm>
        </p:spPr>
        <p:txBody>
          <a:bodyPr rtlCol="1"/>
          <a:lstStyle/>
          <a:p>
            <a:pPr rtl="1"/>
            <a:r>
              <a:rPr lang="ar" sz="1400" dirty="0">
                <a:latin typeface="Arial" panose="020B0604020202020204" pitchFamily="34" charset="0"/>
                <a:cs typeface="Arial" panose="020B0604020202020204" pitchFamily="34" charset="0"/>
              </a:rPr>
              <a:t>ألقِ التحية على جميع المتواجدين في الجلسة واعطهِم شعورًا بالراحة والألفة.</a:t>
            </a:r>
          </a:p>
          <a:p>
            <a:pPr rtl="1"/>
            <a:r>
              <a:rPr lang="ar" sz="1400" dirty="0">
                <a:latin typeface="Arial" panose="020B0604020202020204" pitchFamily="34" charset="0"/>
                <a:cs typeface="Arial" panose="020B0604020202020204" pitchFamily="34" charset="0"/>
              </a:rPr>
              <a:t>قُم بتزويد الجميع بما يلي:</a:t>
            </a:r>
          </a:p>
          <a:p>
            <a:pPr rtl="1"/>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نسخة من حزمة المشاركين (التي تشمل الشرائح)</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قلم حبر</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المنشورات أو المغناطيس الذي نقدمه.</a:t>
            </a:r>
          </a:p>
        </p:txBody>
      </p:sp>
    </p:spTree>
    <p:extLst>
      <p:ext uri="{BB962C8B-B14F-4D97-AF65-F5344CB8AC3E}">
        <p14:creationId xmlns:p14="http://schemas.microsoft.com/office/powerpoint/2010/main" val="60797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D86B-053A-ADAD-691A-714A9F7A2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CCD-BBCB-3719-C014-7802E64C0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DFA32-C7D2-08BD-93A8-FF90B42159A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0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BD4-A6A8-7251-D139-4B07FA55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75422-A51B-7B03-A393-3510F1B10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E7FF-9898-50E3-CCAF-C52B2DC02FB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81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E0A8-C7E1-31F3-F448-75B2921A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342B-743A-24A7-1B55-A126C0F1D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5CE0A-AFBE-2FEF-3F7C-CC90F241A89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24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9AF-0F6A-ABE9-5B50-77D70B1BE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93EF2-7B03-D40A-1BCE-43C6948BB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29D1-39D3-F39D-A484-CC0C2B50638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5919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7825"/>
            <a:ext cx="5759450" cy="3240088"/>
          </a:xfrm>
        </p:spPr>
      </p:sp>
      <p:sp>
        <p:nvSpPr>
          <p:cNvPr id="3" name="Notes Placeholder 2"/>
          <p:cNvSpPr>
            <a:spLocks noGrp="1"/>
          </p:cNvSpPr>
          <p:nvPr>
            <p:ph type="body" idx="1"/>
          </p:nvPr>
        </p:nvSpPr>
        <p:spPr>
          <a:xfrm>
            <a:off x="454425" y="3746510"/>
            <a:ext cx="6406352" cy="5755836"/>
          </a:xfrm>
        </p:spPr>
        <p:txBody>
          <a:bodyPr rtlCol="1"/>
          <a:lstStyle/>
          <a:p>
            <a:pPr marL="0" indent="0" algn="r" rtl="1">
              <a:spcBef>
                <a:spcPts val="0"/>
              </a:spcBef>
              <a:buFont typeface="Arial" panose="020B0604020202020204" pitchFamily="34" charset="0"/>
              <a:buNone/>
            </a:pPr>
            <a:r>
              <a:rPr lang="ar" sz="1400" b="1" i="0" noProof="0" dirty="0">
                <a:solidFill>
                  <a:srgbClr val="111111"/>
                </a:solidFill>
                <a:effectLst/>
                <a:latin typeface="Arial" panose="020B0604020202020204" pitchFamily="34" charset="0"/>
                <a:cs typeface="Arial" panose="020B0604020202020204" pitchFamily="34" charset="0"/>
              </a:rPr>
              <a:t>نصيحة رقم 1 - إذا اتصل بك شخص ما وطلب منك معلومات شخصية:</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قم بتدوين بياناتهم وأغلق الخط. يمكنك أن تقول "لم أطلب منك الاتصال بي، لذا سأغلق الهاتف الآن"</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ابحث عن رقمهم الحقيقي من خلال موقعهم على الإنترنت. عادو الاتصال بهم على ذلك الرقم</a:t>
            </a:r>
            <a:r>
              <a:rPr lang="ar" sz="1400" dirty="0">
                <a:solidFill>
                  <a:srgbClr val="111111"/>
                </a:solidFill>
                <a:latin typeface="Arial" panose="020B0604020202020204" pitchFamily="34" charset="0"/>
                <a:cs typeface="Arial" panose="020B0604020202020204" pitchFamily="34" charset="0"/>
              </a:rPr>
              <a:t>.</a:t>
            </a:r>
          </a:p>
          <a:p>
            <a:pPr marL="285750" indent="-285750" algn="r" rtl="1">
              <a:spcBef>
                <a:spcPts val="0"/>
              </a:spcBef>
              <a:buFont typeface="Arial" panose="020B0604020202020204" pitchFamily="34" charset="0"/>
              <a:buChar char="•"/>
            </a:pPr>
            <a:endParaRPr lang="en-AU" sz="1600" b="0" i="0" noProof="0" dirty="0">
              <a:solidFill>
                <a:srgbClr val="111111"/>
              </a:solidFill>
              <a:effectLst/>
              <a:latin typeface="Arial" panose="020B0604020202020204" pitchFamily="34" charset="0"/>
              <a:cs typeface="Arial" panose="020B0604020202020204" pitchFamily="34" charset="0"/>
            </a:endParaRPr>
          </a:p>
          <a:p>
            <a:pPr marL="0" indent="0" algn="r" rtl="1">
              <a:spcBef>
                <a:spcPts val="0"/>
              </a:spcBef>
              <a:buFont typeface="Arial" panose="020B0604020202020204" pitchFamily="34" charset="0"/>
              <a:buNone/>
            </a:pPr>
            <a:r>
              <a:rPr lang="ar" sz="1400" b="1" i="0" noProof="0" dirty="0">
                <a:solidFill>
                  <a:srgbClr val="111111"/>
                </a:solidFill>
                <a:effectLst/>
                <a:latin typeface="Arial" panose="020B0604020202020204" pitchFamily="34" charset="0"/>
                <a:cs typeface="Arial" panose="020B0604020202020204" pitchFamily="34" charset="0"/>
              </a:rPr>
              <a:t>نصيحة رقم 2 - كُن حذرًا بما يتعلق بالرسائل النصية ورسائل البريد الإلكتروني</a:t>
            </a: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إذا كانت الرسالة النصية أو البريد الإلكتروني تبدو غريبة أو تطلب المال:</a:t>
            </a: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اتصل بصديقك أو أحد أفراد أسرتك على رقمه الذي تمتلكه بالفعل. اطلب منهم التحقق من المعلومات.</a:t>
            </a:r>
          </a:p>
          <a:p>
            <a:pPr marL="0" indent="0" algn="r" rtl="1">
              <a:spcBef>
                <a:spcPts val="0"/>
              </a:spcBef>
              <a:buFont typeface="Arial" panose="020B0604020202020204" pitchFamily="34" charset="0"/>
              <a:buNone/>
            </a:pPr>
            <a:endParaRPr lang="en-AU" sz="1400" b="0" i="0" noProof="0" dirty="0">
              <a:solidFill>
                <a:srgbClr val="111111"/>
              </a:solidFill>
              <a:effectLst/>
              <a:latin typeface="Arial" panose="020B0604020202020204" pitchFamily="34" charset="0"/>
              <a:cs typeface="Arial" panose="020B0604020202020204" pitchFamily="34" charset="0"/>
            </a:endParaRPr>
          </a:p>
          <a:p>
            <a:pPr algn="r" rtl="1">
              <a:spcBef>
                <a:spcPts val="0"/>
              </a:spcBef>
            </a:pPr>
            <a:r>
              <a:rPr lang="ar" sz="1400" b="1" i="0" noProof="0" dirty="0">
                <a:solidFill>
                  <a:srgbClr val="111111"/>
                </a:solidFill>
                <a:effectLst/>
                <a:latin typeface="Arial" panose="020B0604020202020204" pitchFamily="34" charset="0"/>
                <a:cs typeface="Arial" panose="020B0604020202020204" pitchFamily="34" charset="0"/>
              </a:rPr>
              <a:t>نصيحة رقم 3 - تعزيز كلمات المرور الخاصة بك:</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marR="0" lvl="0" indent="-285750" algn="r" defTabSz="914400" rtl="1" eaLnBrk="0" fontAlgn="base" latinLnBrk="0" hangingPunct="0">
              <a:spcBef>
                <a:spcPts val="0"/>
              </a:spcBef>
              <a:spcAft>
                <a:spcPct val="0"/>
              </a:spcAft>
              <a:buClrTx/>
              <a:buSzTx/>
              <a:buFont typeface="Arial" panose="020B0604020202020204" pitchFamily="34" charset="0"/>
              <a:buChar char="•"/>
              <a:tabLst/>
              <a:defRPr/>
            </a:pPr>
            <a:r>
              <a:rPr lang="ar" sz="1400" b="0" i="0" noProof="0" dirty="0">
                <a:solidFill>
                  <a:srgbClr val="111111"/>
                </a:solidFill>
                <a:effectLst/>
                <a:latin typeface="Arial" panose="020B0604020202020204" pitchFamily="34" charset="0"/>
                <a:cs typeface="Arial" panose="020B0604020202020204" pitchFamily="34" charset="0"/>
              </a:rPr>
              <a:t>اجعل كلمات المرور الخاصة بك طويلة ويصعب تخمينها. </a:t>
            </a:r>
          </a:p>
          <a:p>
            <a:pPr marL="285750" marR="0" lvl="0" indent="-285750" algn="r" defTabSz="914400" rtl="1" eaLnBrk="0" fontAlgn="base" latinLnBrk="0" hangingPunct="0">
              <a:spcBef>
                <a:spcPts val="0"/>
              </a:spcBef>
              <a:spcAft>
                <a:spcPct val="0"/>
              </a:spcAft>
              <a:buClrTx/>
              <a:buSzTx/>
              <a:buFont typeface="Arial" panose="020B0604020202020204" pitchFamily="34" charset="0"/>
              <a:buChar char="•"/>
              <a:tabLst/>
              <a:defRPr/>
            </a:pPr>
            <a:r>
              <a:rPr lang="ar" sz="1400" dirty="0">
                <a:solidFill>
                  <a:srgbClr val="111111"/>
                </a:solidFill>
                <a:latin typeface="Arial" panose="020B0604020202020204" pitchFamily="34" charset="0"/>
                <a:cs typeface="Arial" panose="020B0604020202020204" pitchFamily="34" charset="0"/>
              </a:rPr>
              <a:t>لا تستخدم اسمك أو كلمات مثل "كلمة السر".</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قُم بالجمع بين الأحرف الكبيرة والصغيرة والأرقام والرموز.</a:t>
            </a:r>
          </a:p>
          <a:p>
            <a:pPr marL="285750" indent="-285750" algn="r" rtl="1">
              <a:spcBef>
                <a:spcPts val="0"/>
              </a:spcBef>
              <a:buFont typeface="Arial" panose="020B0604020202020204" pitchFamily="34" charset="0"/>
              <a:buChar char="•"/>
            </a:pPr>
            <a:endParaRPr lang="en-AU" sz="1600" dirty="0">
              <a:solidFill>
                <a:srgbClr val="111111"/>
              </a:solidFill>
              <a:latin typeface="Arial" panose="020B0604020202020204" pitchFamily="34" charset="0"/>
              <a:cs typeface="Arial" panose="020B0604020202020204" pitchFamily="34" charset="0"/>
            </a:endParaRPr>
          </a:p>
          <a:p>
            <a:pPr algn="r" rtl="1">
              <a:spcBef>
                <a:spcPts val="0"/>
              </a:spcBef>
            </a:pPr>
            <a:r>
              <a:rPr lang="ar" sz="1400" b="1" i="0" noProof="0" dirty="0">
                <a:solidFill>
                  <a:srgbClr val="111111"/>
                </a:solidFill>
                <a:effectLst/>
                <a:latin typeface="Arial" panose="020B0604020202020204" pitchFamily="34" charset="0"/>
                <a:cs typeface="Arial" panose="020B0604020202020204" pitchFamily="34" charset="0"/>
              </a:rPr>
              <a:t>النصيحة رقم 4 - انتبه لما تشاركه على وسائل التواصل الاجتماعي:</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فكر مرتين قبل نشر معلوماتك الشخصية عبر الإنترنت.</a:t>
            </a: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تحقق من عدم احتواء الصور على أي معلومات شخصية عن طريق الخطأ.</a:t>
            </a:r>
          </a:p>
          <a:p>
            <a:pPr marL="285750" indent="-285750" algn="r" rtl="1">
              <a:spcBef>
                <a:spcPts val="0"/>
              </a:spcBef>
              <a:buFont typeface="Arial" panose="020B0604020202020204" pitchFamily="34" charset="0"/>
              <a:buChar char="•"/>
            </a:pPr>
            <a:endParaRPr lang="en-AU" sz="1600" b="1" i="0" noProof="0" dirty="0">
              <a:solidFill>
                <a:srgbClr val="111111"/>
              </a:solidFill>
              <a:effectLst/>
              <a:latin typeface="Arial" panose="020B0604020202020204" pitchFamily="34" charset="0"/>
              <a:cs typeface="Arial" panose="020B0604020202020204" pitchFamily="34" charset="0"/>
            </a:endParaRPr>
          </a:p>
          <a:p>
            <a:pPr algn="r" rtl="1">
              <a:spcBef>
                <a:spcPts val="0"/>
              </a:spcBef>
              <a:buFont typeface="Arial" panose="020B0604020202020204" pitchFamily="34" charset="0"/>
              <a:buNone/>
            </a:pPr>
            <a:r>
              <a:rPr lang="ar" sz="1400" b="1" i="0" noProof="0" dirty="0">
                <a:solidFill>
                  <a:srgbClr val="111111"/>
                </a:solidFill>
                <a:effectLst/>
                <a:latin typeface="Arial" panose="020B0604020202020204" pitchFamily="34" charset="0"/>
                <a:cs typeface="Arial" panose="020B0604020202020204" pitchFamily="34" charset="0"/>
              </a:rPr>
              <a:t>النصيحة رقم 5 - ثق بحدسك:</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لا تنقر على روابط مشبوهة.</a:t>
            </a: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كُن حذرًا مع جهات الاتصال التي لا تعرفها عبر الإنترنت. </a:t>
            </a:r>
          </a:p>
          <a:p>
            <a:pPr marL="285750" indent="-285750" algn="r" rtl="1">
              <a:spcBef>
                <a:spcPts val="0"/>
              </a:spcBef>
              <a:buFont typeface="Arial" panose="020B0604020202020204" pitchFamily="34" charset="0"/>
              <a:buChar char="•"/>
            </a:pPr>
            <a:r>
              <a:rPr lang="ar" sz="1400" b="0" i="0" noProof="0" dirty="0">
                <a:solidFill>
                  <a:srgbClr val="111111"/>
                </a:solidFill>
                <a:effectLst/>
                <a:latin typeface="Arial" panose="020B0604020202020204" pitchFamily="34" charset="0"/>
                <a:cs typeface="Arial" panose="020B0604020202020204" pitchFamily="34" charset="0"/>
              </a:rPr>
              <a:t>كُن يقظًا واتبع حدسك.</a:t>
            </a:r>
            <a:endParaRPr lang="en-AU" sz="1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62BA1-3879-894F-2438-43F4C5A87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7F5B4-D355-D6A7-6F60-BCBEDC8155B5}"/>
              </a:ext>
            </a:extLst>
          </p:cNvPr>
          <p:cNvSpPr>
            <a:spLocks noGrp="1" noRot="1" noChangeAspect="1"/>
          </p:cNvSpPr>
          <p:nvPr>
            <p:ph type="sldImg"/>
          </p:nvPr>
        </p:nvSpPr>
        <p:spPr>
          <a:xfrm>
            <a:off x="777875" y="365125"/>
            <a:ext cx="5759450" cy="3240088"/>
          </a:xfrm>
        </p:spPr>
      </p:sp>
      <p:sp>
        <p:nvSpPr>
          <p:cNvPr id="3" name="Notes Placeholder 2">
            <a:extLst>
              <a:ext uri="{FF2B5EF4-FFF2-40B4-BE49-F238E27FC236}">
                <a16:creationId xmlns:a16="http://schemas.microsoft.com/office/drawing/2014/main" id="{CB127F74-3CB0-B445-6846-7D0D458AC446}"/>
              </a:ext>
            </a:extLst>
          </p:cNvPr>
          <p:cNvSpPr>
            <a:spLocks noGrp="1"/>
          </p:cNvSpPr>
          <p:nvPr>
            <p:ph type="body" idx="1"/>
          </p:nvPr>
        </p:nvSpPr>
        <p:spPr>
          <a:xfrm>
            <a:off x="731519" y="3932693"/>
            <a:ext cx="5852160" cy="3780473"/>
          </a:xfrm>
        </p:spPr>
        <p:txBody>
          <a:bodyPr rtlCol="1"/>
          <a:lstStyle/>
          <a:p>
            <a:pPr rtl="1"/>
            <a:r>
              <a:rPr lang="ar" sz="1400" dirty="0">
                <a:latin typeface="Arial" panose="020B0604020202020204" pitchFamily="34" charset="0"/>
                <a:cs typeface="Arial" panose="020B0604020202020204" pitchFamily="34" charset="0"/>
              </a:rPr>
              <a:t>اطلب من المجموعة تحديد أيها تعتقد أنه حقيقي ولماذا؟</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سوف تعطيهم الشريحة التالية الإجابة!</a:t>
            </a:r>
          </a:p>
        </p:txBody>
      </p:sp>
    </p:spTree>
    <p:extLst>
      <p:ext uri="{BB962C8B-B14F-4D97-AF65-F5344CB8AC3E}">
        <p14:creationId xmlns:p14="http://schemas.microsoft.com/office/powerpoint/2010/main" val="913200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11CE6-492D-90F8-DE51-78595DC32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43ED6-1A31-CD73-56BB-8B6F24C3F601}"/>
              </a:ext>
            </a:extLst>
          </p:cNvPr>
          <p:cNvSpPr>
            <a:spLocks noGrp="1" noRot="1" noChangeAspect="1"/>
          </p:cNvSpPr>
          <p:nvPr>
            <p:ph type="sldImg"/>
          </p:nvPr>
        </p:nvSpPr>
        <p:spPr>
          <a:xfrm>
            <a:off x="777875" y="365125"/>
            <a:ext cx="5759450" cy="3240088"/>
          </a:xfrm>
        </p:spPr>
      </p:sp>
      <p:sp>
        <p:nvSpPr>
          <p:cNvPr id="3" name="Notes Placeholder 2">
            <a:extLst>
              <a:ext uri="{FF2B5EF4-FFF2-40B4-BE49-F238E27FC236}">
                <a16:creationId xmlns:a16="http://schemas.microsoft.com/office/drawing/2014/main" id="{7BA31CD6-7BF9-2C43-7DF8-6785E88B040F}"/>
              </a:ext>
            </a:extLst>
          </p:cNvPr>
          <p:cNvSpPr>
            <a:spLocks noGrp="1"/>
          </p:cNvSpPr>
          <p:nvPr>
            <p:ph type="body" idx="1"/>
          </p:nvPr>
        </p:nvSpPr>
        <p:spPr>
          <a:xfrm>
            <a:off x="731519" y="3932693"/>
            <a:ext cx="5852160" cy="3780473"/>
          </a:xfrm>
        </p:spPr>
        <p:txBody>
          <a:bodyPr rtlCol="1"/>
          <a:lstStyle/>
          <a:p>
            <a:pPr rtl="1"/>
            <a:r>
              <a:rPr lang="ar" sz="1400" dirty="0">
                <a:latin typeface="Arial" panose="020B0604020202020204" pitchFamily="34" charset="0"/>
                <a:cs typeface="Arial" panose="020B0604020202020204" pitchFamily="34" charset="0"/>
              </a:rPr>
              <a:t>لقطة الشاشة الخاصة بـ </a:t>
            </a:r>
            <a:r>
              <a:rPr lang="en-AU" sz="1400" dirty="0" err="1">
                <a:latin typeface="Arial" panose="020B0604020202020204" pitchFamily="34" charset="0"/>
                <a:cs typeface="Arial" panose="020B0604020202020204" pitchFamily="34" charset="0"/>
              </a:rPr>
              <a:t>AusPost</a:t>
            </a:r>
            <a:r>
              <a:rPr lang="ar" sz="1400" dirty="0">
                <a:latin typeface="Arial" panose="020B0604020202020204" pitchFamily="34" charset="0"/>
                <a:cs typeface="Arial" panose="020B0604020202020204" pitchFamily="34" charset="0"/>
              </a:rPr>
              <a:t> هي الصورة الشرعية الوحيدة – كيف يمكننا معرفة ذلك؟</a:t>
            </a:r>
          </a:p>
          <a:p>
            <a:pPr rtl="1"/>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ليس لدينا رسوم مرور في غرب أستراليا، لذا من السهل اكتشاف أن الأولى مزيفة. كما أنه يحاول إخافتك من خلال حثك على "حماية رصيدك".</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يستخدم الأخير مصطلح "رسومًا إضافية" لإثارة الخوف والاستعجال والتهور لديك. </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لا تطلب رسالة DHL منك اتخاذ أي إجراء. كذلك، ستعرف ما إذا كنت قد اشتريت من أحد المتاجر (في هذه الحالة ALLBIRDS).</a:t>
            </a:r>
          </a:p>
        </p:txBody>
      </p:sp>
    </p:spTree>
    <p:extLst>
      <p:ext uri="{BB962C8B-B14F-4D97-AF65-F5344CB8AC3E}">
        <p14:creationId xmlns:p14="http://schemas.microsoft.com/office/powerpoint/2010/main" val="187392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53125" cy="3349625"/>
          </a:xfrm>
        </p:spPr>
      </p:sp>
      <p:sp>
        <p:nvSpPr>
          <p:cNvPr id="3" name="Notes Placeholder 2"/>
          <p:cNvSpPr>
            <a:spLocks noGrp="1"/>
          </p:cNvSpPr>
          <p:nvPr>
            <p:ph type="body" idx="1"/>
          </p:nvPr>
        </p:nvSpPr>
        <p:spPr>
          <a:xfrm>
            <a:off x="422274" y="3938995"/>
            <a:ext cx="5953125" cy="3908614"/>
          </a:xfrm>
        </p:spPr>
        <p:txBody>
          <a:bodyPr/>
          <a:lstStyle/>
          <a:p>
            <a:pPr marL="0" indent="0" rtl="1">
              <a:spcBef>
                <a:spcPts val="0"/>
              </a:spcBef>
              <a:buFont typeface="Arial" panose="020B0604020202020204" pitchFamily="34" charset="0"/>
              <a:buNone/>
            </a:pPr>
            <a:r>
              <a:rPr lang="ar" sz="1400" b="0" dirty="0">
                <a:latin typeface="Arial" panose="020B0604020202020204" pitchFamily="34" charset="0"/>
                <a:cs typeface="Arial" panose="020B0604020202020204" pitchFamily="34" charset="0"/>
              </a:rPr>
              <a:t>اقرأ الرسائل بدقة.</a:t>
            </a:r>
            <a:endParaRPr lang="en-AU" sz="1400" b="0" dirty="0">
              <a:latin typeface="Arial" panose="020B0604020202020204" pitchFamily="34" charset="0"/>
              <a:cs typeface="Arial" panose="020B0604020202020204" pitchFamily="34" charset="0"/>
            </a:endParaRPr>
          </a:p>
          <a:p>
            <a:pPr marL="0" indent="0" rtl="1">
              <a:spcBef>
                <a:spcPts val="0"/>
              </a:spcBef>
              <a:buFont typeface="Arial" panose="020B0604020202020204" pitchFamily="34" charset="0"/>
              <a:buNone/>
            </a:pPr>
            <a:endParaRPr lang="en-AU" sz="1400" b="0" dirty="0">
              <a:latin typeface="Arial" panose="020B0604020202020204" pitchFamily="34" charset="0"/>
              <a:cs typeface="Arial" panose="020B0604020202020204" pitchFamily="34" charset="0"/>
            </a:endParaRPr>
          </a:p>
          <a:p>
            <a:pPr marL="0" indent="0" rtl="1">
              <a:spcBef>
                <a:spcPts val="0"/>
              </a:spcBef>
              <a:buFont typeface="Arial" panose="020B0604020202020204" pitchFamily="34" charset="0"/>
              <a:buNone/>
            </a:pPr>
            <a:r>
              <a:rPr lang="ar" sz="1400" b="1" dirty="0">
                <a:latin typeface="Arial" panose="020B0604020202020204" pitchFamily="34" charset="0"/>
                <a:cs typeface="Arial" panose="020B0604020202020204" pitchFamily="34" charset="0"/>
              </a:rPr>
              <a:t>تذكر أن المحتالين قد يقومون بما يلي:</a:t>
            </a:r>
          </a:p>
          <a:p>
            <a:pPr marL="285750" indent="-285750" rtl="1">
              <a:spcBef>
                <a:spcPts val="0"/>
              </a:spcBef>
              <a:buFont typeface="Arial" panose="020B0604020202020204" pitchFamily="34" charset="0"/>
              <a:buChar char="•"/>
            </a:pPr>
            <a:r>
              <a:rPr lang="ar" sz="1400" dirty="0">
                <a:latin typeface="Arial" panose="020B0604020202020204" pitchFamily="34" charset="0"/>
                <a:cs typeface="Arial" panose="020B0604020202020204" pitchFamily="34" charset="0"/>
              </a:rPr>
              <a:t>يحاولون استعجالك أو خلق شعور بالضرورة الطارئة.</a:t>
            </a:r>
          </a:p>
          <a:p>
            <a:pPr marL="285750" indent="-285750" rtl="1">
              <a:spcBef>
                <a:spcPts val="0"/>
              </a:spcBef>
              <a:buFont typeface="Arial" panose="020B0604020202020204" pitchFamily="34" charset="0"/>
              <a:buChar char="•"/>
            </a:pPr>
            <a:r>
              <a:rPr lang="ar" sz="1400" dirty="0">
                <a:latin typeface="Arial" panose="020B0604020202020204" pitchFamily="34" charset="0"/>
                <a:cs typeface="Arial" panose="020B0604020202020204" pitchFamily="34" charset="0"/>
              </a:rPr>
              <a:t>الضغط عليك عن طريق تهديد رصيدك أو دفعك رسوم من نوع ما.</a:t>
            </a:r>
          </a:p>
          <a:p>
            <a:pPr marL="0" indent="0" rtl="1">
              <a:spcBef>
                <a:spcPts val="0"/>
              </a:spcBef>
              <a:buFont typeface="Arial" panose="020B0604020202020204" pitchFamily="34" charset="0"/>
              <a:buNone/>
            </a:pPr>
            <a:endParaRPr lang="en-AU" sz="1400" b="1" dirty="0">
              <a:latin typeface="Arial" panose="020B0604020202020204" pitchFamily="34" charset="0"/>
              <a:cs typeface="Arial" panose="020B0604020202020204" pitchFamily="34" charset="0"/>
            </a:endParaRPr>
          </a:p>
          <a:p>
            <a:pPr marL="0" indent="0" rtl="1">
              <a:spcBef>
                <a:spcPts val="0"/>
              </a:spcBef>
              <a:buFont typeface="Arial"/>
              <a:buNone/>
            </a:pPr>
            <a:r>
              <a:rPr lang="ar" sz="1400" b="1" dirty="0">
                <a:latin typeface="Arial" panose="020B0604020202020204" pitchFamily="34" charset="0"/>
                <a:cs typeface="Arial" panose="020B0604020202020204" pitchFamily="34" charset="0"/>
              </a:rPr>
              <a:t>للبقاء آمنًا، قُم دائمًا:</a:t>
            </a:r>
          </a:p>
          <a:p>
            <a:pPr marL="171450" indent="-171450" rtl="1">
              <a:spcBef>
                <a:spcPts val="0"/>
              </a:spcBef>
              <a:buFont typeface="Arial"/>
              <a:buChar char="•"/>
            </a:pPr>
            <a:r>
              <a:rPr lang="ar" sz="1400" dirty="0">
                <a:latin typeface="Arial" panose="020B0604020202020204" pitchFamily="34" charset="0"/>
                <a:cs typeface="Arial" panose="020B0604020202020204" pitchFamily="34" charset="0"/>
              </a:rPr>
              <a:t>توقف للحظة وتأكد قبل التصرف.</a:t>
            </a:r>
          </a:p>
          <a:p>
            <a:pPr marL="171450" indent="-171450" rtl="1">
              <a:spcBef>
                <a:spcPts val="0"/>
              </a:spcBef>
              <a:buFont typeface="Arial"/>
              <a:buChar char="•"/>
            </a:pPr>
            <a:r>
              <a:rPr lang="ar" sz="1400" dirty="0">
                <a:latin typeface="Arial" panose="020B0604020202020204" pitchFamily="34" charset="0"/>
                <a:cs typeface="Arial" panose="020B0604020202020204" pitchFamily="34" charset="0"/>
              </a:rPr>
              <a:t>قُم بالتحقق مرة أخرى من الرسائل دائمًا وتجنب النقر على الروابط المشبوهة.</a:t>
            </a:r>
          </a:p>
          <a:p>
            <a:pPr marL="0" indent="0" rtl="1">
              <a:spcBef>
                <a:spcPts val="0"/>
              </a:spcBef>
              <a:buFont typeface="Arial" panose="020B0604020202020204" pitchFamily="34" charset="0"/>
              <a:buNone/>
            </a:pPr>
            <a:endParaRPr lang="ar"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14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3944977"/>
            <a:ext cx="5852160" cy="3780473"/>
          </a:xfrm>
        </p:spPr>
        <p:txBody>
          <a:bodyPr rtlCol="1"/>
          <a:lstStyle/>
          <a:p>
            <a:pPr algn="r" rtl="1"/>
            <a:r>
              <a:rPr lang="ar" sz="1400" dirty="0">
                <a:latin typeface="Arial" panose="020B0604020202020204" pitchFamily="34" charset="0"/>
                <a:cs typeface="Arial" panose="020B0604020202020204" pitchFamily="34" charset="0"/>
              </a:rPr>
              <a:t>على جهاز الآيفون، للإبلاغ عن رسالة نصية غير مرغوب فيها:</a:t>
            </a:r>
          </a:p>
          <a:p>
            <a:pPr marL="228600" indent="-2286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افتح الرسالة</a:t>
            </a:r>
          </a:p>
          <a:p>
            <a:pPr marL="228600" indent="-2286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انقر على "الإبلاغ عن الرسائل غير المرغوب فيها" أسفل الرسالة النصية غير المرغوب فيها.</a:t>
            </a:r>
          </a:p>
          <a:p>
            <a:pPr marL="228600" indent="-2286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اضغط على "حذف والإبلاغ عن الرسائل غير المرغوب فيها". سيؤدي هذا إلى إزالة الرسالة النصية من هاتفك وإرسال المعلومات إلى Apple وخدمة هاتفك.</a:t>
            </a:r>
          </a:p>
          <a:p>
            <a:pPr algn="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51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xfrm>
            <a:off x="777875" y="427038"/>
            <a:ext cx="5759450"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xfrm>
            <a:off x="731518" y="4044298"/>
            <a:ext cx="5852160" cy="37804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rtl="1"/>
            <a:r>
              <a:rPr lang="ar" sz="1400" dirty="0">
                <a:latin typeface="Arial" panose="020B0604020202020204" pitchFamily="34" charset="0"/>
                <a:cs typeface="Arial" panose="020B0604020202020204" pitchFamily="34" charset="0"/>
              </a:rPr>
              <a:t>قبل البدء بالعرض التقديمي: </a:t>
            </a: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شكر الدولة من خلال قراءة هذه الشريحة.</a:t>
            </a:r>
          </a:p>
          <a:p>
            <a:pPr rtl="1"/>
            <a:endParaRPr lang="en-US"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من المهم جدًا القيام بذلك في كل تدريب.</a:t>
            </a:r>
          </a:p>
        </p:txBody>
      </p:sp>
    </p:spTree>
    <p:extLst>
      <p:ext uri="{BB962C8B-B14F-4D97-AF65-F5344CB8AC3E}">
        <p14:creationId xmlns:p14="http://schemas.microsoft.com/office/powerpoint/2010/main" val="306902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5125"/>
            <a:ext cx="5759450" cy="3240088"/>
          </a:xfrm>
        </p:spPr>
      </p:sp>
      <p:sp>
        <p:nvSpPr>
          <p:cNvPr id="3" name="Notes Placeholder 2"/>
          <p:cNvSpPr>
            <a:spLocks noGrp="1"/>
          </p:cNvSpPr>
          <p:nvPr>
            <p:ph type="body" idx="1"/>
          </p:nvPr>
        </p:nvSpPr>
        <p:spPr>
          <a:xfrm>
            <a:off x="731519" y="3858991"/>
            <a:ext cx="5852160" cy="3780473"/>
          </a:xfrm>
        </p:spPr>
        <p:txBody>
          <a:bodyPr rtlCol="1"/>
          <a:lstStyle/>
          <a:p>
            <a:pPr algn="r" rtl="1"/>
            <a:r>
              <a:rPr lang="ar" sz="1400" dirty="0">
                <a:latin typeface="Arial" panose="020B0604020202020204" pitchFamily="34" charset="0"/>
                <a:cs typeface="Arial" panose="020B0604020202020204" pitchFamily="34" charset="0"/>
              </a:rPr>
              <a:t>على جهاز الأندرويد، للإبلاغ عن رسالة نصية غير مرغوب فيها:</a:t>
            </a:r>
          </a:p>
          <a:p>
            <a:pPr marL="228600" indent="-2286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افتح الرسالة</a:t>
            </a:r>
          </a:p>
          <a:p>
            <a:pPr marL="228600" indent="-2286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انقر على "الإبلاغ عن المحتال" أعلى الرسالة النصية غير المرغوب فيها.</a:t>
            </a:r>
          </a:p>
          <a:p>
            <a:pPr marL="228600" indent="-2286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سيؤدي هذا إلى إزالة الرسالة النصية من هاتفك وإرسال المعلومات إلى </a:t>
            </a:r>
            <a:r>
              <a:rPr lang="en-AU" sz="1400" b="0" i="0" dirty="0">
                <a:solidFill>
                  <a:srgbClr val="111111"/>
                </a:solidFill>
                <a:effectLst/>
                <a:latin typeface="Arial" panose="020B0604020202020204" pitchFamily="34" charset="0"/>
                <a:cs typeface="Arial" panose="020B0604020202020204" pitchFamily="34" charset="0"/>
              </a:rPr>
              <a:t>Google</a:t>
            </a:r>
            <a:r>
              <a:rPr lang="ar" sz="1400" b="0" i="0" dirty="0">
                <a:solidFill>
                  <a:srgbClr val="111111"/>
                </a:solidFill>
                <a:effectLst/>
                <a:latin typeface="Arial" panose="020B0604020202020204" pitchFamily="34" charset="0"/>
                <a:cs typeface="Arial" panose="020B0604020202020204" pitchFamily="34" charset="0"/>
              </a:rPr>
              <a:t> وخدمة هاتفك.</a:t>
            </a:r>
          </a:p>
          <a:p>
            <a:pPr algn="r" rtl="1"/>
            <a:endParaRPr lang="en-AU" sz="1400" dirty="0">
              <a:latin typeface="Arial" panose="020B0604020202020204" pitchFamily="34" charset="0"/>
              <a:cs typeface="Arial" panose="020B0604020202020204" pitchFamily="34" charset="0"/>
            </a:endParaRPr>
          </a:p>
          <a:p>
            <a:pPr algn="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0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1"/>
          <a:lstStyle/>
          <a:p>
            <a:pPr algn="r" rtl="1">
              <a:spcBef>
                <a:spcPts val="0"/>
              </a:spcBef>
            </a:pPr>
            <a:r>
              <a:rPr lang="ar" sz="1400" b="0" i="0" dirty="0">
                <a:solidFill>
                  <a:srgbClr val="111111"/>
                </a:solidFill>
                <a:effectLst/>
                <a:latin typeface="Arial" panose="020B0604020202020204" pitchFamily="34" charset="0"/>
                <a:cs typeface="Arial" panose="020B0604020202020204" pitchFamily="34" charset="0"/>
              </a:rPr>
              <a:t>هذا مثال على قيام أحد البنوك بتحذير عملائه على موقعه الإلكتروني وتطبيقه المصرفي.</a:t>
            </a:r>
          </a:p>
          <a:p>
            <a:pPr algn="r" rtl="1">
              <a:spcBef>
                <a:spcPts val="0"/>
              </a:spcBef>
            </a:pPr>
            <a:endParaRPr lang="en-US" sz="1400" b="0" i="0" dirty="0">
              <a:solidFill>
                <a:srgbClr val="111111"/>
              </a:solidFill>
              <a:effectLst/>
              <a:latin typeface="Arial" panose="020B0604020202020204" pitchFamily="34" charset="0"/>
              <a:cs typeface="Arial" panose="020B0604020202020204" pitchFamily="34" charset="0"/>
            </a:endParaRPr>
          </a:p>
          <a:p>
            <a:pPr algn="r" rtl="1">
              <a:spcBef>
                <a:spcPts val="0"/>
              </a:spcBef>
            </a:pPr>
            <a:r>
              <a:rPr lang="ar" sz="1400" b="0" i="0" dirty="0">
                <a:solidFill>
                  <a:srgbClr val="111111"/>
                </a:solidFill>
                <a:effectLst/>
                <a:latin typeface="Arial" panose="020B0604020202020204" pitchFamily="34" charset="0"/>
                <a:cs typeface="Arial" panose="020B0604020202020204" pitchFamily="34" charset="0"/>
              </a:rPr>
              <a:t>ستقول معظم البنوك:</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لا تشارك أبدًا رمز التحقق أو كلمة مرورك (الرمز الذي قد تتلقاه عبر رسالة نصية عند تسجيل الدخول إلى حسابك).</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لا تشارك رقم بطاقتك الائتمانية بالكامل، فهم عادةً سيطلبون فقط آخر 4 إلى 6 أرقام.</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لا تقُم بإعطاء بياناتك المصرفية عبر الإنترنت، بما في ذلك كلمة المرور الخاصة بك مطلقًا.</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لا تعطي رقم بطاقتك السري لأي شخص أبدًا.</a:t>
            </a:r>
          </a:p>
          <a:p>
            <a:pPr marL="285750" indent="-285750" algn="r" rtl="1">
              <a:spcBef>
                <a:spcPts val="0"/>
              </a:spcBef>
              <a:buFont typeface="Arial" panose="020B0604020202020204" pitchFamily="34" charset="0"/>
              <a:buChar char="•"/>
            </a:pPr>
            <a:endParaRPr lang="en-US" sz="1400" b="0" i="0" dirty="0">
              <a:solidFill>
                <a:srgbClr val="111111"/>
              </a:solidFill>
              <a:effectLst/>
              <a:latin typeface="Arial" panose="020B0604020202020204" pitchFamily="34" charset="0"/>
              <a:cs typeface="Arial" panose="020B0604020202020204" pitchFamily="34" charset="0"/>
            </a:endParaRPr>
          </a:p>
          <a:p>
            <a:pPr marL="0" indent="0" algn="r" rtl="1">
              <a:spcBef>
                <a:spcPts val="0"/>
              </a:spcBef>
              <a:buFont typeface="Arial" panose="020B0604020202020204" pitchFamily="34" charset="0"/>
              <a:buNone/>
            </a:pPr>
            <a:r>
              <a:rPr lang="ar" sz="1400" b="0" i="0" dirty="0">
                <a:solidFill>
                  <a:srgbClr val="111111"/>
                </a:solidFill>
                <a:effectLst/>
                <a:latin typeface="Arial" panose="020B0604020202020204" pitchFamily="34" charset="0"/>
                <a:cs typeface="Arial" panose="020B0604020202020204" pitchFamily="34" charset="0"/>
              </a:rPr>
              <a:t>تقوم بذلك المواقع الإلكترونية الأخرى. </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المثال الثاني هو تحذير للناس من المتاجر الأسترالية المزيفة عبر الإنترنت. </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أنشأت الحكومة هذا التحذير بسبب المحتالين.</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كان المحتالون ينشؤون مواقع إلكترونية زائفة. كانت هذه المواقع عبارة عن نسخة مُتقنة من المواقع الحقيقية.</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لقد استخدموهم للإعلان عن مبيعات الجمعة السوداء. </a:t>
            </a:r>
          </a:p>
          <a:p>
            <a:pPr marL="285750" indent="-285750" algn="r" rtl="1">
              <a:spcBef>
                <a:spcPts val="0"/>
              </a:spcBef>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إذا اشتريت منهم شيئًا، أخذوا أموالك. عادةً، لم يتم تسليم أي طلب.</a:t>
            </a:r>
            <a:endParaRPr lang="en-US" sz="1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71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15913"/>
            <a:ext cx="5759450" cy="3240087"/>
          </a:xfrm>
        </p:spPr>
      </p:sp>
      <p:sp>
        <p:nvSpPr>
          <p:cNvPr id="3" name="Notes Placeholder 2"/>
          <p:cNvSpPr>
            <a:spLocks noGrp="1"/>
          </p:cNvSpPr>
          <p:nvPr>
            <p:ph type="body" idx="1"/>
          </p:nvPr>
        </p:nvSpPr>
        <p:spPr>
          <a:xfrm>
            <a:off x="454425" y="3697375"/>
            <a:ext cx="6406352" cy="5699609"/>
          </a:xfrm>
        </p:spPr>
        <p:txBody>
          <a:bodyPr rtlCol="1"/>
          <a:lstStyle/>
          <a:p>
            <a:pPr algn="r" rtl="1">
              <a:buFont typeface="+mj-lt"/>
              <a:buNone/>
            </a:pPr>
            <a:r>
              <a:rPr lang="ar" sz="1400" b="0" i="0" dirty="0">
                <a:solidFill>
                  <a:srgbClr val="111111"/>
                </a:solidFill>
                <a:effectLst/>
                <a:latin typeface="Arial" panose="020B0604020202020204" pitchFamily="34" charset="0"/>
                <a:cs typeface="Arial" panose="020B0604020202020204" pitchFamily="34" charset="0"/>
              </a:rPr>
              <a:t>هناك الكثير من عمليات الاحتيال على Facebook Marketplace.</a:t>
            </a:r>
          </a:p>
          <a:p>
            <a:pPr algn="r" rtl="1">
              <a:buFont typeface="+mj-lt"/>
              <a:buNone/>
            </a:pPr>
            <a:endParaRPr lang="en-US" sz="1400" b="0" i="0" dirty="0">
              <a:solidFill>
                <a:srgbClr val="111111"/>
              </a:solidFill>
              <a:effectLst/>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في هذه الأمثلة، يقوم كلاهما بالإعلان عن سلع باهظة الثمن بأسعار رخيصة.</a:t>
            </a:r>
          </a:p>
          <a:p>
            <a:pPr marL="171450" indent="-171450" algn="r" rtl="1">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عندما ترسل لهم رسالة، يطلبون عربونًا لـ "حجز" هذا المنتج حتى نهاية اليوم. حتى عندما تطلب خدمة التسليم الفوري، قد يطلبون إيداعًا.</a:t>
            </a:r>
          </a:p>
          <a:p>
            <a:pPr marL="171450" indent="-171450" algn="r" rtl="1">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أحد هؤلاء أعطى عنوانًا حقيقيًا للاستلام - كان منزلًا معروضًا للبيع عبر الإنترنت وكان فارغًا.</a:t>
            </a:r>
          </a:p>
          <a:p>
            <a:pPr marL="171450" indent="-171450" algn="r" rtl="1">
              <a:buFont typeface="Arial" panose="020B0604020202020204" pitchFamily="34" charset="0"/>
              <a:buChar char="•"/>
            </a:pPr>
            <a:r>
              <a:rPr lang="ar" sz="1400" b="0" i="0" dirty="0">
                <a:solidFill>
                  <a:srgbClr val="111111"/>
                </a:solidFill>
                <a:effectLst/>
                <a:latin typeface="Arial" panose="020B0604020202020204" pitchFamily="34" charset="0"/>
                <a:cs typeface="Arial" panose="020B0604020202020204" pitchFamily="34" charset="0"/>
              </a:rPr>
              <a:t>عندما يرفض المشتري إيداع مبلغ، فغالبًا ما يقوم المحتال بحظرك والاختفاء.</a:t>
            </a:r>
          </a:p>
          <a:p>
            <a:pPr algn="r" rtl="1">
              <a:buFont typeface="+mj-lt"/>
              <a:buNone/>
            </a:pPr>
            <a:endParaRPr lang="en-US" sz="1400" b="0" i="0" dirty="0">
              <a:solidFill>
                <a:srgbClr val="111111"/>
              </a:solidFill>
              <a:effectLst/>
              <a:latin typeface="Arial" panose="020B0604020202020204" pitchFamily="34" charset="0"/>
              <a:cs typeface="Arial" panose="020B0604020202020204" pitchFamily="34" charset="0"/>
            </a:endParaRPr>
          </a:p>
          <a:p>
            <a:pPr algn="r" rtl="1">
              <a:buFont typeface="+mj-lt"/>
              <a:buNone/>
            </a:pPr>
            <a:r>
              <a:rPr lang="ar" sz="1400" b="0" i="0" dirty="0">
                <a:solidFill>
                  <a:srgbClr val="111111"/>
                </a:solidFill>
                <a:effectLst/>
                <a:latin typeface="Arial" panose="020B0604020202020204" pitchFamily="34" charset="0"/>
                <a:cs typeface="Arial" panose="020B0604020202020204" pitchFamily="34" charset="0"/>
              </a:rPr>
              <a:t>في أوقات أخرى، قد يقوم الأشخاص في Marketplace بما يلي:</a:t>
            </a:r>
          </a:p>
          <a:p>
            <a:pPr marL="342900" indent="-3429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يطلبون منك الدفع باستخدام بطاقة الهدايا. لا يمكن تتبعهم إذا تعرضت للاحتيال. لا تدفع باستخدام بطاقة الهدايا أبدًا.</a:t>
            </a:r>
          </a:p>
          <a:p>
            <a:pPr marL="342900" indent="-3429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يطلبون منك الانتقال إلى منصة مختلفة مثل واتساب أو الرسائل النصية أو الدفع من خلال حوالة بنكية. دائمًا قم بإبقاء المحادثة والتعامل على Marketplace ، لتتمكن منصة Facebook من مساعدتك في حالة حدوث أي خلل. </a:t>
            </a:r>
          </a:p>
          <a:p>
            <a:pPr marL="342900" indent="-3429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إنشاء إعلانات وهمية لمنتجات غير موجودة أو الإعلان عن عقارات للإيجار. إنهم يجذبون الأشخاص بالأسعار المنخفضة ويطلبون "عربون". إذا دفعت، فقد يحظرونك ويختفون.</a:t>
            </a:r>
          </a:p>
          <a:p>
            <a:pPr marL="342900" indent="-3429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إنشاء إعلانات لمنتجات مزيفة. قد تكون السلعة موجودة ولكن قد يقولون إنها علامة تجارية حقيقية غالية الثمن، مثل غوتشي. عندما تحصل على السلعة، ستكون مزيفة ولا تستحق المال الذي دفعته مقابلها.</a:t>
            </a:r>
          </a:p>
          <a:p>
            <a:pPr marL="342900" indent="-342900" algn="r" rtl="1">
              <a:buFont typeface="+mj-lt"/>
              <a:buAutoNum type="arabicPeriod"/>
            </a:pPr>
            <a:endParaRPr lang="en-US" sz="1400" b="0" i="0" dirty="0">
              <a:solidFill>
                <a:srgbClr val="111111"/>
              </a:solidFill>
              <a:effectLst/>
              <a:latin typeface="Arial" panose="020B0604020202020204" pitchFamily="34" charset="0"/>
              <a:cs typeface="Arial" panose="020B0604020202020204" pitchFamily="34" charset="0"/>
            </a:endParaRPr>
          </a:p>
          <a:p>
            <a:pPr marL="0" indent="0" algn="r" rtl="1">
              <a:buFont typeface="+mj-lt"/>
              <a:buNone/>
            </a:pPr>
            <a:r>
              <a:rPr lang="ar" sz="1400" b="0" i="0" dirty="0">
                <a:solidFill>
                  <a:srgbClr val="111111"/>
                </a:solidFill>
                <a:effectLst/>
                <a:latin typeface="Arial" panose="020B0604020202020204" pitchFamily="34" charset="0"/>
                <a:cs typeface="Arial" panose="020B0604020202020204" pitchFamily="34" charset="0"/>
              </a:rPr>
              <a:t>للبقاء آمنًا في Marketplace، تذكر أن:</a:t>
            </a:r>
          </a:p>
          <a:p>
            <a:pPr marL="342900" indent="-3429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التقط السلعة شخصيًا وادفع نقدًا حيثما أمكن ذلك.</a:t>
            </a:r>
          </a:p>
          <a:p>
            <a:pPr marL="342900" indent="-3429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لا تقم مطلقًا بتزويد الأشخاص برقم PayID الخاص بك أو التفاصيل المصرفية إذا كنت تبيع شيئًا ما. يمكنهم الحصول على الكثير من المعلومات من PayID الخاص بك.</a:t>
            </a:r>
          </a:p>
          <a:p>
            <a:pPr marL="342900" indent="-342900" algn="r" rtl="1">
              <a:buFont typeface="+mj-lt"/>
              <a:buAutoNum type="arabicPeriod"/>
            </a:pPr>
            <a:r>
              <a:rPr lang="ar" sz="1400" b="0" i="0" dirty="0">
                <a:solidFill>
                  <a:srgbClr val="111111"/>
                </a:solidFill>
                <a:effectLst/>
                <a:latin typeface="Arial" panose="020B0604020202020204" pitchFamily="34" charset="0"/>
                <a:cs typeface="Arial" panose="020B0604020202020204" pitchFamily="34" charset="0"/>
              </a:rPr>
              <a:t>ثق بحدسك. إذا كان الأمر يبدو رائعًا لدرجة يصعب تصديقها، فمن المحتمل أن تكون غير حقيقية.</a:t>
            </a:r>
          </a:p>
          <a:p>
            <a:pPr marL="0" indent="0" algn="r" rtl="1">
              <a:buFont typeface="+mj-lt"/>
              <a:buNone/>
            </a:pPr>
            <a:endParaRPr lang="en-US" sz="1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80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21" y="3918481"/>
            <a:ext cx="5852160" cy="4482569"/>
          </a:xfrm>
        </p:spPr>
        <p:txBody>
          <a:bodyPr rtlCol="1"/>
          <a:lstStyle/>
          <a:p>
            <a:pPr rtl="1"/>
            <a:r>
              <a:rPr lang="ar" sz="1400" dirty="0">
                <a:latin typeface="Arial" panose="020B0604020202020204" pitchFamily="34" charset="0"/>
                <a:cs typeface="Arial" panose="020B0604020202020204" pitchFamily="34" charset="0"/>
              </a:rPr>
              <a:t>بعد ذلك، تحدث عن كيفية استخدام موقع Digital Inclusion للعثور على معلومات موثوقة.</a:t>
            </a:r>
          </a:p>
        </p:txBody>
      </p:sp>
    </p:spTree>
    <p:extLst>
      <p:ext uri="{BB962C8B-B14F-4D97-AF65-F5344CB8AC3E}">
        <p14:creationId xmlns:p14="http://schemas.microsoft.com/office/powerpoint/2010/main" val="264861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00063"/>
            <a:ext cx="5759450" cy="3240087"/>
          </a:xfrm>
        </p:spPr>
      </p:sp>
      <p:sp>
        <p:nvSpPr>
          <p:cNvPr id="3" name="Notes Placeholder 2"/>
          <p:cNvSpPr>
            <a:spLocks noGrp="1"/>
          </p:cNvSpPr>
          <p:nvPr>
            <p:ph type="body" idx="1"/>
          </p:nvPr>
        </p:nvSpPr>
        <p:spPr>
          <a:xfrm>
            <a:off x="731521" y="4016750"/>
            <a:ext cx="5852160" cy="4384300"/>
          </a:xfrm>
        </p:spPr>
        <p:txBody>
          <a:bodyPr rtlCol="1"/>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 sz="1400" u="sng" dirty="0">
                <a:solidFill>
                  <a:srgbClr val="19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digitalinclusionwa.org.au</a:t>
            </a:r>
            <a:endParaRPr lang="en-US" sz="1400" u="sng" dirty="0">
              <a:solidFill>
                <a:srgbClr val="1962B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algn="r" rtl="1"/>
            <a:endParaRPr lang="en-AU" sz="1400" dirty="0">
              <a:latin typeface="Arial" panose="020B0604020202020204" pitchFamily="34" charset="0"/>
              <a:cs typeface="Arial" panose="020B0604020202020204" pitchFamily="34" charset="0"/>
            </a:endParaRPr>
          </a:p>
          <a:p>
            <a:pPr algn="r" rtl="1"/>
            <a:r>
              <a:rPr lang="ar" sz="1400" dirty="0">
                <a:latin typeface="Arial" panose="020B0604020202020204" pitchFamily="34" charset="0"/>
                <a:cs typeface="Arial" panose="020B0604020202020204" pitchFamily="34" charset="0"/>
              </a:rPr>
              <a:t>الموقع الإلكتروني لـ WA Digital Inclusion Project هو:</a:t>
            </a:r>
          </a:p>
          <a:p>
            <a:pPr marL="171450" indent="-171450" algn="r" rtl="1">
              <a:buFont typeface="Arial" panose="020B0604020202020204" pitchFamily="34" charset="0"/>
              <a:buChar char="•"/>
            </a:pPr>
            <a:r>
              <a:rPr lang="ar" sz="1400" dirty="0">
                <a:latin typeface="Arial" panose="020B0604020202020204" pitchFamily="34" charset="0"/>
                <a:cs typeface="Arial" panose="020B0604020202020204" pitchFamily="34" charset="0"/>
              </a:rPr>
              <a:t>فهرس للمعلومات المفيدة والموثوقة.</a:t>
            </a:r>
          </a:p>
          <a:p>
            <a:pPr marL="171450" indent="-171450" algn="r" rtl="1">
              <a:buFont typeface="Arial" panose="020B0604020202020204" pitchFamily="34" charset="0"/>
              <a:buChar char="•"/>
            </a:pPr>
            <a:r>
              <a:rPr lang="ar" sz="1400" dirty="0">
                <a:latin typeface="Arial" panose="020B0604020202020204" pitchFamily="34" charset="0"/>
                <a:cs typeface="Arial" panose="020B0604020202020204" pitchFamily="34" charset="0"/>
              </a:rPr>
              <a:t>المكان الذي يمكنك العثور فيه على المعلومات التي تم التحقق من موثوقتيها بالفعل.</a:t>
            </a:r>
          </a:p>
          <a:p>
            <a:pPr marL="171450" indent="-171450" algn="r" rtl="1">
              <a:buFont typeface="Arial" panose="020B0604020202020204" pitchFamily="34" charset="0"/>
              <a:buChar char="•"/>
            </a:pPr>
            <a:r>
              <a:rPr lang="ar" sz="1400" dirty="0">
                <a:latin typeface="Arial" panose="020B0604020202020204" pitchFamily="34" charset="0"/>
                <a:cs typeface="Arial" panose="020B0604020202020204" pitchFamily="34" charset="0"/>
              </a:rPr>
              <a:t>مكان آمن للعثور على المعلومات.</a:t>
            </a:r>
          </a:p>
        </p:txBody>
      </p:sp>
    </p:spTree>
    <p:extLst>
      <p:ext uri="{BB962C8B-B14F-4D97-AF65-F5344CB8AC3E}">
        <p14:creationId xmlns:p14="http://schemas.microsoft.com/office/powerpoint/2010/main" val="174776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7825"/>
            <a:ext cx="5759450" cy="3240088"/>
          </a:xfrm>
        </p:spPr>
      </p:sp>
      <p:sp>
        <p:nvSpPr>
          <p:cNvPr id="3" name="Notes Placeholder 2"/>
          <p:cNvSpPr>
            <a:spLocks noGrp="1"/>
          </p:cNvSpPr>
          <p:nvPr>
            <p:ph type="body" idx="1"/>
          </p:nvPr>
        </p:nvSpPr>
        <p:spPr>
          <a:xfrm>
            <a:off x="731521" y="3906198"/>
            <a:ext cx="5852160" cy="4494852"/>
          </a:xfrm>
        </p:spPr>
        <p:txBody>
          <a:bodyPr rtlCol="1"/>
          <a:lstStyle/>
          <a:p>
            <a:pPr rtl="1"/>
            <a:r>
              <a:rPr lang="ar" sz="1400" dirty="0">
                <a:latin typeface="Arial" panose="020B0604020202020204" pitchFamily="34" charset="0"/>
                <a:cs typeface="Arial" panose="020B0604020202020204" pitchFamily="34" charset="0"/>
              </a:rPr>
              <a:t>هناك قسمان رئيسيان في الموقع الإلكتروني من المفيد الاطلاع عليهما.</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أدوات التعلّم:</a:t>
            </a: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تحتوي هذه الصفحة على الكثير من المعلومات حول مجموعة واسعة من المواضيع.</a:t>
            </a: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على اليسار، تتواجد التصنيفات حتى تتمكن من البحث عن موضوعات محددة.</a:t>
            </a: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يوجد شريط بحث للعثور على الوحدة من خلال البحث.</a:t>
            </a: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المربعات متواجدة حتى أسفل الصفحة وتعرض لك جميع المواضيع التي يمكنك الاطلاع عليها.</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0" indent="0" rtl="1">
              <a:buFont typeface="Arial" panose="020B0604020202020204" pitchFamily="34" charset="0"/>
              <a:buNone/>
            </a:pPr>
            <a:r>
              <a:rPr lang="ar" sz="1400" dirty="0">
                <a:latin typeface="Arial" panose="020B0604020202020204" pitchFamily="34" charset="0"/>
                <a:cs typeface="Arial" panose="020B0604020202020204" pitchFamily="34" charset="0"/>
              </a:rPr>
              <a:t>يتم تحسين هذا باستمرار وتتم إضافة معلومات جديدة باستمرار.</a:t>
            </a:r>
          </a:p>
        </p:txBody>
      </p:sp>
    </p:spTree>
    <p:extLst>
      <p:ext uri="{BB962C8B-B14F-4D97-AF65-F5344CB8AC3E}">
        <p14:creationId xmlns:p14="http://schemas.microsoft.com/office/powerpoint/2010/main" val="286908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1"/>
          <a:lstStyle/>
          <a:p>
            <a:pPr rtl="1"/>
            <a:r>
              <a:rPr lang="ar" sz="1400" dirty="0">
                <a:latin typeface="Arial" panose="020B0604020202020204" pitchFamily="34" charset="0"/>
                <a:cs typeface="Arial" panose="020B0604020202020204" pitchFamily="34" charset="0"/>
              </a:rPr>
              <a:t>يمكن العثور على الجزء المفيد الثاني من الموقع عن طريق النقر على "خدمات المجتمع".</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أهم ما يجب الإشارة إليه هو:</a:t>
            </a:r>
          </a:p>
          <a:p>
            <a:pPr rtl="1"/>
            <a:endParaRPr lang="en-AU" sz="1400" dirty="0">
              <a:latin typeface="Arial" panose="020B0604020202020204" pitchFamily="34" charset="0"/>
              <a:cs typeface="Arial" panose="020B0604020202020204" pitchFamily="34" charset="0"/>
            </a:endParaRPr>
          </a:p>
          <a:p>
            <a:pPr marL="228600" indent="-228600" rtl="1">
              <a:buFont typeface="+mj-lt"/>
              <a:buAutoNum type="arabicPeriod"/>
            </a:pPr>
            <a:r>
              <a:rPr lang="ar" sz="1400" dirty="0">
                <a:latin typeface="Arial" panose="020B0604020202020204" pitchFamily="34" charset="0"/>
                <a:cs typeface="Arial" panose="020B0604020202020204" pitchFamily="34" charset="0"/>
              </a:rPr>
              <a:t>مراكز الموارد المجتمعية. </a:t>
            </a:r>
          </a:p>
          <a:p>
            <a:pPr marL="685800" lvl="1" indent="-228600" rtl="1">
              <a:buFont typeface="Arial" panose="020B0604020202020204" pitchFamily="34" charset="0"/>
              <a:buChar char="•"/>
            </a:pPr>
            <a:r>
              <a:rPr lang="ar" sz="1400" dirty="0">
                <a:latin typeface="Arial" panose="020B0604020202020204" pitchFamily="34" charset="0"/>
                <a:cs typeface="Arial" panose="020B0604020202020204" pitchFamily="34" charset="0"/>
              </a:rPr>
              <a:t>سيؤدي هذا إلى فتح خريطة توضح أقرب مركز موارد مجتمعية إليك. </a:t>
            </a:r>
          </a:p>
          <a:p>
            <a:pPr marL="685800" lvl="1" indent="-228600" rtl="1">
              <a:buFont typeface="Arial" panose="020B0604020202020204" pitchFamily="34" charset="0"/>
              <a:buChar char="•"/>
            </a:pPr>
            <a:r>
              <a:rPr lang="ar" sz="1400" dirty="0">
                <a:latin typeface="Arial" panose="020B0604020202020204" pitchFamily="34" charset="0"/>
                <a:cs typeface="Arial" panose="020B0604020202020204" pitchFamily="34" charset="0"/>
              </a:rPr>
              <a:t>غالبًا ما يقدمون خدمات الطباعة و الدعم الرقمي للأشخاص.</a:t>
            </a:r>
          </a:p>
          <a:p>
            <a:pPr marL="685800" lvl="1" indent="-22860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28600" indent="-228600" rtl="1">
              <a:buFont typeface="+mj-lt"/>
              <a:buAutoNum type="arabicPeriod"/>
            </a:pPr>
            <a:r>
              <a:rPr lang="ar" sz="1400" dirty="0">
                <a:latin typeface="Arial" panose="020B0604020202020204" pitchFamily="34" charset="0"/>
                <a:cs typeface="Arial" panose="020B0604020202020204" pitchFamily="34" charset="0"/>
              </a:rPr>
              <a:t>المكتبات.</a:t>
            </a:r>
          </a:p>
          <a:p>
            <a:pPr marL="685800" lvl="1" indent="-228600" rtl="1">
              <a:buFont typeface="Arial" panose="020B0604020202020204" pitchFamily="34" charset="0"/>
              <a:buChar char="•"/>
            </a:pPr>
            <a:r>
              <a:rPr lang="ar" sz="1400" dirty="0">
                <a:latin typeface="Arial" panose="020B0604020202020204" pitchFamily="34" charset="0"/>
                <a:cs typeface="Arial" panose="020B0604020202020204" pitchFamily="34" charset="0"/>
              </a:rPr>
              <a:t>كذلك، فإنه يعرض خارطة لجميع مكتبات استراليا الغربية.</a:t>
            </a:r>
          </a:p>
          <a:p>
            <a:pPr marL="685800" lvl="1" indent="-228600" rtl="1">
              <a:buFont typeface="Arial" panose="020B0604020202020204" pitchFamily="34" charset="0"/>
              <a:buChar char="•"/>
            </a:pPr>
            <a:r>
              <a:rPr lang="ar" sz="1400" dirty="0">
                <a:latin typeface="Arial" panose="020B0604020202020204" pitchFamily="34" charset="0"/>
                <a:cs typeface="Arial" panose="020B0604020202020204" pitchFamily="34" charset="0"/>
              </a:rPr>
              <a:t>سيُظهر لك موقعهم الإلكتروني، حتى تتمكن من معرفة ماهية التدريب والدعم الذي يقدمونه للتكنولوجيا.</a:t>
            </a:r>
          </a:p>
          <a:p>
            <a:pPr rtl="1"/>
            <a:endParaRPr lang="en-AU" sz="1400" dirty="0">
              <a:latin typeface="Arial" panose="020B0604020202020204" pitchFamily="34" charset="0"/>
              <a:cs typeface="Arial" panose="020B0604020202020204" pitchFamily="34" charset="0"/>
            </a:endParaRPr>
          </a:p>
          <a:p>
            <a:pP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4004467"/>
            <a:ext cx="5852160" cy="4396583"/>
          </a:xfrm>
        </p:spPr>
        <p:txBody>
          <a:bodyPr rtlCol="1"/>
          <a:lstStyle/>
          <a:p>
            <a:pPr rtl="1"/>
            <a:r>
              <a:rPr lang="ar" sz="1400" dirty="0">
                <a:latin typeface="Arial" panose="020B0604020202020204" pitchFamily="34" charset="0"/>
                <a:cs typeface="Arial" panose="020B0604020202020204" pitchFamily="34" charset="0"/>
              </a:rPr>
              <a:t>ناقش مع المجموعة ما يرغبون في القيام به بعد ذلك.</a:t>
            </a:r>
          </a:p>
          <a:p>
            <a:pPr rtl="1"/>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ar" sz="1400" b="1" dirty="0">
                <a:latin typeface="Arial" panose="020B0604020202020204" pitchFamily="34" charset="0"/>
                <a:cs typeface="Arial" panose="020B0604020202020204" pitchFamily="34" charset="0"/>
              </a:rPr>
              <a:t>ماذا</a:t>
            </a:r>
            <a:r>
              <a:rPr lang="ar" sz="1400" dirty="0">
                <a:latin typeface="Arial" panose="020B0604020202020204" pitchFamily="34" charset="0"/>
                <a:cs typeface="Arial" panose="020B0604020202020204" pitchFamily="34" charset="0"/>
              </a:rPr>
              <a:t> يرغبون في استكشافه أو تعلمه بعد ذلك؟</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ar" sz="1400" b="1" dirty="0">
                <a:latin typeface="Arial" panose="020B0604020202020204" pitchFamily="34" charset="0"/>
                <a:cs typeface="Arial" panose="020B0604020202020204" pitchFamily="34" charset="0"/>
              </a:rPr>
              <a:t>كيف </a:t>
            </a:r>
            <a:r>
              <a:rPr lang="ar" sz="1400" dirty="0">
                <a:latin typeface="Arial" panose="020B0604020202020204" pitchFamily="34" charset="0"/>
                <a:cs typeface="Arial" panose="020B0604020202020204" pitchFamily="34" charset="0"/>
              </a:rPr>
              <a:t>و</a:t>
            </a:r>
            <a:r>
              <a:rPr lang="en-au" sz="1400" b="1" dirty="0" err="1">
                <a:latin typeface="Arial" panose="020B0604020202020204" pitchFamily="34" charset="0"/>
                <a:cs typeface="Arial" panose="020B0604020202020204" pitchFamily="34" charset="0"/>
              </a:rPr>
              <a:t>أين</a:t>
            </a:r>
            <a:r>
              <a:rPr lang="en-au" sz="1400" b="1"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يمكنهم</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العثور</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على</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تلك</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المعلومات</a:t>
            </a:r>
            <a:r>
              <a:rPr lang="en-au" sz="1400" dirty="0">
                <a:latin typeface="Arial" panose="020B0604020202020204" pitchFamily="34" charset="0"/>
                <a:cs typeface="Arial" panose="020B0604020202020204" pitchFamily="34" charset="0"/>
              </a:rPr>
              <a:t>؟ </a:t>
            </a:r>
          </a:p>
          <a:p>
            <a:pPr rtl="1"/>
            <a:r>
              <a:rPr lang="ar" sz="1400" dirty="0">
                <a:latin typeface="Arial" panose="020B0604020202020204" pitchFamily="34" charset="0"/>
                <a:cs typeface="Arial" panose="020B0604020202020204" pitchFamily="34" charset="0"/>
              </a:rPr>
              <a:t>	الموقع الإلكتروني لـ WA Digital Inclusion Project؟ </a:t>
            </a:r>
          </a:p>
          <a:p>
            <a:pPr rtl="1"/>
            <a:r>
              <a:rPr lang="ar" sz="1400" dirty="0">
                <a:latin typeface="Arial" panose="020B0604020202020204" pitchFamily="34" charset="0"/>
                <a:cs typeface="Arial" panose="020B0604020202020204" pitchFamily="34" charset="0"/>
              </a:rPr>
              <a:t>	مركز موارد المجتمع المحلي الخاص بهم؟ </a:t>
            </a:r>
          </a:p>
          <a:p>
            <a:pPr rtl="1"/>
            <a:r>
              <a:rPr lang="ar" sz="1400" dirty="0">
                <a:latin typeface="Arial" panose="020B0604020202020204" pitchFamily="34" charset="0"/>
                <a:cs typeface="Arial" panose="020B0604020202020204" pitchFamily="34" charset="0"/>
              </a:rPr>
              <a:t>	مكتبتهم المحلية؟</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ar" sz="1400" b="1" dirty="0">
                <a:latin typeface="Arial" panose="020B0604020202020204" pitchFamily="34" charset="0"/>
                <a:cs typeface="Arial" panose="020B0604020202020204" pitchFamily="34" charset="0"/>
              </a:rPr>
              <a:t>متى</a:t>
            </a:r>
            <a:r>
              <a:rPr lang="ar" sz="1400" dirty="0">
                <a:latin typeface="Arial" panose="020B0604020202020204" pitchFamily="34" charset="0"/>
                <a:cs typeface="Arial" panose="020B0604020202020204" pitchFamily="34" charset="0"/>
              </a:rPr>
              <a:t> سيقومون باتخاذ الخطوة التالية؟</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هناك قسم لكتابة خطة في كتيباتهم.</a:t>
            </a:r>
          </a:p>
        </p:txBody>
      </p:sp>
    </p:spTree>
    <p:extLst>
      <p:ext uri="{BB962C8B-B14F-4D97-AF65-F5344CB8AC3E}">
        <p14:creationId xmlns:p14="http://schemas.microsoft.com/office/powerpoint/2010/main" val="143008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21" y="3930765"/>
            <a:ext cx="5852160" cy="4470285"/>
          </a:xfrm>
        </p:spPr>
        <p:txBody>
          <a:bodyPr rtlCol="1"/>
          <a:lstStyle/>
          <a:p>
            <a:pPr rtl="1"/>
            <a:r>
              <a:rPr lang="ar" sz="1400" dirty="0">
                <a:latin typeface="Arial" panose="020B0604020202020204" pitchFamily="34" charset="0"/>
                <a:cs typeface="Arial" panose="020B0604020202020204" pitchFamily="34" charset="0"/>
              </a:rPr>
              <a:t>أشكر الجميع على الحضور واسألهم عما إذا كانوا يرغبون بإكمال استطلاع قصير قبل مغادرتهم.</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لا يتعلق الاستطلاع بـ Champion. يتعلق الأمر بالمعلومات التي وضعها المشروع في هذا العرض التقديمي.</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يطرح الاستطلاع بعض الأسئلة القصيرة:</a:t>
            </a:r>
          </a:p>
          <a:p>
            <a:pPr marL="342900" indent="-342900" rtl="1">
              <a:buFont typeface="+mj-lt"/>
              <a:buAutoNum type="arabicPeriod"/>
            </a:pPr>
            <a:r>
              <a:rPr lang="ar" sz="1400" dirty="0">
                <a:latin typeface="Arial" panose="020B0604020202020204" pitchFamily="34" charset="0"/>
                <a:cs typeface="Arial" panose="020B0604020202020204" pitchFamily="34" charset="0"/>
              </a:rPr>
              <a:t>اسم Community Champion الخاص بهم</a:t>
            </a:r>
          </a:p>
          <a:p>
            <a:pPr marL="342900" indent="-342900" rtl="1">
              <a:buFont typeface="+mj-lt"/>
              <a:buAutoNum type="arabicPeriod"/>
            </a:pPr>
            <a:r>
              <a:rPr lang="ar" sz="1400" dirty="0">
                <a:latin typeface="Arial" panose="020B0604020202020204" pitchFamily="34" charset="0"/>
                <a:cs typeface="Arial" panose="020B0604020202020204" pitchFamily="34" charset="0"/>
              </a:rPr>
              <a:t>ماذا تعلموا؟</a:t>
            </a:r>
          </a:p>
          <a:p>
            <a:pPr marL="342900" indent="-342900" rtl="1">
              <a:buFont typeface="+mj-lt"/>
              <a:buAutoNum type="arabicPeriod"/>
            </a:pPr>
            <a:r>
              <a:rPr lang="ar" sz="1400" dirty="0">
                <a:latin typeface="Arial" panose="020B0604020202020204" pitchFamily="34" charset="0"/>
                <a:cs typeface="Arial" panose="020B0604020202020204" pitchFamily="34" charset="0"/>
              </a:rPr>
              <a:t>ما مدى تأثير ذلك على حياتهم؟</a:t>
            </a:r>
          </a:p>
          <a:p>
            <a:pPr marL="342900" indent="-342900" rtl="1">
              <a:buFont typeface="+mj-lt"/>
              <a:buAutoNum type="arabicPeriod"/>
            </a:pPr>
            <a:r>
              <a:rPr lang="ar" sz="1400" dirty="0">
                <a:latin typeface="Arial" panose="020B0604020202020204" pitchFamily="34" charset="0"/>
                <a:cs typeface="Arial" panose="020B0604020202020204" pitchFamily="34" charset="0"/>
              </a:rPr>
              <a:t>كم مرة سوف يستخدمونه؟</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ويمكنهم القيام بذلك عبر الإنترنت عن طريق مسح رمز الاستجابة السريعة (QR) الموجود في كتيباتهم.</a:t>
            </a:r>
          </a:p>
          <a:p>
            <a:pPr rtl="1"/>
            <a:r>
              <a:rPr lang="ar" sz="1400" dirty="0">
                <a:latin typeface="Arial" panose="020B0604020202020204" pitchFamily="34" charset="0"/>
                <a:cs typeface="Arial" panose="020B0604020202020204" pitchFamily="34" charset="0"/>
              </a:rPr>
              <a:t>أو يمكنهم ملء نسخة ورقية.</a:t>
            </a:r>
          </a:p>
          <a:p>
            <a:pP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98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943048"/>
            <a:ext cx="5852160" cy="4458002"/>
          </a:xfrm>
        </p:spPr>
        <p:txBody>
          <a:bodyPr rtlCol="1"/>
          <a:lstStyle/>
          <a:p>
            <a:pPr rtl="1"/>
            <a:r>
              <a:rPr lang="ar" sz="1400" dirty="0">
                <a:latin typeface="Arial" panose="020B0604020202020204" pitchFamily="34" charset="0"/>
                <a:cs typeface="Arial" panose="020B0604020202020204" pitchFamily="34" charset="0"/>
              </a:rPr>
              <a:t>أخبر المشاركين بأنه يمكنهم التواصل مع المشروع في حالة :</a:t>
            </a: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رغبتهم بأن يصبحوا Champion </a:t>
            </a:r>
          </a:p>
          <a:p>
            <a:pPr marL="285750" indent="-285750" rtl="1">
              <a:buFont typeface="Arial" panose="020B0604020202020204" pitchFamily="34" charset="0"/>
              <a:buChar char="•"/>
            </a:pPr>
            <a:r>
              <a:rPr lang="ar" sz="1400" dirty="0">
                <a:latin typeface="Arial" panose="020B0604020202020204" pitchFamily="34" charset="0"/>
                <a:cs typeface="Arial" panose="020B0604020202020204" pitchFamily="34" charset="0"/>
              </a:rPr>
              <a:t>أو إذا كانت لديهم أي أسئلة عن الموقع الإلكتروني أو المشروع.</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هذه هي نهاية الجلسة المعلوماتية.</a:t>
            </a:r>
          </a:p>
          <a:p>
            <a:pPr rtl="1"/>
            <a:endParaRPr lang="en-AU" sz="1400" dirty="0">
              <a:latin typeface="Arial" panose="020B0604020202020204" pitchFamily="34" charset="0"/>
              <a:cs typeface="Arial" panose="020B0604020202020204" pitchFamily="34" charset="0"/>
            </a:endParaRPr>
          </a:p>
          <a:p>
            <a:pPr rtl="1"/>
            <a:r>
              <a:rPr lang="ar" sz="1400" dirty="0">
                <a:latin typeface="Arial" panose="020B0604020202020204" pitchFamily="34" charset="0"/>
                <a:cs typeface="Arial" panose="020B0604020202020204" pitchFamily="34" charset="0"/>
              </a:rPr>
              <a:t>أشكر الجميع على الحضور وقُم بجمع الاستطلاعات الورقية لإرسالهم إلى فريق العمل .</a:t>
            </a:r>
          </a:p>
        </p:txBody>
      </p:sp>
    </p:spTree>
    <p:extLst>
      <p:ext uri="{BB962C8B-B14F-4D97-AF65-F5344CB8AC3E}">
        <p14:creationId xmlns:p14="http://schemas.microsoft.com/office/powerpoint/2010/main" val="30202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50850"/>
            <a:ext cx="5759450" cy="3240088"/>
          </a:xfrm>
        </p:spPr>
      </p:sp>
      <p:sp>
        <p:nvSpPr>
          <p:cNvPr id="3" name="Notes Placeholder 2"/>
          <p:cNvSpPr>
            <a:spLocks noGrp="1"/>
          </p:cNvSpPr>
          <p:nvPr>
            <p:ph type="body" idx="1"/>
          </p:nvPr>
        </p:nvSpPr>
        <p:spPr>
          <a:xfrm>
            <a:off x="731519" y="4019731"/>
            <a:ext cx="5852160" cy="3780473"/>
          </a:xfrm>
        </p:spPr>
        <p:txBody>
          <a:bodyPr rtlCol="1"/>
          <a:lstStyle/>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قدّم نفسك - اسمك والقليل عن خلفيتك</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اطلب من جميع المتواجدين في الغرفة أن يقدموا أنفسهم في دقيقة واحدة من خلال:</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ذكر اسمهم</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شيء واحد يرغبون بمعرفته والتعرف عليه</a:t>
            </a:r>
          </a:p>
          <a:p>
            <a:pPr marL="628650" lvl="1"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حاول إبقاء الأشخاص ملتزمين بالوقت لتجنب تجاوز وقت الجلسة.</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تذكر أن تشكر الجميع على المشاركة بعد أن تحدثوا.</a:t>
            </a:r>
          </a:p>
          <a:p>
            <a:pPr marL="0" indent="0" rtl="1">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19" y="3995164"/>
            <a:ext cx="5852160" cy="3780473"/>
          </a:xfrm>
        </p:spPr>
        <p:txBody>
          <a:bodyPr rtlCol="1"/>
          <a:lstStyle/>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قُم بإرشاد الأشخاص إلى طريق المراحيض الموجودة في المكان</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قُم بتذكير الجميع أنه يجب اتباع تعليمات موظفي المكان في حالة حدوث إخلاء.</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حدد بعض القواعد الأساسية للجميع ليحصلوا على تدريبٍ جماعي مفيد للغاية. قد تشمل بعض الأمثلة:</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وضع الهواتف في وضع صامت</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عدم مقاطعة الآخرين</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احترام جميع المتواجدين في المكان</a:t>
            </a:r>
          </a:p>
          <a:p>
            <a:pPr marL="0" indent="0" rtl="1">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اسأل إذا كان لدى أي شخص أفكار حول القواعد الأساسية التي من شأنها أن تساعد في جعل المكان أفضل للجميع؟</a:t>
            </a:r>
          </a:p>
        </p:txBody>
      </p:sp>
    </p:spTree>
    <p:extLst>
      <p:ext uri="{BB962C8B-B14F-4D97-AF65-F5344CB8AC3E}">
        <p14:creationId xmlns:p14="http://schemas.microsoft.com/office/powerpoint/2010/main" val="154548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4056582"/>
            <a:ext cx="5852160" cy="3780473"/>
          </a:xfrm>
        </p:spPr>
        <p:txBody>
          <a:bodyPr rtlCol="1"/>
          <a:lstStyle/>
          <a:p>
            <a:pPr rtl="1"/>
            <a:r>
              <a:rPr lang="ar" sz="1400" dirty="0">
                <a:latin typeface="Arial" panose="020B0604020202020204" pitchFamily="34" charset="0"/>
                <a:cs typeface="Arial" panose="020B0604020202020204" pitchFamily="34" charset="0"/>
              </a:rPr>
              <a:t>قبل أن تبدأ، أخبر الجميع أنك ستغطي:</a:t>
            </a:r>
          </a:p>
          <a:p>
            <a:pPr rtl="1"/>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كيف تكون آمنًا عند استخدام التكنولوجيا</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كيفية استخدام الموارد الموجودة على الموقع الإلكتروني لـ Digital Inclusion Project.</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كيفية العثور على الدعم والمزيد من التدريب في المستقبل.</a:t>
            </a:r>
          </a:p>
        </p:txBody>
      </p:sp>
    </p:spTree>
    <p:extLst>
      <p:ext uri="{BB962C8B-B14F-4D97-AF65-F5344CB8AC3E}">
        <p14:creationId xmlns:p14="http://schemas.microsoft.com/office/powerpoint/2010/main" val="240988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2FDE-2D5F-04A6-8148-D65076C01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6648D-C9CE-2DFE-DCEB-B381F1EF4C92}"/>
              </a:ext>
            </a:extLst>
          </p:cNvPr>
          <p:cNvSpPr>
            <a:spLocks noGrp="1" noRot="1" noChangeAspect="1"/>
          </p:cNvSpPr>
          <p:nvPr>
            <p:ph type="sldImg"/>
          </p:nvPr>
        </p:nvSpPr>
        <p:spPr>
          <a:xfrm>
            <a:off x="777875" y="401638"/>
            <a:ext cx="5759450" cy="3240087"/>
          </a:xfrm>
        </p:spPr>
      </p:sp>
      <p:sp>
        <p:nvSpPr>
          <p:cNvPr id="3" name="Notes Placeholder 2">
            <a:extLst>
              <a:ext uri="{FF2B5EF4-FFF2-40B4-BE49-F238E27FC236}">
                <a16:creationId xmlns:a16="http://schemas.microsoft.com/office/drawing/2014/main" id="{579E58E6-C4EF-0DCD-0B4E-76BFB7E09F0D}"/>
              </a:ext>
            </a:extLst>
          </p:cNvPr>
          <p:cNvSpPr>
            <a:spLocks noGrp="1"/>
          </p:cNvSpPr>
          <p:nvPr>
            <p:ph type="body" idx="1"/>
          </p:nvPr>
        </p:nvSpPr>
        <p:spPr>
          <a:xfrm>
            <a:off x="731519" y="4105716"/>
            <a:ext cx="5852160" cy="3780473"/>
          </a:xfrm>
        </p:spPr>
        <p:txBody>
          <a:bodyPr rtlCol="1"/>
          <a:lstStyle/>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اطلب من جميع المتواجدين في الغرفة شرح ما تعنيه السلامة الإلكترونية (eSafety) من وجهة نظرهم؟</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قد تشمل الإجابات ما يلي:</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أن تكون آمنًا على الإنترنت</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أن تكون على معرفة بعمليات الاحتيال</a:t>
            </a:r>
          </a:p>
          <a:p>
            <a:pPr marL="628650" lvl="1"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حماية معلوماتك</a:t>
            </a:r>
          </a:p>
          <a:p>
            <a:pPr marL="628650" lvl="1"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400" dirty="0">
                <a:latin typeface="Arial" panose="020B0604020202020204" pitchFamily="34" charset="0"/>
                <a:cs typeface="Arial" panose="020B0604020202020204" pitchFamily="34" charset="0"/>
              </a:rPr>
              <a:t>تأكد من تجنب كلمات مثل "خطير" أو "مخيف". نريد توعية الأشخاص فيما يخص عمليات الاحتيال، ولا نريد تخويفهم من التواجد على الإنترنت.</a:t>
            </a:r>
          </a:p>
        </p:txBody>
      </p:sp>
    </p:spTree>
    <p:extLst>
      <p:ext uri="{BB962C8B-B14F-4D97-AF65-F5344CB8AC3E}">
        <p14:creationId xmlns:p14="http://schemas.microsoft.com/office/powerpoint/2010/main" val="40361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5925"/>
            <a:ext cx="5953125" cy="3349625"/>
          </a:xfrm>
        </p:spPr>
      </p:sp>
      <p:sp>
        <p:nvSpPr>
          <p:cNvPr id="3" name="Notes Placeholder 2"/>
          <p:cNvSpPr>
            <a:spLocks noGrp="1"/>
          </p:cNvSpPr>
          <p:nvPr>
            <p:ph type="body" idx="1"/>
          </p:nvPr>
        </p:nvSpPr>
        <p:spPr>
          <a:xfrm>
            <a:off x="422276" y="3886201"/>
            <a:ext cx="5953124" cy="5624512"/>
          </a:xfrm>
        </p:spPr>
        <p:txBody>
          <a:bodyPr/>
          <a:lstStyle/>
          <a:p>
            <a:pPr algn="r" rtl="1">
              <a:lnSpc>
                <a:spcPct val="107000"/>
              </a:lnSpc>
              <a:spcAft>
                <a:spcPts val="800"/>
              </a:spcAft>
            </a:pPr>
            <a:r>
              <a:rPr lang="en-US" sz="1400" b="1" kern="100" dirty="0">
                <a:effectLst/>
                <a:latin typeface="Aptos" panose="020B0004020202020204" pitchFamily="34" charset="0"/>
                <a:ea typeface="Aptos" panose="020B0004020202020204" pitchFamily="34" charset="0"/>
                <a:cs typeface="Arial" panose="020B0604020202020204" pitchFamily="34" charset="0"/>
              </a:rPr>
              <a:t> </a:t>
            </a:r>
            <a:r>
              <a:rPr lang="ar-SA" sz="1400" kern="100" dirty="0">
                <a:effectLst/>
                <a:latin typeface="Aptos" panose="020B0004020202020204" pitchFamily="34" charset="0"/>
                <a:ea typeface="Aptos" panose="020B0004020202020204" pitchFamily="34" charset="0"/>
                <a:cs typeface="Calibri" panose="020F0502020204030204" pitchFamily="34" charset="0"/>
              </a:rPr>
              <a:t>ابدأ بفهم آلية تنفيذ الاحتيال</a:t>
            </a:r>
            <a:r>
              <a:rPr lang="en-US" sz="1400" kern="100" dirty="0">
                <a:effectLst/>
                <a:latin typeface="Aptos" panose="020B0004020202020204" pitchFamily="34" charset="0"/>
                <a:ea typeface="Aptos" panose="020B0004020202020204" pitchFamily="34" charset="0"/>
                <a:cs typeface="Arial" panose="020B0604020202020204" pitchFamily="34" charset="0"/>
              </a:rPr>
              <a:t>.</a:t>
            </a:r>
            <a:endParaRPr lang="en-AU" sz="1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ar-SA" sz="1400" kern="100" dirty="0">
                <a:effectLst/>
                <a:latin typeface="Aptos" panose="020B0004020202020204" pitchFamily="34" charset="0"/>
                <a:ea typeface="Aptos" panose="020B0004020202020204" pitchFamily="34" charset="0"/>
                <a:cs typeface="Calibri" panose="020F0502020204030204" pitchFamily="34" charset="0"/>
              </a:rPr>
              <a:t>تتكون كل عملية احتيال من 3 أجزاء رئيسية</a:t>
            </a:r>
            <a:r>
              <a:rPr lang="en-AU" sz="1400" kern="100" dirty="0">
                <a:effectLst/>
                <a:latin typeface="Aptos" panose="020B0004020202020204" pitchFamily="34" charset="0"/>
                <a:ea typeface="Aptos" panose="020B0004020202020204" pitchFamily="34" charset="0"/>
                <a:cs typeface="Arial" panose="020B0604020202020204" pitchFamily="34" charset="0"/>
              </a:rPr>
              <a:t>:</a:t>
            </a:r>
          </a:p>
          <a:p>
            <a:pPr marL="457200" algn="r" rtl="1">
              <a:lnSpc>
                <a:spcPct val="115000"/>
              </a:lnSpc>
              <a:spcAft>
                <a:spcPts val="800"/>
              </a:spcAft>
            </a:pPr>
            <a:r>
              <a:rPr lang="en-AU" sz="1400" b="0" kern="100" dirty="0">
                <a:effectLst/>
                <a:latin typeface="Aptos" panose="020B0004020202020204" pitchFamily="34" charset="0"/>
                <a:ea typeface="Aptos" panose="020B0004020202020204" pitchFamily="34" charset="0"/>
                <a:cs typeface="Arial" panose="020B0604020202020204" pitchFamily="34" charset="0"/>
              </a:rPr>
              <a:t> </a:t>
            </a:r>
            <a:endParaRPr lang="en-AU" sz="1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ar-SA" sz="1400" b="1" kern="100" dirty="0">
                <a:effectLst/>
                <a:latin typeface="Aptos" panose="020B0004020202020204" pitchFamily="34" charset="0"/>
                <a:ea typeface="Aptos" panose="020B0004020202020204" pitchFamily="34" charset="0"/>
                <a:cs typeface="Calibri" panose="020F0502020204030204" pitchFamily="34" charset="0"/>
              </a:rPr>
              <a:t>جهة الاتصال</a:t>
            </a:r>
            <a:endParaRPr lang="en-AU" sz="14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gn="r" rtl="1">
              <a:lnSpc>
                <a:spcPct val="115000"/>
              </a:lnSpc>
              <a:spcAft>
                <a:spcPts val="800"/>
              </a:spcAft>
              <a:buFont typeface="Courier New" panose="02070309020205020404" pitchFamily="49" charset="0"/>
              <a:buChar char="o"/>
            </a:pPr>
            <a:r>
              <a:rPr lang="ar-SA" sz="1400" kern="100" dirty="0">
                <a:effectLst/>
                <a:latin typeface="Aptos" panose="020B0004020202020204" pitchFamily="34" charset="0"/>
                <a:ea typeface="Aptos" panose="020B0004020202020204" pitchFamily="34" charset="0"/>
                <a:cs typeface="Calibri" panose="020F0502020204030204" pitchFamily="34" charset="0"/>
              </a:rPr>
              <a:t>غالبًا ما يبادر المحتالون بالاتصال بك عبر الهاتف أو الرسائل النصية أو البريد الإلكتروني</a:t>
            </a:r>
            <a:r>
              <a:rPr lang="en-AU" sz="1400" kern="100" dirty="0">
                <a:effectLst/>
                <a:latin typeface="Aptos" panose="020B0004020202020204" pitchFamily="34" charset="0"/>
                <a:ea typeface="Aptos" panose="020B0004020202020204" pitchFamily="34" charset="0"/>
                <a:cs typeface="Arial" panose="020B0604020202020204" pitchFamily="34" charset="0"/>
              </a:rPr>
              <a:t>.</a:t>
            </a:r>
          </a:p>
          <a:p>
            <a:pPr marL="742950" lvl="1" indent="-285750" algn="r" rtl="1">
              <a:lnSpc>
                <a:spcPct val="115000"/>
              </a:lnSpc>
              <a:spcAft>
                <a:spcPts val="800"/>
              </a:spcAft>
              <a:buFont typeface="Courier New" panose="02070309020205020404" pitchFamily="49" charset="0"/>
              <a:buChar char="o"/>
            </a:pPr>
            <a:r>
              <a:rPr lang="ar-SA" sz="1400" kern="100" dirty="0">
                <a:effectLst/>
                <a:latin typeface="Aptos" panose="020B0004020202020204" pitchFamily="34" charset="0"/>
                <a:ea typeface="Aptos" panose="020B0004020202020204" pitchFamily="34" charset="0"/>
                <a:cs typeface="Calibri" panose="020F0502020204030204" pitchFamily="34" charset="0"/>
              </a:rPr>
              <a:t>يتظاهرون بأنهم جهات رسمية أو شركات معروفة لإضفاء المصداقية</a:t>
            </a:r>
            <a:r>
              <a:rPr lang="en-AU" sz="1400" kern="100" dirty="0">
                <a:effectLst/>
                <a:latin typeface="Aptos" panose="020B0004020202020204" pitchFamily="34" charset="0"/>
                <a:ea typeface="Aptos" panose="020B0004020202020204" pitchFamily="34" charset="0"/>
                <a:cs typeface="Arial" panose="020B0604020202020204" pitchFamily="34" charset="0"/>
              </a:rPr>
              <a:t>.</a:t>
            </a:r>
          </a:p>
          <a:p>
            <a:pPr marL="342900" lvl="0" indent="-342900" algn="r" rtl="1">
              <a:lnSpc>
                <a:spcPct val="115000"/>
              </a:lnSpc>
              <a:spcAft>
                <a:spcPts val="800"/>
              </a:spcAft>
              <a:buFont typeface="Symbol" panose="05050102010706020507" pitchFamily="18" charset="2"/>
              <a:buChar char=""/>
            </a:pPr>
            <a:r>
              <a:rPr lang="ar-SA" sz="1400" b="1" kern="100" dirty="0">
                <a:effectLst/>
                <a:latin typeface="Aptos" panose="020B0004020202020204" pitchFamily="34" charset="0"/>
                <a:ea typeface="Aptos" panose="020B0004020202020204" pitchFamily="34" charset="0"/>
                <a:cs typeface="Calibri" panose="020F0502020204030204" pitchFamily="34" charset="0"/>
              </a:rPr>
              <a:t>القصة</a:t>
            </a:r>
            <a:endParaRPr lang="en-AU" sz="14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gn="r" rtl="1">
              <a:lnSpc>
                <a:spcPct val="115000"/>
              </a:lnSpc>
              <a:spcAft>
                <a:spcPts val="800"/>
              </a:spcAft>
              <a:buFont typeface="Courier New" panose="02070309020205020404" pitchFamily="49" charset="0"/>
              <a:buChar char="o"/>
            </a:pPr>
            <a:r>
              <a:rPr lang="ar-SA" sz="1400" kern="100" dirty="0">
                <a:effectLst/>
                <a:latin typeface="Aptos" panose="020B0004020202020204" pitchFamily="34" charset="0"/>
                <a:ea typeface="Aptos" panose="020B0004020202020204" pitchFamily="34" charset="0"/>
                <a:cs typeface="Calibri" panose="020F0502020204030204" pitchFamily="34" charset="0"/>
              </a:rPr>
              <a:t>يختلقون قصة مقنعة لجعلك تصدقهم وتتفاعل معهم بهدف جذبك إلى عملية الاحتيال</a:t>
            </a:r>
            <a:r>
              <a:rPr lang="en-AU" sz="1400" kern="100" dirty="0">
                <a:effectLst/>
                <a:latin typeface="Aptos" panose="020B0004020202020204" pitchFamily="34" charset="0"/>
                <a:ea typeface="Aptos" panose="020B0004020202020204" pitchFamily="34" charset="0"/>
                <a:cs typeface="Arial" panose="020B0604020202020204" pitchFamily="34" charset="0"/>
              </a:rPr>
              <a:t>.</a:t>
            </a:r>
          </a:p>
          <a:p>
            <a:pPr marL="342900" lvl="0" indent="-342900" algn="r" rtl="1">
              <a:lnSpc>
                <a:spcPct val="115000"/>
              </a:lnSpc>
              <a:spcAft>
                <a:spcPts val="800"/>
              </a:spcAft>
              <a:buFont typeface="Symbol" panose="05050102010706020507" pitchFamily="18" charset="2"/>
              <a:buChar char=""/>
            </a:pPr>
            <a:r>
              <a:rPr lang="ar-SA" sz="1400" b="1" kern="100" dirty="0">
                <a:effectLst/>
                <a:latin typeface="Aptos" panose="020B0004020202020204" pitchFamily="34" charset="0"/>
                <a:ea typeface="Aptos" panose="020B0004020202020204" pitchFamily="34" charset="0"/>
                <a:cs typeface="Calibri" panose="020F0502020204030204" pitchFamily="34" charset="0"/>
              </a:rPr>
              <a:t>الإلحاح</a:t>
            </a:r>
            <a:endParaRPr lang="en-AU" sz="14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gn="r" rtl="1">
              <a:lnSpc>
                <a:spcPct val="115000"/>
              </a:lnSpc>
              <a:spcAft>
                <a:spcPts val="800"/>
              </a:spcAft>
              <a:buFont typeface="Courier New" panose="02070309020205020404" pitchFamily="49" charset="0"/>
              <a:buChar char="o"/>
            </a:pPr>
            <a:r>
              <a:rPr lang="ar-SA" sz="1400" kern="100" dirty="0">
                <a:effectLst/>
                <a:latin typeface="Aptos" panose="020B0004020202020204" pitchFamily="34" charset="0"/>
                <a:ea typeface="Aptos" panose="020B0004020202020204" pitchFamily="34" charset="0"/>
                <a:cs typeface="Calibri" panose="020F0502020204030204" pitchFamily="34" charset="0"/>
              </a:rPr>
              <a:t>يحاول المحتالون ممارسة الضغط عليك لتتخذ قرارًا بسرعة دون أن تفكر </a:t>
            </a:r>
            <a:r>
              <a:rPr lang="ar-JO" sz="1400" kern="100" dirty="0">
                <a:effectLst/>
                <a:latin typeface="Aptos" panose="020B0004020202020204" pitchFamily="34" charset="0"/>
                <a:ea typeface="Aptos" panose="020B0004020202020204" pitchFamily="34" charset="0"/>
                <a:cs typeface="Calibri" panose="020F0502020204030204" pitchFamily="34" charset="0"/>
              </a:rPr>
              <a:t>كي </a:t>
            </a:r>
            <a:r>
              <a:rPr lang="ar-SA" sz="1400" kern="100" dirty="0">
                <a:effectLst/>
                <a:latin typeface="Aptos" panose="020B0004020202020204" pitchFamily="34" charset="0"/>
                <a:ea typeface="Aptos" panose="020B0004020202020204" pitchFamily="34" charset="0"/>
                <a:cs typeface="Calibri" panose="020F0502020204030204" pitchFamily="34" charset="0"/>
              </a:rPr>
              <a:t>لا تلاحظ وجود أمرٍ مريب.</a:t>
            </a:r>
            <a:endParaRPr lang="en-AU" sz="14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gn="r" rtl="1">
              <a:lnSpc>
                <a:spcPct val="115000"/>
              </a:lnSpc>
              <a:spcAft>
                <a:spcPts val="800"/>
              </a:spcAft>
              <a:buFont typeface="Courier New" panose="02070309020205020404" pitchFamily="49" charset="0"/>
              <a:buChar char="o"/>
            </a:pPr>
            <a:r>
              <a:rPr lang="ar-SA" sz="1400" kern="100" dirty="0">
                <a:effectLst/>
                <a:latin typeface="Aptos" panose="020B0004020202020204" pitchFamily="34" charset="0"/>
                <a:ea typeface="Aptos" panose="020B0004020202020204" pitchFamily="34" charset="0"/>
                <a:cs typeface="Calibri" panose="020F0502020204030204" pitchFamily="34" charset="0"/>
              </a:rPr>
              <a:t>يستخدمون مواعيد نهائية وهمية أو يخبرونك بأن العرض "لفترة محدودة" لإجبارك على الاستجابة.</a:t>
            </a:r>
            <a:endParaRPr lang="en-AU" sz="1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7285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4B38-0D2B-B7CB-7C15-18F9D711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286F-CAE8-55BD-4929-033FA8FCAB05}"/>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C12E6555-8539-2093-E2B7-9EF38C2594C3}"/>
              </a:ext>
            </a:extLst>
          </p:cNvPr>
          <p:cNvSpPr>
            <a:spLocks noGrp="1"/>
          </p:cNvSpPr>
          <p:nvPr>
            <p:ph type="body" idx="1"/>
          </p:nvPr>
        </p:nvSpPr>
        <p:spPr>
          <a:xfrm>
            <a:off x="422276" y="3886201"/>
            <a:ext cx="5953124" cy="5624512"/>
          </a:xfrm>
        </p:spPr>
        <p:txBody>
          <a:bodyPr/>
          <a:lstStyle/>
          <a:p>
            <a:pPr rtl="1">
              <a:spcBef>
                <a:spcPts val="0"/>
              </a:spcBef>
            </a:pPr>
            <a:r>
              <a:rPr lang="ar" sz="1400" dirty="0">
                <a:latin typeface="Arial" panose="020B0604020202020204" pitchFamily="34" charset="0"/>
                <a:cs typeface="Arial" panose="020B0604020202020204" pitchFamily="34" charset="0"/>
              </a:rPr>
              <a:t>ابدأ بإعطاء نظرة عامة عن الأنواع المختلفة لعمليات الاحتيال الموجودة.</a:t>
            </a:r>
          </a:p>
        </p:txBody>
      </p:sp>
    </p:spTree>
    <p:extLst>
      <p:ext uri="{BB962C8B-B14F-4D97-AF65-F5344CB8AC3E}">
        <p14:creationId xmlns:p14="http://schemas.microsoft.com/office/powerpoint/2010/main" val="31116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14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rtlCol="1"/>
          <a:lstStyle>
            <a:lvl1pPr algn="r" rtl="1">
              <a:defRPr/>
            </a:lvl1pPr>
          </a:lstStyle>
          <a:p>
            <a:pPr rtl="1">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ar">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rtlCol="1"/>
          <a:lstStyle>
            <a:lvl1pPr algn="r" rtl="1">
              <a:defRPr/>
            </a:lvl1pPr>
          </a:lstStyle>
          <a:p>
            <a:pPr rtl="1">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ar">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rtlCol="1"/>
          <a:lstStyle>
            <a:lvl1pPr algn="r" rtl="1">
              <a:defRPr/>
            </a:lvl1pPr>
          </a:lstStyle>
          <a:p>
            <a:pPr rtl="1">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ar"/>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rtlCol="1"/>
          <a:lstStyle>
            <a:lvl1pPr algn="r" rtl="1">
              <a:defRPr/>
            </a:lvl1pPr>
          </a:lstStyle>
          <a:p>
            <a:pPr rtl="1" fontAlgn="base">
              <a:spcBef>
                <a:spcPct val="0"/>
              </a:spcBef>
              <a:spcAft>
                <a:spcPts val="600"/>
              </a:spcAft>
            </a:pPr>
            <a:r>
              <a:rPr lang="ar">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rtlCol="1"/>
          <a:lstStyle>
            <a:lvl1pPr algn="r" rtl="1">
              <a:defRPr/>
            </a:lvl1pPr>
          </a:lstStyle>
          <a:p>
            <a:pPr rtl="1">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idx="1"/>
          </p:nvPr>
        </p:nvSpPr>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rtlCol="1"/>
          <a:lstStyle>
            <a:lvl1pPr algn="r" rtl="1">
              <a:defRPr/>
            </a:lvl1pPr>
          </a:lstStyle>
          <a:p>
            <a:pPr rtl="1">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rtlCol="1"/>
          <a:lstStyle>
            <a:lvl1pPr algn="r" rtl="1">
              <a:defRPr/>
            </a:lvl1pPr>
          </a:lstStyle>
          <a:p>
            <a:pPr rtl="1">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rtlCol="1"/>
          <a:lstStyle>
            <a:lvl1pPr algn="r" rtl="1">
              <a:defRPr/>
            </a:lvl1pPr>
          </a:lstStyle>
          <a:p>
            <a:pPr rtl="1">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ar"/>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rtlCol="1"/>
          <a:lstStyle>
            <a:lvl1pPr algn="r" rtl="1">
              <a:defRPr/>
            </a:lvl1pPr>
          </a:lstStyle>
          <a:p>
            <a:pPr rtl="1">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rtlCol="1"/>
          <a:lstStyle>
            <a:lvl1pPr algn="r" rtl="1">
              <a:defRPr/>
            </a:lvl1pPr>
          </a:lstStyle>
          <a:p>
            <a:pPr rtl="1">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idx="1"/>
          </p:nvPr>
        </p:nvSpPr>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rtlCol="1"/>
          <a:lstStyle>
            <a:lvl1pPr algn="r" rtl="1">
              <a:defRPr/>
            </a:lvl1pPr>
          </a:lstStyle>
          <a:p>
            <a:pPr rtl="1">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rtlCol="1"/>
          <a:lstStyle>
            <a:lvl1pPr algn="r" rtl="1">
              <a:defRPr/>
            </a:lvl1pPr>
          </a:lstStyle>
          <a:p>
            <a:pPr rtl="1">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rtlCol="1"/>
          <a:lstStyle>
            <a:lvl1pPr algn="r" rtl="1">
              <a:defRPr/>
            </a:lvl1pPr>
          </a:lstStyle>
          <a:p>
            <a:pPr rtl="1">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rtlCol="1"/>
          <a:lstStyle>
            <a:lvl1pPr algn="r" rtl="1">
              <a:defRPr/>
            </a:lvl1pPr>
          </a:lstStyle>
          <a:p>
            <a:pPr rtl="1">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rtlCol="1"/>
          <a:lstStyle>
            <a:lvl1pPr algn="r" rtl="1">
              <a:defRPr/>
            </a:lvl1pPr>
          </a:lstStyle>
          <a:p>
            <a:pPr rtl="1">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ar"/>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rtlCol="1"/>
          <a:lstStyle>
            <a:lvl1pPr algn="r" rtl="1">
              <a:defRPr/>
            </a:lvl1pPr>
          </a:lstStyle>
          <a:p>
            <a:pPr rtl="1">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idx="1"/>
          </p:nvPr>
        </p:nvSpPr>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rtlCol="1"/>
          <a:lstStyle>
            <a:lvl1pPr algn="r" rtl="1">
              <a:defRPr/>
            </a:lvl1pPr>
          </a:lstStyle>
          <a:p>
            <a:pPr rtl="1">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rtlCol="1"/>
          <a:lstStyle>
            <a:lvl1pPr algn="r" rtl="1">
              <a:defRPr/>
            </a:lvl1pPr>
          </a:lstStyle>
          <a:p>
            <a:pPr rtl="1">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rtlCol="1"/>
          <a:lstStyle>
            <a:lvl1pPr algn="r" rtl="1">
              <a:defRPr/>
            </a:lvl1pPr>
          </a:lstStyle>
          <a:p>
            <a:pPr rtl="1">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rtlCol="1"/>
          <a:lstStyle>
            <a:lvl1pPr algn="r" rtl="1">
              <a:defRPr/>
            </a:lvl1pPr>
          </a:lstStyle>
          <a:p>
            <a:pPr rtl="1">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ar"/>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rtlCol="1"/>
          <a:lstStyle>
            <a:lvl1pPr algn="r" rtl="1">
              <a:defRPr/>
            </a:lvl1pPr>
          </a:lstStyle>
          <a:p>
            <a:pPr rtl="1">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rtlCol="1"/>
          <a:lstStyle>
            <a:lvl1pPr algn="r" rtl="1">
              <a:defRPr/>
            </a:lvl1pPr>
          </a:lstStyle>
          <a:p>
            <a:pPr rtl="1">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rtlCol="1"/>
          <a:lstStyle>
            <a:lvl1pPr algn="r" rtl="1">
              <a:defRPr/>
            </a:lvl1pPr>
          </a:lstStyle>
          <a:p>
            <a:pPr rtl="1">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rtlCol="1"/>
          <a:lstStyle>
            <a:lvl1pPr algn="r" rtl="1">
              <a:defRPr/>
            </a:lvl1pPr>
          </a:lstStyle>
          <a:p>
            <a:pPr rtl="1">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rtlCol="1"/>
          <a:lstStyle>
            <a:lvl1pPr algn="r" rtl="1">
              <a:defRPr/>
            </a:lvl1pPr>
          </a:lstStyle>
          <a:p>
            <a:pPr rtl="1">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rtlCol="1"/>
          <a:lstStyle>
            <a:lvl1pPr algn="r" rtl="1">
              <a:defRPr/>
            </a:lvl1pPr>
          </a:lstStyle>
          <a:p>
            <a:pPr rtl="1">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ar"/>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rtlCol="1"/>
          <a:lstStyle>
            <a:lvl1pPr algn="r" rtl="1">
              <a:defRPr/>
            </a:lvl1pPr>
          </a:lstStyle>
          <a:p>
            <a:pPr rtl="1">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idx="1"/>
          </p:nvPr>
        </p:nvSpPr>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rtlCol="1"/>
          <a:lstStyle>
            <a:lvl1pPr algn="r" rtl="1">
              <a:defRPr/>
            </a:lvl1pPr>
          </a:lstStyle>
          <a:p>
            <a:pPr rtl="1">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rtlCol="1"/>
          <a:lstStyle>
            <a:lvl1pPr algn="r" rtl="1">
              <a:defRPr/>
            </a:lvl1pPr>
          </a:lstStyle>
          <a:p>
            <a:pPr rtl="1">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rtlCol="1"/>
          <a:lstStyle>
            <a:lvl1pPr algn="r" rtl="1">
              <a:defRPr/>
            </a:lvl1pPr>
          </a:lstStyle>
          <a:p>
            <a:pPr rtl="1">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ar"/>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rtlCol="1"/>
          <a:lstStyle>
            <a:lvl1pPr algn="r" rtl="1">
              <a:defRPr/>
            </a:lvl1pPr>
          </a:lstStyle>
          <a:p>
            <a:pPr rtl="1">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rtlCol="1"/>
          <a:lstStyle>
            <a:lvl1pPr algn="r" rtl="1">
              <a:defRPr/>
            </a:lvl1pPr>
          </a:lstStyle>
          <a:p>
            <a:pPr rtl="1">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rtlCol="1"/>
          <a:lstStyle>
            <a:lvl1pPr algn="r" rtl="1">
              <a:defRPr/>
            </a:lvl1pPr>
          </a:lstStyle>
          <a:p>
            <a:pPr rtl="1">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rtlCol="1"/>
          <a:lstStyle>
            <a:lvl1pPr algn="r" rtl="1">
              <a:defRPr/>
            </a:lvl1pPr>
          </a:lstStyle>
          <a:p>
            <a:pPr rtl="1">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rtlCol="1"/>
          <a:lstStyle>
            <a:lvl1pPr algn="r" rtl="1">
              <a:defRPr/>
            </a:lvl1pPr>
          </a:lstStyle>
          <a:p>
            <a:pPr rtl="1">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rtlCol="1"/>
          <a:lstStyle>
            <a:lvl1pPr algn="r" rtl="1">
              <a:defRPr/>
            </a:lvl1pPr>
          </a:lstStyle>
          <a:p>
            <a:pPr rtl="1">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ar"/>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rtlCol="1"/>
          <a:lstStyle>
            <a:lvl1pPr algn="r" rtl="1">
              <a:defRPr/>
            </a:lvl1pPr>
          </a:lstStyle>
          <a:p>
            <a:pPr rtl="1">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rtlCol="1"/>
          <a:lstStyle>
            <a:lvl1pPr algn="r" rtl="1">
              <a:defRPr/>
            </a:lvl1pPr>
          </a:lstStyle>
          <a:p>
            <a:pPr rtl="1">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rtlCol="1"/>
          <a:lstStyle>
            <a:lvl1pPr algn="r" rtl="1">
              <a:defRPr/>
            </a:lvl1pPr>
          </a:lstStyle>
          <a:p>
            <a:pPr rtl="1">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idx="1"/>
          </p:nvPr>
        </p:nvSpPr>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rtlCol="1"/>
          <a:lstStyle>
            <a:lvl1pPr algn="r" rtl="1">
              <a:defRPr/>
            </a:lvl1pPr>
          </a:lstStyle>
          <a:p>
            <a:pPr rtl="1">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rtlCol="1"/>
          <a:lstStyle>
            <a:lvl1pPr algn="r" rtl="1">
              <a:defRPr/>
            </a:lvl1pPr>
          </a:lstStyle>
          <a:p>
            <a:pPr rtl="1">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rtlCol="1"/>
          <a:lstStyle>
            <a:lvl1pPr algn="r" rtl="1">
              <a:defRPr/>
            </a:lvl1pPr>
          </a:lstStyle>
          <a:p>
            <a:pPr rtl="1">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ar"/>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rtlCol="1"/>
          <a:lstStyle>
            <a:lvl1pPr algn="r" rtl="1">
              <a:defRPr/>
            </a:lvl1pPr>
          </a:lstStyle>
          <a:p>
            <a:pPr rtl="1">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rtlCol="1"/>
          <a:lstStyle>
            <a:lvl1pPr algn="r" rtl="1">
              <a:defRPr/>
            </a:lvl1pPr>
          </a:lstStyle>
          <a:p>
            <a:pPr rtl="1">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rtlCol="1"/>
          <a:lstStyle>
            <a:lvl1pPr algn="r" rtl="1">
              <a:defRPr/>
            </a:lvl1pPr>
          </a:lstStyle>
          <a:p>
            <a:pPr rtl="1">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rtlCol="1"/>
          <a:lstStyle>
            <a:lvl1pPr algn="r" rtl="1">
              <a:defRPr/>
            </a:lvl1pPr>
          </a:lstStyle>
          <a:p>
            <a:pPr rtl="1">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rtlCol="1"/>
          <a:lstStyle>
            <a:lvl1pPr algn="r" rtl="1">
              <a:defRPr/>
            </a:lvl1pPr>
          </a:lstStyle>
          <a:p>
            <a:pPr rtl="1">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rtlCol="1"/>
          <a:lstStyle>
            <a:lvl1pPr algn="r" rtl="1">
              <a:defRPr/>
            </a:lvl1pPr>
          </a:lstStyle>
          <a:p>
            <a:pPr rtl="1">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ar"/>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rtlCol="1"/>
          <a:lstStyle>
            <a:lvl1pPr algn="r" rtl="1">
              <a:defRPr/>
            </a:lvl1pPr>
          </a:lstStyle>
          <a:p>
            <a:pPr rtl="1">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ar"/>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rtlCol="1"/>
          <a:lstStyle>
            <a:lvl1pPr algn="r" rtl="1">
              <a:defRPr/>
            </a:lvl1pPr>
          </a:lstStyle>
          <a:p>
            <a:pPr rtl="1">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rtlCol="1"/>
          <a:lstStyle>
            <a:lvl1pPr algn="r" rtl="1">
              <a:defRPr/>
            </a:lvl1pPr>
          </a:lstStyle>
          <a:p>
            <a:pPr rtl="1">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idx="1"/>
          </p:nvPr>
        </p:nvSpPr>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rtlCol="1"/>
          <a:lstStyle>
            <a:lvl1pPr algn="r" rtl="1">
              <a:defRPr/>
            </a:lvl1pPr>
          </a:lstStyle>
          <a:p>
            <a:pPr rtl="1">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rtlCol="1"/>
          <a:lstStyle>
            <a:lvl1pPr algn="r" rtl="1">
              <a:defRPr/>
            </a:lvl1pPr>
          </a:lstStyle>
          <a:p>
            <a:pPr rtl="1">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rtlCol="1"/>
          <a:lstStyle>
            <a:lvl1pPr algn="r" rtl="1">
              <a:defRPr/>
            </a:lvl1pPr>
          </a:lstStyle>
          <a:p>
            <a:pPr rtl="1">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ar"/>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rtlCol="1"/>
          <a:lstStyle>
            <a:lvl1pPr algn="r" rtl="1">
              <a:defRPr/>
            </a:lvl1pPr>
          </a:lstStyle>
          <a:p>
            <a:pPr rtl="1">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rtlCol="1"/>
          <a:lstStyle>
            <a:lvl1pPr algn="r" rtl="1">
              <a:defRPr/>
            </a:lvl1pPr>
          </a:lstStyle>
          <a:p>
            <a:pPr rtl="1">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rtlCol="1"/>
          <a:lstStyle>
            <a:lvl1pPr algn="r" rtl="1">
              <a:defRPr/>
            </a:lvl1pPr>
          </a:lstStyle>
          <a:p>
            <a:pPr rtl="1">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rtlCol="1"/>
          <a:lstStyle>
            <a:lvl1pPr algn="r" rtl="1">
              <a:defRPr/>
            </a:lvl1pPr>
          </a:lstStyle>
          <a:p>
            <a:pPr rtl="1">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rtlCol="1"/>
          <a:lstStyle>
            <a:lvl1pPr algn="r" rtl="1">
              <a:defRPr/>
            </a:lvl1pPr>
          </a:lstStyle>
          <a:p>
            <a:pPr rtl="1">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rtlCol="1"/>
          <a:lstStyle>
            <a:lvl1pPr algn="r" rtl="1">
              <a:defRPr/>
            </a:lvl1pPr>
          </a:lstStyle>
          <a:p>
            <a:pPr rtl="1">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rtlCol="1"/>
          <a:lstStyle>
            <a:lvl1pPr algn="r" rtl="1">
              <a:defRPr/>
            </a:lvl1pPr>
          </a:lstStyle>
          <a:p>
            <a:pPr rtl="1">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ar"/>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rtlCol="1"/>
          <a:lstStyle>
            <a:lvl1pPr algn="r" rtl="1">
              <a:defRPr/>
            </a:lvl1pPr>
          </a:lstStyle>
          <a:p>
            <a:pPr rtl="1">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ar"/>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rtlCol="1"/>
          <a:lstStyle>
            <a:lvl1pPr algn="r" rtl="1">
              <a:defRPr/>
            </a:lvl1pPr>
          </a:lstStyle>
          <a:p>
            <a:pPr rtl="1">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idx="1"/>
          </p:nvPr>
        </p:nvSpPr>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rtlCol="1"/>
          <a:lstStyle>
            <a:lvl1pPr algn="r" rtl="1">
              <a:defRPr/>
            </a:lvl1pPr>
          </a:lstStyle>
          <a:p>
            <a:pPr rtl="1">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rtlCol="1"/>
          <a:lstStyle>
            <a:lvl1pPr algn="r" rtl="1">
              <a:defRPr/>
            </a:lvl1pPr>
          </a:lstStyle>
          <a:p>
            <a:pPr rtl="1">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ar"/>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rtlCol="1"/>
          <a:lstStyle>
            <a:lvl1pPr algn="r" rtl="1">
              <a:defRPr/>
            </a:lvl1pPr>
          </a:lstStyle>
          <a:p>
            <a:pPr rtl="1">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ar"/>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rtlCol="1"/>
          <a:lstStyle>
            <a:lvl1pPr algn="r" rtl="1">
              <a:defRPr/>
            </a:lvl1pPr>
          </a:lstStyle>
          <a:p>
            <a:pPr rtl="1">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rtlCol="1"/>
          <a:lstStyle>
            <a:lvl1pPr algn="r" rtl="1">
              <a:defRPr/>
            </a:lvl1pPr>
          </a:lstStyle>
          <a:p>
            <a:pPr rtl="1">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rtlCol="1"/>
          <a:lstStyle>
            <a:lvl1pPr algn="r" rtl="1">
              <a:defRPr>
                <a:latin typeface="+mn-lt"/>
              </a:defRPr>
            </a:lvl1pPr>
          </a:lstStyle>
          <a:p>
            <a:pPr rtl="1" fontAlgn="base">
              <a:spcBef>
                <a:spcPct val="0"/>
              </a:spcBef>
              <a:spcAft>
                <a:spcPts val="600"/>
              </a:spcAft>
            </a:pPr>
            <a:r>
              <a:rPr lang="ar">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rtlCol="1"/>
          <a:lstStyle>
            <a:lvl1pPr algn="r" rtl="1">
              <a:defRPr/>
            </a:lvl1pPr>
          </a:lstStyle>
          <a:p>
            <a:pPr rtl="1">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rtlCol="1"/>
          <a:lstStyle>
            <a:lvl1pPr algn="r" rtl="1">
              <a:defRPr/>
            </a:lvl1pPr>
          </a:lstStyle>
          <a:p>
            <a:pPr rtl="1">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rtlCol="1"/>
          <a:lstStyle>
            <a:lvl1pPr algn="r" rtl="1">
              <a:defRPr/>
            </a:lvl1pPr>
          </a:lstStyle>
          <a:p>
            <a:pPr rtl="1">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rtlCol="1"/>
          <a:lstStyle>
            <a:lvl1pPr algn="r" rtl="1">
              <a:defRPr/>
            </a:lvl1pPr>
          </a:lstStyle>
          <a:p>
            <a:pPr rtl="1">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rtlCol="1"/>
          <a:lstStyle>
            <a:lvl1pPr algn="r" rtl="1">
              <a:defRPr/>
            </a:lvl1pPr>
          </a:lstStyle>
          <a:p>
            <a:pPr rtl="1">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ar"/>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ar"/>
              <a:t>WA Digital Inclusion Project  |  Community Champions | Training Session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ar">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rtlCol="1"/>
          <a:lstStyle>
            <a:lvl1pPr algn="r" rtl="1">
              <a:defRPr/>
            </a:lvl1pPr>
          </a:lstStyle>
          <a:p>
            <a:pPr rtl="1">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ar"/>
              <a:t>WA Digital Inclusion Project  |  Community Champions | Training Session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F4418AFC-861C-4982-80A4-5A4606EFC09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10665FF3-7E02-D741-51A1-50BF59518F75}"/>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ar"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lumMod val="85000"/>
                  </a:schemeClr>
                </a:solidFill>
                <a:latin typeface="+mn-lt"/>
              </a:defRPr>
            </a:lvl1pPr>
          </a:lstStyle>
          <a:p>
            <a:pPr rtl="1" fontAlgn="base">
              <a:spcBef>
                <a:spcPct val="0"/>
              </a:spcBef>
              <a:spcAft>
                <a:spcPts val="600"/>
              </a:spcAft>
            </a:pPr>
            <a:r>
              <a:rPr lang="ar">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D9D9D9"/>
                </a:solidFill>
                <a:latin typeface="Kanit" charset="-34"/>
              </a:defRPr>
            </a:lvl1pPr>
          </a:lstStyle>
          <a:p>
            <a:pPr rtl="1">
              <a:defRPr/>
            </a:pPr>
            <a:fld id="{1B304148-1175-4D79-8512-E82E1E2935D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28B1101A-320B-8917-FAA8-4681916D2C3E}"/>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ar" sz="1000" i="1">
                <a:solidFill>
                  <a:schemeClr val="bg1"/>
                </a:solidFill>
              </a:rPr>
              <a:t>Lotterywest is the major supporter of the WA Digital Inclusion Project. WACOSS is leading the initiative and is responsible for project governance.</a:t>
            </a:r>
            <a:endParaRPr lang="en-AU" sz="1000">
              <a:solidFill>
                <a:schemeClr val="bg1"/>
              </a:solidFill>
            </a:endParaRPr>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r" rtl="1" eaLnBrk="0" fontAlgn="base" hangingPunct="0">
        <a:lnSpc>
          <a:spcPct val="90000"/>
        </a:lnSpc>
        <a:spcBef>
          <a:spcPct val="0"/>
        </a:spcBef>
        <a:spcAft>
          <a:spcPct val="0"/>
        </a:spcAft>
        <a:defRPr sz="3600" b="1" kern="1200">
          <a:solidFill>
            <a:srgbClr val="FFD38F"/>
          </a:solidFill>
          <a:latin typeface="+mj-lt"/>
          <a:ea typeface="+mj-ea"/>
          <a:cs typeface="+mj-cs"/>
        </a:defRPr>
      </a:lvl1pPr>
      <a:lvl2pPr algn="r" rtl="1" eaLnBrk="0" fontAlgn="base" hangingPunct="0">
        <a:lnSpc>
          <a:spcPct val="90000"/>
        </a:lnSpc>
        <a:spcBef>
          <a:spcPct val="0"/>
        </a:spcBef>
        <a:spcAft>
          <a:spcPct val="0"/>
        </a:spcAft>
        <a:defRPr sz="3600" b="1">
          <a:solidFill>
            <a:srgbClr val="FFD38F"/>
          </a:solidFill>
          <a:latin typeface="Kanit" charset="-34"/>
        </a:defRPr>
      </a:lvl2pPr>
      <a:lvl3pPr algn="r" rtl="1" eaLnBrk="0" fontAlgn="base" hangingPunct="0">
        <a:lnSpc>
          <a:spcPct val="90000"/>
        </a:lnSpc>
        <a:spcBef>
          <a:spcPct val="0"/>
        </a:spcBef>
        <a:spcAft>
          <a:spcPct val="0"/>
        </a:spcAft>
        <a:defRPr sz="3600" b="1">
          <a:solidFill>
            <a:srgbClr val="FFD38F"/>
          </a:solidFill>
          <a:latin typeface="Kanit" charset="-34"/>
        </a:defRPr>
      </a:lvl3pPr>
      <a:lvl4pPr algn="r" rtl="1" eaLnBrk="0" fontAlgn="base" hangingPunct="0">
        <a:lnSpc>
          <a:spcPct val="90000"/>
        </a:lnSpc>
        <a:spcBef>
          <a:spcPct val="0"/>
        </a:spcBef>
        <a:spcAft>
          <a:spcPct val="0"/>
        </a:spcAft>
        <a:defRPr sz="3600" b="1">
          <a:solidFill>
            <a:srgbClr val="FFD38F"/>
          </a:solidFill>
          <a:latin typeface="Kanit" charset="-34"/>
        </a:defRPr>
      </a:lvl4pPr>
      <a:lvl5pPr algn="r" rtl="1" eaLnBrk="0" fontAlgn="base" hangingPunct="0">
        <a:lnSpc>
          <a:spcPct val="90000"/>
        </a:lnSpc>
        <a:spcBef>
          <a:spcPct val="0"/>
        </a:spcBef>
        <a:spcAft>
          <a:spcPct val="0"/>
        </a:spcAft>
        <a:defRPr sz="3600" b="1">
          <a:solidFill>
            <a:srgbClr val="FFD38F"/>
          </a:solidFill>
          <a:latin typeface="Kanit" charset="-34"/>
        </a:defRPr>
      </a:lvl5pPr>
      <a:lvl6pPr marL="457200" algn="r" rtl="1" fontAlgn="base">
        <a:lnSpc>
          <a:spcPct val="90000"/>
        </a:lnSpc>
        <a:spcBef>
          <a:spcPct val="0"/>
        </a:spcBef>
        <a:spcAft>
          <a:spcPct val="0"/>
        </a:spcAft>
        <a:defRPr sz="3600" b="1">
          <a:solidFill>
            <a:srgbClr val="FFD38F"/>
          </a:solidFill>
          <a:latin typeface="Kanit" charset="-34"/>
        </a:defRPr>
      </a:lvl6pPr>
      <a:lvl7pPr marL="914400" algn="r" rtl="1" fontAlgn="base">
        <a:lnSpc>
          <a:spcPct val="90000"/>
        </a:lnSpc>
        <a:spcBef>
          <a:spcPct val="0"/>
        </a:spcBef>
        <a:spcAft>
          <a:spcPct val="0"/>
        </a:spcAft>
        <a:defRPr sz="3600" b="1">
          <a:solidFill>
            <a:srgbClr val="FFD38F"/>
          </a:solidFill>
          <a:latin typeface="Kanit" charset="-34"/>
        </a:defRPr>
      </a:lvl7pPr>
      <a:lvl8pPr marL="1371600" algn="r" rtl="1" fontAlgn="base">
        <a:lnSpc>
          <a:spcPct val="90000"/>
        </a:lnSpc>
        <a:spcBef>
          <a:spcPct val="0"/>
        </a:spcBef>
        <a:spcAft>
          <a:spcPct val="0"/>
        </a:spcAft>
        <a:defRPr sz="3600" b="1">
          <a:solidFill>
            <a:srgbClr val="FFD38F"/>
          </a:solidFill>
          <a:latin typeface="Kanit" charset="-34"/>
        </a:defRPr>
      </a:lvl8pPr>
      <a:lvl9pPr marL="1828800" algn="r" rtl="1" fontAlgn="base">
        <a:lnSpc>
          <a:spcPct val="90000"/>
        </a:lnSpc>
        <a:spcBef>
          <a:spcPct val="0"/>
        </a:spcBef>
        <a:spcAft>
          <a:spcPct val="0"/>
        </a:spcAft>
        <a:defRPr sz="3600" b="1">
          <a:solidFill>
            <a:srgbClr val="FFD38F"/>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solidFill>
                <a:latin typeface="+mn-lt"/>
              </a:defRPr>
            </a:lvl1pPr>
          </a:lstStyle>
          <a:p>
            <a:pPr rtl="1">
              <a:defRPr/>
            </a:pPr>
            <a:r>
              <a:rPr lang="ar"/>
              <a:t>WA Digital Inclusion Project  |  Community Champions | Training Session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chemeClr val="bg1"/>
                </a:solidFill>
                <a:latin typeface="Kanit" charset="-34"/>
              </a:defRPr>
            </a:lvl1pPr>
          </a:lstStyle>
          <a:p>
            <a:pPr rtl="1">
              <a:defRPr/>
            </a:pPr>
            <a:fld id="{53FA412E-38BE-4F79-B553-EDE76D44228E}"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609C099F-1679-74A2-E22A-71E38F5CDBE1}"/>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ar"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r" rtl="1" eaLnBrk="0" fontAlgn="base" hangingPunct="0">
        <a:lnSpc>
          <a:spcPct val="90000"/>
        </a:lnSpc>
        <a:spcBef>
          <a:spcPct val="0"/>
        </a:spcBef>
        <a:spcAft>
          <a:spcPct val="0"/>
        </a:spcAft>
        <a:defRPr sz="3600" b="1" kern="1200">
          <a:solidFill>
            <a:schemeClr val="bg1"/>
          </a:solidFill>
          <a:latin typeface="+mj-lt"/>
          <a:ea typeface="+mj-ea"/>
          <a:cs typeface="+mj-cs"/>
        </a:defRPr>
      </a:lvl1pPr>
      <a:lvl2pPr algn="r" rtl="1" eaLnBrk="0" fontAlgn="base" hangingPunct="0">
        <a:lnSpc>
          <a:spcPct val="90000"/>
        </a:lnSpc>
        <a:spcBef>
          <a:spcPct val="0"/>
        </a:spcBef>
        <a:spcAft>
          <a:spcPct val="0"/>
        </a:spcAft>
        <a:defRPr sz="3600" b="1">
          <a:solidFill>
            <a:schemeClr val="bg1"/>
          </a:solidFill>
          <a:latin typeface="Kanit" charset="-34"/>
        </a:defRPr>
      </a:lvl2pPr>
      <a:lvl3pPr algn="r" rtl="1" eaLnBrk="0" fontAlgn="base" hangingPunct="0">
        <a:lnSpc>
          <a:spcPct val="90000"/>
        </a:lnSpc>
        <a:spcBef>
          <a:spcPct val="0"/>
        </a:spcBef>
        <a:spcAft>
          <a:spcPct val="0"/>
        </a:spcAft>
        <a:defRPr sz="3600" b="1">
          <a:solidFill>
            <a:schemeClr val="bg1"/>
          </a:solidFill>
          <a:latin typeface="Kanit" charset="-34"/>
        </a:defRPr>
      </a:lvl3pPr>
      <a:lvl4pPr algn="r" rtl="1" eaLnBrk="0" fontAlgn="base" hangingPunct="0">
        <a:lnSpc>
          <a:spcPct val="90000"/>
        </a:lnSpc>
        <a:spcBef>
          <a:spcPct val="0"/>
        </a:spcBef>
        <a:spcAft>
          <a:spcPct val="0"/>
        </a:spcAft>
        <a:defRPr sz="3600" b="1">
          <a:solidFill>
            <a:schemeClr val="bg1"/>
          </a:solidFill>
          <a:latin typeface="Kanit" charset="-34"/>
        </a:defRPr>
      </a:lvl4pPr>
      <a:lvl5pPr algn="r" rtl="1" eaLnBrk="0" fontAlgn="base" hangingPunct="0">
        <a:lnSpc>
          <a:spcPct val="90000"/>
        </a:lnSpc>
        <a:spcBef>
          <a:spcPct val="0"/>
        </a:spcBef>
        <a:spcAft>
          <a:spcPct val="0"/>
        </a:spcAft>
        <a:defRPr sz="3600" b="1">
          <a:solidFill>
            <a:schemeClr val="bg1"/>
          </a:solidFill>
          <a:latin typeface="Kanit" charset="-34"/>
        </a:defRPr>
      </a:lvl5pPr>
      <a:lvl6pPr marL="457200" algn="r" rtl="1" fontAlgn="base">
        <a:lnSpc>
          <a:spcPct val="90000"/>
        </a:lnSpc>
        <a:spcBef>
          <a:spcPct val="0"/>
        </a:spcBef>
        <a:spcAft>
          <a:spcPct val="0"/>
        </a:spcAft>
        <a:defRPr sz="3600" b="1">
          <a:solidFill>
            <a:schemeClr val="bg1"/>
          </a:solidFill>
          <a:latin typeface="Kanit" charset="-34"/>
        </a:defRPr>
      </a:lvl6pPr>
      <a:lvl7pPr marL="914400" algn="r" rtl="1" fontAlgn="base">
        <a:lnSpc>
          <a:spcPct val="90000"/>
        </a:lnSpc>
        <a:spcBef>
          <a:spcPct val="0"/>
        </a:spcBef>
        <a:spcAft>
          <a:spcPct val="0"/>
        </a:spcAft>
        <a:defRPr sz="3600" b="1">
          <a:solidFill>
            <a:schemeClr val="bg1"/>
          </a:solidFill>
          <a:latin typeface="Kanit" charset="-34"/>
        </a:defRPr>
      </a:lvl7pPr>
      <a:lvl8pPr marL="1371600" algn="r" rtl="1" fontAlgn="base">
        <a:lnSpc>
          <a:spcPct val="90000"/>
        </a:lnSpc>
        <a:spcBef>
          <a:spcPct val="0"/>
        </a:spcBef>
        <a:spcAft>
          <a:spcPct val="0"/>
        </a:spcAft>
        <a:defRPr sz="3600" b="1">
          <a:solidFill>
            <a:schemeClr val="bg1"/>
          </a:solidFill>
          <a:latin typeface="Kanit" charset="-34"/>
        </a:defRPr>
      </a:lvl8pPr>
      <a:lvl9pPr marL="1828800" algn="r" rtl="1" fontAlgn="base">
        <a:lnSpc>
          <a:spcPct val="90000"/>
        </a:lnSpc>
        <a:spcBef>
          <a:spcPct val="0"/>
        </a:spcBef>
        <a:spcAft>
          <a:spcPct val="0"/>
        </a:spcAft>
        <a:defRPr sz="3600" b="1">
          <a:solidFill>
            <a:schemeClr val="bg1"/>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lumMod val="85000"/>
                  </a:schemeClr>
                </a:solidFill>
                <a:latin typeface="+mn-lt"/>
              </a:defRPr>
            </a:lvl1pPr>
          </a:lstStyle>
          <a:p>
            <a:pPr rtl="1">
              <a:defRPr/>
            </a:pPr>
            <a:r>
              <a:rPr lang="ar"/>
              <a:t>WA Digital Inclusion Project  |  Community Champions | Training Session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D9D9D9"/>
                </a:solidFill>
                <a:latin typeface="Kanit" charset="-34"/>
              </a:defRPr>
            </a:lvl1pPr>
          </a:lstStyle>
          <a:p>
            <a:pPr rtl="1">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r" rtl="1" eaLnBrk="0" fontAlgn="base" hangingPunct="0">
        <a:lnSpc>
          <a:spcPct val="90000"/>
        </a:lnSpc>
        <a:spcBef>
          <a:spcPct val="0"/>
        </a:spcBef>
        <a:spcAft>
          <a:spcPct val="0"/>
        </a:spcAft>
        <a:defRPr sz="3600" b="1" kern="1200">
          <a:solidFill>
            <a:srgbClr val="FFD38F"/>
          </a:solidFill>
          <a:latin typeface="+mj-lt"/>
          <a:ea typeface="+mj-ea"/>
          <a:cs typeface="+mj-cs"/>
        </a:defRPr>
      </a:lvl1pPr>
      <a:lvl2pPr algn="r" rtl="1" eaLnBrk="0" fontAlgn="base" hangingPunct="0">
        <a:lnSpc>
          <a:spcPct val="90000"/>
        </a:lnSpc>
        <a:spcBef>
          <a:spcPct val="0"/>
        </a:spcBef>
        <a:spcAft>
          <a:spcPct val="0"/>
        </a:spcAft>
        <a:defRPr sz="3600" b="1">
          <a:solidFill>
            <a:srgbClr val="FFD38F"/>
          </a:solidFill>
          <a:latin typeface="Kanit" charset="-34"/>
        </a:defRPr>
      </a:lvl2pPr>
      <a:lvl3pPr algn="r" rtl="1" eaLnBrk="0" fontAlgn="base" hangingPunct="0">
        <a:lnSpc>
          <a:spcPct val="90000"/>
        </a:lnSpc>
        <a:spcBef>
          <a:spcPct val="0"/>
        </a:spcBef>
        <a:spcAft>
          <a:spcPct val="0"/>
        </a:spcAft>
        <a:defRPr sz="3600" b="1">
          <a:solidFill>
            <a:srgbClr val="FFD38F"/>
          </a:solidFill>
          <a:latin typeface="Kanit" charset="-34"/>
        </a:defRPr>
      </a:lvl3pPr>
      <a:lvl4pPr algn="r" rtl="1" eaLnBrk="0" fontAlgn="base" hangingPunct="0">
        <a:lnSpc>
          <a:spcPct val="90000"/>
        </a:lnSpc>
        <a:spcBef>
          <a:spcPct val="0"/>
        </a:spcBef>
        <a:spcAft>
          <a:spcPct val="0"/>
        </a:spcAft>
        <a:defRPr sz="3600" b="1">
          <a:solidFill>
            <a:srgbClr val="FFD38F"/>
          </a:solidFill>
          <a:latin typeface="Kanit" charset="-34"/>
        </a:defRPr>
      </a:lvl4pPr>
      <a:lvl5pPr algn="r" rtl="1" eaLnBrk="0" fontAlgn="base" hangingPunct="0">
        <a:lnSpc>
          <a:spcPct val="90000"/>
        </a:lnSpc>
        <a:spcBef>
          <a:spcPct val="0"/>
        </a:spcBef>
        <a:spcAft>
          <a:spcPct val="0"/>
        </a:spcAft>
        <a:defRPr sz="3600" b="1">
          <a:solidFill>
            <a:srgbClr val="FFD38F"/>
          </a:solidFill>
          <a:latin typeface="Kanit" charset="-34"/>
        </a:defRPr>
      </a:lvl5pPr>
      <a:lvl6pPr marL="457200" algn="r" rtl="1" fontAlgn="base">
        <a:lnSpc>
          <a:spcPct val="90000"/>
        </a:lnSpc>
        <a:spcBef>
          <a:spcPct val="0"/>
        </a:spcBef>
        <a:spcAft>
          <a:spcPct val="0"/>
        </a:spcAft>
        <a:defRPr sz="3600" b="1">
          <a:solidFill>
            <a:srgbClr val="FFD38F"/>
          </a:solidFill>
          <a:latin typeface="Kanit" charset="-34"/>
        </a:defRPr>
      </a:lvl6pPr>
      <a:lvl7pPr marL="914400" algn="r" rtl="1" fontAlgn="base">
        <a:lnSpc>
          <a:spcPct val="90000"/>
        </a:lnSpc>
        <a:spcBef>
          <a:spcPct val="0"/>
        </a:spcBef>
        <a:spcAft>
          <a:spcPct val="0"/>
        </a:spcAft>
        <a:defRPr sz="3600" b="1">
          <a:solidFill>
            <a:srgbClr val="FFD38F"/>
          </a:solidFill>
          <a:latin typeface="Kanit" charset="-34"/>
        </a:defRPr>
      </a:lvl7pPr>
      <a:lvl8pPr marL="1371600" algn="r" rtl="1" fontAlgn="base">
        <a:lnSpc>
          <a:spcPct val="90000"/>
        </a:lnSpc>
        <a:spcBef>
          <a:spcPct val="0"/>
        </a:spcBef>
        <a:spcAft>
          <a:spcPct val="0"/>
        </a:spcAft>
        <a:defRPr sz="3600" b="1">
          <a:solidFill>
            <a:srgbClr val="FFD38F"/>
          </a:solidFill>
          <a:latin typeface="Kanit" charset="-34"/>
        </a:defRPr>
      </a:lvl8pPr>
      <a:lvl9pPr marL="1828800" algn="r" rtl="1" fontAlgn="base">
        <a:lnSpc>
          <a:spcPct val="90000"/>
        </a:lnSpc>
        <a:spcBef>
          <a:spcPct val="0"/>
        </a:spcBef>
        <a:spcAft>
          <a:spcPct val="0"/>
        </a:spcAft>
        <a:defRPr sz="3600" b="1">
          <a:solidFill>
            <a:srgbClr val="FFD38F"/>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ar"/>
              <a:t>WA Digital Inclusion Project  |  Community Champions | Training Session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solidFill>
                <a:latin typeface="+mn-lt"/>
              </a:defRPr>
            </a:lvl1pPr>
          </a:lstStyle>
          <a:p>
            <a:pPr rtl="1">
              <a:defRPr/>
            </a:pPr>
            <a:r>
              <a:rPr lang="ar"/>
              <a:t>WA Digital Inclusion Project  |  Community Champions | Training Session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chemeClr val="bg1"/>
                </a:solidFill>
                <a:latin typeface="Kanit" charset="-34"/>
              </a:defRPr>
            </a:lvl1pPr>
          </a:lstStyle>
          <a:p>
            <a:pPr rtl="1">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r" rtl="1" eaLnBrk="0" fontAlgn="base" hangingPunct="0">
        <a:lnSpc>
          <a:spcPct val="90000"/>
        </a:lnSpc>
        <a:spcBef>
          <a:spcPct val="0"/>
        </a:spcBef>
        <a:spcAft>
          <a:spcPct val="0"/>
        </a:spcAft>
        <a:defRPr sz="3600" b="1" kern="1200">
          <a:solidFill>
            <a:schemeClr val="bg1"/>
          </a:solidFill>
          <a:latin typeface="+mj-lt"/>
          <a:ea typeface="+mj-ea"/>
          <a:cs typeface="+mj-cs"/>
        </a:defRPr>
      </a:lvl1pPr>
      <a:lvl2pPr algn="r" rtl="1" eaLnBrk="0" fontAlgn="base" hangingPunct="0">
        <a:lnSpc>
          <a:spcPct val="90000"/>
        </a:lnSpc>
        <a:spcBef>
          <a:spcPct val="0"/>
        </a:spcBef>
        <a:spcAft>
          <a:spcPct val="0"/>
        </a:spcAft>
        <a:defRPr sz="3600" b="1">
          <a:solidFill>
            <a:schemeClr val="bg1"/>
          </a:solidFill>
          <a:latin typeface="Kanit" charset="-34"/>
        </a:defRPr>
      </a:lvl2pPr>
      <a:lvl3pPr algn="r" rtl="1" eaLnBrk="0" fontAlgn="base" hangingPunct="0">
        <a:lnSpc>
          <a:spcPct val="90000"/>
        </a:lnSpc>
        <a:spcBef>
          <a:spcPct val="0"/>
        </a:spcBef>
        <a:spcAft>
          <a:spcPct val="0"/>
        </a:spcAft>
        <a:defRPr sz="3600" b="1">
          <a:solidFill>
            <a:schemeClr val="bg1"/>
          </a:solidFill>
          <a:latin typeface="Kanit" charset="-34"/>
        </a:defRPr>
      </a:lvl3pPr>
      <a:lvl4pPr algn="r" rtl="1" eaLnBrk="0" fontAlgn="base" hangingPunct="0">
        <a:lnSpc>
          <a:spcPct val="90000"/>
        </a:lnSpc>
        <a:spcBef>
          <a:spcPct val="0"/>
        </a:spcBef>
        <a:spcAft>
          <a:spcPct val="0"/>
        </a:spcAft>
        <a:defRPr sz="3600" b="1">
          <a:solidFill>
            <a:schemeClr val="bg1"/>
          </a:solidFill>
          <a:latin typeface="Kanit" charset="-34"/>
        </a:defRPr>
      </a:lvl4pPr>
      <a:lvl5pPr algn="r" rtl="1" eaLnBrk="0" fontAlgn="base" hangingPunct="0">
        <a:lnSpc>
          <a:spcPct val="90000"/>
        </a:lnSpc>
        <a:spcBef>
          <a:spcPct val="0"/>
        </a:spcBef>
        <a:spcAft>
          <a:spcPct val="0"/>
        </a:spcAft>
        <a:defRPr sz="3600" b="1">
          <a:solidFill>
            <a:schemeClr val="bg1"/>
          </a:solidFill>
          <a:latin typeface="Kanit" charset="-34"/>
        </a:defRPr>
      </a:lvl5pPr>
      <a:lvl6pPr marL="457200" algn="r" rtl="1" fontAlgn="base">
        <a:lnSpc>
          <a:spcPct val="90000"/>
        </a:lnSpc>
        <a:spcBef>
          <a:spcPct val="0"/>
        </a:spcBef>
        <a:spcAft>
          <a:spcPct val="0"/>
        </a:spcAft>
        <a:defRPr sz="3600" b="1">
          <a:solidFill>
            <a:schemeClr val="bg1"/>
          </a:solidFill>
          <a:latin typeface="Kanit" charset="-34"/>
        </a:defRPr>
      </a:lvl6pPr>
      <a:lvl7pPr marL="914400" algn="r" rtl="1" fontAlgn="base">
        <a:lnSpc>
          <a:spcPct val="90000"/>
        </a:lnSpc>
        <a:spcBef>
          <a:spcPct val="0"/>
        </a:spcBef>
        <a:spcAft>
          <a:spcPct val="0"/>
        </a:spcAft>
        <a:defRPr sz="3600" b="1">
          <a:solidFill>
            <a:schemeClr val="bg1"/>
          </a:solidFill>
          <a:latin typeface="Kanit" charset="-34"/>
        </a:defRPr>
      </a:lvl7pPr>
      <a:lvl8pPr marL="1371600" algn="r" rtl="1" fontAlgn="base">
        <a:lnSpc>
          <a:spcPct val="90000"/>
        </a:lnSpc>
        <a:spcBef>
          <a:spcPct val="0"/>
        </a:spcBef>
        <a:spcAft>
          <a:spcPct val="0"/>
        </a:spcAft>
        <a:defRPr sz="3600" b="1">
          <a:solidFill>
            <a:schemeClr val="bg1"/>
          </a:solidFill>
          <a:latin typeface="Kanit" charset="-34"/>
        </a:defRPr>
      </a:lvl8pPr>
      <a:lvl9pPr marL="1828800" algn="r" rtl="1" fontAlgn="base">
        <a:lnSpc>
          <a:spcPct val="90000"/>
        </a:lnSpc>
        <a:spcBef>
          <a:spcPct val="0"/>
        </a:spcBef>
        <a:spcAft>
          <a:spcPct val="0"/>
        </a:spcAft>
        <a:defRPr sz="3600" b="1">
          <a:solidFill>
            <a:schemeClr val="bg1"/>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ar"/>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ar"/>
              <a:t>WA Digital Inclusion Project  |  Community Champions | Training Session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DA8C01AA-87BC-4F26-A33B-759EEC5B56CF}"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C59FB791-5267-1E63-A263-6AD86FC7730A}"/>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ar"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1164431" y="1593198"/>
            <a:ext cx="9876441" cy="2675965"/>
          </a:xfrm>
        </p:spPr>
        <p:txBody>
          <a:bodyPr rtlCol="1"/>
          <a:lstStyle/>
          <a:p>
            <a:pPr algn="ctr" rtl="1" eaLnBrk="1" hangingPunct="1"/>
            <a:r>
              <a:rPr lang="ar" sz="7200" dirty="0">
                <a:solidFill>
                  <a:schemeClr val="bg1"/>
                </a:solidFill>
                <a:latin typeface="Arial" panose="020B0604020202020204" pitchFamily="34" charset="0"/>
                <a:cs typeface="Arial" panose="020B0604020202020204" pitchFamily="34" charset="0"/>
              </a:rPr>
              <a:t>المهارات الرقمية </a:t>
            </a:r>
            <a:br>
              <a:rPr lang="en-AU" altLang="en-US" sz="7200" dirty="0">
                <a:solidFill>
                  <a:schemeClr val="bg1"/>
                </a:solidFill>
                <a:latin typeface="Arial" panose="020B0604020202020204" pitchFamily="34" charset="0"/>
                <a:cs typeface="Arial" panose="020B0604020202020204" pitchFamily="34" charset="0"/>
              </a:rPr>
            </a:br>
            <a:r>
              <a:rPr lang="ar" sz="7200" dirty="0">
                <a:solidFill>
                  <a:schemeClr val="bg1"/>
                </a:solidFill>
                <a:latin typeface="Arial" panose="020B0604020202020204" pitchFamily="34" charset="0"/>
                <a:cs typeface="Arial" panose="020B0604020202020204" pitchFamily="34" charset="0"/>
              </a:rPr>
              <a:t>جلسة معلومات</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303" y="5528470"/>
            <a:ext cx="263139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2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D593-AA17-E755-FC4E-231B85D2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2E706-C81B-FDE5-5A88-54DF6F19B318}"/>
              </a:ext>
            </a:extLst>
          </p:cNvPr>
          <p:cNvSpPr>
            <a:spLocks noGrp="1"/>
          </p:cNvSpPr>
          <p:nvPr>
            <p:ph type="title"/>
          </p:nvPr>
        </p:nvSpPr>
        <p:spPr>
          <a:xfrm>
            <a:off x="0" y="171864"/>
            <a:ext cx="9244361" cy="1325563"/>
          </a:xfrm>
        </p:spPr>
        <p:txBody>
          <a:bodyPr/>
          <a:lstStyle/>
          <a:p>
            <a:r>
              <a:rPr lang="ar-AE" sz="5400" dirty="0">
                <a:latin typeface="Arial" panose="020B0604020202020204" pitchFamily="34" charset="0"/>
                <a:cs typeface="Arial" panose="020B0604020202020204" pitchFamily="34" charset="0"/>
              </a:rPr>
              <a:t>احتيال للتحكم عن بُعد واختراق الأجهزة.</a:t>
            </a:r>
          </a:p>
        </p:txBody>
      </p:sp>
      <p:sp>
        <p:nvSpPr>
          <p:cNvPr id="9" name="Content Placeholder 2">
            <a:extLst>
              <a:ext uri="{FF2B5EF4-FFF2-40B4-BE49-F238E27FC236}">
                <a16:creationId xmlns:a16="http://schemas.microsoft.com/office/drawing/2014/main" id="{3D30CECD-1948-9A9B-62BB-6DE619875E8D}"/>
              </a:ext>
            </a:extLst>
          </p:cNvPr>
          <p:cNvSpPr>
            <a:spLocks noGrp="1"/>
          </p:cNvSpPr>
          <p:nvPr>
            <p:ph sz="half" idx="1"/>
          </p:nvPr>
        </p:nvSpPr>
        <p:spPr>
          <a:xfrm>
            <a:off x="6177776" y="1800053"/>
            <a:ext cx="5441795" cy="3929223"/>
          </a:xfrm>
        </p:spPr>
        <p:txBody>
          <a:bodyPr/>
          <a:lstStyle/>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سيتصل بك المحتالون أو يرسلون لك بريدًا إلكترونيًا للتواصل معك. </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سيطلبون منك تنزيل شيء ما، وعادةً ما يتظاهرون بـ "إصلاح" جهاز حاسوبك. </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وهذا يتيح لهم فرصة الوصول إلى جهازك لسرقة المعلومات المحفوظة عليه.</a:t>
            </a:r>
          </a:p>
        </p:txBody>
      </p:sp>
      <p:sp>
        <p:nvSpPr>
          <p:cNvPr id="6" name="Slide Number Placeholder 5">
            <a:extLst>
              <a:ext uri="{FF2B5EF4-FFF2-40B4-BE49-F238E27FC236}">
                <a16:creationId xmlns:a16="http://schemas.microsoft.com/office/drawing/2014/main" id="{3B70A0B2-DF0D-3677-2346-B835ABD2057F}"/>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grpSp>
        <p:nvGrpSpPr>
          <p:cNvPr id="3" name="Group 2">
            <a:extLst>
              <a:ext uri="{FF2B5EF4-FFF2-40B4-BE49-F238E27FC236}">
                <a16:creationId xmlns:a16="http://schemas.microsoft.com/office/drawing/2014/main" id="{C91D8B90-FB08-F8DD-9BA9-B15733B25B18}"/>
              </a:ext>
            </a:extLst>
          </p:cNvPr>
          <p:cNvGrpSpPr/>
          <p:nvPr/>
        </p:nvGrpSpPr>
        <p:grpSpPr>
          <a:xfrm>
            <a:off x="9435611" y="339725"/>
            <a:ext cx="915804" cy="915804"/>
            <a:chOff x="5030425" y="1731585"/>
            <a:chExt cx="1578417" cy="1578417"/>
          </a:xfrm>
        </p:grpSpPr>
        <p:pic>
          <p:nvPicPr>
            <p:cNvPr id="4" name="Graphic 3" descr="Laptop outline">
              <a:extLst>
                <a:ext uri="{FF2B5EF4-FFF2-40B4-BE49-F238E27FC236}">
                  <a16:creationId xmlns:a16="http://schemas.microsoft.com/office/drawing/2014/main" id="{DF17DD5D-D472-937A-CF50-4DFF6963C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5" name="Oval 4">
              <a:extLst>
                <a:ext uri="{FF2B5EF4-FFF2-40B4-BE49-F238E27FC236}">
                  <a16:creationId xmlns:a16="http://schemas.microsoft.com/office/drawing/2014/main" id="{F1860F6C-AC18-29F2-CA9A-CDBB99C5530A}"/>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 name="Group 10">
            <a:extLst>
              <a:ext uri="{FF2B5EF4-FFF2-40B4-BE49-F238E27FC236}">
                <a16:creationId xmlns:a16="http://schemas.microsoft.com/office/drawing/2014/main" id="{A8BCEA7D-D627-ABBD-2EC4-94CCB0B3EACD}"/>
              </a:ext>
            </a:extLst>
          </p:cNvPr>
          <p:cNvGrpSpPr/>
          <p:nvPr/>
        </p:nvGrpSpPr>
        <p:grpSpPr>
          <a:xfrm>
            <a:off x="332845" y="1455914"/>
            <a:ext cx="6004761" cy="5230222"/>
            <a:chOff x="5311381" y="1189452"/>
            <a:chExt cx="6004761" cy="5230222"/>
          </a:xfrm>
        </p:grpSpPr>
        <p:pic>
          <p:nvPicPr>
            <p:cNvPr id="1026" name="Picture 2" descr="Tech support scams scare you into thinking there's a problem with your computer, often by showing you fake malware warnings.">
              <a:extLst>
                <a:ext uri="{FF2B5EF4-FFF2-40B4-BE49-F238E27FC236}">
                  <a16:creationId xmlns:a16="http://schemas.microsoft.com/office/drawing/2014/main" id="{2D5B6164-6FC9-6F83-B85E-963B6335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81" y="1189452"/>
              <a:ext cx="6004761" cy="52302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F9A439-7CDF-155E-3F88-33F3609A71EA}"/>
                </a:ext>
              </a:extLst>
            </p:cNvPr>
            <p:cNvSpPr/>
            <p:nvPr/>
          </p:nvSpPr>
          <p:spPr>
            <a:xfrm>
              <a:off x="8906022" y="3711847"/>
              <a:ext cx="1294227" cy="2444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789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4134-7D0C-5E32-1382-E0F72A59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39F41-626A-050B-F482-E378DCF7174D}"/>
              </a:ext>
            </a:extLst>
          </p:cNvPr>
          <p:cNvSpPr>
            <a:spLocks noGrp="1"/>
          </p:cNvSpPr>
          <p:nvPr>
            <p:ph type="title"/>
          </p:nvPr>
        </p:nvSpPr>
        <p:spPr>
          <a:xfrm>
            <a:off x="-223024" y="167408"/>
            <a:ext cx="9673891" cy="1325563"/>
          </a:xfrm>
        </p:spPr>
        <p:txBody>
          <a:bodyPr/>
          <a:lstStyle/>
          <a:p>
            <a:r>
              <a:rPr lang="ar-AE" sz="5400" dirty="0">
                <a:latin typeface="Arial" panose="020B0604020202020204" pitchFamily="34" charset="0"/>
                <a:cs typeface="Arial" panose="020B0604020202020204" pitchFamily="34" charset="0"/>
              </a:rPr>
              <a:t>عمليات الاحتيال في التسوق عبر الإنترنت</a:t>
            </a:r>
          </a:p>
        </p:txBody>
      </p:sp>
      <p:sp>
        <p:nvSpPr>
          <p:cNvPr id="9" name="Content Placeholder 2">
            <a:extLst>
              <a:ext uri="{FF2B5EF4-FFF2-40B4-BE49-F238E27FC236}">
                <a16:creationId xmlns:a16="http://schemas.microsoft.com/office/drawing/2014/main" id="{12346186-C9D8-5984-13FC-1F64977017EA}"/>
              </a:ext>
            </a:extLst>
          </p:cNvPr>
          <p:cNvSpPr>
            <a:spLocks noGrp="1"/>
          </p:cNvSpPr>
          <p:nvPr>
            <p:ph sz="half" idx="1"/>
          </p:nvPr>
        </p:nvSpPr>
        <p:spPr>
          <a:xfrm>
            <a:off x="7765267" y="2048921"/>
            <a:ext cx="3820849" cy="3516923"/>
          </a:xfrm>
        </p:spPr>
        <p:txBody>
          <a:bodyPr/>
          <a:lstStyle/>
          <a:p>
            <a:pPr marL="0" lvl="0" indent="0">
              <a:lnSpc>
                <a:spcPct val="107000"/>
              </a:lnSpc>
              <a:spcAft>
                <a:spcPts val="800"/>
              </a:spcAft>
              <a:buNone/>
              <a:tabLst>
                <a:tab pos="457200" algn="l"/>
              </a:tabLst>
            </a:pPr>
            <a:r>
              <a:rPr lang="ar-AE"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يقوم المحتالون بإنشاء إعلانات أو مواقع ويب مزيفة لبيع المنتجات. </a:t>
            </a:r>
          </a:p>
          <a:p>
            <a:pPr marL="0" lvl="0" indent="0">
              <a:lnSpc>
                <a:spcPct val="107000"/>
              </a:lnSpc>
              <a:spcAft>
                <a:spcPts val="800"/>
              </a:spcAft>
              <a:buNone/>
              <a:tabLst>
                <a:tab pos="457200" algn="l"/>
              </a:tabLst>
            </a:pPr>
            <a:r>
              <a:rPr lang="ar-AE" sz="36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سوف يأخذون أموالك ولن يعطوك المنتج أبدًا.</a:t>
            </a:r>
          </a:p>
        </p:txBody>
      </p:sp>
      <p:sp>
        <p:nvSpPr>
          <p:cNvPr id="6" name="Slide Number Placeholder 5">
            <a:extLst>
              <a:ext uri="{FF2B5EF4-FFF2-40B4-BE49-F238E27FC236}">
                <a16:creationId xmlns:a16="http://schemas.microsoft.com/office/drawing/2014/main" id="{639C1408-CAF9-3655-BB59-4DE809076837}"/>
              </a:ext>
            </a:extLst>
          </p:cNvPr>
          <p:cNvSpPr>
            <a:spLocks noGrp="1"/>
          </p:cNvSpPr>
          <p:nvPr>
            <p:ph type="sldNum" sz="quarter" idx="11"/>
          </p:nvPr>
        </p:nvSpPr>
        <p:spPr/>
        <p:txBody>
          <a:bodyPr/>
          <a:lstStyle/>
          <a:p>
            <a:pPr>
              <a:defRPr/>
            </a:pPr>
            <a:fld id="{5D834F31-63CD-4BB0-9F9E-B240BA518BE4}" type="slidenum">
              <a:rPr lang="en-AU" altLang="en-US" smtClean="0"/>
              <a:pPr>
                <a:defRPr/>
              </a:pPr>
              <a:t>11</a:t>
            </a:fld>
            <a:endParaRPr lang="en-AU" altLang="en-US"/>
          </a:p>
        </p:txBody>
      </p:sp>
      <p:pic>
        <p:nvPicPr>
          <p:cNvPr id="7" name="Picture 6">
            <a:extLst>
              <a:ext uri="{FF2B5EF4-FFF2-40B4-BE49-F238E27FC236}">
                <a16:creationId xmlns:a16="http://schemas.microsoft.com/office/drawing/2014/main" id="{D894A721-EC26-12D6-70AA-9A6F3DB33FD8}"/>
              </a:ext>
            </a:extLst>
          </p:cNvPr>
          <p:cNvPicPr>
            <a:picLocks noChangeAspect="1"/>
          </p:cNvPicPr>
          <p:nvPr/>
        </p:nvPicPr>
        <p:blipFill>
          <a:blip r:embed="rId3"/>
          <a:srcRect l="9261" t="55431" r="74724" b="8512"/>
          <a:stretch/>
        </p:blipFill>
        <p:spPr>
          <a:xfrm>
            <a:off x="9450867" y="318759"/>
            <a:ext cx="1062666" cy="1022860"/>
          </a:xfrm>
          <a:prstGeom prst="rect">
            <a:avLst/>
          </a:prstGeom>
        </p:spPr>
      </p:pic>
      <p:pic>
        <p:nvPicPr>
          <p:cNvPr id="13" name="Picture 12">
            <a:extLst>
              <a:ext uri="{FF2B5EF4-FFF2-40B4-BE49-F238E27FC236}">
                <a16:creationId xmlns:a16="http://schemas.microsoft.com/office/drawing/2014/main" id="{381FA298-7390-652D-854E-FF6193A55162}"/>
              </a:ext>
            </a:extLst>
          </p:cNvPr>
          <p:cNvPicPr>
            <a:picLocks noChangeAspect="1"/>
          </p:cNvPicPr>
          <p:nvPr/>
        </p:nvPicPr>
        <p:blipFill>
          <a:blip r:embed="rId4"/>
          <a:stretch>
            <a:fillRect/>
          </a:stretch>
        </p:blipFill>
        <p:spPr>
          <a:xfrm>
            <a:off x="0" y="1218730"/>
            <a:ext cx="8042030" cy="5177307"/>
          </a:xfrm>
          <a:prstGeom prst="rect">
            <a:avLst/>
          </a:prstGeom>
        </p:spPr>
      </p:pic>
    </p:spTree>
    <p:extLst>
      <p:ext uri="{BB962C8B-B14F-4D97-AF65-F5344CB8AC3E}">
        <p14:creationId xmlns:p14="http://schemas.microsoft.com/office/powerpoint/2010/main" val="3570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1" y="167408"/>
            <a:ext cx="7158004" cy="1325563"/>
          </a:xfrm>
        </p:spPr>
        <p:txBody>
          <a:bodyPr/>
          <a:lstStyle/>
          <a:p>
            <a:r>
              <a:rPr lang="ar-AE" sz="5400" dirty="0">
                <a:latin typeface="Arial" panose="020B0604020202020204" pitchFamily="34" charset="0"/>
                <a:cs typeface="Arial" panose="020B0604020202020204" pitchFamily="34" charset="0"/>
              </a:rPr>
              <a:t>عمليات التصيد الاحتيالي</a:t>
            </a: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6802245" y="1628078"/>
            <a:ext cx="4940676" cy="4081345"/>
          </a:xfrm>
        </p:spPr>
        <p:txBody>
          <a:bodyPr/>
          <a:lstStyle/>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يرسل المحتالون رسائل بريد إلكتروني مزيفة من خلال انتحال شخصية موظف يعمل لدى البنك أو الحكومة.</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عادةً ما يطلبون منك إرسال معلومات شخصية. </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وبمجرد حصولهم على ما يكفي من المعلومات يمكنهم التظاهر بأنهم أنت.</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9363402"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449080" y="1303524"/>
            <a:ext cx="6203908" cy="4818496"/>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E64E-CFCA-7A9D-3089-24A564D0F27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301F653-1340-1A0A-F8EB-F83BA3C4905D}"/>
              </a:ext>
            </a:extLst>
          </p:cNvPr>
          <p:cNvSpPr>
            <a:spLocks noGrp="1"/>
          </p:cNvSpPr>
          <p:nvPr>
            <p:ph sz="half" idx="1"/>
          </p:nvPr>
        </p:nvSpPr>
        <p:spPr>
          <a:xfrm>
            <a:off x="6472332" y="1492972"/>
            <a:ext cx="5271864" cy="4370340"/>
          </a:xfrm>
        </p:spPr>
        <p:txBody>
          <a:bodyPr/>
          <a:lstStyle/>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عندما يستغل المحتال الأشخاص الذين يبحثون عن الحب عبر الإنترنت.</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غالبًا ما يتظاهرون بأن لديهم مشاعر تجاهك ثم يطلبون منك المال بمجرد أن تثق بهم.</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إذا كنت تستخدم تطبيقات أو مواقع المواعدة، تأكد من هوية الشخص عن طريق اللقاء وجهًا لوجه إذا أمكن.</a:t>
            </a:r>
            <a:endParaRPr lang="en-US"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41970ED-F3C8-5BA0-467A-AC6CDE4907CE}"/>
              </a:ext>
            </a:extLst>
          </p:cNvPr>
          <p:cNvSpPr>
            <a:spLocks noGrp="1"/>
          </p:cNvSpPr>
          <p:nvPr>
            <p:ph type="sldNum" sz="quarter" idx="11"/>
          </p:nvPr>
        </p:nvSpPr>
        <p:spPr/>
        <p:txBody>
          <a:bodyPr/>
          <a:lstStyle/>
          <a:p>
            <a:pPr>
              <a:defRPr/>
            </a:pPr>
            <a:fld id="{5D834F31-63CD-4BB0-9F9E-B240BA518BE4}" type="slidenum">
              <a:rPr lang="en-AU" altLang="en-US" smtClean="0"/>
              <a:pPr>
                <a:defRPr/>
              </a:pPr>
              <a:t>13</a:t>
            </a:fld>
            <a:endParaRPr lang="en-AU" altLang="en-US"/>
          </a:p>
        </p:txBody>
      </p:sp>
      <p:pic>
        <p:nvPicPr>
          <p:cNvPr id="4" name="Picture 3" descr="Shape, icon&#10;&#10;Description automatically generated">
            <a:extLst>
              <a:ext uri="{FF2B5EF4-FFF2-40B4-BE49-F238E27FC236}">
                <a16:creationId xmlns:a16="http://schemas.microsoft.com/office/drawing/2014/main" id="{7CBBFA99-B129-9E88-3C74-318B8AAE0227}"/>
              </a:ext>
            </a:extLst>
          </p:cNvPr>
          <p:cNvPicPr>
            <a:picLocks noChangeAspect="1"/>
          </p:cNvPicPr>
          <p:nvPr/>
        </p:nvPicPr>
        <p:blipFill>
          <a:blip r:embed="rId3"/>
          <a:stretch>
            <a:fillRect/>
          </a:stretch>
        </p:blipFill>
        <p:spPr>
          <a:xfrm>
            <a:off x="9430086" y="278075"/>
            <a:ext cx="1104228" cy="1104228"/>
          </a:xfrm>
          <a:prstGeom prst="rect">
            <a:avLst/>
          </a:prstGeom>
        </p:spPr>
      </p:pic>
      <p:pic>
        <p:nvPicPr>
          <p:cNvPr id="14" name="Picture 13">
            <a:extLst>
              <a:ext uri="{FF2B5EF4-FFF2-40B4-BE49-F238E27FC236}">
                <a16:creationId xmlns:a16="http://schemas.microsoft.com/office/drawing/2014/main" id="{9D4ADBD8-6E2C-0C61-08E7-C5A33836D091}"/>
              </a:ext>
            </a:extLst>
          </p:cNvPr>
          <p:cNvPicPr>
            <a:picLocks noChangeAspect="1"/>
          </p:cNvPicPr>
          <p:nvPr/>
        </p:nvPicPr>
        <p:blipFill>
          <a:blip r:embed="rId4"/>
          <a:srcRect r="2937" b="8764"/>
          <a:stretch/>
        </p:blipFill>
        <p:spPr>
          <a:xfrm>
            <a:off x="304861" y="1271636"/>
            <a:ext cx="6167471" cy="5545162"/>
          </a:xfrm>
          <a:prstGeom prst="rect">
            <a:avLst/>
          </a:prstGeom>
        </p:spPr>
      </p:pic>
      <p:sp>
        <p:nvSpPr>
          <p:cNvPr id="2" name="Title 1">
            <a:extLst>
              <a:ext uri="{FF2B5EF4-FFF2-40B4-BE49-F238E27FC236}">
                <a16:creationId xmlns:a16="http://schemas.microsoft.com/office/drawing/2014/main" id="{B567E13F-D478-88E4-760F-5A82371BF55F}"/>
              </a:ext>
            </a:extLst>
          </p:cNvPr>
          <p:cNvSpPr>
            <a:spLocks noGrp="1"/>
          </p:cNvSpPr>
          <p:nvPr>
            <p:ph type="title"/>
          </p:nvPr>
        </p:nvSpPr>
        <p:spPr>
          <a:xfrm>
            <a:off x="2019450" y="167408"/>
            <a:ext cx="7202609" cy="1325563"/>
          </a:xfrm>
        </p:spPr>
        <p:txBody>
          <a:bodyPr/>
          <a:lstStyle/>
          <a:p>
            <a:r>
              <a:rPr lang="ar-AE" sz="5400" dirty="0">
                <a:latin typeface="Arial" panose="020B0604020202020204" pitchFamily="34" charset="0"/>
                <a:cs typeface="Arial" panose="020B0604020202020204" pitchFamily="34" charset="0"/>
              </a:rPr>
              <a:t>عمليات الاحتيال الرومانسية</a:t>
            </a:r>
          </a:p>
        </p:txBody>
      </p:sp>
    </p:spTree>
    <p:extLst>
      <p:ext uri="{BB962C8B-B14F-4D97-AF65-F5344CB8AC3E}">
        <p14:creationId xmlns:p14="http://schemas.microsoft.com/office/powerpoint/2010/main" val="1199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8793-08EF-BE55-516F-92C0168C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56233-B9BE-55FF-7C2D-8D59101CF735}"/>
              </a:ext>
            </a:extLst>
          </p:cNvPr>
          <p:cNvSpPr>
            <a:spLocks noGrp="1"/>
          </p:cNvSpPr>
          <p:nvPr>
            <p:ph type="title"/>
          </p:nvPr>
        </p:nvSpPr>
        <p:spPr>
          <a:xfrm>
            <a:off x="2019451" y="167408"/>
            <a:ext cx="7347574" cy="1325563"/>
          </a:xfrm>
        </p:spPr>
        <p:txBody>
          <a:bodyPr/>
          <a:lstStyle/>
          <a:p>
            <a:r>
              <a:rPr lang="ar-AE" sz="5400" dirty="0">
                <a:latin typeface="Arial" panose="020B0604020202020204" pitchFamily="34" charset="0"/>
                <a:cs typeface="Arial" panose="020B0604020202020204" pitchFamily="34" charset="0"/>
              </a:rPr>
              <a:t>احتيال بطاقات الهدايا.</a:t>
            </a:r>
          </a:p>
        </p:txBody>
      </p:sp>
      <p:sp>
        <p:nvSpPr>
          <p:cNvPr id="9" name="Content Placeholder 2">
            <a:extLst>
              <a:ext uri="{FF2B5EF4-FFF2-40B4-BE49-F238E27FC236}">
                <a16:creationId xmlns:a16="http://schemas.microsoft.com/office/drawing/2014/main" id="{71DA8F00-A885-74AD-A651-E43D26ED01D0}"/>
              </a:ext>
            </a:extLst>
          </p:cNvPr>
          <p:cNvSpPr>
            <a:spLocks noGrp="1"/>
          </p:cNvSpPr>
          <p:nvPr>
            <p:ph sz="half" idx="1"/>
          </p:nvPr>
        </p:nvSpPr>
        <p:spPr>
          <a:xfrm>
            <a:off x="5001369" y="1624590"/>
            <a:ext cx="6352431" cy="4173696"/>
          </a:xfrm>
        </p:spPr>
        <p:txBody>
          <a:bodyPr/>
          <a:lstStyle/>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يقنعك المحتالون بشراء بطاقات هدايا ومشاركة تفاصيلها معهم.</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يتظاهرون بأنهم جهات رسمية أو شركات معروفة أو حتى شخصية معروفة لإضفاء المصداقية ولإقناعك.</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يدّعون أن الدفع عبر بطاقات الهدايا ضروري لحل مشكلة أو لمساعدة شخص في حالة طارئة.</a:t>
            </a:r>
          </a:p>
        </p:txBody>
      </p:sp>
      <p:sp>
        <p:nvSpPr>
          <p:cNvPr id="6" name="Slide Number Placeholder 5">
            <a:extLst>
              <a:ext uri="{FF2B5EF4-FFF2-40B4-BE49-F238E27FC236}">
                <a16:creationId xmlns:a16="http://schemas.microsoft.com/office/drawing/2014/main" id="{33C57735-F07D-3786-F0F0-F41536355446}"/>
              </a:ext>
            </a:extLst>
          </p:cNvPr>
          <p:cNvSpPr>
            <a:spLocks noGrp="1"/>
          </p:cNvSpPr>
          <p:nvPr>
            <p:ph type="sldNum" sz="quarter" idx="11"/>
          </p:nvPr>
        </p:nvSpPr>
        <p:spPr/>
        <p:txBody>
          <a:bodyPr/>
          <a:lstStyle/>
          <a:p>
            <a:pPr>
              <a:defRPr/>
            </a:pPr>
            <a:fld id="{5D834F31-63CD-4BB0-9F9E-B240BA518BE4}" type="slidenum">
              <a:rPr lang="en-AU" altLang="en-US" smtClean="0"/>
              <a:pPr>
                <a:defRPr/>
              </a:pPr>
              <a:t>14</a:t>
            </a:fld>
            <a:endParaRPr lang="en-AU" altLang="en-US"/>
          </a:p>
        </p:txBody>
      </p:sp>
      <p:grpSp>
        <p:nvGrpSpPr>
          <p:cNvPr id="3" name="Group 2">
            <a:extLst>
              <a:ext uri="{FF2B5EF4-FFF2-40B4-BE49-F238E27FC236}">
                <a16:creationId xmlns:a16="http://schemas.microsoft.com/office/drawing/2014/main" id="{63AE63D5-FB13-5C6E-345C-B40D8B86FCA2}"/>
              </a:ext>
            </a:extLst>
          </p:cNvPr>
          <p:cNvGrpSpPr/>
          <p:nvPr/>
        </p:nvGrpSpPr>
        <p:grpSpPr>
          <a:xfrm>
            <a:off x="9578948" y="339725"/>
            <a:ext cx="836291" cy="836291"/>
            <a:chOff x="9016717" y="3899393"/>
            <a:chExt cx="1578417" cy="1578417"/>
          </a:xfrm>
        </p:grpSpPr>
        <p:pic>
          <p:nvPicPr>
            <p:cNvPr id="7" name="Graphic 2" descr="Present outline">
              <a:extLst>
                <a:ext uri="{FF2B5EF4-FFF2-40B4-BE49-F238E27FC236}">
                  <a16:creationId xmlns:a16="http://schemas.microsoft.com/office/drawing/2014/main" id="{F2CA50CD-2E04-EC69-230D-3912A1848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5029" y="3929178"/>
              <a:ext cx="1249368" cy="1249368"/>
            </a:xfrm>
            <a:prstGeom prst="rect">
              <a:avLst/>
            </a:prstGeom>
          </p:spPr>
        </p:pic>
        <p:sp>
          <p:nvSpPr>
            <p:cNvPr id="8" name="Oval 7">
              <a:extLst>
                <a:ext uri="{FF2B5EF4-FFF2-40B4-BE49-F238E27FC236}">
                  <a16:creationId xmlns:a16="http://schemas.microsoft.com/office/drawing/2014/main" id="{6ED400B9-9136-4AEB-FC0F-21E4465A1E55}"/>
                </a:ext>
              </a:extLst>
            </p:cNvPr>
            <p:cNvSpPr/>
            <p:nvPr/>
          </p:nvSpPr>
          <p:spPr>
            <a:xfrm>
              <a:off x="9016717" y="3899393"/>
              <a:ext cx="1578417" cy="1578417"/>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a:extLst>
              <a:ext uri="{FF2B5EF4-FFF2-40B4-BE49-F238E27FC236}">
                <a16:creationId xmlns:a16="http://schemas.microsoft.com/office/drawing/2014/main" id="{04963001-3A70-EB76-DF82-B46F2719FDA6}"/>
              </a:ext>
            </a:extLst>
          </p:cNvPr>
          <p:cNvPicPr>
            <a:picLocks noChangeAspect="1"/>
          </p:cNvPicPr>
          <p:nvPr/>
        </p:nvPicPr>
        <p:blipFill>
          <a:blip r:embed="rId5"/>
          <a:srcRect l="4626" t="1229" r="5248"/>
          <a:stretch/>
        </p:blipFill>
        <p:spPr>
          <a:xfrm>
            <a:off x="579863" y="167408"/>
            <a:ext cx="3769113" cy="6605333"/>
          </a:xfrm>
          <a:prstGeom prst="rect">
            <a:avLst/>
          </a:prstGeom>
        </p:spPr>
      </p:pic>
    </p:spTree>
    <p:extLst>
      <p:ext uri="{BB962C8B-B14F-4D97-AF65-F5344CB8AC3E}">
        <p14:creationId xmlns:p14="http://schemas.microsoft.com/office/powerpoint/2010/main" val="3188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6D81F-D180-DEAF-414E-38AF6C90DE63}"/>
              </a:ext>
            </a:extLst>
          </p:cNvPr>
          <p:cNvSpPr>
            <a:spLocks noGrp="1"/>
          </p:cNvSpPr>
          <p:nvPr>
            <p:ph type="title"/>
          </p:nvPr>
        </p:nvSpPr>
        <p:spPr>
          <a:xfrm>
            <a:off x="1162214" y="171760"/>
            <a:ext cx="9867572" cy="1325563"/>
          </a:xfrm>
        </p:spPr>
        <p:txBody>
          <a:bodyPr rtlCol="1"/>
          <a:lstStyle/>
          <a:p>
            <a:pPr algn="ctr" rtl="1"/>
            <a:r>
              <a:rPr lang="ar" sz="5400" dirty="0">
                <a:latin typeface="Arial" panose="020B0604020202020204" pitchFamily="34" charset="0"/>
                <a:cs typeface="Arial" panose="020B0604020202020204" pitchFamily="34" charset="0"/>
              </a:rPr>
              <a:t>نصائح للبقاء آمنًا على الإنترنت</a:t>
            </a:r>
          </a:p>
        </p:txBody>
      </p:sp>
      <p:graphicFrame>
        <p:nvGraphicFramePr>
          <p:cNvPr id="10" name="Content Placeholder 5">
            <a:extLst>
              <a:ext uri="{FF2B5EF4-FFF2-40B4-BE49-F238E27FC236}">
                <a16:creationId xmlns:a16="http://schemas.microsoft.com/office/drawing/2014/main" id="{2D874D53-55FC-A4E7-485A-F44D7E3139AA}"/>
              </a:ext>
            </a:extLst>
          </p:cNvPr>
          <p:cNvGraphicFramePr>
            <a:graphicFrameLocks noGrp="1"/>
          </p:cNvGraphicFramePr>
          <p:nvPr>
            <p:ph idx="1"/>
            <p:extLst>
              <p:ext uri="{D42A27DB-BD31-4B8C-83A1-F6EECF244321}">
                <p14:modId xmlns:p14="http://schemas.microsoft.com/office/powerpoint/2010/main" val="3738187210"/>
              </p:ext>
            </p:extLst>
          </p:nvPr>
        </p:nvGraphicFramePr>
        <p:xfrm>
          <a:off x="634701" y="1856935"/>
          <a:ext cx="11225203" cy="4641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C20E757-1F63-1C32-9C6D-619339D6CBBA}"/>
              </a:ext>
            </a:extLst>
          </p:cNvPr>
          <p:cNvSpPr/>
          <p:nvPr/>
        </p:nvSpPr>
        <p:spPr>
          <a:xfrm>
            <a:off x="759655" y="6498388"/>
            <a:ext cx="8623496" cy="359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7" name="Rectangle 6">
            <a:extLst>
              <a:ext uri="{FF2B5EF4-FFF2-40B4-BE49-F238E27FC236}">
                <a16:creationId xmlns:a16="http://schemas.microsoft.com/office/drawing/2014/main" id="{D405DFCC-C1A8-1DD9-E355-E90B89B01F6D}"/>
              </a:ext>
            </a:extLst>
          </p:cNvPr>
          <p:cNvSpPr/>
          <p:nvPr/>
        </p:nvSpPr>
        <p:spPr>
          <a:xfrm>
            <a:off x="10353822" y="-1"/>
            <a:ext cx="18288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70305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D789-1640-68BB-0B6C-21C576CE79D7}"/>
            </a:ext>
          </a:extLst>
        </p:cNvPr>
        <p:cNvGrpSpPr/>
        <p:nvPr/>
      </p:nvGrpSpPr>
      <p:grpSpPr>
        <a:xfrm>
          <a:off x="0" y="0"/>
          <a:ext cx="0" cy="0"/>
          <a:chOff x="0" y="0"/>
          <a:chExt cx="0" cy="0"/>
        </a:xfrm>
      </p:grpSpPr>
      <p:sp>
        <p:nvSpPr>
          <p:cNvPr id="49154" name="Title 1">
            <a:extLst>
              <a:ext uri="{FF2B5EF4-FFF2-40B4-BE49-F238E27FC236}">
                <a16:creationId xmlns:a16="http://schemas.microsoft.com/office/drawing/2014/main" id="{2A57156F-79AB-E82A-1A33-890B2271E4BF}"/>
              </a:ext>
            </a:extLst>
          </p:cNvPr>
          <p:cNvSpPr>
            <a:spLocks noGrp="1" noChangeArrowheads="1"/>
          </p:cNvSpPr>
          <p:nvPr>
            <p:ph type="title"/>
          </p:nvPr>
        </p:nvSpPr>
        <p:spPr>
          <a:xfrm>
            <a:off x="758952" y="435978"/>
            <a:ext cx="6602255" cy="1432312"/>
          </a:xfrm>
        </p:spPr>
        <p:txBody>
          <a:bodyPr vert="horz" lIns="91440" tIns="45720" rIns="91440" bIns="45720" rtlCol="1" anchor="ctr">
            <a:normAutofit/>
          </a:bodyPr>
          <a:lstStyle/>
          <a:p>
            <a:pPr rtl="1" eaLnBrk="1" hangingPunct="1"/>
            <a:r>
              <a:rPr lang="ar" sz="4000">
                <a:solidFill>
                  <a:srgbClr val="1962B2"/>
                </a:solidFill>
                <a:latin typeface="Arial" panose="020B0604020202020204" pitchFamily="34" charset="0"/>
                <a:cs typeface="Arial" panose="020B0604020202020204" pitchFamily="34" charset="0"/>
              </a:rPr>
              <a:t>اختبار الاحتيال!</a:t>
            </a:r>
          </a:p>
        </p:txBody>
      </p:sp>
      <p:sp>
        <p:nvSpPr>
          <p:cNvPr id="18" name="Rectangle 17">
            <a:extLst>
              <a:ext uri="{FF2B5EF4-FFF2-40B4-BE49-F238E27FC236}">
                <a16:creationId xmlns:a16="http://schemas.microsoft.com/office/drawing/2014/main" id="{052993A5-1DA1-5314-7B79-F623884E2384}"/>
              </a:ext>
            </a:extLst>
          </p:cNvPr>
          <p:cNvSpPr/>
          <p:nvPr/>
        </p:nvSpPr>
        <p:spPr>
          <a:xfrm>
            <a:off x="2364059" y="286068"/>
            <a:ext cx="7316935"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1" anchor="ctr">
            <a:normAutofit/>
          </a:bodyPr>
          <a:lstStyle/>
          <a:p>
            <a:pPr algn="ctr" rtl="1" eaLnBrk="1" fontAlgn="auto" hangingPunct="1">
              <a:lnSpc>
                <a:spcPct val="90000"/>
              </a:lnSpc>
              <a:spcBef>
                <a:spcPts val="1000"/>
              </a:spcBef>
              <a:spcAft>
                <a:spcPts val="0"/>
              </a:spcAft>
              <a:defRPr/>
            </a:pPr>
            <a:r>
              <a:rPr lang="ar" sz="5400" dirty="0">
                <a:solidFill>
                  <a:schemeClr val="tx1"/>
                </a:solidFill>
                <a:latin typeface="Arial" panose="020B0604020202020204" pitchFamily="34" charset="0"/>
                <a:cs typeface="Arial" panose="020B0604020202020204" pitchFamily="34" charset="0"/>
              </a:rPr>
              <a:t>باعتقادك، أيٍ من هذه حقيقية؟</a:t>
            </a:r>
          </a:p>
        </p:txBody>
      </p:sp>
      <p:pic>
        <p:nvPicPr>
          <p:cNvPr id="10" name="Picture 9">
            <a:extLst>
              <a:ext uri="{FF2B5EF4-FFF2-40B4-BE49-F238E27FC236}">
                <a16:creationId xmlns:a16="http://schemas.microsoft.com/office/drawing/2014/main" id="{4462E6FD-CF1F-F57F-C20C-BE859AAF0F86}"/>
              </a:ext>
            </a:extLst>
          </p:cNvPr>
          <p:cNvPicPr>
            <a:picLocks noChangeAspect="1"/>
          </p:cNvPicPr>
          <p:nvPr/>
        </p:nvPicPr>
        <p:blipFill rotWithShape="1">
          <a:blip r:embed="rId3">
            <a:extLst>
              <a:ext uri="{28A0092B-C50C-407E-A947-70E740481C1C}">
                <a14:useLocalDpi xmlns:a14="http://schemas.microsoft.com/office/drawing/2010/main" val="0"/>
              </a:ext>
            </a:extLst>
          </a:blip>
          <a:srcRect t="-5905" b="-3035"/>
          <a:stretch/>
        </p:blipFill>
        <p:spPr>
          <a:xfrm>
            <a:off x="6717343" y="2339185"/>
            <a:ext cx="4869016" cy="2030658"/>
          </a:xfrm>
          <a:prstGeom prst="rect">
            <a:avLst/>
          </a:prstGeom>
        </p:spPr>
      </p:pic>
      <p:pic>
        <p:nvPicPr>
          <p:cNvPr id="3" name="Picture 10">
            <a:extLst>
              <a:ext uri="{FF2B5EF4-FFF2-40B4-BE49-F238E27FC236}">
                <a16:creationId xmlns:a16="http://schemas.microsoft.com/office/drawing/2014/main" id="{60D7FB74-EB38-9609-4055-6FEEA7275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C52A74C7-46BB-24D4-93B3-64102ECAD3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7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783E-BCDD-AF6A-3F93-49530A078FB8}"/>
            </a:ext>
          </a:extLst>
        </p:cNvPr>
        <p:cNvGrpSpPr/>
        <p:nvPr/>
      </p:nvGrpSpPr>
      <p:grpSpPr>
        <a:xfrm>
          <a:off x="0" y="0"/>
          <a:ext cx="0" cy="0"/>
          <a:chOff x="0" y="0"/>
          <a:chExt cx="0" cy="0"/>
        </a:xfrm>
      </p:grpSpPr>
      <p:sp>
        <p:nvSpPr>
          <p:cNvPr id="49154" name="Title 1">
            <a:extLst>
              <a:ext uri="{FF2B5EF4-FFF2-40B4-BE49-F238E27FC236}">
                <a16:creationId xmlns:a16="http://schemas.microsoft.com/office/drawing/2014/main" id="{7EEB2EB4-8967-794D-4DAF-E1D397CB0DF5}"/>
              </a:ext>
            </a:extLst>
          </p:cNvPr>
          <p:cNvSpPr>
            <a:spLocks noGrp="1" noChangeArrowheads="1"/>
          </p:cNvSpPr>
          <p:nvPr>
            <p:ph type="title"/>
          </p:nvPr>
        </p:nvSpPr>
        <p:spPr>
          <a:xfrm>
            <a:off x="758952" y="435978"/>
            <a:ext cx="6602255" cy="1432312"/>
          </a:xfrm>
        </p:spPr>
        <p:txBody>
          <a:bodyPr vert="horz" lIns="91440" tIns="45720" rIns="91440" bIns="45720" rtlCol="1" anchor="ctr">
            <a:normAutofit/>
          </a:bodyPr>
          <a:lstStyle/>
          <a:p>
            <a:pPr rtl="1" eaLnBrk="1" hangingPunct="1"/>
            <a:r>
              <a:rPr lang="ar" sz="4000">
                <a:solidFill>
                  <a:srgbClr val="1962B2"/>
                </a:solidFill>
                <a:latin typeface="Arial" panose="020B0604020202020204" pitchFamily="34" charset="0"/>
                <a:cs typeface="Arial" panose="020B0604020202020204" pitchFamily="34" charset="0"/>
              </a:rPr>
              <a:t>اختبار الاحتيال!</a:t>
            </a:r>
          </a:p>
        </p:txBody>
      </p:sp>
      <p:pic>
        <p:nvPicPr>
          <p:cNvPr id="10" name="Picture 9">
            <a:extLst>
              <a:ext uri="{FF2B5EF4-FFF2-40B4-BE49-F238E27FC236}">
                <a16:creationId xmlns:a16="http://schemas.microsoft.com/office/drawing/2014/main" id="{F0CED275-E8E8-296F-F657-6C41ACAE4069}"/>
              </a:ext>
            </a:extLst>
          </p:cNvPr>
          <p:cNvPicPr>
            <a:picLocks noChangeAspect="1"/>
          </p:cNvPicPr>
          <p:nvPr/>
        </p:nvPicPr>
        <p:blipFill rotWithShape="1">
          <a:blip r:embed="rId3">
            <a:extLst>
              <a:ext uri="{28A0092B-C50C-407E-A947-70E740481C1C}">
                <a14:useLocalDpi xmlns:a14="http://schemas.microsoft.com/office/drawing/2010/main" val="0"/>
              </a:ext>
            </a:extLst>
          </a:blip>
          <a:srcRect t="-5905" b="-3035"/>
          <a:stretch/>
        </p:blipFill>
        <p:spPr>
          <a:xfrm>
            <a:off x="6717343" y="2339185"/>
            <a:ext cx="4869016" cy="2030658"/>
          </a:xfrm>
          <a:prstGeom prst="rect">
            <a:avLst/>
          </a:prstGeom>
        </p:spPr>
      </p:pic>
      <p:pic>
        <p:nvPicPr>
          <p:cNvPr id="3" name="Picture 10">
            <a:extLst>
              <a:ext uri="{FF2B5EF4-FFF2-40B4-BE49-F238E27FC236}">
                <a16:creationId xmlns:a16="http://schemas.microsoft.com/office/drawing/2014/main" id="{1B4AA1C5-E7CA-8E32-56E7-510988DAE6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CFBFAA6B-B372-31BB-07CB-A8023DD3FA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AD9C8C4-068E-A4D1-319F-D6601D5DEA0D}"/>
              </a:ext>
            </a:extLst>
          </p:cNvPr>
          <p:cNvSpPr/>
          <p:nvPr/>
        </p:nvSpPr>
        <p:spPr>
          <a:xfrm>
            <a:off x="6190498" y="2208973"/>
            <a:ext cx="5814832" cy="23530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5" name="TextBox 4">
            <a:extLst>
              <a:ext uri="{FF2B5EF4-FFF2-40B4-BE49-F238E27FC236}">
                <a16:creationId xmlns:a16="http://schemas.microsoft.com/office/drawing/2014/main" id="{C150EC4C-76BB-3BCE-ABA4-7AFDA96AA34F}"/>
              </a:ext>
            </a:extLst>
          </p:cNvPr>
          <p:cNvSpPr txBox="1"/>
          <p:nvPr/>
        </p:nvSpPr>
        <p:spPr>
          <a:xfrm>
            <a:off x="7615353" y="4692242"/>
            <a:ext cx="4131282" cy="1938992"/>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ar" sz="4000" dirty="0">
                <a:solidFill>
                  <a:srgbClr val="FF0000"/>
                </a:solidFill>
                <a:latin typeface="Arial" panose="020B0604020202020204" pitchFamily="34" charset="0"/>
                <a:cs typeface="Arial" panose="020B0604020202020204" pitchFamily="34" charset="0"/>
              </a:rPr>
              <a:t>هذه هي الرسالة الحقيقية، ويمكننا التحقق منها بعدة طرق!</a:t>
            </a:r>
          </a:p>
        </p:txBody>
      </p:sp>
      <p:sp>
        <p:nvSpPr>
          <p:cNvPr id="6" name="Rectangle 5">
            <a:extLst>
              <a:ext uri="{FF2B5EF4-FFF2-40B4-BE49-F238E27FC236}">
                <a16:creationId xmlns:a16="http://schemas.microsoft.com/office/drawing/2014/main" id="{E33204F3-4E17-DD3E-CD03-C614008C0BBC}"/>
              </a:ext>
            </a:extLst>
          </p:cNvPr>
          <p:cNvSpPr/>
          <p:nvPr/>
        </p:nvSpPr>
        <p:spPr>
          <a:xfrm>
            <a:off x="2364059" y="286068"/>
            <a:ext cx="7316935"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1" anchor="ctr">
            <a:normAutofit/>
          </a:bodyPr>
          <a:lstStyle/>
          <a:p>
            <a:pPr algn="ctr" rtl="1" eaLnBrk="1" fontAlgn="auto" hangingPunct="1">
              <a:lnSpc>
                <a:spcPct val="90000"/>
              </a:lnSpc>
              <a:spcBef>
                <a:spcPts val="1000"/>
              </a:spcBef>
              <a:spcAft>
                <a:spcPts val="0"/>
              </a:spcAft>
              <a:defRPr/>
            </a:pPr>
            <a:r>
              <a:rPr lang="ar" sz="5400" dirty="0">
                <a:solidFill>
                  <a:schemeClr val="tx1"/>
                </a:solidFill>
                <a:latin typeface="Arial" panose="020B0604020202020204" pitchFamily="34" charset="0"/>
                <a:cs typeface="Arial" panose="020B0604020202020204" pitchFamily="34" charset="0"/>
              </a:rPr>
              <a:t>باعتقادك، أيٍ من هذه حقيقية؟</a:t>
            </a:r>
          </a:p>
        </p:txBody>
      </p:sp>
    </p:spTree>
    <p:extLst>
      <p:ext uri="{BB962C8B-B14F-4D97-AF65-F5344CB8AC3E}">
        <p14:creationId xmlns:p14="http://schemas.microsoft.com/office/powerpoint/2010/main" val="208036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a:extLst>
              <a:ext uri="{FF2B5EF4-FFF2-40B4-BE49-F238E27FC236}">
                <a16:creationId xmlns:a16="http://schemas.microsoft.com/office/drawing/2014/main" id="{06B72056-8824-1261-CD3A-BBC46D94149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nSpc>
                <a:spcPct val="100000"/>
              </a:lnSpc>
              <a:spcBef>
                <a:spcPct val="0"/>
              </a:spcBef>
              <a:buFontTx/>
              <a:buNone/>
            </a:pPr>
            <a:fld id="{57DA016B-EB01-4607-A6A1-C43B434C3DF4}" type="slidenum">
              <a:rPr lang="en-AU" altLang="en-US" sz="1000" smtClean="0">
                <a:solidFill>
                  <a:srgbClr val="898989"/>
                </a:solidFill>
                <a:latin typeface="+mn-lt"/>
              </a:rPr>
              <a:pPr>
                <a:lnSpc>
                  <a:spcPct val="100000"/>
                </a:lnSpc>
                <a:spcBef>
                  <a:spcPct val="0"/>
                </a:spcBef>
                <a:buFontTx/>
                <a:buNone/>
              </a:pPr>
              <a:t>18</a:t>
            </a:fld>
            <a:endParaRPr lang="en-AU" altLang="en-US" sz="1000">
              <a:solidFill>
                <a:srgbClr val="898989"/>
              </a:solidFill>
              <a:latin typeface="+mn-lt"/>
            </a:endParaRPr>
          </a:p>
        </p:txBody>
      </p:sp>
      <p:pic>
        <p:nvPicPr>
          <p:cNvPr id="1030" name="Picture 6">
            <a:extLst>
              <a:ext uri="{FF2B5EF4-FFF2-40B4-BE49-F238E27FC236}">
                <a16:creationId xmlns:a16="http://schemas.microsoft.com/office/drawing/2014/main" id="{52BE6CFE-DB16-EAE7-5D9E-EE16BF4E1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9" r="20396" b="66197"/>
          <a:stretch/>
        </p:blipFill>
        <p:spPr bwMode="auto">
          <a:xfrm>
            <a:off x="1035868" y="1527779"/>
            <a:ext cx="4320000" cy="14854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C1830BA-BFA0-87CC-07B4-FC07C2DB33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333" r="19871" b="65388"/>
          <a:stretch/>
        </p:blipFill>
        <p:spPr bwMode="auto">
          <a:xfrm>
            <a:off x="6515499" y="3329962"/>
            <a:ext cx="4320000" cy="1525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phone&#10;&#10;Description automatically generated">
            <a:extLst>
              <a:ext uri="{FF2B5EF4-FFF2-40B4-BE49-F238E27FC236}">
                <a16:creationId xmlns:a16="http://schemas.microsoft.com/office/drawing/2014/main" id="{E75E6BE1-31C7-73CB-4B86-D60B2262E8F0}"/>
              </a:ext>
            </a:extLst>
          </p:cNvPr>
          <p:cNvPicPr>
            <a:picLocks noChangeAspect="1"/>
          </p:cNvPicPr>
          <p:nvPr/>
        </p:nvPicPr>
        <p:blipFill>
          <a:blip r:embed="rId5" cstate="print">
            <a:extLst>
              <a:ext uri="{28A0092B-C50C-407E-A947-70E740481C1C}">
                <a14:useLocalDpi xmlns:a14="http://schemas.microsoft.com/office/drawing/2010/main" val="0"/>
              </a:ext>
            </a:extLst>
          </a:blip>
          <a:srcRect t="27839" r="4618" b="4618"/>
          <a:stretch/>
        </p:blipFill>
        <p:spPr bwMode="auto">
          <a:xfrm>
            <a:off x="1173654" y="5222050"/>
            <a:ext cx="4089265" cy="1296225"/>
          </a:xfrm>
          <a:prstGeom prst="rect">
            <a:avLst/>
          </a:prstGeom>
          <a:noFill/>
          <a:ln>
            <a:noFill/>
          </a:ln>
        </p:spPr>
      </p:pic>
      <p:pic>
        <p:nvPicPr>
          <p:cNvPr id="9" name="Picture 8" descr="A close-up of a message&#10;&#10;Description automatically generated">
            <a:extLst>
              <a:ext uri="{FF2B5EF4-FFF2-40B4-BE49-F238E27FC236}">
                <a16:creationId xmlns:a16="http://schemas.microsoft.com/office/drawing/2014/main" id="{14979378-66EA-E817-D595-FF5325A26D0E}"/>
              </a:ext>
            </a:extLst>
          </p:cNvPr>
          <p:cNvPicPr>
            <a:picLocks noChangeAspect="1"/>
          </p:cNvPicPr>
          <p:nvPr/>
        </p:nvPicPr>
        <p:blipFill>
          <a:blip r:embed="rId6">
            <a:extLst>
              <a:ext uri="{28A0092B-C50C-407E-A947-70E740481C1C}">
                <a14:useLocalDpi xmlns:a14="http://schemas.microsoft.com/office/drawing/2010/main" val="0"/>
              </a:ext>
            </a:extLst>
          </a:blip>
          <a:srcRect r="3237"/>
          <a:stretch/>
        </p:blipFill>
        <p:spPr>
          <a:xfrm>
            <a:off x="1035868" y="3110098"/>
            <a:ext cx="4320000" cy="2015041"/>
          </a:xfrm>
          <a:prstGeom prst="rect">
            <a:avLst/>
          </a:prstGeom>
        </p:spPr>
      </p:pic>
      <p:pic>
        <p:nvPicPr>
          <p:cNvPr id="10" name="Picture 9" descr="A close up of a message&#10;&#10;Description automatically generated">
            <a:extLst>
              <a:ext uri="{FF2B5EF4-FFF2-40B4-BE49-F238E27FC236}">
                <a16:creationId xmlns:a16="http://schemas.microsoft.com/office/drawing/2014/main" id="{042931FA-F401-AF2A-2F63-F36B733FDD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5418" y="1569200"/>
            <a:ext cx="4180162" cy="1634605"/>
          </a:xfrm>
          <a:prstGeom prst="rect">
            <a:avLst/>
          </a:prstGeom>
        </p:spPr>
      </p:pic>
      <p:pic>
        <p:nvPicPr>
          <p:cNvPr id="11" name="Picture 10" descr="A screenshot of a message&#10;&#10;Description automatically generated">
            <a:extLst>
              <a:ext uri="{FF2B5EF4-FFF2-40B4-BE49-F238E27FC236}">
                <a16:creationId xmlns:a16="http://schemas.microsoft.com/office/drawing/2014/main" id="{4901AB4D-2752-14C7-7A21-D2EAD830DFAE}"/>
              </a:ext>
            </a:extLst>
          </p:cNvPr>
          <p:cNvPicPr>
            <a:picLocks noChangeAspect="1"/>
          </p:cNvPicPr>
          <p:nvPr/>
        </p:nvPicPr>
        <p:blipFill>
          <a:blip r:embed="rId8" cstate="print">
            <a:extLst>
              <a:ext uri="{28A0092B-C50C-407E-A947-70E740481C1C}">
                <a14:useLocalDpi xmlns:a14="http://schemas.microsoft.com/office/drawing/2010/main" val="0"/>
              </a:ext>
            </a:extLst>
          </a:blip>
          <a:srcRect t="24604" r="9024"/>
          <a:stretch/>
        </p:blipFill>
        <p:spPr bwMode="auto">
          <a:xfrm>
            <a:off x="6585418" y="4830643"/>
            <a:ext cx="4320000" cy="1590004"/>
          </a:xfrm>
          <a:prstGeom prst="rect">
            <a:avLst/>
          </a:prstGeom>
          <a:noFill/>
          <a:ln>
            <a:noFill/>
          </a:ln>
        </p:spPr>
      </p:pic>
      <p:sp>
        <p:nvSpPr>
          <p:cNvPr id="3" name="Title 1">
            <a:extLst>
              <a:ext uri="{FF2B5EF4-FFF2-40B4-BE49-F238E27FC236}">
                <a16:creationId xmlns:a16="http://schemas.microsoft.com/office/drawing/2014/main" id="{8261DEB6-3D44-C57E-7284-3E59D6B0A2D0}"/>
              </a:ext>
            </a:extLst>
          </p:cNvPr>
          <p:cNvSpPr>
            <a:spLocks noGrp="1" noChangeArrowheads="1"/>
          </p:cNvSpPr>
          <p:nvPr>
            <p:ph type="title"/>
          </p:nvPr>
        </p:nvSpPr>
        <p:spPr>
          <a:xfrm>
            <a:off x="1831588" y="310963"/>
            <a:ext cx="8528824" cy="1119188"/>
          </a:xfrm>
        </p:spPr>
        <p:txBody>
          <a:bodyPr rtlCol="1"/>
          <a:lstStyle/>
          <a:p>
            <a:pPr rtl="1" eaLnBrk="1" hangingPunct="1"/>
            <a:r>
              <a:rPr lang="ar" sz="5400" dirty="0">
                <a:latin typeface="Arial" panose="020B0604020202020204" pitchFamily="34" charset="0"/>
                <a:ea typeface="Kanit" panose="020B0502040204020203" charset="0"/>
                <a:cs typeface="Arial" panose="020B0604020202020204" pitchFamily="34" charset="0"/>
              </a:rPr>
              <a:t>عمليات الاحتيال عبر الرسائل النصية القصيرة – المزيد من الأمثلة!</a:t>
            </a:r>
          </a:p>
        </p:txBody>
      </p:sp>
    </p:spTree>
    <p:extLst>
      <p:ext uri="{BB962C8B-B14F-4D97-AF65-F5344CB8AC3E}">
        <p14:creationId xmlns:p14="http://schemas.microsoft.com/office/powerpoint/2010/main" val="2672856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1089399" y="21969"/>
            <a:ext cx="7324383" cy="1325563"/>
          </a:xfrm>
        </p:spPr>
        <p:txBody>
          <a:bodyPr rtlCol="1"/>
          <a:lstStyle/>
          <a:p>
            <a:pPr rtl="1"/>
            <a:r>
              <a:rPr lang="ar" sz="5400" dirty="0">
                <a:latin typeface="Arial" panose="020B0604020202020204" pitchFamily="34" charset="0"/>
                <a:cs typeface="Arial" panose="020B0604020202020204" pitchFamily="34" charset="0"/>
              </a:rPr>
              <a:t>نص غير مرغوب فيه؟ آيفون</a:t>
            </a:r>
          </a:p>
        </p:txBody>
      </p:sp>
      <p:sp>
        <p:nvSpPr>
          <p:cNvPr id="52228" name="Slide Number Placeholder 3">
            <a:extLst>
              <a:ext uri="{FF2B5EF4-FFF2-40B4-BE49-F238E27FC236}">
                <a16:creationId xmlns:a16="http://schemas.microsoft.com/office/drawing/2014/main" id="{E2FD8341-9296-402F-2AC3-38C843D02BD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a:lnSpc>
                <a:spcPct val="100000"/>
              </a:lnSpc>
              <a:spcBef>
                <a:spcPct val="0"/>
              </a:spcBef>
              <a:buFontTx/>
              <a:buNone/>
            </a:pPr>
            <a:fld id="{936516E2-A83E-47FF-BC41-6DAF90ECCF89}" type="slidenum">
              <a:rPr lang="en-AU" altLang="en-US" sz="1000" smtClean="0">
                <a:solidFill>
                  <a:srgbClr val="898989"/>
                </a:solidFill>
                <a:latin typeface="+mn-lt"/>
              </a:rPr>
              <a:pPr rtl="1">
                <a:lnSpc>
                  <a:spcPct val="100000"/>
                </a:lnSpc>
                <a:spcBef>
                  <a:spcPct val="0"/>
                </a:spcBef>
                <a:buFontTx/>
                <a:buNone/>
              </a:pPr>
              <a:t>19</a:t>
            </a:fld>
            <a:endParaRPr lang="en-AU" altLang="en-US" sz="1000">
              <a:solidFill>
                <a:srgbClr val="898989"/>
              </a:solidFill>
              <a:latin typeface="+mn-lt"/>
            </a:endParaRPr>
          </a:p>
        </p:txBody>
      </p:sp>
      <p:pic>
        <p:nvPicPr>
          <p:cNvPr id="52229" name="Picture 4">
            <a:extLst>
              <a:ext uri="{FF2B5EF4-FFF2-40B4-BE49-F238E27FC236}">
                <a16:creationId xmlns:a16="http://schemas.microsoft.com/office/drawing/2014/main" id="{72580DBD-4766-A9D6-3947-76DB00CA05B5}"/>
              </a:ext>
            </a:extLst>
          </p:cNvPr>
          <p:cNvPicPr>
            <a:picLocks noChangeAspect="1"/>
          </p:cNvPicPr>
          <p:nvPr/>
        </p:nvPicPr>
        <p:blipFill rotWithShape="1">
          <a:blip r:embed="rId3">
            <a:extLst>
              <a:ext uri="{28A0092B-C50C-407E-A947-70E740481C1C}">
                <a14:useLocalDpi xmlns:a14="http://schemas.microsoft.com/office/drawing/2010/main" val="0"/>
              </a:ext>
            </a:extLst>
          </a:blip>
          <a:srcRect t="2524" b="8696"/>
          <a:stretch/>
        </p:blipFill>
        <p:spPr bwMode="auto">
          <a:xfrm>
            <a:off x="4333687" y="1387195"/>
            <a:ext cx="3737989" cy="468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38C9C670-32C0-38A7-FFF0-CAB1C070F83A}"/>
              </a:ext>
            </a:extLst>
          </p:cNvPr>
          <p:cNvSpPr/>
          <p:nvPr/>
        </p:nvSpPr>
        <p:spPr>
          <a:xfrm>
            <a:off x="2847407" y="5470805"/>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6" name="TextBox 5">
            <a:extLst>
              <a:ext uri="{FF2B5EF4-FFF2-40B4-BE49-F238E27FC236}">
                <a16:creationId xmlns:a16="http://schemas.microsoft.com/office/drawing/2014/main" id="{DF2F59B7-6844-5618-FD81-75D53341F13F}"/>
              </a:ext>
            </a:extLst>
          </p:cNvPr>
          <p:cNvSpPr txBox="1"/>
          <p:nvPr/>
        </p:nvSpPr>
        <p:spPr>
          <a:xfrm>
            <a:off x="192962" y="2057240"/>
            <a:ext cx="3737989" cy="3170099"/>
          </a:xfrm>
          <a:prstGeom prst="rect">
            <a:avLst/>
          </a:prstGeom>
          <a:noFill/>
        </p:spPr>
        <p:txBody>
          <a:bodyPr wrap="square" rtlCol="1">
            <a:spAutoFit/>
          </a:bodyPr>
          <a:lstStyle/>
          <a:p>
            <a:pPr rtl="1"/>
            <a:r>
              <a:rPr lang="ar" sz="4000" dirty="0">
                <a:solidFill>
                  <a:srgbClr val="FF0000"/>
                </a:solidFill>
                <a:latin typeface="Arial" panose="020B0604020202020204" pitchFamily="34" charset="0"/>
                <a:cs typeface="Arial" panose="020B0604020202020204" pitchFamily="34" charset="0"/>
              </a:rPr>
              <a:t>على أجهزة الآيفون، يمكنك الإبلاغ عن الرسائل كرسائل غير مرغوب بها ويتم حذفها من هاتفك. </a:t>
            </a:r>
            <a:endParaRPr lang="en-AU" sz="4000"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626C28-D513-0F34-3DEB-CBA35E177A85}"/>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pic>
        <p:nvPicPr>
          <p:cNvPr id="1028" name="Picture 4">
            <a:extLst>
              <a:ext uri="{FF2B5EF4-FFF2-40B4-BE49-F238E27FC236}">
                <a16:creationId xmlns:a16="http://schemas.microsoft.com/office/drawing/2014/main" id="{E9136DDE-3D96-81A1-4EAA-A6DDE52A16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54"/>
          <a:stretch/>
        </p:blipFill>
        <p:spPr bwMode="auto">
          <a:xfrm>
            <a:off x="8877149" y="0"/>
            <a:ext cx="3163887" cy="651827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E2C26862-5F7E-9384-1B94-ADF78ADEBD12}"/>
              </a:ext>
            </a:extLst>
          </p:cNvPr>
          <p:cNvSpPr/>
          <p:nvPr/>
        </p:nvSpPr>
        <p:spPr>
          <a:xfrm>
            <a:off x="8413782" y="5286903"/>
            <a:ext cx="660186"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8" name="Rectangle 266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 name="Picture 2" descr="Acacia Garden | Kings Park">
            <a:extLst>
              <a:ext uri="{FF2B5EF4-FFF2-40B4-BE49-F238E27FC236}">
                <a16:creationId xmlns:a16="http://schemas.microsoft.com/office/drawing/2014/main" id="{F64632C8-5B89-72A3-7794-7845C4CCD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 r="483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6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7416800" y="218445"/>
            <a:ext cx="4635500" cy="1899912"/>
          </a:xfrm>
        </p:spPr>
        <p:txBody>
          <a:bodyPr vert="horz" lIns="91440" tIns="45720" rIns="91440" bIns="45720" rtlCol="1" anchor="ctr">
            <a:normAutofit/>
          </a:bodyPr>
          <a:lstStyle/>
          <a:p>
            <a:pPr rtl="1" eaLnBrk="1" hangingPunct="1"/>
            <a:r>
              <a:rPr lang="ar" sz="5400" dirty="0">
                <a:solidFill>
                  <a:srgbClr val="1962B2"/>
                </a:solidFill>
                <a:latin typeface="Arial" panose="020B0604020202020204" pitchFamily="34" charset="0"/>
                <a:cs typeface="Arial" panose="020B0604020202020204" pitchFamily="34" charset="0"/>
              </a:rPr>
              <a:t>شكر وتقدير البلد</a:t>
            </a:r>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7886700" y="1790701"/>
            <a:ext cx="4165600"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1">
            <a:noAutofit/>
          </a:bodyPr>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eaLnBrk="1" hangingPunct="1">
              <a:lnSpc>
                <a:spcPct val="120000"/>
              </a:lnSpc>
              <a:spcBef>
                <a:spcPct val="0"/>
              </a:spcBef>
              <a:spcAft>
                <a:spcPts val="600"/>
              </a:spcAft>
              <a:buNone/>
            </a:pPr>
            <a:r>
              <a:rPr lang="ar" sz="4400" dirty="0">
                <a:solidFill>
                  <a:schemeClr val="tx1"/>
                </a:solidFill>
                <a:latin typeface="Arial" panose="020B0604020202020204" pitchFamily="34" charset="0"/>
                <a:cs typeface="Arial" panose="020B0604020202020204" pitchFamily="34" charset="0"/>
              </a:rPr>
              <a:t>ونحن نقدر و نشكر المالكين التقليديين للأرض التي نجتمع عليها اليوم. </a:t>
            </a:r>
            <a:endParaRPr lang="en-US" altLang="en-US" sz="4400" dirty="0">
              <a:solidFill>
                <a:schemeClr val="tx1"/>
              </a:solidFill>
              <a:latin typeface="Arial" panose="020B0604020202020204" pitchFamily="34" charset="0"/>
              <a:cs typeface="Arial" panose="020B0604020202020204" pitchFamily="34" charset="0"/>
            </a:endParaRPr>
          </a:p>
          <a:p>
            <a:pPr rtl="1" eaLnBrk="1" hangingPunct="1">
              <a:lnSpc>
                <a:spcPct val="120000"/>
              </a:lnSpc>
              <a:spcBef>
                <a:spcPct val="0"/>
              </a:spcBef>
              <a:spcAft>
                <a:spcPts val="600"/>
              </a:spcAft>
              <a:buNone/>
            </a:pPr>
            <a:r>
              <a:rPr lang="ar" sz="4400" dirty="0">
                <a:solidFill>
                  <a:schemeClr val="tx1"/>
                </a:solidFill>
                <a:latin typeface="Arial" panose="020B0604020202020204" pitchFamily="34" charset="0"/>
                <a:cs typeface="Arial" panose="020B0604020202020204" pitchFamily="34" charset="0"/>
              </a:rPr>
              <a:t>نحن نحترم ماضي و حاضر كبار السن.</a:t>
            </a:r>
          </a:p>
        </p:txBody>
      </p:sp>
    </p:spTree>
    <p:extLst>
      <p:ext uri="{BB962C8B-B14F-4D97-AF65-F5344CB8AC3E}">
        <p14:creationId xmlns:p14="http://schemas.microsoft.com/office/powerpoint/2010/main" val="334861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788707" y="208607"/>
            <a:ext cx="9501922" cy="1325563"/>
          </a:xfrm>
        </p:spPr>
        <p:txBody>
          <a:bodyPr rtlCol="1"/>
          <a:lstStyle/>
          <a:p>
            <a:pPr rtl="1"/>
            <a:r>
              <a:rPr lang="ar" sz="5400" dirty="0">
                <a:latin typeface="Arial" panose="020B0604020202020204" pitchFamily="34" charset="0"/>
                <a:cs typeface="Arial" panose="020B0604020202020204" pitchFamily="34" charset="0"/>
              </a:rPr>
              <a:t>نص غير مرغوب فيه؟ أندرويد</a:t>
            </a:r>
          </a:p>
        </p:txBody>
      </p:sp>
      <p:sp>
        <p:nvSpPr>
          <p:cNvPr id="6" name="TextBox 5">
            <a:extLst>
              <a:ext uri="{FF2B5EF4-FFF2-40B4-BE49-F238E27FC236}">
                <a16:creationId xmlns:a16="http://schemas.microsoft.com/office/drawing/2014/main" id="{DF2F59B7-6844-5618-FD81-75D53341F13F}"/>
              </a:ext>
            </a:extLst>
          </p:cNvPr>
          <p:cNvSpPr txBox="1"/>
          <p:nvPr/>
        </p:nvSpPr>
        <p:spPr>
          <a:xfrm>
            <a:off x="788707" y="2215834"/>
            <a:ext cx="5103363" cy="3570208"/>
          </a:xfrm>
          <a:prstGeom prst="rect">
            <a:avLst/>
          </a:prstGeom>
          <a:noFill/>
        </p:spPr>
        <p:txBody>
          <a:bodyPr wrap="square" rtlCol="1">
            <a:spAutoFit/>
          </a:bodyPr>
          <a:lstStyle/>
          <a:p>
            <a:pPr rtl="1">
              <a:spcBef>
                <a:spcPts val="0"/>
              </a:spcBef>
              <a:spcAft>
                <a:spcPts val="600"/>
              </a:spcAft>
            </a:pPr>
            <a:r>
              <a:rPr lang="ar" sz="3600" dirty="0">
                <a:solidFill>
                  <a:srgbClr val="FF0000"/>
                </a:solidFill>
                <a:latin typeface="Arial" panose="020B0604020202020204" pitchFamily="34" charset="0"/>
                <a:cs typeface="Arial" panose="020B0604020202020204" pitchFamily="34" charset="0"/>
              </a:rPr>
              <a:t>على أجهزة الأندرويد، انقر على "الإبلاغ عن المحتال" من أجل:</a:t>
            </a:r>
          </a:p>
          <a:p>
            <a:pPr marL="457200" indent="-457200" rtl="1">
              <a:spcBef>
                <a:spcPts val="0"/>
              </a:spcBef>
              <a:spcAft>
                <a:spcPts val="600"/>
              </a:spcAft>
              <a:buFont typeface="Arial" panose="020B0604020202020204" pitchFamily="34" charset="0"/>
              <a:buChar char="•"/>
            </a:pPr>
            <a:r>
              <a:rPr lang="ar" sz="3600" dirty="0">
                <a:solidFill>
                  <a:srgbClr val="FF0000"/>
                </a:solidFill>
                <a:latin typeface="Arial" panose="020B0604020202020204" pitchFamily="34" charset="0"/>
                <a:cs typeface="Arial" panose="020B0604020202020204" pitchFamily="34" charset="0"/>
              </a:rPr>
              <a:t>منع الرقم من التواصل معك مرة أخرى.</a:t>
            </a:r>
          </a:p>
          <a:p>
            <a:pPr marL="457200" indent="-457200" rtl="1">
              <a:spcBef>
                <a:spcPts val="0"/>
              </a:spcBef>
              <a:spcAft>
                <a:spcPts val="600"/>
              </a:spcAft>
              <a:buFont typeface="Arial" panose="020B0604020202020204" pitchFamily="34" charset="0"/>
              <a:buChar char="•"/>
            </a:pPr>
            <a:r>
              <a:rPr lang="ar" sz="3600" dirty="0">
                <a:solidFill>
                  <a:srgbClr val="FF0000"/>
                </a:solidFill>
                <a:latin typeface="Arial" panose="020B0604020202020204" pitchFamily="34" charset="0"/>
                <a:cs typeface="Arial" panose="020B0604020202020204" pitchFamily="34" charset="0"/>
              </a:rPr>
              <a:t>نقل الرسالة إلى مجلد الرسائل غير المرغوب فيها.</a:t>
            </a:r>
            <a:endParaRPr lang="en-AU" sz="3600" dirty="0">
              <a:solidFill>
                <a:srgbClr val="FF00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9FA6767-DF2C-8113-B2A6-3C2096C44B9F}"/>
              </a:ext>
            </a:extLst>
          </p:cNvPr>
          <p:cNvGrpSpPr/>
          <p:nvPr/>
        </p:nvGrpSpPr>
        <p:grpSpPr>
          <a:xfrm>
            <a:off x="6764055" y="1534170"/>
            <a:ext cx="4639238" cy="5239511"/>
            <a:chOff x="7240174" y="1205676"/>
            <a:chExt cx="4639238" cy="5239511"/>
          </a:xfrm>
        </p:grpSpPr>
        <p:pic>
          <p:nvPicPr>
            <p:cNvPr id="2" name="Picture 1">
              <a:extLst>
                <a:ext uri="{FF2B5EF4-FFF2-40B4-BE49-F238E27FC236}">
                  <a16:creationId xmlns:a16="http://schemas.microsoft.com/office/drawing/2014/main" id="{D0583A4C-A664-8925-94CC-C1D86E07E4AA}"/>
                </a:ext>
              </a:extLst>
            </p:cNvPr>
            <p:cNvPicPr>
              <a:picLocks noChangeAspect="1"/>
            </p:cNvPicPr>
            <p:nvPr/>
          </p:nvPicPr>
          <p:blipFill rotWithShape="1">
            <a:blip r:embed="rId3">
              <a:extLst>
                <a:ext uri="{28A0092B-C50C-407E-A947-70E740481C1C}">
                  <a14:useLocalDpi xmlns:a14="http://schemas.microsoft.com/office/drawing/2010/main" val="0"/>
                </a:ext>
              </a:extLst>
            </a:blip>
            <a:srcRect t="10078" b="73498"/>
            <a:stretch/>
          </p:blipFill>
          <p:spPr bwMode="auto">
            <a:xfrm>
              <a:off x="7240174" y="1205676"/>
              <a:ext cx="4639238" cy="1693641"/>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2F731B2-D60B-4E64-0C54-2ABB5FD61D09}"/>
                </a:ext>
              </a:extLst>
            </p:cNvPr>
            <p:cNvPicPr>
              <a:picLocks noChangeAspect="1"/>
            </p:cNvPicPr>
            <p:nvPr/>
          </p:nvPicPr>
          <p:blipFill rotWithShape="1">
            <a:blip r:embed="rId3">
              <a:extLst>
                <a:ext uri="{28A0092B-C50C-407E-A947-70E740481C1C}">
                  <a14:useLocalDpi xmlns:a14="http://schemas.microsoft.com/office/drawing/2010/main" val="0"/>
                </a:ext>
              </a:extLst>
            </a:blip>
            <a:srcRect t="32912" b="32702"/>
            <a:stretch/>
          </p:blipFill>
          <p:spPr bwMode="auto">
            <a:xfrm>
              <a:off x="7240174" y="2899317"/>
              <a:ext cx="4639238" cy="3545870"/>
            </a:xfrm>
            <a:prstGeom prst="rect">
              <a:avLst/>
            </a:prstGeom>
            <a:noFill/>
            <a:ln>
              <a:noFill/>
            </a:ln>
            <a:extLst>
              <a:ext uri="{53640926-AAD7-44D8-BBD7-CCE9431645EC}">
                <a14:shadowObscured xmlns:a14="http://schemas.microsoft.com/office/drawing/2010/main"/>
              </a:ext>
            </a:extLst>
          </p:spPr>
        </p:pic>
      </p:grpSp>
      <p:sp>
        <p:nvSpPr>
          <p:cNvPr id="7" name="Arrow: Right 6">
            <a:extLst>
              <a:ext uri="{FF2B5EF4-FFF2-40B4-BE49-F238E27FC236}">
                <a16:creationId xmlns:a16="http://schemas.microsoft.com/office/drawing/2014/main" id="{BF514838-587A-3FD8-69F3-8D9A81DDC3E8}"/>
              </a:ext>
            </a:extLst>
          </p:cNvPr>
          <p:cNvSpPr/>
          <p:nvPr/>
        </p:nvSpPr>
        <p:spPr>
          <a:xfrm>
            <a:off x="7136939" y="2574618"/>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8" name="Rectangle 7">
            <a:extLst>
              <a:ext uri="{FF2B5EF4-FFF2-40B4-BE49-F238E27FC236}">
                <a16:creationId xmlns:a16="http://schemas.microsoft.com/office/drawing/2014/main" id="{56466916-76E5-28B4-E8D6-12F78DD4E010}"/>
              </a:ext>
            </a:extLst>
          </p:cNvPr>
          <p:cNvSpPr/>
          <p:nvPr/>
        </p:nvSpPr>
        <p:spPr>
          <a:xfrm>
            <a:off x="2899317" y="6467707"/>
            <a:ext cx="3864738" cy="305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509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091" name="Freeform: Shape 3090">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a:solidFill>
                <a:schemeClr val="bg2"/>
              </a:solidFill>
            </a:endParaRPr>
          </a:p>
        </p:txBody>
      </p:sp>
      <p:sp>
        <p:nvSpPr>
          <p:cNvPr id="2" name="Title 1">
            <a:extLst>
              <a:ext uri="{FF2B5EF4-FFF2-40B4-BE49-F238E27FC236}">
                <a16:creationId xmlns:a16="http://schemas.microsoft.com/office/drawing/2014/main" id="{4DCF4131-5BD7-0E8F-F061-938F8C771DBF}"/>
              </a:ext>
            </a:extLst>
          </p:cNvPr>
          <p:cNvSpPr>
            <a:spLocks noGrp="1"/>
          </p:cNvSpPr>
          <p:nvPr>
            <p:ph type="title"/>
          </p:nvPr>
        </p:nvSpPr>
        <p:spPr>
          <a:xfrm>
            <a:off x="497974" y="393380"/>
            <a:ext cx="7049456" cy="742481"/>
          </a:xfrm>
        </p:spPr>
        <p:txBody>
          <a:bodyPr vert="horz" lIns="91440" tIns="45720" rIns="91440" bIns="45720" rtlCol="1" anchor="b">
            <a:noAutofit/>
          </a:bodyPr>
          <a:lstStyle/>
          <a:p>
            <a:pPr rtl="1" eaLnBrk="1" hangingPunct="1"/>
            <a:r>
              <a:rPr lang="ar" sz="5400" dirty="0">
                <a:solidFill>
                  <a:srgbClr val="1962B2"/>
                </a:solidFill>
                <a:latin typeface="Arial" panose="020B0604020202020204" pitchFamily="34" charset="0"/>
                <a:cs typeface="Arial" panose="020B0604020202020204" pitchFamily="34" charset="0"/>
              </a:rPr>
              <a:t>تحذيرات من الشركة</a:t>
            </a:r>
          </a:p>
        </p:txBody>
      </p:sp>
      <p:pic>
        <p:nvPicPr>
          <p:cNvPr id="1042" name="Picture 18">
            <a:extLst>
              <a:ext uri="{FF2B5EF4-FFF2-40B4-BE49-F238E27FC236}">
                <a16:creationId xmlns:a16="http://schemas.microsoft.com/office/drawing/2014/main" id="{14460857-76B1-A47C-76E9-90AC9E411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0" r="-268" b="67015"/>
          <a:stretch/>
        </p:blipFill>
        <p:spPr bwMode="auto">
          <a:xfrm>
            <a:off x="303892" y="2402019"/>
            <a:ext cx="5683953" cy="3189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C Scamwatch on X: &quot;Planning on bagging some bargains this Black Friday  and Cyber Monday? Make sure you're not shopping on a scam website.  Remember, huge discounts, unusual URLs &amp; limited payment">
            <a:extLst>
              <a:ext uri="{FF2B5EF4-FFF2-40B4-BE49-F238E27FC236}">
                <a16:creationId xmlns:a16="http://schemas.microsoft.com/office/drawing/2014/main" id="{F8B7FFCB-1EDB-E502-8E38-56E2D6FF8C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04157" y="2432607"/>
            <a:ext cx="5987844" cy="3128647"/>
          </a:xfrm>
          <a:prstGeom prst="rect">
            <a:avLst/>
          </a:prstGeom>
          <a:noFill/>
          <a:extLst>
            <a:ext uri="{909E8E84-426E-40DD-AFC4-6F175D3DCCD1}">
              <a14:hiddenFill xmlns:a14="http://schemas.microsoft.com/office/drawing/2010/main">
                <a:solidFill>
                  <a:srgbClr val="FFFFFF"/>
                </a:solidFill>
              </a14:hiddenFill>
            </a:ext>
          </a:extLst>
        </p:spPr>
      </p:pic>
      <p:sp>
        <p:nvSpPr>
          <p:cNvPr id="3093" name="Freeform: Shape 3092">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29818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55C8229-458B-483E-A9DE-AAAD8EEF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05" name="Rectangle 4104">
            <a:extLst>
              <a:ext uri="{FF2B5EF4-FFF2-40B4-BE49-F238E27FC236}">
                <a16:creationId xmlns:a16="http://schemas.microsoft.com/office/drawing/2014/main" id="{DD0AED3C-9941-44F2-8730-4D6DAD4E0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07" name="Rectangle 4106">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18ACDF4D-B76A-B923-0C17-AE048CE52927}"/>
              </a:ext>
            </a:extLst>
          </p:cNvPr>
          <p:cNvSpPr>
            <a:spLocks noGrp="1"/>
          </p:cNvSpPr>
          <p:nvPr>
            <p:ph type="title"/>
          </p:nvPr>
        </p:nvSpPr>
        <p:spPr>
          <a:xfrm>
            <a:off x="505063" y="3416558"/>
            <a:ext cx="2322855" cy="881366"/>
          </a:xfrm>
        </p:spPr>
        <p:txBody>
          <a:bodyPr vert="horz" lIns="91440" tIns="45720" rIns="91440" bIns="45720" rtlCol="1" anchor="b">
            <a:noAutofit/>
          </a:bodyPr>
          <a:lstStyle/>
          <a:p>
            <a:pPr rtl="1" eaLnBrk="1" hangingPunct="1"/>
            <a:r>
              <a:rPr lang="ar" sz="5400" dirty="0">
                <a:solidFill>
                  <a:srgbClr val="1962B2"/>
                </a:solidFill>
                <a:latin typeface="Arial" panose="020B0604020202020204" pitchFamily="34" charset="0"/>
                <a:cs typeface="Arial" panose="020B0604020202020204" pitchFamily="34" charset="0"/>
              </a:rPr>
              <a:t>السوق </a:t>
            </a:r>
            <a:br>
              <a:rPr lang="en-US" sz="5400" dirty="0">
                <a:solidFill>
                  <a:srgbClr val="1962B2"/>
                </a:solidFill>
                <a:latin typeface="Arial" panose="020B0604020202020204" pitchFamily="34" charset="0"/>
                <a:cs typeface="Arial" panose="020B0604020202020204" pitchFamily="34" charset="0"/>
              </a:rPr>
            </a:br>
            <a:r>
              <a:rPr lang="ar" sz="5400" dirty="0">
                <a:solidFill>
                  <a:srgbClr val="1962B2"/>
                </a:solidFill>
                <a:latin typeface="Arial" panose="020B0604020202020204" pitchFamily="34" charset="0"/>
                <a:cs typeface="Arial" panose="020B0604020202020204" pitchFamily="34" charset="0"/>
              </a:rPr>
              <a:t>عمليات الاحتيال</a:t>
            </a:r>
          </a:p>
        </p:txBody>
      </p:sp>
      <p:sp>
        <p:nvSpPr>
          <p:cNvPr id="4109" name="Rectangle 4108">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964"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1"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111" name="Straight Connector 411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60E5AEAB-A34D-449F-B358-9F6E31A52DEA" descr="IMG_9600.jpg">
            <a:extLst>
              <a:ext uri="{FF2B5EF4-FFF2-40B4-BE49-F238E27FC236}">
                <a16:creationId xmlns:a16="http://schemas.microsoft.com/office/drawing/2014/main" id="{62D86999-662C-BF70-B4FC-1AEED65CA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8" b="23313"/>
          <a:stretch/>
        </p:blipFill>
        <p:spPr bwMode="auto">
          <a:xfrm>
            <a:off x="7470207" y="585581"/>
            <a:ext cx="3895784" cy="55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11E22D0-EF6E-BAE3-5D51-AEEA2A024D30}"/>
              </a:ext>
            </a:extLst>
          </p:cNvPr>
          <p:cNvPicPr>
            <a:picLocks noChangeAspect="1"/>
          </p:cNvPicPr>
          <p:nvPr/>
        </p:nvPicPr>
        <p:blipFill>
          <a:blip r:embed="rId4"/>
          <a:stretch>
            <a:fillRect/>
          </a:stretch>
        </p:blipFill>
        <p:spPr>
          <a:xfrm>
            <a:off x="3238574" y="585581"/>
            <a:ext cx="4209286" cy="5572520"/>
          </a:xfrm>
          <a:prstGeom prst="rect">
            <a:avLst/>
          </a:prstGeom>
        </p:spPr>
      </p:pic>
    </p:spTree>
    <p:extLst>
      <p:ext uri="{BB962C8B-B14F-4D97-AF65-F5344CB8AC3E}">
        <p14:creationId xmlns:p14="http://schemas.microsoft.com/office/powerpoint/2010/main" val="281309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70E99-9DB4-053A-7934-961508204648}"/>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6153" name="Rectangle 615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0AC6CB0-B85A-2210-D770-0402E5D70936}"/>
              </a:ext>
            </a:extLst>
          </p:cNvPr>
          <p:cNvSpPr>
            <a:spLocks noGrp="1"/>
          </p:cNvSpPr>
          <p:nvPr>
            <p:ph type="ctrTitle"/>
          </p:nvPr>
        </p:nvSpPr>
        <p:spPr>
          <a:xfrm>
            <a:off x="1255059" y="5632386"/>
            <a:ext cx="9681882" cy="739880"/>
          </a:xfrm>
        </p:spPr>
        <p:txBody>
          <a:bodyPr rtlCol="1" anchor="b">
            <a:noAutofit/>
          </a:bodyPr>
          <a:lstStyle/>
          <a:p>
            <a:pPr rtl="1"/>
            <a:r>
              <a:rPr lang="ar" sz="5400" dirty="0">
                <a:solidFill>
                  <a:srgbClr val="1962B2"/>
                </a:solidFill>
                <a:latin typeface="Arial" panose="020B0604020202020204" pitchFamily="34" charset="0"/>
                <a:cs typeface="Arial" panose="020B0604020202020204" pitchFamily="34" charset="0"/>
              </a:rPr>
              <a:t>أين تجد المعلومات</a:t>
            </a:r>
          </a:p>
        </p:txBody>
      </p:sp>
      <p:pic>
        <p:nvPicPr>
          <p:cNvPr id="6146" name="Picture 2" descr="Information Dissemination - CyberHoot">
            <a:extLst>
              <a:ext uri="{FF2B5EF4-FFF2-40B4-BE49-F238E27FC236}">
                <a16:creationId xmlns:a16="http://schemas.microsoft.com/office/drawing/2014/main" id="{200BDCE5-FB55-3634-54F2-0390F28BD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95"/>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4" name="Rectangle 13">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Picture 4">
            <a:extLst>
              <a:ext uri="{FF2B5EF4-FFF2-40B4-BE49-F238E27FC236}">
                <a16:creationId xmlns:a16="http://schemas.microsoft.com/office/drawing/2014/main" id="{C1AF339B-5FC3-8C6A-E1F1-FA7A25536244}"/>
              </a:ext>
            </a:extLst>
          </p:cNvPr>
          <p:cNvPicPr>
            <a:picLocks noChangeAspect="1"/>
          </p:cNvPicPr>
          <p:nvPr/>
        </p:nvPicPr>
        <p:blipFill rotWithShape="1">
          <a:blip r:embed="rId3">
            <a:extLst>
              <a:ext uri="{28A0092B-C50C-407E-A947-70E740481C1C}">
                <a14:useLocalDpi xmlns:a14="http://schemas.microsoft.com/office/drawing/2010/main" val="0"/>
              </a:ext>
            </a:extLst>
          </a:blip>
          <a:srcRect l="39" t="-1" r="2293" b="-5606"/>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itle 1">
            <a:extLst>
              <a:ext uri="{FF2B5EF4-FFF2-40B4-BE49-F238E27FC236}">
                <a16:creationId xmlns:a16="http://schemas.microsoft.com/office/drawing/2014/main" id="{4F2F75A9-CA36-6B1C-BDF4-3F81048BF451}"/>
              </a:ext>
            </a:extLst>
          </p:cNvPr>
          <p:cNvSpPr txBox="1">
            <a:spLocks noChangeArrowheads="1"/>
          </p:cNvSpPr>
          <p:nvPr/>
        </p:nvSpPr>
        <p:spPr bwMode="auto">
          <a:xfrm>
            <a:off x="529479" y="5729674"/>
            <a:ext cx="6931319" cy="752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1" anchor="b" anchorCtr="0" compatLnSpc="1">
            <a:prstTxWarp prst="textNoShape">
              <a:avLst/>
            </a:prstTxWarp>
            <a:noAutofit/>
          </a:bodyPr>
          <a:lst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a:lstStyle>
          <a:p>
            <a:pPr rtl="1" eaLnBrk="1" hangingPunct="1">
              <a:spcAft>
                <a:spcPts val="600"/>
              </a:spcAft>
            </a:pPr>
            <a:r>
              <a:rPr lang="ar" sz="5400" dirty="0">
                <a:solidFill>
                  <a:srgbClr val="1962B2"/>
                </a:solidFill>
                <a:latin typeface="Arial" panose="020B0604020202020204" pitchFamily="34" charset="0"/>
                <a:cs typeface="Arial" panose="020B0604020202020204" pitchFamily="34" charset="0"/>
              </a:rPr>
              <a:t>موقع Digital Inclusion</a:t>
            </a:r>
          </a:p>
        </p:txBody>
      </p:sp>
    </p:spTree>
    <p:extLst>
      <p:ext uri="{BB962C8B-B14F-4D97-AF65-F5344CB8AC3E}">
        <p14:creationId xmlns:p14="http://schemas.microsoft.com/office/powerpoint/2010/main" val="364832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7EFFA-04B7-70A7-5DAA-A548DEDDB148}"/>
              </a:ext>
            </a:extLst>
          </p:cNvPr>
          <p:cNvPicPr>
            <a:picLocks noChangeAspect="1"/>
          </p:cNvPicPr>
          <p:nvPr/>
        </p:nvPicPr>
        <p:blipFill rotWithShape="1">
          <a:blip r:embed="rId3">
            <a:extLst>
              <a:ext uri="{28A0092B-C50C-407E-A947-70E740481C1C}">
                <a14:useLocalDpi xmlns:a14="http://schemas.microsoft.com/office/drawing/2010/main" val="0"/>
              </a:ext>
            </a:extLst>
          </a:blip>
          <a:srcRect l="764" t="1" r="10917" b="-25529"/>
          <a:stretch/>
        </p:blipFill>
        <p:spPr>
          <a:xfrm>
            <a:off x="0" y="0"/>
            <a:ext cx="12192000" cy="4682479"/>
          </a:xfrm>
          <a:prstGeom prst="rect">
            <a:avLst/>
          </a:prstGeom>
        </p:spPr>
      </p:pic>
      <p:pic>
        <p:nvPicPr>
          <p:cNvPr id="6" name="Picture 5">
            <a:extLst>
              <a:ext uri="{FF2B5EF4-FFF2-40B4-BE49-F238E27FC236}">
                <a16:creationId xmlns:a16="http://schemas.microsoft.com/office/drawing/2014/main" id="{FF686703-3C39-3663-8EFA-D0BB8572E949}"/>
              </a:ext>
            </a:extLst>
          </p:cNvPr>
          <p:cNvPicPr>
            <a:picLocks noChangeAspect="1"/>
          </p:cNvPicPr>
          <p:nvPr/>
        </p:nvPicPr>
        <p:blipFill rotWithShape="1">
          <a:blip r:embed="rId4">
            <a:extLst>
              <a:ext uri="{28A0092B-C50C-407E-A947-70E740481C1C}">
                <a14:useLocalDpi xmlns:a14="http://schemas.microsoft.com/office/drawing/2010/main" val="0"/>
              </a:ext>
            </a:extLst>
          </a:blip>
          <a:srcRect t="5014" b="30499"/>
          <a:stretch/>
        </p:blipFill>
        <p:spPr>
          <a:xfrm>
            <a:off x="0" y="3429000"/>
            <a:ext cx="12192000" cy="3604623"/>
          </a:xfrm>
          <a:prstGeom prst="rect">
            <a:avLst/>
          </a:prstGeom>
        </p:spPr>
      </p:pic>
      <p:sp>
        <p:nvSpPr>
          <p:cNvPr id="9" name="Oval 8">
            <a:extLst>
              <a:ext uri="{FF2B5EF4-FFF2-40B4-BE49-F238E27FC236}">
                <a16:creationId xmlns:a16="http://schemas.microsoft.com/office/drawing/2014/main" id="{B0B566CD-D62A-C922-1481-BF863C3E68CD}"/>
              </a:ext>
            </a:extLst>
          </p:cNvPr>
          <p:cNvSpPr/>
          <p:nvPr/>
        </p:nvSpPr>
        <p:spPr>
          <a:xfrm>
            <a:off x="2798955" y="1122460"/>
            <a:ext cx="1630144" cy="826252"/>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35825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F5A49-4C56-815B-21C3-7F4C07B03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7325445"/>
          </a:xfrm>
          <a:prstGeom prst="rect">
            <a:avLst/>
          </a:prstGeom>
        </p:spPr>
      </p:pic>
      <p:sp>
        <p:nvSpPr>
          <p:cNvPr id="2" name="Oval 1">
            <a:extLst>
              <a:ext uri="{FF2B5EF4-FFF2-40B4-BE49-F238E27FC236}">
                <a16:creationId xmlns:a16="http://schemas.microsoft.com/office/drawing/2014/main" id="{291DC30B-CD25-1851-C3E7-E37F391C6531}"/>
              </a:ext>
            </a:extLst>
          </p:cNvPr>
          <p:cNvSpPr/>
          <p:nvPr/>
        </p:nvSpPr>
        <p:spPr>
          <a:xfrm>
            <a:off x="6845175" y="1076740"/>
            <a:ext cx="1630144" cy="826252"/>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27886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𝗪𝗵𝗲𝗻 𝘆𝗼𝘂 𝗻𝗲𝗲𝗱 𝗮 𝗽𝗹𝗮𝗻 𝗯𝘂𝘁 𝗹𝗮𝗰𝗸 𝘁𝗵𝗲 𝗮𝗯𝗶𝗹𝗶𝘁𝘆  𝘁𝗼 𝗰𝗿𝗲𝗮𝘁𝗲 𝗼𝗻𝗲… | by Brian Can Help! | Medium">
            <a:extLst>
              <a:ext uri="{FF2B5EF4-FFF2-40B4-BE49-F238E27FC236}">
                <a16:creationId xmlns:a16="http://schemas.microsoft.com/office/drawing/2014/main" id="{641F8C3A-B875-620F-9186-0CAA9EC5D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1111" b="11322"/>
          <a:stretch/>
        </p:blipFill>
        <p:spPr bwMode="auto">
          <a:xfrm>
            <a:off x="-449328" y="-148772"/>
            <a:ext cx="13294471" cy="70067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4ADBD12-E5E7-5F3A-0913-5F4997A53589}"/>
              </a:ext>
            </a:extLst>
          </p:cNvPr>
          <p:cNvSpPr txBox="1">
            <a:spLocks/>
          </p:cNvSpPr>
          <p:nvPr/>
        </p:nvSpPr>
        <p:spPr bwMode="auto">
          <a:xfrm rot="695067">
            <a:off x="8773256" y="3040949"/>
            <a:ext cx="3262172" cy="3180346"/>
          </a:xfrm>
          <a:prstGeom prst="rect">
            <a:avLst/>
          </a:prstGeom>
          <a:solidFill>
            <a:srgbClr val="E9E9EB"/>
          </a:solidFill>
          <a:ln>
            <a:noFill/>
          </a:ln>
        </p:spPr>
        <p:txBody>
          <a:bodyPr vert="horz" wrap="square" lIns="91440" tIns="45720" rIns="91440" bIns="45720" numCol="1" rtlCol="1" anchor="ctr" anchorCtr="0" compatLnSpc="1">
            <a:prstTxWarp prst="textNoShape">
              <a:avLst/>
            </a:prstTxWarp>
          </a:bodyPr>
          <a:lst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a:lstStyle>
          <a:p>
            <a:pPr algn="ctr" rtl="1"/>
            <a:r>
              <a:rPr lang="ar" sz="5400" dirty="0">
                <a:latin typeface="Arial" panose="020B0604020202020204" pitchFamily="34" charset="0"/>
                <a:cs typeface="Arial" panose="020B0604020202020204" pitchFamily="34" charset="0"/>
              </a:rPr>
              <a:t>ما الخطوة التالية؟ </a:t>
            </a:r>
          </a:p>
          <a:p>
            <a:pPr algn="ctr" rtl="1"/>
            <a:endParaRPr lang="en-US" sz="5400" dirty="0">
              <a:latin typeface="Arial" panose="020B0604020202020204" pitchFamily="34" charset="0"/>
              <a:cs typeface="Arial" panose="020B0604020202020204" pitchFamily="34" charset="0"/>
            </a:endParaRPr>
          </a:p>
          <a:p>
            <a:pPr algn="ctr" rtl="1"/>
            <a:r>
              <a:rPr lang="ar" sz="5400" dirty="0">
                <a:latin typeface="Arial" panose="020B0604020202020204" pitchFamily="34" charset="0"/>
                <a:cs typeface="Arial" panose="020B0604020202020204" pitchFamily="34" charset="0"/>
              </a:rPr>
              <a:t>ضع خطة!</a:t>
            </a:r>
          </a:p>
        </p:txBody>
      </p:sp>
    </p:spTree>
    <p:extLst>
      <p:ext uri="{BB962C8B-B14F-4D97-AF65-F5344CB8AC3E}">
        <p14:creationId xmlns:p14="http://schemas.microsoft.com/office/powerpoint/2010/main" val="2284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280C-95CC-A0C8-B311-DE0F7267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2CF0C-5E6E-4F31-CE80-7110F23A3D33}"/>
              </a:ext>
            </a:extLst>
          </p:cNvPr>
          <p:cNvSpPr>
            <a:spLocks noGrp="1"/>
          </p:cNvSpPr>
          <p:nvPr>
            <p:ph type="title"/>
          </p:nvPr>
        </p:nvSpPr>
        <p:spPr>
          <a:xfrm>
            <a:off x="1308564" y="450166"/>
            <a:ext cx="4787436" cy="1325563"/>
          </a:xfrm>
        </p:spPr>
        <p:txBody>
          <a:bodyPr rtlCol="1"/>
          <a:lstStyle/>
          <a:p>
            <a:pPr rtl="1"/>
            <a:r>
              <a:rPr lang="ar" sz="5400" dirty="0">
                <a:latin typeface="Arial" panose="020B0604020202020204" pitchFamily="34" charset="0"/>
                <a:cs typeface="Arial" panose="020B0604020202020204" pitchFamily="34" charset="0"/>
              </a:rPr>
              <a:t>استطلاع</a:t>
            </a:r>
          </a:p>
        </p:txBody>
      </p:sp>
      <p:sp>
        <p:nvSpPr>
          <p:cNvPr id="4" name="Footer Placeholder 3">
            <a:extLst>
              <a:ext uri="{FF2B5EF4-FFF2-40B4-BE49-F238E27FC236}">
                <a16:creationId xmlns:a16="http://schemas.microsoft.com/office/drawing/2014/main" id="{EB0FEAC7-60DA-8801-1BAA-D517D12334E1}"/>
              </a:ext>
            </a:extLst>
          </p:cNvPr>
          <p:cNvSpPr>
            <a:spLocks noGrp="1"/>
          </p:cNvSpPr>
          <p:nvPr>
            <p:ph type="ftr" sz="quarter" idx="10"/>
          </p:nvPr>
        </p:nvSpPr>
        <p:spPr>
          <a:xfrm>
            <a:off x="4102289" y="9112535"/>
            <a:ext cx="3496377" cy="95357"/>
          </a:xfrm>
        </p:spPr>
        <p:txBody>
          <a:bodyPr rtlCol="1"/>
          <a:lstStyle/>
          <a:p>
            <a:pPr rtl="1">
              <a:defRPr/>
            </a:pPr>
            <a:r>
              <a:rPr lang="ar"/>
              <a:t>WA Digital Inclusion Project | Community Champions | جلسة تدريبية.</a:t>
            </a:r>
          </a:p>
        </p:txBody>
      </p:sp>
      <p:sp>
        <p:nvSpPr>
          <p:cNvPr id="7" name="Content Placeholder 6">
            <a:extLst>
              <a:ext uri="{FF2B5EF4-FFF2-40B4-BE49-F238E27FC236}">
                <a16:creationId xmlns:a16="http://schemas.microsoft.com/office/drawing/2014/main" id="{4F57002E-0CD0-79C6-354D-71410B01610B}"/>
              </a:ext>
            </a:extLst>
          </p:cNvPr>
          <p:cNvSpPr>
            <a:spLocks noGrp="1"/>
          </p:cNvSpPr>
          <p:nvPr>
            <p:ph idx="1"/>
          </p:nvPr>
        </p:nvSpPr>
        <p:spPr>
          <a:xfrm>
            <a:off x="350309" y="1986911"/>
            <a:ext cx="5745691" cy="3860846"/>
          </a:xfrm>
        </p:spPr>
        <p:txBody>
          <a:bodyPr rtlCol="1"/>
          <a:lstStyle/>
          <a:p>
            <a:pPr marL="0" indent="0" rtl="1">
              <a:lnSpc>
                <a:spcPct val="100000"/>
              </a:lnSpc>
              <a:spcAft>
                <a:spcPts val="1200"/>
              </a:spcAft>
              <a:buNone/>
            </a:pPr>
            <a:r>
              <a:rPr lang="ar" sz="3600" dirty="0">
                <a:solidFill>
                  <a:schemeClr val="tx1"/>
                </a:solidFill>
                <a:latin typeface="Arial" panose="020B0604020202020204" pitchFamily="34" charset="0"/>
                <a:cs typeface="Arial" panose="020B0604020202020204" pitchFamily="34" charset="0"/>
              </a:rPr>
              <a:t>يرجى إكمال استطلاع قصير. </a:t>
            </a:r>
          </a:p>
          <a:p>
            <a:pPr marL="0" indent="0" rtl="1">
              <a:lnSpc>
                <a:spcPct val="100000"/>
              </a:lnSpc>
              <a:spcAft>
                <a:spcPts val="1200"/>
              </a:spcAft>
              <a:buNone/>
            </a:pPr>
            <a:r>
              <a:rPr lang="ar" sz="3600" dirty="0">
                <a:solidFill>
                  <a:schemeClr val="tx1"/>
                </a:solidFill>
                <a:latin typeface="Arial" panose="020B0604020202020204" pitchFamily="34" charset="0"/>
                <a:cs typeface="Arial" panose="020B0604020202020204" pitchFamily="34" charset="0"/>
              </a:rPr>
              <a:t>سوف يسألك عن المعلومات التي سمعتها اليوم، وليس عن مقدم العرض. </a:t>
            </a:r>
          </a:p>
          <a:p>
            <a:pPr marL="0" indent="0" rtl="1">
              <a:lnSpc>
                <a:spcPct val="100000"/>
              </a:lnSpc>
              <a:spcAft>
                <a:spcPts val="1200"/>
              </a:spcAft>
              <a:buNone/>
            </a:pPr>
            <a:r>
              <a:rPr lang="ar" sz="3600" dirty="0">
                <a:solidFill>
                  <a:schemeClr val="tx1"/>
                </a:solidFill>
                <a:latin typeface="Arial" panose="020B0604020202020204" pitchFamily="34" charset="0"/>
                <a:cs typeface="Arial" panose="020B0604020202020204" pitchFamily="34" charset="0"/>
              </a:rPr>
              <a:t>سيتم عرضها على فريق عمل المشروع.</a:t>
            </a:r>
          </a:p>
          <a:p>
            <a:pPr marL="0" indent="0" rtl="1">
              <a:lnSpc>
                <a:spcPct val="100000"/>
              </a:lnSpc>
              <a:spcAft>
                <a:spcPts val="1200"/>
              </a:spcAft>
              <a:buNone/>
            </a:pPr>
            <a:r>
              <a:rPr lang="ar" sz="3600" dirty="0">
                <a:solidFill>
                  <a:schemeClr val="tx1"/>
                </a:solidFill>
                <a:latin typeface="Arial" panose="020B0604020202020204" pitchFamily="34" charset="0"/>
                <a:cs typeface="Arial" panose="020B0604020202020204" pitchFamily="34" charset="0"/>
              </a:rPr>
              <a:t>لن يطلب منك أي معلومات شخصية.</a:t>
            </a:r>
          </a:p>
        </p:txBody>
      </p:sp>
      <p:sp>
        <p:nvSpPr>
          <p:cNvPr id="12" name="Content Placeholder 6">
            <a:extLst>
              <a:ext uri="{FF2B5EF4-FFF2-40B4-BE49-F238E27FC236}">
                <a16:creationId xmlns:a16="http://schemas.microsoft.com/office/drawing/2014/main" id="{95B8814C-A2C0-028C-EC9C-38EDFD6F764C}"/>
              </a:ext>
            </a:extLst>
          </p:cNvPr>
          <p:cNvSpPr txBox="1">
            <a:spLocks/>
          </p:cNvSpPr>
          <p:nvPr/>
        </p:nvSpPr>
        <p:spPr bwMode="auto">
          <a:xfrm>
            <a:off x="6655274" y="4532148"/>
            <a:ext cx="5170336" cy="242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lnSpc>
                <a:spcPct val="100000"/>
              </a:lnSpc>
              <a:spcAft>
                <a:spcPts val="1200"/>
              </a:spcAft>
              <a:buFont typeface="Arial" panose="020B0604020202020204" pitchFamily="34" charset="0"/>
              <a:buNone/>
            </a:pPr>
            <a:r>
              <a:rPr lang="ar" sz="3600" b="1" dirty="0">
                <a:solidFill>
                  <a:schemeClr val="tx1"/>
                </a:solidFill>
                <a:latin typeface="Arial" panose="020B0604020202020204" pitchFamily="34" charset="0"/>
                <a:cs typeface="Arial" panose="020B0604020202020204" pitchFamily="34" charset="0"/>
              </a:rPr>
              <a:t>قُم بمسح رمز الاستجابة السريعة (QR) هذا باستخدام كاميرا هاتفك أو اطلب نسخة ورقية.</a:t>
            </a:r>
          </a:p>
        </p:txBody>
      </p:sp>
      <p:pic>
        <p:nvPicPr>
          <p:cNvPr id="3" name="Picture 2" descr="A qr code on a white background&#10;&#10;AI-generated content may be incorrect.">
            <a:extLst>
              <a:ext uri="{FF2B5EF4-FFF2-40B4-BE49-F238E27FC236}">
                <a16:creationId xmlns:a16="http://schemas.microsoft.com/office/drawing/2014/main" id="{426E37BC-75B8-BCFD-76AB-F76D2A46697B}"/>
              </a:ext>
            </a:extLst>
          </p:cNvPr>
          <p:cNvPicPr>
            <a:picLocks noChangeAspect="1"/>
          </p:cNvPicPr>
          <p:nvPr/>
        </p:nvPicPr>
        <p:blipFill>
          <a:blip r:embed="rId3"/>
          <a:stretch>
            <a:fillRect/>
          </a:stretch>
        </p:blipFill>
        <p:spPr>
          <a:xfrm>
            <a:off x="7602951" y="1056447"/>
            <a:ext cx="3457575" cy="3486150"/>
          </a:xfrm>
          <a:prstGeom prst="rect">
            <a:avLst/>
          </a:prstGeom>
        </p:spPr>
      </p:pic>
    </p:spTree>
    <p:extLst>
      <p:ext uri="{BB962C8B-B14F-4D97-AF65-F5344CB8AC3E}">
        <p14:creationId xmlns:p14="http://schemas.microsoft.com/office/powerpoint/2010/main" val="241388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3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1924" name="Title 5">
            <a:extLst>
              <a:ext uri="{FF2B5EF4-FFF2-40B4-BE49-F238E27FC236}">
                <a16:creationId xmlns:a16="http://schemas.microsoft.com/office/drawing/2014/main" id="{AE10D94C-27AF-5DF6-E4F9-BA13180F3FB4}"/>
              </a:ext>
            </a:extLst>
          </p:cNvPr>
          <p:cNvSpPr txBox="1">
            <a:spLocks noChangeArrowheads="1"/>
          </p:cNvSpPr>
          <p:nvPr/>
        </p:nvSpPr>
        <p:spPr bwMode="auto">
          <a:xfrm>
            <a:off x="761802" y="858982"/>
            <a:ext cx="3461855" cy="5152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1" anchor="ctr">
            <a:normAutofit/>
          </a:bodyPr>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eaLnBrk="1" hangingPunct="1">
              <a:spcBef>
                <a:spcPct val="0"/>
              </a:spcBef>
              <a:spcAft>
                <a:spcPts val="600"/>
              </a:spcAft>
              <a:buNone/>
            </a:pPr>
            <a:r>
              <a:rPr lang="ar" sz="5400" b="1" kern="1200" dirty="0">
                <a:solidFill>
                  <a:srgbClr val="1962B2"/>
                </a:solidFill>
                <a:latin typeface="Arial" panose="020B0604020202020204" pitchFamily="34" charset="0"/>
                <a:ea typeface="+mj-ea"/>
                <a:cs typeface="Arial" panose="020B0604020202020204" pitchFamily="34" charset="0"/>
              </a:rPr>
              <a:t>إذا كنت ترغب في التواصل مع فريق عمل </a:t>
            </a:r>
          </a:p>
        </p:txBody>
      </p:sp>
      <p:sp useBgFill="1">
        <p:nvSpPr>
          <p:cNvPr id="81936" name="Rectangle 8193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graphicFrame>
        <p:nvGraphicFramePr>
          <p:cNvPr id="81930" name="Text Placeholder 3">
            <a:extLst>
              <a:ext uri="{FF2B5EF4-FFF2-40B4-BE49-F238E27FC236}">
                <a16:creationId xmlns:a16="http://schemas.microsoft.com/office/drawing/2014/main" id="{A6A5BC86-42F4-73B5-AA06-01646729A8CE}"/>
              </a:ext>
            </a:extLst>
          </p:cNvPr>
          <p:cNvGraphicFramePr/>
          <p:nvPr>
            <p:extLst>
              <p:ext uri="{D42A27DB-BD31-4B8C-83A1-F6EECF244321}">
                <p14:modId xmlns:p14="http://schemas.microsoft.com/office/powerpoint/2010/main" val="2053444566"/>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1030" name="Picture 6" descr="Introductions in German: 25 Easy Ways to Introduce Yourself – Emma Loves  German">
            <a:extLst>
              <a:ext uri="{FF2B5EF4-FFF2-40B4-BE49-F238E27FC236}">
                <a16:creationId xmlns:a16="http://schemas.microsoft.com/office/drawing/2014/main" id="{56A4AF19-33E2-8014-C3D4-22E47EA8E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4" r="-1" b="-1"/>
          <a:stretch/>
        </p:blipFill>
        <p:spPr bwMode="auto">
          <a:xfrm>
            <a:off x="339059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6D569314-214F-70D2-D054-FE2091948FBD}"/>
              </a:ext>
            </a:extLst>
          </p:cNvPr>
          <p:cNvSpPr>
            <a:spLocks noGrp="1"/>
          </p:cNvSpPr>
          <p:nvPr>
            <p:ph type="title"/>
          </p:nvPr>
        </p:nvSpPr>
        <p:spPr>
          <a:xfrm>
            <a:off x="393699" y="315886"/>
            <a:ext cx="3822189" cy="1312304"/>
          </a:xfrm>
        </p:spPr>
        <p:txBody>
          <a:bodyPr vert="horz" lIns="91440" tIns="45720" rIns="91440" bIns="45720" rtlCol="1" anchor="ctr">
            <a:normAutofit/>
          </a:bodyPr>
          <a:lstStyle/>
          <a:p>
            <a:pPr rtl="1" eaLnBrk="1" hangingPunct="1"/>
            <a:r>
              <a:rPr lang="ar" sz="5400" dirty="0">
                <a:solidFill>
                  <a:srgbClr val="1962B2"/>
                </a:solidFill>
                <a:latin typeface="Arial" panose="020B0604020202020204" pitchFamily="34" charset="0"/>
                <a:cs typeface="Arial" panose="020B0604020202020204" pitchFamily="34" charset="0"/>
              </a:rPr>
              <a:t>مُقدمات</a:t>
            </a:r>
          </a:p>
        </p:txBody>
      </p:sp>
      <p:sp>
        <p:nvSpPr>
          <p:cNvPr id="6" name="TextBox 5">
            <a:extLst>
              <a:ext uri="{FF2B5EF4-FFF2-40B4-BE49-F238E27FC236}">
                <a16:creationId xmlns:a16="http://schemas.microsoft.com/office/drawing/2014/main" id="{7015F0CB-3018-6139-629B-D3FAEACAB4B0}"/>
              </a:ext>
            </a:extLst>
          </p:cNvPr>
          <p:cNvSpPr txBox="1"/>
          <p:nvPr/>
        </p:nvSpPr>
        <p:spPr>
          <a:xfrm>
            <a:off x="126069" y="1628190"/>
            <a:ext cx="4089819" cy="4368688"/>
          </a:xfrm>
          <a:prstGeom prst="rect">
            <a:avLst/>
          </a:prstGeom>
        </p:spPr>
        <p:txBody>
          <a:bodyPr vert="horz" lIns="91440" tIns="45720" rIns="91440" bIns="45720" rtlCol="1">
            <a:noAutofit/>
          </a:bodyPr>
          <a:lstStyle/>
          <a:p>
            <a:pPr rtl="1" eaLnBrk="1" hangingPunct="1">
              <a:lnSpc>
                <a:spcPct val="120000"/>
              </a:lnSpc>
              <a:spcBef>
                <a:spcPts val="0"/>
              </a:spcBef>
              <a:spcAft>
                <a:spcPts val="600"/>
              </a:spcAft>
              <a:defRPr/>
            </a:pPr>
            <a:r>
              <a:rPr lang="ar" sz="4400" dirty="0">
                <a:latin typeface="Arial" panose="020B0604020202020204" pitchFamily="34" charset="0"/>
                <a:cs typeface="Arial" panose="020B0604020202020204" pitchFamily="34" charset="0"/>
              </a:rPr>
              <a:t>يرجى تقديم نفسك بذكر:</a:t>
            </a:r>
          </a:p>
          <a:p>
            <a:pPr marL="457200" indent="-457200" rtl="1" eaLnBrk="1" hangingPunct="1">
              <a:lnSpc>
                <a:spcPct val="120000"/>
              </a:lnSpc>
              <a:spcBef>
                <a:spcPts val="0"/>
              </a:spcBef>
              <a:spcAft>
                <a:spcPts val="600"/>
              </a:spcAft>
              <a:buFont typeface="Arial" panose="020B0604020202020204" pitchFamily="34" charset="0"/>
              <a:buChar char="•"/>
              <a:defRPr/>
            </a:pPr>
            <a:r>
              <a:rPr lang="ar" sz="4400" dirty="0">
                <a:latin typeface="Arial" panose="020B0604020202020204" pitchFamily="34" charset="0"/>
                <a:cs typeface="Arial" panose="020B0604020202020204" pitchFamily="34" charset="0"/>
              </a:rPr>
              <a:t>اسمك</a:t>
            </a:r>
          </a:p>
          <a:p>
            <a:pPr marL="457200" indent="-457200" rtl="1" eaLnBrk="1" hangingPunct="1">
              <a:lnSpc>
                <a:spcPct val="120000"/>
              </a:lnSpc>
              <a:spcBef>
                <a:spcPts val="0"/>
              </a:spcBef>
              <a:spcAft>
                <a:spcPts val="600"/>
              </a:spcAft>
              <a:buFont typeface="Arial" panose="020B0604020202020204" pitchFamily="34" charset="0"/>
              <a:buChar char="•"/>
              <a:defRPr/>
            </a:pPr>
            <a:r>
              <a:rPr lang="ar" sz="4400" dirty="0">
                <a:latin typeface="Arial" panose="020B0604020202020204" pitchFamily="34" charset="0"/>
                <a:cs typeface="Arial" panose="020B0604020202020204" pitchFamily="34" charset="0"/>
              </a:rPr>
              <a:t>شيء واحد ترغب بتعلمه اليوم؟</a:t>
            </a:r>
          </a:p>
        </p:txBody>
      </p:sp>
      <p:pic>
        <p:nvPicPr>
          <p:cNvPr id="3" name="Picture 8" descr="Stopwatch 1 Minute Images – Browse 5,959 Stock Photos, Vectors, and Video |  Adobe Stock">
            <a:extLst>
              <a:ext uri="{FF2B5EF4-FFF2-40B4-BE49-F238E27FC236}">
                <a16:creationId xmlns:a16="http://schemas.microsoft.com/office/drawing/2014/main" id="{4E7EE27D-0B9C-6C11-7940-DB14C2798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36" t="22107" r="23645" b="26139"/>
          <a:stretch/>
        </p:blipFill>
        <p:spPr bwMode="auto">
          <a:xfrm>
            <a:off x="9167954" y="277786"/>
            <a:ext cx="2008046" cy="208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56" name="Rectangle 31755">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46" name="Title 1">
            <a:extLst>
              <a:ext uri="{FF2B5EF4-FFF2-40B4-BE49-F238E27FC236}">
                <a16:creationId xmlns:a16="http://schemas.microsoft.com/office/drawing/2014/main" id="{24966DAB-76C5-CD31-B13B-DC0A308CA2E8}"/>
              </a:ext>
            </a:extLst>
          </p:cNvPr>
          <p:cNvSpPr>
            <a:spLocks noGrp="1" noChangeArrowheads="1"/>
          </p:cNvSpPr>
          <p:nvPr>
            <p:ph type="title"/>
          </p:nvPr>
        </p:nvSpPr>
        <p:spPr>
          <a:xfrm>
            <a:off x="6350000" y="802955"/>
            <a:ext cx="5283200" cy="1454051"/>
          </a:xfrm>
        </p:spPr>
        <p:txBody>
          <a:bodyPr vert="horz" lIns="91440" tIns="45720" rIns="91440" bIns="45720" rtlCol="1" anchor="ctr">
            <a:noAutofit/>
          </a:bodyPr>
          <a:lstStyle/>
          <a:p>
            <a:pPr rtl="1" eaLnBrk="1" hangingPunct="1"/>
            <a:r>
              <a:rPr lang="ar" sz="5400" kern="1200" dirty="0">
                <a:latin typeface="Arial" panose="020B0604020202020204" pitchFamily="34" charset="0"/>
                <a:cs typeface="Arial" panose="020B0604020202020204" pitchFamily="34" charset="0"/>
              </a:rPr>
              <a:t>التدبير المنزلي و </a:t>
            </a:r>
            <a:br>
              <a:rPr lang="en-US" altLang="en-US" sz="5400" kern="1200" dirty="0">
                <a:latin typeface="Arial" panose="020B0604020202020204" pitchFamily="34" charset="0"/>
                <a:cs typeface="Arial" panose="020B0604020202020204" pitchFamily="34" charset="0"/>
              </a:rPr>
            </a:br>
            <a:r>
              <a:rPr lang="ar" sz="5400" kern="1200" dirty="0">
                <a:latin typeface="Arial" panose="020B0604020202020204" pitchFamily="34" charset="0"/>
                <a:cs typeface="Arial" panose="020B0604020202020204" pitchFamily="34" charset="0"/>
              </a:rPr>
              <a:t>العمل سويًا</a:t>
            </a:r>
            <a:endParaRPr lang="en-US" sz="5400" kern="1200" dirty="0">
              <a:latin typeface="Arial" panose="020B0604020202020204" pitchFamily="34" charset="0"/>
              <a:cs typeface="Arial" panose="020B0604020202020204" pitchFamily="34" charset="0"/>
            </a:endParaRPr>
          </a:p>
        </p:txBody>
      </p:sp>
      <p:grpSp>
        <p:nvGrpSpPr>
          <p:cNvPr id="31761" name="Group 3176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1762" name="Freeform: Shape 3176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63" name="Freeform: Shape 3176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64" name="Freeform: Shape 3176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grpSp>
      <p:pic>
        <p:nvPicPr>
          <p:cNvPr id="31752" name="Graphic 31751" descr="Running">
            <a:extLst>
              <a:ext uri="{FF2B5EF4-FFF2-40B4-BE49-F238E27FC236}">
                <a16:creationId xmlns:a16="http://schemas.microsoft.com/office/drawing/2014/main" id="{3DD0AA55-DFA0-DD38-CCAF-969267C3E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6" name="TextBox 5">
            <a:extLst>
              <a:ext uri="{FF2B5EF4-FFF2-40B4-BE49-F238E27FC236}">
                <a16:creationId xmlns:a16="http://schemas.microsoft.com/office/drawing/2014/main" id="{AEE076E3-7CC6-CD90-491D-02FE477382BE}"/>
              </a:ext>
            </a:extLst>
          </p:cNvPr>
          <p:cNvSpPr txBox="1"/>
          <p:nvPr/>
        </p:nvSpPr>
        <p:spPr>
          <a:xfrm>
            <a:off x="6867251" y="2841701"/>
            <a:ext cx="4765949" cy="2955759"/>
          </a:xfrm>
          <a:prstGeom prst="rect">
            <a:avLst/>
          </a:prstGeom>
        </p:spPr>
        <p:txBody>
          <a:bodyPr vert="horz" lIns="91440" tIns="45720" rIns="91440" bIns="45720" rtlCol="1" anchor="t">
            <a:normAutofit/>
          </a:bodyPr>
          <a:lstStyle/>
          <a:p>
            <a:pPr marL="457200" indent="-228600" rtl="1" eaLnBrk="1" fontAlgn="auto" hangingPunct="1">
              <a:lnSpc>
                <a:spcPct val="120000"/>
              </a:lnSpc>
              <a:spcBef>
                <a:spcPts val="0"/>
              </a:spcBef>
              <a:spcAft>
                <a:spcPts val="1200"/>
              </a:spcAft>
              <a:buFont typeface="Arial" panose="020B0604020202020204" pitchFamily="34" charset="0"/>
              <a:buChar char="•"/>
              <a:defRPr/>
            </a:pPr>
            <a:r>
              <a:rPr lang="ar" sz="4400" dirty="0">
                <a:latin typeface="Arial" panose="020B0604020202020204" pitchFamily="34" charset="0"/>
                <a:cs typeface="Arial" panose="020B0604020202020204" pitchFamily="34" charset="0"/>
              </a:rPr>
              <a:t>المراحيض</a:t>
            </a:r>
          </a:p>
          <a:p>
            <a:pPr marL="457200" indent="-228600" rtl="1" eaLnBrk="1" hangingPunct="1">
              <a:lnSpc>
                <a:spcPct val="120000"/>
              </a:lnSpc>
              <a:spcBef>
                <a:spcPts val="0"/>
              </a:spcBef>
              <a:spcAft>
                <a:spcPts val="1200"/>
              </a:spcAft>
              <a:buFont typeface="Arial" panose="020B0604020202020204" pitchFamily="34" charset="0"/>
              <a:buChar char="•"/>
              <a:defRPr/>
            </a:pPr>
            <a:r>
              <a:rPr lang="ar" sz="4400" dirty="0">
                <a:latin typeface="Arial" panose="020B0604020202020204" pitchFamily="34" charset="0"/>
                <a:cs typeface="Arial" panose="020B0604020202020204" pitchFamily="34" charset="0"/>
              </a:rPr>
              <a:t>إجراءات الإخلاء</a:t>
            </a:r>
          </a:p>
          <a:p>
            <a:pPr marL="457200" indent="-228600" rtl="1" eaLnBrk="1" hangingPunct="1">
              <a:lnSpc>
                <a:spcPct val="120000"/>
              </a:lnSpc>
              <a:spcBef>
                <a:spcPts val="0"/>
              </a:spcBef>
              <a:spcAft>
                <a:spcPts val="1200"/>
              </a:spcAft>
              <a:buFont typeface="Arial" panose="020B0604020202020204" pitchFamily="34" charset="0"/>
              <a:buChar char="•"/>
              <a:defRPr/>
            </a:pPr>
            <a:r>
              <a:rPr lang="ar" sz="4400" dirty="0">
                <a:latin typeface="Arial" panose="020B0604020202020204" pitchFamily="34" charset="0"/>
                <a:cs typeface="Arial" panose="020B0604020202020204" pitchFamily="34" charset="0"/>
              </a:rPr>
              <a:t>القواعد الأساسية</a:t>
            </a:r>
          </a:p>
        </p:txBody>
      </p:sp>
    </p:spTree>
    <p:extLst>
      <p:ext uri="{BB962C8B-B14F-4D97-AF65-F5344CB8AC3E}">
        <p14:creationId xmlns:p14="http://schemas.microsoft.com/office/powerpoint/2010/main" val="101716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4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0726" name="Picture 30725" descr="Hands on keyboard and mouse">
            <a:extLst>
              <a:ext uri="{FF2B5EF4-FFF2-40B4-BE49-F238E27FC236}">
                <a16:creationId xmlns:a16="http://schemas.microsoft.com/office/drawing/2014/main" id="{BD0827E5-F5D8-5FDE-C310-AE31469C1FD9}"/>
              </a:ext>
            </a:extLst>
          </p:cNvPr>
          <p:cNvPicPr>
            <a:picLocks noChangeAspect="1"/>
          </p:cNvPicPr>
          <p:nvPr/>
        </p:nvPicPr>
        <p:blipFill rotWithShape="1">
          <a:blip r:embed="rId3"/>
          <a:srcRect l="40666" r="68" b="-2"/>
          <a:stretch/>
        </p:blipFill>
        <p:spPr>
          <a:xfrm>
            <a:off x="6103029" y="0"/>
            <a:ext cx="6088971" cy="6857990"/>
          </a:xfrm>
          <a:prstGeom prst="rect">
            <a:avLst/>
          </a:prstGeom>
        </p:spPr>
      </p:pic>
      <p:sp useBgFill="1">
        <p:nvSpPr>
          <p:cNvPr id="30747" name="Rectangle 3074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useBgFill="1">
        <p:nvSpPr>
          <p:cNvPr id="30748" name="Rectangle 3074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0722" name="Title 1">
            <a:extLst>
              <a:ext uri="{FF2B5EF4-FFF2-40B4-BE49-F238E27FC236}">
                <a16:creationId xmlns:a16="http://schemas.microsoft.com/office/drawing/2014/main" id="{3106245D-3207-18EE-86FE-77A3AA911275}"/>
              </a:ext>
            </a:extLst>
          </p:cNvPr>
          <p:cNvSpPr>
            <a:spLocks noGrp="1" noChangeArrowheads="1"/>
          </p:cNvSpPr>
          <p:nvPr>
            <p:ph type="title"/>
          </p:nvPr>
        </p:nvSpPr>
        <p:spPr>
          <a:xfrm>
            <a:off x="483020" y="328512"/>
            <a:ext cx="5341224" cy="1628970"/>
          </a:xfrm>
        </p:spPr>
        <p:txBody>
          <a:bodyPr vert="horz" lIns="91440" tIns="45720" rIns="91440" bIns="45720" rtlCol="1" anchor="ctr">
            <a:normAutofit/>
          </a:bodyPr>
          <a:lstStyle/>
          <a:p>
            <a:pPr algn="ctr" rtl="1" eaLnBrk="1" hangingPunct="1"/>
            <a:r>
              <a:rPr lang="ar" sz="5400" dirty="0">
                <a:solidFill>
                  <a:srgbClr val="1962B2"/>
                </a:solidFill>
                <a:latin typeface="Arial" panose="020B0604020202020204" pitchFamily="34" charset="0"/>
                <a:cs typeface="Arial" panose="020B0604020202020204" pitchFamily="34" charset="0"/>
              </a:rPr>
              <a:t>نظرة عامة عن الجلسة</a:t>
            </a:r>
          </a:p>
        </p:txBody>
      </p:sp>
      <p:sp>
        <p:nvSpPr>
          <p:cNvPr id="2" name="Content Placeholder 2">
            <a:extLst>
              <a:ext uri="{FF2B5EF4-FFF2-40B4-BE49-F238E27FC236}">
                <a16:creationId xmlns:a16="http://schemas.microsoft.com/office/drawing/2014/main" id="{CF97672E-112B-7256-5174-843181498B24}"/>
              </a:ext>
            </a:extLst>
          </p:cNvPr>
          <p:cNvSpPr txBox="1">
            <a:spLocks/>
          </p:cNvSpPr>
          <p:nvPr/>
        </p:nvSpPr>
        <p:spPr>
          <a:xfrm>
            <a:off x="0" y="2129874"/>
            <a:ext cx="5754389" cy="4728116"/>
          </a:xfrm>
          <a:prstGeom prst="rect">
            <a:avLst/>
          </a:prstGeom>
        </p:spPr>
        <p:txBody>
          <a:bodyPr vert="horz" lIns="91440" tIns="45720" rIns="91440" bIns="45720" rtlCol="1" anchor="ctr">
            <a:noAutofit/>
          </a:bodyPr>
          <a:lst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eaLnBrk="1" fontAlgn="auto" hangingPunct="1">
              <a:lnSpc>
                <a:spcPct val="100000"/>
              </a:lnSpc>
              <a:spcAft>
                <a:spcPts val="0"/>
              </a:spcAft>
              <a:buNone/>
              <a:defRPr/>
            </a:pPr>
            <a:r>
              <a:rPr lang="ar" sz="4400" b="1" dirty="0">
                <a:solidFill>
                  <a:schemeClr val="tx1"/>
                </a:solidFill>
                <a:latin typeface="Arial" panose="020B0604020202020204" pitchFamily="34" charset="0"/>
                <a:cs typeface="Arial" panose="020B0604020202020204" pitchFamily="34" charset="0"/>
              </a:rPr>
              <a:t>ما ستقوم بتعلمه: </a:t>
            </a:r>
          </a:p>
          <a:p>
            <a:pPr marL="542925" rtl="1" eaLnBrk="1" fontAlgn="auto" hangingPunct="1">
              <a:lnSpc>
                <a:spcPct val="100000"/>
              </a:lnSpc>
              <a:spcAft>
                <a:spcPts val="0"/>
              </a:spcAft>
              <a:defRPr/>
            </a:pPr>
            <a:r>
              <a:rPr lang="ar" sz="4400" dirty="0">
                <a:solidFill>
                  <a:schemeClr val="tx1"/>
                </a:solidFill>
                <a:latin typeface="Arial" panose="020B0604020202020204" pitchFamily="34" charset="0"/>
                <a:cs typeface="Arial" panose="020B0604020202020204" pitchFamily="34" charset="0"/>
              </a:rPr>
              <a:t>eSafety.</a:t>
            </a:r>
          </a:p>
          <a:p>
            <a:pPr marL="542925" rtl="1" eaLnBrk="1" fontAlgn="auto" hangingPunct="1">
              <a:lnSpc>
                <a:spcPct val="100000"/>
              </a:lnSpc>
              <a:spcAft>
                <a:spcPts val="0"/>
              </a:spcAft>
              <a:defRPr/>
            </a:pPr>
            <a:r>
              <a:rPr lang="ar" sz="4400" dirty="0">
                <a:solidFill>
                  <a:schemeClr val="tx1"/>
                </a:solidFill>
                <a:latin typeface="Arial" panose="020B0604020202020204" pitchFamily="34" charset="0"/>
                <a:cs typeface="Arial" panose="020B0604020202020204" pitchFamily="34" charset="0"/>
              </a:rPr>
              <a:t>الموقع الإلكتروني لـ Digital Inclusion Project.</a:t>
            </a:r>
          </a:p>
          <a:p>
            <a:pPr marL="542925" rtl="1" eaLnBrk="1" fontAlgn="auto" hangingPunct="1">
              <a:lnSpc>
                <a:spcPct val="100000"/>
              </a:lnSpc>
              <a:spcAft>
                <a:spcPts val="0"/>
              </a:spcAft>
              <a:defRPr/>
            </a:pPr>
            <a:r>
              <a:rPr lang="ar" sz="4400" dirty="0">
                <a:solidFill>
                  <a:schemeClr val="tx1"/>
                </a:solidFill>
                <a:latin typeface="Arial" panose="020B0604020202020204" pitchFamily="34" charset="0"/>
                <a:cs typeface="Arial" panose="020B0604020202020204" pitchFamily="34" charset="0"/>
              </a:rPr>
              <a:t>الدعم والمزيد من التدريب.</a:t>
            </a:r>
          </a:p>
        </p:txBody>
      </p:sp>
    </p:spTree>
    <p:extLst>
      <p:ext uri="{BB962C8B-B14F-4D97-AF65-F5344CB8AC3E}">
        <p14:creationId xmlns:p14="http://schemas.microsoft.com/office/powerpoint/2010/main" val="160895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D170405-FB34-8712-1752-992C49B220A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6" name="Picture 5">
            <a:extLst>
              <a:ext uri="{FF2B5EF4-FFF2-40B4-BE49-F238E27FC236}">
                <a16:creationId xmlns:a16="http://schemas.microsoft.com/office/drawing/2014/main" id="{B5204B55-C029-B026-381F-E7E729EEE568}"/>
              </a:ext>
            </a:extLst>
          </p:cNvPr>
          <p:cNvPicPr>
            <a:picLocks noChangeAspect="1"/>
          </p:cNvPicPr>
          <p:nvPr/>
        </p:nvPicPr>
        <p:blipFill rotWithShape="1">
          <a:blip r:embed="rId3">
            <a:alphaModFix amt="50000"/>
          </a:blip>
          <a:srcRect l="5901" r="5211"/>
          <a:stretch/>
        </p:blipFill>
        <p:spPr>
          <a:xfrm>
            <a:off x="20" y="1"/>
            <a:ext cx="12191980" cy="6857999"/>
          </a:xfrm>
          <a:prstGeom prst="rect">
            <a:avLst/>
          </a:prstGeom>
        </p:spPr>
      </p:pic>
      <p:sp>
        <p:nvSpPr>
          <p:cNvPr id="2" name="Title 1">
            <a:extLst>
              <a:ext uri="{FF2B5EF4-FFF2-40B4-BE49-F238E27FC236}">
                <a16:creationId xmlns:a16="http://schemas.microsoft.com/office/drawing/2014/main" id="{F3A94C06-AA9E-EF8C-7113-E9E886C7074B}"/>
              </a:ext>
            </a:extLst>
          </p:cNvPr>
          <p:cNvSpPr>
            <a:spLocks noGrp="1"/>
          </p:cNvSpPr>
          <p:nvPr>
            <p:ph type="title"/>
          </p:nvPr>
        </p:nvSpPr>
        <p:spPr>
          <a:xfrm>
            <a:off x="1524000" y="1731997"/>
            <a:ext cx="9144000" cy="2900518"/>
          </a:xfrm>
        </p:spPr>
        <p:txBody>
          <a:bodyPr vert="horz" lIns="91440" tIns="45720" rIns="91440" bIns="45720" rtlCol="1" anchor="b">
            <a:normAutofit/>
          </a:bodyPr>
          <a:lstStyle/>
          <a:p>
            <a:pPr algn="ctr" rtl="1" eaLnBrk="1" hangingPunct="1"/>
            <a:r>
              <a:rPr lang="ar" sz="7200" dirty="0">
                <a:solidFill>
                  <a:srgbClr val="FFFFFF"/>
                </a:solidFill>
              </a:rPr>
              <a:t>ما هي السلامة الإلكترونية (eSafety)؟ </a:t>
            </a:r>
          </a:p>
        </p:txBody>
      </p:sp>
    </p:spTree>
    <p:extLst>
      <p:ext uri="{BB962C8B-B14F-4D97-AF65-F5344CB8AC3E}">
        <p14:creationId xmlns:p14="http://schemas.microsoft.com/office/powerpoint/2010/main" val="39088395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32D-B754-9D7D-A649-CB12533D9081}"/>
              </a:ext>
            </a:extLst>
          </p:cNvPr>
          <p:cNvSpPr>
            <a:spLocks noGrp="1"/>
          </p:cNvSpPr>
          <p:nvPr>
            <p:ph type="title"/>
          </p:nvPr>
        </p:nvSpPr>
        <p:spPr>
          <a:xfrm>
            <a:off x="964534" y="357833"/>
            <a:ext cx="9471773" cy="775845"/>
          </a:xfrm>
        </p:spPr>
        <p:txBody>
          <a:bodyPr vert="horz" lIns="91440" tIns="45720" rIns="91440" bIns="45720" rtlCol="0" anchor="b">
            <a:noAutofit/>
          </a:bodyPr>
          <a:lstStyle/>
          <a:p>
            <a:pPr eaLnBrk="1" hangingPunct="1"/>
            <a:r>
              <a:rPr lang="ar-AE" sz="5400" kern="1200" dirty="0">
                <a:latin typeface="Arial" panose="020B0604020202020204" pitchFamily="34" charset="0"/>
                <a:cs typeface="Arial" panose="020B0604020202020204" pitchFamily="34" charset="0"/>
              </a:rPr>
              <a:t>علامات التحذير من الاحتيال</a:t>
            </a:r>
            <a:endParaRPr lang="en-US" sz="5400" kern="1200" dirty="0">
              <a:latin typeface="Arial" panose="020B0604020202020204" pitchFamily="34" charset="0"/>
              <a:cs typeface="Arial" panose="020B0604020202020204" pitchFamily="34" charset="0"/>
            </a:endParaRPr>
          </a:p>
        </p:txBody>
      </p:sp>
      <p:pic>
        <p:nvPicPr>
          <p:cNvPr id="6146" name="Picture 2" descr="Red flag - Free flags icons">
            <a:extLst>
              <a:ext uri="{FF2B5EF4-FFF2-40B4-BE49-F238E27FC236}">
                <a16:creationId xmlns:a16="http://schemas.microsoft.com/office/drawing/2014/main" id="{7F64A3AA-5EC0-EDE3-5654-AD3BA7CD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8286" y="1365829"/>
            <a:ext cx="957217" cy="957217"/>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2">
            <a:extLst>
              <a:ext uri="{FF2B5EF4-FFF2-40B4-BE49-F238E27FC236}">
                <a16:creationId xmlns:a16="http://schemas.microsoft.com/office/drawing/2014/main" id="{BAE3DB67-C751-D6E1-66E0-C26F329D6803}"/>
              </a:ext>
            </a:extLst>
          </p:cNvPr>
          <p:cNvSpPr txBox="1">
            <a:spLocks/>
          </p:cNvSpPr>
          <p:nvPr/>
        </p:nvSpPr>
        <p:spPr>
          <a:xfrm>
            <a:off x="-195900" y="1141127"/>
            <a:ext cx="10632207" cy="522245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spcBef>
                <a:spcPts val="0"/>
              </a:spcBef>
              <a:spcAft>
                <a:spcPts val="0"/>
              </a:spcAft>
              <a:buNone/>
            </a:pPr>
            <a:r>
              <a:rPr lang="ar-AE" sz="2600" b="1" dirty="0">
                <a:solidFill>
                  <a:schemeClr val="tx1"/>
                </a:solidFill>
                <a:latin typeface="Arial" panose="020B0604020202020204" pitchFamily="34" charset="0"/>
                <a:cs typeface="Arial" panose="020B0604020202020204" pitchFamily="34" charset="0"/>
              </a:rPr>
              <a:t>جهة الاتصال</a:t>
            </a:r>
            <a:endParaRPr lang="en-AU" sz="2600" b="1"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600" dirty="0">
                <a:solidFill>
                  <a:schemeClr val="tx1"/>
                </a:solidFill>
                <a:latin typeface="Arial" panose="020B0604020202020204" pitchFamily="34" charset="0"/>
                <a:cs typeface="Arial" panose="020B0604020202020204" pitchFamily="34" charset="0"/>
              </a:rPr>
              <a:t>غالبًا ما يبادر المحتالون بالاتصال بك عبر الهاتف أو الرسائل النصية أو البريد الإلكتروني.</a:t>
            </a:r>
          </a:p>
          <a:p>
            <a:pPr marL="0" indent="0" algn="r">
              <a:lnSpc>
                <a:spcPct val="114000"/>
              </a:lnSpc>
              <a:spcBef>
                <a:spcPts val="0"/>
              </a:spcBef>
              <a:spcAft>
                <a:spcPts val="0"/>
              </a:spcAft>
              <a:buNone/>
            </a:pPr>
            <a:r>
              <a:rPr lang="ar-AE" sz="2600" dirty="0">
                <a:solidFill>
                  <a:schemeClr val="tx1"/>
                </a:solidFill>
                <a:latin typeface="Arial" panose="020B0604020202020204" pitchFamily="34" charset="0"/>
                <a:cs typeface="Arial" panose="020B0604020202020204" pitchFamily="34" charset="0"/>
              </a:rPr>
              <a:t>يتظاهرون بأنهم جهات رسمية أو شركات معروفة لإضفاء المصداقية.</a:t>
            </a:r>
            <a:endParaRPr lang="en-AU" sz="26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endParaRPr lang="en-AU" sz="26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600" b="1" dirty="0">
                <a:solidFill>
                  <a:schemeClr val="tx1"/>
                </a:solidFill>
                <a:latin typeface="Arial" panose="020B0604020202020204" pitchFamily="34" charset="0"/>
                <a:cs typeface="Arial" panose="020B0604020202020204" pitchFamily="34" charset="0"/>
              </a:rPr>
              <a:t>القصة</a:t>
            </a:r>
            <a:endParaRPr lang="en-AU" sz="2600" b="1"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600" dirty="0">
                <a:solidFill>
                  <a:schemeClr val="tx1"/>
                </a:solidFill>
                <a:latin typeface="Arial" panose="020B0604020202020204" pitchFamily="34" charset="0"/>
                <a:cs typeface="Arial" panose="020B0604020202020204" pitchFamily="34" charset="0"/>
              </a:rPr>
              <a:t>يختلقون قصة مقنعة لجعلك تصدقهم وتتفاعل معهم بهدف جذبك إلى عملية الاحتيال.</a:t>
            </a:r>
            <a:endParaRPr lang="en-AU" sz="26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endParaRPr lang="en-AU" sz="26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600" b="1" dirty="0">
                <a:solidFill>
                  <a:schemeClr val="tx1"/>
                </a:solidFill>
                <a:latin typeface="Arial" panose="020B0604020202020204" pitchFamily="34" charset="0"/>
                <a:cs typeface="Arial" panose="020B0604020202020204" pitchFamily="34" charset="0"/>
              </a:rPr>
              <a:t>الإلحاح</a:t>
            </a:r>
            <a:endParaRPr lang="en-AU" sz="2600" b="1"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600" dirty="0">
                <a:solidFill>
                  <a:schemeClr val="tx1"/>
                </a:solidFill>
                <a:latin typeface="Arial" panose="020B0604020202020204" pitchFamily="34" charset="0"/>
                <a:cs typeface="Arial" panose="020B0604020202020204" pitchFamily="34" charset="0"/>
              </a:rPr>
              <a:t>يحاول المحتالون ممارسة الضغط عليك لتتخذ قرارًا بسرعة دون أن تفكر كي لا تلاحظ وجود أمرٍ مريب.</a:t>
            </a:r>
          </a:p>
          <a:p>
            <a:pPr marL="0" indent="0" algn="r">
              <a:lnSpc>
                <a:spcPct val="114000"/>
              </a:lnSpc>
              <a:spcBef>
                <a:spcPts val="0"/>
              </a:spcBef>
              <a:spcAft>
                <a:spcPts val="0"/>
              </a:spcAft>
              <a:buNone/>
            </a:pPr>
            <a:r>
              <a:rPr lang="ar-AE" sz="2600" dirty="0">
                <a:solidFill>
                  <a:schemeClr val="tx1"/>
                </a:solidFill>
                <a:latin typeface="Arial" panose="020B0604020202020204" pitchFamily="34" charset="0"/>
                <a:cs typeface="Arial" panose="020B0604020202020204" pitchFamily="34" charset="0"/>
              </a:rPr>
              <a:t>يستخدمون مواعيد نهائية وهمية أو يخبرونك بأن العرض "لفترة محدودة" لإجبارك على الاستجابة.</a:t>
            </a:r>
          </a:p>
        </p:txBody>
      </p:sp>
      <p:pic>
        <p:nvPicPr>
          <p:cNvPr id="45" name="Picture 2" descr="Red flag - Free flags icons">
            <a:extLst>
              <a:ext uri="{FF2B5EF4-FFF2-40B4-BE49-F238E27FC236}">
                <a16:creationId xmlns:a16="http://schemas.microsoft.com/office/drawing/2014/main" id="{6E61F7FA-9F9F-0827-A12B-3CCB7B3A9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8285" y="2950391"/>
            <a:ext cx="957217" cy="957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flag - Free flags icons">
            <a:extLst>
              <a:ext uri="{FF2B5EF4-FFF2-40B4-BE49-F238E27FC236}">
                <a16:creationId xmlns:a16="http://schemas.microsoft.com/office/drawing/2014/main" id="{F85C5AD0-1F9B-6BE4-DC98-8DF4A2F6E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005" y="4607631"/>
            <a:ext cx="957217" cy="95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1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94C-9525-BA49-8C84-0D8176EE425D}"/>
            </a:ext>
          </a:extLst>
        </p:cNvPr>
        <p:cNvGrpSpPr/>
        <p:nvPr/>
      </p:nvGrpSpPr>
      <p:grpSpPr>
        <a:xfrm>
          <a:off x="0" y="0"/>
          <a:ext cx="0" cy="0"/>
          <a:chOff x="0" y="0"/>
          <a:chExt cx="0" cy="0"/>
        </a:xfrm>
      </p:grpSpPr>
      <p:sp>
        <p:nvSpPr>
          <p:cNvPr id="4" name="TextBox 2">
            <a:extLst>
              <a:ext uri="{FF2B5EF4-FFF2-40B4-BE49-F238E27FC236}">
                <a16:creationId xmlns:a16="http://schemas.microsoft.com/office/drawing/2014/main" id="{B7E48E08-5C29-32E7-1D89-579904DCE36F}"/>
              </a:ext>
            </a:extLst>
          </p:cNvPr>
          <p:cNvSpPr txBox="1"/>
          <p:nvPr/>
        </p:nvSpPr>
        <p:spPr>
          <a:xfrm>
            <a:off x="8273665" y="6265474"/>
            <a:ext cx="525780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r>
              <a:rPr lang="en-AU" sz="1400" dirty="0">
                <a:latin typeface="Aptos" panose="020B0004020202020204" pitchFamily="34" charset="0"/>
              </a:rPr>
              <a:t>Source: NBN Scam Awareness Resources</a:t>
            </a:r>
          </a:p>
        </p:txBody>
      </p:sp>
      <p:grpSp>
        <p:nvGrpSpPr>
          <p:cNvPr id="29" name="Group 28">
            <a:extLst>
              <a:ext uri="{FF2B5EF4-FFF2-40B4-BE49-F238E27FC236}">
                <a16:creationId xmlns:a16="http://schemas.microsoft.com/office/drawing/2014/main" id="{E3CF244F-4CE9-6D47-150A-046F76B7C4EA}"/>
              </a:ext>
            </a:extLst>
          </p:cNvPr>
          <p:cNvGrpSpPr/>
          <p:nvPr/>
        </p:nvGrpSpPr>
        <p:grpSpPr>
          <a:xfrm>
            <a:off x="4606744" y="1229619"/>
            <a:ext cx="2870408" cy="2452185"/>
            <a:chOff x="4436781" y="1731585"/>
            <a:chExt cx="2870408" cy="2452185"/>
          </a:xfrm>
        </p:grpSpPr>
        <p:grpSp>
          <p:nvGrpSpPr>
            <p:cNvPr id="10" name="Group 9">
              <a:extLst>
                <a:ext uri="{FF2B5EF4-FFF2-40B4-BE49-F238E27FC236}">
                  <a16:creationId xmlns:a16="http://schemas.microsoft.com/office/drawing/2014/main" id="{17F5B2EA-4B6D-CE02-AE5C-635D2619D608}"/>
                </a:ext>
              </a:extLst>
            </p:cNvPr>
            <p:cNvGrpSpPr/>
            <p:nvPr/>
          </p:nvGrpSpPr>
          <p:grpSpPr>
            <a:xfrm>
              <a:off x="5030425" y="1731585"/>
              <a:ext cx="1578417" cy="1578417"/>
              <a:chOff x="5030425" y="1731585"/>
              <a:chExt cx="1578417" cy="1578417"/>
            </a:xfrm>
          </p:grpSpPr>
          <p:pic>
            <p:nvPicPr>
              <p:cNvPr id="7" name="Graphic 6" descr="Laptop outline">
                <a:extLst>
                  <a:ext uri="{FF2B5EF4-FFF2-40B4-BE49-F238E27FC236}">
                    <a16:creationId xmlns:a16="http://schemas.microsoft.com/office/drawing/2014/main" id="{C4D83E2D-FBC4-C0FA-02F2-3E9DFA0AE1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9" name="Oval 8">
                <a:extLst>
                  <a:ext uri="{FF2B5EF4-FFF2-40B4-BE49-F238E27FC236}">
                    <a16:creationId xmlns:a16="http://schemas.microsoft.com/office/drawing/2014/main" id="{6EF52F8F-4AA4-374B-6740-7290B8C5D8B9}"/>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1">
              <a:extLst>
                <a:ext uri="{FF2B5EF4-FFF2-40B4-BE49-F238E27FC236}">
                  <a16:creationId xmlns:a16="http://schemas.microsoft.com/office/drawing/2014/main" id="{BE541D39-2038-3724-628D-D09562D1AA6B}"/>
                </a:ext>
              </a:extLst>
            </p:cNvPr>
            <p:cNvSpPr txBox="1">
              <a:spLocks/>
            </p:cNvSpPr>
            <p:nvPr/>
          </p:nvSpPr>
          <p:spPr bwMode="auto">
            <a:xfrm>
              <a:off x="4436781" y="3782798"/>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200" b="0" dirty="0">
                  <a:solidFill>
                    <a:srgbClr val="00B0F0"/>
                  </a:solidFill>
                  <a:latin typeface="Arial" panose="020B0604020202020204" pitchFamily="34" charset="0"/>
                  <a:cs typeface="Arial" panose="020B0604020202020204" pitchFamily="34" charset="0"/>
                </a:rPr>
                <a:t>احتيال للتحكم عن بُعد واختراق الأجهزة.</a:t>
              </a:r>
              <a:endParaRPr lang="en-US" sz="2200" b="0" dirty="0">
                <a:solidFill>
                  <a:srgbClr val="00B0F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55F9FF9-BF54-4EA5-A0E7-9E5138DAFE3F}"/>
              </a:ext>
            </a:extLst>
          </p:cNvPr>
          <p:cNvGrpSpPr/>
          <p:nvPr/>
        </p:nvGrpSpPr>
        <p:grpSpPr>
          <a:xfrm>
            <a:off x="8273665" y="1229285"/>
            <a:ext cx="2870408" cy="2527017"/>
            <a:chOff x="8063813" y="1731585"/>
            <a:chExt cx="2870408" cy="2527017"/>
          </a:xfrm>
        </p:grpSpPr>
        <p:pic>
          <p:nvPicPr>
            <p:cNvPr id="6" name="Picture 5">
              <a:extLst>
                <a:ext uri="{FF2B5EF4-FFF2-40B4-BE49-F238E27FC236}">
                  <a16:creationId xmlns:a16="http://schemas.microsoft.com/office/drawing/2014/main" id="{F54913C1-8008-E978-896B-1915D9BFFB67}"/>
                </a:ext>
              </a:extLst>
            </p:cNvPr>
            <p:cNvPicPr>
              <a:picLocks noChangeAspect="1"/>
            </p:cNvPicPr>
            <p:nvPr/>
          </p:nvPicPr>
          <p:blipFill>
            <a:blip r:embed="rId5"/>
            <a:srcRect l="9261" t="55431" r="74724" b="8512"/>
            <a:stretch/>
          </p:blipFill>
          <p:spPr>
            <a:xfrm>
              <a:off x="8612752" y="1731585"/>
              <a:ext cx="1772530" cy="1706134"/>
            </a:xfrm>
            <a:prstGeom prst="rect">
              <a:avLst/>
            </a:prstGeom>
          </p:spPr>
        </p:pic>
        <p:sp>
          <p:nvSpPr>
            <p:cNvPr id="14" name="Title 1">
              <a:extLst>
                <a:ext uri="{FF2B5EF4-FFF2-40B4-BE49-F238E27FC236}">
                  <a16:creationId xmlns:a16="http://schemas.microsoft.com/office/drawing/2014/main" id="{4F6810F2-9E87-583A-61CE-B61A0BB1D171}"/>
                </a:ext>
              </a:extLst>
            </p:cNvPr>
            <p:cNvSpPr txBox="1">
              <a:spLocks/>
            </p:cNvSpPr>
            <p:nvPr/>
          </p:nvSpPr>
          <p:spPr bwMode="auto">
            <a:xfrm>
              <a:off x="8063813" y="3857630"/>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200" b="0" dirty="0">
                  <a:solidFill>
                    <a:srgbClr val="00B0F0"/>
                  </a:solidFill>
                  <a:latin typeface="Arial" panose="020B0604020202020204" pitchFamily="34" charset="0"/>
                  <a:cs typeface="Arial" panose="020B0604020202020204" pitchFamily="34" charset="0"/>
                </a:rPr>
                <a:t>عمليات الاحتيال في التسوق عبر الإنترنت</a:t>
              </a:r>
            </a:p>
          </p:txBody>
        </p:sp>
      </p:grpSp>
      <p:grpSp>
        <p:nvGrpSpPr>
          <p:cNvPr id="32" name="Group 31">
            <a:extLst>
              <a:ext uri="{FF2B5EF4-FFF2-40B4-BE49-F238E27FC236}">
                <a16:creationId xmlns:a16="http://schemas.microsoft.com/office/drawing/2014/main" id="{7CBFCE16-EAC2-3148-5A46-F8E766CA9201}"/>
              </a:ext>
            </a:extLst>
          </p:cNvPr>
          <p:cNvGrpSpPr/>
          <p:nvPr/>
        </p:nvGrpSpPr>
        <p:grpSpPr>
          <a:xfrm>
            <a:off x="775469" y="3934927"/>
            <a:ext cx="2870408" cy="2222873"/>
            <a:chOff x="775469" y="3844863"/>
            <a:chExt cx="2870408" cy="2222873"/>
          </a:xfrm>
        </p:grpSpPr>
        <p:pic>
          <p:nvPicPr>
            <p:cNvPr id="16" name="Picture 15" descr="Icon&#10;&#10;Description automatically generated">
              <a:extLst>
                <a:ext uri="{FF2B5EF4-FFF2-40B4-BE49-F238E27FC236}">
                  <a16:creationId xmlns:a16="http://schemas.microsoft.com/office/drawing/2014/main" id="{AEEFA5A1-0D47-1A61-BA94-C790A57411F8}"/>
                </a:ext>
              </a:extLst>
            </p:cNvPr>
            <p:cNvPicPr>
              <a:picLocks noChangeAspect="1"/>
            </p:cNvPicPr>
            <p:nvPr/>
          </p:nvPicPr>
          <p:blipFill>
            <a:blip r:embed="rId6"/>
            <a:stretch>
              <a:fillRect/>
            </a:stretch>
          </p:blipFill>
          <p:spPr>
            <a:xfrm>
              <a:off x="1258781" y="3844863"/>
              <a:ext cx="1702884" cy="1702884"/>
            </a:xfrm>
            <a:prstGeom prst="rect">
              <a:avLst/>
            </a:prstGeom>
          </p:spPr>
        </p:pic>
        <p:sp>
          <p:nvSpPr>
            <p:cNvPr id="31" name="Title 1">
              <a:extLst>
                <a:ext uri="{FF2B5EF4-FFF2-40B4-BE49-F238E27FC236}">
                  <a16:creationId xmlns:a16="http://schemas.microsoft.com/office/drawing/2014/main" id="{414E0D3B-076B-C13C-24E7-086F2EF6F1A3}"/>
                </a:ext>
              </a:extLst>
            </p:cNvPr>
            <p:cNvSpPr txBox="1">
              <a:spLocks/>
            </p:cNvSpPr>
            <p:nvPr/>
          </p:nvSpPr>
          <p:spPr bwMode="auto">
            <a:xfrm>
              <a:off x="775469" y="5666764"/>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800" b="0" dirty="0">
                  <a:solidFill>
                    <a:srgbClr val="00B0F0"/>
                  </a:solidFill>
                  <a:latin typeface="Arial" panose="020B0604020202020204" pitchFamily="34" charset="0"/>
                  <a:cs typeface="Arial" panose="020B0604020202020204" pitchFamily="34" charset="0"/>
                </a:rPr>
                <a:t>عمليات التصيد الاحتيالي</a:t>
              </a:r>
            </a:p>
          </p:txBody>
        </p:sp>
      </p:grpSp>
      <p:grpSp>
        <p:nvGrpSpPr>
          <p:cNvPr id="35" name="Group 34">
            <a:extLst>
              <a:ext uri="{FF2B5EF4-FFF2-40B4-BE49-F238E27FC236}">
                <a16:creationId xmlns:a16="http://schemas.microsoft.com/office/drawing/2014/main" id="{A5D31FDA-6F56-264D-24C9-97D7C3115B18}"/>
              </a:ext>
            </a:extLst>
          </p:cNvPr>
          <p:cNvGrpSpPr/>
          <p:nvPr/>
        </p:nvGrpSpPr>
        <p:grpSpPr>
          <a:xfrm>
            <a:off x="4554392" y="3929178"/>
            <a:ext cx="2870408" cy="2150620"/>
            <a:chOff x="4418463" y="4025058"/>
            <a:chExt cx="2870408" cy="2150620"/>
          </a:xfrm>
        </p:grpSpPr>
        <p:pic>
          <p:nvPicPr>
            <p:cNvPr id="22" name="Picture 21" descr="Shape, icon&#10;&#10;Description automatically generated">
              <a:extLst>
                <a:ext uri="{FF2B5EF4-FFF2-40B4-BE49-F238E27FC236}">
                  <a16:creationId xmlns:a16="http://schemas.microsoft.com/office/drawing/2014/main" id="{C879ABEC-8E6E-7747-ACE2-2E7BF22BA865}"/>
                </a:ext>
              </a:extLst>
            </p:cNvPr>
            <p:cNvPicPr>
              <a:picLocks noChangeAspect="1"/>
            </p:cNvPicPr>
            <p:nvPr/>
          </p:nvPicPr>
          <p:blipFill>
            <a:blip r:embed="rId7"/>
            <a:stretch>
              <a:fillRect/>
            </a:stretch>
          </p:blipFill>
          <p:spPr>
            <a:xfrm>
              <a:off x="4920421" y="4025058"/>
              <a:ext cx="1702884" cy="1702884"/>
            </a:xfrm>
            <a:prstGeom prst="rect">
              <a:avLst/>
            </a:prstGeom>
          </p:spPr>
        </p:pic>
        <p:sp>
          <p:nvSpPr>
            <p:cNvPr id="33" name="Title 1">
              <a:extLst>
                <a:ext uri="{FF2B5EF4-FFF2-40B4-BE49-F238E27FC236}">
                  <a16:creationId xmlns:a16="http://schemas.microsoft.com/office/drawing/2014/main" id="{13C674AD-D789-4902-B4D6-2EFDA98FE9D1}"/>
                </a:ext>
              </a:extLst>
            </p:cNvPr>
            <p:cNvSpPr txBox="1">
              <a:spLocks/>
            </p:cNvSpPr>
            <p:nvPr/>
          </p:nvSpPr>
          <p:spPr bwMode="auto">
            <a:xfrm>
              <a:off x="4418463" y="5774706"/>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800" b="0" dirty="0">
                  <a:solidFill>
                    <a:srgbClr val="00B0F0"/>
                  </a:solidFill>
                  <a:latin typeface="Arial" panose="020B0604020202020204" pitchFamily="34" charset="0"/>
                  <a:cs typeface="Arial" panose="020B0604020202020204" pitchFamily="34" charset="0"/>
                </a:rPr>
                <a:t>عمليات الاحتيال الرومانسية</a:t>
              </a:r>
            </a:p>
          </p:txBody>
        </p:sp>
      </p:grpSp>
      <p:grpSp>
        <p:nvGrpSpPr>
          <p:cNvPr id="38" name="Group 37">
            <a:extLst>
              <a:ext uri="{FF2B5EF4-FFF2-40B4-BE49-F238E27FC236}">
                <a16:creationId xmlns:a16="http://schemas.microsoft.com/office/drawing/2014/main" id="{12E90F0C-F9AE-0C30-3A9B-45CD5D79E390}"/>
              </a:ext>
            </a:extLst>
          </p:cNvPr>
          <p:cNvGrpSpPr/>
          <p:nvPr/>
        </p:nvGrpSpPr>
        <p:grpSpPr>
          <a:xfrm>
            <a:off x="8277100" y="3999903"/>
            <a:ext cx="2870408" cy="2122480"/>
            <a:chOff x="8419278" y="3899393"/>
            <a:chExt cx="2870408" cy="2122480"/>
          </a:xfrm>
        </p:grpSpPr>
        <p:sp>
          <p:nvSpPr>
            <p:cNvPr id="34" name="Title 1">
              <a:extLst>
                <a:ext uri="{FF2B5EF4-FFF2-40B4-BE49-F238E27FC236}">
                  <a16:creationId xmlns:a16="http://schemas.microsoft.com/office/drawing/2014/main" id="{931C0A51-64D7-03DA-29F2-486677BB5ED6}"/>
                </a:ext>
              </a:extLst>
            </p:cNvPr>
            <p:cNvSpPr txBox="1">
              <a:spLocks/>
            </p:cNvSpPr>
            <p:nvPr/>
          </p:nvSpPr>
          <p:spPr bwMode="auto">
            <a:xfrm>
              <a:off x="8419278" y="5620901"/>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800" b="0" dirty="0">
                  <a:solidFill>
                    <a:srgbClr val="00B0F0"/>
                  </a:solidFill>
                  <a:latin typeface="Arial" panose="020B0604020202020204" pitchFamily="34" charset="0"/>
                  <a:cs typeface="Arial" panose="020B0604020202020204" pitchFamily="34" charset="0"/>
                </a:rPr>
                <a:t>احتيال بطاقات الهدايا.</a:t>
              </a:r>
              <a:endParaRPr lang="en-US" sz="2800" b="0" dirty="0">
                <a:solidFill>
                  <a:srgbClr val="00B0F0"/>
                </a:solidFill>
                <a:latin typeface="Arial" panose="020B0604020202020204" pitchFamily="34" charset="0"/>
                <a:cs typeface="Arial" panose="020B0604020202020204" pitchFamily="34" charset="0"/>
              </a:endParaRPr>
            </a:p>
          </p:txBody>
        </p:sp>
        <p:pic>
          <p:nvPicPr>
            <p:cNvPr id="36" name="Graphic 2" descr="Present outline">
              <a:extLst>
                <a:ext uri="{FF2B5EF4-FFF2-40B4-BE49-F238E27FC236}">
                  <a16:creationId xmlns:a16="http://schemas.microsoft.com/office/drawing/2014/main" id="{52B7B0F3-9C75-AB75-EC5E-79B2455BF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5029" y="3929178"/>
              <a:ext cx="1249368" cy="1249368"/>
            </a:xfrm>
            <a:prstGeom prst="rect">
              <a:avLst/>
            </a:prstGeom>
          </p:spPr>
        </p:pic>
        <p:sp>
          <p:nvSpPr>
            <p:cNvPr id="37" name="Oval 36">
              <a:extLst>
                <a:ext uri="{FF2B5EF4-FFF2-40B4-BE49-F238E27FC236}">
                  <a16:creationId xmlns:a16="http://schemas.microsoft.com/office/drawing/2014/main" id="{4CC80240-2E43-8D40-2E16-06C00DB330AD}"/>
                </a:ext>
              </a:extLst>
            </p:cNvPr>
            <p:cNvSpPr/>
            <p:nvPr/>
          </p:nvSpPr>
          <p:spPr>
            <a:xfrm>
              <a:off x="9016717" y="3899393"/>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8C36B4B4-3D4B-3937-6403-67BF83AADBD5}"/>
              </a:ext>
            </a:extLst>
          </p:cNvPr>
          <p:cNvGrpSpPr/>
          <p:nvPr/>
        </p:nvGrpSpPr>
        <p:grpSpPr>
          <a:xfrm>
            <a:off x="775469" y="1187648"/>
            <a:ext cx="2870408" cy="2166841"/>
            <a:chOff x="775469" y="1187648"/>
            <a:chExt cx="2870408" cy="2166841"/>
          </a:xfrm>
        </p:grpSpPr>
        <p:sp>
          <p:nvSpPr>
            <p:cNvPr id="11" name="Title 1">
              <a:extLst>
                <a:ext uri="{FF2B5EF4-FFF2-40B4-BE49-F238E27FC236}">
                  <a16:creationId xmlns:a16="http://schemas.microsoft.com/office/drawing/2014/main" id="{95245505-7A6E-6D8B-4A08-BD96065734E9}"/>
                </a:ext>
              </a:extLst>
            </p:cNvPr>
            <p:cNvSpPr txBox="1">
              <a:spLocks/>
            </p:cNvSpPr>
            <p:nvPr/>
          </p:nvSpPr>
          <p:spPr bwMode="auto">
            <a:xfrm>
              <a:off x="775469" y="2953517"/>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800" b="0" dirty="0">
                  <a:solidFill>
                    <a:srgbClr val="00B0F0"/>
                  </a:solidFill>
                  <a:latin typeface="Arial" panose="020B0604020202020204" pitchFamily="34" charset="0"/>
                  <a:cs typeface="Arial" panose="020B0604020202020204" pitchFamily="34" charset="0"/>
                </a:rPr>
                <a:t>عمليات الاحتيال الاستثماري</a:t>
              </a:r>
            </a:p>
          </p:txBody>
        </p:sp>
        <p:sp>
          <p:nvSpPr>
            <p:cNvPr id="39" name="Oval 38">
              <a:extLst>
                <a:ext uri="{FF2B5EF4-FFF2-40B4-BE49-F238E27FC236}">
                  <a16:creationId xmlns:a16="http://schemas.microsoft.com/office/drawing/2014/main" id="{5AB1D225-6AF6-3FC0-C91F-396CFFF1146D}"/>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3" descr="Piggy Bank outline">
              <a:extLst>
                <a:ext uri="{FF2B5EF4-FFF2-40B4-BE49-F238E27FC236}">
                  <a16:creationId xmlns:a16="http://schemas.microsoft.com/office/drawing/2014/main" id="{24132452-15E1-6E77-5E14-8901FCF301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96310" y="1265351"/>
              <a:ext cx="1403572" cy="1403572"/>
            </a:xfrm>
            <a:prstGeom prst="rect">
              <a:avLst/>
            </a:prstGeom>
          </p:spPr>
        </p:pic>
      </p:grpSp>
      <p:sp>
        <p:nvSpPr>
          <p:cNvPr id="5" name="Title 1">
            <a:extLst>
              <a:ext uri="{FF2B5EF4-FFF2-40B4-BE49-F238E27FC236}">
                <a16:creationId xmlns:a16="http://schemas.microsoft.com/office/drawing/2014/main" id="{760DBDD5-2C90-EDAC-4907-91E275E939CD}"/>
              </a:ext>
            </a:extLst>
          </p:cNvPr>
          <p:cNvSpPr>
            <a:spLocks noGrp="1"/>
          </p:cNvSpPr>
          <p:nvPr>
            <p:ph type="title"/>
          </p:nvPr>
        </p:nvSpPr>
        <p:spPr>
          <a:xfrm>
            <a:off x="775469" y="308535"/>
            <a:ext cx="10640754" cy="775845"/>
          </a:xfrm>
        </p:spPr>
        <p:txBody>
          <a:bodyPr vert="horz" lIns="91440" tIns="45720" rIns="91440" bIns="45720" rtlCol="1" anchor="b">
            <a:noAutofit/>
          </a:bodyPr>
          <a:lstStyle/>
          <a:p>
            <a:pPr algn="ctr" rtl="1" eaLnBrk="1" hangingPunct="1"/>
            <a:r>
              <a:rPr lang="ar" sz="5400" kern="1200" dirty="0">
                <a:latin typeface="Arial" panose="020B0604020202020204" pitchFamily="34" charset="0"/>
                <a:cs typeface="Arial" panose="020B0604020202020204" pitchFamily="34" charset="0"/>
              </a:rPr>
              <a:t>أنواع عمليات الاحتيال</a:t>
            </a:r>
          </a:p>
        </p:txBody>
      </p:sp>
    </p:spTree>
    <p:extLst>
      <p:ext uri="{BB962C8B-B14F-4D97-AF65-F5344CB8AC3E}">
        <p14:creationId xmlns:p14="http://schemas.microsoft.com/office/powerpoint/2010/main" val="181226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02-8E27-82D2-F127-EC42DCEA217E}"/>
              </a:ext>
            </a:extLst>
          </p:cNvPr>
          <p:cNvSpPr>
            <a:spLocks noGrp="1"/>
          </p:cNvSpPr>
          <p:nvPr>
            <p:ph type="title"/>
          </p:nvPr>
        </p:nvSpPr>
        <p:spPr>
          <a:xfrm>
            <a:off x="2019451" y="167408"/>
            <a:ext cx="7146852" cy="1325563"/>
          </a:xfrm>
        </p:spPr>
        <p:txBody>
          <a:bodyPr/>
          <a:lstStyle/>
          <a:p>
            <a:r>
              <a:rPr lang="ar-AE" sz="5400" dirty="0">
                <a:latin typeface="Arial" panose="020B0604020202020204" pitchFamily="34" charset="0"/>
                <a:cs typeface="Arial" panose="020B0604020202020204" pitchFamily="34" charset="0"/>
              </a:rPr>
              <a:t>عمليات الاحتيال الاستثماري</a:t>
            </a:r>
            <a:endParaRPr lang="en-AU" sz="5400" dirty="0"/>
          </a:p>
        </p:txBody>
      </p:sp>
      <p:sp>
        <p:nvSpPr>
          <p:cNvPr id="9" name="Content Placeholder 2">
            <a:extLst>
              <a:ext uri="{FF2B5EF4-FFF2-40B4-BE49-F238E27FC236}">
                <a16:creationId xmlns:a16="http://schemas.microsoft.com/office/drawing/2014/main" id="{AD0DA151-2BC7-4865-B6F3-1549F66FB2C9}"/>
              </a:ext>
            </a:extLst>
          </p:cNvPr>
          <p:cNvSpPr>
            <a:spLocks noGrp="1"/>
          </p:cNvSpPr>
          <p:nvPr>
            <p:ph sz="half" idx="1"/>
          </p:nvPr>
        </p:nvSpPr>
        <p:spPr>
          <a:xfrm>
            <a:off x="7827778" y="1522103"/>
            <a:ext cx="4114800" cy="4458805"/>
          </a:xfrm>
        </p:spPr>
        <p:txBody>
          <a:bodyPr/>
          <a:lstStyle/>
          <a:p>
            <a:pPr marL="0" indent="0">
              <a:lnSpc>
                <a:spcPct val="114000"/>
              </a:lnSpc>
              <a:spcAft>
                <a:spcPts val="600"/>
              </a:spcAft>
              <a:buNone/>
            </a:pPr>
            <a:r>
              <a:rPr lang="ar-AE" sz="3000" dirty="0">
                <a:solidFill>
                  <a:schemeClr val="tx1"/>
                </a:solidFill>
                <a:latin typeface="Arial" panose="020B0604020202020204" pitchFamily="34" charset="0"/>
                <a:cs typeface="Arial" panose="020B0604020202020204" pitchFamily="34" charset="0"/>
              </a:rPr>
              <a:t>يحاول المحتالون إقناعك باستثمار الأموال. </a:t>
            </a:r>
          </a:p>
          <a:p>
            <a:pPr marL="0" indent="0">
              <a:lnSpc>
                <a:spcPct val="114000"/>
              </a:lnSpc>
              <a:spcAft>
                <a:spcPts val="600"/>
              </a:spcAft>
              <a:buNone/>
            </a:pPr>
            <a:r>
              <a:rPr lang="ar-AE" sz="3000" dirty="0">
                <a:solidFill>
                  <a:schemeClr val="tx1"/>
                </a:solidFill>
                <a:latin typeface="Arial" panose="020B0604020202020204" pitchFamily="34" charset="0"/>
                <a:cs typeface="Arial" panose="020B0604020202020204" pitchFamily="34" charset="0"/>
              </a:rPr>
              <a:t>يقولون أنك سوف تسترد الكثير من المال دون أي مخاطر (أو درجة مخاطرة منخفضة جدًا).</a:t>
            </a:r>
          </a:p>
          <a:p>
            <a:pPr marL="0" indent="0">
              <a:lnSpc>
                <a:spcPct val="114000"/>
              </a:lnSpc>
              <a:spcAft>
                <a:spcPts val="600"/>
              </a:spcAft>
              <a:buNone/>
            </a:pPr>
            <a:r>
              <a:rPr lang="ar-AE" sz="3000" dirty="0">
                <a:solidFill>
                  <a:schemeClr val="tx1"/>
                </a:solidFill>
                <a:latin typeface="Arial" panose="020B0604020202020204" pitchFamily="34" charset="0"/>
                <a:cs typeface="Arial" panose="020B0604020202020204" pitchFamily="34" charset="0"/>
              </a:rPr>
              <a:t>قد يستخدمون مواقع إلكترونية تبدو مقنعة تعرض "استثماراتك" أو معاملاتك الزائفة.</a:t>
            </a:r>
            <a:endParaRPr lang="en-AU" sz="3000"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AE89ACB-8C45-C546-BB0B-80BB6C549AED}"/>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pic>
        <p:nvPicPr>
          <p:cNvPr id="8" name="Picture 7" descr="Scam alert: Fake celebrity online investment scams | Scamwatch">
            <a:extLst>
              <a:ext uri="{FF2B5EF4-FFF2-40B4-BE49-F238E27FC236}">
                <a16:creationId xmlns:a16="http://schemas.microsoft.com/office/drawing/2014/main" id="{74B769C3-383E-DDBE-C8A7-2454D6FE9BC6}"/>
              </a:ext>
            </a:extLst>
          </p:cNvPr>
          <p:cNvPicPr>
            <a:picLocks noChangeAspect="1"/>
          </p:cNvPicPr>
          <p:nvPr/>
        </p:nvPicPr>
        <p:blipFill>
          <a:blip r:embed="rId3" cstate="print">
            <a:extLst>
              <a:ext uri="{28A0092B-C50C-407E-A947-70E740481C1C}">
                <a14:useLocalDpi xmlns:a14="http://schemas.microsoft.com/office/drawing/2010/main" val="0"/>
              </a:ext>
            </a:extLst>
          </a:blip>
          <a:srcRect l="18611" b="32946"/>
          <a:stretch/>
        </p:blipFill>
        <p:spPr bwMode="auto">
          <a:xfrm>
            <a:off x="129913" y="1350979"/>
            <a:ext cx="7525284" cy="4861489"/>
          </a:xfrm>
          <a:prstGeom prst="rect">
            <a:avLst/>
          </a:prstGeom>
          <a:noFill/>
          <a:ln>
            <a:noFill/>
          </a:ln>
        </p:spPr>
      </p:pic>
      <p:grpSp>
        <p:nvGrpSpPr>
          <p:cNvPr id="10" name="Group 9">
            <a:extLst>
              <a:ext uri="{FF2B5EF4-FFF2-40B4-BE49-F238E27FC236}">
                <a16:creationId xmlns:a16="http://schemas.microsoft.com/office/drawing/2014/main" id="{A9B79A2B-2125-E802-F366-DC99F9A2B27A}"/>
              </a:ext>
            </a:extLst>
          </p:cNvPr>
          <p:cNvGrpSpPr/>
          <p:nvPr/>
        </p:nvGrpSpPr>
        <p:grpSpPr>
          <a:xfrm>
            <a:off x="9334493" y="237677"/>
            <a:ext cx="991536" cy="991535"/>
            <a:chOff x="1421464" y="1187648"/>
            <a:chExt cx="1578418" cy="1578417"/>
          </a:xfrm>
        </p:grpSpPr>
        <p:sp>
          <p:nvSpPr>
            <p:cNvPr id="12" name="Oval 11">
              <a:extLst>
                <a:ext uri="{FF2B5EF4-FFF2-40B4-BE49-F238E27FC236}">
                  <a16:creationId xmlns:a16="http://schemas.microsoft.com/office/drawing/2014/main" id="{15006C7F-D18D-1574-6C14-CC3B9796FCF6}"/>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3" descr="Piggy Bank outline">
              <a:extLst>
                <a:ext uri="{FF2B5EF4-FFF2-40B4-BE49-F238E27FC236}">
                  <a16:creationId xmlns:a16="http://schemas.microsoft.com/office/drawing/2014/main" id="{F0436667-DAE0-7C53-9EC8-10A7BDC740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2615178529"/>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3251e876567777303b4494ae2e001995">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69d570d8f8839a32b39ad0683b611f87"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SharedWithUsers xmlns="2cc45243-29f6-4a1c-995b-35ed14ae441a">
      <UserInfo>
        <DisplayName>Zeina Jamaleddine</DisplayName>
        <AccountId>462</AccountId>
        <AccountType/>
      </UserInfo>
    </SharedWithUsers>
    <_Flow_SignoffStatus xmlns="5e5d6256-5200-4c34-82a9-8b0b259790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65B1C-4DCB-4E0F-84F0-E40939E849DF}"/>
</file>

<file path=customXml/itemProps2.xml><?xml version="1.0" encoding="utf-8"?>
<ds:datastoreItem xmlns:ds="http://schemas.openxmlformats.org/officeDocument/2006/customXml" ds:itemID="{61D7A55D-32F4-4C6A-BDCD-69C2FE192C0E}">
  <ds:schemaRefs>
    <ds:schemaRef ds:uri="http://purl.org/dc/terms/"/>
    <ds:schemaRef ds:uri="11192aed-e767-417d-ac99-bfdbb27bc1ad"/>
    <ds:schemaRef ds:uri="f99df23d-1b76-4bec-a5bc-acb79e2e5afe"/>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2cc45243-29f6-4a1c-995b-35ed14ae441a"/>
    <ds:schemaRef ds:uri="5e5d6256-5200-4c34-82a9-8b0b259790ba"/>
  </ds:schemaRefs>
</ds:datastoreItem>
</file>

<file path=customXml/itemProps3.xml><?xml version="1.0" encoding="utf-8"?>
<ds:datastoreItem xmlns:ds="http://schemas.openxmlformats.org/officeDocument/2006/customXml" ds:itemID="{9D6C0534-E70A-4604-9E23-AA7BEFCFA1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1237</TotalTime>
  <Words>2358</Words>
  <Application>Microsoft Office PowerPoint</Application>
  <PresentationFormat>Widescreen</PresentationFormat>
  <Paragraphs>299</Paragraphs>
  <Slides>29</Slides>
  <Notes>29</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DIP_white</vt:lpstr>
      <vt:lpstr>1_DIP_blue</vt:lpstr>
      <vt:lpstr>3_DIP_gradient</vt:lpstr>
      <vt:lpstr>2_DIP_blue_noacknowledgment</vt:lpstr>
      <vt:lpstr>1_DIP_white_noacknowledgement</vt:lpstr>
      <vt:lpstr>2_DIP_gradient_noacknowledgement</vt:lpstr>
      <vt:lpstr>DIP_white</vt:lpstr>
      <vt:lpstr>المهارات الرقمية  جلسة معلومات</vt:lpstr>
      <vt:lpstr>شكر وتقدير البلد</vt:lpstr>
      <vt:lpstr>مُقدمات</vt:lpstr>
      <vt:lpstr>التدبير المنزلي و  العمل سويًا</vt:lpstr>
      <vt:lpstr>نظرة عامة عن الجلسة</vt:lpstr>
      <vt:lpstr>ما هي السلامة الإلكترونية (eSafety)؟ </vt:lpstr>
      <vt:lpstr>علامات التحذير من الاحتيال</vt:lpstr>
      <vt:lpstr>أنواع عمليات الاحتيال</vt:lpstr>
      <vt:lpstr>عمليات الاحتيال الاستثماري</vt:lpstr>
      <vt:lpstr>احتيال للتحكم عن بُعد واختراق الأجهزة.</vt:lpstr>
      <vt:lpstr>عمليات الاحتيال في التسوق عبر الإنترنت</vt:lpstr>
      <vt:lpstr>عمليات التصيد الاحتيالي</vt:lpstr>
      <vt:lpstr>عمليات الاحتيال الرومانسية</vt:lpstr>
      <vt:lpstr>احتيال بطاقات الهدايا.</vt:lpstr>
      <vt:lpstr>نصائح للبقاء آمنًا على الإنترنت</vt:lpstr>
      <vt:lpstr>اختبار الاحتيال!</vt:lpstr>
      <vt:lpstr>اختبار الاحتيال!</vt:lpstr>
      <vt:lpstr>عمليات الاحتيال عبر الرسائل النصية القصيرة – المزيد من الأمثلة!</vt:lpstr>
      <vt:lpstr>نص غير مرغوب فيه؟ آيفون</vt:lpstr>
      <vt:lpstr>نص غير مرغوب فيه؟ أندرويد</vt:lpstr>
      <vt:lpstr>تحذيرات من الشركة</vt:lpstr>
      <vt:lpstr>السوق  عمليات الاحتيال</vt:lpstr>
      <vt:lpstr>أين تجد المعلومات</vt:lpstr>
      <vt:lpstr>PowerPoint Presentation</vt:lpstr>
      <vt:lpstr>PowerPoint Presentation</vt:lpstr>
      <vt:lpstr>PowerPoint Presentation</vt:lpstr>
      <vt:lpstr>PowerPoint Presentation</vt:lpstr>
      <vt:lpstr>استطلاع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Dylan Green</cp:lastModifiedBy>
  <cp:revision>18</cp:revision>
  <cp:lastPrinted>2024-05-23T03:56:24Z</cp:lastPrinted>
  <dcterms:created xsi:type="dcterms:W3CDTF">2022-08-01T06:12:05Z</dcterms:created>
  <dcterms:modified xsi:type="dcterms:W3CDTF">2025-11-19T02:30:01Z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