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embedTrueTypeFonts="1" saveSubsetFonts="1">
  <p:sldMasterIdLst>
    <p:sldMasterId id="2147483676" r:id="rId4"/>
    <p:sldMasterId id="2147483732" r:id="rId5"/>
    <p:sldMasterId id="2147483771" r:id="rId6"/>
    <p:sldMasterId id="2147483745" r:id="rId7"/>
    <p:sldMasterId id="2147483693" r:id="rId8"/>
    <p:sldMasterId id="2147483758" r:id="rId9"/>
    <p:sldMasterId id="2147483784" r:id="rId10"/>
    <p:sldMasterId id="2147486483" r:id="rId11"/>
  </p:sldMasterIdLst>
  <p:notesMasterIdLst>
    <p:notesMasterId r:id="rId28"/>
  </p:notesMasterIdLst>
  <p:handoutMasterIdLst>
    <p:handoutMasterId r:id="rId29"/>
  </p:handoutMasterIdLst>
  <p:sldIdLst>
    <p:sldId id="256" r:id="rId12"/>
    <p:sldId id="559" r:id="rId13"/>
    <p:sldId id="307" r:id="rId14"/>
    <p:sldId id="551" r:id="rId15"/>
    <p:sldId id="556" r:id="rId16"/>
    <p:sldId id="557" r:id="rId17"/>
    <p:sldId id="554" r:id="rId18"/>
    <p:sldId id="555" r:id="rId19"/>
    <p:sldId id="562" r:id="rId20"/>
    <p:sldId id="563" r:id="rId21"/>
    <p:sldId id="564" r:id="rId22"/>
    <p:sldId id="574" r:id="rId23"/>
    <p:sldId id="561" r:id="rId24"/>
    <p:sldId id="560" r:id="rId25"/>
    <p:sldId id="567" r:id="rId26"/>
    <p:sldId id="566" r:id="rId27"/>
  </p:sldIdLst>
  <p:sldSz cx="12192000" cy="6858000"/>
  <p:notesSz cx="6797675" cy="9926638"/>
  <p:embeddedFontLst>
    <p:embeddedFont>
      <p:font typeface="Kanit" panose="020B0604020202020204" charset="-34"/>
      <p:regular r:id="rId30"/>
      <p:bold r:id="rId31"/>
      <p:italic r:id="rId32"/>
      <p:boldItalic r:id="rId33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2B2"/>
    <a:srgbClr val="F4867C"/>
    <a:srgbClr val="FFFFFF"/>
    <a:srgbClr val="FFD38F"/>
    <a:srgbClr val="E9E9EB"/>
    <a:srgbClr val="F5F5F5"/>
    <a:srgbClr val="F9CADB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3AD80E-918A-449B-BE5B-1EC71DBD4455}" v="49" dt="2025-09-18T12:05:46.984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035" autoAdjust="0"/>
  </p:normalViewPr>
  <p:slideViewPr>
    <p:cSldViewPr snapToGrid="0">
      <p:cViewPr varScale="1">
        <p:scale>
          <a:sx n="34" d="100"/>
          <a:sy n="34" d="100"/>
        </p:scale>
        <p:origin x="27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microsoft.com/office/2018/10/relationships/authors" Target="authors.xml"/><Relationship Id="rId21" Type="http://schemas.openxmlformats.org/officeDocument/2006/relationships/slide" Target="slides/slide10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font" Target="fonts/font4.fntdata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font" Target="fonts/font1.fntdata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DCF394-F5FF-45F9-84BC-CA876F4CFB91}" type="doc">
      <dgm:prSet loTypeId="urn:microsoft.com/office/officeart/2018/2/layout/Icon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EEEA870-76D7-4509-BCE6-704B097A2938}">
      <dgm:prSet custT="1"/>
      <dgm:spPr/>
      <dgm:t>
        <a:bodyPr/>
        <a:lstStyle/>
        <a:p>
          <a:r>
            <a:rPr lang="ar-JO" sz="2800" dirty="0">
              <a:latin typeface="Kanit (Body)"/>
            </a:rPr>
            <a:t>ما هو الانترنت</a:t>
          </a:r>
          <a:endParaRPr lang="en-US" sz="2800" dirty="0">
            <a:latin typeface="Kanit (Body)"/>
          </a:endParaRPr>
        </a:p>
      </dgm:t>
    </dgm:pt>
    <dgm:pt modelId="{52150708-2E65-48A4-9D82-A239416039B8}" type="parTrans" cxnId="{D3BFCC9F-0BC1-4429-9BF3-D454FA4C10F9}">
      <dgm:prSet/>
      <dgm:spPr/>
      <dgm:t>
        <a:bodyPr/>
        <a:lstStyle/>
        <a:p>
          <a:endParaRPr lang="en-US"/>
        </a:p>
      </dgm:t>
    </dgm:pt>
    <dgm:pt modelId="{6CEC35EA-E9EC-4161-996E-28E0A6263917}" type="sibTrans" cxnId="{D3BFCC9F-0BC1-4429-9BF3-D454FA4C10F9}">
      <dgm:prSet/>
      <dgm:spPr/>
      <dgm:t>
        <a:bodyPr/>
        <a:lstStyle/>
        <a:p>
          <a:endParaRPr lang="en-US"/>
        </a:p>
      </dgm:t>
    </dgm:pt>
    <dgm:pt modelId="{38599437-5F9D-4B07-9FB7-EAC9D060FD23}">
      <dgm:prSet custT="1"/>
      <dgm:spPr/>
      <dgm:t>
        <a:bodyPr/>
        <a:lstStyle/>
        <a:p>
          <a:r>
            <a:rPr lang="ar-JO" sz="2800" dirty="0">
              <a:latin typeface="Kanit (Body)"/>
            </a:rPr>
            <a:t>المتطلبات (الجهاز، اتصال الإنترنت)</a:t>
          </a:r>
          <a:endParaRPr lang="en-US" sz="2800" dirty="0">
            <a:latin typeface="Kanit (Body)"/>
          </a:endParaRPr>
        </a:p>
      </dgm:t>
    </dgm:pt>
    <dgm:pt modelId="{F5078FA4-9474-4EEC-847B-215B71D8A143}" type="parTrans" cxnId="{8B0D3102-9EEF-4AE9-AA87-2EE1B506F1EF}">
      <dgm:prSet/>
      <dgm:spPr/>
      <dgm:t>
        <a:bodyPr/>
        <a:lstStyle/>
        <a:p>
          <a:endParaRPr lang="en-US"/>
        </a:p>
      </dgm:t>
    </dgm:pt>
    <dgm:pt modelId="{39109E46-D5E6-419B-900F-27B0EBFC02E0}" type="sibTrans" cxnId="{8B0D3102-9EEF-4AE9-AA87-2EE1B506F1EF}">
      <dgm:prSet/>
      <dgm:spPr/>
      <dgm:t>
        <a:bodyPr/>
        <a:lstStyle/>
        <a:p>
          <a:endParaRPr lang="en-US"/>
        </a:p>
      </dgm:t>
    </dgm:pt>
    <dgm:pt modelId="{EF8DB10D-F894-4D08-95E2-CE8C4F399C44}">
      <dgm:prSet custT="1"/>
      <dgm:spPr/>
      <dgm:t>
        <a:bodyPr/>
        <a:lstStyle/>
        <a:p>
          <a:r>
            <a:rPr lang="ar-JO" sz="2800" dirty="0">
              <a:latin typeface="Kanit (Body)"/>
            </a:rPr>
            <a:t>كيفية الاتصال بالإنترنت</a:t>
          </a:r>
          <a:endParaRPr lang="en-US" sz="2800" dirty="0">
            <a:latin typeface="Kanit (Body)"/>
          </a:endParaRPr>
        </a:p>
      </dgm:t>
    </dgm:pt>
    <dgm:pt modelId="{8943245C-78D1-43F7-A8BB-FD3258331148}" type="parTrans" cxnId="{0F2199E4-B6F3-418D-9ECB-22998F3666B2}">
      <dgm:prSet/>
      <dgm:spPr/>
      <dgm:t>
        <a:bodyPr/>
        <a:lstStyle/>
        <a:p>
          <a:endParaRPr lang="en-US"/>
        </a:p>
      </dgm:t>
    </dgm:pt>
    <dgm:pt modelId="{B834DB16-8214-4C53-83BF-881AD2788194}" type="sibTrans" cxnId="{0F2199E4-B6F3-418D-9ECB-22998F3666B2}">
      <dgm:prSet/>
      <dgm:spPr/>
      <dgm:t>
        <a:bodyPr/>
        <a:lstStyle/>
        <a:p>
          <a:endParaRPr lang="en-US"/>
        </a:p>
      </dgm:t>
    </dgm:pt>
    <dgm:pt modelId="{D9FD0F7E-A6A7-40D6-BC80-A29F3825B25F}" type="pres">
      <dgm:prSet presAssocID="{60DCF394-F5FF-45F9-84BC-CA876F4CFB91}" presName="root" presStyleCnt="0">
        <dgm:presLayoutVars>
          <dgm:dir/>
          <dgm:resizeHandles val="exact"/>
        </dgm:presLayoutVars>
      </dgm:prSet>
      <dgm:spPr/>
    </dgm:pt>
    <dgm:pt modelId="{7E9DB15E-4D2A-414F-A238-80DFC498251D}" type="pres">
      <dgm:prSet presAssocID="{FEEEA870-76D7-4509-BCE6-704B097A2938}" presName="compNode" presStyleCnt="0"/>
      <dgm:spPr/>
    </dgm:pt>
    <dgm:pt modelId="{E92E38AD-3FC6-45D0-B34E-688141C95EFF}" type="pres">
      <dgm:prSet presAssocID="{FEEEA870-76D7-4509-BCE6-704B097A293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 router"/>
        </a:ext>
      </dgm:extLst>
    </dgm:pt>
    <dgm:pt modelId="{DC236203-4A50-4863-B0A5-3B9CD8A20C95}" type="pres">
      <dgm:prSet presAssocID="{FEEEA870-76D7-4509-BCE6-704B097A2938}" presName="spaceRect" presStyleCnt="0"/>
      <dgm:spPr/>
    </dgm:pt>
    <dgm:pt modelId="{126DBFF0-F1C7-4CC1-9F31-27B0ADBBBE88}" type="pres">
      <dgm:prSet presAssocID="{FEEEA870-76D7-4509-BCE6-704B097A2938}" presName="textRect" presStyleLbl="revTx" presStyleIdx="0" presStyleCnt="3">
        <dgm:presLayoutVars>
          <dgm:chMax val="1"/>
          <dgm:chPref val="1"/>
        </dgm:presLayoutVars>
      </dgm:prSet>
      <dgm:spPr/>
    </dgm:pt>
    <dgm:pt modelId="{E718AFA4-79CA-4BBB-8A5F-BB0950E99FAA}" type="pres">
      <dgm:prSet presAssocID="{6CEC35EA-E9EC-4161-996E-28E0A6263917}" presName="sibTrans" presStyleCnt="0"/>
      <dgm:spPr/>
    </dgm:pt>
    <dgm:pt modelId="{62037760-D3CA-456F-ACCB-BA324CF9F139}" type="pres">
      <dgm:prSet presAssocID="{38599437-5F9D-4B07-9FB7-EAC9D060FD23}" presName="compNode" presStyleCnt="0"/>
      <dgm:spPr/>
    </dgm:pt>
    <dgm:pt modelId="{A8FDBED9-1FA7-4A06-B2D2-6A82CC605E2A}" type="pres">
      <dgm:prSet presAssocID="{38599437-5F9D-4B07-9FB7-EAC9D060FD2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"/>
        </a:ext>
      </dgm:extLst>
    </dgm:pt>
    <dgm:pt modelId="{49466965-370D-47D3-9010-BDE95403AB1B}" type="pres">
      <dgm:prSet presAssocID="{38599437-5F9D-4B07-9FB7-EAC9D060FD23}" presName="spaceRect" presStyleCnt="0"/>
      <dgm:spPr/>
    </dgm:pt>
    <dgm:pt modelId="{9ED3C6B6-CF08-4A73-A5A1-821EBB88D088}" type="pres">
      <dgm:prSet presAssocID="{38599437-5F9D-4B07-9FB7-EAC9D060FD23}" presName="textRect" presStyleLbl="revTx" presStyleIdx="1" presStyleCnt="3">
        <dgm:presLayoutVars>
          <dgm:chMax val="1"/>
          <dgm:chPref val="1"/>
        </dgm:presLayoutVars>
      </dgm:prSet>
      <dgm:spPr/>
    </dgm:pt>
    <dgm:pt modelId="{CC4EB168-4F57-4260-BEF6-3F8B07ACEB83}" type="pres">
      <dgm:prSet presAssocID="{39109E46-D5E6-419B-900F-27B0EBFC02E0}" presName="sibTrans" presStyleCnt="0"/>
      <dgm:spPr/>
    </dgm:pt>
    <dgm:pt modelId="{4EF68DEB-5ADC-4CD4-B008-2433CA5E2083}" type="pres">
      <dgm:prSet presAssocID="{EF8DB10D-F894-4D08-95E2-CE8C4F399C44}" presName="compNode" presStyleCnt="0"/>
      <dgm:spPr/>
    </dgm:pt>
    <dgm:pt modelId="{04378CDC-33C8-47C5-BEE1-1BBDA30E6621}" type="pres">
      <dgm:prSet presAssocID="{EF8DB10D-F894-4D08-95E2-CE8C4F399C4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-Fi"/>
        </a:ext>
      </dgm:extLst>
    </dgm:pt>
    <dgm:pt modelId="{69A8023B-7569-4FD5-BDEB-F09FDD3D847C}" type="pres">
      <dgm:prSet presAssocID="{EF8DB10D-F894-4D08-95E2-CE8C4F399C44}" presName="spaceRect" presStyleCnt="0"/>
      <dgm:spPr/>
    </dgm:pt>
    <dgm:pt modelId="{433C1E45-6E43-4C65-9D78-48A7CB05B6CC}" type="pres">
      <dgm:prSet presAssocID="{EF8DB10D-F894-4D08-95E2-CE8C4F399C4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B0D3102-9EEF-4AE9-AA87-2EE1B506F1EF}" srcId="{60DCF394-F5FF-45F9-84BC-CA876F4CFB91}" destId="{38599437-5F9D-4B07-9FB7-EAC9D060FD23}" srcOrd="1" destOrd="0" parTransId="{F5078FA4-9474-4EEC-847B-215B71D8A143}" sibTransId="{39109E46-D5E6-419B-900F-27B0EBFC02E0}"/>
    <dgm:cxn modelId="{48595B49-206C-4DF5-9049-D1760B74041F}" type="presOf" srcId="{38599437-5F9D-4B07-9FB7-EAC9D060FD23}" destId="{9ED3C6B6-CF08-4A73-A5A1-821EBB88D088}" srcOrd="0" destOrd="0" presId="urn:microsoft.com/office/officeart/2018/2/layout/IconLabelList"/>
    <dgm:cxn modelId="{D3BFCC9F-0BC1-4429-9BF3-D454FA4C10F9}" srcId="{60DCF394-F5FF-45F9-84BC-CA876F4CFB91}" destId="{FEEEA870-76D7-4509-BCE6-704B097A2938}" srcOrd="0" destOrd="0" parTransId="{52150708-2E65-48A4-9D82-A239416039B8}" sibTransId="{6CEC35EA-E9EC-4161-996E-28E0A6263917}"/>
    <dgm:cxn modelId="{11C1FDA5-C2E5-4D8D-8A26-8E7E3E5E8477}" type="presOf" srcId="{FEEEA870-76D7-4509-BCE6-704B097A2938}" destId="{126DBFF0-F1C7-4CC1-9F31-27B0ADBBBE88}" srcOrd="0" destOrd="0" presId="urn:microsoft.com/office/officeart/2018/2/layout/IconLabelList"/>
    <dgm:cxn modelId="{E27BE7AE-DDA7-4E09-AC71-13948F95E9E9}" type="presOf" srcId="{60DCF394-F5FF-45F9-84BC-CA876F4CFB91}" destId="{D9FD0F7E-A6A7-40D6-BC80-A29F3825B25F}" srcOrd="0" destOrd="0" presId="urn:microsoft.com/office/officeart/2018/2/layout/IconLabelList"/>
    <dgm:cxn modelId="{910700CE-6A88-47E4-A0CE-996B159DB3F9}" type="presOf" srcId="{EF8DB10D-F894-4D08-95E2-CE8C4F399C44}" destId="{433C1E45-6E43-4C65-9D78-48A7CB05B6CC}" srcOrd="0" destOrd="0" presId="urn:microsoft.com/office/officeart/2018/2/layout/IconLabelList"/>
    <dgm:cxn modelId="{0F2199E4-B6F3-418D-9ECB-22998F3666B2}" srcId="{60DCF394-F5FF-45F9-84BC-CA876F4CFB91}" destId="{EF8DB10D-F894-4D08-95E2-CE8C4F399C44}" srcOrd="2" destOrd="0" parTransId="{8943245C-78D1-43F7-A8BB-FD3258331148}" sibTransId="{B834DB16-8214-4C53-83BF-881AD2788194}"/>
    <dgm:cxn modelId="{98309D71-A6A6-4D67-87F7-D39EF29FD24D}" type="presParOf" srcId="{D9FD0F7E-A6A7-40D6-BC80-A29F3825B25F}" destId="{7E9DB15E-4D2A-414F-A238-80DFC498251D}" srcOrd="0" destOrd="0" presId="urn:microsoft.com/office/officeart/2018/2/layout/IconLabelList"/>
    <dgm:cxn modelId="{234BF2A9-F5AD-4B36-A9AE-86481EABFFA4}" type="presParOf" srcId="{7E9DB15E-4D2A-414F-A238-80DFC498251D}" destId="{E92E38AD-3FC6-45D0-B34E-688141C95EFF}" srcOrd="0" destOrd="0" presId="urn:microsoft.com/office/officeart/2018/2/layout/IconLabelList"/>
    <dgm:cxn modelId="{C4DA6E89-7F6F-46F2-AC60-0735290B0759}" type="presParOf" srcId="{7E9DB15E-4D2A-414F-A238-80DFC498251D}" destId="{DC236203-4A50-4863-B0A5-3B9CD8A20C95}" srcOrd="1" destOrd="0" presId="urn:microsoft.com/office/officeart/2018/2/layout/IconLabelList"/>
    <dgm:cxn modelId="{AB41CA0C-3EC8-4A86-95B8-00ADBBC5F1D0}" type="presParOf" srcId="{7E9DB15E-4D2A-414F-A238-80DFC498251D}" destId="{126DBFF0-F1C7-4CC1-9F31-27B0ADBBBE88}" srcOrd="2" destOrd="0" presId="urn:microsoft.com/office/officeart/2018/2/layout/IconLabelList"/>
    <dgm:cxn modelId="{EAA5BE48-FA96-4D6E-9375-BB644CDADBB2}" type="presParOf" srcId="{D9FD0F7E-A6A7-40D6-BC80-A29F3825B25F}" destId="{E718AFA4-79CA-4BBB-8A5F-BB0950E99FAA}" srcOrd="1" destOrd="0" presId="urn:microsoft.com/office/officeart/2018/2/layout/IconLabelList"/>
    <dgm:cxn modelId="{F0ADE897-CFFE-4D2C-9906-B46C8D1A9BF8}" type="presParOf" srcId="{D9FD0F7E-A6A7-40D6-BC80-A29F3825B25F}" destId="{62037760-D3CA-456F-ACCB-BA324CF9F139}" srcOrd="2" destOrd="0" presId="urn:microsoft.com/office/officeart/2018/2/layout/IconLabelList"/>
    <dgm:cxn modelId="{A3938D2A-2CD2-4CF9-9184-B10870DC2D13}" type="presParOf" srcId="{62037760-D3CA-456F-ACCB-BA324CF9F139}" destId="{A8FDBED9-1FA7-4A06-B2D2-6A82CC605E2A}" srcOrd="0" destOrd="0" presId="urn:microsoft.com/office/officeart/2018/2/layout/IconLabelList"/>
    <dgm:cxn modelId="{F2D329C0-3DA1-4AFC-A0B2-C82AD2AB311E}" type="presParOf" srcId="{62037760-D3CA-456F-ACCB-BA324CF9F139}" destId="{49466965-370D-47D3-9010-BDE95403AB1B}" srcOrd="1" destOrd="0" presId="urn:microsoft.com/office/officeart/2018/2/layout/IconLabelList"/>
    <dgm:cxn modelId="{BBF24303-2AC5-4E77-82F3-92AE4BD3CFBA}" type="presParOf" srcId="{62037760-D3CA-456F-ACCB-BA324CF9F139}" destId="{9ED3C6B6-CF08-4A73-A5A1-821EBB88D088}" srcOrd="2" destOrd="0" presId="urn:microsoft.com/office/officeart/2018/2/layout/IconLabelList"/>
    <dgm:cxn modelId="{3E8AB271-C6CB-436B-9A9B-875FE7353FEF}" type="presParOf" srcId="{D9FD0F7E-A6A7-40D6-BC80-A29F3825B25F}" destId="{CC4EB168-4F57-4260-BEF6-3F8B07ACEB83}" srcOrd="3" destOrd="0" presId="urn:microsoft.com/office/officeart/2018/2/layout/IconLabelList"/>
    <dgm:cxn modelId="{11104F88-165D-4F2B-A439-D19F8CCA781E}" type="presParOf" srcId="{D9FD0F7E-A6A7-40D6-BC80-A29F3825B25F}" destId="{4EF68DEB-5ADC-4CD4-B008-2433CA5E2083}" srcOrd="4" destOrd="0" presId="urn:microsoft.com/office/officeart/2018/2/layout/IconLabelList"/>
    <dgm:cxn modelId="{E7112BAF-0BFB-4F73-B8C7-5EEFDFC6BB81}" type="presParOf" srcId="{4EF68DEB-5ADC-4CD4-B008-2433CA5E2083}" destId="{04378CDC-33C8-47C5-BEE1-1BBDA30E6621}" srcOrd="0" destOrd="0" presId="urn:microsoft.com/office/officeart/2018/2/layout/IconLabelList"/>
    <dgm:cxn modelId="{E7A3ACE5-5C48-405A-A360-78CAFCCCE26A}" type="presParOf" srcId="{4EF68DEB-5ADC-4CD4-B008-2433CA5E2083}" destId="{69A8023B-7569-4FD5-BDEB-F09FDD3D847C}" srcOrd="1" destOrd="0" presId="urn:microsoft.com/office/officeart/2018/2/layout/IconLabelList"/>
    <dgm:cxn modelId="{89B25F3D-A38F-4C40-B3C6-7C1D117736D8}" type="presParOf" srcId="{4EF68DEB-5ADC-4CD4-B008-2433CA5E2083}" destId="{433C1E45-6E43-4C65-9D78-48A7CB05B6C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12797F-90DB-406A-A7F0-899C9A84CA74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D2036F9-CC2C-409B-BB6D-28FDBF38A1E8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ar-JO" sz="2000" b="0" i="0" cap="none" baseline="0" dirty="0"/>
            <a:t>استخدام متصفح الويب</a:t>
          </a:r>
          <a:endParaRPr lang="en-US" sz="2000" cap="none" baseline="0" dirty="0"/>
        </a:p>
      </dgm:t>
    </dgm:pt>
    <dgm:pt modelId="{1CCB7C0B-89DE-4117-92CA-5366D0FFFAD8}" type="parTrans" cxnId="{14A211C3-E5CD-4FAD-B05A-51C982C0A536}">
      <dgm:prSet/>
      <dgm:spPr/>
      <dgm:t>
        <a:bodyPr/>
        <a:lstStyle/>
        <a:p>
          <a:endParaRPr lang="en-US"/>
        </a:p>
      </dgm:t>
    </dgm:pt>
    <dgm:pt modelId="{5E7B32FA-5626-4B0A-B755-A0FFCC2AA625}" type="sibTrans" cxnId="{14A211C3-E5CD-4FAD-B05A-51C982C0A536}">
      <dgm:prSet/>
      <dgm:spPr/>
      <dgm:t>
        <a:bodyPr/>
        <a:lstStyle/>
        <a:p>
          <a:endParaRPr lang="en-US"/>
        </a:p>
      </dgm:t>
    </dgm:pt>
    <dgm:pt modelId="{233AD2ED-0F79-44AE-8639-BFFA7030517B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ar-JO" sz="2000" b="0" i="0" cap="none" baseline="0" dirty="0"/>
            <a:t>البحث عن المعلومات</a:t>
          </a:r>
          <a:endParaRPr lang="en-US" sz="2000" cap="none" baseline="0" dirty="0"/>
        </a:p>
      </dgm:t>
    </dgm:pt>
    <dgm:pt modelId="{DD693727-C7F3-4772-B4FA-BA205EAC4623}" type="parTrans" cxnId="{B137AB54-78F1-4E23-A7FA-1481B4693704}">
      <dgm:prSet/>
      <dgm:spPr/>
      <dgm:t>
        <a:bodyPr/>
        <a:lstStyle/>
        <a:p>
          <a:endParaRPr lang="en-US"/>
        </a:p>
      </dgm:t>
    </dgm:pt>
    <dgm:pt modelId="{73087D1C-629F-4AC7-9F28-0D5A597E02D9}" type="sibTrans" cxnId="{B137AB54-78F1-4E23-A7FA-1481B4693704}">
      <dgm:prSet/>
      <dgm:spPr/>
      <dgm:t>
        <a:bodyPr/>
        <a:lstStyle/>
        <a:p>
          <a:endParaRPr lang="en-US"/>
        </a:p>
      </dgm:t>
    </dgm:pt>
    <dgm:pt modelId="{F23BDDE0-0547-4B97-BD4B-B773F77E9000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b="0" i="0" cap="none" baseline="0" dirty="0"/>
            <a:t> </a:t>
          </a:r>
          <a:r>
            <a:rPr lang="ar-JO" sz="2000" b="0" i="0" cap="none" baseline="0" dirty="0"/>
            <a:t>مواقع الويب</a:t>
          </a:r>
          <a:endParaRPr lang="en-US" sz="2000" cap="none" baseline="0" dirty="0"/>
        </a:p>
      </dgm:t>
    </dgm:pt>
    <dgm:pt modelId="{1D841FF9-2B19-4519-B1A1-B9D04AA29F8E}" type="parTrans" cxnId="{7F1840CC-8A5B-467C-B3A5-CBF874695BBD}">
      <dgm:prSet/>
      <dgm:spPr/>
      <dgm:t>
        <a:bodyPr/>
        <a:lstStyle/>
        <a:p>
          <a:endParaRPr lang="en-US"/>
        </a:p>
      </dgm:t>
    </dgm:pt>
    <dgm:pt modelId="{A9C21E23-2641-436D-9208-6307892E2AFE}" type="sibTrans" cxnId="{7F1840CC-8A5B-467C-B3A5-CBF874695BBD}">
      <dgm:prSet/>
      <dgm:spPr/>
      <dgm:t>
        <a:bodyPr/>
        <a:lstStyle/>
        <a:p>
          <a:endParaRPr lang="en-US"/>
        </a:p>
      </dgm:t>
    </dgm:pt>
    <dgm:pt modelId="{8D6702BC-5122-4CDC-BC59-03E0ACCF0433}" type="pres">
      <dgm:prSet presAssocID="{A612797F-90DB-406A-A7F0-899C9A84CA74}" presName="root" presStyleCnt="0">
        <dgm:presLayoutVars>
          <dgm:dir/>
          <dgm:resizeHandles val="exact"/>
        </dgm:presLayoutVars>
      </dgm:prSet>
      <dgm:spPr/>
    </dgm:pt>
    <dgm:pt modelId="{8D2EC5D1-BFBB-4CCA-A89E-E443196427F0}" type="pres">
      <dgm:prSet presAssocID="{DD2036F9-CC2C-409B-BB6D-28FDBF38A1E8}" presName="compNode" presStyleCnt="0"/>
      <dgm:spPr/>
    </dgm:pt>
    <dgm:pt modelId="{C9797392-E7B9-4CEA-91B9-3A16BA64980E}" type="pres">
      <dgm:prSet presAssocID="{DD2036F9-CC2C-409B-BB6D-28FDBF38A1E8}" presName="iconBgRect" presStyleLbl="bgShp" presStyleIdx="0" presStyleCnt="3"/>
      <dgm:spPr/>
    </dgm:pt>
    <dgm:pt modelId="{E2F04202-03CF-40F1-84F2-A09657B753E3}" type="pres">
      <dgm:prSet presAssocID="{DD2036F9-CC2C-409B-BB6D-28FDBF38A1E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ED5BC7BD-1B56-4355-BEBB-5A5D2C5D32EC}" type="pres">
      <dgm:prSet presAssocID="{DD2036F9-CC2C-409B-BB6D-28FDBF38A1E8}" presName="spaceRect" presStyleCnt="0"/>
      <dgm:spPr/>
    </dgm:pt>
    <dgm:pt modelId="{5AA735E8-5D09-4B86-BAE9-CE6AB621A7DF}" type="pres">
      <dgm:prSet presAssocID="{DD2036F9-CC2C-409B-BB6D-28FDBF38A1E8}" presName="textRect" presStyleLbl="revTx" presStyleIdx="0" presStyleCnt="3">
        <dgm:presLayoutVars>
          <dgm:chMax val="1"/>
          <dgm:chPref val="1"/>
        </dgm:presLayoutVars>
      </dgm:prSet>
      <dgm:spPr/>
    </dgm:pt>
    <dgm:pt modelId="{B89E7FD5-F894-48DF-885B-1E49085A1092}" type="pres">
      <dgm:prSet presAssocID="{5E7B32FA-5626-4B0A-B755-A0FFCC2AA625}" presName="sibTrans" presStyleCnt="0"/>
      <dgm:spPr/>
    </dgm:pt>
    <dgm:pt modelId="{C175ACA2-7019-4A3E-B088-B577B927D783}" type="pres">
      <dgm:prSet presAssocID="{233AD2ED-0F79-44AE-8639-BFFA7030517B}" presName="compNode" presStyleCnt="0"/>
      <dgm:spPr/>
    </dgm:pt>
    <dgm:pt modelId="{E4D30F78-174F-415E-B00E-B7AA3442AA9D}" type="pres">
      <dgm:prSet presAssocID="{233AD2ED-0F79-44AE-8639-BFFA7030517B}" presName="iconBgRect" presStyleLbl="bgShp" presStyleIdx="1" presStyleCnt="3"/>
      <dgm:spPr/>
    </dgm:pt>
    <dgm:pt modelId="{E2FC64E7-F4F8-4C49-B487-CBF09731FDE9}" type="pres">
      <dgm:prSet presAssocID="{233AD2ED-0F79-44AE-8639-BFFA7030517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search"/>
        </a:ext>
      </dgm:extLst>
    </dgm:pt>
    <dgm:pt modelId="{65DBF3BB-7299-4ED3-8B91-FC461F0EAC13}" type="pres">
      <dgm:prSet presAssocID="{233AD2ED-0F79-44AE-8639-BFFA7030517B}" presName="spaceRect" presStyleCnt="0"/>
      <dgm:spPr/>
    </dgm:pt>
    <dgm:pt modelId="{949B162A-5B67-4555-8863-0076D724ED87}" type="pres">
      <dgm:prSet presAssocID="{233AD2ED-0F79-44AE-8639-BFFA7030517B}" presName="textRect" presStyleLbl="revTx" presStyleIdx="1" presStyleCnt="3">
        <dgm:presLayoutVars>
          <dgm:chMax val="1"/>
          <dgm:chPref val="1"/>
        </dgm:presLayoutVars>
      </dgm:prSet>
      <dgm:spPr/>
    </dgm:pt>
    <dgm:pt modelId="{43078975-6EEB-42F6-ADD6-40E183A7FDAD}" type="pres">
      <dgm:prSet presAssocID="{73087D1C-629F-4AC7-9F28-0D5A597E02D9}" presName="sibTrans" presStyleCnt="0"/>
      <dgm:spPr/>
    </dgm:pt>
    <dgm:pt modelId="{DEDFBE60-5588-4814-89E5-7103A6F4B12D}" type="pres">
      <dgm:prSet presAssocID="{F23BDDE0-0547-4B97-BD4B-B773F77E9000}" presName="compNode" presStyleCnt="0"/>
      <dgm:spPr/>
    </dgm:pt>
    <dgm:pt modelId="{BBD1D960-0FC3-42E1-AA57-E69590489873}" type="pres">
      <dgm:prSet presAssocID="{F23BDDE0-0547-4B97-BD4B-B773F77E9000}" presName="iconBgRect" presStyleLbl="bgShp" presStyleIdx="2" presStyleCnt="3"/>
      <dgm:spPr/>
    </dgm:pt>
    <dgm:pt modelId="{EAD16175-27CB-412D-8F8A-19402FB18A77}" type="pres">
      <dgm:prSet presAssocID="{F23BDDE0-0547-4B97-BD4B-B773F77E900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4744F41D-0E13-44C8-A3B1-DF02F4A9F7EF}" type="pres">
      <dgm:prSet presAssocID="{F23BDDE0-0547-4B97-BD4B-B773F77E9000}" presName="spaceRect" presStyleCnt="0"/>
      <dgm:spPr/>
    </dgm:pt>
    <dgm:pt modelId="{EFBB6AAF-FD7F-4B1B-92BA-46E6162E7E47}" type="pres">
      <dgm:prSet presAssocID="{F23BDDE0-0547-4B97-BD4B-B773F77E900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31DA422-422B-4FB2-AC6D-B3998F3CD915}" type="presOf" srcId="{DD2036F9-CC2C-409B-BB6D-28FDBF38A1E8}" destId="{5AA735E8-5D09-4B86-BAE9-CE6AB621A7DF}" srcOrd="0" destOrd="0" presId="urn:microsoft.com/office/officeart/2018/5/layout/IconCircleLabelList"/>
    <dgm:cxn modelId="{B137AB54-78F1-4E23-A7FA-1481B4693704}" srcId="{A612797F-90DB-406A-A7F0-899C9A84CA74}" destId="{233AD2ED-0F79-44AE-8639-BFFA7030517B}" srcOrd="1" destOrd="0" parTransId="{DD693727-C7F3-4772-B4FA-BA205EAC4623}" sibTransId="{73087D1C-629F-4AC7-9F28-0D5A597E02D9}"/>
    <dgm:cxn modelId="{7C715B9C-95BA-4A5A-868B-56F5892728A6}" type="presOf" srcId="{A612797F-90DB-406A-A7F0-899C9A84CA74}" destId="{8D6702BC-5122-4CDC-BC59-03E0ACCF0433}" srcOrd="0" destOrd="0" presId="urn:microsoft.com/office/officeart/2018/5/layout/IconCircleLabelList"/>
    <dgm:cxn modelId="{14A211C3-E5CD-4FAD-B05A-51C982C0A536}" srcId="{A612797F-90DB-406A-A7F0-899C9A84CA74}" destId="{DD2036F9-CC2C-409B-BB6D-28FDBF38A1E8}" srcOrd="0" destOrd="0" parTransId="{1CCB7C0B-89DE-4117-92CA-5366D0FFFAD8}" sibTransId="{5E7B32FA-5626-4B0A-B755-A0FFCC2AA625}"/>
    <dgm:cxn modelId="{7F1840CC-8A5B-467C-B3A5-CBF874695BBD}" srcId="{A612797F-90DB-406A-A7F0-899C9A84CA74}" destId="{F23BDDE0-0547-4B97-BD4B-B773F77E9000}" srcOrd="2" destOrd="0" parTransId="{1D841FF9-2B19-4519-B1A1-B9D04AA29F8E}" sibTransId="{A9C21E23-2641-436D-9208-6307892E2AFE}"/>
    <dgm:cxn modelId="{3CDD06CD-6006-4A96-B229-2026AE7EF645}" type="presOf" srcId="{233AD2ED-0F79-44AE-8639-BFFA7030517B}" destId="{949B162A-5B67-4555-8863-0076D724ED87}" srcOrd="0" destOrd="0" presId="urn:microsoft.com/office/officeart/2018/5/layout/IconCircleLabelList"/>
    <dgm:cxn modelId="{1D0392DB-52EE-4FF1-95B2-8DE7697066AB}" type="presOf" srcId="{F23BDDE0-0547-4B97-BD4B-B773F77E9000}" destId="{EFBB6AAF-FD7F-4B1B-92BA-46E6162E7E47}" srcOrd="0" destOrd="0" presId="urn:microsoft.com/office/officeart/2018/5/layout/IconCircleLabelList"/>
    <dgm:cxn modelId="{C5E15919-3788-4362-9429-F97825A7A300}" type="presParOf" srcId="{8D6702BC-5122-4CDC-BC59-03E0ACCF0433}" destId="{8D2EC5D1-BFBB-4CCA-A89E-E443196427F0}" srcOrd="0" destOrd="0" presId="urn:microsoft.com/office/officeart/2018/5/layout/IconCircleLabelList"/>
    <dgm:cxn modelId="{02E047A7-72CA-487F-AF0C-8B3303F56A4E}" type="presParOf" srcId="{8D2EC5D1-BFBB-4CCA-A89E-E443196427F0}" destId="{C9797392-E7B9-4CEA-91B9-3A16BA64980E}" srcOrd="0" destOrd="0" presId="urn:microsoft.com/office/officeart/2018/5/layout/IconCircleLabelList"/>
    <dgm:cxn modelId="{F16B2CA3-215D-4AA2-956F-68ADD623109F}" type="presParOf" srcId="{8D2EC5D1-BFBB-4CCA-A89E-E443196427F0}" destId="{E2F04202-03CF-40F1-84F2-A09657B753E3}" srcOrd="1" destOrd="0" presId="urn:microsoft.com/office/officeart/2018/5/layout/IconCircleLabelList"/>
    <dgm:cxn modelId="{6D72C5F5-A2E6-4CAC-8F32-FE07A09E084D}" type="presParOf" srcId="{8D2EC5D1-BFBB-4CCA-A89E-E443196427F0}" destId="{ED5BC7BD-1B56-4355-BEBB-5A5D2C5D32EC}" srcOrd="2" destOrd="0" presId="urn:microsoft.com/office/officeart/2018/5/layout/IconCircleLabelList"/>
    <dgm:cxn modelId="{E4D89B11-978C-4AAA-ABBC-97A0E341F6DE}" type="presParOf" srcId="{8D2EC5D1-BFBB-4CCA-A89E-E443196427F0}" destId="{5AA735E8-5D09-4B86-BAE9-CE6AB621A7DF}" srcOrd="3" destOrd="0" presId="urn:microsoft.com/office/officeart/2018/5/layout/IconCircleLabelList"/>
    <dgm:cxn modelId="{0D207E8F-E934-433D-B3FC-B4D47631C1EC}" type="presParOf" srcId="{8D6702BC-5122-4CDC-BC59-03E0ACCF0433}" destId="{B89E7FD5-F894-48DF-885B-1E49085A1092}" srcOrd="1" destOrd="0" presId="urn:microsoft.com/office/officeart/2018/5/layout/IconCircleLabelList"/>
    <dgm:cxn modelId="{217FB1C2-1227-43FD-B9BD-8996AA79F9F1}" type="presParOf" srcId="{8D6702BC-5122-4CDC-BC59-03E0ACCF0433}" destId="{C175ACA2-7019-4A3E-B088-B577B927D783}" srcOrd="2" destOrd="0" presId="urn:microsoft.com/office/officeart/2018/5/layout/IconCircleLabelList"/>
    <dgm:cxn modelId="{B66F31F8-7F87-45A9-AB90-50FB20F2B768}" type="presParOf" srcId="{C175ACA2-7019-4A3E-B088-B577B927D783}" destId="{E4D30F78-174F-415E-B00E-B7AA3442AA9D}" srcOrd="0" destOrd="0" presId="urn:microsoft.com/office/officeart/2018/5/layout/IconCircleLabelList"/>
    <dgm:cxn modelId="{DA609C7B-B5B8-41BC-B158-1453C43A17C1}" type="presParOf" srcId="{C175ACA2-7019-4A3E-B088-B577B927D783}" destId="{E2FC64E7-F4F8-4C49-B487-CBF09731FDE9}" srcOrd="1" destOrd="0" presId="urn:microsoft.com/office/officeart/2018/5/layout/IconCircleLabelList"/>
    <dgm:cxn modelId="{D84DE727-80A5-436A-B66F-6A139AF925D5}" type="presParOf" srcId="{C175ACA2-7019-4A3E-B088-B577B927D783}" destId="{65DBF3BB-7299-4ED3-8B91-FC461F0EAC13}" srcOrd="2" destOrd="0" presId="urn:microsoft.com/office/officeart/2018/5/layout/IconCircleLabelList"/>
    <dgm:cxn modelId="{C4F6A1DA-948F-42E7-82A1-5EBF37757340}" type="presParOf" srcId="{C175ACA2-7019-4A3E-B088-B577B927D783}" destId="{949B162A-5B67-4555-8863-0076D724ED87}" srcOrd="3" destOrd="0" presId="urn:microsoft.com/office/officeart/2018/5/layout/IconCircleLabelList"/>
    <dgm:cxn modelId="{2C1A209A-44FB-491D-99B1-E2622598DAEA}" type="presParOf" srcId="{8D6702BC-5122-4CDC-BC59-03E0ACCF0433}" destId="{43078975-6EEB-42F6-ADD6-40E183A7FDAD}" srcOrd="3" destOrd="0" presId="urn:microsoft.com/office/officeart/2018/5/layout/IconCircleLabelList"/>
    <dgm:cxn modelId="{7B21A0AE-737F-4FB1-9C62-DB58B645644E}" type="presParOf" srcId="{8D6702BC-5122-4CDC-BC59-03E0ACCF0433}" destId="{DEDFBE60-5588-4814-89E5-7103A6F4B12D}" srcOrd="4" destOrd="0" presId="urn:microsoft.com/office/officeart/2018/5/layout/IconCircleLabelList"/>
    <dgm:cxn modelId="{215DAF81-E4AA-4B52-892B-07D939989B94}" type="presParOf" srcId="{DEDFBE60-5588-4814-89E5-7103A6F4B12D}" destId="{BBD1D960-0FC3-42E1-AA57-E69590489873}" srcOrd="0" destOrd="0" presId="urn:microsoft.com/office/officeart/2018/5/layout/IconCircleLabelList"/>
    <dgm:cxn modelId="{1400D92C-A4E7-4609-8DEC-101400782846}" type="presParOf" srcId="{DEDFBE60-5588-4814-89E5-7103A6F4B12D}" destId="{EAD16175-27CB-412D-8F8A-19402FB18A77}" srcOrd="1" destOrd="0" presId="urn:microsoft.com/office/officeart/2018/5/layout/IconCircleLabelList"/>
    <dgm:cxn modelId="{ACE63680-68F0-4154-88CC-76369622B970}" type="presParOf" srcId="{DEDFBE60-5588-4814-89E5-7103A6F4B12D}" destId="{4744F41D-0E13-44C8-A3B1-DF02F4A9F7EF}" srcOrd="2" destOrd="0" presId="urn:microsoft.com/office/officeart/2018/5/layout/IconCircleLabelList"/>
    <dgm:cxn modelId="{24BDE754-10AC-4B4D-B586-47F7032A5CE8}" type="presParOf" srcId="{DEDFBE60-5588-4814-89E5-7103A6F4B12D}" destId="{EFBB6AAF-FD7F-4B1B-92BA-46E6162E7E4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80F5A9-E7EE-41C0-8221-96165DD27CC9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36C2E99-3582-4285-9B48-6012DCC7D40F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ar-JO" sz="2400" cap="none" baseline="0" dirty="0"/>
            <a:t>السلامة على الإنترنت</a:t>
          </a:r>
          <a:endParaRPr lang="en-US" sz="2400" cap="none" baseline="0" dirty="0"/>
        </a:p>
      </dgm:t>
    </dgm:pt>
    <dgm:pt modelId="{61158084-A450-4C14-8DA6-39A1893850E1}" type="parTrans" cxnId="{C88C7E2D-095F-4899-A69C-4AD7F6F24B56}">
      <dgm:prSet/>
      <dgm:spPr/>
      <dgm:t>
        <a:bodyPr/>
        <a:lstStyle/>
        <a:p>
          <a:endParaRPr lang="en-US"/>
        </a:p>
      </dgm:t>
    </dgm:pt>
    <dgm:pt modelId="{FA4E1D6D-9320-45F5-B6F5-B9C90864B4AD}" type="sibTrans" cxnId="{C88C7E2D-095F-4899-A69C-4AD7F6F24B56}">
      <dgm:prSet/>
      <dgm:spPr/>
      <dgm:t>
        <a:bodyPr/>
        <a:lstStyle/>
        <a:p>
          <a:endParaRPr lang="en-US"/>
        </a:p>
      </dgm:t>
    </dgm:pt>
    <dgm:pt modelId="{1AA3871A-9697-4838-B29F-7578E8AA6A9A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ar-JO" sz="2400" cap="none" baseline="0" dirty="0"/>
            <a:t>التسوق الآمن عبر الإنترنت</a:t>
          </a:r>
          <a:endParaRPr lang="en-US" sz="2400" cap="none" baseline="0" dirty="0"/>
        </a:p>
      </dgm:t>
    </dgm:pt>
    <dgm:pt modelId="{AE70ED0D-E201-4422-8372-0B2B0AD99327}" type="parTrans" cxnId="{2DF86816-90C5-40B0-9F27-8A5E33DAEEA2}">
      <dgm:prSet/>
      <dgm:spPr/>
      <dgm:t>
        <a:bodyPr/>
        <a:lstStyle/>
        <a:p>
          <a:endParaRPr lang="en-US"/>
        </a:p>
      </dgm:t>
    </dgm:pt>
    <dgm:pt modelId="{50E5C07C-3104-44C5-AAC8-5ED0B03893E3}" type="sibTrans" cxnId="{2DF86816-90C5-40B0-9F27-8A5E33DAEEA2}">
      <dgm:prSet/>
      <dgm:spPr/>
      <dgm:t>
        <a:bodyPr/>
        <a:lstStyle/>
        <a:p>
          <a:endParaRPr lang="en-US"/>
        </a:p>
      </dgm:t>
    </dgm:pt>
    <dgm:pt modelId="{531C96A5-8DAD-42C7-9530-10E3A915BBC5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ar-JO" sz="2400" cap="none" baseline="0" dirty="0"/>
            <a:t>حماية المعلومات الشخصية</a:t>
          </a:r>
          <a:endParaRPr lang="en-US" sz="2400" cap="none" baseline="0" dirty="0"/>
        </a:p>
      </dgm:t>
    </dgm:pt>
    <dgm:pt modelId="{39CDC299-93AA-4F5D-8BBB-FD18356C43F5}" type="parTrans" cxnId="{69CA627C-2A1B-4A60-A91D-C75D5FC4196A}">
      <dgm:prSet/>
      <dgm:spPr/>
      <dgm:t>
        <a:bodyPr/>
        <a:lstStyle/>
        <a:p>
          <a:endParaRPr lang="en-US"/>
        </a:p>
      </dgm:t>
    </dgm:pt>
    <dgm:pt modelId="{01131849-E54F-4630-876F-DFBD60EDF164}" type="sibTrans" cxnId="{69CA627C-2A1B-4A60-A91D-C75D5FC4196A}">
      <dgm:prSet/>
      <dgm:spPr/>
      <dgm:t>
        <a:bodyPr/>
        <a:lstStyle/>
        <a:p>
          <a:endParaRPr lang="en-US"/>
        </a:p>
      </dgm:t>
    </dgm:pt>
    <dgm:pt modelId="{18066DE1-E74F-4A32-AE9B-D01B774E4B37}" type="pres">
      <dgm:prSet presAssocID="{AD80F5A9-E7EE-41C0-8221-96165DD27CC9}" presName="root" presStyleCnt="0">
        <dgm:presLayoutVars>
          <dgm:dir/>
          <dgm:resizeHandles val="exact"/>
        </dgm:presLayoutVars>
      </dgm:prSet>
      <dgm:spPr/>
    </dgm:pt>
    <dgm:pt modelId="{9907D2CA-1E99-4CE9-91E4-887AF36F14B1}" type="pres">
      <dgm:prSet presAssocID="{B36C2E99-3582-4285-9B48-6012DCC7D40F}" presName="compNode" presStyleCnt="0"/>
      <dgm:spPr/>
    </dgm:pt>
    <dgm:pt modelId="{FBF2032A-1E66-455D-AE41-7B96EE103653}" type="pres">
      <dgm:prSet presAssocID="{B36C2E99-3582-4285-9B48-6012DCC7D40F}" presName="iconBgRect" presStyleLbl="bgShp" presStyleIdx="0" presStyleCnt="3"/>
      <dgm:spPr/>
    </dgm:pt>
    <dgm:pt modelId="{D31BF3A3-C589-4339-8838-9AC8825376BE}" type="pres">
      <dgm:prSet presAssocID="{B36C2E99-3582-4285-9B48-6012DCC7D40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31B2E397-D480-4C90-B403-C79B479CDFF6}" type="pres">
      <dgm:prSet presAssocID="{B36C2E99-3582-4285-9B48-6012DCC7D40F}" presName="spaceRect" presStyleCnt="0"/>
      <dgm:spPr/>
    </dgm:pt>
    <dgm:pt modelId="{AC89B2EA-AE9A-4347-A0A8-39B0260A41B8}" type="pres">
      <dgm:prSet presAssocID="{B36C2E99-3582-4285-9B48-6012DCC7D40F}" presName="textRect" presStyleLbl="revTx" presStyleIdx="0" presStyleCnt="3">
        <dgm:presLayoutVars>
          <dgm:chMax val="1"/>
          <dgm:chPref val="1"/>
        </dgm:presLayoutVars>
      </dgm:prSet>
      <dgm:spPr/>
    </dgm:pt>
    <dgm:pt modelId="{FBA6B480-85EF-43FC-984D-E08C6EED230D}" type="pres">
      <dgm:prSet presAssocID="{FA4E1D6D-9320-45F5-B6F5-B9C90864B4AD}" presName="sibTrans" presStyleCnt="0"/>
      <dgm:spPr/>
    </dgm:pt>
    <dgm:pt modelId="{B37AF598-61C3-4776-9184-3A9143460800}" type="pres">
      <dgm:prSet presAssocID="{1AA3871A-9697-4838-B29F-7578E8AA6A9A}" presName="compNode" presStyleCnt="0"/>
      <dgm:spPr/>
    </dgm:pt>
    <dgm:pt modelId="{1B3AFEE0-2918-43FE-8A72-7ED0D5FBAF51}" type="pres">
      <dgm:prSet presAssocID="{1AA3871A-9697-4838-B29F-7578E8AA6A9A}" presName="iconBgRect" presStyleLbl="bgShp" presStyleIdx="1" presStyleCnt="3"/>
      <dgm:spPr/>
    </dgm:pt>
    <dgm:pt modelId="{97E79355-3B45-4B5D-85FE-EAA9CC70ACDB}" type="pres">
      <dgm:prSet presAssocID="{1AA3871A-9697-4838-B29F-7578E8AA6A9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hopping cart"/>
        </a:ext>
      </dgm:extLst>
    </dgm:pt>
    <dgm:pt modelId="{34B47EE2-A781-4FEA-BA82-F46ACD4E3ED5}" type="pres">
      <dgm:prSet presAssocID="{1AA3871A-9697-4838-B29F-7578E8AA6A9A}" presName="spaceRect" presStyleCnt="0"/>
      <dgm:spPr/>
    </dgm:pt>
    <dgm:pt modelId="{C724CF93-EF17-4534-AA46-7FE98C9FE563}" type="pres">
      <dgm:prSet presAssocID="{1AA3871A-9697-4838-B29F-7578E8AA6A9A}" presName="textRect" presStyleLbl="revTx" presStyleIdx="1" presStyleCnt="3">
        <dgm:presLayoutVars>
          <dgm:chMax val="1"/>
          <dgm:chPref val="1"/>
        </dgm:presLayoutVars>
      </dgm:prSet>
      <dgm:spPr/>
    </dgm:pt>
    <dgm:pt modelId="{4978775A-C20D-4983-B33F-EF189EA04D56}" type="pres">
      <dgm:prSet presAssocID="{50E5C07C-3104-44C5-AAC8-5ED0B03893E3}" presName="sibTrans" presStyleCnt="0"/>
      <dgm:spPr/>
    </dgm:pt>
    <dgm:pt modelId="{1962E1D3-132B-46BB-8441-5F4DFD401A97}" type="pres">
      <dgm:prSet presAssocID="{531C96A5-8DAD-42C7-9530-10E3A915BBC5}" presName="compNode" presStyleCnt="0"/>
      <dgm:spPr/>
    </dgm:pt>
    <dgm:pt modelId="{9A44E51F-408D-4CAF-B737-F3111FAFAB61}" type="pres">
      <dgm:prSet presAssocID="{531C96A5-8DAD-42C7-9530-10E3A915BBC5}" presName="iconBgRect" presStyleLbl="bgShp" presStyleIdx="2" presStyleCnt="3"/>
      <dgm:spPr/>
    </dgm:pt>
    <dgm:pt modelId="{CEDB9783-2BE5-42BD-8BAA-6181A57C1B40}" type="pres">
      <dgm:prSet presAssocID="{531C96A5-8DAD-42C7-9530-10E3A915BBC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EC3E00FB-A503-4B0B-898A-7EA76C741E86}" type="pres">
      <dgm:prSet presAssocID="{531C96A5-8DAD-42C7-9530-10E3A915BBC5}" presName="spaceRect" presStyleCnt="0"/>
      <dgm:spPr/>
    </dgm:pt>
    <dgm:pt modelId="{B1037801-B743-4873-B3C4-354BEC72544E}" type="pres">
      <dgm:prSet presAssocID="{531C96A5-8DAD-42C7-9530-10E3A915BBC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97A9909-2FAA-47D0-8091-DE18A42CBA1E}" type="presOf" srcId="{1AA3871A-9697-4838-B29F-7578E8AA6A9A}" destId="{C724CF93-EF17-4534-AA46-7FE98C9FE563}" srcOrd="0" destOrd="0" presId="urn:microsoft.com/office/officeart/2018/5/layout/IconCircleLabelList"/>
    <dgm:cxn modelId="{7858B312-B9CD-4501-AF22-DBA01FBEF19F}" type="presOf" srcId="{AD80F5A9-E7EE-41C0-8221-96165DD27CC9}" destId="{18066DE1-E74F-4A32-AE9B-D01B774E4B37}" srcOrd="0" destOrd="0" presId="urn:microsoft.com/office/officeart/2018/5/layout/IconCircleLabelList"/>
    <dgm:cxn modelId="{2DF86816-90C5-40B0-9F27-8A5E33DAEEA2}" srcId="{AD80F5A9-E7EE-41C0-8221-96165DD27CC9}" destId="{1AA3871A-9697-4838-B29F-7578E8AA6A9A}" srcOrd="1" destOrd="0" parTransId="{AE70ED0D-E201-4422-8372-0B2B0AD99327}" sibTransId="{50E5C07C-3104-44C5-AAC8-5ED0B03893E3}"/>
    <dgm:cxn modelId="{00D4162C-6583-4DA9-86CA-EF31E37F11A2}" type="presOf" srcId="{B36C2E99-3582-4285-9B48-6012DCC7D40F}" destId="{AC89B2EA-AE9A-4347-A0A8-39B0260A41B8}" srcOrd="0" destOrd="0" presId="urn:microsoft.com/office/officeart/2018/5/layout/IconCircleLabelList"/>
    <dgm:cxn modelId="{C88C7E2D-095F-4899-A69C-4AD7F6F24B56}" srcId="{AD80F5A9-E7EE-41C0-8221-96165DD27CC9}" destId="{B36C2E99-3582-4285-9B48-6012DCC7D40F}" srcOrd="0" destOrd="0" parTransId="{61158084-A450-4C14-8DA6-39A1893850E1}" sibTransId="{FA4E1D6D-9320-45F5-B6F5-B9C90864B4AD}"/>
    <dgm:cxn modelId="{E2EABF63-25C7-42D3-8A04-AB641D2DF143}" type="presOf" srcId="{531C96A5-8DAD-42C7-9530-10E3A915BBC5}" destId="{B1037801-B743-4873-B3C4-354BEC72544E}" srcOrd="0" destOrd="0" presId="urn:microsoft.com/office/officeart/2018/5/layout/IconCircleLabelList"/>
    <dgm:cxn modelId="{69CA627C-2A1B-4A60-A91D-C75D5FC4196A}" srcId="{AD80F5A9-E7EE-41C0-8221-96165DD27CC9}" destId="{531C96A5-8DAD-42C7-9530-10E3A915BBC5}" srcOrd="2" destOrd="0" parTransId="{39CDC299-93AA-4F5D-8BBB-FD18356C43F5}" sibTransId="{01131849-E54F-4630-876F-DFBD60EDF164}"/>
    <dgm:cxn modelId="{BB5002F3-5717-4B87-AD0B-414F55AC6331}" type="presParOf" srcId="{18066DE1-E74F-4A32-AE9B-D01B774E4B37}" destId="{9907D2CA-1E99-4CE9-91E4-887AF36F14B1}" srcOrd="0" destOrd="0" presId="urn:microsoft.com/office/officeart/2018/5/layout/IconCircleLabelList"/>
    <dgm:cxn modelId="{A139B304-4D12-4212-BF4B-42F47C64EC29}" type="presParOf" srcId="{9907D2CA-1E99-4CE9-91E4-887AF36F14B1}" destId="{FBF2032A-1E66-455D-AE41-7B96EE103653}" srcOrd="0" destOrd="0" presId="urn:microsoft.com/office/officeart/2018/5/layout/IconCircleLabelList"/>
    <dgm:cxn modelId="{D260C60B-5380-4B2C-AC85-2689AFCA48BC}" type="presParOf" srcId="{9907D2CA-1E99-4CE9-91E4-887AF36F14B1}" destId="{D31BF3A3-C589-4339-8838-9AC8825376BE}" srcOrd="1" destOrd="0" presId="urn:microsoft.com/office/officeart/2018/5/layout/IconCircleLabelList"/>
    <dgm:cxn modelId="{C4634E33-2B79-4B5B-8E8A-E770688A2218}" type="presParOf" srcId="{9907D2CA-1E99-4CE9-91E4-887AF36F14B1}" destId="{31B2E397-D480-4C90-B403-C79B479CDFF6}" srcOrd="2" destOrd="0" presId="urn:microsoft.com/office/officeart/2018/5/layout/IconCircleLabelList"/>
    <dgm:cxn modelId="{763723AB-1DFD-49CD-8E68-65CED4F183CF}" type="presParOf" srcId="{9907D2CA-1E99-4CE9-91E4-887AF36F14B1}" destId="{AC89B2EA-AE9A-4347-A0A8-39B0260A41B8}" srcOrd="3" destOrd="0" presId="urn:microsoft.com/office/officeart/2018/5/layout/IconCircleLabelList"/>
    <dgm:cxn modelId="{26353A31-FFD9-4E12-8F4D-B92869B93598}" type="presParOf" srcId="{18066DE1-E74F-4A32-AE9B-D01B774E4B37}" destId="{FBA6B480-85EF-43FC-984D-E08C6EED230D}" srcOrd="1" destOrd="0" presId="urn:microsoft.com/office/officeart/2018/5/layout/IconCircleLabelList"/>
    <dgm:cxn modelId="{FDEEA388-15B7-4952-81BF-3CBFA0D55CAF}" type="presParOf" srcId="{18066DE1-E74F-4A32-AE9B-D01B774E4B37}" destId="{B37AF598-61C3-4776-9184-3A9143460800}" srcOrd="2" destOrd="0" presId="urn:microsoft.com/office/officeart/2018/5/layout/IconCircleLabelList"/>
    <dgm:cxn modelId="{2D43FB6E-4BB0-4220-989E-DE1972F6875D}" type="presParOf" srcId="{B37AF598-61C3-4776-9184-3A9143460800}" destId="{1B3AFEE0-2918-43FE-8A72-7ED0D5FBAF51}" srcOrd="0" destOrd="0" presId="urn:microsoft.com/office/officeart/2018/5/layout/IconCircleLabelList"/>
    <dgm:cxn modelId="{1505EA39-3EAB-4A94-B50A-7217D3FAB1A8}" type="presParOf" srcId="{B37AF598-61C3-4776-9184-3A9143460800}" destId="{97E79355-3B45-4B5D-85FE-EAA9CC70ACDB}" srcOrd="1" destOrd="0" presId="urn:microsoft.com/office/officeart/2018/5/layout/IconCircleLabelList"/>
    <dgm:cxn modelId="{BED215F3-437E-4505-848D-3D9316E745CD}" type="presParOf" srcId="{B37AF598-61C3-4776-9184-3A9143460800}" destId="{34B47EE2-A781-4FEA-BA82-F46ACD4E3ED5}" srcOrd="2" destOrd="0" presId="urn:microsoft.com/office/officeart/2018/5/layout/IconCircleLabelList"/>
    <dgm:cxn modelId="{5952E2AD-8B0C-4A79-B78A-444E0DD6CEA9}" type="presParOf" srcId="{B37AF598-61C3-4776-9184-3A9143460800}" destId="{C724CF93-EF17-4534-AA46-7FE98C9FE563}" srcOrd="3" destOrd="0" presId="urn:microsoft.com/office/officeart/2018/5/layout/IconCircleLabelList"/>
    <dgm:cxn modelId="{4B6978F5-3F3B-4B2C-BF7C-1CC473D4A5F9}" type="presParOf" srcId="{18066DE1-E74F-4A32-AE9B-D01B774E4B37}" destId="{4978775A-C20D-4983-B33F-EF189EA04D56}" srcOrd="3" destOrd="0" presId="urn:microsoft.com/office/officeart/2018/5/layout/IconCircleLabelList"/>
    <dgm:cxn modelId="{A1BF9257-1E1E-4F7A-BBDC-FA4DAFE2C189}" type="presParOf" srcId="{18066DE1-E74F-4A32-AE9B-D01B774E4B37}" destId="{1962E1D3-132B-46BB-8441-5F4DFD401A97}" srcOrd="4" destOrd="0" presId="urn:microsoft.com/office/officeart/2018/5/layout/IconCircleLabelList"/>
    <dgm:cxn modelId="{42DA6C32-9D5F-4998-8F5C-0FBD8EEAFCC9}" type="presParOf" srcId="{1962E1D3-132B-46BB-8441-5F4DFD401A97}" destId="{9A44E51F-408D-4CAF-B737-F3111FAFAB61}" srcOrd="0" destOrd="0" presId="urn:microsoft.com/office/officeart/2018/5/layout/IconCircleLabelList"/>
    <dgm:cxn modelId="{E50288FE-EB51-4BC5-BE9B-E24BD6C0CB10}" type="presParOf" srcId="{1962E1D3-132B-46BB-8441-5F4DFD401A97}" destId="{CEDB9783-2BE5-42BD-8BAA-6181A57C1B40}" srcOrd="1" destOrd="0" presId="urn:microsoft.com/office/officeart/2018/5/layout/IconCircleLabelList"/>
    <dgm:cxn modelId="{F36736A2-F7A9-4801-A2DB-9B6CD3D82AB6}" type="presParOf" srcId="{1962E1D3-132B-46BB-8441-5F4DFD401A97}" destId="{EC3E00FB-A503-4B0B-898A-7EA76C741E86}" srcOrd="2" destOrd="0" presId="urn:microsoft.com/office/officeart/2018/5/layout/IconCircleLabelList"/>
    <dgm:cxn modelId="{23EF7C03-E109-4B29-9EAC-2DCF33498C3D}" type="presParOf" srcId="{1962E1D3-132B-46BB-8441-5F4DFD401A97}" destId="{B1037801-B743-4873-B3C4-354BEC72544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E38AD-3FC6-45D0-B34E-688141C95EFF}">
      <dsp:nvSpPr>
        <dsp:cNvPr id="0" name=""/>
        <dsp:cNvSpPr/>
      </dsp:nvSpPr>
      <dsp:spPr>
        <a:xfrm>
          <a:off x="1212569" y="360374"/>
          <a:ext cx="1300252" cy="13002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6DBFF0-F1C7-4CC1-9F31-27B0ADBBBE88}">
      <dsp:nvSpPr>
        <dsp:cNvPr id="0" name=""/>
        <dsp:cNvSpPr/>
      </dsp:nvSpPr>
      <dsp:spPr>
        <a:xfrm>
          <a:off x="417971" y="2045075"/>
          <a:ext cx="2889450" cy="87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 dirty="0">
              <a:latin typeface="Kanit (Body)"/>
            </a:rPr>
            <a:t>ما هو الانترنت</a:t>
          </a:r>
          <a:endParaRPr lang="en-US" sz="2800" kern="1200" dirty="0">
            <a:latin typeface="Kanit (Body)"/>
          </a:endParaRPr>
        </a:p>
      </dsp:txBody>
      <dsp:txXfrm>
        <a:off x="417971" y="2045075"/>
        <a:ext cx="2889450" cy="877500"/>
      </dsp:txXfrm>
    </dsp:sp>
    <dsp:sp modelId="{A8FDBED9-1FA7-4A06-B2D2-6A82CC605E2A}">
      <dsp:nvSpPr>
        <dsp:cNvPr id="0" name=""/>
        <dsp:cNvSpPr/>
      </dsp:nvSpPr>
      <dsp:spPr>
        <a:xfrm>
          <a:off x="4607673" y="360374"/>
          <a:ext cx="1300252" cy="13002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D3C6B6-CF08-4A73-A5A1-821EBB88D088}">
      <dsp:nvSpPr>
        <dsp:cNvPr id="0" name=""/>
        <dsp:cNvSpPr/>
      </dsp:nvSpPr>
      <dsp:spPr>
        <a:xfrm>
          <a:off x="3813075" y="2045075"/>
          <a:ext cx="2889450" cy="87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 dirty="0">
              <a:latin typeface="Kanit (Body)"/>
            </a:rPr>
            <a:t>المتطلبات (الجهاز، اتصال الإنترنت)</a:t>
          </a:r>
          <a:endParaRPr lang="en-US" sz="2800" kern="1200" dirty="0">
            <a:latin typeface="Kanit (Body)"/>
          </a:endParaRPr>
        </a:p>
      </dsp:txBody>
      <dsp:txXfrm>
        <a:off x="3813075" y="2045075"/>
        <a:ext cx="2889450" cy="877500"/>
      </dsp:txXfrm>
    </dsp:sp>
    <dsp:sp modelId="{04378CDC-33C8-47C5-BEE1-1BBDA30E6621}">
      <dsp:nvSpPr>
        <dsp:cNvPr id="0" name=""/>
        <dsp:cNvSpPr/>
      </dsp:nvSpPr>
      <dsp:spPr>
        <a:xfrm>
          <a:off x="8002777" y="360374"/>
          <a:ext cx="1300252" cy="13002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C1E45-6E43-4C65-9D78-48A7CB05B6CC}">
      <dsp:nvSpPr>
        <dsp:cNvPr id="0" name=""/>
        <dsp:cNvSpPr/>
      </dsp:nvSpPr>
      <dsp:spPr>
        <a:xfrm>
          <a:off x="7208178" y="2045075"/>
          <a:ext cx="2889450" cy="87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 dirty="0">
              <a:latin typeface="Kanit (Body)"/>
            </a:rPr>
            <a:t>كيفية الاتصال بالإنترنت</a:t>
          </a:r>
          <a:endParaRPr lang="en-US" sz="2800" kern="1200" dirty="0">
            <a:latin typeface="Kanit (Body)"/>
          </a:endParaRPr>
        </a:p>
      </dsp:txBody>
      <dsp:txXfrm>
        <a:off x="7208178" y="2045075"/>
        <a:ext cx="2889450" cy="877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797392-E7B9-4CEA-91B9-3A16BA64980E}">
      <dsp:nvSpPr>
        <dsp:cNvPr id="0" name=""/>
        <dsp:cNvSpPr/>
      </dsp:nvSpPr>
      <dsp:spPr>
        <a:xfrm>
          <a:off x="679050" y="43974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F04202-03CF-40F1-84F2-A09657B753E3}">
      <dsp:nvSpPr>
        <dsp:cNvPr id="0" name=""/>
        <dsp:cNvSpPr/>
      </dsp:nvSpPr>
      <dsp:spPr>
        <a:xfrm>
          <a:off x="1081237" y="446162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A735E8-5D09-4B86-BAE9-CE6AB621A7DF}">
      <dsp:nvSpPr>
        <dsp:cNvPr id="0" name=""/>
        <dsp:cNvSpPr/>
      </dsp:nvSpPr>
      <dsp:spPr>
        <a:xfrm>
          <a:off x="75768" y="2518975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ar-JO" sz="2000" b="0" i="0" kern="1200" cap="none" baseline="0" dirty="0"/>
            <a:t>استخدام متصفح الويب</a:t>
          </a:r>
          <a:endParaRPr lang="en-US" sz="2000" kern="1200" cap="none" baseline="0" dirty="0"/>
        </a:p>
      </dsp:txBody>
      <dsp:txXfrm>
        <a:off x="75768" y="2518975"/>
        <a:ext cx="3093750" cy="720000"/>
      </dsp:txXfrm>
    </dsp:sp>
    <dsp:sp modelId="{E4D30F78-174F-415E-B00E-B7AA3442AA9D}">
      <dsp:nvSpPr>
        <dsp:cNvPr id="0" name=""/>
        <dsp:cNvSpPr/>
      </dsp:nvSpPr>
      <dsp:spPr>
        <a:xfrm>
          <a:off x="4314206" y="43974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FC64E7-F4F8-4C49-B487-CBF09731FDE9}">
      <dsp:nvSpPr>
        <dsp:cNvPr id="0" name=""/>
        <dsp:cNvSpPr/>
      </dsp:nvSpPr>
      <dsp:spPr>
        <a:xfrm>
          <a:off x="4716393" y="446162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9B162A-5B67-4555-8863-0076D724ED87}">
      <dsp:nvSpPr>
        <dsp:cNvPr id="0" name=""/>
        <dsp:cNvSpPr/>
      </dsp:nvSpPr>
      <dsp:spPr>
        <a:xfrm>
          <a:off x="3710925" y="2518975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ar-JO" sz="2000" b="0" i="0" kern="1200" cap="none" baseline="0" dirty="0"/>
            <a:t>البحث عن المعلومات</a:t>
          </a:r>
          <a:endParaRPr lang="en-US" sz="2000" kern="1200" cap="none" baseline="0" dirty="0"/>
        </a:p>
      </dsp:txBody>
      <dsp:txXfrm>
        <a:off x="3710925" y="2518975"/>
        <a:ext cx="3093750" cy="720000"/>
      </dsp:txXfrm>
    </dsp:sp>
    <dsp:sp modelId="{BBD1D960-0FC3-42E1-AA57-E69590489873}">
      <dsp:nvSpPr>
        <dsp:cNvPr id="0" name=""/>
        <dsp:cNvSpPr/>
      </dsp:nvSpPr>
      <dsp:spPr>
        <a:xfrm>
          <a:off x="7949362" y="43974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16175-27CB-412D-8F8A-19402FB18A77}">
      <dsp:nvSpPr>
        <dsp:cNvPr id="0" name=""/>
        <dsp:cNvSpPr/>
      </dsp:nvSpPr>
      <dsp:spPr>
        <a:xfrm>
          <a:off x="8351550" y="446162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BB6AAF-FD7F-4B1B-92BA-46E6162E7E47}">
      <dsp:nvSpPr>
        <dsp:cNvPr id="0" name=""/>
        <dsp:cNvSpPr/>
      </dsp:nvSpPr>
      <dsp:spPr>
        <a:xfrm>
          <a:off x="7346081" y="2518975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0" i="0" kern="1200" cap="none" baseline="0" dirty="0"/>
            <a:t> </a:t>
          </a:r>
          <a:r>
            <a:rPr lang="ar-JO" sz="2000" b="0" i="0" kern="1200" cap="none" baseline="0" dirty="0"/>
            <a:t>مواقع الويب</a:t>
          </a:r>
          <a:endParaRPr lang="en-US" sz="2000" kern="1200" cap="none" baseline="0" dirty="0"/>
        </a:p>
      </dsp:txBody>
      <dsp:txXfrm>
        <a:off x="7346081" y="2518975"/>
        <a:ext cx="30937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2032A-1E66-455D-AE41-7B96EE103653}">
      <dsp:nvSpPr>
        <dsp:cNvPr id="0" name=""/>
        <dsp:cNvSpPr/>
      </dsp:nvSpPr>
      <dsp:spPr>
        <a:xfrm>
          <a:off x="679050" y="43974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1BF3A3-C589-4339-8838-9AC8825376BE}">
      <dsp:nvSpPr>
        <dsp:cNvPr id="0" name=""/>
        <dsp:cNvSpPr/>
      </dsp:nvSpPr>
      <dsp:spPr>
        <a:xfrm>
          <a:off x="1081237" y="446162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89B2EA-AE9A-4347-A0A8-39B0260A41B8}">
      <dsp:nvSpPr>
        <dsp:cNvPr id="0" name=""/>
        <dsp:cNvSpPr/>
      </dsp:nvSpPr>
      <dsp:spPr>
        <a:xfrm>
          <a:off x="75768" y="2518975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ar-JO" sz="2400" kern="1200" cap="none" baseline="0" dirty="0"/>
            <a:t>السلامة على الإنترنت</a:t>
          </a:r>
          <a:endParaRPr lang="en-US" sz="2400" kern="1200" cap="none" baseline="0" dirty="0"/>
        </a:p>
      </dsp:txBody>
      <dsp:txXfrm>
        <a:off x="75768" y="2518975"/>
        <a:ext cx="3093750" cy="720000"/>
      </dsp:txXfrm>
    </dsp:sp>
    <dsp:sp modelId="{1B3AFEE0-2918-43FE-8A72-7ED0D5FBAF51}">
      <dsp:nvSpPr>
        <dsp:cNvPr id="0" name=""/>
        <dsp:cNvSpPr/>
      </dsp:nvSpPr>
      <dsp:spPr>
        <a:xfrm>
          <a:off x="4314206" y="43974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E79355-3B45-4B5D-85FE-EAA9CC70ACDB}">
      <dsp:nvSpPr>
        <dsp:cNvPr id="0" name=""/>
        <dsp:cNvSpPr/>
      </dsp:nvSpPr>
      <dsp:spPr>
        <a:xfrm>
          <a:off x="4716393" y="446162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4CF93-EF17-4534-AA46-7FE98C9FE563}">
      <dsp:nvSpPr>
        <dsp:cNvPr id="0" name=""/>
        <dsp:cNvSpPr/>
      </dsp:nvSpPr>
      <dsp:spPr>
        <a:xfrm>
          <a:off x="3710925" y="2518975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ar-JO" sz="2400" kern="1200" cap="none" baseline="0" dirty="0"/>
            <a:t>التسوق الآمن عبر الإنترنت</a:t>
          </a:r>
          <a:endParaRPr lang="en-US" sz="2400" kern="1200" cap="none" baseline="0" dirty="0"/>
        </a:p>
      </dsp:txBody>
      <dsp:txXfrm>
        <a:off x="3710925" y="2518975"/>
        <a:ext cx="3093750" cy="720000"/>
      </dsp:txXfrm>
    </dsp:sp>
    <dsp:sp modelId="{9A44E51F-408D-4CAF-B737-F3111FAFAB61}">
      <dsp:nvSpPr>
        <dsp:cNvPr id="0" name=""/>
        <dsp:cNvSpPr/>
      </dsp:nvSpPr>
      <dsp:spPr>
        <a:xfrm>
          <a:off x="7949362" y="43974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DB9783-2BE5-42BD-8BAA-6181A57C1B40}">
      <dsp:nvSpPr>
        <dsp:cNvPr id="0" name=""/>
        <dsp:cNvSpPr/>
      </dsp:nvSpPr>
      <dsp:spPr>
        <a:xfrm>
          <a:off x="8351550" y="446162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37801-B743-4873-B3C4-354BEC72544E}">
      <dsp:nvSpPr>
        <dsp:cNvPr id="0" name=""/>
        <dsp:cNvSpPr/>
      </dsp:nvSpPr>
      <dsp:spPr>
        <a:xfrm>
          <a:off x="7346081" y="2518975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ar-JO" sz="2400" kern="1200" cap="none" baseline="0" dirty="0"/>
            <a:t>حماية المعلومات الشخصية</a:t>
          </a:r>
          <a:endParaRPr lang="en-US" sz="2400" kern="1200" cap="none" baseline="0" dirty="0"/>
        </a:p>
      </dsp:txBody>
      <dsp:txXfrm>
        <a:off x="7346081" y="2518975"/>
        <a:ext cx="3093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1E23A5-C634-4226-2AA6-3645DE74EC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Youth Involvement Council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EB7D73-9E99-D904-FF8B-2FC0624B94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AU"/>
              <a:t>11/11/2024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D38932-FD9D-FAD1-B493-AB638ECD53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WA Digital Inclusion Project – CRC Champion - Pilot - Training. digitalinclusion@wacoss.org.au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A1A54-4AA7-6D21-57B1-CB0B3C925C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D4AB9D1-D40E-4FE1-B3C6-3943EA2B911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BC45613-2B78-DE8A-7EB3-2BA5B3CB2C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Youth Involvement Council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13E168-A53B-9C2F-FA05-EBBCCB06D5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AU"/>
              <a:t>11/11/2024	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2282288-45D2-D2DF-0B53-AD624DAEBF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C744FBF-1B2F-A88A-D326-4FBA9E19E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6242C4-0024-4AC5-A7DF-7002D5F1BAE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WA Digital Inclusion Project – Project CRC Champion - Pilot - Training</a:t>
            </a:r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C9484-8AD6-D3AA-5383-F8A388DEFB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D6E2039-60C8-43C7-8691-7B55BCC4159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1252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JO" sz="1400" dirty="0"/>
              <a:t>ناقش الأشياء الموجودة في هذه القائمة والتي لم يتم العثور عليها - أو أي شيء آخر يقترحه أحد المشاركين.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235500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2000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2275" y="3710394"/>
            <a:ext cx="5953124" cy="3908614"/>
          </a:xfrm>
        </p:spPr>
        <p:txBody>
          <a:bodyPr/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استخدام متصفح ويب: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ابدأ باستخدام متصفح ويب. متصفح الويب هو برنامج يتيح لك تصفح مواقع الويب على الإنترنت. متصفحات الويب هي كروم، فايرفوكس، وسفاري.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لفتح متصفح ويب، ابحث عن رمزه على جهازك وانقر عليه. 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بمجرد فتحه، يمكنك كتابة عنوان ويب أو مصطلح بحث في شريط العناوين بالأعلى.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على سبيل المثال، إذا كنت ترغب في زيارة موقع </a:t>
            </a:r>
            <a:r>
              <a:rPr lang="en-US" b="1" i="0" dirty="0">
                <a:solidFill>
                  <a:srgbClr val="242424"/>
                </a:solidFill>
                <a:effectLst/>
              </a:rPr>
              <a:t>ABC News،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يمكنك كتابة "</a:t>
            </a:r>
            <a:r>
              <a:rPr lang="en-US" b="1" i="0" dirty="0">
                <a:solidFill>
                  <a:srgbClr val="242424"/>
                </a:solidFill>
                <a:effectLst/>
              </a:rPr>
              <a:t>www.abc.net.au"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 في شريط العناوين والضغط على مفتاح الإدخال </a:t>
            </a:r>
            <a:r>
              <a:rPr lang="en-US" b="1" i="0" dirty="0">
                <a:solidFill>
                  <a:srgbClr val="242424"/>
                </a:solidFill>
                <a:effectLst/>
              </a:rPr>
              <a:t>Enter.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هل استخدم أحدكم متصفح ويب من قبل؟ كيف كانت تجربتكم؟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البحث عن المعلومات: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بعد ذلك، تحدث عن البحث عن المعلومات. يمكنك استخدام محركات البحث مثل جوجل أو بينج للعثور على معلومات على الإنترنت.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للبحث عن شيء ما، اكتب سؤالك أو كلماتك الرئيسية في شريط البحث واضغط على مفتاح الإدخال</a:t>
            </a:r>
            <a:r>
              <a:rPr lang="en-AU" b="1" i="0" dirty="0">
                <a:solidFill>
                  <a:srgbClr val="242424"/>
                </a:solidFill>
                <a:effectLst/>
              </a:rPr>
              <a:t>   </a:t>
            </a:r>
            <a:r>
              <a:rPr lang="en-US" b="1" i="0" dirty="0">
                <a:solidFill>
                  <a:srgbClr val="242424"/>
                </a:solidFill>
                <a:effectLst/>
              </a:rPr>
              <a:t>Enter.  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سيعرض لك محرك البحث قائمة بمواقع الويب التي قد تحتوي على المعلومات التي تحتاجها.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على سبيل المثال، إذا كنت ترغب في العثور على وصفة سباغيتي بولونيز، يمكنك كتابة "وصفة سباغيتي بولونيز" في شريط البحث.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ما هي الأشياء التي بحثت عنها على الإنترنت سابقًا؟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المواقع الإلكترونية: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أخيرًا، لنلقِ نظرة على بعض المواقع الإلكترونية واستخداماتها.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تتيح لك مواقع الأخبار مثل </a:t>
            </a:r>
            <a:r>
              <a:rPr lang="en-US" b="1" i="0" dirty="0">
                <a:solidFill>
                  <a:srgbClr val="242424"/>
                </a:solidFill>
                <a:effectLst/>
              </a:rPr>
              <a:t>ABC News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 أو </a:t>
            </a:r>
            <a:r>
              <a:rPr lang="en-US" b="1" i="0" dirty="0">
                <a:solidFill>
                  <a:srgbClr val="242424"/>
                </a:solidFill>
                <a:effectLst/>
              </a:rPr>
              <a:t>The Guardian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 قراءة آخر الأخبار.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تساعدك مواقع التواصل الاجتماعي مثل </a:t>
            </a:r>
            <a:r>
              <a:rPr lang="en-US" b="1" i="0" dirty="0">
                <a:solidFill>
                  <a:srgbClr val="242424"/>
                </a:solidFill>
                <a:effectLst/>
              </a:rPr>
              <a:t>Facebook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و</a:t>
            </a:r>
            <a:r>
              <a:rPr lang="en-US" b="1" i="0" dirty="0">
                <a:solidFill>
                  <a:srgbClr val="242424"/>
                </a:solidFill>
                <a:effectLst/>
              </a:rPr>
              <a:t>Instagram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 على التواصل مع الناس.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تتيح لك المواقع الحكومية مثل </a:t>
            </a:r>
            <a:r>
              <a:rPr lang="en-US" b="1" i="0" dirty="0" err="1">
                <a:solidFill>
                  <a:srgbClr val="242424"/>
                </a:solidFill>
                <a:effectLst/>
              </a:rPr>
              <a:t>myGov</a:t>
            </a:r>
            <a:r>
              <a:rPr lang="en-US" b="1" i="0" dirty="0">
                <a:solidFill>
                  <a:srgbClr val="242424"/>
                </a:solidFill>
                <a:effectLst/>
              </a:rPr>
              <a:t>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 الوصول إلى خدمات مثل </a:t>
            </a:r>
            <a:r>
              <a:rPr lang="en-US" b="1" i="0" dirty="0">
                <a:solidFill>
                  <a:srgbClr val="242424"/>
                </a:solidFill>
                <a:effectLst/>
              </a:rPr>
              <a:t>Medicare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و</a:t>
            </a:r>
            <a:r>
              <a:rPr lang="en-US" b="1" i="0" dirty="0">
                <a:solidFill>
                  <a:srgbClr val="242424"/>
                </a:solidFill>
                <a:effectLst/>
              </a:rPr>
              <a:t>Centrelink.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تتيح لك مواقع التسوق مثل </a:t>
            </a:r>
            <a:r>
              <a:rPr lang="en-US" b="1" i="0" dirty="0">
                <a:solidFill>
                  <a:srgbClr val="242424"/>
                </a:solidFill>
                <a:effectLst/>
              </a:rPr>
              <a:t>eBay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و</a:t>
            </a:r>
            <a:r>
              <a:rPr lang="en-US" b="1" i="0" dirty="0">
                <a:solidFill>
                  <a:srgbClr val="242424"/>
                </a:solidFill>
                <a:effectLst/>
              </a:rPr>
              <a:t>Amazon </a:t>
            </a:r>
            <a:r>
              <a:rPr lang="ar-JO" b="1" i="0" dirty="0">
                <a:solidFill>
                  <a:srgbClr val="242424"/>
                </a:solidFill>
                <a:effectLst/>
              </a:rPr>
              <a:t> شراء المنتجات عبر الإنترنت.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هذه بعض الأمثلة. هناك مواقع إلكترونية لكل شيء تقريبًا يمكنك تخيله!</a:t>
            </a:r>
            <a:endParaRPr lang="en-AU" b="1" i="0" dirty="0">
              <a:solidFill>
                <a:srgbClr val="242424"/>
              </a:solidFill>
              <a:effectLst/>
            </a:endParaRP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solidFill>
                  <a:srgbClr val="242424"/>
                </a:solidFill>
                <a:effectLst/>
              </a:rPr>
              <a:t>ما هي بعض المواقع الإلكترونية التي سمعت عنها أو استخدمتها من قبل؟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7734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2889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2275" y="3799294"/>
            <a:ext cx="5953124" cy="3908614"/>
          </a:xfrm>
        </p:spPr>
        <p:txBody>
          <a:bodyPr/>
          <a:lstStyle/>
          <a:p>
            <a:pPr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إدارة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إعدادات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الأمان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والخصوصية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كلمات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مرور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قوية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وآمنة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ابدأ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بالحديث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كلمات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المرور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كلمة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المرور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القوية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هي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خط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دفاعك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الأول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الإنترنت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بدلًا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كلمة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مرور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قصيرة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الأفضل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استخدام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عبارة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مرور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وهي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عبارة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سلسلة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طويلة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الكلمات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يسهل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تذكرها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قد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تكون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عبارة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المرور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الجيدة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مثل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"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SunnyBeachSwimmingEnjoy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"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"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mydoglovestorunafterfastcars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". </a:t>
            </a:r>
            <a:r>
              <a:rPr lang="ar-JO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يصعب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الآخرين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تخمينها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لكن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السهل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عليك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تذكرها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ومن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المهم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أيضًا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عدم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استخدام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نفس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كلمة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المرور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لحسابات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مختلفة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حسابات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التواصل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الاجتماعي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عند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إنشاء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حساب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أحد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مواقع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التواصل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الاجتماعي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استخدامه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المهم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التأكد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أنك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تعرف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وتثق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شخص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تشاركه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المعلومات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منصات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مثل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فيسبوك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يمكنك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اختيار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يرى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منشوراتك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أصدقاؤك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فقط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الجميع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الأسلم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مشاركة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معلوماتك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الشخصية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فقط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تعرفهم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وتثق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بهم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قد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يخدعك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الغرباء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إذا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شاركتَ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معلوماتٍ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كثيرةً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الإنترنت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سبيل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المثال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إذا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نشرتَ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خطط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عطلتك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فقد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يعلم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أحدهم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منزلكَ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فارغ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سأريكم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كيفية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ضبط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هذه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الإعدادات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اذهبوا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ملفكم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الشخصي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ثم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ابحثوا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"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الإعدادات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"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"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الخصوصية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"،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وابحثوا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خيارات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مثل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"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يمكنه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رؤية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منشوراتي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؟"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"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يمكنه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إرسال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طلبات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صداقة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إليّ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؟"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هل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سبق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لأحدكم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تغيير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إعدادات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الأمان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الخصوصية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؟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كيف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كان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ذلك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؟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التسوق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الآمن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عبر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الإنترنت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بعد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ذلك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تحدث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التسوق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الآمن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عبر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الإنترنت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عند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التسوق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عبر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الإنترنت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المهم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التأكد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الموقع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موثوق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نصائح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استخدم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مواقع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الويب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المعروفة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مثل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أمازون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تجار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التجزئة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الرئيسيين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ابحث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مراجعات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وتقييمات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البائع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قبل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الشراء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تجنب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الصفقات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تبدو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جيدة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جدًا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لدرجة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يصعب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تصديقها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فهي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أغلب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الأحيان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تكون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كذلك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استخدم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طرق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دفع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آمنة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توفر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حماية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للمشتري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سبيل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المثال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بطاقات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الائتمان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خدمات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الدفع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مثل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باي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بال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سؤال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هل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سبق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لأحد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هنا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التسوق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عبر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الإنترنت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؟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كيف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كانت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تجربتك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؟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حماية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المعلومات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الشخصية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أخيرًا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ناقش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حماية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معلوماتك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الشخصية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حذرًا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بشأن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تشاركه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عبر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الإنترنت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لا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تُفصح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عمّا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يلي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اسمك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الكامل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عنوانك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رقم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هاتفك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معلوماتك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المالية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إلا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إذا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متأكدًا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الموقع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جدير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بالثقة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أمثلة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إذا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طلب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موقع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إلكتروني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رقم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بطاقتك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الائتمانية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،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فتأكد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أنه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موقع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آمن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فكّر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فيما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إذا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بحاجة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تقديم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هذه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المعلومات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حذرًا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رسائل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البريد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الإلكتروني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أو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الرسائل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النصية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تطلب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معلوماتك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الشخصية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فقد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تكون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عمليات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احتيال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تصيدية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وتحاول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سرقة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بياناتك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انتبه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إلى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المعلومات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تشاركها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على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وسائل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التواصل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الاجتماعي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ومن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تشاركها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معه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1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سؤال</a:t>
            </a:r>
            <a:r>
              <a:rPr lang="en-US" sz="11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هل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تذكر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أي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مرة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طُلب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منك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فيها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معلومات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شخصية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عبر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الإنترنت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؟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كيف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قررت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مشاركتها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أم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لا</a:t>
            </a: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؟</a:t>
            </a:r>
            <a:endParaRPr lang="en-AU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14855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JO" sz="1400" dirty="0"/>
              <a:t>شاهد هذا الفيديو - إذا شاهدته آخر مرة، فربما عليك تخطيه. من المفيد مشاهدته مرة أخرى والتأكيد على أهمية الأمان على الإنترنت.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15184546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8469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245EF-4971-1348-396D-EAC8D54D6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E9B9D5-8A43-D12E-FB35-13DDB21EE8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4ADD6A-A9AD-6298-E096-9EB026D047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JO" sz="1400" dirty="0"/>
              <a:t>راجع أهداف الجلسة وتأكد من أن الجميع على دراية بماهية الإنترنت وكيفية الوصول إليه. أخبرهم أنك ستناقش السلامة على الإنترنت في ورشة عمل قادمة.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42003197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15476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04164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E4B3C5EB-2EE6-8616-6FC8-5FA33F5699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89B7C18F-FC6F-4508-B9FF-631F60AF2B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0539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C1917-B491-201D-E87D-A2876140D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CBBB45-6371-A077-6000-E3AFB6472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D980F7-92D5-952E-4D79-B9B8A63E77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JO" sz="1400" dirty="0"/>
              <a:t>رحّب بالجميع، عرّف بنفسك.</a:t>
            </a:r>
            <a:endParaRPr lang="en-AU" sz="1400" dirty="0"/>
          </a:p>
          <a:p>
            <a:pPr algn="r" rtl="1"/>
            <a:r>
              <a:rPr lang="ar-JO" sz="1400" dirty="0"/>
              <a:t>اشرح هدف الورشة - تقديم لمحة عامة عن كيفية استخدام الإنترنت.</a:t>
            </a:r>
            <a:endParaRPr lang="en-AU" sz="1400" dirty="0"/>
          </a:p>
          <a:p>
            <a:pPr algn="r" rtl="1"/>
            <a:r>
              <a:rPr lang="ar-JO" sz="1400" dirty="0"/>
              <a:t>سلّط الضوء على أهمية استخدام الإنترنت في الحياة والعمل.</a:t>
            </a:r>
            <a:endParaRPr lang="en-AU" sz="1400" dirty="0"/>
          </a:p>
          <a:p>
            <a:pPr algn="r" rtl="1"/>
            <a:r>
              <a:rPr lang="ar-JO" sz="1400" dirty="0"/>
              <a:t>أكّد أنك ستتحدث عن كيفية الوصول إلى الإنترنت واستخدامه بأمان.</a:t>
            </a:r>
            <a:endParaRPr lang="en-AU" sz="1400" dirty="0"/>
          </a:p>
          <a:p>
            <a:pPr algn="r" rtl="1"/>
            <a:r>
              <a:rPr lang="ar-JO" sz="1400" dirty="0"/>
              <a:t>ذكّرهم بحضور التدريبات القادمة لمعرفة المزيد عن السلامة على الإنترنت.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955161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CD898-51A7-A7FF-7186-726F1C446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6E473-3FCC-4375-7DBE-2E878CB0B2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B7881D-9DA2-83F8-D930-0BF6F9D245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JO" sz="1400" dirty="0"/>
              <a:t>قدّم نفسك، ثم اطلب من المجموعة تقديم أنفسهم. </a:t>
            </a:r>
          </a:p>
          <a:p>
            <a:pPr algn="r" rtl="1"/>
            <a:r>
              <a:rPr lang="ar-JO" sz="1400" dirty="0"/>
              <a:t>اطلب من كل مشارك تقديم نفسه مع ذكر:</a:t>
            </a:r>
          </a:p>
          <a:p>
            <a:pPr lvl="1" algn="r" rtl="1"/>
            <a:r>
              <a:rPr lang="ar-JO" sz="1400" dirty="0"/>
              <a:t> اسمه </a:t>
            </a:r>
          </a:p>
          <a:p>
            <a:pPr lvl="1" algn="r" rtl="1"/>
            <a:r>
              <a:rPr lang="ar-JO" sz="1400" dirty="0"/>
              <a:t>ومعلومات شيقة عنه.</a:t>
            </a:r>
          </a:p>
          <a:p>
            <a:pPr algn="r" rtl="1"/>
            <a:r>
              <a:rPr lang="ar-JO" sz="1400" dirty="0"/>
              <a:t>احرص على أن لا تتجاوز مدة كل تقديم 30 ثانية لإبقائه موجزًا ​​وجذابًا.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85065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355600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2275" y="3862794"/>
            <a:ext cx="6024245" cy="5708244"/>
          </a:xfrm>
        </p:spPr>
        <p:txBody>
          <a:bodyPr/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ما هو الإنترنت وماذا يفعل؟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يشبه الإنترنت شبكة عملاقة تربط أجهزة الكمبيوتر في جميع أنحاء العالم. تخيله كمكتبة ضخمة ومركز تسوق ونادي اجتماعي في مكان واحد.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إليك بعض الأشياء التي يمكنك القيام بها على الإنترنت: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التحدث إلى الناس: إرسال رسائل بريد إلكتروني، أو استخدام وسائل التواصل الاجتماعي، أو إجراء مكالمات فيديو.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البحث عن معلومات: قراءة الأخبار، أو البحث عن حقائق، أو تعلم أشياء جديدة.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المتعة: مشاهدة مقاطع الفيديو، أو الاستماع إلى الموسيقى، أو لعب الألعاب.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التسوق: شراء الأشياء، أو إجراء معاملاتك المصرفية، أو دفع الفواتير.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استخدام الخدمات: الوصول إلى الخدمات الحكومية أو حجز المواعيد.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ما الذي تحتاجه لاستخدام الإنترنت؟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لاستخدام الإنترنت، تحتاج إلى: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جهاز: يمكن أن يكون جهاز كمبيوتر، أو كمبيوتر محمول، أو جهاز لوحي، أو هاتف ذكي.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اتصال بالإنترنت: يمكن أن يكون ذلك شبكة </a:t>
            </a:r>
            <a:r>
              <a:rPr lang="en-US" b="1" i="0" dirty="0">
                <a:effectLst/>
              </a:rPr>
              <a:t>Wi-Fi (</a:t>
            </a:r>
            <a:r>
              <a:rPr lang="ar-JO" b="1" i="0" dirty="0">
                <a:effectLst/>
              </a:rPr>
              <a:t>إنترنت لاسلكي) أو بيانات الهاتف المحمول (إنترنت من شركة الهاتف الخاصة بك).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متصفح ويب: هذا برنامج مثل </a:t>
            </a:r>
            <a:r>
              <a:rPr lang="en-US" b="1" i="0" dirty="0">
                <a:effectLst/>
              </a:rPr>
              <a:t>Chrome </a:t>
            </a:r>
            <a:r>
              <a:rPr lang="ar-JO" b="1" i="0" dirty="0">
                <a:effectLst/>
              </a:rPr>
              <a:t>أو </a:t>
            </a:r>
            <a:r>
              <a:rPr lang="en-US" b="1" i="0" dirty="0">
                <a:effectLst/>
              </a:rPr>
              <a:t>Firefox </a:t>
            </a:r>
            <a:r>
              <a:rPr lang="ar-JO" b="1" i="0" dirty="0">
                <a:effectLst/>
              </a:rPr>
              <a:t> أو </a:t>
            </a:r>
            <a:r>
              <a:rPr lang="en-US" b="1" i="0" dirty="0">
                <a:effectLst/>
              </a:rPr>
              <a:t>Safari </a:t>
            </a:r>
            <a:r>
              <a:rPr lang="ar-JO" b="1" i="0" dirty="0">
                <a:effectLst/>
              </a:rPr>
              <a:t>يتيح لك تصفح مواقع الويب. 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كيف تتصل بالإنترنت؟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واي فاي: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الواي فاي هو وسيلة للاتصال بالإنترنت دون استخدام كابلات.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أنت بحاجة إلى: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جهاز توجيه واي فاي (جهاز يرسل إشارة الإنترنت) 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ومزوّد خدمة إنترنت (شركة توفر لك خدمة الإنترنت).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للاتصال، ابحث عن اسم شبكة الواي فاي (</a:t>
            </a:r>
            <a:r>
              <a:rPr lang="en-US" b="1" i="0" dirty="0">
                <a:effectLst/>
              </a:rPr>
              <a:t>SSID) </a:t>
            </a:r>
            <a:r>
              <a:rPr lang="ar-JO" b="1" i="0" dirty="0">
                <a:effectLst/>
              </a:rPr>
              <a:t>على جهازك وأدخل كلمة المرور.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بيانات الجوال: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تتيح لك بيانات الجوال استخدام الإنترنت عبر شبكة هاتفك.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تأكد من أن جهازك يحتوي على شريحة </a:t>
            </a:r>
            <a:r>
              <a:rPr lang="en-US" b="1" i="0" dirty="0">
                <a:effectLst/>
              </a:rPr>
              <a:t>SIM </a:t>
            </a:r>
            <a:r>
              <a:rPr lang="ar-JO" b="1" i="0" dirty="0">
                <a:effectLst/>
              </a:rPr>
              <a:t> مع باقة بيانات.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فعّل بيانات الجوال في إعدادات جهازك للاتصال.</a:t>
            </a:r>
          </a:p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JO" b="1" i="0" dirty="0">
                <a:effectLst/>
              </a:rPr>
              <a:t>أتمنى أن يكون هذا أسهل فهمًا! تواصل معي إذا كنت بحاجة إلى أي مساعدة إضافية.</a:t>
            </a:r>
            <a:endParaRPr lang="en-US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506662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6563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122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1C1203F-F38C-7213-CDBF-1E33C3CAB1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7E52515-783A-60A1-AC69-40C9D28EDC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BAD88-BE51-4D38-9030-A5048BD821E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602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C07E4-C3A4-BD59-8234-A5F74A0A84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2EAE5-7A85-2642-BC0D-DC7123215C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97261-AB5A-4C34-B9F2-CE1C1D3F816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6925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22E099-A929-4223-877C-AB7A9C7C1C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0F2A9F-9239-A9C6-09CA-09AEC0976A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B135C-95D8-49A5-B1B7-72A392E6581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56545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C5F973-A628-B774-A28B-1B63BE1710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530ADA-612A-5213-78B5-6B97E118E1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FC871-EA39-4CE8-B56A-B420E763660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12667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296D1FC-779E-EE88-C5A3-6B91D49023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4BFBC40-8F42-4DC6-BB17-F7273E7EC1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E6E1D-8E7D-44ED-A4F5-C3BD169B574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922818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B9AF5C3-C92C-F168-3F19-F6BA844F56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8124024-1A60-1CE9-3960-C9FED641F8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1E44B-B963-423F-8172-990928AF2B8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5582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F0A1E8B-AC3E-3291-F4EF-000ED97B5C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0143284-FCFD-F2D3-F165-5A5300E2A4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F17D5-A82E-47BA-A9A3-36F64F7ADD9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6886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285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1E2D9-5295-4A66-6916-6B40D470A3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E2EAB-9E8A-34BB-E3B1-138A75DF35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9AF4E-62BB-46E2-9162-30650D4FD58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39863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C5268B8-7AD0-EB0C-EC0D-05F4EEB9A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86C75F-120C-3068-75BE-B0716431F4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564C0-AD6B-46FC-9DC4-29320E7560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08652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690C9A8-BB7F-16DB-C3DB-37CE7136ED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F196E8B-ADF1-312E-6ABD-1B6C0A9733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4D69A-02AB-4368-AF1C-6D7D24B735E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0777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22CAA0B-FC1B-BB22-0C65-06E4DAD268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44EBE1-FDC4-28CE-5992-FF892E3689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15210-6865-4F66-8164-C0556A8C286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09104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3C4869D-EDA1-6285-46EC-368A63A8C0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892EC90-32CA-B4FD-A402-79730F55B1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DFD16-4D30-4185-AAA8-6AB9346BE2D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965239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3AC8-DA30-466F-2A71-5E7099C389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E7F6-FF0A-9FE6-37D8-6BCF63ACCA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B87A3-4801-4EEA-A002-A83EEFC249A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73731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2539F-1016-CCDE-0707-05AF0BED2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61373-DEB0-B066-2806-D56C8A0C9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B992E-7408-4498-B551-A3BF2911072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685906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6BBD4D6-08B7-329A-BDCF-5A049E63B8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CD6C18E-4528-CA42-9409-201B842AD9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FF75-CC46-45DF-9F63-037124CBCA8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58213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5D0499D-FBD6-517B-1B32-0007CA0274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FEC50E9-B89A-7491-D427-04E035F9F9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14243-E650-4559-A462-A4C9647C4B0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906751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96064AC-3F7A-B5DB-CC18-8E28E0C005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F89E4B-5A98-DFAE-DEA7-B9AD1E5FEF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EC164-9014-4366-96F3-8CDCF36BA6E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938328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F873F54-0041-46FE-5E3B-074B6108E4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AC01493-7E1A-7911-91FC-8782A39CE5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332DC-77CE-4432-8FEF-82D531AF078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918728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BFDBD71-161B-EE8E-E394-A34AE3A0B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1F27AD3-4732-8A00-F9CD-A06114F43A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732CF-05B5-44F6-8B3F-52A90629527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366635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28123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D7B87-2433-4A52-10B0-FCB5F7D2BB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0C09E-B24B-5A20-DE9B-ECAD4CEC5D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1AFEE-7C65-44DA-B85E-194D2AF0EB8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1020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AC59D59-D4E3-5C3D-2B07-EF05E9A115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89F8B6D-801C-EAF4-CC35-2D8217664D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B2E2-8C70-4A36-A6FE-DBB1E9CE1F6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367145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B74B894-A5CF-E7E4-C4C1-8D87C5FCF7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2C0CF1F-87D1-A910-C5FA-8AAB15D525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49407-9490-413C-9DB8-4A46AC5FDD0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147481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0684DE8-3A36-655E-A745-638174C806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0C3980-55B6-7B2E-89F0-190B5C67CA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0FC14-46E2-4FE7-9E7A-FC5FD30A318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39405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75965C17-9037-9747-9902-B6902072DD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117D911-B5ED-1A94-E84F-B24C893303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886FD-A8B0-4419-A8DB-EAAD3F5523C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40817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2EFC1-BCBE-3C66-DE44-FFC0089932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EF1A0-86BF-040C-3242-628CA6BE72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54F63-3537-416B-93EC-7EF5006F3BB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537372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AA2CC-7D25-7ECE-CC98-B38CC7CA08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001AF-C30E-E963-E098-3735CD0311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86B18-5835-4479-A9B5-6BDB8B017D2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258832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60CEC6F-5C04-F898-CA14-24C5B0112E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DE8F37F-3620-C618-7AB8-F7D549E6DB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8C40F-4FCC-4AFF-A86C-B96DA062AEA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166219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BEE7BE-4EDD-3B0C-A621-0D14EB1003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1F4F99-84EC-F892-0BCB-6D193789F4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BE679-98E8-440A-808A-49BE0FB27F8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890790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5F9D620-7F1E-6F0E-F31C-30ACC0919C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DEC565-0E02-000B-A6AA-D462020FDE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A3FE7-1B1E-4643-93A5-4711ADB21D1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959054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40094B9-A980-0DCA-0C9D-7312569ED8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AE14FB-865B-28F0-6560-685A1D76A1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6861F-6367-46FA-8F95-443315425D1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436972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4B378F5-7EE8-C7EB-4C3A-4FD9AF1190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483A677-4412-50BC-E73D-7C99C3330C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79563-BAC4-43CF-AF63-937BB8B8250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9421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97574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82562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931C7-42C7-BDC5-EC63-1915EC9868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1860C-2FED-8636-032D-BF325AAE46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CC99C-C983-48AF-AD54-7F0509E51DB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911342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606FAD8-D1B9-5229-DDCC-0C8E6DDAA5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DA78D5-7B59-50B3-2837-1CDEEF0D53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3DBB5-839D-48CE-9D8E-10CB3AD0922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502994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54CBABF-95C0-1915-E22B-45B88D180C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2750A77-D781-9F9D-9705-DC63190D83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E88EA-9044-4FE8-BC6D-5D56C618BD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054105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CB4F4C7-D8CE-1DC9-590E-0CBF91D7C5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1796840-5347-5AC6-F572-7ED586FB4C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13B9E-AA8D-4DF1-BF4B-4B18D887EDD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8463021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E5123-AC7F-0EB3-3DD4-9F2765B2E9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439D4-B446-E115-B5EB-42E2788C0D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DB87B-244B-4F91-994C-EC601E1731C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815089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023FB-C35D-4CAC-EAB5-DFE68E51F1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1AB48-65F5-84F7-FC83-74DD900D8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AE439-E5DE-426B-A786-C248ECB1293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39449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FBCC49C-21A9-BC7E-76E5-627BE6C9C5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36223C9-F7C6-2CD9-9495-9299E3C852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00286-EE1F-4895-92A3-E1070E4E22D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197489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9AE84D1-045D-E66A-0F34-E7D83FF0C9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461125"/>
            <a:ext cx="6854825" cy="2365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A127E89-33A8-5EF2-3A9F-92B187F58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461125"/>
            <a:ext cx="2406650" cy="2365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0F2DF-7E57-4C05-8A36-EB810733536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110302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80D49A8-311B-80B2-C060-D4E4D26D01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C18FB0-7F0D-668D-8757-4AF63DDFFA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A2199-516D-4B78-B8A7-8065D1619F8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35443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EC41C-D749-914C-23D6-B29D49967A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69D9E-2741-F982-ABF1-13B64F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34F31-63CD-4BB0-9F9E-B240BA518BE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459567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EE1B7DF-52EC-832E-2536-31E3259538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AD6636-C7AE-B525-C90C-766EE8A2BA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AD3CB-A917-42DA-B109-8BB3138EC5A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1471663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A27FFAA-64F7-277F-7B83-5BE7090AF8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902982C-095B-5BAC-E10C-673B33D5BC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FEC68-CACC-4F48-B5F5-E7FC72DA771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973373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10359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A4C44-1D72-9EF0-920A-141DDAB72E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B6CA0-750C-A48C-3A32-B11A6F9C50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658D8-01DA-4081-BFE8-329E6740CCE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91998626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AC84F12-50A4-CC0D-CF7D-580671AD5C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30291F-7157-A766-F525-6AE68D6FE4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06D8F-024E-44E9-9ACD-51965AA581F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725825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76C19D-472A-1CDE-5C48-FFEB7A5FE9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97E60AD-E4E0-6FF1-DC38-2B9E318732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E44CA-1C5E-4D0B-BF6D-7424DCC6471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4479916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F100B4C-80BD-E6E7-336A-06E59F24C2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CE1BDFC-C723-5E39-C4DA-072C495C6E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DE8CF-B7BE-4A23-84DB-7F3C36AB460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6782248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33B0E-4933-ADC6-5F32-C18BE75B2D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2456E-25C1-CE75-A2E5-3D61E028C6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016BD-11DC-40B9-AC11-BFEBA31540E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64556245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6E46F-5128-9B55-FB71-4602DCFE93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7CEDE-4BFB-35C0-A98B-CF16574C4D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6B1C5-984C-4A70-9B6B-5AC5C4861D8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734801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ED59AFC-3244-38EB-0D59-FA646226B2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0B5CD9-1F5E-2F69-BEB0-159C5510D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8E4F4-5672-4D18-B486-53632CE6442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6560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45C6D4-4A38-D580-CAF6-38A6E33BF8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8B2D26D-2B0A-B873-B87D-59CF676E88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753C7-05C7-46FF-8453-DFDC4381946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876673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97B12AD-21BE-CB93-2DD7-625F9C5EE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48493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F1BE689-EE3E-40A3-CA1F-93DE14EE32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48493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F975D-1C7D-4297-B5C7-237EB8BB050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041534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280CA9E-CF1C-9879-3BEE-92529C5879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10501C0-25DF-673B-C497-B3578AD41E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39373-DC9E-4140-BD74-79677DCC11F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940590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E3D3099-7375-52E2-0937-DC48179D15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8DDCD0A-7339-3B75-43FF-79731C5371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36244-F2C7-4B34-912A-0A26187E9F6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0568490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4C83681-44DD-7280-1397-7B4AC6879D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6F06013-064F-28EB-7596-EFE29333C8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85A96-F80E-4F0F-8C23-855F96EBF1F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9567423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161112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56C58-59BA-45AD-6710-CF9564430B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2D372-8764-2B01-EB7A-0AD2F88F56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A942F-804F-45C7-9F63-98334BFD577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1020968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8BF5A65-C9DE-5E83-1BE0-D435FCAC25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E503DB-A3E3-279E-D28A-E124142888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B0D8B-D00B-4ECC-A8D3-334E6A4365D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987519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8A9C128-B68F-5D39-75E2-0BDC1FAB6C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D308EFE-C940-2130-46FD-96D333AE5D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EB8D0-E753-4489-BFF2-9280B7A36B3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6165495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1F3F4030-8999-1729-1E96-C8734134ED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C2A559A-860C-03EA-3E89-F3D348B5D8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1F32D-1C82-4E2B-A3DE-1A3863E373B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3941354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7A95B-7A2D-697C-13D3-2616F5C7B1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63840-3D94-48B2-E0A1-BF6C7AFBF2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7D395-A8C5-4715-B34B-47689CEB283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9871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2296E1E-ED53-EA64-A382-E4FE14533C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406801E-CA78-FFAD-3365-625547714A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527D1-A219-4ED2-A5FE-8036C7832E5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598300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0B38E-5170-ECD5-7131-E6D273A529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84EF6-4F5E-BC0F-C616-0E95D17570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E2073-0755-4847-A1DE-BFB1F9B8402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2695786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389DFB2-997E-B2BF-FA94-7E28710818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D19FB3D-2BB6-F4D8-8061-058EDFB6BE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BF771-92C2-4B55-B826-B7EC585D2DB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9814816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0444453-D57F-BEC1-BC27-26AD041C77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48493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416E318-B4C6-C62C-6069-A65C973A9C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48493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E3B33-18CF-4495-9E17-9013209668B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7186538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CEA3C19-8ACB-C73C-676B-FCDEACE252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F2F69E7-F336-D881-1BFF-208EF66592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7C8A9-411A-4A02-8875-8A298F3C57B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79132140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2521B2D-ACA5-0F74-C30A-AAC90BB592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3708D68-704F-CD5F-979E-4FAF907BD1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9D2FA-2775-4BCC-B142-0D6FAE6A190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3469141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377C01F-C0CF-369B-2E8E-390DC17515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55165FA-7DEF-8820-BBC1-A5E030496F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06A0C-9A81-4164-BBD9-108E0B441BD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2234731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590660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1F29B-921D-98F9-E12B-A6D7172C69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0FFA2-D99B-54D2-A51E-1BF378479A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4D1A7-7217-47BF-969F-900A37AB931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9419402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AAA0B51-06A6-EA38-EDE0-5335B0BAED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7E255E6-FEB9-CCFF-4B44-BED93CF0F7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96B2F-C324-4733-AADF-589841D9629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0405674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AAAAD07-19C6-59EB-5000-EE33F0B1CA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C3FE920-FAAE-E769-B9FB-AC13EC9C36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D752-311C-4718-A809-99DC7CB85D6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2332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40E3F92C-90CC-1371-CEE4-7774ABDAE4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DFD925C-CC8B-D4E7-E9C9-5EFD68468D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F3CA-451B-4D05-9488-E945476C0D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2734254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132CC63-816B-985A-3CA7-FD748E53E1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8DE92BE-0185-C397-D4F2-81B8ECE23E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E0F26-61A1-40B5-8AAE-A66DC345B3A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473731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177EC-627C-F808-62A7-90CA0B1335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79153-37FD-E26A-F97F-4B445265C1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91578-3BFA-409D-82D7-7C18F4B3E5A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4735757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02F19-11B6-1C8C-F77B-B5DDEDA5A2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6A083-1F86-9961-465C-9EAF8FE0EC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82438-C6AA-435A-A5F7-935379DA2A9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3303287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E4DD5D1-655B-A412-1FA4-956A4EFD92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D708EDE-A39F-BFEC-ED32-60E5B0E0BA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86880-0336-4114-8A0E-822D73BEC72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535733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3EA660-CC1C-F30A-4BFF-B9CDBC737F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E306CA3-CC28-22EB-B79C-BBEFC32313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93084-53EE-4DD2-910C-A5C2B108F1B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7016915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1C1203F-F38C-7213-CDBF-1E33C3CAB1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7E52515-783A-60A1-AC69-40C9D28EDC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BAD88-BE51-4D38-9030-A5048BD821E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6042983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22CAA0B-FC1B-BB22-0C65-06E4DAD268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44EBE1-FDC4-28CE-5992-FF892E3689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15210-6865-4F66-8164-C0556A8C286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1550395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AC59D59-D4E3-5C3D-2B07-EF05E9A115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89F8B6D-801C-EAF4-CC35-2D8217664D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B2E2-8C70-4A36-A6FE-DBB1E9CE1F6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839588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380695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EC41C-D749-914C-23D6-B29D49967A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69D9E-2741-F982-ABF1-13B64F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34F31-63CD-4BB0-9F9E-B240BA518BE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450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0ED0C-9A6B-432E-934D-C9331E8B9A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7F92-7DFE-B64E-4ACC-7AE8132642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3F05-CEF4-4D87-B638-1AE1855C9A6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3084604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45C6D4-4A38-D580-CAF6-38A6E33BF8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8B2D26D-2B0A-B873-B87D-59CF676E88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753C7-05C7-46FF-8453-DFDC4381946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970064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2296E1E-ED53-EA64-A382-E4FE14533C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406801E-CA78-FFAD-3365-625547714A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527D1-A219-4ED2-A5FE-8036C7832E5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94908781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40E3F92C-90CC-1371-CEE4-7774ABDAE4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DFD925C-CC8B-D4E7-E9C9-5EFD68468D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F3CA-451B-4D05-9488-E945476C0D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63121888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0ED0C-9A6B-432E-934D-C9331E8B9A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7F92-7DFE-B64E-4ACC-7AE8132642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3F05-CEF4-4D87-B638-1AE1855C9A6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7779589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C07E4-C3A4-BD59-8234-A5F74A0A84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2EAE5-7A85-2642-BC0D-DC7123215C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97261-AB5A-4C34-B9F2-CE1C1D3F816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3712868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22E099-A929-4223-877C-AB7A9C7C1C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0F2A9F-9239-A9C6-09CA-09AEC0976A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B135C-95D8-49A5-B1B7-72A392E6581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3619412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C5F973-A628-B774-A28B-1B63BE1710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530ADA-612A-5213-78B5-6B97E118E1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FC871-EA39-4CE8-B56A-B420E763660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4010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59F746D-6C32-A2E1-9739-6D93F4E44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17C9A34-F6AB-D390-2FE5-64330312F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4DD-286C-A08E-74B0-A1C7E2F2E5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 dirty="0"/>
              <a:t>WA Digital Inclusion Project | CRC Champion Program | Partner Training</a:t>
            </a:r>
          </a:p>
        </p:txBody>
      </p:sp>
      <p:pic>
        <p:nvPicPr>
          <p:cNvPr id="1029" name="Picture 6">
            <a:extLst>
              <a:ext uri="{FF2B5EF4-FFF2-40B4-BE49-F238E27FC236}">
                <a16:creationId xmlns:a16="http://schemas.microsoft.com/office/drawing/2014/main" id="{9533864C-6C75-92BF-51FB-0ACF02B332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0188"/>
            <a:ext cx="13890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7">
            <a:extLst>
              <a:ext uri="{FF2B5EF4-FFF2-40B4-BE49-F238E27FC236}">
                <a16:creationId xmlns:a16="http://schemas.microsoft.com/office/drawing/2014/main" id="{9D5E5F31-F250-3258-6A00-2ED2E479F7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8">
            <a:extLst>
              <a:ext uri="{FF2B5EF4-FFF2-40B4-BE49-F238E27FC236}">
                <a16:creationId xmlns:a16="http://schemas.microsoft.com/office/drawing/2014/main" id="{4165ED21-0A4B-DC1D-089C-8F1BA1C9BA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485DB-5382-683C-6F23-4E89524E7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Kanit" charset="-34"/>
              </a:defRPr>
            </a:lvl1pPr>
          </a:lstStyle>
          <a:p>
            <a:pPr>
              <a:defRPr/>
            </a:pPr>
            <a:fld id="{F4418AFC-861C-4982-80A4-5A4606EFC0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399" r:id="rId1"/>
    <p:sldLayoutId id="2147486400" r:id="rId2"/>
    <p:sldLayoutId id="2147486401" r:id="rId3"/>
    <p:sldLayoutId id="2147486469" r:id="rId4"/>
    <p:sldLayoutId id="2147486402" r:id="rId5"/>
    <p:sldLayoutId id="2147486403" r:id="rId6"/>
    <p:sldLayoutId id="2147486404" r:id="rId7"/>
    <p:sldLayoutId id="2147486405" r:id="rId8"/>
    <p:sldLayoutId id="2147486406" r:id="rId9"/>
    <p:sldLayoutId id="2147486407" r:id="rId10"/>
    <p:sldLayoutId id="2147486408" r:id="rId11"/>
    <p:sldLayoutId id="2147486470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EF335776-66E4-E248-335D-4AAD1E17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B5806A9B-4DB1-CCDD-30A3-9F89238321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D0B10-0B0A-CC1F-B328-7159B1F00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cs typeface="Arial" panose="020B0604020202020204" pitchFamily="34" charset="0"/>
            </a:endParaRPr>
          </a:p>
        </p:txBody>
      </p:sp>
      <p:pic>
        <p:nvPicPr>
          <p:cNvPr id="2053" name="Picture 7">
            <a:extLst>
              <a:ext uri="{FF2B5EF4-FFF2-40B4-BE49-F238E27FC236}">
                <a16:creationId xmlns:a16="http://schemas.microsoft.com/office/drawing/2014/main" id="{F151F2C9-2F2D-67E0-E89C-6A7306182C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8">
            <a:extLst>
              <a:ext uri="{FF2B5EF4-FFF2-40B4-BE49-F238E27FC236}">
                <a16:creationId xmlns:a16="http://schemas.microsoft.com/office/drawing/2014/main" id="{6DAF97BC-3278-8E55-74B4-1B3DC20E39D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07E9B-4C47-318E-6A76-338190D47B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D9D9D9"/>
                </a:solidFill>
                <a:latin typeface="Kanit" charset="-34"/>
              </a:defRPr>
            </a:lvl1pPr>
          </a:lstStyle>
          <a:p>
            <a:pPr>
              <a:defRPr/>
            </a:pPr>
            <a:fld id="{1B304148-1175-4D79-8512-E82E1E2935D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pic>
        <p:nvPicPr>
          <p:cNvPr id="2057" name="Picture 10">
            <a:extLst>
              <a:ext uri="{FF2B5EF4-FFF2-40B4-BE49-F238E27FC236}">
                <a16:creationId xmlns:a16="http://schemas.microsoft.com/office/drawing/2014/main" id="{D282926F-EAA9-80BF-972C-C63411F50D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1775"/>
            <a:ext cx="1385887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09" r:id="rId1"/>
    <p:sldLayoutId id="2147486410" r:id="rId2"/>
    <p:sldLayoutId id="2147486411" r:id="rId3"/>
    <p:sldLayoutId id="2147486471" r:id="rId4"/>
    <p:sldLayoutId id="2147486412" r:id="rId5"/>
    <p:sldLayoutId id="2147486413" r:id="rId6"/>
    <p:sldLayoutId id="2147486414" r:id="rId7"/>
    <p:sldLayoutId id="2147486415" r:id="rId8"/>
    <p:sldLayoutId id="2147486416" r:id="rId9"/>
    <p:sldLayoutId id="2147486417" r:id="rId10"/>
    <p:sldLayoutId id="2147486418" r:id="rId11"/>
    <p:sldLayoutId id="2147486472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rgbClr val="FFD38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37A6F"/>
            </a:gs>
            <a:gs pos="52000">
              <a:srgbClr val="F8B0C9"/>
            </a:gs>
            <a:gs pos="100000">
              <a:srgbClr val="FFD38F"/>
            </a:gs>
          </a:gsLst>
          <a:lin ang="4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094B6FEC-3EC4-ECD2-3228-95B0A23B4A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69F679E3-AE11-BFA7-062D-B6A7AA18F3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76AA8-D2E0-0DC9-039B-4C0D616CF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pic>
        <p:nvPicPr>
          <p:cNvPr id="3077" name="Picture 7">
            <a:extLst>
              <a:ext uri="{FF2B5EF4-FFF2-40B4-BE49-F238E27FC236}">
                <a16:creationId xmlns:a16="http://schemas.microsoft.com/office/drawing/2014/main" id="{5CB56A92-3366-7807-C76A-3E7F59C556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8">
            <a:extLst>
              <a:ext uri="{FF2B5EF4-FFF2-40B4-BE49-F238E27FC236}">
                <a16:creationId xmlns:a16="http://schemas.microsoft.com/office/drawing/2014/main" id="{BC0E7DA3-B623-F86C-19CA-1BE64878282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7E034-AD45-9534-DC80-D0C5A46E3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  <a:latin typeface="Kanit" charset="-34"/>
              </a:defRPr>
            </a:lvl1pPr>
          </a:lstStyle>
          <a:p>
            <a:pPr>
              <a:defRPr/>
            </a:pPr>
            <a:fld id="{53FA412E-38BE-4F79-B553-EDE76D44228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pic>
        <p:nvPicPr>
          <p:cNvPr id="3081" name="Picture 11">
            <a:extLst>
              <a:ext uri="{FF2B5EF4-FFF2-40B4-BE49-F238E27FC236}">
                <a16:creationId xmlns:a16="http://schemas.microsoft.com/office/drawing/2014/main" id="{1AD27560-4A8C-0B5D-F73E-D80513178A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463" y="230188"/>
            <a:ext cx="139223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19" r:id="rId1"/>
    <p:sldLayoutId id="2147486420" r:id="rId2"/>
    <p:sldLayoutId id="2147486421" r:id="rId3"/>
    <p:sldLayoutId id="2147486473" r:id="rId4"/>
    <p:sldLayoutId id="2147486422" r:id="rId5"/>
    <p:sldLayoutId id="2147486423" r:id="rId6"/>
    <p:sldLayoutId id="2147486424" r:id="rId7"/>
    <p:sldLayoutId id="2147486425" r:id="rId8"/>
    <p:sldLayoutId id="2147486426" r:id="rId9"/>
    <p:sldLayoutId id="2147486427" r:id="rId10"/>
    <p:sldLayoutId id="2147486428" r:id="rId11"/>
    <p:sldLayoutId id="2147486474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19DAA380-C6C8-55EE-9CD6-4351CC370B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50A75EEA-97FA-5F14-F937-1871C5ACD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83DA5-1571-96CF-09EA-0DFE625E7E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59538"/>
            <a:ext cx="7526338" cy="24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pic>
        <p:nvPicPr>
          <p:cNvPr id="4101" name="Picture 7">
            <a:extLst>
              <a:ext uri="{FF2B5EF4-FFF2-40B4-BE49-F238E27FC236}">
                <a16:creationId xmlns:a16="http://schemas.microsoft.com/office/drawing/2014/main" id="{DF8A1D36-7380-639E-4F28-D3B6308A8B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8">
            <a:extLst>
              <a:ext uri="{FF2B5EF4-FFF2-40B4-BE49-F238E27FC236}">
                <a16:creationId xmlns:a16="http://schemas.microsoft.com/office/drawing/2014/main" id="{FC100B84-0CE9-48E3-8D59-2E602EC429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1F970-3158-B4C8-78F7-D91EF512A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59538"/>
            <a:ext cx="2743200" cy="2460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D9D9D9"/>
                </a:solidFill>
                <a:latin typeface="Kanit" charset="-34"/>
              </a:defRPr>
            </a:lvl1pPr>
          </a:lstStyle>
          <a:p>
            <a:pPr>
              <a:defRPr/>
            </a:pPr>
            <a:fld id="{BDE20F75-37B3-4CBD-9D09-91F29247B8C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pic>
        <p:nvPicPr>
          <p:cNvPr id="4104" name="Picture 10">
            <a:extLst>
              <a:ext uri="{FF2B5EF4-FFF2-40B4-BE49-F238E27FC236}">
                <a16:creationId xmlns:a16="http://schemas.microsoft.com/office/drawing/2014/main" id="{AFA632AB-AD60-92F9-8B93-68FB83E7F9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1775"/>
            <a:ext cx="1385887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29" r:id="rId1"/>
    <p:sldLayoutId id="2147486430" r:id="rId2"/>
    <p:sldLayoutId id="2147486431" r:id="rId3"/>
    <p:sldLayoutId id="2147486475" r:id="rId4"/>
    <p:sldLayoutId id="2147486432" r:id="rId5"/>
    <p:sldLayoutId id="2147486433" r:id="rId6"/>
    <p:sldLayoutId id="2147486434" r:id="rId7"/>
    <p:sldLayoutId id="2147486435" r:id="rId8"/>
    <p:sldLayoutId id="2147486436" r:id="rId9"/>
    <p:sldLayoutId id="2147486437" r:id="rId10"/>
    <p:sldLayoutId id="2147486438" r:id="rId11"/>
    <p:sldLayoutId id="2147486476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rgbClr val="FFD38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F04BD1A0-F7DB-C59C-8249-0362CC85BC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84D4BFB0-402B-958E-E752-9345C1E54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009F3-2631-8ACB-EC64-BC237BD7A9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770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pic>
        <p:nvPicPr>
          <p:cNvPr id="5125" name="Picture 6">
            <a:extLst>
              <a:ext uri="{FF2B5EF4-FFF2-40B4-BE49-F238E27FC236}">
                <a16:creationId xmlns:a16="http://schemas.microsoft.com/office/drawing/2014/main" id="{6790D7D6-334D-1347-0DC1-80BD3E6D35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0188"/>
            <a:ext cx="13890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7">
            <a:extLst>
              <a:ext uri="{FF2B5EF4-FFF2-40B4-BE49-F238E27FC236}">
                <a16:creationId xmlns:a16="http://schemas.microsoft.com/office/drawing/2014/main" id="{7E3E8C84-DF10-EC86-D561-7189E6D6D1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8">
            <a:extLst>
              <a:ext uri="{FF2B5EF4-FFF2-40B4-BE49-F238E27FC236}">
                <a16:creationId xmlns:a16="http://schemas.microsoft.com/office/drawing/2014/main" id="{68F4273E-0AC8-2725-29EE-C86E25769E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5AC56-2325-8F85-ADA6-9FEFD8EB5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770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Kanit" charset="-34"/>
              </a:defRPr>
            </a:lvl1pPr>
          </a:lstStyle>
          <a:p>
            <a:pPr>
              <a:defRPr/>
            </a:pPr>
            <a:fld id="{DA48D004-B801-4596-96B0-B7048528551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39" r:id="rId1"/>
    <p:sldLayoutId id="2147486440" r:id="rId2"/>
    <p:sldLayoutId id="2147486441" r:id="rId3"/>
    <p:sldLayoutId id="2147486477" r:id="rId4"/>
    <p:sldLayoutId id="2147486442" r:id="rId5"/>
    <p:sldLayoutId id="2147486443" r:id="rId6"/>
    <p:sldLayoutId id="2147486444" r:id="rId7"/>
    <p:sldLayoutId id="2147486445" r:id="rId8"/>
    <p:sldLayoutId id="2147486446" r:id="rId9"/>
    <p:sldLayoutId id="2147486447" r:id="rId10"/>
    <p:sldLayoutId id="2147486448" r:id="rId11"/>
    <p:sldLayoutId id="2147486478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37A6F"/>
            </a:gs>
            <a:gs pos="52000">
              <a:srgbClr val="F8B0C9"/>
            </a:gs>
            <a:gs pos="100000">
              <a:srgbClr val="FFD38F"/>
            </a:gs>
          </a:gsLst>
          <a:lin ang="4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8CEB4F63-DFC7-B552-DC17-E14C75AE4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0584965F-CB7F-898F-1E7C-3C8E45640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A068B-8328-B7C9-5B5D-EB9CBC131D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770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pic>
        <p:nvPicPr>
          <p:cNvPr id="6149" name="Picture 7">
            <a:extLst>
              <a:ext uri="{FF2B5EF4-FFF2-40B4-BE49-F238E27FC236}">
                <a16:creationId xmlns:a16="http://schemas.microsoft.com/office/drawing/2014/main" id="{9663D53D-F494-F4D6-A347-C26B65B9697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>
            <a:extLst>
              <a:ext uri="{FF2B5EF4-FFF2-40B4-BE49-F238E27FC236}">
                <a16:creationId xmlns:a16="http://schemas.microsoft.com/office/drawing/2014/main" id="{48CC8243-24C6-607A-92B6-78D7312CC2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32C92-C400-7CFA-3B73-768DD2A4D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770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  <a:latin typeface="Kanit" charset="-34"/>
              </a:defRPr>
            </a:lvl1pPr>
          </a:lstStyle>
          <a:p>
            <a:pPr>
              <a:defRPr/>
            </a:pPr>
            <a:fld id="{3B871BD0-B33A-4332-BA47-A3EE7728D32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pic>
        <p:nvPicPr>
          <p:cNvPr id="6152" name="Picture 9">
            <a:extLst>
              <a:ext uri="{FF2B5EF4-FFF2-40B4-BE49-F238E27FC236}">
                <a16:creationId xmlns:a16="http://schemas.microsoft.com/office/drawing/2014/main" id="{76D07D94-07F3-23B2-AD5E-C95573284A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463" y="230188"/>
            <a:ext cx="139223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49" r:id="rId1"/>
    <p:sldLayoutId id="2147486450" r:id="rId2"/>
    <p:sldLayoutId id="2147486451" r:id="rId3"/>
    <p:sldLayoutId id="2147486479" r:id="rId4"/>
    <p:sldLayoutId id="2147486452" r:id="rId5"/>
    <p:sldLayoutId id="2147486453" r:id="rId6"/>
    <p:sldLayoutId id="2147486454" r:id="rId7"/>
    <p:sldLayoutId id="2147486455" r:id="rId8"/>
    <p:sldLayoutId id="2147486456" r:id="rId9"/>
    <p:sldLayoutId id="2147486457" r:id="rId10"/>
    <p:sldLayoutId id="2147486458" r:id="rId11"/>
    <p:sldLayoutId id="2147486480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350B2DFB-F921-A3BD-4166-633D4A62D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0E04E603-3F7E-A7E5-5095-3B056965A4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C2487-429A-61C6-09F5-683BA2C2D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pic>
        <p:nvPicPr>
          <p:cNvPr id="7173" name="Picture 6">
            <a:extLst>
              <a:ext uri="{FF2B5EF4-FFF2-40B4-BE49-F238E27FC236}">
                <a16:creationId xmlns:a16="http://schemas.microsoft.com/office/drawing/2014/main" id="{8E54DD4E-F98F-7A1D-EE23-84359343C3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0188"/>
            <a:ext cx="13890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7">
            <a:extLst>
              <a:ext uri="{FF2B5EF4-FFF2-40B4-BE49-F238E27FC236}">
                <a16:creationId xmlns:a16="http://schemas.microsoft.com/office/drawing/2014/main" id="{EE1F7F68-A6CC-9E50-CD4B-58374156B8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8">
            <a:extLst>
              <a:ext uri="{FF2B5EF4-FFF2-40B4-BE49-F238E27FC236}">
                <a16:creationId xmlns:a16="http://schemas.microsoft.com/office/drawing/2014/main" id="{4A102C35-1351-E297-08DD-C0D2F3808B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7665E-EB2D-1F29-27DF-22C82403DE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Kanit" charset="-34"/>
              </a:defRPr>
            </a:lvl1pPr>
          </a:lstStyle>
          <a:p>
            <a:pPr>
              <a:defRPr/>
            </a:pPr>
            <a:fld id="{DA8C01AA-87BC-4F26-A33B-759EEC5B56C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59" r:id="rId1"/>
    <p:sldLayoutId id="2147486460" r:id="rId2"/>
    <p:sldLayoutId id="2147486461" r:id="rId3"/>
    <p:sldLayoutId id="2147486481" r:id="rId4"/>
    <p:sldLayoutId id="2147486462" r:id="rId5"/>
    <p:sldLayoutId id="2147486463" r:id="rId6"/>
    <p:sldLayoutId id="2147486464" r:id="rId7"/>
    <p:sldLayoutId id="2147486465" r:id="rId8"/>
    <p:sldLayoutId id="2147486466" r:id="rId9"/>
    <p:sldLayoutId id="2147486467" r:id="rId10"/>
    <p:sldLayoutId id="2147486468" r:id="rId11"/>
    <p:sldLayoutId id="2147486482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59F746D-6C32-A2E1-9739-6D93F4E44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17C9A34-F6AB-D390-2FE5-64330312F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4DD-286C-A08E-74B0-A1C7E2F2E5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pic>
        <p:nvPicPr>
          <p:cNvPr id="1029" name="Picture 6">
            <a:extLst>
              <a:ext uri="{FF2B5EF4-FFF2-40B4-BE49-F238E27FC236}">
                <a16:creationId xmlns:a16="http://schemas.microsoft.com/office/drawing/2014/main" id="{9533864C-6C75-92BF-51FB-0ACF02B332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0188"/>
            <a:ext cx="13890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7">
            <a:extLst>
              <a:ext uri="{FF2B5EF4-FFF2-40B4-BE49-F238E27FC236}">
                <a16:creationId xmlns:a16="http://schemas.microsoft.com/office/drawing/2014/main" id="{9D5E5F31-F250-3258-6A00-2ED2E479F7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8">
            <a:extLst>
              <a:ext uri="{FF2B5EF4-FFF2-40B4-BE49-F238E27FC236}">
                <a16:creationId xmlns:a16="http://schemas.microsoft.com/office/drawing/2014/main" id="{4165ED21-0A4B-DC1D-089C-8F1BA1C9BA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485DB-5382-683C-6F23-4E89524E7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Kanit" charset="-34"/>
              </a:defRPr>
            </a:lvl1pPr>
          </a:lstStyle>
          <a:p>
            <a:pPr>
              <a:defRPr/>
            </a:pPr>
            <a:fld id="{F4418AFC-861C-4982-80A4-5A4606EFC0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95086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84" r:id="rId1"/>
    <p:sldLayoutId id="2147486485" r:id="rId2"/>
    <p:sldLayoutId id="2147486486" r:id="rId3"/>
    <p:sldLayoutId id="2147486487" r:id="rId4"/>
    <p:sldLayoutId id="2147486488" r:id="rId5"/>
    <p:sldLayoutId id="2147486489" r:id="rId6"/>
    <p:sldLayoutId id="2147486490" r:id="rId7"/>
    <p:sldLayoutId id="2147486491" r:id="rId8"/>
    <p:sldLayoutId id="2147486492" r:id="rId9"/>
    <p:sldLayoutId id="2147486493" r:id="rId10"/>
    <p:sldLayoutId id="2147486494" r:id="rId11"/>
    <p:sldLayoutId id="2147486495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player.vimeo.com/video/808895933?app_id=122963" TargetMode="External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beconnected.esafety.gov.au/topic-library/computer-basics-for-beginners/what-is-the-internet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econnected.esafety.gov.au/topic-library/computer-basics-for-beginners/what-is-the-interne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econnected.esafety.gov.au/pluginfile.php/97558/mod_resource/content/2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imeo.com/23394046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23394046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0DFEDC6A-CB56-12C1-39C2-8E6D897A2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520" y="3946650"/>
            <a:ext cx="9204960" cy="1361354"/>
          </a:xfrm>
        </p:spPr>
        <p:txBody>
          <a:bodyPr/>
          <a:lstStyle/>
          <a:p>
            <a:pPr algn="r" rtl="1" eaLnBrk="1" hangingPunct="1"/>
            <a:r>
              <a:rPr lang="ar-JO" dirty="0"/>
              <a:t>تدريب المهارات الرقمية –</a:t>
            </a:r>
            <a:br>
              <a:rPr lang="ar-JO" dirty="0"/>
            </a:br>
            <a:r>
              <a:rPr lang="ar-JO" dirty="0"/>
              <a:t> الوصول إلى الإنترنت </a:t>
            </a:r>
            <a:br>
              <a:rPr lang="ar-JO" dirty="0"/>
            </a:br>
            <a:r>
              <a:rPr lang="ar-JO" dirty="0"/>
              <a:t>برنامج رُوّاد المجتمع</a:t>
            </a:r>
            <a:endParaRPr lang="en-AU" sz="4400" noProof="0" dirty="0">
              <a:cs typeface="Arial"/>
            </a:endParaRPr>
          </a:p>
        </p:txBody>
      </p:sp>
      <p:sp>
        <p:nvSpPr>
          <p:cNvPr id="24579" name="Subtitle 2">
            <a:extLst>
              <a:ext uri="{FF2B5EF4-FFF2-40B4-BE49-F238E27FC236}">
                <a16:creationId xmlns:a16="http://schemas.microsoft.com/office/drawing/2014/main" id="{C0E9410B-5ACC-66C1-6630-1BE6902C30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51760" y="5284061"/>
            <a:ext cx="4987145" cy="555625"/>
          </a:xfrm>
        </p:spPr>
        <p:txBody>
          <a:bodyPr/>
          <a:lstStyle/>
          <a:p>
            <a:pPr eaLnBrk="1" hangingPunct="1"/>
            <a:r>
              <a:rPr lang="en-AU" i="1" noProof="0">
                <a:latin typeface="+mj-lt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24580" name="Picture 4">
            <a:extLst>
              <a:ext uri="{FF2B5EF4-FFF2-40B4-BE49-F238E27FC236}">
                <a16:creationId xmlns:a16="http://schemas.microsoft.com/office/drawing/2014/main" id="{3AF11155-EE0D-59CE-D684-312436139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644525"/>
            <a:ext cx="4372856" cy="1954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5">
            <a:extLst>
              <a:ext uri="{FF2B5EF4-FFF2-40B4-BE49-F238E27FC236}">
                <a16:creationId xmlns:a16="http://schemas.microsoft.com/office/drawing/2014/main" id="{0BBB8E80-B9DD-B42C-FBBE-C0ED0D60CF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5313" y="6054725"/>
            <a:ext cx="21986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3">
            <a:extLst>
              <a:ext uri="{FF2B5EF4-FFF2-40B4-BE49-F238E27FC236}">
                <a16:creationId xmlns:a16="http://schemas.microsoft.com/office/drawing/2014/main" id="{AED33FA3-139A-890C-2B90-383038A3C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6021388"/>
            <a:ext cx="1427163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3C67E-65EE-C319-06E1-79EC9CC63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08320-4B60-0656-888F-97803E146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ما الذي يمكنك استخدامه على الإنترنت؟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B5091-06A2-3393-BE96-1C67B5B00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621"/>
            <a:ext cx="10515600" cy="4667520"/>
          </a:xfrm>
        </p:spPr>
        <p:txBody>
          <a:bodyPr/>
          <a:lstStyle/>
          <a:p>
            <a:pPr marL="0" indent="0" algn="r" rtl="1">
              <a:buNone/>
            </a:pPr>
            <a:r>
              <a:rPr lang="ar-JO" sz="2800" dirty="0">
                <a:solidFill>
                  <a:schemeClr val="tx1"/>
                </a:solidFill>
              </a:rPr>
              <a:t>كم عدد هذه الخدمات التي حصلت عليها؟ ماذا لديك أيضًا؟</a:t>
            </a:r>
          </a:p>
          <a:p>
            <a:pPr algn="r" rtl="1"/>
            <a:r>
              <a:rPr lang="ar-JO" sz="2800" dirty="0">
                <a:solidFill>
                  <a:schemeClr val="tx1"/>
                </a:solidFill>
              </a:rPr>
              <a:t>الخدمات المصرفية</a:t>
            </a:r>
          </a:p>
          <a:p>
            <a:pPr algn="r" rtl="1"/>
            <a:r>
              <a:rPr lang="ar-JO" sz="2800" dirty="0">
                <a:solidFill>
                  <a:schemeClr val="tx1"/>
                </a:solidFill>
              </a:rPr>
              <a:t>سنترلينك</a:t>
            </a:r>
          </a:p>
          <a:p>
            <a:pPr algn="r" rtl="1"/>
            <a:r>
              <a:rPr lang="ar-JO" sz="2800" dirty="0">
                <a:solidFill>
                  <a:schemeClr val="tx1"/>
                </a:solidFill>
              </a:rPr>
              <a:t>ميديكير</a:t>
            </a:r>
          </a:p>
          <a:p>
            <a:pPr algn="r" rtl="1"/>
            <a:r>
              <a:rPr lang="ar-JO" sz="2800" dirty="0">
                <a:solidFill>
                  <a:schemeClr val="tx1"/>
                </a:solidFill>
              </a:rPr>
              <a:t>مكتب الضرائب الأسترالي</a:t>
            </a:r>
          </a:p>
          <a:p>
            <a:pPr algn="r" rtl="1"/>
            <a:r>
              <a:rPr lang="ar-JO" sz="2800" dirty="0">
                <a:solidFill>
                  <a:schemeClr val="tx1"/>
                </a:solidFill>
              </a:rPr>
              <a:t>البريد الإلكتروني</a:t>
            </a:r>
          </a:p>
          <a:p>
            <a:pPr algn="r" rtl="1"/>
            <a:r>
              <a:rPr lang="ar-JO" sz="2800" dirty="0">
                <a:solidFill>
                  <a:schemeClr val="tx1"/>
                </a:solidFill>
              </a:rPr>
              <a:t>مكالمة فيديو</a:t>
            </a:r>
          </a:p>
          <a:p>
            <a:pPr algn="r" rtl="1"/>
            <a:r>
              <a:rPr lang="ar-JO" sz="2800" dirty="0">
                <a:solidFill>
                  <a:schemeClr val="tx1"/>
                </a:solidFill>
              </a:rPr>
              <a:t>البقاء على تواصل مع أصدقائك وعائلتك الذين قد يسكنون بعيدًا</a:t>
            </a:r>
          </a:p>
          <a:p>
            <a:pPr algn="r" rtl="1"/>
            <a:r>
              <a:rPr lang="ar-JO" sz="2800" dirty="0">
                <a:solidFill>
                  <a:schemeClr val="tx1"/>
                </a:solidFill>
              </a:rPr>
              <a:t>مشاركة الصور</a:t>
            </a:r>
            <a:endParaRPr lang="en-AU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5BEEF-BF9B-0EEC-6148-52AF7747AB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13839-10E2-FEDE-6A32-5EF678BD74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D15210-6865-4F66-8164-C0556A8C2866}" type="slidenum">
              <a:rPr lang="en-AU" altLang="en-US" smtClean="0"/>
              <a:pPr>
                <a:defRPr/>
              </a:pPr>
              <a:t>10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50316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CCB00-A349-97B9-1C2F-5410654DC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28138" cy="1325563"/>
          </a:xfrm>
        </p:spPr>
        <p:txBody>
          <a:bodyPr wrap="square" anchor="ctr">
            <a:normAutofit/>
          </a:bodyPr>
          <a:lstStyle/>
          <a:p>
            <a:pPr algn="r" rtl="1"/>
            <a:r>
              <a:rPr lang="ar-JO" dirty="0"/>
              <a:t>التنقل عبر الإنترنت</a:t>
            </a:r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2B90AF-1381-7036-7F53-ABF90BB537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AU" dirty="0"/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A13127-EBB9-5911-B33B-6FDB856354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3BD15210-6865-4F66-8164-C0556A8C2866}" type="slidenum">
              <a:rPr lang="en-AU" altLang="en-US" smtClean="0"/>
              <a:pPr>
                <a:spcAft>
                  <a:spcPts val="600"/>
                </a:spcAft>
                <a:defRPr/>
              </a:pPr>
              <a:t>11</a:t>
            </a:fld>
            <a:endParaRPr lang="en-AU" alt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F9EA275-6610-8BE5-A7CE-140F798DF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187605"/>
              </p:ext>
            </p:extLst>
          </p:nvPr>
        </p:nvGraphicFramePr>
        <p:xfrm>
          <a:off x="838200" y="1825625"/>
          <a:ext cx="1051560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69814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5295B-A680-FC2C-64B9-4291625CD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28138" cy="1325563"/>
          </a:xfrm>
        </p:spPr>
        <p:txBody>
          <a:bodyPr wrap="square" anchor="ctr">
            <a:normAutofit/>
          </a:bodyPr>
          <a:lstStyle/>
          <a:p>
            <a:pPr algn="r" rtl="1"/>
            <a:r>
              <a:rPr lang="ar-JO" dirty="0"/>
              <a:t>السلامة على الإنترنت</a:t>
            </a:r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6C23B7-7E21-542A-B53B-5C7CCAF26C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AU" dirty="0"/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2D5A21-F618-3D62-70D8-74A7161E8F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3BD15210-6865-4F66-8164-C0556A8C2866}" type="slidenum">
              <a:rPr lang="en-AU" altLang="en-US" smtClean="0"/>
              <a:pPr>
                <a:spcAft>
                  <a:spcPts val="600"/>
                </a:spcAft>
                <a:defRPr/>
              </a:pPr>
              <a:t>12</a:t>
            </a:fld>
            <a:endParaRPr lang="en-AU" alt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5649AED-0F81-9EE0-0D50-A774C3B2B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635989"/>
              </p:ext>
            </p:extLst>
          </p:nvPr>
        </p:nvGraphicFramePr>
        <p:xfrm>
          <a:off x="838200" y="1825625"/>
          <a:ext cx="1051560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1704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C51ED-0B0D-C233-CFE4-5A47CFFA2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28138" cy="1325563"/>
          </a:xfrm>
        </p:spPr>
        <p:txBody>
          <a:bodyPr wrap="square" anchor="ctr">
            <a:normAutofit/>
          </a:bodyPr>
          <a:lstStyle/>
          <a:p>
            <a:pPr algn="r" rtl="1"/>
            <a:r>
              <a:rPr lang="ar-JO" dirty="0"/>
              <a:t>كن آمنًا على الإنترنت</a:t>
            </a:r>
            <a:endParaRPr lang="en-AU" dirty="0"/>
          </a:p>
        </p:txBody>
      </p:sp>
      <p:pic>
        <p:nvPicPr>
          <p:cNvPr id="6" name="Online Media 5" title="Video in Aboriginal English: Connecting safely online">
            <a:hlinkClick r:id="" action="ppaction://media"/>
            <a:extLst>
              <a:ext uri="{FF2B5EF4-FFF2-40B4-BE49-F238E27FC236}">
                <a16:creationId xmlns:a16="http://schemas.microsoft.com/office/drawing/2014/main" id="{82165119-C09D-0393-E51F-A3363144878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52162" y="1192579"/>
            <a:ext cx="8887675" cy="4999318"/>
          </a:xfrm>
          <a:prstGeom prst="rect">
            <a:avLst/>
          </a:prstGeom>
          <a:noFill/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C031B5-A161-4216-F027-420FD00AF9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AU" dirty="0"/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079E0-5259-B484-6CFD-AB1C5CA175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3BD15210-6865-4F66-8164-C0556A8C2866}" type="slidenum">
              <a:rPr lang="en-AU" altLang="en-US" smtClean="0"/>
              <a:pPr>
                <a:spcAft>
                  <a:spcPts val="600"/>
                </a:spcAft>
                <a:defRPr/>
              </a:pPr>
              <a:t>13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7322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7B3EB-CE2E-9BF5-10A9-6D60796FB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هل تريد المزيد من المعلومات؟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B7264-939B-FD10-14A5-CBFB11958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>
                <a:solidFill>
                  <a:schemeClr val="tx1"/>
                </a:solidFill>
              </a:rPr>
              <a:t>انتقل إلى هنا للحصول على مزيد من المعلومات حول ماهية الإنترنت وكيفية استخدامه:</a:t>
            </a:r>
            <a:endParaRPr lang="en-AU" dirty="0">
              <a:solidFill>
                <a:schemeClr val="tx1"/>
              </a:solidFill>
            </a:endParaRPr>
          </a:p>
          <a:p>
            <a:pPr algn="r" rtl="1"/>
            <a:endParaRPr lang="en-AU" dirty="0">
              <a:solidFill>
                <a:schemeClr val="tx1"/>
              </a:solidFill>
              <a:hlinkClick r:id="rId3"/>
            </a:endParaRPr>
          </a:p>
          <a:p>
            <a:pPr algn="r" rtl="1"/>
            <a:r>
              <a:rPr lang="en-AU" dirty="0">
                <a:hlinkClick r:id="rId3"/>
              </a:rPr>
              <a:t>https://beconnected.esafety.gov.au/topic-library/computer-basics-for-beginners/what-is-the-internet</a:t>
            </a:r>
            <a:r>
              <a:rPr lang="en-AU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EF0CB-144E-D511-C23C-8394378413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BD9E48-9530-3149-0083-8270442CAA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D15210-6865-4F66-8164-C0556A8C2866}" type="slidenum">
              <a:rPr lang="en-AU" altLang="en-US" smtClean="0"/>
              <a:pPr>
                <a:defRPr/>
              </a:pPr>
              <a:t>14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898592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F7E18-1688-8976-C951-09E05FA26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37FFC-E306-B1E0-7F7B-FC3D92645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نظرة عامة على الجلسة </a:t>
            </a:r>
            <a:r>
              <a:rPr lang="ar-JO"/>
              <a:t>- الخلاصة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17173-D1E0-256A-83E2-B32A3899C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ar-JO" b="0" i="0" dirty="0">
                <a:solidFill>
                  <a:srgbClr val="242424"/>
                </a:solidFill>
                <a:effectLst/>
              </a:rPr>
              <a:t>ما هو الإنترنت؟</a:t>
            </a:r>
          </a:p>
          <a:p>
            <a:pPr algn="r" rtl="1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ar-JO" b="0" i="0" dirty="0">
                <a:solidFill>
                  <a:srgbClr val="242424"/>
                </a:solidFill>
                <a:effectLst/>
              </a:rPr>
              <a:t>الأمان على الإنترنت</a:t>
            </a:r>
          </a:p>
          <a:p>
            <a:pPr algn="r" rtl="1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ar-JO" b="0" i="0" dirty="0">
                <a:solidFill>
                  <a:srgbClr val="242424"/>
                </a:solidFill>
                <a:effectLst/>
              </a:rPr>
              <a:t>الخصوصية والأمان</a:t>
            </a:r>
          </a:p>
          <a:p>
            <a:pPr algn="r" rtl="1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ar-JO" b="0" i="0" dirty="0">
                <a:solidFill>
                  <a:srgbClr val="242424"/>
                </a:solidFill>
                <a:effectLst/>
              </a:rPr>
              <a:t>مصادر المعلومات</a:t>
            </a:r>
            <a:endParaRPr lang="en-US" b="0" i="0" dirty="0">
              <a:solidFill>
                <a:srgbClr val="242424"/>
              </a:solidFill>
              <a:effectLst/>
              <a:latin typeface="-apple-system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8B2ABC-DC2E-3827-9BAB-4C4623F228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Kanit"/>
                <a:ea typeface="+mn-ea"/>
                <a:cs typeface="+mn-cs"/>
              </a:rPr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7ED1D-04EB-E6AF-1A5D-80C1B138C7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15210-6865-4F66-8164-C0556A8C2866}" type="slidenum">
              <a:rPr kumimoji="0" lang="en-AU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BDF830E-0929-D9D5-0AA9-25BF581A4494}"/>
              </a:ext>
            </a:extLst>
          </p:cNvPr>
          <p:cNvSpPr txBox="1">
            <a:spLocks/>
          </p:cNvSpPr>
          <p:nvPr/>
        </p:nvSpPr>
        <p:spPr bwMode="auto">
          <a:xfrm>
            <a:off x="838200" y="3850480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9pPr>
          </a:lstStyle>
          <a:p>
            <a:pPr algn="r" rtl="1"/>
            <a:r>
              <a:rPr lang="ar-JO" dirty="0"/>
              <a:t>هل تريد المزيد من المعلومات؟</a:t>
            </a:r>
            <a:endParaRPr lang="en-A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C4612FA-0B91-8C85-D6E1-55130383680C}"/>
              </a:ext>
            </a:extLst>
          </p:cNvPr>
          <p:cNvSpPr txBox="1">
            <a:spLocks/>
          </p:cNvSpPr>
          <p:nvPr/>
        </p:nvSpPr>
        <p:spPr bwMode="auto">
          <a:xfrm>
            <a:off x="961231" y="4754562"/>
            <a:ext cx="10515600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dirty="0">
                <a:solidFill>
                  <a:schemeClr val="tx1"/>
                </a:solidFill>
              </a:rPr>
              <a:t>انتقل إلى هنا للحصول على مزيد من المعلومات حول ماهية الإنترنت وكيفية استخدامه:</a:t>
            </a:r>
            <a:endParaRPr lang="en-AU" dirty="0">
              <a:solidFill>
                <a:schemeClr val="tx1"/>
              </a:solidFill>
            </a:endParaRPr>
          </a:p>
          <a:p>
            <a:pPr algn="r" rtl="1"/>
            <a:r>
              <a:rPr lang="en-AU" dirty="0">
                <a:hlinkClick r:id="rId3"/>
              </a:rPr>
              <a:t>https://beconnected.esafety.gov.au/topic-library/computer-basics-for-beginners/what-is-the-internet</a:t>
            </a:r>
            <a:r>
              <a:rPr lang="en-A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0673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8E0B0-E3E1-FA87-97ED-175D6C88F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F5D5D-E9F8-3946-BD25-F4A0A30D3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شكرًا لكم!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432448-A20B-7971-2628-6EC8DE7674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JO" sz="3600" dirty="0"/>
              <a:t>موعد الجلسة القادمة</a:t>
            </a:r>
            <a:endParaRPr lang="en-AU" sz="3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6C3CB7-F09A-A9E0-183A-5A30A258EC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Kanit"/>
                <a:ea typeface="+mn-ea"/>
                <a:cs typeface="+mn-cs"/>
              </a:rPr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D2C01E-5942-F328-B319-DF7D6AE2DA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8979563-BAC4-43CF-AF63-937BB8B82500}" type="slidenum">
              <a:rPr kumimoji="0" lang="en-AU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D9D9D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D9D9D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572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8BCB1-A5F3-42EF-7732-5F9207F08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D279A-5F87-CD96-E3D2-BBD13C22B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6181"/>
            <a:ext cx="10515599" cy="696036"/>
          </a:xfrm>
        </p:spPr>
        <p:txBody>
          <a:bodyPr/>
          <a:lstStyle/>
          <a:p>
            <a:pPr algn="r" rtl="1"/>
            <a:r>
              <a:rPr lang="ar-JO" dirty="0"/>
              <a:t>ملاحظات المدرب: كيفية الوصول إلى الإنترنت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A2F33-D5BB-D26F-DD80-0822DA3CD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277"/>
            <a:ext cx="10515600" cy="5213445"/>
          </a:xfrm>
        </p:spPr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اطبع هذه النشرة للمشاركين: </a:t>
            </a:r>
            <a:r>
              <a:rPr lang="en-AU" dirty="0">
                <a:hlinkClick r:id="rId3"/>
              </a:rPr>
              <a:t>https://beconnected.esafety.gov.au/pluginfile.php/97558/mod_resource/content/2/index.html</a:t>
            </a:r>
            <a:endParaRPr lang="ar-JO" dirty="0"/>
          </a:p>
          <a:p>
            <a:pPr algn="r" rtl="1"/>
            <a:r>
              <a:rPr lang="ar-JO" dirty="0"/>
              <a:t>اطبع نسخة واحدة من هذه الشرائح مع قسم الملاحظات لاستخدامها عند العرض.</a:t>
            </a:r>
          </a:p>
          <a:p>
            <a:pPr algn="r" rtl="1"/>
            <a:r>
              <a:rPr lang="ar-JO" dirty="0"/>
              <a:t>اقرأ:من خلال الشرائح، وتأكد من أنك على دراية بالمحتوى،النشرة للمشاركين.</a:t>
            </a:r>
          </a:p>
          <a:p>
            <a:pPr algn="r" rtl="1"/>
            <a:r>
              <a:rPr lang="ar-JO" dirty="0"/>
              <a:t>قم بتحميل الفيديو التالي في متصفح: </a:t>
            </a:r>
            <a:r>
              <a:rPr lang="en-AU" dirty="0">
                <a:hlinkClick r:id="rId4"/>
              </a:rPr>
              <a:t>https://vimeo.com/233940469</a:t>
            </a:r>
            <a:endParaRPr lang="ar-JO" dirty="0"/>
          </a:p>
          <a:p>
            <a:pPr algn="r" rtl="1"/>
            <a:r>
              <a:rPr lang="ar-JO" dirty="0"/>
              <a:t>اتصل بإيليوت على </a:t>
            </a:r>
            <a:r>
              <a:rPr lang="en-AU" dirty="0"/>
              <a:t>Elliot@wacoss.org.au </a:t>
            </a:r>
            <a:r>
              <a:rPr lang="ar-JO" dirty="0"/>
              <a:t> قبل الجلسة إذا كان لديك أي أسئلة.</a:t>
            </a:r>
          </a:p>
          <a:p>
            <a:pPr algn="r" rtl="1"/>
            <a:r>
              <a:rPr lang="ar-JO" dirty="0"/>
              <a:t>قم بإزالة/إخفاء هذه الشريحة قبل العرض وقم بتحديث الوقت/التاريخ للجلسة القادمة في الشريحة النهائية.</a:t>
            </a:r>
            <a:endParaRPr lang="en-US" b="0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9407D5-7B08-6512-2F03-49CAE33FD5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Kanit"/>
                <a:ea typeface="+mn-ea"/>
                <a:cs typeface="+mn-cs"/>
              </a:rPr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7B6D40-EE7B-B6C1-E01A-731C50D1E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15210-6865-4F66-8164-C0556A8C2866}" type="slidenum">
              <a:rPr kumimoji="0" lang="en-AU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3936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641" name="Rectangle 2664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noProof="0"/>
          </a:p>
        </p:txBody>
      </p:sp>
      <p:sp>
        <p:nvSpPr>
          <p:cNvPr id="26626" name="Title 1">
            <a:extLst>
              <a:ext uri="{FF2B5EF4-FFF2-40B4-BE49-F238E27FC236}">
                <a16:creationId xmlns:a16="http://schemas.microsoft.com/office/drawing/2014/main" id="{6D4D2F7F-AD9E-BF07-977B-1D817A8137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0080" y="325369"/>
            <a:ext cx="8737384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rtl="1" eaLnBrk="1" hangingPunct="1"/>
            <a:r>
              <a:rPr lang="ar-JO" sz="4400" dirty="0"/>
              <a:t>إقرار بالبلد</a:t>
            </a:r>
            <a:endParaRPr lang="en-AU" sz="4400" noProof="0" dirty="0">
              <a:solidFill>
                <a:schemeClr val="tx1"/>
              </a:solidFill>
            </a:endParaRPr>
          </a:p>
        </p:txBody>
      </p:sp>
      <p:sp>
        <p:nvSpPr>
          <p:cNvPr id="2664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noProof="0"/>
          </a:p>
        </p:txBody>
      </p:sp>
      <p:sp>
        <p:nvSpPr>
          <p:cNvPr id="26629" name="TextBox 4">
            <a:extLst>
              <a:ext uri="{FF2B5EF4-FFF2-40B4-BE49-F238E27FC236}">
                <a16:creationId xmlns:a16="http://schemas.microsoft.com/office/drawing/2014/main" id="{573821E4-F548-7AF5-2806-BE4DBE68C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79" y="2910066"/>
            <a:ext cx="11355977" cy="29756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Kanit" panose="020B0502040204020203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Kanit" panose="020B0502040204020203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Kanit" panose="020B0502040204020203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Kanit" panose="020B0502040204020203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9pPr>
          </a:lstStyle>
          <a:p>
            <a:pPr algn="r" rtl="1">
              <a:buNone/>
            </a:pPr>
            <a:r>
              <a:rPr lang="ar-JO" sz="3200" dirty="0"/>
              <a:t>نعلم أننا على أرض السكان الأصليين. نحترم السكان الأصليين من هذه الأرض.</a:t>
            </a:r>
          </a:p>
          <a:p>
            <a:pPr algn="r" rtl="1">
              <a:buNone/>
            </a:pPr>
            <a:r>
              <a:rPr lang="ar-JO" sz="3200" dirty="0"/>
              <a:t>لقد عاش السكان الأصليون على هذه الأرض لسنوات طويلة.</a:t>
            </a:r>
          </a:p>
          <a:p>
            <a:pPr algn="r" rtl="1">
              <a:buNone/>
            </a:pPr>
            <a:r>
              <a:rPr lang="ar-JO" sz="3200" dirty="0"/>
              <a:t>نحترم جميع السكان الأصليين وشيوخهم.</a:t>
            </a:r>
          </a:p>
          <a:p>
            <a:pPr algn="r" rtl="1">
              <a:buNone/>
            </a:pPr>
            <a:r>
              <a:rPr lang="ar-JO" sz="3200" dirty="0"/>
              <a:t>يمكننا أن نتعلم الكثير من قصصهم.</a:t>
            </a:r>
          </a:p>
          <a:p>
            <a:pPr algn="r" rtl="1">
              <a:buNone/>
            </a:pPr>
            <a:r>
              <a:rPr lang="ar-JO" sz="3200" dirty="0"/>
              <a:t>هذه الأرض كانت وستظل دائمًا أرضًا للسكان الأصليين.</a:t>
            </a:r>
            <a:endParaRPr lang="en-US" sz="3200" noProof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66E74-98BC-0F36-38DD-D2D378810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wrap="square" anchor="b">
            <a:normAutofit/>
          </a:bodyPr>
          <a:lstStyle/>
          <a:p>
            <a:pPr algn="r" rtl="1"/>
            <a:r>
              <a:rPr lang="ar-JO" dirty="0"/>
              <a:t>كيف تصل إلى الإنترنت</a:t>
            </a:r>
            <a:endParaRPr lang="en-AU" dirty="0">
              <a:solidFill>
                <a:srgbClr val="1962B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4D1B76-68F3-DC25-BAE9-95AD2C131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wrap="square" anchor="t">
            <a:normAutofit/>
          </a:bodyPr>
          <a:lstStyle/>
          <a:p>
            <a:pPr algn="r" rtl="1"/>
            <a:r>
              <a:rPr lang="ar-JO" sz="3600" dirty="0"/>
              <a:t>مشروع الإدماج الرقمي في غرب أستراليا</a:t>
            </a:r>
            <a:endParaRPr lang="en-AU" sz="3600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DF9E129-CCB6-56C7-733C-4D8A9FC0CA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AU" dirty="0">
                <a:solidFill>
                  <a:srgbClr val="1962B2"/>
                </a:solidFill>
              </a:rPr>
              <a:t>WA Digital Inclusion Project | Community Champions Program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7AFC8417-2AC7-2976-3221-0153F47937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fld id="{ECD732CF-05B5-44F6-8B3F-52A906295270}" type="slidenum">
              <a:rPr lang="en-AU" altLang="en-US"/>
              <a:pPr>
                <a:spcAft>
                  <a:spcPts val="600"/>
                </a:spcAft>
                <a:defRPr/>
              </a:pPr>
              <a:t>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1596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6642D-5275-FE3E-F34E-BF9E4D7DA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CD366-E383-5439-7983-8903BEA59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نظرة عامة على الجلسة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9D702-9D7A-2BA8-2E3E-946972717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Bef>
                <a:spcPts val="750"/>
              </a:spcBef>
              <a:spcAft>
                <a:spcPts val="750"/>
              </a:spcAft>
            </a:pPr>
            <a:r>
              <a:rPr lang="ar-JO" sz="3600" dirty="0">
                <a:solidFill>
                  <a:schemeClr val="tx1"/>
                </a:solidFill>
              </a:rPr>
              <a:t>ما هو الإنترنت؟</a:t>
            </a:r>
          </a:p>
          <a:p>
            <a:pPr algn="r" rtl="1">
              <a:spcBef>
                <a:spcPts val="750"/>
              </a:spcBef>
              <a:spcAft>
                <a:spcPts val="750"/>
              </a:spcAft>
            </a:pPr>
            <a:r>
              <a:rPr lang="ar-JO" sz="3600" dirty="0">
                <a:solidFill>
                  <a:schemeClr val="tx1"/>
                </a:solidFill>
              </a:rPr>
              <a:t>السلامة على الإنترنت</a:t>
            </a:r>
          </a:p>
          <a:p>
            <a:pPr algn="r" rtl="1">
              <a:spcBef>
                <a:spcPts val="750"/>
              </a:spcBef>
              <a:spcAft>
                <a:spcPts val="750"/>
              </a:spcAft>
            </a:pPr>
            <a:r>
              <a:rPr lang="ar-JO" sz="3600" dirty="0">
                <a:solidFill>
                  <a:schemeClr val="tx1"/>
                </a:solidFill>
              </a:rPr>
              <a:t>الخصوصية والأمان</a:t>
            </a:r>
            <a:endParaRPr lang="en-US" sz="3600" b="0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16F535-33F0-3D4E-73C2-B0D1DE1164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Kanit"/>
                <a:ea typeface="+mn-ea"/>
                <a:cs typeface="+mn-cs"/>
              </a:rPr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5E4C3-47F4-941E-9B06-1A017A3F10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15210-6865-4F66-8164-C0556A8C2866}" type="slidenum">
              <a:rPr kumimoji="0" lang="en-AU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3682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DD8AC-681F-BA39-9B15-D2912801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340FF-CF3E-9020-9C92-B62526F10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7866" y="1641554"/>
            <a:ext cx="9228138" cy="1325563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r" rtl="1"/>
            <a:r>
              <a:rPr lang="ar-JO" sz="5400" noProof="0" dirty="0"/>
              <a:t>الت</a:t>
            </a:r>
            <a:r>
              <a:rPr lang="ar-JO" sz="5400" dirty="0"/>
              <a:t>عارف</a:t>
            </a:r>
            <a:endParaRPr lang="en-AU" sz="5400" noProof="0" dirty="0"/>
          </a:p>
        </p:txBody>
      </p:sp>
      <p:pic>
        <p:nvPicPr>
          <p:cNvPr id="8" name="Graphic 7" descr="Handshake">
            <a:extLst>
              <a:ext uri="{FF2B5EF4-FFF2-40B4-BE49-F238E27FC236}">
                <a16:creationId xmlns:a16="http://schemas.microsoft.com/office/drawing/2014/main" id="{D8D73F86-D2CE-8C42-E2B9-5676586B73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2146" y="339725"/>
            <a:ext cx="3929223" cy="3929223"/>
          </a:xfrm>
          <a:prstGeom prst="rect">
            <a:avLst/>
          </a:prstGeom>
        </p:spPr>
      </p:pic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CB59D246-493E-7E05-ABD3-CD301B29AD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Kanit"/>
                <a:ea typeface="+mn-ea"/>
                <a:cs typeface="+mn-cs"/>
              </a:rPr>
              <a:t>WA Digital Inclusion Project | Community Champions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291201-1C7B-1336-BA75-3C655249D1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C527D1-A219-4ED2-A5FE-8036C7832E50}" type="slidenum">
              <a:rPr kumimoji="0" lang="en-AU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B2D64-D19E-82A6-92D8-B3B8A1BE1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9486" y="3790236"/>
            <a:ext cx="5120473" cy="1778559"/>
          </a:xfrm>
        </p:spPr>
        <p:txBody>
          <a:bodyPr/>
          <a:lstStyle/>
          <a:p>
            <a:pPr algn="r" rtl="1"/>
            <a:r>
              <a:rPr lang="ar-JO" dirty="0">
                <a:solidFill>
                  <a:schemeClr val="tx1"/>
                </a:solidFill>
              </a:rPr>
              <a:t>عرّف بنفسك للمجموعة</a:t>
            </a:r>
            <a:endParaRPr lang="en-AU" dirty="0">
              <a:solidFill>
                <a:schemeClr val="tx1"/>
              </a:solidFill>
            </a:endParaRPr>
          </a:p>
          <a:p>
            <a:pPr algn="r" rtl="1"/>
            <a:r>
              <a:rPr lang="ar-JO" dirty="0">
                <a:solidFill>
                  <a:schemeClr val="tx1"/>
                </a:solidFill>
              </a:rPr>
              <a:t>شاركنا بمن تلجأ للمساعدة عندما تحتاج إلى القيام بشيء عبر الإنترنت؟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750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29827-7FEA-BF70-BEF1-F68A0D22C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28138" cy="1325563"/>
          </a:xfrm>
        </p:spPr>
        <p:txBody>
          <a:bodyPr wrap="square" anchor="ctr">
            <a:normAutofit/>
          </a:bodyPr>
          <a:lstStyle/>
          <a:p>
            <a:pPr algn="r" rtl="1"/>
            <a:r>
              <a:rPr lang="ar-JO" dirty="0"/>
              <a:t>البدء باستخدام الإنترنت</a:t>
            </a:r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E74C4-44C9-71C5-C779-43166DA4C6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 anchor="ctr">
            <a:normAutofit/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 dirty="0"/>
              <a:t>WA Digital Inclusion Project | Community Champions Program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29386-457D-07B9-E802-6ED89F4975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511E3F05-CEF4-4D87-B638-1AE1855C9A6B}" type="slidenum">
              <a:rPr lang="en-AU" altLang="en-US" smtClean="0"/>
              <a:pPr>
                <a:spcAft>
                  <a:spcPts val="600"/>
                </a:spcAft>
                <a:defRPr/>
              </a:pPr>
              <a:t>7</a:t>
            </a:fld>
            <a:endParaRPr lang="en-AU" alt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82FAE641-AA63-E17F-9BF6-72C75B3237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2644572"/>
              </p:ext>
            </p:extLst>
          </p:nvPr>
        </p:nvGraphicFramePr>
        <p:xfrm>
          <a:off x="838200" y="1825625"/>
          <a:ext cx="1051560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14315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F28EC-2C03-AE7F-4933-FE0B3C3F4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ما هو الانترنت؟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5F66-D936-B85F-B0E7-B2C1B11D7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2425"/>
            <a:ext cx="10515600" cy="2526149"/>
          </a:xfrm>
        </p:spPr>
        <p:txBody>
          <a:bodyPr/>
          <a:lstStyle/>
          <a:p>
            <a:pPr marL="0" indent="0" algn="ctr">
              <a:buNone/>
            </a:pPr>
            <a:r>
              <a:rPr lang="ar-JO" sz="3600" dirty="0">
                <a:solidFill>
                  <a:schemeClr val="tx1"/>
                </a:solidFill>
              </a:rPr>
              <a:t>شاهد هذا الفيديو:</a:t>
            </a:r>
            <a:endParaRPr lang="ar-JO" sz="3200" dirty="0">
              <a:solidFill>
                <a:schemeClr val="tx1"/>
              </a:solidFill>
              <a:hlinkClick r:id="rId3"/>
            </a:endParaRPr>
          </a:p>
          <a:p>
            <a:pPr marL="0" indent="0" algn="ctr">
              <a:buNone/>
            </a:pPr>
            <a:r>
              <a:rPr lang="en-AU" sz="3200" dirty="0">
                <a:hlinkClick r:id="rId3"/>
              </a:rPr>
              <a:t>https://vimeo.com/233940469</a:t>
            </a:r>
            <a:r>
              <a:rPr lang="en-AU" sz="3200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51F2AD-9FD3-218D-C1F9-140A52079B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221ABF-C454-C61F-692C-29F5BB02BB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D15210-6865-4F66-8164-C0556A8C2866}" type="slidenum">
              <a:rPr lang="en-AU" altLang="en-US" smtClean="0"/>
              <a:pPr>
                <a:defRPr/>
              </a:pPr>
              <a:t>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42644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25CCE-82B9-7C22-EDA4-11AE85FC7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931" y="2766218"/>
            <a:ext cx="9228138" cy="1325563"/>
          </a:xfrm>
        </p:spPr>
        <p:txBody>
          <a:bodyPr/>
          <a:lstStyle/>
          <a:p>
            <a:pPr algn="ctr" rtl="1"/>
            <a:r>
              <a:rPr lang="ar-JO" sz="5400" dirty="0"/>
              <a:t>ما هي الأغراض التي يمكنك استخدام الإنترنت لأجلها؟</a:t>
            </a:r>
            <a:endParaRPr lang="en-AU" sz="5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93EA6-E1FB-B5B1-115D-795538F584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WA Digital Inclusion Project | Community Champions Program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22F613-9949-A0F7-D77E-9963D90F51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D15210-6865-4F66-8164-C0556A8C2866}" type="slidenum">
              <a:rPr lang="en-AU" altLang="en-US" smtClean="0"/>
              <a:pPr>
                <a:defRPr/>
              </a:pPr>
              <a:t>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08126657"/>
      </p:ext>
    </p:extLst>
  </p:cSld>
  <p:clrMapOvr>
    <a:masterClrMapping/>
  </p:clrMapOvr>
</p:sld>
</file>

<file path=ppt/theme/theme1.xml><?xml version="1.0" encoding="utf-8"?>
<a:theme xmlns:a="http://schemas.openxmlformats.org/drawingml/2006/main" name="DIP_white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P_blue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DIP_gradient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IP_blue_noacknowledgment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DIP_white_noacknowledgement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DIP_gradient_noacknowledgement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DIP_white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DIP_white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cc45243-29f6-4a1c-995b-35ed14ae441a" xsi:nil="true"/>
    <lcf76f155ced4ddcb4097134ff3c332f xmlns="5e5d6256-5200-4c34-82a9-8b0b259790ba">
      <Terms xmlns="http://schemas.microsoft.com/office/infopath/2007/PartnerControls"/>
    </lcf76f155ced4ddcb4097134ff3c332f>
    <_Flow_SignoffStatus xmlns="5e5d6256-5200-4c34-82a9-8b0b259790b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F0F04F5F537047B9E859B809FC98B2" ma:contentTypeVersion="18" ma:contentTypeDescription="Create a new document." ma:contentTypeScope="" ma:versionID="02c8d07715d2272605e295f54e772d67">
  <xsd:schema xmlns:xsd="http://www.w3.org/2001/XMLSchema" xmlns:xs="http://www.w3.org/2001/XMLSchema" xmlns:p="http://schemas.microsoft.com/office/2006/metadata/properties" xmlns:ns2="5e5d6256-5200-4c34-82a9-8b0b259790ba" xmlns:ns3="2cc45243-29f6-4a1c-995b-35ed14ae441a" targetNamespace="http://schemas.microsoft.com/office/2006/metadata/properties" ma:root="true" ma:fieldsID="b51ffc1035a5bdef39916f06e29bf83c" ns2:_="" ns3:_="">
    <xsd:import namespace="5e5d6256-5200-4c34-82a9-8b0b259790ba"/>
    <xsd:import namespace="2cc45243-29f6-4a1c-995b-35ed14ae44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d6256-5200-4c34-82a9-8b0b259790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12" nillable="true" ma:displayName="Sign-off status" ma:internalName="Sign_x002d_off_x0020_status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ccae8d7-56e3-403a-a6d6-462ef12788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c45243-29f6-4a1c-995b-35ed14ae441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0f9f4e8-ea84-464f-93d8-2b64c6f0791b}" ma:internalName="TaxCatchAll" ma:showField="CatchAllData" ma:web="2cc45243-29f6-4a1c-995b-35ed14ae44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9DD178-8E42-4EB4-9C09-9C08264450D5}">
  <ds:schemaRefs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2cc45243-29f6-4a1c-995b-35ed14ae441a"/>
    <ds:schemaRef ds:uri="http://purl.org/dc/terms/"/>
    <ds:schemaRef ds:uri="http://schemas.microsoft.com/office/infopath/2007/PartnerControls"/>
    <ds:schemaRef ds:uri="5e5d6256-5200-4c34-82a9-8b0b259790ba"/>
  </ds:schemaRefs>
</ds:datastoreItem>
</file>

<file path=customXml/itemProps2.xml><?xml version="1.0" encoding="utf-8"?>
<ds:datastoreItem xmlns:ds="http://schemas.openxmlformats.org/officeDocument/2006/customXml" ds:itemID="{CAB0235B-FBC3-4D5A-B3B8-E8A67163C5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5C7A98-17BD-49B2-A718-770879327A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5d6256-5200-4c34-82a9-8b0b259790ba"/>
    <ds:schemaRef ds:uri="2cc45243-29f6-4a1c-995b-35ed14ae44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1748</Words>
  <Application>Microsoft Office PowerPoint</Application>
  <PresentationFormat>Widescreen</PresentationFormat>
  <Paragraphs>184</Paragraphs>
  <Slides>16</Slides>
  <Notes>16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Aptos</vt:lpstr>
      <vt:lpstr>-apple-system</vt:lpstr>
      <vt:lpstr>Kanit</vt:lpstr>
      <vt:lpstr>Calibri</vt:lpstr>
      <vt:lpstr>Arial</vt:lpstr>
      <vt:lpstr>Kanit (Body)</vt:lpstr>
      <vt:lpstr>DIP_white</vt:lpstr>
      <vt:lpstr>1_DIP_blue</vt:lpstr>
      <vt:lpstr>3_DIP_gradient</vt:lpstr>
      <vt:lpstr>2_DIP_blue_noacknowledgment</vt:lpstr>
      <vt:lpstr>1_DIP_white_noacknowledgement</vt:lpstr>
      <vt:lpstr>2_DIP_gradient_noacknowledgement</vt:lpstr>
      <vt:lpstr>DIP_white</vt:lpstr>
      <vt:lpstr>1_DIP_white</vt:lpstr>
      <vt:lpstr>تدريب المهارات الرقمية –  الوصول إلى الإنترنت  برنامج رُوّاد المجتمع</vt:lpstr>
      <vt:lpstr>ملاحظات المدرب: كيفية الوصول إلى الإنترنت</vt:lpstr>
      <vt:lpstr>إقرار بالبلد</vt:lpstr>
      <vt:lpstr>كيف تصل إلى الإنترنت</vt:lpstr>
      <vt:lpstr>نظرة عامة على الجلسة</vt:lpstr>
      <vt:lpstr>التعارف</vt:lpstr>
      <vt:lpstr>البدء باستخدام الإنترنت</vt:lpstr>
      <vt:lpstr>ما هو الانترنت؟</vt:lpstr>
      <vt:lpstr>ما هي الأغراض التي يمكنك استخدام الإنترنت لأجلها؟</vt:lpstr>
      <vt:lpstr>ما الذي يمكنك استخدامه على الإنترنت؟</vt:lpstr>
      <vt:lpstr>التنقل عبر الإنترنت</vt:lpstr>
      <vt:lpstr>السلامة على الإنترنت</vt:lpstr>
      <vt:lpstr>كن آمنًا على الإنترنت</vt:lpstr>
      <vt:lpstr>هل تريد المزيد من المعلومات؟</vt:lpstr>
      <vt:lpstr>نظرة عامة على الجلسة - الخلاصة</vt:lpstr>
      <vt:lpstr>شكرًا لكم!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2025-04-28T02:22:30Z</dcterms:created>
  <dcterms:modified xsi:type="dcterms:W3CDTF">2025-09-18T12:29:55Z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0x01010071F0F04F5F537047B9E859B809FC98B2</vt:lpwstr>
  </property>
  <property fmtid="{D5CDD505-2E9C-101B-9397-08002B2CF9AE}" pid="3" name="MediaServiceImageTags">
    <vt:lpwstr/>
  </property>
</Properties>
</file>