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7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 saveSubsetFonts="1">
  <p:sldMasterIdLst>
    <p:sldMasterId id="2147483676" r:id="rId4"/>
    <p:sldMasterId id="2147483732" r:id="rId5"/>
    <p:sldMasterId id="2147483771" r:id="rId6"/>
    <p:sldMasterId id="2147483745" r:id="rId7"/>
    <p:sldMasterId id="2147483693" r:id="rId8"/>
    <p:sldMasterId id="2147483758" r:id="rId9"/>
    <p:sldMasterId id="2147483784" r:id="rId10"/>
    <p:sldMasterId id="2147486483" r:id="rId11"/>
  </p:sldMasterIdLst>
  <p:notesMasterIdLst>
    <p:notesMasterId r:id="rId28"/>
  </p:notesMasterIdLst>
  <p:handoutMasterIdLst>
    <p:handoutMasterId r:id="rId29"/>
  </p:handoutMasterIdLst>
  <p:sldIdLst>
    <p:sldId id="256" r:id="rId12"/>
    <p:sldId id="559" r:id="rId13"/>
    <p:sldId id="307" r:id="rId14"/>
    <p:sldId id="551" r:id="rId15"/>
    <p:sldId id="556" r:id="rId16"/>
    <p:sldId id="557" r:id="rId17"/>
    <p:sldId id="554" r:id="rId18"/>
    <p:sldId id="555" r:id="rId19"/>
    <p:sldId id="562" r:id="rId20"/>
    <p:sldId id="563" r:id="rId21"/>
    <p:sldId id="564" r:id="rId22"/>
    <p:sldId id="574" r:id="rId23"/>
    <p:sldId id="561" r:id="rId24"/>
    <p:sldId id="560" r:id="rId25"/>
    <p:sldId id="567" r:id="rId26"/>
    <p:sldId id="566" r:id="rId27"/>
  </p:sldIdLst>
  <p:sldSz cx="12192000" cy="6858000"/>
  <p:notesSz cx="6797675" cy="9926638"/>
  <p:embeddedFontLst>
    <p:embeddedFont>
      <p:font typeface="Kanit" panose="020B0604020202020204" charset="-34"/>
      <p:regular r:id="rId30"/>
      <p:bold r:id="rId31"/>
      <p:italic r:id="rId32"/>
      <p:boldItalic r:id="rId33"/>
    </p:embeddedFont>
  </p:embeddedFont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Kanit" panose="020B0502040204020203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Kanit" panose="020B0502040204020203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Kanit" panose="020B0502040204020203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Kanit" panose="020B0502040204020203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Kanit" panose="020B0502040204020203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Kanit" panose="020B0502040204020203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Kanit" panose="020B0502040204020203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Kanit" panose="020B0502040204020203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Kanit" panose="020B0502040204020203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62B2"/>
    <a:srgbClr val="F4867C"/>
    <a:srgbClr val="FFFFFF"/>
    <a:srgbClr val="FFD38F"/>
    <a:srgbClr val="E9E9EB"/>
    <a:srgbClr val="F5F5F5"/>
    <a:srgbClr val="F9CADB"/>
    <a:srgbClr val="B9B9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4035" autoAdjust="0"/>
  </p:normalViewPr>
  <p:slideViewPr>
    <p:cSldViewPr snapToGrid="0">
      <p:cViewPr>
        <p:scale>
          <a:sx n="100" d="100"/>
          <a:sy n="100" d="100"/>
        </p:scale>
        <p:origin x="459" y="-19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3442" y="51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26" Type="http://schemas.openxmlformats.org/officeDocument/2006/relationships/slide" Target="slides/slide15.xml"/><Relationship Id="rId21" Type="http://schemas.openxmlformats.org/officeDocument/2006/relationships/slide" Target="slides/slide10.xml"/><Relationship Id="rId34" Type="http://schemas.openxmlformats.org/officeDocument/2006/relationships/presProps" Target="presProp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5" Type="http://schemas.openxmlformats.org/officeDocument/2006/relationships/slide" Target="slides/slide14.xml"/><Relationship Id="rId33" Type="http://schemas.openxmlformats.org/officeDocument/2006/relationships/font" Target="fonts/font4.fntdata"/><Relationship Id="rId38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5.xml"/><Relationship Id="rId20" Type="http://schemas.openxmlformats.org/officeDocument/2006/relationships/slide" Target="slides/slide9.xml"/><Relationship Id="rId29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slide" Target="slides/slide13.xml"/><Relationship Id="rId32" Type="http://schemas.openxmlformats.org/officeDocument/2006/relationships/font" Target="fonts/font3.fntdata"/><Relationship Id="rId37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4.xml"/><Relationship Id="rId23" Type="http://schemas.openxmlformats.org/officeDocument/2006/relationships/slide" Target="slides/slide12.xml"/><Relationship Id="rId28" Type="http://schemas.openxmlformats.org/officeDocument/2006/relationships/notesMaster" Target="notesMasters/notesMaster1.xml"/><Relationship Id="rId36" Type="http://schemas.openxmlformats.org/officeDocument/2006/relationships/theme" Target="theme/theme1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8.xml"/><Relationship Id="rId31" Type="http://schemas.openxmlformats.org/officeDocument/2006/relationships/font" Target="fonts/font2.fntdata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3.xml"/><Relationship Id="rId22" Type="http://schemas.openxmlformats.org/officeDocument/2006/relationships/slide" Target="slides/slide11.xml"/><Relationship Id="rId27" Type="http://schemas.openxmlformats.org/officeDocument/2006/relationships/slide" Target="slides/slide16.xml"/><Relationship Id="rId30" Type="http://schemas.openxmlformats.org/officeDocument/2006/relationships/font" Target="fonts/font1.fntdata"/><Relationship Id="rId35" Type="http://schemas.openxmlformats.org/officeDocument/2006/relationships/viewProps" Target="viewProps.xml"/><Relationship Id="rId8" Type="http://schemas.openxmlformats.org/officeDocument/2006/relationships/slideMaster" Target="slideMasters/slideMaster5.xml"/><Relationship Id="rId3" Type="http://schemas.openxmlformats.org/officeDocument/2006/relationships/customXml" Target="../customXml/item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svg"/><Relationship Id="rId1" Type="http://schemas.openxmlformats.org/officeDocument/2006/relationships/image" Target="../media/image17.png"/><Relationship Id="rId6" Type="http://schemas.openxmlformats.org/officeDocument/2006/relationships/image" Target="../media/image22.svg"/><Relationship Id="rId5" Type="http://schemas.openxmlformats.org/officeDocument/2006/relationships/image" Target="../media/image21.png"/><Relationship Id="rId4" Type="http://schemas.openxmlformats.org/officeDocument/2006/relationships/image" Target="../media/image20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svg"/><Relationship Id="rId1" Type="http://schemas.openxmlformats.org/officeDocument/2006/relationships/image" Target="../media/image23.png"/><Relationship Id="rId6" Type="http://schemas.openxmlformats.org/officeDocument/2006/relationships/image" Target="../media/image28.svg"/><Relationship Id="rId5" Type="http://schemas.openxmlformats.org/officeDocument/2006/relationships/image" Target="../media/image27.png"/><Relationship Id="rId4" Type="http://schemas.openxmlformats.org/officeDocument/2006/relationships/image" Target="../media/image26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svg"/><Relationship Id="rId1" Type="http://schemas.openxmlformats.org/officeDocument/2006/relationships/image" Target="../media/image17.png"/><Relationship Id="rId6" Type="http://schemas.openxmlformats.org/officeDocument/2006/relationships/image" Target="../media/image22.svg"/><Relationship Id="rId5" Type="http://schemas.openxmlformats.org/officeDocument/2006/relationships/image" Target="../media/image21.png"/><Relationship Id="rId4" Type="http://schemas.openxmlformats.org/officeDocument/2006/relationships/image" Target="../media/image20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svg"/><Relationship Id="rId1" Type="http://schemas.openxmlformats.org/officeDocument/2006/relationships/image" Target="../media/image23.png"/><Relationship Id="rId6" Type="http://schemas.openxmlformats.org/officeDocument/2006/relationships/image" Target="../media/image28.svg"/><Relationship Id="rId5" Type="http://schemas.openxmlformats.org/officeDocument/2006/relationships/image" Target="../media/image27.png"/><Relationship Id="rId4" Type="http://schemas.openxmlformats.org/officeDocument/2006/relationships/image" Target="../media/image2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DCF394-F5FF-45F9-84BC-CA876F4CFB91}" type="doc">
      <dgm:prSet loTypeId="urn:microsoft.com/office/officeart/2018/2/layout/IconLabelList" loCatId="icon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FEEEA870-76D7-4509-BCE6-704B097A2938}">
      <dgm:prSet/>
      <dgm:spPr/>
      <dgm:t>
        <a:bodyPr/>
        <a:lstStyle/>
        <a:p>
          <a:r>
            <a:rPr lang="en-AU">
              <a:latin typeface="Kanit (Body)"/>
            </a:rPr>
            <a:t>¿Qué es Internet?</a:t>
          </a:r>
          <a:endParaRPr lang="en-US">
            <a:latin typeface="Kanit (Body)"/>
          </a:endParaRPr>
        </a:p>
      </dgm:t>
    </dgm:pt>
    <dgm:pt modelId="{52150708-2E65-48A4-9D82-A239416039B8}" type="parTrans" cxnId="{D3BFCC9F-0BC1-4429-9BF3-D454FA4C10F9}">
      <dgm:prSet/>
      <dgm:spPr/>
      <dgm:t>
        <a:bodyPr/>
        <a:lstStyle/>
        <a:p>
          <a:endParaRPr lang="en-US"/>
        </a:p>
      </dgm:t>
    </dgm:pt>
    <dgm:pt modelId="{6CEC35EA-E9EC-4161-996E-28E0A6263917}" type="sibTrans" cxnId="{D3BFCC9F-0BC1-4429-9BF3-D454FA4C10F9}">
      <dgm:prSet/>
      <dgm:spPr/>
      <dgm:t>
        <a:bodyPr/>
        <a:lstStyle/>
        <a:p>
          <a:endParaRPr lang="en-US"/>
        </a:p>
      </dgm:t>
    </dgm:pt>
    <dgm:pt modelId="{38599437-5F9D-4B07-9FB7-EAC9D060FD23}">
      <dgm:prSet/>
      <dgm:spPr/>
      <dgm:t>
        <a:bodyPr/>
        <a:lstStyle/>
        <a:p>
          <a:r>
            <a:rPr lang="en-AU">
              <a:latin typeface="Kanit (Body)"/>
            </a:rPr>
            <a:t>Requisitos (dispositivo, conexión a Internet)</a:t>
          </a:r>
          <a:endParaRPr lang="en-US">
            <a:latin typeface="Kanit (Body)"/>
          </a:endParaRPr>
        </a:p>
      </dgm:t>
    </dgm:pt>
    <dgm:pt modelId="{F5078FA4-9474-4EEC-847B-215B71D8A143}" type="parTrans" cxnId="{8B0D3102-9EEF-4AE9-AA87-2EE1B506F1EF}">
      <dgm:prSet/>
      <dgm:spPr/>
      <dgm:t>
        <a:bodyPr/>
        <a:lstStyle/>
        <a:p>
          <a:endParaRPr lang="en-US"/>
        </a:p>
      </dgm:t>
    </dgm:pt>
    <dgm:pt modelId="{39109E46-D5E6-419B-900F-27B0EBFC02E0}" type="sibTrans" cxnId="{8B0D3102-9EEF-4AE9-AA87-2EE1B506F1EF}">
      <dgm:prSet/>
      <dgm:spPr/>
      <dgm:t>
        <a:bodyPr/>
        <a:lstStyle/>
        <a:p>
          <a:endParaRPr lang="en-US"/>
        </a:p>
      </dgm:t>
    </dgm:pt>
    <dgm:pt modelId="{EF8DB10D-F894-4D08-95E2-CE8C4F399C44}">
      <dgm:prSet/>
      <dgm:spPr/>
      <dgm:t>
        <a:bodyPr/>
        <a:lstStyle/>
        <a:p>
          <a:r>
            <a:rPr lang="en-AU">
              <a:latin typeface="Kanit (Body)"/>
            </a:rPr>
            <a:t>Cómo conectarse a Internet</a:t>
          </a:r>
          <a:endParaRPr lang="en-US">
            <a:latin typeface="Kanit (Body)"/>
          </a:endParaRPr>
        </a:p>
      </dgm:t>
    </dgm:pt>
    <dgm:pt modelId="{8943245C-78D1-43F7-A8BB-FD3258331148}" type="parTrans" cxnId="{0F2199E4-B6F3-418D-9ECB-22998F3666B2}">
      <dgm:prSet/>
      <dgm:spPr/>
      <dgm:t>
        <a:bodyPr/>
        <a:lstStyle/>
        <a:p>
          <a:endParaRPr lang="en-US"/>
        </a:p>
      </dgm:t>
    </dgm:pt>
    <dgm:pt modelId="{B834DB16-8214-4C53-83BF-881AD2788194}" type="sibTrans" cxnId="{0F2199E4-B6F3-418D-9ECB-22998F3666B2}">
      <dgm:prSet/>
      <dgm:spPr/>
      <dgm:t>
        <a:bodyPr/>
        <a:lstStyle/>
        <a:p>
          <a:endParaRPr lang="en-US"/>
        </a:p>
      </dgm:t>
    </dgm:pt>
    <dgm:pt modelId="{D9FD0F7E-A6A7-40D6-BC80-A29F3825B25F}" type="pres">
      <dgm:prSet presAssocID="{60DCF394-F5FF-45F9-84BC-CA876F4CFB91}" presName="root" presStyleCnt="0">
        <dgm:presLayoutVars>
          <dgm:dir/>
          <dgm:resizeHandles val="exact"/>
        </dgm:presLayoutVars>
      </dgm:prSet>
      <dgm:spPr/>
    </dgm:pt>
    <dgm:pt modelId="{7E9DB15E-4D2A-414F-A238-80DFC498251D}" type="pres">
      <dgm:prSet presAssocID="{FEEEA870-76D7-4509-BCE6-704B097A2938}" presName="compNode" presStyleCnt="0"/>
      <dgm:spPr/>
    </dgm:pt>
    <dgm:pt modelId="{E92E38AD-3FC6-45D0-B34E-688141C95EFF}" type="pres">
      <dgm:prSet presAssocID="{FEEEA870-76D7-4509-BCE6-704B097A2938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ireless router"/>
        </a:ext>
      </dgm:extLst>
    </dgm:pt>
    <dgm:pt modelId="{DC236203-4A50-4863-B0A5-3B9CD8A20C95}" type="pres">
      <dgm:prSet presAssocID="{FEEEA870-76D7-4509-BCE6-704B097A2938}" presName="spaceRect" presStyleCnt="0"/>
      <dgm:spPr/>
    </dgm:pt>
    <dgm:pt modelId="{126DBFF0-F1C7-4CC1-9F31-27B0ADBBBE88}" type="pres">
      <dgm:prSet presAssocID="{FEEEA870-76D7-4509-BCE6-704B097A2938}" presName="textRect" presStyleLbl="revTx" presStyleIdx="0" presStyleCnt="3">
        <dgm:presLayoutVars>
          <dgm:chMax val="1"/>
          <dgm:chPref val="1"/>
        </dgm:presLayoutVars>
      </dgm:prSet>
      <dgm:spPr/>
    </dgm:pt>
    <dgm:pt modelId="{E718AFA4-79CA-4BBB-8A5F-BB0950E99FAA}" type="pres">
      <dgm:prSet presAssocID="{6CEC35EA-E9EC-4161-996E-28E0A6263917}" presName="sibTrans" presStyleCnt="0"/>
      <dgm:spPr/>
    </dgm:pt>
    <dgm:pt modelId="{62037760-D3CA-456F-ACCB-BA324CF9F139}" type="pres">
      <dgm:prSet presAssocID="{38599437-5F9D-4B07-9FB7-EAC9D060FD23}" presName="compNode" presStyleCnt="0"/>
      <dgm:spPr/>
    </dgm:pt>
    <dgm:pt modelId="{A8FDBED9-1FA7-4A06-B2D2-6A82CC605E2A}" type="pres">
      <dgm:prSet presAssocID="{38599437-5F9D-4B07-9FB7-EAC9D060FD23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ireless"/>
        </a:ext>
      </dgm:extLst>
    </dgm:pt>
    <dgm:pt modelId="{49466965-370D-47D3-9010-BDE95403AB1B}" type="pres">
      <dgm:prSet presAssocID="{38599437-5F9D-4B07-9FB7-EAC9D060FD23}" presName="spaceRect" presStyleCnt="0"/>
      <dgm:spPr/>
    </dgm:pt>
    <dgm:pt modelId="{9ED3C6B6-CF08-4A73-A5A1-821EBB88D088}" type="pres">
      <dgm:prSet presAssocID="{38599437-5F9D-4B07-9FB7-EAC9D060FD23}" presName="textRect" presStyleLbl="revTx" presStyleIdx="1" presStyleCnt="3">
        <dgm:presLayoutVars>
          <dgm:chMax val="1"/>
          <dgm:chPref val="1"/>
        </dgm:presLayoutVars>
      </dgm:prSet>
      <dgm:spPr/>
    </dgm:pt>
    <dgm:pt modelId="{CC4EB168-4F57-4260-BEF6-3F8B07ACEB83}" type="pres">
      <dgm:prSet presAssocID="{39109E46-D5E6-419B-900F-27B0EBFC02E0}" presName="sibTrans" presStyleCnt="0"/>
      <dgm:spPr/>
    </dgm:pt>
    <dgm:pt modelId="{4EF68DEB-5ADC-4CD4-B008-2433CA5E2083}" type="pres">
      <dgm:prSet presAssocID="{EF8DB10D-F894-4D08-95E2-CE8C4F399C44}" presName="compNode" presStyleCnt="0"/>
      <dgm:spPr/>
    </dgm:pt>
    <dgm:pt modelId="{04378CDC-33C8-47C5-BEE1-1BBDA30E6621}" type="pres">
      <dgm:prSet presAssocID="{EF8DB10D-F894-4D08-95E2-CE8C4F399C44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Wi-Fi"/>
        </a:ext>
      </dgm:extLst>
    </dgm:pt>
    <dgm:pt modelId="{69A8023B-7569-4FD5-BDEB-F09FDD3D847C}" type="pres">
      <dgm:prSet presAssocID="{EF8DB10D-F894-4D08-95E2-CE8C4F399C44}" presName="spaceRect" presStyleCnt="0"/>
      <dgm:spPr/>
    </dgm:pt>
    <dgm:pt modelId="{433C1E45-6E43-4C65-9D78-48A7CB05B6CC}" type="pres">
      <dgm:prSet presAssocID="{EF8DB10D-F894-4D08-95E2-CE8C4F399C44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8B0D3102-9EEF-4AE9-AA87-2EE1B506F1EF}" srcId="{60DCF394-F5FF-45F9-84BC-CA876F4CFB91}" destId="{38599437-5F9D-4B07-9FB7-EAC9D060FD23}" srcOrd="1" destOrd="0" parTransId="{F5078FA4-9474-4EEC-847B-215B71D8A143}" sibTransId="{39109E46-D5E6-419B-900F-27B0EBFC02E0}"/>
    <dgm:cxn modelId="{48595B49-206C-4DF5-9049-D1760B74041F}" type="presOf" srcId="{38599437-5F9D-4B07-9FB7-EAC9D060FD23}" destId="{9ED3C6B6-CF08-4A73-A5A1-821EBB88D088}" srcOrd="0" destOrd="0" presId="urn:microsoft.com/office/officeart/2018/2/layout/IconLabelList"/>
    <dgm:cxn modelId="{D3BFCC9F-0BC1-4429-9BF3-D454FA4C10F9}" srcId="{60DCF394-F5FF-45F9-84BC-CA876F4CFB91}" destId="{FEEEA870-76D7-4509-BCE6-704B097A2938}" srcOrd="0" destOrd="0" parTransId="{52150708-2E65-48A4-9D82-A239416039B8}" sibTransId="{6CEC35EA-E9EC-4161-996E-28E0A6263917}"/>
    <dgm:cxn modelId="{11C1FDA5-C2E5-4D8D-8A26-8E7E3E5E8477}" type="presOf" srcId="{FEEEA870-76D7-4509-BCE6-704B097A2938}" destId="{126DBFF0-F1C7-4CC1-9F31-27B0ADBBBE88}" srcOrd="0" destOrd="0" presId="urn:microsoft.com/office/officeart/2018/2/layout/IconLabelList"/>
    <dgm:cxn modelId="{E27BE7AE-DDA7-4E09-AC71-13948F95E9E9}" type="presOf" srcId="{60DCF394-F5FF-45F9-84BC-CA876F4CFB91}" destId="{D9FD0F7E-A6A7-40D6-BC80-A29F3825B25F}" srcOrd="0" destOrd="0" presId="urn:microsoft.com/office/officeart/2018/2/layout/IconLabelList"/>
    <dgm:cxn modelId="{910700CE-6A88-47E4-A0CE-996B159DB3F9}" type="presOf" srcId="{EF8DB10D-F894-4D08-95E2-CE8C4F399C44}" destId="{433C1E45-6E43-4C65-9D78-48A7CB05B6CC}" srcOrd="0" destOrd="0" presId="urn:microsoft.com/office/officeart/2018/2/layout/IconLabelList"/>
    <dgm:cxn modelId="{0F2199E4-B6F3-418D-9ECB-22998F3666B2}" srcId="{60DCF394-F5FF-45F9-84BC-CA876F4CFB91}" destId="{EF8DB10D-F894-4D08-95E2-CE8C4F399C44}" srcOrd="2" destOrd="0" parTransId="{8943245C-78D1-43F7-A8BB-FD3258331148}" sibTransId="{B834DB16-8214-4C53-83BF-881AD2788194}"/>
    <dgm:cxn modelId="{98309D71-A6A6-4D67-87F7-D39EF29FD24D}" type="presParOf" srcId="{D9FD0F7E-A6A7-40D6-BC80-A29F3825B25F}" destId="{7E9DB15E-4D2A-414F-A238-80DFC498251D}" srcOrd="0" destOrd="0" presId="urn:microsoft.com/office/officeart/2018/2/layout/IconLabelList"/>
    <dgm:cxn modelId="{234BF2A9-F5AD-4B36-A9AE-86481EABFFA4}" type="presParOf" srcId="{7E9DB15E-4D2A-414F-A238-80DFC498251D}" destId="{E92E38AD-3FC6-45D0-B34E-688141C95EFF}" srcOrd="0" destOrd="0" presId="urn:microsoft.com/office/officeart/2018/2/layout/IconLabelList"/>
    <dgm:cxn modelId="{C4DA6E89-7F6F-46F2-AC60-0735290B0759}" type="presParOf" srcId="{7E9DB15E-4D2A-414F-A238-80DFC498251D}" destId="{DC236203-4A50-4863-B0A5-3B9CD8A20C95}" srcOrd="1" destOrd="0" presId="urn:microsoft.com/office/officeart/2018/2/layout/IconLabelList"/>
    <dgm:cxn modelId="{AB41CA0C-3EC8-4A86-95B8-00ADBBC5F1D0}" type="presParOf" srcId="{7E9DB15E-4D2A-414F-A238-80DFC498251D}" destId="{126DBFF0-F1C7-4CC1-9F31-27B0ADBBBE88}" srcOrd="2" destOrd="0" presId="urn:microsoft.com/office/officeart/2018/2/layout/IconLabelList"/>
    <dgm:cxn modelId="{EAA5BE48-FA96-4D6E-9375-BB644CDADBB2}" type="presParOf" srcId="{D9FD0F7E-A6A7-40D6-BC80-A29F3825B25F}" destId="{E718AFA4-79CA-4BBB-8A5F-BB0950E99FAA}" srcOrd="1" destOrd="0" presId="urn:microsoft.com/office/officeart/2018/2/layout/IconLabelList"/>
    <dgm:cxn modelId="{F0ADE897-CFFE-4D2C-9906-B46C8D1A9BF8}" type="presParOf" srcId="{D9FD0F7E-A6A7-40D6-BC80-A29F3825B25F}" destId="{62037760-D3CA-456F-ACCB-BA324CF9F139}" srcOrd="2" destOrd="0" presId="urn:microsoft.com/office/officeart/2018/2/layout/IconLabelList"/>
    <dgm:cxn modelId="{A3938D2A-2CD2-4CF9-9184-B10870DC2D13}" type="presParOf" srcId="{62037760-D3CA-456F-ACCB-BA324CF9F139}" destId="{A8FDBED9-1FA7-4A06-B2D2-6A82CC605E2A}" srcOrd="0" destOrd="0" presId="urn:microsoft.com/office/officeart/2018/2/layout/IconLabelList"/>
    <dgm:cxn modelId="{F2D329C0-3DA1-4AFC-A0B2-C82AD2AB311E}" type="presParOf" srcId="{62037760-D3CA-456F-ACCB-BA324CF9F139}" destId="{49466965-370D-47D3-9010-BDE95403AB1B}" srcOrd="1" destOrd="0" presId="urn:microsoft.com/office/officeart/2018/2/layout/IconLabelList"/>
    <dgm:cxn modelId="{BBF24303-2AC5-4E77-82F3-92AE4BD3CFBA}" type="presParOf" srcId="{62037760-D3CA-456F-ACCB-BA324CF9F139}" destId="{9ED3C6B6-CF08-4A73-A5A1-821EBB88D088}" srcOrd="2" destOrd="0" presId="urn:microsoft.com/office/officeart/2018/2/layout/IconLabelList"/>
    <dgm:cxn modelId="{3E8AB271-C6CB-436B-9A9B-875FE7353FEF}" type="presParOf" srcId="{D9FD0F7E-A6A7-40D6-BC80-A29F3825B25F}" destId="{CC4EB168-4F57-4260-BEF6-3F8B07ACEB83}" srcOrd="3" destOrd="0" presId="urn:microsoft.com/office/officeart/2018/2/layout/IconLabelList"/>
    <dgm:cxn modelId="{11104F88-165D-4F2B-A439-D19F8CCA781E}" type="presParOf" srcId="{D9FD0F7E-A6A7-40D6-BC80-A29F3825B25F}" destId="{4EF68DEB-5ADC-4CD4-B008-2433CA5E2083}" srcOrd="4" destOrd="0" presId="urn:microsoft.com/office/officeart/2018/2/layout/IconLabelList"/>
    <dgm:cxn modelId="{E7112BAF-0BFB-4F73-B8C7-5EEFDFC6BB81}" type="presParOf" srcId="{4EF68DEB-5ADC-4CD4-B008-2433CA5E2083}" destId="{04378CDC-33C8-47C5-BEE1-1BBDA30E6621}" srcOrd="0" destOrd="0" presId="urn:microsoft.com/office/officeart/2018/2/layout/IconLabelList"/>
    <dgm:cxn modelId="{E7A3ACE5-5C48-405A-A360-78CAFCCCE26A}" type="presParOf" srcId="{4EF68DEB-5ADC-4CD4-B008-2433CA5E2083}" destId="{69A8023B-7569-4FD5-BDEB-F09FDD3D847C}" srcOrd="1" destOrd="0" presId="urn:microsoft.com/office/officeart/2018/2/layout/IconLabelList"/>
    <dgm:cxn modelId="{89B25F3D-A38F-4C40-B3C6-7C1D117736D8}" type="presParOf" srcId="{4EF68DEB-5ADC-4CD4-B008-2433CA5E2083}" destId="{433C1E45-6E43-4C65-9D78-48A7CB05B6CC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612797F-90DB-406A-A7F0-899C9A84CA74}" type="doc">
      <dgm:prSet loTypeId="urn:microsoft.com/office/officeart/2018/5/layout/IconCircleLabelList" loCatId="icon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DD2036F9-CC2C-409B-BB6D-28FDBF38A1E8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000" b="0" i="0" cap="none" baseline="0"/>
            <a:t>Uso de un navegador web</a:t>
          </a:r>
          <a:endParaRPr lang="en-US" sz="2000" cap="none" baseline="0"/>
        </a:p>
      </dgm:t>
    </dgm:pt>
    <dgm:pt modelId="{1CCB7C0B-89DE-4117-92CA-5366D0FFFAD8}" type="parTrans" cxnId="{14A211C3-E5CD-4FAD-B05A-51C982C0A536}">
      <dgm:prSet/>
      <dgm:spPr/>
      <dgm:t>
        <a:bodyPr/>
        <a:lstStyle/>
        <a:p>
          <a:endParaRPr lang="en-US"/>
        </a:p>
      </dgm:t>
    </dgm:pt>
    <dgm:pt modelId="{5E7B32FA-5626-4B0A-B755-A0FFCC2AA625}" type="sibTrans" cxnId="{14A211C3-E5CD-4FAD-B05A-51C982C0A536}">
      <dgm:prSet/>
      <dgm:spPr/>
      <dgm:t>
        <a:bodyPr/>
        <a:lstStyle/>
        <a:p>
          <a:endParaRPr lang="en-US"/>
        </a:p>
      </dgm:t>
    </dgm:pt>
    <dgm:pt modelId="{233AD2ED-0F79-44AE-8639-BFFA7030517B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000" b="0" i="0" cap="none" baseline="0"/>
            <a:t>Búsqueda de información</a:t>
          </a:r>
          <a:endParaRPr lang="en-US" sz="2000" cap="none" baseline="0"/>
        </a:p>
      </dgm:t>
    </dgm:pt>
    <dgm:pt modelId="{DD693727-C7F3-4772-B4FA-BA205EAC4623}" type="parTrans" cxnId="{B137AB54-78F1-4E23-A7FA-1481B4693704}">
      <dgm:prSet/>
      <dgm:spPr/>
      <dgm:t>
        <a:bodyPr/>
        <a:lstStyle/>
        <a:p>
          <a:endParaRPr lang="en-US"/>
        </a:p>
      </dgm:t>
    </dgm:pt>
    <dgm:pt modelId="{73087D1C-629F-4AC7-9F28-0D5A597E02D9}" type="sibTrans" cxnId="{B137AB54-78F1-4E23-A7FA-1481B4693704}">
      <dgm:prSet/>
      <dgm:spPr/>
      <dgm:t>
        <a:bodyPr/>
        <a:lstStyle/>
        <a:p>
          <a:endParaRPr lang="en-US"/>
        </a:p>
      </dgm:t>
    </dgm:pt>
    <dgm:pt modelId="{F23BDDE0-0547-4B97-BD4B-B773F77E9000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2000" b="0" i="0" cap="none" baseline="0"/>
            <a:t> Sitios web</a:t>
          </a:r>
          <a:endParaRPr lang="en-US" sz="2000" cap="none" baseline="0"/>
        </a:p>
      </dgm:t>
    </dgm:pt>
    <dgm:pt modelId="{1D841FF9-2B19-4519-B1A1-B9D04AA29F8E}" type="parTrans" cxnId="{7F1840CC-8A5B-467C-B3A5-CBF874695BBD}">
      <dgm:prSet/>
      <dgm:spPr/>
      <dgm:t>
        <a:bodyPr/>
        <a:lstStyle/>
        <a:p>
          <a:endParaRPr lang="en-US"/>
        </a:p>
      </dgm:t>
    </dgm:pt>
    <dgm:pt modelId="{A9C21E23-2641-436D-9208-6307892E2AFE}" type="sibTrans" cxnId="{7F1840CC-8A5B-467C-B3A5-CBF874695BBD}">
      <dgm:prSet/>
      <dgm:spPr/>
      <dgm:t>
        <a:bodyPr/>
        <a:lstStyle/>
        <a:p>
          <a:endParaRPr lang="en-US"/>
        </a:p>
      </dgm:t>
    </dgm:pt>
    <dgm:pt modelId="{8D6702BC-5122-4CDC-BC59-03E0ACCF0433}" type="pres">
      <dgm:prSet presAssocID="{A612797F-90DB-406A-A7F0-899C9A84CA74}" presName="root" presStyleCnt="0">
        <dgm:presLayoutVars>
          <dgm:dir/>
          <dgm:resizeHandles val="exact"/>
        </dgm:presLayoutVars>
      </dgm:prSet>
      <dgm:spPr/>
    </dgm:pt>
    <dgm:pt modelId="{8D2EC5D1-BFBB-4CCA-A89E-E443196427F0}" type="pres">
      <dgm:prSet presAssocID="{DD2036F9-CC2C-409B-BB6D-28FDBF38A1E8}" presName="compNode" presStyleCnt="0"/>
      <dgm:spPr/>
    </dgm:pt>
    <dgm:pt modelId="{C9797392-E7B9-4CEA-91B9-3A16BA64980E}" type="pres">
      <dgm:prSet presAssocID="{DD2036F9-CC2C-409B-BB6D-28FDBF38A1E8}" presName="iconBgRect" presStyleLbl="bgShp" presStyleIdx="0" presStyleCnt="3"/>
      <dgm:spPr/>
    </dgm:pt>
    <dgm:pt modelId="{E2F04202-03CF-40F1-84F2-A09657B753E3}" type="pres">
      <dgm:prSet presAssocID="{DD2036F9-CC2C-409B-BB6D-28FDBF38A1E8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Monitor"/>
        </a:ext>
      </dgm:extLst>
    </dgm:pt>
    <dgm:pt modelId="{ED5BC7BD-1B56-4355-BEBB-5A5D2C5D32EC}" type="pres">
      <dgm:prSet presAssocID="{DD2036F9-CC2C-409B-BB6D-28FDBF38A1E8}" presName="spaceRect" presStyleCnt="0"/>
      <dgm:spPr/>
    </dgm:pt>
    <dgm:pt modelId="{5AA735E8-5D09-4B86-BAE9-CE6AB621A7DF}" type="pres">
      <dgm:prSet presAssocID="{DD2036F9-CC2C-409B-BB6D-28FDBF38A1E8}" presName="textRect" presStyleLbl="revTx" presStyleIdx="0" presStyleCnt="3">
        <dgm:presLayoutVars>
          <dgm:chMax val="1"/>
          <dgm:chPref val="1"/>
        </dgm:presLayoutVars>
      </dgm:prSet>
      <dgm:spPr/>
    </dgm:pt>
    <dgm:pt modelId="{B89E7FD5-F894-48DF-885B-1E49085A1092}" type="pres">
      <dgm:prSet presAssocID="{5E7B32FA-5626-4B0A-B755-A0FFCC2AA625}" presName="sibTrans" presStyleCnt="0"/>
      <dgm:spPr/>
    </dgm:pt>
    <dgm:pt modelId="{C175ACA2-7019-4A3E-B088-B577B927D783}" type="pres">
      <dgm:prSet presAssocID="{233AD2ED-0F79-44AE-8639-BFFA7030517B}" presName="compNode" presStyleCnt="0"/>
      <dgm:spPr/>
    </dgm:pt>
    <dgm:pt modelId="{E4D30F78-174F-415E-B00E-B7AA3442AA9D}" type="pres">
      <dgm:prSet presAssocID="{233AD2ED-0F79-44AE-8639-BFFA7030517B}" presName="iconBgRect" presStyleLbl="bgShp" presStyleIdx="1" presStyleCnt="3"/>
      <dgm:spPr/>
    </dgm:pt>
    <dgm:pt modelId="{E2FC64E7-F4F8-4C49-B487-CBF09731FDE9}" type="pres">
      <dgm:prSet presAssocID="{233AD2ED-0F79-44AE-8639-BFFA7030517B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Research"/>
        </a:ext>
      </dgm:extLst>
    </dgm:pt>
    <dgm:pt modelId="{65DBF3BB-7299-4ED3-8B91-FC461F0EAC13}" type="pres">
      <dgm:prSet presAssocID="{233AD2ED-0F79-44AE-8639-BFFA7030517B}" presName="spaceRect" presStyleCnt="0"/>
      <dgm:spPr/>
    </dgm:pt>
    <dgm:pt modelId="{949B162A-5B67-4555-8863-0076D724ED87}" type="pres">
      <dgm:prSet presAssocID="{233AD2ED-0F79-44AE-8639-BFFA7030517B}" presName="textRect" presStyleLbl="revTx" presStyleIdx="1" presStyleCnt="3">
        <dgm:presLayoutVars>
          <dgm:chMax val="1"/>
          <dgm:chPref val="1"/>
        </dgm:presLayoutVars>
      </dgm:prSet>
      <dgm:spPr/>
    </dgm:pt>
    <dgm:pt modelId="{43078975-6EEB-42F6-ADD6-40E183A7FDAD}" type="pres">
      <dgm:prSet presAssocID="{73087D1C-629F-4AC7-9F28-0D5A597E02D9}" presName="sibTrans" presStyleCnt="0"/>
      <dgm:spPr/>
    </dgm:pt>
    <dgm:pt modelId="{DEDFBE60-5588-4814-89E5-7103A6F4B12D}" type="pres">
      <dgm:prSet presAssocID="{F23BDDE0-0547-4B97-BD4B-B773F77E9000}" presName="compNode" presStyleCnt="0"/>
      <dgm:spPr/>
    </dgm:pt>
    <dgm:pt modelId="{BBD1D960-0FC3-42E1-AA57-E69590489873}" type="pres">
      <dgm:prSet presAssocID="{F23BDDE0-0547-4B97-BD4B-B773F77E9000}" presName="iconBgRect" presStyleLbl="bgShp" presStyleIdx="2" presStyleCnt="3"/>
      <dgm:spPr/>
    </dgm:pt>
    <dgm:pt modelId="{EAD16175-27CB-412D-8F8A-19402FB18A77}" type="pres">
      <dgm:prSet presAssocID="{F23BDDE0-0547-4B97-BD4B-B773F77E9000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Laptop"/>
        </a:ext>
      </dgm:extLst>
    </dgm:pt>
    <dgm:pt modelId="{4744F41D-0E13-44C8-A3B1-DF02F4A9F7EF}" type="pres">
      <dgm:prSet presAssocID="{F23BDDE0-0547-4B97-BD4B-B773F77E9000}" presName="spaceRect" presStyleCnt="0"/>
      <dgm:spPr/>
    </dgm:pt>
    <dgm:pt modelId="{EFBB6AAF-FD7F-4B1B-92BA-46E6162E7E47}" type="pres">
      <dgm:prSet presAssocID="{F23BDDE0-0547-4B97-BD4B-B773F77E9000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731DA422-422B-4FB2-AC6D-B3998F3CD915}" type="presOf" srcId="{DD2036F9-CC2C-409B-BB6D-28FDBF38A1E8}" destId="{5AA735E8-5D09-4B86-BAE9-CE6AB621A7DF}" srcOrd="0" destOrd="0" presId="urn:microsoft.com/office/officeart/2018/5/layout/IconCircleLabelList"/>
    <dgm:cxn modelId="{B137AB54-78F1-4E23-A7FA-1481B4693704}" srcId="{A612797F-90DB-406A-A7F0-899C9A84CA74}" destId="{233AD2ED-0F79-44AE-8639-BFFA7030517B}" srcOrd="1" destOrd="0" parTransId="{DD693727-C7F3-4772-B4FA-BA205EAC4623}" sibTransId="{73087D1C-629F-4AC7-9F28-0D5A597E02D9}"/>
    <dgm:cxn modelId="{7C715B9C-95BA-4A5A-868B-56F5892728A6}" type="presOf" srcId="{A612797F-90DB-406A-A7F0-899C9A84CA74}" destId="{8D6702BC-5122-4CDC-BC59-03E0ACCF0433}" srcOrd="0" destOrd="0" presId="urn:microsoft.com/office/officeart/2018/5/layout/IconCircleLabelList"/>
    <dgm:cxn modelId="{14A211C3-E5CD-4FAD-B05A-51C982C0A536}" srcId="{A612797F-90DB-406A-A7F0-899C9A84CA74}" destId="{DD2036F9-CC2C-409B-BB6D-28FDBF38A1E8}" srcOrd="0" destOrd="0" parTransId="{1CCB7C0B-89DE-4117-92CA-5366D0FFFAD8}" sibTransId="{5E7B32FA-5626-4B0A-B755-A0FFCC2AA625}"/>
    <dgm:cxn modelId="{7F1840CC-8A5B-467C-B3A5-CBF874695BBD}" srcId="{A612797F-90DB-406A-A7F0-899C9A84CA74}" destId="{F23BDDE0-0547-4B97-BD4B-B773F77E9000}" srcOrd="2" destOrd="0" parTransId="{1D841FF9-2B19-4519-B1A1-B9D04AA29F8E}" sibTransId="{A9C21E23-2641-436D-9208-6307892E2AFE}"/>
    <dgm:cxn modelId="{3CDD06CD-6006-4A96-B229-2026AE7EF645}" type="presOf" srcId="{233AD2ED-0F79-44AE-8639-BFFA7030517B}" destId="{949B162A-5B67-4555-8863-0076D724ED87}" srcOrd="0" destOrd="0" presId="urn:microsoft.com/office/officeart/2018/5/layout/IconCircleLabelList"/>
    <dgm:cxn modelId="{1D0392DB-52EE-4FF1-95B2-8DE7697066AB}" type="presOf" srcId="{F23BDDE0-0547-4B97-BD4B-B773F77E9000}" destId="{EFBB6AAF-FD7F-4B1B-92BA-46E6162E7E47}" srcOrd="0" destOrd="0" presId="urn:microsoft.com/office/officeart/2018/5/layout/IconCircleLabelList"/>
    <dgm:cxn modelId="{C5E15919-3788-4362-9429-F97825A7A300}" type="presParOf" srcId="{8D6702BC-5122-4CDC-BC59-03E0ACCF0433}" destId="{8D2EC5D1-BFBB-4CCA-A89E-E443196427F0}" srcOrd="0" destOrd="0" presId="urn:microsoft.com/office/officeart/2018/5/layout/IconCircleLabelList"/>
    <dgm:cxn modelId="{02E047A7-72CA-487F-AF0C-8B3303F56A4E}" type="presParOf" srcId="{8D2EC5D1-BFBB-4CCA-A89E-E443196427F0}" destId="{C9797392-E7B9-4CEA-91B9-3A16BA64980E}" srcOrd="0" destOrd="0" presId="urn:microsoft.com/office/officeart/2018/5/layout/IconCircleLabelList"/>
    <dgm:cxn modelId="{F16B2CA3-215D-4AA2-956F-68ADD623109F}" type="presParOf" srcId="{8D2EC5D1-BFBB-4CCA-A89E-E443196427F0}" destId="{E2F04202-03CF-40F1-84F2-A09657B753E3}" srcOrd="1" destOrd="0" presId="urn:microsoft.com/office/officeart/2018/5/layout/IconCircleLabelList"/>
    <dgm:cxn modelId="{6D72C5F5-A2E6-4CAC-8F32-FE07A09E084D}" type="presParOf" srcId="{8D2EC5D1-BFBB-4CCA-A89E-E443196427F0}" destId="{ED5BC7BD-1B56-4355-BEBB-5A5D2C5D32EC}" srcOrd="2" destOrd="0" presId="urn:microsoft.com/office/officeart/2018/5/layout/IconCircleLabelList"/>
    <dgm:cxn modelId="{E4D89B11-978C-4AAA-ABBC-97A0E341F6DE}" type="presParOf" srcId="{8D2EC5D1-BFBB-4CCA-A89E-E443196427F0}" destId="{5AA735E8-5D09-4B86-BAE9-CE6AB621A7DF}" srcOrd="3" destOrd="0" presId="urn:microsoft.com/office/officeart/2018/5/layout/IconCircleLabelList"/>
    <dgm:cxn modelId="{0D207E8F-E934-433D-B3FC-B4D47631C1EC}" type="presParOf" srcId="{8D6702BC-5122-4CDC-BC59-03E0ACCF0433}" destId="{B89E7FD5-F894-48DF-885B-1E49085A1092}" srcOrd="1" destOrd="0" presId="urn:microsoft.com/office/officeart/2018/5/layout/IconCircleLabelList"/>
    <dgm:cxn modelId="{217FB1C2-1227-43FD-B9BD-8996AA79F9F1}" type="presParOf" srcId="{8D6702BC-5122-4CDC-BC59-03E0ACCF0433}" destId="{C175ACA2-7019-4A3E-B088-B577B927D783}" srcOrd="2" destOrd="0" presId="urn:microsoft.com/office/officeart/2018/5/layout/IconCircleLabelList"/>
    <dgm:cxn modelId="{B66F31F8-7F87-45A9-AB90-50FB20F2B768}" type="presParOf" srcId="{C175ACA2-7019-4A3E-B088-B577B927D783}" destId="{E4D30F78-174F-415E-B00E-B7AA3442AA9D}" srcOrd="0" destOrd="0" presId="urn:microsoft.com/office/officeart/2018/5/layout/IconCircleLabelList"/>
    <dgm:cxn modelId="{DA609C7B-B5B8-41BC-B158-1453C43A17C1}" type="presParOf" srcId="{C175ACA2-7019-4A3E-B088-B577B927D783}" destId="{E2FC64E7-F4F8-4C49-B487-CBF09731FDE9}" srcOrd="1" destOrd="0" presId="urn:microsoft.com/office/officeart/2018/5/layout/IconCircleLabelList"/>
    <dgm:cxn modelId="{D84DE727-80A5-436A-B66F-6A139AF925D5}" type="presParOf" srcId="{C175ACA2-7019-4A3E-B088-B577B927D783}" destId="{65DBF3BB-7299-4ED3-8B91-FC461F0EAC13}" srcOrd="2" destOrd="0" presId="urn:microsoft.com/office/officeart/2018/5/layout/IconCircleLabelList"/>
    <dgm:cxn modelId="{C4F6A1DA-948F-42E7-82A1-5EBF37757340}" type="presParOf" srcId="{C175ACA2-7019-4A3E-B088-B577B927D783}" destId="{949B162A-5B67-4555-8863-0076D724ED87}" srcOrd="3" destOrd="0" presId="urn:microsoft.com/office/officeart/2018/5/layout/IconCircleLabelList"/>
    <dgm:cxn modelId="{2C1A209A-44FB-491D-99B1-E2622598DAEA}" type="presParOf" srcId="{8D6702BC-5122-4CDC-BC59-03E0ACCF0433}" destId="{43078975-6EEB-42F6-ADD6-40E183A7FDAD}" srcOrd="3" destOrd="0" presId="urn:microsoft.com/office/officeart/2018/5/layout/IconCircleLabelList"/>
    <dgm:cxn modelId="{7B21A0AE-737F-4FB1-9C62-DB58B645644E}" type="presParOf" srcId="{8D6702BC-5122-4CDC-BC59-03E0ACCF0433}" destId="{DEDFBE60-5588-4814-89E5-7103A6F4B12D}" srcOrd="4" destOrd="0" presId="urn:microsoft.com/office/officeart/2018/5/layout/IconCircleLabelList"/>
    <dgm:cxn modelId="{215DAF81-E4AA-4B52-892B-07D939989B94}" type="presParOf" srcId="{DEDFBE60-5588-4814-89E5-7103A6F4B12D}" destId="{BBD1D960-0FC3-42E1-AA57-E69590489873}" srcOrd="0" destOrd="0" presId="urn:microsoft.com/office/officeart/2018/5/layout/IconCircleLabelList"/>
    <dgm:cxn modelId="{1400D92C-A4E7-4609-8DEC-101400782846}" type="presParOf" srcId="{DEDFBE60-5588-4814-89E5-7103A6F4B12D}" destId="{EAD16175-27CB-412D-8F8A-19402FB18A77}" srcOrd="1" destOrd="0" presId="urn:microsoft.com/office/officeart/2018/5/layout/IconCircleLabelList"/>
    <dgm:cxn modelId="{ACE63680-68F0-4154-88CC-76369622B970}" type="presParOf" srcId="{DEDFBE60-5588-4814-89E5-7103A6F4B12D}" destId="{4744F41D-0E13-44C8-A3B1-DF02F4A9F7EF}" srcOrd="2" destOrd="0" presId="urn:microsoft.com/office/officeart/2018/5/layout/IconCircleLabelList"/>
    <dgm:cxn modelId="{24BDE754-10AC-4B4D-B586-47F7032A5CE8}" type="presParOf" srcId="{DEDFBE60-5588-4814-89E5-7103A6F4B12D}" destId="{EFBB6AAF-FD7F-4B1B-92BA-46E6162E7E47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D80F5A9-E7EE-41C0-8221-96165DD27CC9}" type="doc">
      <dgm:prSet loTypeId="urn:microsoft.com/office/officeart/2018/5/layout/IconCircleLabelList" loCatId="icon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B36C2E99-3582-4285-9B48-6012DCC7D40F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AU" sz="2400" cap="none" baseline="0" dirty="0" err="1"/>
            <a:t>Configuración</a:t>
          </a:r>
          <a:r>
            <a:rPr lang="en-AU" sz="2400" cap="none" baseline="0" dirty="0"/>
            <a:t> de la </a:t>
          </a:r>
          <a:r>
            <a:rPr lang="en-AU" sz="2400" cap="none" baseline="0" dirty="0" err="1"/>
            <a:t>seguridad</a:t>
          </a:r>
          <a:r>
            <a:rPr lang="en-AU" sz="2400" cap="none" baseline="0" dirty="0"/>
            <a:t> y </a:t>
          </a:r>
          <a:r>
            <a:rPr lang="en-AU" sz="2400" cap="none" baseline="0" dirty="0" err="1"/>
            <a:t>privacidad</a:t>
          </a:r>
          <a:endParaRPr lang="en-US" sz="2400" cap="none" baseline="0" dirty="0"/>
        </a:p>
      </dgm:t>
    </dgm:pt>
    <dgm:pt modelId="{61158084-A450-4C14-8DA6-39A1893850E1}" type="parTrans" cxnId="{C88C7E2D-095F-4899-A69C-4AD7F6F24B56}">
      <dgm:prSet/>
      <dgm:spPr/>
      <dgm:t>
        <a:bodyPr/>
        <a:lstStyle/>
        <a:p>
          <a:endParaRPr lang="en-US"/>
        </a:p>
      </dgm:t>
    </dgm:pt>
    <dgm:pt modelId="{FA4E1D6D-9320-45F5-B6F5-B9C90864B4AD}" type="sibTrans" cxnId="{C88C7E2D-095F-4899-A69C-4AD7F6F24B56}">
      <dgm:prSet/>
      <dgm:spPr/>
      <dgm:t>
        <a:bodyPr/>
        <a:lstStyle/>
        <a:p>
          <a:endParaRPr lang="en-US"/>
        </a:p>
      </dgm:t>
    </dgm:pt>
    <dgm:pt modelId="{1AA3871A-9697-4838-B29F-7578E8AA6A9A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AU" sz="2400" cap="none" baseline="0"/>
            <a:t>Compras seguras en línea</a:t>
          </a:r>
          <a:endParaRPr lang="en-US" sz="2400" cap="none" baseline="0"/>
        </a:p>
      </dgm:t>
    </dgm:pt>
    <dgm:pt modelId="{AE70ED0D-E201-4422-8372-0B2B0AD99327}" type="parTrans" cxnId="{2DF86816-90C5-40B0-9F27-8A5E33DAEEA2}">
      <dgm:prSet/>
      <dgm:spPr/>
      <dgm:t>
        <a:bodyPr/>
        <a:lstStyle/>
        <a:p>
          <a:endParaRPr lang="en-US"/>
        </a:p>
      </dgm:t>
    </dgm:pt>
    <dgm:pt modelId="{50E5C07C-3104-44C5-AAC8-5ED0B03893E3}" type="sibTrans" cxnId="{2DF86816-90C5-40B0-9F27-8A5E33DAEEA2}">
      <dgm:prSet/>
      <dgm:spPr/>
      <dgm:t>
        <a:bodyPr/>
        <a:lstStyle/>
        <a:p>
          <a:endParaRPr lang="en-US"/>
        </a:p>
      </dgm:t>
    </dgm:pt>
    <dgm:pt modelId="{531C96A5-8DAD-42C7-9530-10E3A915BBC5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AU" sz="2400" cap="none" baseline="0" dirty="0" err="1"/>
            <a:t>Protección</a:t>
          </a:r>
          <a:r>
            <a:rPr lang="en-AU" sz="2400" cap="none" baseline="0" dirty="0"/>
            <a:t> de la </a:t>
          </a:r>
          <a:r>
            <a:rPr lang="en-AU" sz="2400" cap="none" baseline="0" dirty="0" err="1"/>
            <a:t>información</a:t>
          </a:r>
          <a:r>
            <a:rPr lang="en-AU" sz="2400" cap="none" baseline="0" dirty="0"/>
            <a:t> personal</a:t>
          </a:r>
          <a:endParaRPr lang="en-US" sz="2400" cap="none" baseline="0" dirty="0"/>
        </a:p>
      </dgm:t>
    </dgm:pt>
    <dgm:pt modelId="{39CDC299-93AA-4F5D-8BBB-FD18356C43F5}" type="parTrans" cxnId="{69CA627C-2A1B-4A60-A91D-C75D5FC4196A}">
      <dgm:prSet/>
      <dgm:spPr/>
      <dgm:t>
        <a:bodyPr/>
        <a:lstStyle/>
        <a:p>
          <a:endParaRPr lang="en-US"/>
        </a:p>
      </dgm:t>
    </dgm:pt>
    <dgm:pt modelId="{01131849-E54F-4630-876F-DFBD60EDF164}" type="sibTrans" cxnId="{69CA627C-2A1B-4A60-A91D-C75D5FC4196A}">
      <dgm:prSet/>
      <dgm:spPr/>
      <dgm:t>
        <a:bodyPr/>
        <a:lstStyle/>
        <a:p>
          <a:endParaRPr lang="en-US"/>
        </a:p>
      </dgm:t>
    </dgm:pt>
    <dgm:pt modelId="{18066DE1-E74F-4A32-AE9B-D01B774E4B37}" type="pres">
      <dgm:prSet presAssocID="{AD80F5A9-E7EE-41C0-8221-96165DD27CC9}" presName="root" presStyleCnt="0">
        <dgm:presLayoutVars>
          <dgm:dir/>
          <dgm:resizeHandles val="exact"/>
        </dgm:presLayoutVars>
      </dgm:prSet>
      <dgm:spPr/>
    </dgm:pt>
    <dgm:pt modelId="{9907D2CA-1E99-4CE9-91E4-887AF36F14B1}" type="pres">
      <dgm:prSet presAssocID="{B36C2E99-3582-4285-9B48-6012DCC7D40F}" presName="compNode" presStyleCnt="0"/>
      <dgm:spPr/>
    </dgm:pt>
    <dgm:pt modelId="{FBF2032A-1E66-455D-AE41-7B96EE103653}" type="pres">
      <dgm:prSet presAssocID="{B36C2E99-3582-4285-9B48-6012DCC7D40F}" presName="iconBgRect" presStyleLbl="bgShp" presStyleIdx="0" presStyleCnt="3"/>
      <dgm:spPr/>
    </dgm:pt>
    <dgm:pt modelId="{D31BF3A3-C589-4339-8838-9AC8825376BE}" type="pres">
      <dgm:prSet presAssocID="{B36C2E99-3582-4285-9B48-6012DCC7D40F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Lock"/>
        </a:ext>
      </dgm:extLst>
    </dgm:pt>
    <dgm:pt modelId="{31B2E397-D480-4C90-B403-C79B479CDFF6}" type="pres">
      <dgm:prSet presAssocID="{B36C2E99-3582-4285-9B48-6012DCC7D40F}" presName="spaceRect" presStyleCnt="0"/>
      <dgm:spPr/>
    </dgm:pt>
    <dgm:pt modelId="{AC89B2EA-AE9A-4347-A0A8-39B0260A41B8}" type="pres">
      <dgm:prSet presAssocID="{B36C2E99-3582-4285-9B48-6012DCC7D40F}" presName="textRect" presStyleLbl="revTx" presStyleIdx="0" presStyleCnt="3" custScaleX="153315">
        <dgm:presLayoutVars>
          <dgm:chMax val="1"/>
          <dgm:chPref val="1"/>
        </dgm:presLayoutVars>
      </dgm:prSet>
      <dgm:spPr/>
    </dgm:pt>
    <dgm:pt modelId="{FBA6B480-85EF-43FC-984D-E08C6EED230D}" type="pres">
      <dgm:prSet presAssocID="{FA4E1D6D-9320-45F5-B6F5-B9C90864B4AD}" presName="sibTrans" presStyleCnt="0"/>
      <dgm:spPr/>
    </dgm:pt>
    <dgm:pt modelId="{B37AF598-61C3-4776-9184-3A9143460800}" type="pres">
      <dgm:prSet presAssocID="{1AA3871A-9697-4838-B29F-7578E8AA6A9A}" presName="compNode" presStyleCnt="0"/>
      <dgm:spPr/>
    </dgm:pt>
    <dgm:pt modelId="{1B3AFEE0-2918-43FE-8A72-7ED0D5FBAF51}" type="pres">
      <dgm:prSet presAssocID="{1AA3871A-9697-4838-B29F-7578E8AA6A9A}" presName="iconBgRect" presStyleLbl="bgShp" presStyleIdx="1" presStyleCnt="3"/>
      <dgm:spPr/>
    </dgm:pt>
    <dgm:pt modelId="{97E79355-3B45-4B5D-85FE-EAA9CC70ACDB}" type="pres">
      <dgm:prSet presAssocID="{1AA3871A-9697-4838-B29F-7578E8AA6A9A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hopping cart"/>
        </a:ext>
      </dgm:extLst>
    </dgm:pt>
    <dgm:pt modelId="{34B47EE2-A781-4FEA-BA82-F46ACD4E3ED5}" type="pres">
      <dgm:prSet presAssocID="{1AA3871A-9697-4838-B29F-7578E8AA6A9A}" presName="spaceRect" presStyleCnt="0"/>
      <dgm:spPr/>
    </dgm:pt>
    <dgm:pt modelId="{C724CF93-EF17-4534-AA46-7FE98C9FE563}" type="pres">
      <dgm:prSet presAssocID="{1AA3871A-9697-4838-B29F-7578E8AA6A9A}" presName="textRect" presStyleLbl="revTx" presStyleIdx="1" presStyleCnt="3">
        <dgm:presLayoutVars>
          <dgm:chMax val="1"/>
          <dgm:chPref val="1"/>
        </dgm:presLayoutVars>
      </dgm:prSet>
      <dgm:spPr/>
    </dgm:pt>
    <dgm:pt modelId="{4978775A-C20D-4983-B33F-EF189EA04D56}" type="pres">
      <dgm:prSet presAssocID="{50E5C07C-3104-44C5-AAC8-5ED0B03893E3}" presName="sibTrans" presStyleCnt="0"/>
      <dgm:spPr/>
    </dgm:pt>
    <dgm:pt modelId="{1962E1D3-132B-46BB-8441-5F4DFD401A97}" type="pres">
      <dgm:prSet presAssocID="{531C96A5-8DAD-42C7-9530-10E3A915BBC5}" presName="compNode" presStyleCnt="0"/>
      <dgm:spPr/>
    </dgm:pt>
    <dgm:pt modelId="{9A44E51F-408D-4CAF-B737-F3111FAFAB61}" type="pres">
      <dgm:prSet presAssocID="{531C96A5-8DAD-42C7-9530-10E3A915BBC5}" presName="iconBgRect" presStyleLbl="bgShp" presStyleIdx="2" presStyleCnt="3"/>
      <dgm:spPr/>
    </dgm:pt>
    <dgm:pt modelId="{CEDB9783-2BE5-42BD-8BAA-6181A57C1B40}" type="pres">
      <dgm:prSet presAssocID="{531C96A5-8DAD-42C7-9530-10E3A915BBC5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Employee Badge"/>
        </a:ext>
      </dgm:extLst>
    </dgm:pt>
    <dgm:pt modelId="{EC3E00FB-A503-4B0B-898A-7EA76C741E86}" type="pres">
      <dgm:prSet presAssocID="{531C96A5-8DAD-42C7-9530-10E3A915BBC5}" presName="spaceRect" presStyleCnt="0"/>
      <dgm:spPr/>
    </dgm:pt>
    <dgm:pt modelId="{B1037801-B743-4873-B3C4-354BEC72544E}" type="pres">
      <dgm:prSet presAssocID="{531C96A5-8DAD-42C7-9530-10E3A915BBC5}" presName="textRect" presStyleLbl="revTx" presStyleIdx="2" presStyleCnt="3" custScaleX="89402" custScaleY="81861">
        <dgm:presLayoutVars>
          <dgm:chMax val="1"/>
          <dgm:chPref val="1"/>
        </dgm:presLayoutVars>
      </dgm:prSet>
      <dgm:spPr/>
    </dgm:pt>
  </dgm:ptLst>
  <dgm:cxnLst>
    <dgm:cxn modelId="{797A9909-2FAA-47D0-8091-DE18A42CBA1E}" type="presOf" srcId="{1AA3871A-9697-4838-B29F-7578E8AA6A9A}" destId="{C724CF93-EF17-4534-AA46-7FE98C9FE563}" srcOrd="0" destOrd="0" presId="urn:microsoft.com/office/officeart/2018/5/layout/IconCircleLabelList"/>
    <dgm:cxn modelId="{7858B312-B9CD-4501-AF22-DBA01FBEF19F}" type="presOf" srcId="{AD80F5A9-E7EE-41C0-8221-96165DD27CC9}" destId="{18066DE1-E74F-4A32-AE9B-D01B774E4B37}" srcOrd="0" destOrd="0" presId="urn:microsoft.com/office/officeart/2018/5/layout/IconCircleLabelList"/>
    <dgm:cxn modelId="{2DF86816-90C5-40B0-9F27-8A5E33DAEEA2}" srcId="{AD80F5A9-E7EE-41C0-8221-96165DD27CC9}" destId="{1AA3871A-9697-4838-B29F-7578E8AA6A9A}" srcOrd="1" destOrd="0" parTransId="{AE70ED0D-E201-4422-8372-0B2B0AD99327}" sibTransId="{50E5C07C-3104-44C5-AAC8-5ED0B03893E3}"/>
    <dgm:cxn modelId="{00D4162C-6583-4DA9-86CA-EF31E37F11A2}" type="presOf" srcId="{B36C2E99-3582-4285-9B48-6012DCC7D40F}" destId="{AC89B2EA-AE9A-4347-A0A8-39B0260A41B8}" srcOrd="0" destOrd="0" presId="urn:microsoft.com/office/officeart/2018/5/layout/IconCircleLabelList"/>
    <dgm:cxn modelId="{C88C7E2D-095F-4899-A69C-4AD7F6F24B56}" srcId="{AD80F5A9-E7EE-41C0-8221-96165DD27CC9}" destId="{B36C2E99-3582-4285-9B48-6012DCC7D40F}" srcOrd="0" destOrd="0" parTransId="{61158084-A450-4C14-8DA6-39A1893850E1}" sibTransId="{FA4E1D6D-9320-45F5-B6F5-B9C90864B4AD}"/>
    <dgm:cxn modelId="{E2EABF63-25C7-42D3-8A04-AB641D2DF143}" type="presOf" srcId="{531C96A5-8DAD-42C7-9530-10E3A915BBC5}" destId="{B1037801-B743-4873-B3C4-354BEC72544E}" srcOrd="0" destOrd="0" presId="urn:microsoft.com/office/officeart/2018/5/layout/IconCircleLabelList"/>
    <dgm:cxn modelId="{69CA627C-2A1B-4A60-A91D-C75D5FC4196A}" srcId="{AD80F5A9-E7EE-41C0-8221-96165DD27CC9}" destId="{531C96A5-8DAD-42C7-9530-10E3A915BBC5}" srcOrd="2" destOrd="0" parTransId="{39CDC299-93AA-4F5D-8BBB-FD18356C43F5}" sibTransId="{01131849-E54F-4630-876F-DFBD60EDF164}"/>
    <dgm:cxn modelId="{BB5002F3-5717-4B87-AD0B-414F55AC6331}" type="presParOf" srcId="{18066DE1-E74F-4A32-AE9B-D01B774E4B37}" destId="{9907D2CA-1E99-4CE9-91E4-887AF36F14B1}" srcOrd="0" destOrd="0" presId="urn:microsoft.com/office/officeart/2018/5/layout/IconCircleLabelList"/>
    <dgm:cxn modelId="{A139B304-4D12-4212-BF4B-42F47C64EC29}" type="presParOf" srcId="{9907D2CA-1E99-4CE9-91E4-887AF36F14B1}" destId="{FBF2032A-1E66-455D-AE41-7B96EE103653}" srcOrd="0" destOrd="0" presId="urn:microsoft.com/office/officeart/2018/5/layout/IconCircleLabelList"/>
    <dgm:cxn modelId="{D260C60B-5380-4B2C-AC85-2689AFCA48BC}" type="presParOf" srcId="{9907D2CA-1E99-4CE9-91E4-887AF36F14B1}" destId="{D31BF3A3-C589-4339-8838-9AC8825376BE}" srcOrd="1" destOrd="0" presId="urn:microsoft.com/office/officeart/2018/5/layout/IconCircleLabelList"/>
    <dgm:cxn modelId="{C4634E33-2B79-4B5B-8E8A-E770688A2218}" type="presParOf" srcId="{9907D2CA-1E99-4CE9-91E4-887AF36F14B1}" destId="{31B2E397-D480-4C90-B403-C79B479CDFF6}" srcOrd="2" destOrd="0" presId="urn:microsoft.com/office/officeart/2018/5/layout/IconCircleLabelList"/>
    <dgm:cxn modelId="{763723AB-1DFD-49CD-8E68-65CED4F183CF}" type="presParOf" srcId="{9907D2CA-1E99-4CE9-91E4-887AF36F14B1}" destId="{AC89B2EA-AE9A-4347-A0A8-39B0260A41B8}" srcOrd="3" destOrd="0" presId="urn:microsoft.com/office/officeart/2018/5/layout/IconCircleLabelList"/>
    <dgm:cxn modelId="{26353A31-FFD9-4E12-8F4D-B92869B93598}" type="presParOf" srcId="{18066DE1-E74F-4A32-AE9B-D01B774E4B37}" destId="{FBA6B480-85EF-43FC-984D-E08C6EED230D}" srcOrd="1" destOrd="0" presId="urn:microsoft.com/office/officeart/2018/5/layout/IconCircleLabelList"/>
    <dgm:cxn modelId="{FDEEA388-15B7-4952-81BF-3CBFA0D55CAF}" type="presParOf" srcId="{18066DE1-E74F-4A32-AE9B-D01B774E4B37}" destId="{B37AF598-61C3-4776-9184-3A9143460800}" srcOrd="2" destOrd="0" presId="urn:microsoft.com/office/officeart/2018/5/layout/IconCircleLabelList"/>
    <dgm:cxn modelId="{2D43FB6E-4BB0-4220-989E-DE1972F6875D}" type="presParOf" srcId="{B37AF598-61C3-4776-9184-3A9143460800}" destId="{1B3AFEE0-2918-43FE-8A72-7ED0D5FBAF51}" srcOrd="0" destOrd="0" presId="urn:microsoft.com/office/officeart/2018/5/layout/IconCircleLabelList"/>
    <dgm:cxn modelId="{1505EA39-3EAB-4A94-B50A-7217D3FAB1A8}" type="presParOf" srcId="{B37AF598-61C3-4776-9184-3A9143460800}" destId="{97E79355-3B45-4B5D-85FE-EAA9CC70ACDB}" srcOrd="1" destOrd="0" presId="urn:microsoft.com/office/officeart/2018/5/layout/IconCircleLabelList"/>
    <dgm:cxn modelId="{BED215F3-437E-4505-848D-3D9316E745CD}" type="presParOf" srcId="{B37AF598-61C3-4776-9184-3A9143460800}" destId="{34B47EE2-A781-4FEA-BA82-F46ACD4E3ED5}" srcOrd="2" destOrd="0" presId="urn:microsoft.com/office/officeart/2018/5/layout/IconCircleLabelList"/>
    <dgm:cxn modelId="{5952E2AD-8B0C-4A79-B78A-444E0DD6CEA9}" type="presParOf" srcId="{B37AF598-61C3-4776-9184-3A9143460800}" destId="{C724CF93-EF17-4534-AA46-7FE98C9FE563}" srcOrd="3" destOrd="0" presId="urn:microsoft.com/office/officeart/2018/5/layout/IconCircleLabelList"/>
    <dgm:cxn modelId="{4B6978F5-3F3B-4B2C-BF7C-1CC473D4A5F9}" type="presParOf" srcId="{18066DE1-E74F-4A32-AE9B-D01B774E4B37}" destId="{4978775A-C20D-4983-B33F-EF189EA04D56}" srcOrd="3" destOrd="0" presId="urn:microsoft.com/office/officeart/2018/5/layout/IconCircleLabelList"/>
    <dgm:cxn modelId="{A1BF9257-1E1E-4F7A-BBDC-FA4DAFE2C189}" type="presParOf" srcId="{18066DE1-E74F-4A32-AE9B-D01B774E4B37}" destId="{1962E1D3-132B-46BB-8441-5F4DFD401A97}" srcOrd="4" destOrd="0" presId="urn:microsoft.com/office/officeart/2018/5/layout/IconCircleLabelList"/>
    <dgm:cxn modelId="{42DA6C32-9D5F-4998-8F5C-0FBD8EEAFCC9}" type="presParOf" srcId="{1962E1D3-132B-46BB-8441-5F4DFD401A97}" destId="{9A44E51F-408D-4CAF-B737-F3111FAFAB61}" srcOrd="0" destOrd="0" presId="urn:microsoft.com/office/officeart/2018/5/layout/IconCircleLabelList"/>
    <dgm:cxn modelId="{E50288FE-EB51-4BC5-BE9B-E24BD6C0CB10}" type="presParOf" srcId="{1962E1D3-132B-46BB-8441-5F4DFD401A97}" destId="{CEDB9783-2BE5-42BD-8BAA-6181A57C1B40}" srcOrd="1" destOrd="0" presId="urn:microsoft.com/office/officeart/2018/5/layout/IconCircleLabelList"/>
    <dgm:cxn modelId="{F36736A2-F7A9-4801-A2DB-9B6CD3D82AB6}" type="presParOf" srcId="{1962E1D3-132B-46BB-8441-5F4DFD401A97}" destId="{EC3E00FB-A503-4B0B-898A-7EA76C741E86}" srcOrd="2" destOrd="0" presId="urn:microsoft.com/office/officeart/2018/5/layout/IconCircleLabelList"/>
    <dgm:cxn modelId="{23EF7C03-E109-4B29-9EAC-2DCF33498C3D}" type="presParOf" srcId="{1962E1D3-132B-46BB-8441-5F4DFD401A97}" destId="{B1037801-B743-4873-B3C4-354BEC72544E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2E38AD-3FC6-45D0-B34E-688141C95EFF}">
      <dsp:nvSpPr>
        <dsp:cNvPr id="0" name=""/>
        <dsp:cNvSpPr/>
      </dsp:nvSpPr>
      <dsp:spPr>
        <a:xfrm>
          <a:off x="1212569" y="453030"/>
          <a:ext cx="1300252" cy="130025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6DBFF0-F1C7-4CC1-9F31-27B0ADBBBE88}">
      <dsp:nvSpPr>
        <dsp:cNvPr id="0" name=""/>
        <dsp:cNvSpPr/>
      </dsp:nvSpPr>
      <dsp:spPr>
        <a:xfrm>
          <a:off x="417971" y="2109919"/>
          <a:ext cx="28894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000" kern="1200">
              <a:latin typeface="Kanit (Body)"/>
            </a:rPr>
            <a:t>¿Qué es Internet?</a:t>
          </a:r>
          <a:endParaRPr lang="en-US" sz="2000" kern="1200">
            <a:latin typeface="Kanit (Body)"/>
          </a:endParaRPr>
        </a:p>
      </dsp:txBody>
      <dsp:txXfrm>
        <a:off x="417971" y="2109919"/>
        <a:ext cx="2889450" cy="720000"/>
      </dsp:txXfrm>
    </dsp:sp>
    <dsp:sp modelId="{A8FDBED9-1FA7-4A06-B2D2-6A82CC605E2A}">
      <dsp:nvSpPr>
        <dsp:cNvPr id="0" name=""/>
        <dsp:cNvSpPr/>
      </dsp:nvSpPr>
      <dsp:spPr>
        <a:xfrm>
          <a:off x="4607673" y="453030"/>
          <a:ext cx="1300252" cy="130025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D3C6B6-CF08-4A73-A5A1-821EBB88D088}">
      <dsp:nvSpPr>
        <dsp:cNvPr id="0" name=""/>
        <dsp:cNvSpPr/>
      </dsp:nvSpPr>
      <dsp:spPr>
        <a:xfrm>
          <a:off x="3813075" y="2109919"/>
          <a:ext cx="28894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000" kern="1200">
              <a:latin typeface="Kanit (Body)"/>
            </a:rPr>
            <a:t>Requisitos (dispositivo, conexión a Internet)</a:t>
          </a:r>
          <a:endParaRPr lang="en-US" sz="2000" kern="1200">
            <a:latin typeface="Kanit (Body)"/>
          </a:endParaRPr>
        </a:p>
      </dsp:txBody>
      <dsp:txXfrm>
        <a:off x="3813075" y="2109919"/>
        <a:ext cx="2889450" cy="720000"/>
      </dsp:txXfrm>
    </dsp:sp>
    <dsp:sp modelId="{04378CDC-33C8-47C5-BEE1-1BBDA30E6621}">
      <dsp:nvSpPr>
        <dsp:cNvPr id="0" name=""/>
        <dsp:cNvSpPr/>
      </dsp:nvSpPr>
      <dsp:spPr>
        <a:xfrm>
          <a:off x="8002777" y="453030"/>
          <a:ext cx="1300252" cy="130025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3C1E45-6E43-4C65-9D78-48A7CB05B6CC}">
      <dsp:nvSpPr>
        <dsp:cNvPr id="0" name=""/>
        <dsp:cNvSpPr/>
      </dsp:nvSpPr>
      <dsp:spPr>
        <a:xfrm>
          <a:off x="7208178" y="2109919"/>
          <a:ext cx="28894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AU" sz="2000" kern="1200">
              <a:latin typeface="Kanit (Body)"/>
            </a:rPr>
            <a:t>Cómo conectarse a Internet</a:t>
          </a:r>
          <a:endParaRPr lang="en-US" sz="2000" kern="1200">
            <a:latin typeface="Kanit (Body)"/>
          </a:endParaRPr>
        </a:p>
      </dsp:txBody>
      <dsp:txXfrm>
        <a:off x="7208178" y="2109919"/>
        <a:ext cx="2889450" cy="72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797392-E7B9-4CEA-91B9-3A16BA64980E}">
      <dsp:nvSpPr>
        <dsp:cNvPr id="0" name=""/>
        <dsp:cNvSpPr/>
      </dsp:nvSpPr>
      <dsp:spPr>
        <a:xfrm>
          <a:off x="679050" y="43974"/>
          <a:ext cx="1887187" cy="1887187"/>
        </a:xfrm>
        <a:prstGeom prst="ellipse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F04202-03CF-40F1-84F2-A09657B753E3}">
      <dsp:nvSpPr>
        <dsp:cNvPr id="0" name=""/>
        <dsp:cNvSpPr/>
      </dsp:nvSpPr>
      <dsp:spPr>
        <a:xfrm>
          <a:off x="1081237" y="446162"/>
          <a:ext cx="1082812" cy="108281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AA735E8-5D09-4B86-BAE9-CE6AB621A7DF}">
      <dsp:nvSpPr>
        <dsp:cNvPr id="0" name=""/>
        <dsp:cNvSpPr/>
      </dsp:nvSpPr>
      <dsp:spPr>
        <a:xfrm>
          <a:off x="75768" y="2518975"/>
          <a:ext cx="309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b="0" i="0" kern="1200" cap="none" baseline="0"/>
            <a:t>Uso de un navegador web</a:t>
          </a:r>
          <a:endParaRPr lang="en-US" sz="2000" kern="1200" cap="none" baseline="0"/>
        </a:p>
      </dsp:txBody>
      <dsp:txXfrm>
        <a:off x="75768" y="2518975"/>
        <a:ext cx="3093750" cy="720000"/>
      </dsp:txXfrm>
    </dsp:sp>
    <dsp:sp modelId="{E4D30F78-174F-415E-B00E-B7AA3442AA9D}">
      <dsp:nvSpPr>
        <dsp:cNvPr id="0" name=""/>
        <dsp:cNvSpPr/>
      </dsp:nvSpPr>
      <dsp:spPr>
        <a:xfrm>
          <a:off x="4314206" y="43974"/>
          <a:ext cx="1887187" cy="1887187"/>
        </a:xfrm>
        <a:prstGeom prst="ellipse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FC64E7-F4F8-4C49-B487-CBF09731FDE9}">
      <dsp:nvSpPr>
        <dsp:cNvPr id="0" name=""/>
        <dsp:cNvSpPr/>
      </dsp:nvSpPr>
      <dsp:spPr>
        <a:xfrm>
          <a:off x="4716393" y="446162"/>
          <a:ext cx="1082812" cy="108281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9B162A-5B67-4555-8863-0076D724ED87}">
      <dsp:nvSpPr>
        <dsp:cNvPr id="0" name=""/>
        <dsp:cNvSpPr/>
      </dsp:nvSpPr>
      <dsp:spPr>
        <a:xfrm>
          <a:off x="3710925" y="2518975"/>
          <a:ext cx="309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b="0" i="0" kern="1200" cap="none" baseline="0"/>
            <a:t>Búsqueda de información</a:t>
          </a:r>
          <a:endParaRPr lang="en-US" sz="2000" kern="1200" cap="none" baseline="0"/>
        </a:p>
      </dsp:txBody>
      <dsp:txXfrm>
        <a:off x="3710925" y="2518975"/>
        <a:ext cx="3093750" cy="720000"/>
      </dsp:txXfrm>
    </dsp:sp>
    <dsp:sp modelId="{BBD1D960-0FC3-42E1-AA57-E69590489873}">
      <dsp:nvSpPr>
        <dsp:cNvPr id="0" name=""/>
        <dsp:cNvSpPr/>
      </dsp:nvSpPr>
      <dsp:spPr>
        <a:xfrm>
          <a:off x="7949362" y="43974"/>
          <a:ext cx="1887187" cy="1887187"/>
        </a:xfrm>
        <a:prstGeom prst="ellipse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D16175-27CB-412D-8F8A-19402FB18A77}">
      <dsp:nvSpPr>
        <dsp:cNvPr id="0" name=""/>
        <dsp:cNvSpPr/>
      </dsp:nvSpPr>
      <dsp:spPr>
        <a:xfrm>
          <a:off x="8351550" y="446162"/>
          <a:ext cx="1082812" cy="108281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BB6AAF-FD7F-4B1B-92BA-46E6162E7E47}">
      <dsp:nvSpPr>
        <dsp:cNvPr id="0" name=""/>
        <dsp:cNvSpPr/>
      </dsp:nvSpPr>
      <dsp:spPr>
        <a:xfrm>
          <a:off x="7346081" y="2518975"/>
          <a:ext cx="3093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000" b="0" i="0" kern="1200" cap="none" baseline="0"/>
            <a:t> Sitios web</a:t>
          </a:r>
          <a:endParaRPr lang="en-US" sz="2000" kern="1200" cap="none" baseline="0"/>
        </a:p>
      </dsp:txBody>
      <dsp:txXfrm>
        <a:off x="7346081" y="2518975"/>
        <a:ext cx="3093750" cy="720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F2032A-1E66-455D-AE41-7B96EE103653}">
      <dsp:nvSpPr>
        <dsp:cNvPr id="0" name=""/>
        <dsp:cNvSpPr/>
      </dsp:nvSpPr>
      <dsp:spPr>
        <a:xfrm>
          <a:off x="1322434" y="168700"/>
          <a:ext cx="1715625" cy="1715625"/>
        </a:xfrm>
        <a:prstGeom prst="ellipse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31BF3A3-C589-4339-8838-9AC8825376BE}">
      <dsp:nvSpPr>
        <dsp:cNvPr id="0" name=""/>
        <dsp:cNvSpPr/>
      </dsp:nvSpPr>
      <dsp:spPr>
        <a:xfrm>
          <a:off x="1688059" y="534325"/>
          <a:ext cx="984375" cy="98437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89B2EA-AE9A-4347-A0A8-39B0260A41B8}">
      <dsp:nvSpPr>
        <dsp:cNvPr id="0" name=""/>
        <dsp:cNvSpPr/>
      </dsp:nvSpPr>
      <dsp:spPr>
        <a:xfrm>
          <a:off x="24254" y="2418700"/>
          <a:ext cx="4311984" cy="6955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AU" sz="2400" kern="1200" cap="none" baseline="0" dirty="0" err="1"/>
            <a:t>Configuración</a:t>
          </a:r>
          <a:r>
            <a:rPr lang="en-AU" sz="2400" kern="1200" cap="none" baseline="0" dirty="0"/>
            <a:t> de la </a:t>
          </a:r>
          <a:r>
            <a:rPr lang="en-AU" sz="2400" kern="1200" cap="none" baseline="0" dirty="0" err="1"/>
            <a:t>seguridad</a:t>
          </a:r>
          <a:r>
            <a:rPr lang="en-AU" sz="2400" kern="1200" cap="none" baseline="0" dirty="0"/>
            <a:t> y </a:t>
          </a:r>
          <a:r>
            <a:rPr lang="en-AU" sz="2400" kern="1200" cap="none" baseline="0" dirty="0" err="1"/>
            <a:t>privacidad</a:t>
          </a:r>
          <a:endParaRPr lang="en-US" sz="2400" kern="1200" cap="none" baseline="0" dirty="0"/>
        </a:p>
      </dsp:txBody>
      <dsp:txXfrm>
        <a:off x="24254" y="2418700"/>
        <a:ext cx="4311984" cy="695549"/>
      </dsp:txXfrm>
    </dsp:sp>
    <dsp:sp modelId="{1B3AFEE0-2918-43FE-8A72-7ED0D5FBAF51}">
      <dsp:nvSpPr>
        <dsp:cNvPr id="0" name=""/>
        <dsp:cNvSpPr/>
      </dsp:nvSpPr>
      <dsp:spPr>
        <a:xfrm>
          <a:off x="5376864" y="168700"/>
          <a:ext cx="1715625" cy="1715625"/>
        </a:xfrm>
        <a:prstGeom prst="ellipse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7E79355-3B45-4B5D-85FE-EAA9CC70ACDB}">
      <dsp:nvSpPr>
        <dsp:cNvPr id="0" name=""/>
        <dsp:cNvSpPr/>
      </dsp:nvSpPr>
      <dsp:spPr>
        <a:xfrm>
          <a:off x="5742489" y="534325"/>
          <a:ext cx="984375" cy="98437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24CF93-EF17-4534-AA46-7FE98C9FE563}">
      <dsp:nvSpPr>
        <dsp:cNvPr id="0" name=""/>
        <dsp:cNvSpPr/>
      </dsp:nvSpPr>
      <dsp:spPr>
        <a:xfrm>
          <a:off x="4828426" y="2418700"/>
          <a:ext cx="2812500" cy="6955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AU" sz="2400" kern="1200" cap="none" baseline="0"/>
            <a:t>Compras seguras en línea</a:t>
          </a:r>
          <a:endParaRPr lang="en-US" sz="2400" kern="1200" cap="none" baseline="0"/>
        </a:p>
      </dsp:txBody>
      <dsp:txXfrm>
        <a:off x="4828426" y="2418700"/>
        <a:ext cx="2812500" cy="695549"/>
      </dsp:txXfrm>
    </dsp:sp>
    <dsp:sp modelId="{9A44E51F-408D-4CAF-B737-F3111FAFAB61}">
      <dsp:nvSpPr>
        <dsp:cNvPr id="0" name=""/>
        <dsp:cNvSpPr/>
      </dsp:nvSpPr>
      <dsp:spPr>
        <a:xfrm>
          <a:off x="8681551" y="200241"/>
          <a:ext cx="1715625" cy="1715625"/>
        </a:xfrm>
        <a:prstGeom prst="ellipse">
          <a:avLst/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EDB9783-2BE5-42BD-8BAA-6181A57C1B40}">
      <dsp:nvSpPr>
        <dsp:cNvPr id="0" name=""/>
        <dsp:cNvSpPr/>
      </dsp:nvSpPr>
      <dsp:spPr>
        <a:xfrm>
          <a:off x="9047176" y="565866"/>
          <a:ext cx="984375" cy="98437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037801-B743-4873-B3C4-354BEC72544E}">
      <dsp:nvSpPr>
        <dsp:cNvPr id="0" name=""/>
        <dsp:cNvSpPr/>
      </dsp:nvSpPr>
      <dsp:spPr>
        <a:xfrm>
          <a:off x="8133114" y="2513324"/>
          <a:ext cx="2514431" cy="5693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AU" sz="2400" kern="1200" cap="none" baseline="0" dirty="0" err="1"/>
            <a:t>Protección</a:t>
          </a:r>
          <a:r>
            <a:rPr lang="en-AU" sz="2400" kern="1200" cap="none" baseline="0" dirty="0"/>
            <a:t> de la </a:t>
          </a:r>
          <a:r>
            <a:rPr lang="en-AU" sz="2400" kern="1200" cap="none" baseline="0" dirty="0" err="1"/>
            <a:t>información</a:t>
          </a:r>
          <a:r>
            <a:rPr lang="en-AU" sz="2400" kern="1200" cap="none" baseline="0" dirty="0"/>
            <a:t> personal</a:t>
          </a:r>
          <a:endParaRPr lang="en-US" sz="2400" kern="1200" cap="none" baseline="0" dirty="0"/>
        </a:p>
      </dsp:txBody>
      <dsp:txXfrm>
        <a:off x="8133114" y="2513324"/>
        <a:ext cx="2514431" cy="5693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A1E23A5-C634-4226-2AA6-3645DE74EC7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Youth Involvement Council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EB7D73-9E99-D904-FF8B-2FC0624B947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AU"/>
              <a:t>11/11/2024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D38932-FD9D-FAD1-B493-AB638ECD53A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WA Digital Inclusion Project – CRC Champion - Pilot - Training. digitalinclusion@wacoss.org.au</a:t>
            </a:r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BA1A54-4AA7-6D21-57B1-CB0B3C925CB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D4AB9D1-D40E-4FE1-B3C6-3943EA2B9113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BC45613-2B78-DE8A-7EB3-2BA5B3CB2C1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Consejo de Participación Juvenil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13E168-A53B-9C2F-FA05-EBBCCB06D53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AU"/>
              <a:t>11/11/2024</a:t>
            </a:r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F2282288-45D2-D2DF-0B53-AD624DAEBFE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AU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EC744FBF-1B2F-A88A-D326-4FBA9E19E0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Editar estilos de texto maestros</a:t>
            </a:r>
          </a:p>
          <a:p>
            <a:pPr lvl="1"/>
            <a:r>
              <a:rPr lang="en-US" noProof="0"/>
              <a:t>Segundo nivel</a:t>
            </a:r>
          </a:p>
          <a:p>
            <a:pPr lvl="2"/>
            <a:r>
              <a:rPr lang="en-US" noProof="0"/>
              <a:t>Tercer nivel</a:t>
            </a:r>
          </a:p>
          <a:p>
            <a:pPr lvl="3"/>
            <a:r>
              <a:rPr lang="en-US" noProof="0"/>
              <a:t>Cuarto nivel</a:t>
            </a:r>
          </a:p>
          <a:p>
            <a:pPr lvl="4"/>
            <a:r>
              <a:rPr lang="en-US" noProof="0"/>
              <a:t>Quinto nivel</a:t>
            </a:r>
            <a:endParaRPr lang="en-AU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6242C4-0024-4AC5-A7DF-7002D5F1BAE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Proyecto de inclusión digital de WA – Proyecto CRC Champion - Piloto - Formación</a:t>
            </a:r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4C9484-8AD6-D3AA-5383-F8A388DEFB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D6E2039-60C8-43C7-8691-7B55BCC41598}" type="slidenum">
              <a:rPr lang="en-AU" altLang="en-US"/>
              <a:t>‹#›</a:t>
            </a:fld>
            <a:endParaRPr lang="en-A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612527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sz="1400" dirty="0"/>
              <a:t>Discuta los elementos de esta lista que no se encontraron, o cualquier otra cosa que sugiera un participante.</a:t>
            </a:r>
          </a:p>
        </p:txBody>
      </p:sp>
    </p:spTree>
    <p:extLst>
      <p:ext uri="{BB962C8B-B14F-4D97-AF65-F5344CB8AC3E}">
        <p14:creationId xmlns:p14="http://schemas.microsoft.com/office/powerpoint/2010/main" val="32355006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2275" y="200025"/>
            <a:ext cx="5953125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22275" y="3710394"/>
            <a:ext cx="5953124" cy="3908614"/>
          </a:xfrm>
        </p:spPr>
        <p:txBody>
          <a:bodyPr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b="1" i="0" dirty="0">
                <a:solidFill>
                  <a:srgbClr val="242424"/>
                </a:solidFill>
                <a:effectLst/>
              </a:rPr>
              <a:t>Uso de un navegador web:</a:t>
            </a:r>
            <a:endParaRPr lang="en-US" b="0" i="0" dirty="0">
              <a:solidFill>
                <a:srgbClr val="242424"/>
              </a:solidFill>
              <a:effectLst/>
            </a:endParaRPr>
          </a:p>
          <a:p>
            <a:pPr marL="171450" indent="-1714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42424"/>
                </a:solidFill>
                <a:effectLst/>
              </a:rPr>
              <a:t>Comience por utilizar un navegador web. El navegador web es un programa que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permite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ver sitios web en Internet.  Algunos navegadores web son Chrome, Firefox y Safari.</a:t>
            </a:r>
          </a:p>
          <a:p>
            <a:pPr marL="171450" indent="-1714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42424"/>
                </a:solidFill>
                <a:effectLst/>
              </a:rPr>
              <a:t>Para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abrir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el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navegador web,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busque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el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icono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en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el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dispositivo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y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haga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clic en él. Una vez abierto,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puede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escribir una dirección web o un término de búsqueda en la barra de direcciones situada en la parte superior.</a:t>
            </a:r>
          </a:p>
          <a:p>
            <a:pPr marL="171450" indent="-1714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42424"/>
                </a:solidFill>
                <a:effectLst/>
              </a:rPr>
              <a:t>Por ejemplo,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si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quiere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consultar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el sitio web de ABC News,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puede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escribir «www.abc.net.au» en la barra de direcciones y pulsar Intro.</a:t>
            </a:r>
          </a:p>
          <a:p>
            <a:pPr marL="171450" indent="-1714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42424"/>
                </a:solidFill>
                <a:effectLst/>
              </a:rPr>
              <a:t>¿Alguien ha utilizado un navegador web anteriormente? ¿Cómo fue su experiencia?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endParaRPr lang="en-US" b="1" i="0" dirty="0">
              <a:solidFill>
                <a:srgbClr val="242424"/>
              </a:solidFill>
              <a:effectLst/>
            </a:endParaRP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b="1" i="0" dirty="0">
                <a:solidFill>
                  <a:srgbClr val="242424"/>
                </a:solidFill>
                <a:effectLst/>
              </a:rPr>
              <a:t>Búsqueda de información:</a:t>
            </a:r>
            <a:endParaRPr lang="en-US" b="0" i="0" dirty="0">
              <a:solidFill>
                <a:srgbClr val="242424"/>
              </a:solidFill>
              <a:effectLst/>
            </a:endParaRPr>
          </a:p>
          <a:p>
            <a:pPr marL="171450" indent="-1714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42424"/>
                </a:solidFill>
                <a:effectLst/>
              </a:rPr>
              <a:t>A continuación,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hable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sobre la búsqueda de información. Se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pueden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utilizar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motores de búsqueda como Google o Bing para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buscar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información en Internet.</a:t>
            </a:r>
          </a:p>
          <a:p>
            <a:pPr marL="171450" indent="-1714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42424"/>
                </a:solidFill>
                <a:effectLst/>
              </a:rPr>
              <a:t>Para buscar algo, escriba su pregunta o palabras clave en la barra de búsqueda y pulse Intro. El motor de búsqueda le mostrará una lista de sitios web que podrían tener la información que necesita.</a:t>
            </a:r>
          </a:p>
          <a:p>
            <a:pPr marL="171450" indent="-1714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42424"/>
                </a:solidFill>
                <a:effectLst/>
              </a:rPr>
              <a:t>Por ejemplo,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si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quiere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buscar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una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receta de espaguetis a la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boloñesa</a:t>
            </a:r>
            <a:r>
              <a:rPr lang="en-US" b="0" i="0" dirty="0">
                <a:solidFill>
                  <a:srgbClr val="242424"/>
                </a:solidFill>
                <a:effectLst/>
              </a:rPr>
              <a:t>,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puede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escribir «receta de espaguetis a la boloñesa» en la barra de búsqueda.</a:t>
            </a:r>
          </a:p>
          <a:p>
            <a:pPr marL="171450" indent="-1714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42424"/>
                </a:solidFill>
                <a:effectLst/>
              </a:rPr>
              <a:t>¿Qué tipo de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cosas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ha buscado en Internet anteriormente?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endParaRPr lang="en-US" b="1" i="0" dirty="0">
              <a:solidFill>
                <a:srgbClr val="242424"/>
              </a:solidFill>
              <a:effectLst/>
            </a:endParaRP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b="1" i="0" dirty="0">
                <a:solidFill>
                  <a:srgbClr val="242424"/>
                </a:solidFill>
                <a:effectLst/>
              </a:rPr>
              <a:t>Sitios web:</a:t>
            </a:r>
            <a:endParaRPr lang="en-US" b="0" i="0" dirty="0">
              <a:solidFill>
                <a:srgbClr val="242424"/>
              </a:solidFill>
              <a:effectLst/>
            </a:endParaRPr>
          </a:p>
          <a:p>
            <a:pPr marL="171450" indent="-1714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42424"/>
                </a:solidFill>
                <a:effectLst/>
              </a:rPr>
              <a:t>Por último, veamos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algunos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sitios web y para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qué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puede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utilizarlos.</a:t>
            </a:r>
          </a:p>
          <a:p>
            <a:pPr marL="628650" lvl="1" indent="-1714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42424"/>
                </a:solidFill>
                <a:effectLst/>
              </a:rPr>
              <a:t>Los sitios web de noticias como ABC News o The Guardian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permiten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leer las últimas noticias.</a:t>
            </a:r>
          </a:p>
          <a:p>
            <a:pPr marL="628650" lvl="1" indent="-1714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42424"/>
                </a:solidFill>
                <a:effectLst/>
              </a:rPr>
              <a:t>Las redes sociales como Facebook e Instagram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ayudan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a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mantenerse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en contacto con otras personas.</a:t>
            </a:r>
          </a:p>
          <a:p>
            <a:pPr marL="628650" lvl="1" indent="-1714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42424"/>
                </a:solidFill>
                <a:effectLst/>
              </a:rPr>
              <a:t>Los sitios web gubernamentales como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myGov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permiten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acceder a servicios como Medicare y Centrelink.</a:t>
            </a:r>
          </a:p>
          <a:p>
            <a:pPr marL="628650" lvl="1" indent="-1714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42424"/>
                </a:solidFill>
                <a:effectLst/>
              </a:rPr>
              <a:t>Los sitios web de compras como eBay y Amazon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permiten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comprar cosas por Internet.</a:t>
            </a:r>
          </a:p>
          <a:p>
            <a:pPr marL="171450" indent="-1714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42424"/>
                </a:solidFill>
                <a:effectLst/>
              </a:rPr>
              <a:t>Estos son solo algunos ejemplos. ¡Hay sitios web para casi cualquier cosa que se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nos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ocurra</a:t>
            </a:r>
            <a:r>
              <a:rPr lang="en-US" b="0" i="0" dirty="0">
                <a:solidFill>
                  <a:srgbClr val="242424"/>
                </a:solidFill>
                <a:effectLst/>
              </a:rPr>
              <a:t>!</a:t>
            </a:r>
          </a:p>
          <a:p>
            <a:pPr marL="171450" indent="-1714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42424"/>
                </a:solidFill>
                <a:effectLst/>
              </a:rPr>
              <a:t>¿Qué sitios web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conoce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o ha utilizado anteriormente?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1577343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2275" y="288925"/>
            <a:ext cx="5953125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22275" y="3799294"/>
            <a:ext cx="5953124" cy="3908614"/>
          </a:xfrm>
        </p:spPr>
        <p:txBody>
          <a:bodyPr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b="1" i="0" dirty="0">
                <a:solidFill>
                  <a:srgbClr val="242424"/>
                </a:solidFill>
                <a:effectLst/>
              </a:rPr>
              <a:t>Gestión de la configuración de seguridad y privacidad:</a:t>
            </a:r>
            <a:endParaRPr lang="en-US" b="0" i="0" dirty="0">
              <a:solidFill>
                <a:srgbClr val="242424"/>
              </a:solidFill>
              <a:effectLst/>
            </a:endParaRP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b="1" i="0" dirty="0">
                <a:solidFill>
                  <a:srgbClr val="242424"/>
                </a:solidFill>
                <a:effectLst/>
              </a:rPr>
              <a:t>Contraseñas seguras y robustas:</a:t>
            </a:r>
            <a:endParaRPr lang="en-US" b="0" i="0" dirty="0">
              <a:solidFill>
                <a:srgbClr val="242424"/>
              </a:solidFill>
              <a:effectLst/>
            </a:endParaRPr>
          </a:p>
          <a:p>
            <a:pPr marL="171450" indent="-1714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0" i="0" dirty="0" err="1">
                <a:solidFill>
                  <a:srgbClr val="242424"/>
                </a:solidFill>
                <a:effectLst/>
              </a:rPr>
              <a:t>Empecemos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por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hablar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de las contraseñas. Una contraseña segura es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nuestra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primera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línea de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defensa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en Internet. En lugar de una contraseña corta, es mejor utilizar una frase de contraseña, es decir, una cadena de palabras más larga que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pueda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recordar fácilmente.</a:t>
            </a:r>
          </a:p>
          <a:p>
            <a:pPr marL="171450" indent="-1714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42424"/>
                </a:solidFill>
                <a:effectLst/>
              </a:rPr>
              <a:t>Una buena frase de contraseña podría ser algo como «SunnyBeachSwimmingEnjoy» o «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mydoglovestorunafterfastcars</a:t>
            </a:r>
            <a:r>
              <a:rPr lang="en-US" b="0" i="0" dirty="0">
                <a:solidFill>
                  <a:srgbClr val="242424"/>
                </a:solidFill>
                <a:effectLst/>
              </a:rPr>
              <a:t>». A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los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demás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les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resultan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mucho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más difíciles de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adivinar</a:t>
            </a:r>
            <a:r>
              <a:rPr lang="en-US" b="0" i="0" dirty="0">
                <a:solidFill>
                  <a:srgbClr val="242424"/>
                </a:solidFill>
                <a:effectLst/>
              </a:rPr>
              <a:t>,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pero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usted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puede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recordarlas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fácilmente</a:t>
            </a:r>
            <a:r>
              <a:rPr lang="en-US" b="0" i="0" dirty="0">
                <a:solidFill>
                  <a:srgbClr val="242424"/>
                </a:solidFill>
                <a:effectLst/>
              </a:rPr>
              <a:t>.</a:t>
            </a:r>
          </a:p>
          <a:p>
            <a:pPr marL="171450" indent="-1714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42424"/>
                </a:solidFill>
                <a:effectLst/>
              </a:rPr>
              <a:t>También es importante no utilizar la misma contraseña para diferentes cuentas.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endParaRPr lang="en-US" b="1" i="0" dirty="0">
              <a:solidFill>
                <a:srgbClr val="242424"/>
              </a:solidFill>
              <a:effectLst/>
            </a:endParaRP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b="1" i="0" dirty="0">
                <a:solidFill>
                  <a:srgbClr val="242424"/>
                </a:solidFill>
                <a:effectLst/>
              </a:rPr>
              <a:t>Cuentas en redes sociales:</a:t>
            </a:r>
            <a:endParaRPr lang="en-US" b="0" i="0" dirty="0">
              <a:solidFill>
                <a:srgbClr val="242424"/>
              </a:solidFill>
              <a:effectLst/>
            </a:endParaRPr>
          </a:p>
          <a:p>
            <a:pPr marL="171450" indent="-1714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0" i="0" dirty="0" err="1">
                <a:solidFill>
                  <a:srgbClr val="242424"/>
                </a:solidFill>
                <a:effectLst/>
              </a:rPr>
              <a:t>Cuando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cree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o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utilice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una cuenta en una red social, es importante que se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asegure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de que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conoce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y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confía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en todas las personas con las que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comparte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información.</a:t>
            </a:r>
          </a:p>
          <a:p>
            <a:pPr marL="171450" indent="-1714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42424"/>
                </a:solidFill>
                <a:effectLst/>
              </a:rPr>
              <a:t>En las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plataformas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como Facebook, se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puede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elegir quién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ve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lo que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publicamos</a:t>
            </a:r>
            <a:r>
              <a:rPr lang="en-US" b="0" i="0" dirty="0">
                <a:solidFill>
                  <a:srgbClr val="242424"/>
                </a:solidFill>
                <a:effectLst/>
              </a:rPr>
              <a:t>: solo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nuestros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amigos o todo el mundo. Es más seguro compartir información personal solo con personas que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conocemos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y en las que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confiamos</a:t>
            </a:r>
            <a:r>
              <a:rPr lang="en-US" b="0" i="0" dirty="0">
                <a:solidFill>
                  <a:srgbClr val="242424"/>
                </a:solidFill>
                <a:effectLst/>
              </a:rPr>
              <a:t>.</a:t>
            </a:r>
          </a:p>
          <a:p>
            <a:pPr marL="171450" indent="-1714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42424"/>
                </a:solidFill>
                <a:effectLst/>
              </a:rPr>
              <a:t>Los desconocidos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podrían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estafarle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si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comparte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demasiada información en línea. Por ejemplo,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si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publica sus planes de vacaciones, alguien podría saber que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su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casa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está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vacía.</a:t>
            </a:r>
          </a:p>
          <a:p>
            <a:pPr marL="171450" indent="-1714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42424"/>
                </a:solidFill>
                <a:effectLst/>
              </a:rPr>
              <a:t>Le mostraré cómo ajustar esta configuración. Vaya a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su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perfil,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busque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«Configuración» o «Privacidad» y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busque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opciones como «¿Quién puede ver mis publicaciones?» o «¿Quién puede enviarme solicitudes de amistad?».</a:t>
            </a:r>
          </a:p>
          <a:p>
            <a:pPr marL="171450" indent="-1714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42424"/>
                </a:solidFill>
                <a:effectLst/>
              </a:rPr>
              <a:t>¿Alguno de ustedes ha cambiado alguna vez la configuración de seguridad o privacidad? ¿Cómo les fue?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endParaRPr lang="en-US" b="0" i="0" dirty="0">
              <a:solidFill>
                <a:srgbClr val="242424"/>
              </a:solidFill>
              <a:effectLst/>
            </a:endParaRP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b="1" i="0" dirty="0">
                <a:solidFill>
                  <a:srgbClr val="242424"/>
                </a:solidFill>
                <a:effectLst/>
              </a:rPr>
              <a:t>Compras seguras en línea:</a:t>
            </a:r>
            <a:endParaRPr lang="en-US" b="0" i="0" dirty="0">
              <a:solidFill>
                <a:srgbClr val="242424"/>
              </a:solidFill>
              <a:effectLst/>
            </a:endParaRPr>
          </a:p>
          <a:p>
            <a:pPr marL="171450" indent="-1714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42424"/>
                </a:solidFill>
                <a:effectLst/>
              </a:rPr>
              <a:t>A continuación,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hable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sobre la seguridad al comprar por Internet.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Cuando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compre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por Internet, es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importante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que se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asegure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de que el sitio web sea fiable.</a:t>
            </a:r>
          </a:p>
          <a:p>
            <a:pPr marL="171450" indent="-1714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242424"/>
                </a:solidFill>
                <a:effectLst/>
              </a:rPr>
              <a:t>Consejos:</a:t>
            </a:r>
          </a:p>
          <a:p>
            <a:pPr marL="628650" lvl="1" indent="-1714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0" i="0" dirty="0" err="1">
                <a:solidFill>
                  <a:srgbClr val="242424"/>
                </a:solidFill>
                <a:effectLst/>
              </a:rPr>
              <a:t>Utilice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sitios web conocidos, como Amazon o los principales minoristas.</a:t>
            </a:r>
          </a:p>
          <a:p>
            <a:pPr marL="628650" lvl="1" indent="-1714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42424"/>
                </a:solidFill>
                <a:effectLst/>
              </a:rPr>
              <a:t>Busque opiniones y valoraciones del vendedor antes de comprar.</a:t>
            </a:r>
          </a:p>
          <a:p>
            <a:pPr marL="628650" lvl="1" indent="-1714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42424"/>
                </a:solidFill>
                <a:effectLst/>
              </a:rPr>
              <a:t>Evite las ofertas que parecen demasiado buenas para ser verdad, ya que a menudo lo son.</a:t>
            </a:r>
          </a:p>
          <a:p>
            <a:pPr marL="628650" lvl="1" indent="-1714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42424"/>
                </a:solidFill>
                <a:effectLst/>
              </a:rPr>
              <a:t>Utilice métodos de pago seguros que ofrezcan protección al comprador. Algunos ejemplos son las tarjetas de crédito o los servicios de pago como PayPal.</a:t>
            </a:r>
            <a:endParaRPr lang="en-US" b="1" i="0" dirty="0">
              <a:solidFill>
                <a:srgbClr val="242424"/>
              </a:solidFill>
              <a:effectLst/>
            </a:endParaRPr>
          </a:p>
          <a:p>
            <a:pPr marL="171450" indent="-1714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242424"/>
                </a:solidFill>
                <a:effectLst/>
              </a:rPr>
              <a:t>Pregunta: </a:t>
            </a:r>
            <a:r>
              <a:rPr lang="en-US" b="0" i="0" dirty="0">
                <a:solidFill>
                  <a:srgbClr val="242424"/>
                </a:solidFill>
                <a:effectLst/>
              </a:rPr>
              <a:t>¿Alguien aquí ha comprado alguna vez por Internet? ¿Cómo fue su experiencia?</a:t>
            </a:r>
          </a:p>
          <a:p>
            <a:pPr algn="l">
              <a:spcBef>
                <a:spcPts val="0"/>
              </a:spcBef>
              <a:spcAft>
                <a:spcPts val="0"/>
              </a:spcAft>
            </a:pPr>
            <a:endParaRPr lang="en-US" b="1" i="0" dirty="0">
              <a:solidFill>
                <a:srgbClr val="242424"/>
              </a:solidFill>
              <a:effectLst/>
            </a:endParaRPr>
          </a:p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b="1" i="0" dirty="0">
                <a:solidFill>
                  <a:srgbClr val="242424"/>
                </a:solidFill>
                <a:effectLst/>
              </a:rPr>
              <a:t>Protección de la información personal:</a:t>
            </a:r>
            <a:endParaRPr lang="en-US" b="0" i="0" dirty="0">
              <a:solidFill>
                <a:srgbClr val="242424"/>
              </a:solidFill>
              <a:effectLst/>
            </a:endParaRPr>
          </a:p>
          <a:p>
            <a:pPr marL="171450" indent="-1714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42424"/>
                </a:solidFill>
                <a:effectLst/>
              </a:rPr>
              <a:t>Por último,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hable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sobre la protección de la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información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personal.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Tenga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cuidado con lo que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comparte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en Internet. No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revele</a:t>
            </a:r>
            <a:r>
              <a:rPr lang="en-US" b="0" i="0" dirty="0">
                <a:solidFill>
                  <a:srgbClr val="242424"/>
                </a:solidFill>
                <a:effectLst/>
              </a:rPr>
              <a:t>:</a:t>
            </a:r>
          </a:p>
          <a:p>
            <a:pPr marL="628650" lvl="1" indent="-1714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42424"/>
                </a:solidFill>
                <a:effectLst/>
              </a:rPr>
              <a:t>su nombre completo,</a:t>
            </a:r>
          </a:p>
          <a:p>
            <a:pPr marL="628650" lvl="1" indent="-1714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42424"/>
                </a:solidFill>
              </a:rPr>
              <a:t>su </a:t>
            </a:r>
            <a:r>
              <a:rPr lang="en-US" b="0" i="0" dirty="0">
                <a:solidFill>
                  <a:srgbClr val="242424"/>
                </a:solidFill>
                <a:effectLst/>
              </a:rPr>
              <a:t>dirección,</a:t>
            </a:r>
          </a:p>
          <a:p>
            <a:pPr marL="628650" lvl="1" indent="-1714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42424"/>
                </a:solidFill>
              </a:rPr>
              <a:t>tu </a:t>
            </a:r>
            <a:r>
              <a:rPr lang="en-US" b="0" i="0" dirty="0">
                <a:solidFill>
                  <a:srgbClr val="242424"/>
                </a:solidFill>
                <a:effectLst/>
              </a:rPr>
              <a:t>número de teléfono, ni</a:t>
            </a:r>
          </a:p>
          <a:p>
            <a:pPr marL="628650" lvl="1" indent="-1714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242424"/>
                </a:solidFill>
              </a:rPr>
              <a:t>su</a:t>
            </a:r>
            <a:r>
              <a:rPr lang="en-US" dirty="0">
                <a:solidFill>
                  <a:srgbClr val="242424"/>
                </a:solidFill>
              </a:rPr>
              <a:t> </a:t>
            </a:r>
            <a:r>
              <a:rPr lang="en-US" b="0" i="0" dirty="0">
                <a:solidFill>
                  <a:srgbClr val="242424"/>
                </a:solidFill>
                <a:effectLst/>
              </a:rPr>
              <a:t>información financiera, a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menos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de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estar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Seguro/a de que el sitio web es fiable.</a:t>
            </a:r>
          </a:p>
          <a:p>
            <a:pPr marL="171450" indent="-1714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242424"/>
                </a:solidFill>
                <a:effectLst/>
              </a:rPr>
              <a:t>Ejemplos:</a:t>
            </a:r>
            <a:endParaRPr lang="en-US" b="0" i="0" dirty="0">
              <a:solidFill>
                <a:srgbClr val="242424"/>
              </a:solidFill>
              <a:effectLst/>
            </a:endParaRPr>
          </a:p>
          <a:p>
            <a:pPr marL="628650" lvl="1" indent="-1714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42424"/>
                </a:solidFill>
                <a:effectLst/>
              </a:rPr>
              <a:t>Si un sitio web le solicita su número de tarjeta de crédito, asegúrese de que sea un sitio seguro. Piense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si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 es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necesario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proporcionar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esa información.</a:t>
            </a:r>
          </a:p>
          <a:p>
            <a:pPr marL="628650" lvl="1" indent="-1714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42424"/>
                </a:solidFill>
                <a:effectLst/>
              </a:rPr>
              <a:t>Sea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cauteloso</a:t>
            </a:r>
            <a:r>
              <a:rPr lang="en-US" b="0" i="0" dirty="0">
                <a:solidFill>
                  <a:srgbClr val="242424"/>
                </a:solidFill>
                <a:effectLst/>
              </a:rPr>
              <a:t>/a con los correos electrónicos o mensajes de texto que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soliciten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información personal. Podrían ser estafas de phishing que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intentan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robarle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sus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datos</a:t>
            </a:r>
            <a:r>
              <a:rPr lang="en-US" b="0" i="0" dirty="0">
                <a:solidFill>
                  <a:srgbClr val="242424"/>
                </a:solidFill>
                <a:effectLst/>
              </a:rPr>
              <a:t>.</a:t>
            </a:r>
          </a:p>
          <a:p>
            <a:pPr marL="628650" lvl="1" indent="-1714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0" i="0" dirty="0" err="1">
                <a:solidFill>
                  <a:srgbClr val="242424"/>
                </a:solidFill>
                <a:effectLst/>
              </a:rPr>
              <a:t>Preste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atención a la información que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comparte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en las redes sociales y con quién la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comparte</a:t>
            </a:r>
            <a:r>
              <a:rPr lang="en-US" b="0" i="0" dirty="0">
                <a:solidFill>
                  <a:srgbClr val="242424"/>
                </a:solidFill>
                <a:effectLst/>
              </a:rPr>
              <a:t>.</a:t>
            </a:r>
          </a:p>
          <a:p>
            <a:pPr marL="171450" indent="-1714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solidFill>
                  <a:srgbClr val="242424"/>
                </a:solidFill>
                <a:effectLst/>
              </a:rPr>
              <a:t>Pregunta: </a:t>
            </a:r>
            <a:r>
              <a:rPr lang="en-US" b="0" i="0" dirty="0">
                <a:solidFill>
                  <a:srgbClr val="242424"/>
                </a:solidFill>
                <a:effectLst/>
              </a:rPr>
              <a:t>¿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Recuerda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alguna ocasión en la que le pidieron información personal en Internet? ¿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Cómo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decidió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</a:t>
            </a:r>
            <a:r>
              <a:rPr lang="en-US" b="0" i="0" dirty="0" err="1">
                <a:solidFill>
                  <a:srgbClr val="242424"/>
                </a:solidFill>
                <a:effectLst/>
              </a:rPr>
              <a:t>si</a:t>
            </a:r>
            <a:r>
              <a:rPr lang="en-US" b="0" i="0" dirty="0">
                <a:solidFill>
                  <a:srgbClr val="242424"/>
                </a:solidFill>
                <a:effectLst/>
              </a:rPr>
              <a:t> compartirla o no?</a:t>
            </a:r>
          </a:p>
          <a:p>
            <a:pPr marL="171450" indent="-1714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1485581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sz="1400" dirty="0"/>
              <a:t>Mire este vídeo. Si ya lo </a:t>
            </a:r>
            <a:r>
              <a:rPr lang="en-AU" sz="1400" dirty="0" err="1"/>
              <a:t>vio</a:t>
            </a:r>
            <a:r>
              <a:rPr lang="en-AU" sz="1400" dirty="0"/>
              <a:t> la última vez, </a:t>
            </a:r>
            <a:r>
              <a:rPr lang="en-AU" sz="1400" dirty="0" err="1"/>
              <a:t>quizá</a:t>
            </a:r>
            <a:r>
              <a:rPr lang="en-AU" sz="1400" dirty="0"/>
              <a:t> </a:t>
            </a:r>
            <a:r>
              <a:rPr lang="en-AU" sz="1400" dirty="0" err="1"/>
              <a:t>prefiera</a:t>
            </a:r>
            <a:r>
              <a:rPr lang="en-AU" sz="1400" dirty="0"/>
              <a:t> </a:t>
            </a:r>
            <a:r>
              <a:rPr lang="en-AU" sz="1400" dirty="0" err="1"/>
              <a:t>saltárselo</a:t>
            </a:r>
            <a:r>
              <a:rPr lang="en-AU" sz="1400" dirty="0"/>
              <a:t>. </a:t>
            </a:r>
          </a:p>
          <a:p>
            <a:r>
              <a:rPr lang="en-AU" sz="1400" dirty="0"/>
              <a:t>Es útil volver a verlo y reforzar lo que significa estar seguro en Internet. </a:t>
            </a:r>
          </a:p>
        </p:txBody>
      </p:sp>
    </p:spTree>
    <p:extLst>
      <p:ext uri="{BB962C8B-B14F-4D97-AF65-F5344CB8AC3E}">
        <p14:creationId xmlns:p14="http://schemas.microsoft.com/office/powerpoint/2010/main" val="151845468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4846908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D245EF-4971-1348-396D-EAC8D54D6C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FE9B9D5-8A43-D12E-FB35-13DDB21EE8A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84ADD6A-A9AD-6298-E096-9EB026D047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sz="1400" dirty="0"/>
              <a:t>Repase los objetivos de la sesión y asegúrese de que todos sepan qué es Internet y cómo acceder a él.</a:t>
            </a:r>
          </a:p>
          <a:p>
            <a:r>
              <a:rPr lang="en-AU" sz="1400" dirty="0" err="1"/>
              <a:t>Dígales</a:t>
            </a:r>
            <a:r>
              <a:rPr lang="en-AU" sz="1400" dirty="0"/>
              <a:t> que en un próximo taller se tratará el tema de la seguridad en Internet. </a:t>
            </a:r>
          </a:p>
        </p:txBody>
      </p:sp>
    </p:spTree>
    <p:extLst>
      <p:ext uri="{BB962C8B-B14F-4D97-AF65-F5344CB8AC3E}">
        <p14:creationId xmlns:p14="http://schemas.microsoft.com/office/powerpoint/2010/main" val="420031972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154765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0041649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>
            <a:extLst>
              <a:ext uri="{FF2B5EF4-FFF2-40B4-BE49-F238E27FC236}">
                <a16:creationId xmlns:a16="http://schemas.microsoft.com/office/drawing/2014/main" id="{E4B3C5EB-2EE6-8616-6FC8-5FA33F56996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>
            <a:extLst>
              <a:ext uri="{FF2B5EF4-FFF2-40B4-BE49-F238E27FC236}">
                <a16:creationId xmlns:a16="http://schemas.microsoft.com/office/drawing/2014/main" id="{89B7C18F-FC6F-4508-B9FF-631F60AF2B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6805394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BC1917-B491-201D-E87D-A2876140D8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5CBBB45-6371-A077-6000-E3AFB64729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DD980F7-92D5-952E-4D79-B9B8A63E779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sz="1400" dirty="0" err="1"/>
              <a:t>Salude</a:t>
            </a:r>
            <a:r>
              <a:rPr lang="en-AU" sz="1400" dirty="0"/>
              <a:t> a todos, </a:t>
            </a:r>
            <a:r>
              <a:rPr lang="en-AU" sz="1400" dirty="0" err="1"/>
              <a:t>preséntese</a:t>
            </a:r>
            <a:r>
              <a:rPr lang="en-AU" sz="1400" dirty="0"/>
              <a:t>.</a:t>
            </a:r>
          </a:p>
          <a:p>
            <a:r>
              <a:rPr lang="en-AU" sz="1400" dirty="0" err="1"/>
              <a:t>Explique</a:t>
            </a:r>
            <a:r>
              <a:rPr lang="en-AU" sz="1400" dirty="0"/>
              <a:t> el objetivo del taller: ofrecer una visión general sobre cómo utilizar Internet.</a:t>
            </a:r>
          </a:p>
          <a:p>
            <a:r>
              <a:rPr lang="en-AU" sz="1400" dirty="0" err="1"/>
              <a:t>Destaque</a:t>
            </a:r>
            <a:r>
              <a:rPr lang="en-AU" sz="1400" dirty="0"/>
              <a:t> la importancia de utilizar Internet, tanto en la vida personal como en la laboral. </a:t>
            </a:r>
          </a:p>
          <a:p>
            <a:r>
              <a:rPr lang="en-AU" sz="1400" dirty="0" err="1"/>
              <a:t>Mencione</a:t>
            </a:r>
            <a:r>
              <a:rPr lang="en-AU" sz="1400" dirty="0"/>
              <a:t> que </a:t>
            </a:r>
            <a:r>
              <a:rPr lang="en-AU" sz="1400" dirty="0" err="1"/>
              <a:t>hablará</a:t>
            </a:r>
            <a:r>
              <a:rPr lang="en-AU" sz="1400" dirty="0"/>
              <a:t> sobre cómo acceder y utilizar Internet de forma segura. </a:t>
            </a:r>
          </a:p>
          <a:p>
            <a:r>
              <a:rPr lang="en-US" sz="1400" dirty="0" err="1"/>
              <a:t>Recuerde</a:t>
            </a:r>
            <a:r>
              <a:rPr lang="en-US" sz="1400" dirty="0"/>
              <a:t> a </a:t>
            </a:r>
            <a:r>
              <a:rPr lang="en-US" sz="1400" dirty="0" err="1"/>
              <a:t>los</a:t>
            </a:r>
            <a:r>
              <a:rPr lang="en-US" sz="1400" dirty="0"/>
              <a:t> </a:t>
            </a:r>
            <a:r>
              <a:rPr lang="en-US" sz="1400" dirty="0" err="1"/>
              <a:t>asistentes</a:t>
            </a:r>
            <a:r>
              <a:rPr lang="en-US" sz="1400" dirty="0"/>
              <a:t> que </a:t>
            </a:r>
            <a:r>
              <a:rPr lang="en-US" sz="1400" dirty="0" err="1"/>
              <a:t>participen</a:t>
            </a:r>
            <a:r>
              <a:rPr lang="en-US" sz="1400" dirty="0"/>
              <a:t> </a:t>
            </a:r>
            <a:r>
              <a:rPr lang="en-US" sz="1400" dirty="0" err="1"/>
              <a:t>en</a:t>
            </a:r>
            <a:r>
              <a:rPr lang="en-US" sz="1400" dirty="0"/>
              <a:t> </a:t>
            </a:r>
            <a:r>
              <a:rPr lang="en-US" sz="1400" dirty="0" err="1"/>
              <a:t>futuras</a:t>
            </a:r>
            <a:r>
              <a:rPr lang="en-US" sz="1400" dirty="0"/>
              <a:t> formaciones para aprender más sobre la seguridad en línea.</a:t>
            </a:r>
            <a:endParaRPr lang="en-AU" sz="1400" dirty="0"/>
          </a:p>
        </p:txBody>
      </p:sp>
    </p:spTree>
    <p:extLst>
      <p:ext uri="{BB962C8B-B14F-4D97-AF65-F5344CB8AC3E}">
        <p14:creationId xmlns:p14="http://schemas.microsoft.com/office/powerpoint/2010/main" val="95516166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1CD898-51A7-A7FF-7186-726F1C4466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066E473-3FCC-4375-7DBE-2E878CB0B2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9B7881D-9DA2-83F8-D930-0BF6F9D245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sz="1400" dirty="0"/>
              <a:t>Preséntese y luego pida al grupo que se presente.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i="0" dirty="0">
                <a:effectLst/>
              </a:rPr>
              <a:t>Pida a cada participante que se presente </a:t>
            </a:r>
            <a:r>
              <a:rPr lang="en-US" sz="1400" b="0" i="0" dirty="0">
                <a:effectLst/>
              </a:rPr>
              <a:t>con: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</a:rPr>
              <a:t>su nombre y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b="0" i="0" dirty="0">
                <a:effectLst/>
              </a:rPr>
              <a:t>un dato interesante sobre sí mismo.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400" b="1" i="0" dirty="0" err="1">
                <a:effectLst/>
              </a:rPr>
              <a:t>Limite</a:t>
            </a:r>
            <a:r>
              <a:rPr lang="en-US" sz="1400" b="1" i="0" dirty="0">
                <a:effectLst/>
              </a:rPr>
              <a:t> cada presentación a 30 segundos </a:t>
            </a:r>
            <a:r>
              <a:rPr lang="en-US" sz="1400" b="0" i="0" dirty="0">
                <a:effectLst/>
              </a:rPr>
              <a:t>para que sea breve y atractiva.</a:t>
            </a:r>
            <a:endParaRPr lang="en-AU" sz="1400" dirty="0"/>
          </a:p>
        </p:txBody>
      </p:sp>
    </p:spTree>
    <p:extLst>
      <p:ext uri="{BB962C8B-B14F-4D97-AF65-F5344CB8AC3E}">
        <p14:creationId xmlns:p14="http://schemas.microsoft.com/office/powerpoint/2010/main" val="850651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22275" y="355600"/>
            <a:ext cx="5953125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22275" y="3862794"/>
            <a:ext cx="6024245" cy="5708244"/>
          </a:xfrm>
        </p:spPr>
        <p:txBody>
          <a:bodyPr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US" b="1" i="0" dirty="0">
                <a:effectLst/>
              </a:rPr>
              <a:t>¿Qué es Internet y para qué sirve?</a:t>
            </a:r>
            <a:endParaRPr lang="en-US" b="0" i="0" dirty="0">
              <a:effectLst/>
            </a:endParaRPr>
          </a:p>
          <a:p>
            <a:pPr marL="285750" indent="-2857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</a:rPr>
              <a:t>Internet es como una red gigante que </a:t>
            </a:r>
            <a:r>
              <a:rPr lang="en-US" b="0" i="0" dirty="0" err="1">
                <a:effectLst/>
              </a:rPr>
              <a:t>conecta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computadoras</a:t>
            </a:r>
            <a:r>
              <a:rPr lang="en-US" b="0" i="0" dirty="0">
                <a:effectLst/>
              </a:rPr>
              <a:t> u </a:t>
            </a:r>
            <a:r>
              <a:rPr lang="en-US" b="0" i="0" dirty="0" err="1">
                <a:effectLst/>
              </a:rPr>
              <a:t>ordenadores</a:t>
            </a:r>
            <a:r>
              <a:rPr lang="en-US" b="0" i="0" dirty="0">
                <a:effectLst/>
              </a:rPr>
              <a:t> de todo el mundo. </a:t>
            </a:r>
            <a:r>
              <a:rPr lang="en-US" b="0" i="0" dirty="0" err="1">
                <a:effectLst/>
              </a:rPr>
              <a:t>Pensemos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en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una</a:t>
            </a:r>
            <a:r>
              <a:rPr lang="en-US" b="0" i="0" dirty="0">
                <a:effectLst/>
              </a:rPr>
              <a:t> enorme biblioteca, un </a:t>
            </a:r>
            <a:r>
              <a:rPr lang="en-US" b="0" i="0" dirty="0" err="1">
                <a:effectLst/>
              </a:rPr>
              <a:t>centro</a:t>
            </a:r>
            <a:r>
              <a:rPr lang="en-US" b="0" i="0" dirty="0">
                <a:effectLst/>
              </a:rPr>
              <a:t> comercial y un club social, todo en uno.</a:t>
            </a:r>
          </a:p>
          <a:p>
            <a:pPr marL="285750" indent="-2857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</a:rPr>
              <a:t>Estas son algunas de las cosas que se </a:t>
            </a:r>
            <a:r>
              <a:rPr lang="en-US" b="0" i="0" dirty="0" err="1">
                <a:effectLst/>
              </a:rPr>
              <a:t>pueden</a:t>
            </a:r>
            <a:r>
              <a:rPr lang="en-US" b="0" i="0" dirty="0">
                <a:effectLst/>
              </a:rPr>
              <a:t> hacer en Internet:</a:t>
            </a:r>
          </a:p>
          <a:p>
            <a:pPr marL="742950" lvl="1" indent="-2857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</a:rPr>
              <a:t>Hablar con otras personas: </a:t>
            </a:r>
            <a:r>
              <a:rPr lang="en-US" b="0" i="0" dirty="0">
                <a:effectLst/>
              </a:rPr>
              <a:t>enviar correos electrónicos, utilizar las redes sociales o hacer videollamadas.</a:t>
            </a:r>
          </a:p>
          <a:p>
            <a:pPr marL="742950" lvl="1" indent="-2857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</a:rPr>
              <a:t>Buscar información: </a:t>
            </a:r>
            <a:r>
              <a:rPr lang="en-US" b="0" i="0" dirty="0">
                <a:effectLst/>
              </a:rPr>
              <a:t>leer noticias, consultar datos o aprender cosas nuevas.</a:t>
            </a:r>
          </a:p>
          <a:p>
            <a:pPr marL="742950" lvl="1" indent="-2857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1" i="0" dirty="0" err="1">
                <a:effectLst/>
              </a:rPr>
              <a:t>Divertirse</a:t>
            </a:r>
            <a:r>
              <a:rPr lang="en-US" b="1" i="0" dirty="0">
                <a:effectLst/>
              </a:rPr>
              <a:t>: </a:t>
            </a:r>
            <a:r>
              <a:rPr lang="en-US" b="0" i="0" dirty="0">
                <a:effectLst/>
              </a:rPr>
              <a:t>ver vídeos, escuchar música o jugar.</a:t>
            </a:r>
          </a:p>
          <a:p>
            <a:pPr marL="742950" lvl="1" indent="-2857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</a:rPr>
              <a:t>Comprar: </a:t>
            </a:r>
            <a:r>
              <a:rPr lang="en-US" b="0" i="0" dirty="0">
                <a:effectLst/>
              </a:rPr>
              <a:t>comprar cosas, </a:t>
            </a:r>
            <a:r>
              <a:rPr lang="en-US" b="0" i="0" dirty="0" err="1">
                <a:effectLst/>
              </a:rPr>
              <a:t>hacer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transacciones</a:t>
            </a:r>
            <a:r>
              <a:rPr lang="en-US" b="0" i="0" dirty="0">
                <a:effectLst/>
              </a:rPr>
              <a:t> bancarias o pagar facturas.</a:t>
            </a:r>
          </a:p>
          <a:p>
            <a:pPr marL="742950" lvl="1" indent="-2857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</a:rPr>
              <a:t>Utilizar servicios: </a:t>
            </a:r>
            <a:r>
              <a:rPr lang="en-US" b="0" i="0" dirty="0">
                <a:effectLst/>
              </a:rPr>
              <a:t>acceder a servicios gubernamentales o reservar citas.</a:t>
            </a:r>
          </a:p>
          <a:p>
            <a:pPr marL="285750" indent="-2857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</a:rPr>
              <a:t>¿</a:t>
            </a:r>
            <a:r>
              <a:rPr lang="en-US" b="1" i="0" dirty="0" err="1">
                <a:effectLst/>
              </a:rPr>
              <a:t>Qué</a:t>
            </a:r>
            <a:r>
              <a:rPr lang="en-US" b="1" i="0" dirty="0">
                <a:effectLst/>
              </a:rPr>
              <a:t> se </a:t>
            </a:r>
            <a:r>
              <a:rPr lang="en-US" b="1" i="0" dirty="0" err="1">
                <a:effectLst/>
              </a:rPr>
              <a:t>necesita</a:t>
            </a:r>
            <a:r>
              <a:rPr lang="en-US" b="1" i="0" dirty="0">
                <a:effectLst/>
              </a:rPr>
              <a:t> para usar Internet?</a:t>
            </a:r>
            <a:endParaRPr lang="en-US" b="0" i="0" dirty="0">
              <a:effectLst/>
            </a:endParaRPr>
          </a:p>
          <a:p>
            <a:pPr marL="285750" indent="-2857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</a:rPr>
              <a:t>Para usar Internet, se </a:t>
            </a:r>
            <a:r>
              <a:rPr lang="en-US" b="0" i="0" dirty="0" err="1">
                <a:effectLst/>
              </a:rPr>
              <a:t>necesita</a:t>
            </a:r>
            <a:r>
              <a:rPr lang="en-US" b="0" i="0" dirty="0">
                <a:effectLst/>
              </a:rPr>
              <a:t>:</a:t>
            </a:r>
          </a:p>
          <a:p>
            <a:pPr marL="742950" lvl="1" indent="-2857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</a:rPr>
              <a:t>Un dispositivo: </a:t>
            </a:r>
            <a:r>
              <a:rPr lang="en-US" b="0" i="0" dirty="0">
                <a:effectLst/>
              </a:rPr>
              <a:t>puede ser </a:t>
            </a:r>
            <a:r>
              <a:rPr lang="en-US" b="0" i="0" dirty="0" err="1">
                <a:effectLst/>
              </a:rPr>
              <a:t>una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computadora</a:t>
            </a:r>
            <a:r>
              <a:rPr lang="en-US" b="0" i="0" dirty="0">
                <a:effectLst/>
              </a:rPr>
              <a:t> u ordenador, </a:t>
            </a:r>
            <a:r>
              <a:rPr lang="en-US" b="0" i="0" dirty="0" err="1">
                <a:effectLst/>
              </a:rPr>
              <a:t>una</a:t>
            </a:r>
            <a:r>
              <a:rPr lang="en-US" b="0" i="0" dirty="0">
                <a:effectLst/>
              </a:rPr>
              <a:t> portátil, una tableta o un </a:t>
            </a:r>
            <a:r>
              <a:rPr lang="en-US" b="0" i="0" dirty="0" err="1">
                <a:effectLst/>
              </a:rPr>
              <a:t>teléfono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inteligente</a:t>
            </a:r>
            <a:r>
              <a:rPr lang="en-US" b="0" i="0" dirty="0">
                <a:effectLst/>
              </a:rPr>
              <a:t> o smartphone.</a:t>
            </a:r>
          </a:p>
          <a:p>
            <a:pPr marL="742950" lvl="1" indent="-2857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</a:rPr>
              <a:t>Una conexión a Internet: </a:t>
            </a:r>
            <a:r>
              <a:rPr lang="en-US" b="0" i="0" dirty="0">
                <a:effectLst/>
              </a:rPr>
              <a:t>puede ser </a:t>
            </a:r>
            <a:r>
              <a:rPr lang="en-US" b="0" i="0" dirty="0" err="1">
                <a:effectLst/>
              </a:rPr>
              <a:t>por</a:t>
            </a:r>
            <a:r>
              <a:rPr lang="en-US" b="0" i="0" dirty="0">
                <a:effectLst/>
              </a:rPr>
              <a:t> Wi-Fi (Internet inalámbrico) o </a:t>
            </a:r>
            <a:r>
              <a:rPr lang="en-US" b="0" i="0" dirty="0" err="1">
                <a:effectLst/>
              </a:rPr>
              <a:t>por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datos</a:t>
            </a:r>
            <a:r>
              <a:rPr lang="en-US" b="0" i="0" dirty="0">
                <a:effectLst/>
              </a:rPr>
              <a:t> móviles (Internet de tu compañía telefónica).</a:t>
            </a:r>
          </a:p>
          <a:p>
            <a:pPr marL="742950" lvl="1" indent="-2857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</a:rPr>
              <a:t>Un navegador web: </a:t>
            </a:r>
            <a:r>
              <a:rPr lang="en-US" b="0" i="0" dirty="0">
                <a:effectLst/>
              </a:rPr>
              <a:t>es un programa como Chrome, Firefox o Safari que </a:t>
            </a:r>
            <a:r>
              <a:rPr lang="en-US" b="0" i="0" dirty="0" err="1">
                <a:effectLst/>
              </a:rPr>
              <a:t>permite</a:t>
            </a:r>
            <a:r>
              <a:rPr lang="en-US" b="0" i="0" dirty="0">
                <a:effectLst/>
              </a:rPr>
              <a:t> ver sitios web.</a:t>
            </a:r>
          </a:p>
          <a:p>
            <a:pPr marL="285750" indent="-2857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</a:rPr>
              <a:t>¿</a:t>
            </a:r>
            <a:r>
              <a:rPr lang="en-US" b="1" i="0" dirty="0" err="1">
                <a:effectLst/>
              </a:rPr>
              <a:t>Cómo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nos</a:t>
            </a:r>
            <a:r>
              <a:rPr lang="en-US" b="1" i="0" dirty="0">
                <a:effectLst/>
              </a:rPr>
              <a:t> </a:t>
            </a:r>
            <a:r>
              <a:rPr lang="en-US" b="1" i="0" dirty="0" err="1">
                <a:effectLst/>
              </a:rPr>
              <a:t>conectamos</a:t>
            </a:r>
            <a:r>
              <a:rPr lang="en-US" b="1" i="0" dirty="0">
                <a:effectLst/>
              </a:rPr>
              <a:t> a Internet?</a:t>
            </a:r>
            <a:endParaRPr lang="en-US" b="0" i="0" dirty="0">
              <a:effectLst/>
            </a:endParaRPr>
          </a:p>
          <a:p>
            <a:pPr marL="285750" indent="-2857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</a:rPr>
              <a:t>Wi-Fi:</a:t>
            </a:r>
            <a:endParaRPr lang="en-US" b="0" i="0" dirty="0">
              <a:effectLst/>
            </a:endParaRPr>
          </a:p>
          <a:p>
            <a:pPr marL="742950" lvl="1" indent="-2857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</a:rPr>
              <a:t>El Wi-Fi es una forma de conectarse a Internet sin utilizar cables.</a:t>
            </a:r>
          </a:p>
          <a:p>
            <a:pPr marL="742950" lvl="1" indent="-2857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</a:rPr>
              <a:t>Se </a:t>
            </a:r>
            <a:r>
              <a:rPr lang="en-US" b="0" i="0" dirty="0" err="1">
                <a:effectLst/>
              </a:rPr>
              <a:t>necesita</a:t>
            </a:r>
            <a:r>
              <a:rPr lang="en-US" b="0" i="0" dirty="0">
                <a:effectLst/>
              </a:rPr>
              <a:t>:</a:t>
            </a:r>
          </a:p>
          <a:p>
            <a:pPr marL="1200150" lvl="2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</a:rPr>
              <a:t>un router o </a:t>
            </a:r>
            <a:r>
              <a:rPr lang="en-US" b="0" i="0" dirty="0" err="1">
                <a:effectLst/>
              </a:rPr>
              <a:t>enrutador</a:t>
            </a:r>
            <a:r>
              <a:rPr lang="en-US" b="0" i="0" dirty="0">
                <a:effectLst/>
              </a:rPr>
              <a:t> Wi-Fi (una caja que envía la señal de Internet) y </a:t>
            </a:r>
          </a:p>
          <a:p>
            <a:pPr marL="1200150" lvl="2" indent="-28575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</a:rPr>
              <a:t>un proveedor de servicios de Internet (una empresa que </a:t>
            </a:r>
            <a:r>
              <a:rPr lang="en-US" b="0" i="0" dirty="0" err="1">
                <a:effectLst/>
              </a:rPr>
              <a:t>proporciona</a:t>
            </a:r>
            <a:r>
              <a:rPr lang="en-US" b="0" i="0" dirty="0">
                <a:effectLst/>
              </a:rPr>
              <a:t> acceso a Internet).</a:t>
            </a:r>
          </a:p>
          <a:p>
            <a:pPr marL="742950" lvl="1" indent="-2857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</a:rPr>
              <a:t>Para conectarse, busque el nombre de la red Wi-Fi (SSID) en su dispositivo e introduzca la contraseña.</a:t>
            </a:r>
          </a:p>
          <a:p>
            <a:pPr marL="285750" indent="-2857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1" i="0" dirty="0">
                <a:effectLst/>
              </a:rPr>
              <a:t>Datos móviles:</a:t>
            </a:r>
            <a:endParaRPr lang="en-US" b="0" i="0" dirty="0">
              <a:effectLst/>
            </a:endParaRPr>
          </a:p>
          <a:p>
            <a:pPr marL="742950" lvl="1" indent="-2857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</a:rPr>
              <a:t>La convexión de </a:t>
            </a:r>
            <a:r>
              <a:rPr lang="en-US" b="0" i="0" dirty="0" err="1">
                <a:effectLst/>
              </a:rPr>
              <a:t>datos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móviles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permite</a:t>
            </a:r>
            <a:r>
              <a:rPr lang="en-US" b="0" i="0" dirty="0">
                <a:effectLst/>
              </a:rPr>
              <a:t> utilizar Internet a través de la red </a:t>
            </a:r>
            <a:r>
              <a:rPr lang="en-US" b="0" i="0" dirty="0" err="1">
                <a:effectLst/>
              </a:rPr>
              <a:t>telefónica</a:t>
            </a:r>
            <a:r>
              <a:rPr lang="en-US" b="0" i="0" dirty="0">
                <a:effectLst/>
              </a:rPr>
              <a:t>.</a:t>
            </a:r>
          </a:p>
          <a:p>
            <a:pPr marL="742950" lvl="1" indent="-2857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0" i="0" dirty="0" err="1">
                <a:effectLst/>
              </a:rPr>
              <a:t>Verifique</a:t>
            </a:r>
            <a:r>
              <a:rPr lang="en-US" b="0" i="0" dirty="0">
                <a:effectLst/>
              </a:rPr>
              <a:t> que </a:t>
            </a:r>
            <a:r>
              <a:rPr lang="en-US" b="0" i="0" dirty="0" err="1">
                <a:effectLst/>
              </a:rPr>
              <a:t>su</a:t>
            </a:r>
            <a:r>
              <a:rPr lang="en-US" b="0" i="0" dirty="0">
                <a:effectLst/>
              </a:rPr>
              <a:t> dispositivo tiene una tarjeta SIM con un plan de datos.</a:t>
            </a:r>
          </a:p>
          <a:p>
            <a:pPr marL="742950" lvl="1" indent="-2857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</a:rPr>
              <a:t>Active Datos móviles en la </a:t>
            </a:r>
            <a:r>
              <a:rPr lang="en-US" b="0" i="0" dirty="0" err="1">
                <a:effectLst/>
              </a:rPr>
              <a:t>configuración</a:t>
            </a:r>
            <a:r>
              <a:rPr lang="en-US" b="0" i="0" dirty="0">
                <a:effectLst/>
              </a:rPr>
              <a:t> del </a:t>
            </a:r>
            <a:r>
              <a:rPr lang="en-US" b="0" i="0" dirty="0" err="1">
                <a:effectLst/>
              </a:rPr>
              <a:t>dispositivo</a:t>
            </a:r>
            <a:r>
              <a:rPr lang="en-US" b="0" i="0" dirty="0">
                <a:effectLst/>
              </a:rPr>
              <a:t> para </a:t>
            </a:r>
            <a:r>
              <a:rPr lang="en-US" b="0" i="0" dirty="0" err="1">
                <a:effectLst/>
              </a:rPr>
              <a:t>conectarse</a:t>
            </a:r>
            <a:r>
              <a:rPr lang="en-US" b="0" i="0" dirty="0">
                <a:effectLst/>
              </a:rPr>
              <a:t>.</a:t>
            </a:r>
          </a:p>
          <a:p>
            <a:pPr marL="285750" indent="-285750" algn="l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</a:rPr>
              <a:t>¡Espero que </a:t>
            </a:r>
            <a:r>
              <a:rPr lang="en-US" b="0" i="0" dirty="0" err="1">
                <a:effectLst/>
              </a:rPr>
              <a:t>esto</a:t>
            </a:r>
            <a:r>
              <a:rPr lang="en-US" b="0" i="0" dirty="0">
                <a:effectLst/>
              </a:rPr>
              <a:t> le ayude a </a:t>
            </a:r>
            <a:r>
              <a:rPr lang="en-US" b="0" i="0" dirty="0" err="1">
                <a:effectLst/>
              </a:rPr>
              <a:t>comprender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esto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mejor</a:t>
            </a:r>
            <a:r>
              <a:rPr lang="en-US" b="0" i="0" dirty="0">
                <a:effectLst/>
              </a:rPr>
              <a:t>! </a:t>
            </a:r>
            <a:r>
              <a:rPr lang="en-US" b="0" i="0" dirty="0" err="1">
                <a:effectLst/>
              </a:rPr>
              <a:t>Avíseme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si</a:t>
            </a:r>
            <a:r>
              <a:rPr lang="en-US" b="0" i="0" dirty="0">
                <a:effectLst/>
              </a:rPr>
              <a:t> </a:t>
            </a:r>
            <a:r>
              <a:rPr lang="en-US" b="0" i="0" dirty="0" err="1">
                <a:effectLst/>
              </a:rPr>
              <a:t>necesita</a:t>
            </a:r>
            <a:r>
              <a:rPr lang="en-US" b="0" i="0" dirty="0">
                <a:effectLst/>
              </a:rPr>
              <a:t> más ayuda.</a:t>
            </a:r>
          </a:p>
        </p:txBody>
      </p:sp>
    </p:spTree>
    <p:extLst>
      <p:ext uri="{BB962C8B-B14F-4D97-AF65-F5344CB8AC3E}">
        <p14:creationId xmlns:p14="http://schemas.microsoft.com/office/powerpoint/2010/main" val="14506662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9656398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212246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1C1203F-F38C-7213-CDBF-1E33C3CAB1A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7E52515-783A-60A1-AC69-40C9D28EDC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FBAD88-BE51-4D38-9030-A5048BD821E0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26021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1276865"/>
            <a:ext cx="6172200" cy="4584185"/>
          </a:xfrm>
        </p:spPr>
        <p:txBody>
          <a:bodyPr rtlCol="0">
            <a:no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FC07E4-C3A4-BD59-8234-A5F74A0A847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ts val="600"/>
              </a:spcAft>
            </a:pPr>
            <a:r>
              <a:rPr lang="en-US" altLang="en-US">
                <a:solidFill>
                  <a:schemeClr val="tx1"/>
                </a:solidFill>
                <a:cs typeface="Arial" panose="020B0604020202020204" pitchFamily="34" charset="0"/>
              </a:rPr>
              <a:t>WA Digital Inclusion Project | </a:t>
            </a:r>
            <a:r>
              <a:rPr lang="en-AU" altLang="en-US">
                <a:solidFill>
                  <a:schemeClr val="tx1"/>
                </a:solidFill>
                <a:cs typeface="Arial" panose="020B0604020202020204" pitchFamily="34" charset="0"/>
              </a:rPr>
              <a:t>CRC Champion Program | Partner Training</a:t>
            </a:r>
            <a:endParaRPr lang="en-US" altLang="en-US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62EAE5-7A85-2642-BC0D-DC7123215C7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97261-AB5A-4C34-B9F2-CE1C1D3F8165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869257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E22E099-A929-4223-877C-AB7A9C7C1C1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ts val="600"/>
              </a:spcAft>
            </a:pPr>
            <a:r>
              <a:rPr lang="en-US" altLang="en-US">
                <a:solidFill>
                  <a:schemeClr val="tx1"/>
                </a:solidFill>
                <a:cs typeface="Arial" panose="020B0604020202020204" pitchFamily="34" charset="0"/>
              </a:rPr>
              <a:t>WA Digital Inclusion Project | </a:t>
            </a:r>
            <a:r>
              <a:rPr lang="en-AU" altLang="en-US">
                <a:solidFill>
                  <a:schemeClr val="tx1"/>
                </a:solidFill>
                <a:cs typeface="Arial" panose="020B0604020202020204" pitchFamily="34" charset="0"/>
              </a:rPr>
              <a:t>CRC Champion Program | Partner Training</a:t>
            </a:r>
            <a:endParaRPr lang="en-US" altLang="en-US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E0F2A9F-9239-A9C6-09CA-09AEC0976A7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3B135C-95D8-49A5-B1B7-72A392E65814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9565456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00086" y="365125"/>
            <a:ext cx="2405449" cy="54736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6930081" cy="547361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C5F973-A628-B774-A28B-1B63BE17100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38200" y="6275388"/>
            <a:ext cx="6854825" cy="236537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ts val="600"/>
              </a:spcAft>
            </a:pPr>
            <a:r>
              <a:rPr lang="en-US" altLang="en-US">
                <a:solidFill>
                  <a:schemeClr val="tx1"/>
                </a:solidFill>
                <a:cs typeface="Arial" panose="020B0604020202020204" pitchFamily="34" charset="0"/>
              </a:rPr>
              <a:t>WA Digital Inclusion Project | </a:t>
            </a:r>
            <a:r>
              <a:rPr lang="en-AU" altLang="en-US">
                <a:solidFill>
                  <a:schemeClr val="tx1"/>
                </a:solidFill>
                <a:cs typeface="Arial" panose="020B0604020202020204" pitchFamily="34" charset="0"/>
              </a:rPr>
              <a:t>CRC Champion Program | Partner Training</a:t>
            </a:r>
            <a:endParaRPr lang="en-US" altLang="en-US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A530ADA-612A-5213-78B5-6B97E118E1E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899400" y="6275388"/>
            <a:ext cx="2406650" cy="2365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7FC871-EA39-4CE8-B56A-B420E7636603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7126672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296D1FC-779E-EE88-C5A3-6B91D49023B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4BFBC40-8F42-4DC6-BB17-F7273E7EC16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E6E1D-8E7D-44ED-A4F5-C3BD169B5746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9228184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B9AF5C3-C92C-F168-3F19-F6BA844F565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8124024-1A60-1CE9-3960-C9FED641F86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31E44B-B963-423F-8172-990928AF2B84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755828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4F0A1E8B-AC3E-3291-F4EF-000ED97B5C5E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0143284-FCFD-F2D3-F165-5A5300E2A4D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EF17D5-A82E-47BA-A9A3-36F64F7ADD9A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46886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eader with no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832854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9292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9292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F1E2D9-5295-4A66-6916-6B40D470A32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3E2EAB-9E8A-34BB-E3B1-138A75DF357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C9AF4E-62BB-46E2-9162-30650D4FD585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43986367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924332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2665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2665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CC5268B8-7AD0-EB0C-EC0D-05F4EEB9A0B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5686C75F-120C-3068-75BE-B0716431F4C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D564C0-AD6B-46FC-9DC4-29320E75609B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41086529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D690C9A8-BB7F-16DB-C3DB-37CE7136ED1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F196E8B-ADF1-312E-6ABD-1B6C0A97334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4D69A-02AB-4368-AF1C-6D7D24B735EA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607770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22CAA0B-FC1B-BB22-0C65-06E4DAD268E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744EBE1-FDC4-28CE-5992-FF892E36891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D15210-6865-4F66-8164-C0556A8C2866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8091044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B3C4869D-EDA1-6285-46EC-368A63A8C05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1892EC90-32CA-B4FD-A402-79730F55B18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4DFD16-4D30-4185-AAA8-6AB9346BE2DF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4965239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186249"/>
            <a:ext cx="6172200" cy="467480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283AC8-DA30-466F-2A71-5E7099C389E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8DE7F6-FF0A-9FE6-37D8-6BCF63ACCA2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AB87A3-4801-4EEA-A002-A83EEFC249AF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8737318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1276865"/>
            <a:ext cx="6172200" cy="4584185"/>
          </a:xfrm>
        </p:spPr>
        <p:txBody>
          <a:bodyPr rtlCol="0">
            <a:no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A2539F-1016-CCDE-0707-05AF0BED2D5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361373-DEB0-B066-2806-D56C8A0C952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2B992E-7408-4498-B551-A3BF29110723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36859065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46BBD4D6-08B7-329A-BDCF-5A049E63B8C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CD6C18E-4528-CA42-9409-201B842AD95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7FF75-CC46-45DF-9F63-037124CBCA8B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5582139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00086" y="365125"/>
            <a:ext cx="2405449" cy="54736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6930081" cy="547361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45D0499D-FBD6-517B-1B32-0007CA0274C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38200" y="6275388"/>
            <a:ext cx="6854825" cy="2365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FEC50E9-B89A-7491-D427-04E035F9F93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899400" y="6275388"/>
            <a:ext cx="2406650" cy="2365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14243-E650-4559-A462-A4C9647C4B0D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39067513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96064AC-3F7A-B5DB-CC18-8E28E0C0052D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BF89E4B-5A98-DFAE-DEA7-B9AD1E5FEF9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1EC164-9014-4366-96F3-8CDCF36BA6ED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6938328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EF873F54-0041-46FE-5E3B-074B6108E46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AC01493-7E1A-7911-91FC-8782A39CE58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F332DC-77CE-4432-8FEF-82D531AF0781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69187289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3BFDBD71-161B-EE8E-E394-A34AE3A0B16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1F27AD3-4732-8A00-F9CD-A06114F43A8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D732CF-05B5-44F6-8B3F-52A906295270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1366635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eader with no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3281232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9292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9292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AD7B87-2433-4A52-10B0-FCB5F7D2BB4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60C09E-B24B-5A20-DE9B-ECAD4CEC5DE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F1AFEE-7C65-44DA-B85E-194D2AF0EB82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110203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AC59D59-D4E3-5C3D-2B07-EF05E9A1153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89F8B6D-801C-EAF4-CC35-2D8217664DA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8DB2E2-8C70-4A36-A6FE-DBB1E9CE1F68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83671450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924332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2665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2665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B74B894-A5CF-E7E4-C4C1-8D87C5FCF72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92C0CF1F-87D1-A910-C5FA-8AAB15D5256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449407-9490-413C-9DB8-4A46AC5FDD0C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51474817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0684DE8-3A36-655E-A745-638174C8063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D0C3980-55B6-7B2E-89F0-190B5C67CA3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C0FC14-46E2-4FE7-9E7A-FC5FD30A318C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5394053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75965C17-9037-9747-9902-B6902072DDA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5117D911-B5ED-1A94-E84F-B24C8933035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A886FD-A8B0-4419-A8DB-EAAD3F5523C2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56408177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186249"/>
            <a:ext cx="6172200" cy="467480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D2EFC1-BCBE-3C66-DE44-FFC00899325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8EF1A0-86BF-040C-3242-628CA6BE729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C54F63-3537-416B-93EC-7EF5006F3BBC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85373729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1276865"/>
            <a:ext cx="6172200" cy="4584185"/>
          </a:xfrm>
        </p:spPr>
        <p:txBody>
          <a:bodyPr rtlCol="0">
            <a:no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FAA2CC-7D25-7ECE-CC98-B38CC7CA085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2001AF-C30E-E963-E098-3735CD0311C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E86B18-5835-4479-A9B5-6BDB8B017D28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32588328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60CEC6F-5C04-F898-CA14-24C5B0112E1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DE8F37F-3620-C618-7AB8-F7D549E6DB8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18C40F-4FCC-4AFF-A86C-B96DA062AEA2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51662193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00086" y="365125"/>
            <a:ext cx="2405449" cy="54736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6930081" cy="547361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CBEE7BE-4EDD-3B0C-A621-0D14EB10036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38200" y="6275388"/>
            <a:ext cx="6854825" cy="2365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71F4F99-84EC-F892-0BCB-6D193789F4E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899400" y="6275388"/>
            <a:ext cx="2406650" cy="2365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CBE679-98E8-440A-808A-49BE0FB27F84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48907908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95F9D620-7F1E-6F0E-F31C-30ACC0919CF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1DEC565-0E02-000B-A6AA-D462020FDEA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1A3FE7-1B1E-4643-93A5-4711ADB21D10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39590543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40094B9-A980-0DCA-0C9D-7312569ED84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4AE14FB-865B-28F0-6560-685A1D76A1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C6861F-6367-46FA-8F95-443315425D16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44369727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4B378F5-7EE8-C7EB-4C3A-4FD9AF1190E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483A677-4412-50BC-E73D-7C99C3330CC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979563-BAC4-43CF-AF63-937BB8B82500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094213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eader with no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5975744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eader with no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6825622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9292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9292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F931C7-42C7-BDC5-EC63-1915EC9868E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1860C-2FED-8636-032D-BF325AAE46E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4CC99C-C983-48AF-AD54-7F0509E51DBE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29113424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924332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2665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2665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606FAD8-D1B9-5229-DDCC-0C8E6DDAA5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ADA78D5-7B59-50B3-2837-1CDEEF0D531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43DBB5-839D-48CE-9D8E-10CB3AD09227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40502994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54CBABF-95C0-1915-E22B-45B88D180C1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2750A77-D781-9F9D-9705-DC63190D83A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BE88EA-9044-4FE8-BC6D-5D56C618BD9B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90541052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0CB4F4C7-D8CE-1DC9-590E-0CBF91D7C50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A1796840-5347-5AC6-F572-7ED586FB4C8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013B9E-AA8D-4DF1-BF4B-4B18D887EDD5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48463021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186249"/>
            <a:ext cx="6172200" cy="467480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0E5123-AC7F-0EB3-3DD4-9F2765B2E97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B439D4-B446-E115-B5EB-42E2788C0D8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9DB87B-244B-4F91-994C-EC601E1731CC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88150893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1276865"/>
            <a:ext cx="6172200" cy="4584185"/>
          </a:xfrm>
        </p:spPr>
        <p:txBody>
          <a:bodyPr rtlCol="0">
            <a:no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D023FB-C35D-4CAC-EAB5-DFE68E51F13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81AB48-65F5-84F7-FC83-74DD900D852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1AE439-E5DE-426B-A786-C248ECB12936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413944937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FBCC49C-21A9-BC7E-76E5-627BE6C9C5D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36223C9-F7C6-2CD9-9495-9299E3C8527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700286-EE1F-4895-92A3-E1070E4E22DC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819748994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00086" y="365125"/>
            <a:ext cx="2405449" cy="54736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6930081" cy="547361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9AE84D1-045D-E66A-0F34-E7D83FF0C93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38200" y="6461125"/>
            <a:ext cx="6854825" cy="2365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A127E89-33A8-5EF2-3A9F-92B187F58E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899400" y="6461125"/>
            <a:ext cx="2406650" cy="236538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0F2DF-7E57-4C05-8A36-EB810733536A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01103024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80D49A8-311B-80B2-C060-D4E4D26D01D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3C18FB0-7F0D-668D-8757-4AF63DDFFAB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7A2199-516D-4B78-B8A7-8065D1619F84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435443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9292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9292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7EC41C-D749-914C-23D6-B29D49967A0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969D9E-2741-F982-ABF1-13B64FFF39A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834F31-63CD-4BB0-9F9E-B240BA518BE4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74595677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EE1B7DF-52EC-832E-2536-31E32595381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5AD6636-C7AE-B525-C90C-766EE8A2BAF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CAD3CB-A917-42DA-B109-8BB3138EC5A0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11471663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4A27FFAA-64F7-277F-7B83-5BE7090AF8C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E902982C-095B-5BAC-E10C-673B33D5BCB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5FEC68-CACC-4F48-B5F5-E7FC72DA771E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09733733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eader with no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3103593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9292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9292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BA4C44-1D72-9EF0-920A-141DDAB72E9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FB6CA0-750C-A48C-3A32-B11A6F9C507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8658D8-01DA-4081-BFE8-329E6740CCE9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919986261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924332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2665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2665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CAC84F12-50A4-CC0D-CF7D-580671AD5CD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4830291F-7157-A766-F525-6AE68D6FE4A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06D8F-024E-44E9-9ACD-51965AA581F0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407258257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F76C19D-472A-1CDE-5C48-FFEB7A5FE93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97E60AD-E4E0-6FF1-DC38-2B9E318732E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6E44CA-1C5E-4D0B-BF6D-7424DCC64712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844799161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8F100B4C-80BD-E6E7-336A-06E59F24C23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2CE1BDFC-C723-5E39-C4DA-072C495C6E7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8DE8CF-B7BE-4A23-84DB-7F3C36AB460E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767822486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186249"/>
            <a:ext cx="6172200" cy="467480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A33B0E-4933-ADC6-5F32-C18BE75B2D8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22456E-25C1-CE75-A2E5-3D61E028C6D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8016BD-11DC-40B9-AC11-BFEBA31540E1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64556245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1276865"/>
            <a:ext cx="6172200" cy="4584185"/>
          </a:xfrm>
        </p:spPr>
        <p:txBody>
          <a:bodyPr rtlCol="0">
            <a:no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B6E46F-5128-9B55-FB71-4602DCFE933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07CEDE-4BFB-35C0-A98B-CF16574C4DA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66B1C5-984C-4A70-9B6B-5AC5C4861D87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37348018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ED59AFC-3244-38EB-0D59-FA646226B2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A0B5CD9-1F5E-2F69-BEB0-159C5510DA4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C8E4F4-5672-4D18-B486-53632CE6442B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76560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924332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2665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2665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B45C6D4-4A38-D580-CAF6-38A6E33BF81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8B2D26D-2B0A-B873-B87D-59CF676E88B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4753C7-05C7-46FF-8453-DFDC43819469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187667307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00086" y="365125"/>
            <a:ext cx="2405449" cy="54736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6930081" cy="547361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497B12AD-21BE-CB93-2DD7-625F9C5EE72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38200" y="6484938"/>
            <a:ext cx="6854825" cy="2365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F1BE689-EE3E-40A3-CA1F-93DE14EE327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899400" y="6484938"/>
            <a:ext cx="2406650" cy="2365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6F975D-1C7D-4297-B5C7-237EB8BB0504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50415340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280CA9E-CF1C-9879-3BEE-92529C5879D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10501C0-25DF-673B-C497-B3578AD41E5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039373-DC9E-4140-BD74-79677DCC11F4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29405908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EE3D3099-7375-52E2-0937-DC48179D159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8DDCD0A-7339-3B75-43FF-79731C53712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236244-F2C7-4B34-912A-0A26187E9F6A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40568490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4C83681-44DD-7280-1397-7B4AC6879D7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6F06013-064F-28EB-7596-EFE29333C8A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F85A96-F80E-4F0F-8C23-855F96EBF1F8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595674239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eader with no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51611128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9292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9292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E56C58-59BA-45AD-6710-CF9564430B3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62D372-8764-2B01-EB7A-0AD2F88F568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3A942F-804F-45C7-9F63-98334BFD577C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610209681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924332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2665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2665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8BF5A65-C9DE-5E83-1BE0-D435FCAC25B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2FE503DB-A3E3-279E-D28A-E124142888E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CB0D8B-D00B-4ECC-A8D3-334E6A4365DF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398751978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58A9C128-B68F-5D39-75E2-0BDC1FAB6C6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3D308EFE-C940-2130-46FD-96D333AE5D4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EEB8D0-E753-4489-BFF2-9280B7A36B3D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161654955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1F3F4030-8999-1729-1E96-C8734134ED7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FC2A559A-860C-03EA-3E89-F3D348B5D83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01F32D-1C82-4E2B-A3DE-1A3863E373B1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639413543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186249"/>
            <a:ext cx="6172200" cy="467480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37A95B-7A2D-697C-13D3-2616F5C7B11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F63840-3D94-48B2-E0A1-BF6C7AFBF27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A7D395-A8C5-4715-B34B-47689CEB283D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298715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2296E1E-ED53-EA64-A382-E4FE14533C3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406801E-CA78-FFAD-3365-625547714A7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C527D1-A219-4ED2-A5FE-8036C7832E50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35983008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1276865"/>
            <a:ext cx="6172200" cy="4584185"/>
          </a:xfrm>
        </p:spPr>
        <p:txBody>
          <a:bodyPr rtlCol="0">
            <a:no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D0B38E-5170-ECD5-7131-E6D273A529D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284EF6-4F5E-BC0F-C616-0E95D175700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CE2073-0755-4847-A1DE-BFB1F9B8402D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426957862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389DFB2-997E-B2BF-FA94-7E287108189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D19FB3D-2BB6-F4D8-8061-058EDFB6BEE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0BF771-92C2-4B55-B826-B7EC585D2DB3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798148168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00086" y="365125"/>
            <a:ext cx="2405449" cy="54736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6930081" cy="547361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40444453-D57F-BEC1-BC27-26AD041C77D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38200" y="6484938"/>
            <a:ext cx="6854825" cy="2365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416E318-B4C6-C62C-6069-A65C973A9CB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899400" y="6484938"/>
            <a:ext cx="2406650" cy="2365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2E3B33-18CF-4495-9E17-9013209668BA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37186538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ACEA3C19-8ACB-C73C-676B-FCDEACE252C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F2F69E7-F336-D881-1BFF-208EF66592A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A7C8A9-411A-4A02-8875-8A298F3C57BF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791321401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2521B2D-ACA5-0F74-C30A-AAC90BB5923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3708D68-704F-CD5F-979E-4FAF907BD11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19D2FA-2775-4BCC-B142-0D6FAE6A190D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434691417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377C01F-C0CF-369B-2E8E-390DC175155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55165FA-7DEF-8820-BBC1-A5E030496F8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806A0C-9A81-4164-BBD9-108E0B441BDE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622347312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eader with no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05906609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9292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9292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D1F29B-921D-98F9-E12B-A6D7172C699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40FFA2-D99B-54D2-A51E-1BF378479A8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4D1A7-7217-47BF-969F-900A37AB9311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494194020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924332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2665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2665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0AAA0B51-06A6-EA38-EDE0-5335B0BAEDD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47E255E6-FEB9-CCFF-4B44-BED93CF0F70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596B2F-C324-4733-AADF-589841D96290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304056740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3AAAAD07-19C6-59EB-5000-EE33F0B1CA2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C3FE920-FAAE-E769-B9FB-AC13EC9C36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22D752-311C-4718-A809-99DC7CB85D62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723320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40E3F92C-90CC-1371-CEE4-7774ABDAE4E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ts val="600"/>
              </a:spcAft>
            </a:pPr>
            <a:r>
              <a:rPr lang="en-US" altLang="en-US">
                <a:solidFill>
                  <a:schemeClr val="tx1"/>
                </a:solidFill>
                <a:cs typeface="Arial" panose="020B0604020202020204" pitchFamily="34" charset="0"/>
              </a:rPr>
              <a:t>WA Digital Inclusion Project | </a:t>
            </a:r>
            <a:r>
              <a:rPr lang="en-AU" altLang="en-US">
                <a:solidFill>
                  <a:schemeClr val="tx1"/>
                </a:solidFill>
                <a:cs typeface="Arial" panose="020B0604020202020204" pitchFamily="34" charset="0"/>
              </a:rPr>
              <a:t>CRC Champion Program | Partner Training</a:t>
            </a:r>
            <a:endParaRPr lang="en-US" altLang="en-US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FDFD925C-CC8B-D4E7-E9C9-5EFD68468D0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2F3CA-451B-4D05-9488-E945476C0D9B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527342546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6132CC63-816B-985A-3CA7-FD748E53E1F7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78DE92BE-0185-C397-D4F2-81B8ECE23E7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EE0F26-61A1-40B5-8AAE-A66DC345B3A0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4047373123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186249"/>
            <a:ext cx="6172200" cy="467480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C177EC-627C-F808-62A7-90CA0B13353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379153-37FD-E26A-F97F-4B445265C16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791578-3BFA-409D-82D7-7C18F4B3E5A7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4047357571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1276865"/>
            <a:ext cx="6172200" cy="4584185"/>
          </a:xfrm>
        </p:spPr>
        <p:txBody>
          <a:bodyPr rtlCol="0">
            <a:no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802F19-11B6-1C8C-F77B-B5DDEDA5A20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26A083-1F86-9961-465C-9EAF8FE0ECC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482438-C6AA-435A-A5F7-935379DA2A91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733032875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E4DD5D1-655B-A412-1FA4-956A4EFD92A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D708EDE-A39F-BFEC-ED32-60E5B0E0BA6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086880-0336-4114-8A0E-822D73BEC727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353573309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00086" y="365125"/>
            <a:ext cx="2405449" cy="54736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6930081" cy="547361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B3EA660-CC1C-F30A-4BFF-B9CDBC737FD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38200" y="6275388"/>
            <a:ext cx="6854825" cy="2365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8E306CA3-CC28-22EB-B79C-BBEFC323134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899400" y="6275388"/>
            <a:ext cx="2406650" cy="2365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D93084-53EE-4DD2-910C-A5C2B108F1BA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070169153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71C1203F-F38C-7213-CDBF-1E33C3CAB1A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7E52515-783A-60A1-AC69-40C9D28EDC9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FBAD88-BE51-4D38-9030-A5048BD821E0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160429832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22CAA0B-FC1B-BB22-0C65-06E4DAD268E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6744EBE1-FDC4-28CE-5992-FF892E36891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D15210-6865-4F66-8164-C0556A8C2866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315503953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AC59D59-D4E3-5C3D-2B07-EF05E9A1153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C89F8B6D-801C-EAF4-CC35-2D8217664DA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8DB2E2-8C70-4A36-A6FE-DBB1E9CE1F68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568395886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eader with no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63806953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39292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39292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7EC41C-D749-914C-23D6-B29D49967A0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969D9E-2741-F982-ABF1-13B64FFF39A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834F31-63CD-4BB0-9F9E-B240BA518BE4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545094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186249"/>
            <a:ext cx="6172200" cy="467480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30ED0C-9A6B-432E-934D-C9331E8B9A9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ts val="600"/>
              </a:spcAft>
            </a:pPr>
            <a:r>
              <a:rPr lang="en-US" altLang="en-US">
                <a:solidFill>
                  <a:schemeClr val="tx1"/>
                </a:solidFill>
                <a:cs typeface="Arial" panose="020B0604020202020204" pitchFamily="34" charset="0"/>
              </a:rPr>
              <a:t>WA Digital Inclusion Project | </a:t>
            </a:r>
            <a:r>
              <a:rPr lang="en-AU" altLang="en-US">
                <a:solidFill>
                  <a:schemeClr val="tx1"/>
                </a:solidFill>
                <a:cs typeface="Arial" panose="020B0604020202020204" pitchFamily="34" charset="0"/>
              </a:rPr>
              <a:t>CRC Champion Program | Partner Training</a:t>
            </a:r>
            <a:endParaRPr lang="en-US" altLang="en-US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2C7F92-7DFE-B64E-4ACC-7AE81326424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1E3F05-CEF4-4D87-B638-1AE1855C9A6B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43084604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924332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2665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26655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B45C6D4-4A38-D580-CAF6-38A6E33BF81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C8B2D26D-2B0A-B873-B87D-59CF676E88B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4753C7-05C7-46FF-8453-DFDC43819469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597006487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92296E1E-ED53-EA64-A382-E4FE14533C32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AU"/>
              <a:t>WA Digital Inclusion Project | CRC Champion Program | Partner Training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406801E-CA78-FFAD-3365-625547714A7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C527D1-A219-4ED2-A5FE-8036C7832E50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949087816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40E3F92C-90CC-1371-CEE4-7774ABDAE4E8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ts val="600"/>
              </a:spcAft>
            </a:pPr>
            <a:r>
              <a:rPr lang="en-US" altLang="en-US">
                <a:solidFill>
                  <a:schemeClr val="tx1"/>
                </a:solidFill>
                <a:cs typeface="Arial" panose="020B0604020202020204" pitchFamily="34" charset="0"/>
              </a:rPr>
              <a:t>WA Digital Inclusion Project | </a:t>
            </a:r>
            <a:r>
              <a:rPr lang="en-AU" altLang="en-US">
                <a:solidFill>
                  <a:schemeClr val="tx1"/>
                </a:solidFill>
                <a:cs typeface="Arial" panose="020B0604020202020204" pitchFamily="34" charset="0"/>
              </a:rPr>
              <a:t>CRC Champion Program | Partner Training .</a:t>
            </a:r>
            <a:endParaRPr lang="en-US" altLang="en-US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FDFD925C-CC8B-D4E7-E9C9-5EFD68468D0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92F3CA-451B-4D05-9488-E945476C0D9B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631218883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186249"/>
            <a:ext cx="6172200" cy="467480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30ED0C-9A6B-432E-934D-C9331E8B9A9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ts val="600"/>
              </a:spcAft>
            </a:pPr>
            <a:r>
              <a:rPr lang="en-US" altLang="en-US">
                <a:solidFill>
                  <a:schemeClr val="tx1"/>
                </a:solidFill>
                <a:cs typeface="Arial" panose="020B0604020202020204" pitchFamily="34" charset="0"/>
              </a:rPr>
              <a:t>WA Digital Inclusion Project | </a:t>
            </a:r>
            <a:r>
              <a:rPr lang="en-AU" altLang="en-US">
                <a:solidFill>
                  <a:schemeClr val="tx1"/>
                </a:solidFill>
                <a:cs typeface="Arial" panose="020B0604020202020204" pitchFamily="34" charset="0"/>
              </a:rPr>
              <a:t>CRC Champion Program | Partner Training .</a:t>
            </a:r>
            <a:endParaRPr lang="en-US" altLang="en-US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2C7F92-7DFE-B64E-4ACC-7AE81326424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1E3F05-CEF4-4D87-B638-1AE1855C9A6B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677795896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1276865"/>
            <a:ext cx="6172200" cy="4584185"/>
          </a:xfrm>
        </p:spPr>
        <p:txBody>
          <a:bodyPr rtlCol="0">
            <a:no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FC07E4-C3A4-BD59-8234-A5F74A0A847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ts val="600"/>
              </a:spcAft>
            </a:pPr>
            <a:r>
              <a:rPr lang="en-US" altLang="en-US">
                <a:solidFill>
                  <a:schemeClr val="tx1"/>
                </a:solidFill>
                <a:cs typeface="Arial" panose="020B0604020202020204" pitchFamily="34" charset="0"/>
              </a:rPr>
              <a:t>WA Digital Inclusion Project | </a:t>
            </a:r>
            <a:r>
              <a:rPr lang="en-AU" altLang="en-US">
                <a:solidFill>
                  <a:schemeClr val="tx1"/>
                </a:solidFill>
                <a:cs typeface="Arial" panose="020B0604020202020204" pitchFamily="34" charset="0"/>
              </a:rPr>
              <a:t>CRC Champion Program | Partner Training .</a:t>
            </a:r>
            <a:endParaRPr lang="en-US" altLang="en-US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62EAE5-7A85-2642-BC0D-DC7123215C7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97261-AB5A-4C34-B9F2-CE1C1D3F8165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037128689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E22E099-A929-4223-877C-AB7A9C7C1C1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ts val="600"/>
              </a:spcAft>
            </a:pPr>
            <a:r>
              <a:rPr lang="en-US" altLang="en-US">
                <a:solidFill>
                  <a:schemeClr val="tx1"/>
                </a:solidFill>
                <a:cs typeface="Arial" panose="020B0604020202020204" pitchFamily="34" charset="0"/>
              </a:rPr>
              <a:t>WA Digital Inclusion Project | </a:t>
            </a:r>
            <a:r>
              <a:rPr lang="en-AU" altLang="en-US">
                <a:solidFill>
                  <a:schemeClr val="tx1"/>
                </a:solidFill>
                <a:cs typeface="Arial" panose="020B0604020202020204" pitchFamily="34" charset="0"/>
              </a:rPr>
              <a:t>CRC Champion Program | Partner Training .</a:t>
            </a:r>
            <a:endParaRPr lang="en-US" altLang="en-US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1E0F2A9F-9239-A9C6-09CA-09AEC0976A7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3B135C-95D8-49A5-B1B7-72A392E65814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4136194128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00086" y="365125"/>
            <a:ext cx="2405449" cy="54736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6930081" cy="547361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8C5F973-A628-B774-A28B-1B63BE17100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38200" y="6275388"/>
            <a:ext cx="6854825" cy="236537"/>
          </a:xfrm>
        </p:spPr>
        <p:txBody>
          <a:bodyPr/>
          <a:lstStyle>
            <a:lvl1pPr>
              <a:defRPr/>
            </a:lvl1pPr>
          </a:lstStyle>
          <a:p>
            <a:pPr fontAlgn="base">
              <a:spcBef>
                <a:spcPct val="0"/>
              </a:spcBef>
              <a:spcAft>
                <a:spcPts val="600"/>
              </a:spcAft>
            </a:pPr>
            <a:r>
              <a:rPr lang="en-US" altLang="en-US">
                <a:solidFill>
                  <a:schemeClr val="tx1"/>
                </a:solidFill>
                <a:cs typeface="Arial" panose="020B0604020202020204" pitchFamily="34" charset="0"/>
              </a:rPr>
              <a:t>WA Digital Inclusion Project | </a:t>
            </a:r>
            <a:r>
              <a:rPr lang="en-AU" altLang="en-US">
                <a:solidFill>
                  <a:schemeClr val="tx1"/>
                </a:solidFill>
                <a:cs typeface="Arial" panose="020B0604020202020204" pitchFamily="34" charset="0"/>
              </a:rPr>
              <a:t>CRC Champion Program | Partner Training .</a:t>
            </a:r>
            <a:endParaRPr lang="en-US" altLang="en-US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FA530ADA-612A-5213-78B5-6B97E118E1E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7899400" y="6275388"/>
            <a:ext cx="2406650" cy="23653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7FC871-EA39-4CE8-B56A-B420E7636603}" type="slidenum">
              <a:rPr lang="en-AU" altLang="en-US"/>
              <a:pPr>
                <a:defRPr/>
              </a:pPr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940101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Relationship Id="rId14" Type="http://schemas.openxmlformats.org/officeDocument/2006/relationships/image" Target="../media/image2.pn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Relationship Id="rId14" Type="http://schemas.openxmlformats.org/officeDocument/2006/relationships/image" Target="../media/image1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8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7.xml"/><Relationship Id="rId12" Type="http://schemas.openxmlformats.org/officeDocument/2006/relationships/slideLayout" Target="../slideLayouts/slideLayout72.xml"/><Relationship Id="rId2" Type="http://schemas.openxmlformats.org/officeDocument/2006/relationships/slideLayout" Target="../slideLayouts/slideLayout62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6.xml"/><Relationship Id="rId11" Type="http://schemas.openxmlformats.org/officeDocument/2006/relationships/slideLayout" Target="../slideLayouts/slideLayout71.xml"/><Relationship Id="rId5" Type="http://schemas.openxmlformats.org/officeDocument/2006/relationships/slideLayout" Target="../slideLayouts/slideLayout6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70.xml"/><Relationship Id="rId4" Type="http://schemas.openxmlformats.org/officeDocument/2006/relationships/slideLayout" Target="../slideLayouts/slideLayout64.xml"/><Relationship Id="rId9" Type="http://schemas.openxmlformats.org/officeDocument/2006/relationships/slideLayout" Target="../slideLayouts/slideLayout69.xml"/><Relationship Id="rId14" Type="http://schemas.openxmlformats.org/officeDocument/2006/relationships/image" Target="../media/image2.pn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0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75.xml"/><Relationship Id="rId7" Type="http://schemas.openxmlformats.org/officeDocument/2006/relationships/slideLayout" Target="../slideLayouts/slideLayout79.xml"/><Relationship Id="rId12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4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8.xml"/><Relationship Id="rId11" Type="http://schemas.openxmlformats.org/officeDocument/2006/relationships/slideLayout" Target="../slideLayouts/slideLayout83.xml"/><Relationship Id="rId5" Type="http://schemas.openxmlformats.org/officeDocument/2006/relationships/slideLayout" Target="../slideLayouts/slideLayout7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82.xml"/><Relationship Id="rId4" Type="http://schemas.openxmlformats.org/officeDocument/2006/relationships/slideLayout" Target="../slideLayouts/slideLayout76.xml"/><Relationship Id="rId9" Type="http://schemas.openxmlformats.org/officeDocument/2006/relationships/slideLayout" Target="../slideLayouts/slideLayout81.xml"/><Relationship Id="rId14" Type="http://schemas.openxmlformats.org/officeDocument/2006/relationships/image" Target="../media/image1.png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2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6.xml"/><Relationship Id="rId2" Type="http://schemas.openxmlformats.org/officeDocument/2006/relationships/slideLayout" Target="../slideLayouts/slideLayout86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5.xml"/><Relationship Id="rId5" Type="http://schemas.openxmlformats.org/officeDocument/2006/relationships/slideLayout" Target="../slideLayouts/slideLayout89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94.xml"/><Relationship Id="rId4" Type="http://schemas.openxmlformats.org/officeDocument/2006/relationships/slideLayout" Target="../slideLayouts/slideLayout88.xml"/><Relationship Id="rId9" Type="http://schemas.openxmlformats.org/officeDocument/2006/relationships/slideLayout" Target="../slideLayouts/slideLayout93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859F746D-6C32-A2E1-9739-6D93F4E440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9228138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Haga clic para editar el estilo del título maestro</a:t>
            </a:r>
            <a:endParaRPr lang="en-AU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117C9A34-F6AB-D390-2FE5-64330312F5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328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Editar estilos de texto maestro</a:t>
            </a:r>
          </a:p>
          <a:p>
            <a:pPr lvl="1"/>
            <a:r>
              <a:rPr lang="en-US" altLang="en-US"/>
              <a:t>Segundo nivel</a:t>
            </a:r>
          </a:p>
          <a:p>
            <a:pPr lvl="2"/>
            <a:r>
              <a:rPr lang="en-US" altLang="en-US"/>
              <a:t>Tercer nivel</a:t>
            </a:r>
          </a:p>
          <a:p>
            <a:pPr lvl="3"/>
            <a:r>
              <a:rPr lang="en-US" altLang="en-US"/>
              <a:t>Cuarto nivel</a:t>
            </a:r>
          </a:p>
          <a:p>
            <a:pPr lvl="4"/>
            <a:r>
              <a:rPr lang="en-US" altLang="en-US"/>
              <a:t>Quinto nivel</a:t>
            </a:r>
            <a:endParaRPr lang="en-AU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EE54DD-286C-A08E-74B0-A1C7E2F2E5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273800"/>
            <a:ext cx="7526338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AU" dirty="0"/>
              <a:t>Proyecto de inclusión digital WA | Programa CRC Champion | Formación para socios</a:t>
            </a:r>
          </a:p>
        </p:txBody>
      </p:sp>
      <p:pic>
        <p:nvPicPr>
          <p:cNvPr id="1029" name="Picture 6">
            <a:extLst>
              <a:ext uri="{FF2B5EF4-FFF2-40B4-BE49-F238E27FC236}">
                <a16:creationId xmlns:a16="http://schemas.microsoft.com/office/drawing/2014/main" id="{9533864C-6C75-92BF-51FB-0ACF02B3323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1638" y="230188"/>
            <a:ext cx="1389062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7">
            <a:extLst>
              <a:ext uri="{FF2B5EF4-FFF2-40B4-BE49-F238E27FC236}">
                <a16:creationId xmlns:a16="http://schemas.microsoft.com/office/drawing/2014/main" id="{9D5E5F31-F250-3258-6A00-2ED2E479F7B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66750" y="-2303463"/>
            <a:ext cx="2170113" cy="3155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8">
            <a:extLst>
              <a:ext uri="{FF2B5EF4-FFF2-40B4-BE49-F238E27FC236}">
                <a16:creationId xmlns:a16="http://schemas.microsoft.com/office/drawing/2014/main" id="{4165ED21-0A4B-DC1D-089C-8F1BA1C9BA7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5463" y="6005513"/>
            <a:ext cx="2170112" cy="315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9485DB-5382-683C-6F23-4E89524E7D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273800"/>
            <a:ext cx="27432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898989"/>
                </a:solidFill>
                <a:latin typeface="Kanit" charset="-34"/>
              </a:defRPr>
            </a:lvl1pPr>
          </a:lstStyle>
          <a:p>
            <a:pPr>
              <a:defRPr/>
            </a:pPr>
            <a:fld id="{F4418AFC-861C-4982-80A4-5A4606EFC09B}" type="slidenum">
              <a:rPr lang="en-AU" altLang="en-US"/>
              <a:t>‹#›</a:t>
            </a:fld>
            <a:endParaRPr lang="en-A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399" r:id="rId1"/>
    <p:sldLayoutId id="2147486400" r:id="rId2"/>
    <p:sldLayoutId id="2147486401" r:id="rId3"/>
    <p:sldLayoutId id="2147486469" r:id="rId4"/>
    <p:sldLayoutId id="2147486402" r:id="rId5"/>
    <p:sldLayoutId id="2147486403" r:id="rId6"/>
    <p:sldLayoutId id="2147486404" r:id="rId7"/>
    <p:sldLayoutId id="2147486405" r:id="rId8"/>
    <p:sldLayoutId id="2147486406" r:id="rId9"/>
    <p:sldLayoutId id="2147486407" r:id="rId10"/>
    <p:sldLayoutId id="2147486408" r:id="rId11"/>
    <p:sldLayoutId id="2147486470" r:id="rId12"/>
  </p:sldLayoutIdLst>
  <p:hf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Kanit" charset="-34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Kanit" charset="-34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Kanit" charset="-34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Kanit" charset="-34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Kanit" charset="-34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Kanit" charset="-34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Kanit" charset="-34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Kanit" charset="-34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595959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rgbClr val="595959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595959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rgbClr val="595959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400" kern="1200">
          <a:solidFill>
            <a:srgbClr val="59595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EF335776-66E4-E248-335D-4AAD1E17CA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9228138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Haga clic para editar el estilo del título maestro</a:t>
            </a:r>
            <a:endParaRPr lang="en-AU" altLang="en-US"/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B5806A9B-4DB1-CCDD-30A3-9F89238321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328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Editar estilos de texto maestro</a:t>
            </a:r>
          </a:p>
          <a:p>
            <a:pPr lvl="1"/>
            <a:r>
              <a:rPr lang="en-US" altLang="en-US"/>
              <a:t>Segundo nivel</a:t>
            </a:r>
          </a:p>
          <a:p>
            <a:pPr lvl="2"/>
            <a:r>
              <a:rPr lang="en-US" altLang="en-US"/>
              <a:t>Tercer nivel</a:t>
            </a:r>
          </a:p>
          <a:p>
            <a:pPr lvl="3"/>
            <a:r>
              <a:rPr lang="en-US" altLang="en-US"/>
              <a:t>Cuarto nivel</a:t>
            </a:r>
          </a:p>
          <a:p>
            <a:pPr lvl="4"/>
            <a:r>
              <a:rPr lang="en-US" altLang="en-US"/>
              <a:t>Quinto nivel</a:t>
            </a:r>
            <a:endParaRPr lang="en-AU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7D0B10-0B0A-CC1F-B328-7159B1F007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273800"/>
            <a:ext cx="7526338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rgbClr val="FFFFFF"/>
                </a:solidFill>
                <a:latin typeface="+mn-lt"/>
              </a:defRPr>
            </a:lvl1pPr>
          </a:lstStyle>
          <a:p>
            <a:pPr fontAlgn="base">
              <a:spcBef>
                <a:spcPct val="0"/>
              </a:spcBef>
              <a:spcAft>
                <a:spcPts val="600"/>
              </a:spcAft>
            </a:pPr>
            <a:r>
              <a:rPr lang="en-US" altLang="en-US">
                <a:cs typeface="Arial" panose="020B0604020202020204" pitchFamily="34" charset="0"/>
              </a:rPr>
              <a:t>Proyecto de inclusión digital WA | </a:t>
            </a:r>
            <a:r>
              <a:rPr lang="en-AU" altLang="en-US">
                <a:cs typeface="Arial" panose="020B0604020202020204" pitchFamily="34" charset="0"/>
              </a:rPr>
              <a:t>Programa CRC Champion | Formación para socios</a:t>
            </a:r>
            <a:endParaRPr lang="en-US" altLang="en-US">
              <a:cs typeface="Arial" panose="020B0604020202020204" pitchFamily="34" charset="0"/>
            </a:endParaRPr>
          </a:p>
        </p:txBody>
      </p:sp>
      <p:pic>
        <p:nvPicPr>
          <p:cNvPr id="2053" name="Picture 7">
            <a:extLst>
              <a:ext uri="{FF2B5EF4-FFF2-40B4-BE49-F238E27FC236}">
                <a16:creationId xmlns:a16="http://schemas.microsoft.com/office/drawing/2014/main" id="{F151F2C9-2F2D-67E0-E89C-6A7306182C9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66750" y="-2303463"/>
            <a:ext cx="2170113" cy="3155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8">
            <a:extLst>
              <a:ext uri="{FF2B5EF4-FFF2-40B4-BE49-F238E27FC236}">
                <a16:creationId xmlns:a16="http://schemas.microsoft.com/office/drawing/2014/main" id="{6DAF97BC-3278-8E55-74B4-1B3DC20E39D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5463" y="6005513"/>
            <a:ext cx="2170112" cy="315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307E9B-4C47-318E-6A76-338190D47B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273800"/>
            <a:ext cx="27432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D9D9D9"/>
                </a:solidFill>
                <a:latin typeface="Kanit" charset="-34"/>
              </a:defRPr>
            </a:lvl1pPr>
          </a:lstStyle>
          <a:p>
            <a:pPr>
              <a:defRPr/>
            </a:pPr>
            <a:fld id="{1B304148-1175-4D79-8512-E82E1E2935DB}" type="slidenum">
              <a:rPr lang="en-AU" altLang="en-US"/>
              <a:t>‹#›</a:t>
            </a:fld>
            <a:endParaRPr lang="en-AU" altLang="en-US"/>
          </a:p>
        </p:txBody>
      </p:sp>
      <p:pic>
        <p:nvPicPr>
          <p:cNvPr id="2057" name="Picture 10">
            <a:extLst>
              <a:ext uri="{FF2B5EF4-FFF2-40B4-BE49-F238E27FC236}">
                <a16:creationId xmlns:a16="http://schemas.microsoft.com/office/drawing/2014/main" id="{D282926F-EAA9-80BF-972C-C63411F50D5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1638" y="231775"/>
            <a:ext cx="1385887" cy="617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6409" r:id="rId1"/>
    <p:sldLayoutId id="2147486410" r:id="rId2"/>
    <p:sldLayoutId id="2147486411" r:id="rId3"/>
    <p:sldLayoutId id="2147486471" r:id="rId4"/>
    <p:sldLayoutId id="2147486412" r:id="rId5"/>
    <p:sldLayoutId id="2147486413" r:id="rId6"/>
    <p:sldLayoutId id="2147486414" r:id="rId7"/>
    <p:sldLayoutId id="2147486415" r:id="rId8"/>
    <p:sldLayoutId id="2147486416" r:id="rId9"/>
    <p:sldLayoutId id="2147486417" r:id="rId10"/>
    <p:sldLayoutId id="2147486418" r:id="rId11"/>
    <p:sldLayoutId id="2147486472" r:id="rId12"/>
  </p:sldLayoutIdLst>
  <p:hf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kern="1200">
          <a:solidFill>
            <a:srgbClr val="FFD38F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FFD38F"/>
          </a:solidFill>
          <a:latin typeface="Kanit" charset="-34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FFD38F"/>
          </a:solidFill>
          <a:latin typeface="Kanit" charset="-34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FFD38F"/>
          </a:solidFill>
          <a:latin typeface="Kanit" charset="-34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FFD38F"/>
          </a:solidFill>
          <a:latin typeface="Kanit" charset="-34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FFD38F"/>
          </a:solidFill>
          <a:latin typeface="Kanit" charset="-34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FFD38F"/>
          </a:solidFill>
          <a:latin typeface="Kanit" charset="-34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FFD38F"/>
          </a:solidFill>
          <a:latin typeface="Kanit" charset="-34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FFD38F"/>
          </a:solidFill>
          <a:latin typeface="Kanit" charset="-34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F37A6F"/>
            </a:gs>
            <a:gs pos="52000">
              <a:srgbClr val="F8B0C9"/>
            </a:gs>
            <a:gs pos="100000">
              <a:srgbClr val="FFD38F"/>
            </a:gs>
          </a:gsLst>
          <a:lin ang="42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>
            <a:extLst>
              <a:ext uri="{FF2B5EF4-FFF2-40B4-BE49-F238E27FC236}">
                <a16:creationId xmlns:a16="http://schemas.microsoft.com/office/drawing/2014/main" id="{094B6FEC-3EC4-ECD2-3228-95B0A23B4A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9228138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Haga clic para editar el estilo del título maestro</a:t>
            </a:r>
            <a:endParaRPr lang="en-AU" altLang="en-US"/>
          </a:p>
        </p:txBody>
      </p:sp>
      <p:sp>
        <p:nvSpPr>
          <p:cNvPr id="3075" name="Text Placeholder 2">
            <a:extLst>
              <a:ext uri="{FF2B5EF4-FFF2-40B4-BE49-F238E27FC236}">
                <a16:creationId xmlns:a16="http://schemas.microsoft.com/office/drawing/2014/main" id="{69F679E3-AE11-BFA7-062D-B6A7AA18F3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328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Editar estilos de texto maestro</a:t>
            </a:r>
          </a:p>
          <a:p>
            <a:pPr lvl="1"/>
            <a:r>
              <a:rPr lang="en-US" altLang="en-US"/>
              <a:t>Segundo nivel</a:t>
            </a:r>
          </a:p>
          <a:p>
            <a:pPr lvl="2"/>
            <a:r>
              <a:rPr lang="en-US" altLang="en-US"/>
              <a:t>Tercer nivel</a:t>
            </a:r>
          </a:p>
          <a:p>
            <a:pPr lvl="3"/>
            <a:r>
              <a:rPr lang="en-US" altLang="en-US"/>
              <a:t>Cuarto nivel</a:t>
            </a:r>
          </a:p>
          <a:p>
            <a:pPr lvl="4"/>
            <a:r>
              <a:rPr lang="en-US" altLang="en-US"/>
              <a:t>Quinto nivel</a:t>
            </a:r>
            <a:endParaRPr lang="en-AU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576AA8-D2E0-0DC9-039B-4C0D616CF4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273800"/>
            <a:ext cx="7526338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AU"/>
              <a:t>Proyecto de inclusión digital WA | Programa CRC Champion | Formación para socios</a:t>
            </a:r>
          </a:p>
        </p:txBody>
      </p:sp>
      <p:pic>
        <p:nvPicPr>
          <p:cNvPr id="3077" name="Picture 7">
            <a:extLst>
              <a:ext uri="{FF2B5EF4-FFF2-40B4-BE49-F238E27FC236}">
                <a16:creationId xmlns:a16="http://schemas.microsoft.com/office/drawing/2014/main" id="{5CB56A92-3366-7807-C76A-3E7F59C556D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66750" y="-2303463"/>
            <a:ext cx="2170113" cy="3155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8">
            <a:extLst>
              <a:ext uri="{FF2B5EF4-FFF2-40B4-BE49-F238E27FC236}">
                <a16:creationId xmlns:a16="http://schemas.microsoft.com/office/drawing/2014/main" id="{BC0E7DA3-B623-F86C-19CA-1BE64878282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5463" y="6005513"/>
            <a:ext cx="2170112" cy="315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67E034-AD45-9534-DC80-D0C5A46E35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273800"/>
            <a:ext cx="27432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chemeClr val="bg1"/>
                </a:solidFill>
                <a:latin typeface="Kanit" charset="-34"/>
              </a:defRPr>
            </a:lvl1pPr>
          </a:lstStyle>
          <a:p>
            <a:pPr>
              <a:defRPr/>
            </a:pPr>
            <a:fld id="{53FA412E-38BE-4F79-B553-EDE76D44228E}" type="slidenum">
              <a:rPr lang="en-AU" altLang="en-US"/>
              <a:t>‹#›</a:t>
            </a:fld>
            <a:endParaRPr lang="en-AU" altLang="en-US"/>
          </a:p>
        </p:txBody>
      </p:sp>
      <p:pic>
        <p:nvPicPr>
          <p:cNvPr id="3081" name="Picture 11">
            <a:extLst>
              <a:ext uri="{FF2B5EF4-FFF2-40B4-BE49-F238E27FC236}">
                <a16:creationId xmlns:a16="http://schemas.microsoft.com/office/drawing/2014/main" id="{1AD27560-4A8C-0B5D-F73E-D80513178A0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8463" y="230188"/>
            <a:ext cx="1392237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6419" r:id="rId1"/>
    <p:sldLayoutId id="2147486420" r:id="rId2"/>
    <p:sldLayoutId id="2147486421" r:id="rId3"/>
    <p:sldLayoutId id="2147486473" r:id="rId4"/>
    <p:sldLayoutId id="2147486422" r:id="rId5"/>
    <p:sldLayoutId id="2147486423" r:id="rId6"/>
    <p:sldLayoutId id="2147486424" r:id="rId7"/>
    <p:sldLayoutId id="2147486425" r:id="rId8"/>
    <p:sldLayoutId id="2147486426" r:id="rId9"/>
    <p:sldLayoutId id="2147486427" r:id="rId10"/>
    <p:sldLayoutId id="2147486428" r:id="rId11"/>
    <p:sldLayoutId id="2147486474" r:id="rId12"/>
  </p:sldLayoutIdLst>
  <p:hf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Kanit" charset="-34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Kanit" charset="-34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Kanit" charset="-34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Kanit" charset="-34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Kanit" charset="-34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Kanit" charset="-34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Kanit" charset="-34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Kanit" charset="-34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>
            <a:extLst>
              <a:ext uri="{FF2B5EF4-FFF2-40B4-BE49-F238E27FC236}">
                <a16:creationId xmlns:a16="http://schemas.microsoft.com/office/drawing/2014/main" id="{19DAA380-C6C8-55EE-9CD6-4351CC370B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9228138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Haga clic para editar el estilo del título maestro</a:t>
            </a:r>
            <a:endParaRPr lang="en-AU" altLang="en-US"/>
          </a:p>
        </p:txBody>
      </p:sp>
      <p:sp>
        <p:nvSpPr>
          <p:cNvPr id="4099" name="Text Placeholder 2">
            <a:extLst>
              <a:ext uri="{FF2B5EF4-FFF2-40B4-BE49-F238E27FC236}">
                <a16:creationId xmlns:a16="http://schemas.microsoft.com/office/drawing/2014/main" id="{50A75EEA-97FA-5F14-F937-1871C5ACDC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328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Editar estilos de texto maestro</a:t>
            </a:r>
          </a:p>
          <a:p>
            <a:pPr lvl="1"/>
            <a:r>
              <a:rPr lang="en-US" altLang="en-US"/>
              <a:t>Segundo nivel</a:t>
            </a:r>
          </a:p>
          <a:p>
            <a:pPr lvl="2"/>
            <a:r>
              <a:rPr lang="en-US" altLang="en-US"/>
              <a:t>Tercer nivel</a:t>
            </a:r>
          </a:p>
          <a:p>
            <a:pPr lvl="3"/>
            <a:r>
              <a:rPr lang="en-US" altLang="en-US"/>
              <a:t>Cuarto nivel</a:t>
            </a:r>
          </a:p>
          <a:p>
            <a:pPr lvl="4"/>
            <a:r>
              <a:rPr lang="en-US" altLang="en-US"/>
              <a:t>Quinto nivel</a:t>
            </a:r>
            <a:endParaRPr lang="en-AU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183DA5-1571-96CF-09EA-0DFE625E7E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459538"/>
            <a:ext cx="7526338" cy="2460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bg1">
                    <a:lumMod val="8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AU"/>
              <a:t>Proyecto de inclusión digital WA | Programa CRC Champion | Formación para socios</a:t>
            </a:r>
          </a:p>
        </p:txBody>
      </p:sp>
      <p:pic>
        <p:nvPicPr>
          <p:cNvPr id="4101" name="Picture 7">
            <a:extLst>
              <a:ext uri="{FF2B5EF4-FFF2-40B4-BE49-F238E27FC236}">
                <a16:creationId xmlns:a16="http://schemas.microsoft.com/office/drawing/2014/main" id="{DF8A1D36-7380-639E-4F28-D3B6308A8BA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66750" y="-2303463"/>
            <a:ext cx="2170113" cy="3155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8">
            <a:extLst>
              <a:ext uri="{FF2B5EF4-FFF2-40B4-BE49-F238E27FC236}">
                <a16:creationId xmlns:a16="http://schemas.microsoft.com/office/drawing/2014/main" id="{FC100B84-0CE9-48E3-8D59-2E602EC4294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5463" y="6005513"/>
            <a:ext cx="2170112" cy="315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41F970-3158-B4C8-78F7-D91EF512A0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59538"/>
            <a:ext cx="2743200" cy="24606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D9D9D9"/>
                </a:solidFill>
                <a:latin typeface="Kanit" charset="-34"/>
              </a:defRPr>
            </a:lvl1pPr>
          </a:lstStyle>
          <a:p>
            <a:pPr>
              <a:defRPr/>
            </a:pPr>
            <a:fld id="{BDE20F75-37B3-4CBD-9D09-91F29247B8C8}" type="slidenum">
              <a:rPr lang="en-AU" altLang="en-US"/>
              <a:t>‹#›</a:t>
            </a:fld>
            <a:endParaRPr lang="en-AU" altLang="en-US"/>
          </a:p>
        </p:txBody>
      </p:sp>
      <p:pic>
        <p:nvPicPr>
          <p:cNvPr id="4104" name="Picture 10">
            <a:extLst>
              <a:ext uri="{FF2B5EF4-FFF2-40B4-BE49-F238E27FC236}">
                <a16:creationId xmlns:a16="http://schemas.microsoft.com/office/drawing/2014/main" id="{AFA632AB-AD60-92F9-8B93-68FB83E7F9A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1638" y="231775"/>
            <a:ext cx="1385887" cy="617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6429" r:id="rId1"/>
    <p:sldLayoutId id="2147486430" r:id="rId2"/>
    <p:sldLayoutId id="2147486431" r:id="rId3"/>
    <p:sldLayoutId id="2147486475" r:id="rId4"/>
    <p:sldLayoutId id="2147486432" r:id="rId5"/>
    <p:sldLayoutId id="2147486433" r:id="rId6"/>
    <p:sldLayoutId id="2147486434" r:id="rId7"/>
    <p:sldLayoutId id="2147486435" r:id="rId8"/>
    <p:sldLayoutId id="2147486436" r:id="rId9"/>
    <p:sldLayoutId id="2147486437" r:id="rId10"/>
    <p:sldLayoutId id="2147486438" r:id="rId11"/>
    <p:sldLayoutId id="2147486476" r:id="rId12"/>
  </p:sldLayoutIdLst>
  <p:hf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kern="1200">
          <a:solidFill>
            <a:srgbClr val="FFD38F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FFD38F"/>
          </a:solidFill>
          <a:latin typeface="Kanit" charset="-34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FFD38F"/>
          </a:solidFill>
          <a:latin typeface="Kanit" charset="-34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FFD38F"/>
          </a:solidFill>
          <a:latin typeface="Kanit" charset="-34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FFD38F"/>
          </a:solidFill>
          <a:latin typeface="Kanit" charset="-34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FFD38F"/>
          </a:solidFill>
          <a:latin typeface="Kanit" charset="-34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FFD38F"/>
          </a:solidFill>
          <a:latin typeface="Kanit" charset="-34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FFD38F"/>
          </a:solidFill>
          <a:latin typeface="Kanit" charset="-34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rgbClr val="FFD38F"/>
          </a:solidFill>
          <a:latin typeface="Kanit" charset="-34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4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Placeholder 1">
            <a:extLst>
              <a:ext uri="{FF2B5EF4-FFF2-40B4-BE49-F238E27FC236}">
                <a16:creationId xmlns:a16="http://schemas.microsoft.com/office/drawing/2014/main" id="{F04BD1A0-F7DB-C59C-8249-0362CC85BC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9228138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Haga clic para editar el estilo del título maestro</a:t>
            </a:r>
            <a:endParaRPr lang="en-AU" altLang="en-US"/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84D4BFB0-402B-958E-E752-9345C1E54B5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328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Editar estilos de texto maestro</a:t>
            </a:r>
          </a:p>
          <a:p>
            <a:pPr lvl="1"/>
            <a:r>
              <a:rPr lang="en-US" altLang="en-US"/>
              <a:t>Segundo nivel</a:t>
            </a:r>
          </a:p>
          <a:p>
            <a:pPr lvl="2"/>
            <a:r>
              <a:rPr lang="en-US" altLang="en-US"/>
              <a:t>Tercer nivel</a:t>
            </a:r>
          </a:p>
          <a:p>
            <a:pPr lvl="3"/>
            <a:r>
              <a:rPr lang="en-US" altLang="en-US"/>
              <a:t>Cuarto nivel</a:t>
            </a:r>
          </a:p>
          <a:p>
            <a:pPr lvl="4"/>
            <a:r>
              <a:rPr lang="en-US" altLang="en-US"/>
              <a:t>Quinto nivel</a:t>
            </a:r>
            <a:endParaRPr lang="en-AU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0009F3-2631-8ACB-EC64-BC237BD7A9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477000"/>
            <a:ext cx="7526338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AU"/>
              <a:t>Proyecto de inclusión digital WA | Programa CRC Champion | Formación para socios</a:t>
            </a:r>
          </a:p>
        </p:txBody>
      </p:sp>
      <p:pic>
        <p:nvPicPr>
          <p:cNvPr id="5125" name="Picture 6">
            <a:extLst>
              <a:ext uri="{FF2B5EF4-FFF2-40B4-BE49-F238E27FC236}">
                <a16:creationId xmlns:a16="http://schemas.microsoft.com/office/drawing/2014/main" id="{6790D7D6-334D-1347-0DC1-80BD3E6D354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1638" y="230188"/>
            <a:ext cx="1389062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7">
            <a:extLst>
              <a:ext uri="{FF2B5EF4-FFF2-40B4-BE49-F238E27FC236}">
                <a16:creationId xmlns:a16="http://schemas.microsoft.com/office/drawing/2014/main" id="{7E3E8C84-DF10-EC86-D561-7189E6D6D1A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66750" y="-2303463"/>
            <a:ext cx="2170113" cy="3155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8">
            <a:extLst>
              <a:ext uri="{FF2B5EF4-FFF2-40B4-BE49-F238E27FC236}">
                <a16:creationId xmlns:a16="http://schemas.microsoft.com/office/drawing/2014/main" id="{68F4273E-0AC8-2725-29EE-C86E25769E9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5463" y="6005513"/>
            <a:ext cx="2170112" cy="315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25AC56-2325-8F85-ADA6-9FEFD8EB5E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77000"/>
            <a:ext cx="27432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898989"/>
                </a:solidFill>
                <a:latin typeface="Kanit" charset="-34"/>
              </a:defRPr>
            </a:lvl1pPr>
          </a:lstStyle>
          <a:p>
            <a:pPr>
              <a:defRPr/>
            </a:pPr>
            <a:fld id="{DA48D004-B801-4596-96B0-B7048528551C}" type="slidenum">
              <a:rPr lang="en-AU" altLang="en-US"/>
              <a:t>‹#›</a:t>
            </a:fld>
            <a:endParaRPr lang="en-A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439" r:id="rId1"/>
    <p:sldLayoutId id="2147486440" r:id="rId2"/>
    <p:sldLayoutId id="2147486441" r:id="rId3"/>
    <p:sldLayoutId id="2147486477" r:id="rId4"/>
    <p:sldLayoutId id="2147486442" r:id="rId5"/>
    <p:sldLayoutId id="2147486443" r:id="rId6"/>
    <p:sldLayoutId id="2147486444" r:id="rId7"/>
    <p:sldLayoutId id="2147486445" r:id="rId8"/>
    <p:sldLayoutId id="2147486446" r:id="rId9"/>
    <p:sldLayoutId id="2147486447" r:id="rId10"/>
    <p:sldLayoutId id="2147486448" r:id="rId11"/>
    <p:sldLayoutId id="2147486478" r:id="rId12"/>
  </p:sldLayoutIdLst>
  <p:hf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Kanit" charset="-34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Kanit" charset="-34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Kanit" charset="-34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Kanit" charset="-34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Kanit" charset="-34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Kanit" charset="-34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Kanit" charset="-34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Kanit" charset="-34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595959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rgbClr val="595959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595959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rgbClr val="595959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400" kern="1200">
          <a:solidFill>
            <a:srgbClr val="59595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F37A6F"/>
            </a:gs>
            <a:gs pos="52000">
              <a:srgbClr val="F8B0C9"/>
            </a:gs>
            <a:gs pos="100000">
              <a:srgbClr val="FFD38F"/>
            </a:gs>
          </a:gsLst>
          <a:lin ang="42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Placeholder 1">
            <a:extLst>
              <a:ext uri="{FF2B5EF4-FFF2-40B4-BE49-F238E27FC236}">
                <a16:creationId xmlns:a16="http://schemas.microsoft.com/office/drawing/2014/main" id="{8CEB4F63-DFC7-B552-DC17-E14C75AE4F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9228138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Haga clic para editar el estilo del título maestro</a:t>
            </a:r>
            <a:endParaRPr lang="en-AU" altLang="en-US"/>
          </a:p>
        </p:txBody>
      </p:sp>
      <p:sp>
        <p:nvSpPr>
          <p:cNvPr id="6147" name="Text Placeholder 2">
            <a:extLst>
              <a:ext uri="{FF2B5EF4-FFF2-40B4-BE49-F238E27FC236}">
                <a16:creationId xmlns:a16="http://schemas.microsoft.com/office/drawing/2014/main" id="{0584965F-CB7F-898F-1E7C-3C8E456400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328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Editar estilos de texto maestro</a:t>
            </a:r>
          </a:p>
          <a:p>
            <a:pPr lvl="1"/>
            <a:r>
              <a:rPr lang="en-US" altLang="en-US"/>
              <a:t>Segundo nivel</a:t>
            </a:r>
          </a:p>
          <a:p>
            <a:pPr lvl="2"/>
            <a:r>
              <a:rPr lang="en-US" altLang="en-US"/>
              <a:t>Tercer nivel</a:t>
            </a:r>
          </a:p>
          <a:p>
            <a:pPr lvl="3"/>
            <a:r>
              <a:rPr lang="en-US" altLang="en-US"/>
              <a:t>Cuarto nivel</a:t>
            </a:r>
          </a:p>
          <a:p>
            <a:pPr lvl="4"/>
            <a:r>
              <a:rPr lang="en-US" altLang="en-US"/>
              <a:t>Quinto nivel</a:t>
            </a:r>
            <a:endParaRPr lang="en-AU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CA068B-8328-B7C9-5B5D-EB9CBC131D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477000"/>
            <a:ext cx="7526338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AU"/>
              <a:t>Proyecto de inclusión digital WA | Programa CRC Champion | Formación para socios</a:t>
            </a:r>
          </a:p>
        </p:txBody>
      </p:sp>
      <p:pic>
        <p:nvPicPr>
          <p:cNvPr id="6149" name="Picture 7">
            <a:extLst>
              <a:ext uri="{FF2B5EF4-FFF2-40B4-BE49-F238E27FC236}">
                <a16:creationId xmlns:a16="http://schemas.microsoft.com/office/drawing/2014/main" id="{9663D53D-F494-F4D6-A347-C26B65B9697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66750" y="-2303463"/>
            <a:ext cx="2170113" cy="3155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8">
            <a:extLst>
              <a:ext uri="{FF2B5EF4-FFF2-40B4-BE49-F238E27FC236}">
                <a16:creationId xmlns:a16="http://schemas.microsoft.com/office/drawing/2014/main" id="{48CC8243-24C6-607A-92B6-78D7312CC2A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5463" y="6005513"/>
            <a:ext cx="2170112" cy="315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632C92-C400-7CFA-3B73-768DD2A4DE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477000"/>
            <a:ext cx="27432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chemeClr val="bg1"/>
                </a:solidFill>
                <a:latin typeface="Kanit" charset="-34"/>
              </a:defRPr>
            </a:lvl1pPr>
          </a:lstStyle>
          <a:p>
            <a:pPr>
              <a:defRPr/>
            </a:pPr>
            <a:fld id="{3B871BD0-B33A-4332-BA47-A3EE7728D329}" type="slidenum">
              <a:rPr lang="en-AU" altLang="en-US"/>
              <a:t>‹#›</a:t>
            </a:fld>
            <a:endParaRPr lang="en-AU" altLang="en-US"/>
          </a:p>
        </p:txBody>
      </p:sp>
      <p:pic>
        <p:nvPicPr>
          <p:cNvPr id="6152" name="Picture 9">
            <a:extLst>
              <a:ext uri="{FF2B5EF4-FFF2-40B4-BE49-F238E27FC236}">
                <a16:creationId xmlns:a16="http://schemas.microsoft.com/office/drawing/2014/main" id="{76D07D94-07F3-23B2-AD5E-C95573284A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58463" y="230188"/>
            <a:ext cx="1392237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6449" r:id="rId1"/>
    <p:sldLayoutId id="2147486450" r:id="rId2"/>
    <p:sldLayoutId id="2147486451" r:id="rId3"/>
    <p:sldLayoutId id="2147486479" r:id="rId4"/>
    <p:sldLayoutId id="2147486452" r:id="rId5"/>
    <p:sldLayoutId id="2147486453" r:id="rId6"/>
    <p:sldLayoutId id="2147486454" r:id="rId7"/>
    <p:sldLayoutId id="2147486455" r:id="rId8"/>
    <p:sldLayoutId id="2147486456" r:id="rId9"/>
    <p:sldLayoutId id="2147486457" r:id="rId10"/>
    <p:sldLayoutId id="2147486458" r:id="rId11"/>
    <p:sldLayoutId id="2147486480" r:id="rId12"/>
  </p:sldLayoutIdLst>
  <p:hf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Kanit" charset="-34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Kanit" charset="-34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Kanit" charset="-34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Kanit" charset="-34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Kanit" charset="-34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Kanit" charset="-34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Kanit" charset="-34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Kanit" charset="-34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Placeholder 1">
            <a:extLst>
              <a:ext uri="{FF2B5EF4-FFF2-40B4-BE49-F238E27FC236}">
                <a16:creationId xmlns:a16="http://schemas.microsoft.com/office/drawing/2014/main" id="{350B2DFB-F921-A3BD-4166-633D4A62D48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9228138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Haga clic para editar el estilo del título maestro</a:t>
            </a:r>
            <a:endParaRPr lang="en-AU" altLang="en-US"/>
          </a:p>
        </p:txBody>
      </p:sp>
      <p:sp>
        <p:nvSpPr>
          <p:cNvPr id="7171" name="Text Placeholder 2">
            <a:extLst>
              <a:ext uri="{FF2B5EF4-FFF2-40B4-BE49-F238E27FC236}">
                <a16:creationId xmlns:a16="http://schemas.microsoft.com/office/drawing/2014/main" id="{0E04E603-3F7E-A7E5-5095-3B056965A4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328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Editar estilos de texto maestro</a:t>
            </a:r>
          </a:p>
          <a:p>
            <a:pPr lvl="1"/>
            <a:r>
              <a:rPr lang="en-US" altLang="en-US"/>
              <a:t>Segundo nivel</a:t>
            </a:r>
          </a:p>
          <a:p>
            <a:pPr lvl="2"/>
            <a:r>
              <a:rPr lang="en-US" altLang="en-US"/>
              <a:t>Tercer nivel</a:t>
            </a:r>
          </a:p>
          <a:p>
            <a:pPr lvl="3"/>
            <a:r>
              <a:rPr lang="en-US" altLang="en-US"/>
              <a:t>Cuarto nivel</a:t>
            </a:r>
          </a:p>
          <a:p>
            <a:pPr lvl="4"/>
            <a:r>
              <a:rPr lang="en-US" altLang="en-US"/>
              <a:t>Quinto nivel</a:t>
            </a:r>
            <a:endParaRPr lang="en-AU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C2487-429A-61C6-09F5-683BA2C2DE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273800"/>
            <a:ext cx="7526338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AU"/>
              <a:t>Proyecto de inclusión digital WA | Programa CRC Champion | Formación para socios</a:t>
            </a:r>
          </a:p>
        </p:txBody>
      </p:sp>
      <p:pic>
        <p:nvPicPr>
          <p:cNvPr id="7173" name="Picture 6">
            <a:extLst>
              <a:ext uri="{FF2B5EF4-FFF2-40B4-BE49-F238E27FC236}">
                <a16:creationId xmlns:a16="http://schemas.microsoft.com/office/drawing/2014/main" id="{8E54DD4E-F98F-7A1D-EE23-84359343C33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1638" y="230188"/>
            <a:ext cx="1389062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7">
            <a:extLst>
              <a:ext uri="{FF2B5EF4-FFF2-40B4-BE49-F238E27FC236}">
                <a16:creationId xmlns:a16="http://schemas.microsoft.com/office/drawing/2014/main" id="{EE1F7F68-A6CC-9E50-CD4B-58374156B81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66750" y="-2303463"/>
            <a:ext cx="2170113" cy="3155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5" name="Picture 8">
            <a:extLst>
              <a:ext uri="{FF2B5EF4-FFF2-40B4-BE49-F238E27FC236}">
                <a16:creationId xmlns:a16="http://schemas.microsoft.com/office/drawing/2014/main" id="{4A102C35-1351-E297-08DD-C0D2F3808BB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5463" y="6005513"/>
            <a:ext cx="2170112" cy="315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17665E-EB2D-1F29-27DF-22C82403DE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273800"/>
            <a:ext cx="27432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898989"/>
                </a:solidFill>
                <a:latin typeface="Kanit" charset="-34"/>
              </a:defRPr>
            </a:lvl1pPr>
          </a:lstStyle>
          <a:p>
            <a:pPr>
              <a:defRPr/>
            </a:pPr>
            <a:fld id="{DA8C01AA-87BC-4F26-A33B-759EEC5B56CF}" type="slidenum">
              <a:rPr lang="en-AU" altLang="en-US"/>
              <a:t>‹#›</a:t>
            </a:fld>
            <a:endParaRPr lang="en-AU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459" r:id="rId1"/>
    <p:sldLayoutId id="2147486460" r:id="rId2"/>
    <p:sldLayoutId id="2147486461" r:id="rId3"/>
    <p:sldLayoutId id="2147486481" r:id="rId4"/>
    <p:sldLayoutId id="2147486462" r:id="rId5"/>
    <p:sldLayoutId id="2147486463" r:id="rId6"/>
    <p:sldLayoutId id="2147486464" r:id="rId7"/>
    <p:sldLayoutId id="2147486465" r:id="rId8"/>
    <p:sldLayoutId id="2147486466" r:id="rId9"/>
    <p:sldLayoutId id="2147486467" r:id="rId10"/>
    <p:sldLayoutId id="2147486468" r:id="rId11"/>
    <p:sldLayoutId id="2147486482" r:id="rId12"/>
  </p:sldLayoutIdLst>
  <p:hf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Kanit" charset="-34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Kanit" charset="-34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Kanit" charset="-34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Kanit" charset="-34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Kanit" charset="-34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Kanit" charset="-34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Kanit" charset="-34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Kanit" charset="-34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595959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rgbClr val="595959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595959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rgbClr val="595959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400" kern="1200">
          <a:solidFill>
            <a:srgbClr val="59595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859F746D-6C32-A2E1-9739-6D93F4E440A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9228138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Haga clic para editar el estilo del título maestro</a:t>
            </a:r>
            <a:endParaRPr lang="en-AU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117C9A34-F6AB-D390-2FE5-64330312F5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328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Editar estilos de texto maestro</a:t>
            </a:r>
          </a:p>
          <a:p>
            <a:pPr lvl="1"/>
            <a:r>
              <a:rPr lang="en-US" altLang="en-US"/>
              <a:t>Segundo nivel</a:t>
            </a:r>
          </a:p>
          <a:p>
            <a:pPr lvl="2"/>
            <a:r>
              <a:rPr lang="en-US" altLang="en-US"/>
              <a:t>Tercer nivel</a:t>
            </a:r>
          </a:p>
          <a:p>
            <a:pPr lvl="3"/>
            <a:r>
              <a:rPr lang="en-US" altLang="en-US"/>
              <a:t>Cuarto nivel</a:t>
            </a:r>
          </a:p>
          <a:p>
            <a:pPr lvl="4"/>
            <a:r>
              <a:rPr lang="en-US" altLang="en-US"/>
              <a:t>Quinto nivel</a:t>
            </a:r>
            <a:endParaRPr lang="en-AU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EE54DD-286C-A08E-74B0-A1C7E2F2E5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200" y="6273800"/>
            <a:ext cx="7526338" cy="2444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AU"/>
              <a:t>Proyecto de inclusión digital WA | Programa CRC Champion | Formación para socios</a:t>
            </a:r>
          </a:p>
        </p:txBody>
      </p:sp>
      <p:pic>
        <p:nvPicPr>
          <p:cNvPr id="1029" name="Picture 6">
            <a:extLst>
              <a:ext uri="{FF2B5EF4-FFF2-40B4-BE49-F238E27FC236}">
                <a16:creationId xmlns:a16="http://schemas.microsoft.com/office/drawing/2014/main" id="{9533864C-6C75-92BF-51FB-0ACF02B3323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1638" y="230188"/>
            <a:ext cx="1389062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7">
            <a:extLst>
              <a:ext uri="{FF2B5EF4-FFF2-40B4-BE49-F238E27FC236}">
                <a16:creationId xmlns:a16="http://schemas.microsoft.com/office/drawing/2014/main" id="{9D5E5F31-F250-3258-6A00-2ED2E479F7B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66750" y="-2303463"/>
            <a:ext cx="2170113" cy="3155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8">
            <a:extLst>
              <a:ext uri="{FF2B5EF4-FFF2-40B4-BE49-F238E27FC236}">
                <a16:creationId xmlns:a16="http://schemas.microsoft.com/office/drawing/2014/main" id="{4165ED21-0A4B-DC1D-089C-8F1BA1C9BA7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85463" y="6005513"/>
            <a:ext cx="2170112" cy="3154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9485DB-5382-683C-6F23-4E89524E7D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273800"/>
            <a:ext cx="27432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rgbClr val="898989"/>
                </a:solidFill>
                <a:latin typeface="Kanit" charset="-34"/>
              </a:defRPr>
            </a:lvl1pPr>
          </a:lstStyle>
          <a:p>
            <a:pPr>
              <a:defRPr/>
            </a:pPr>
            <a:fld id="{F4418AFC-861C-4982-80A4-5A4606EFC09B}" type="slidenum">
              <a:rPr lang="en-AU" altLang="en-US"/>
              <a:t>‹#›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950861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484" r:id="rId1"/>
    <p:sldLayoutId id="2147486485" r:id="rId2"/>
    <p:sldLayoutId id="2147486486" r:id="rId3"/>
    <p:sldLayoutId id="2147486487" r:id="rId4"/>
    <p:sldLayoutId id="2147486488" r:id="rId5"/>
    <p:sldLayoutId id="2147486489" r:id="rId6"/>
    <p:sldLayoutId id="2147486490" r:id="rId7"/>
    <p:sldLayoutId id="2147486491" r:id="rId8"/>
    <p:sldLayoutId id="2147486492" r:id="rId9"/>
    <p:sldLayoutId id="2147486493" r:id="rId10"/>
    <p:sldLayoutId id="2147486494" r:id="rId11"/>
    <p:sldLayoutId id="2147486495" r:id="rId12"/>
  </p:sldLayoutIdLst>
  <p:hf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Kanit" charset="-34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Kanit" charset="-34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Kanit" charset="-34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Kanit" charset="-34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Kanit" charset="-34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Kanit" charset="-34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Kanit" charset="-34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Kanit" charset="-34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595959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rgbClr val="595959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595959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rgbClr val="595959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400" kern="1200">
          <a:solidFill>
            <a:srgbClr val="595959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ideo" Target="https://player.vimeo.com/video/808895933?app_id=122963" TargetMode="External"/><Relationship Id="rId4" Type="http://schemas.openxmlformats.org/officeDocument/2006/relationships/image" Target="../media/image29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beconnected.esafety.gov.au/topic-library/computer-basics-for-beginners/what-is-the-internet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beconnected.esafety.gov.au/topic-library/computer-basics-for-beginners/what-is-the-internet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beconnected.esafety.gov.au/pluginfile.php/97558/mod_resource/content/2/index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Elliot@wacoss.org.au" TargetMode="External"/><Relationship Id="rId4" Type="http://schemas.openxmlformats.org/officeDocument/2006/relationships/hyperlink" Target="https://vimeo.com/233940469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0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vimeo.com/233940469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0DFEDC6A-CB56-12C1-39C2-8E6D897A25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36520" y="3946650"/>
            <a:ext cx="9204960" cy="1361354"/>
          </a:xfrm>
        </p:spPr>
        <p:txBody>
          <a:bodyPr/>
          <a:lstStyle/>
          <a:p>
            <a:pPr eaLnBrk="1" hangingPunct="1"/>
            <a:r>
              <a:rPr lang="en-AU" sz="4400" noProof="0" dirty="0">
                <a:solidFill>
                  <a:schemeClr val="bg1"/>
                </a:solidFill>
                <a:cs typeface="Arial"/>
              </a:rPr>
              <a:t>Formación en competencias digitales: acceso a </a:t>
            </a:r>
            <a:r>
              <a:rPr lang="en-AU" sz="4400" dirty="0">
                <a:solidFill>
                  <a:schemeClr val="bg1"/>
                </a:solidFill>
                <a:cs typeface="Arial"/>
              </a:rPr>
              <a:t>Internet</a:t>
            </a:r>
            <a:br>
              <a:rPr lang="en-AU" sz="4400" noProof="0" dirty="0">
                <a:cs typeface="Arial" panose="020B0604020202020204" pitchFamily="34" charset="0"/>
              </a:rPr>
            </a:br>
            <a:r>
              <a:rPr lang="en-AU" sz="4400" noProof="0" dirty="0">
                <a:cs typeface="Arial"/>
              </a:rPr>
              <a:t>Programa Community Champions </a:t>
            </a:r>
          </a:p>
        </p:txBody>
      </p:sp>
      <p:sp>
        <p:nvSpPr>
          <p:cNvPr id="24579" name="Subtitle 2">
            <a:extLst>
              <a:ext uri="{FF2B5EF4-FFF2-40B4-BE49-F238E27FC236}">
                <a16:creationId xmlns:a16="http://schemas.microsoft.com/office/drawing/2014/main" id="{C0E9410B-5ACC-66C1-6630-1BE6902C30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51760" y="5284061"/>
            <a:ext cx="4987145" cy="555625"/>
          </a:xfrm>
        </p:spPr>
        <p:txBody>
          <a:bodyPr/>
          <a:lstStyle/>
          <a:p>
            <a:pPr eaLnBrk="1" hangingPunct="1"/>
            <a:r>
              <a:rPr lang="en-AU" i="1" noProof="0">
                <a:latin typeface="+mj-lt"/>
                <a:cs typeface="Arial" panose="020B0604020202020204" pitchFamily="34" charset="0"/>
              </a:rPr>
              <a:t>2025</a:t>
            </a:r>
          </a:p>
        </p:txBody>
      </p:sp>
      <p:pic>
        <p:nvPicPr>
          <p:cNvPr id="24580" name="Picture 4">
            <a:extLst>
              <a:ext uri="{FF2B5EF4-FFF2-40B4-BE49-F238E27FC236}">
                <a16:creationId xmlns:a16="http://schemas.microsoft.com/office/drawing/2014/main" id="{3AF11155-EE0D-59CE-D684-3124361398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388" y="644525"/>
            <a:ext cx="4372856" cy="1954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1" name="Picture 5">
            <a:extLst>
              <a:ext uri="{FF2B5EF4-FFF2-40B4-BE49-F238E27FC236}">
                <a16:creationId xmlns:a16="http://schemas.microsoft.com/office/drawing/2014/main" id="{0BBB8E80-B9DD-B42C-FBBE-C0ED0D60CF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85313" y="6054725"/>
            <a:ext cx="2198687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2" name="Picture 3">
            <a:extLst>
              <a:ext uri="{FF2B5EF4-FFF2-40B4-BE49-F238E27FC236}">
                <a16:creationId xmlns:a16="http://schemas.microsoft.com/office/drawing/2014/main" id="{AED33FA3-139A-890C-2B90-383038A3C7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" y="6021388"/>
            <a:ext cx="1427163" cy="557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E3C67E-65EE-C319-06E1-79EC9CC630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208320-4B60-0656-888F-97803E146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¿Para </a:t>
            </a:r>
            <a:r>
              <a:rPr lang="en-AU" dirty="0" err="1"/>
              <a:t>qué</a:t>
            </a:r>
            <a:r>
              <a:rPr lang="en-AU" dirty="0"/>
              <a:t> se </a:t>
            </a:r>
            <a:r>
              <a:rPr lang="en-AU" dirty="0" err="1"/>
              <a:t>puede</a:t>
            </a:r>
            <a:r>
              <a:rPr lang="en-AU" dirty="0"/>
              <a:t> usar Internet?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7B5091-06A2-3393-BE96-1C67B5B00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072757"/>
          </a:xfrm>
        </p:spPr>
        <p:txBody>
          <a:bodyPr/>
          <a:lstStyle/>
          <a:p>
            <a:pPr marL="0" indent="0">
              <a:buNone/>
            </a:pPr>
            <a:r>
              <a:rPr lang="en-AU" dirty="0">
                <a:solidFill>
                  <a:schemeClr val="tx1"/>
                </a:solidFill>
              </a:rPr>
              <a:t>¿Cuántas de estas </a:t>
            </a:r>
            <a:r>
              <a:rPr lang="en-AU" dirty="0" err="1">
                <a:solidFill>
                  <a:schemeClr val="tx1"/>
                </a:solidFill>
              </a:rPr>
              <a:t>cosas</a:t>
            </a:r>
            <a:r>
              <a:rPr lang="en-AU" dirty="0">
                <a:solidFill>
                  <a:schemeClr val="tx1"/>
                </a:solidFill>
              </a:rPr>
              <a:t> ha conseguido? ¿Qué </a:t>
            </a:r>
            <a:r>
              <a:rPr lang="en-AU" dirty="0" err="1">
                <a:solidFill>
                  <a:schemeClr val="tx1"/>
                </a:solidFill>
              </a:rPr>
              <a:t>más</a:t>
            </a:r>
            <a:r>
              <a:rPr lang="en-AU" dirty="0">
                <a:solidFill>
                  <a:schemeClr val="tx1"/>
                </a:solidFill>
              </a:rPr>
              <a:t> </a:t>
            </a:r>
            <a:r>
              <a:rPr lang="en-AU" dirty="0" err="1">
                <a:solidFill>
                  <a:schemeClr val="tx1"/>
                </a:solidFill>
              </a:rPr>
              <a:t>tiene</a:t>
            </a:r>
            <a:r>
              <a:rPr lang="en-AU" dirty="0">
                <a:solidFill>
                  <a:schemeClr val="tx1"/>
                </a:solidFill>
              </a:rPr>
              <a:t> </a:t>
            </a:r>
            <a:r>
              <a:rPr lang="en-AU" dirty="0" err="1">
                <a:solidFill>
                  <a:schemeClr val="tx1"/>
                </a:solidFill>
              </a:rPr>
              <a:t>en</a:t>
            </a:r>
            <a:r>
              <a:rPr lang="en-AU" dirty="0">
                <a:solidFill>
                  <a:schemeClr val="tx1"/>
                </a:solidFill>
              </a:rPr>
              <a:t> </a:t>
            </a:r>
            <a:r>
              <a:rPr lang="en-AU" dirty="0" err="1">
                <a:solidFill>
                  <a:schemeClr val="tx1"/>
                </a:solidFill>
              </a:rPr>
              <a:t>su</a:t>
            </a:r>
            <a:r>
              <a:rPr lang="en-AU" dirty="0">
                <a:solidFill>
                  <a:schemeClr val="tx1"/>
                </a:solidFill>
              </a:rPr>
              <a:t> lista?</a:t>
            </a:r>
          </a:p>
          <a:p>
            <a:r>
              <a:rPr lang="en-AU" dirty="0" err="1">
                <a:solidFill>
                  <a:schemeClr val="tx1"/>
                </a:solidFill>
              </a:rPr>
              <a:t>Transacciones</a:t>
            </a:r>
            <a:r>
              <a:rPr lang="en-AU" dirty="0">
                <a:solidFill>
                  <a:schemeClr val="tx1"/>
                </a:solidFill>
              </a:rPr>
              <a:t> </a:t>
            </a:r>
            <a:r>
              <a:rPr lang="en-AU" dirty="0" err="1">
                <a:solidFill>
                  <a:schemeClr val="tx1"/>
                </a:solidFill>
              </a:rPr>
              <a:t>bancarias</a:t>
            </a:r>
            <a:endParaRPr lang="en-AU" dirty="0">
              <a:solidFill>
                <a:schemeClr val="tx1"/>
              </a:solidFill>
            </a:endParaRPr>
          </a:p>
          <a:p>
            <a:r>
              <a:rPr lang="en-AU" dirty="0">
                <a:solidFill>
                  <a:schemeClr val="tx1"/>
                </a:solidFill>
              </a:rPr>
              <a:t>Centrelink</a:t>
            </a:r>
          </a:p>
          <a:p>
            <a:r>
              <a:rPr lang="en-AU" dirty="0">
                <a:solidFill>
                  <a:schemeClr val="tx1"/>
                </a:solidFill>
              </a:rPr>
              <a:t>Medicare</a:t>
            </a:r>
          </a:p>
          <a:p>
            <a:r>
              <a:rPr lang="en-AU" dirty="0" err="1">
                <a:solidFill>
                  <a:schemeClr val="tx1"/>
                </a:solidFill>
              </a:rPr>
              <a:t>Oficina</a:t>
            </a:r>
            <a:r>
              <a:rPr lang="en-AU" dirty="0">
                <a:solidFill>
                  <a:schemeClr val="tx1"/>
                </a:solidFill>
              </a:rPr>
              <a:t> Australiana de </a:t>
            </a:r>
            <a:r>
              <a:rPr lang="en-AU" dirty="0" err="1">
                <a:solidFill>
                  <a:schemeClr val="tx1"/>
                </a:solidFill>
              </a:rPr>
              <a:t>Impuestos</a:t>
            </a:r>
            <a:endParaRPr lang="en-AU" dirty="0">
              <a:solidFill>
                <a:schemeClr val="tx1"/>
              </a:solidFill>
            </a:endParaRPr>
          </a:p>
          <a:p>
            <a:r>
              <a:rPr lang="en-AU" dirty="0">
                <a:solidFill>
                  <a:schemeClr val="tx1"/>
                </a:solidFill>
              </a:rPr>
              <a:t>Correo electrónico</a:t>
            </a:r>
          </a:p>
          <a:p>
            <a:r>
              <a:rPr lang="en-AU" dirty="0">
                <a:solidFill>
                  <a:schemeClr val="tx1"/>
                </a:solidFill>
              </a:rPr>
              <a:t>Videollamada</a:t>
            </a:r>
          </a:p>
          <a:p>
            <a:r>
              <a:rPr lang="en-AU" dirty="0" err="1">
                <a:solidFill>
                  <a:schemeClr val="tx1"/>
                </a:solidFill>
              </a:rPr>
              <a:t>Mantenerse</a:t>
            </a:r>
            <a:r>
              <a:rPr lang="en-AU" dirty="0">
                <a:solidFill>
                  <a:schemeClr val="tx1"/>
                </a:solidFill>
              </a:rPr>
              <a:t> en contacto con amigos y </a:t>
            </a:r>
            <a:r>
              <a:rPr lang="en-AU" dirty="0" err="1">
                <a:solidFill>
                  <a:schemeClr val="tx1"/>
                </a:solidFill>
              </a:rPr>
              <a:t>parientes</a:t>
            </a:r>
            <a:r>
              <a:rPr lang="en-AU" dirty="0">
                <a:solidFill>
                  <a:schemeClr val="tx1"/>
                </a:solidFill>
              </a:rPr>
              <a:t> que </a:t>
            </a:r>
            <a:r>
              <a:rPr lang="en-AU" dirty="0" err="1">
                <a:solidFill>
                  <a:schemeClr val="tx1"/>
                </a:solidFill>
              </a:rPr>
              <a:t>viven</a:t>
            </a:r>
            <a:r>
              <a:rPr lang="en-AU" dirty="0">
                <a:solidFill>
                  <a:schemeClr val="tx1"/>
                </a:solidFill>
              </a:rPr>
              <a:t> lejos</a:t>
            </a:r>
          </a:p>
          <a:p>
            <a:r>
              <a:rPr lang="en-AU" dirty="0" err="1">
                <a:solidFill>
                  <a:schemeClr val="tx1"/>
                </a:solidFill>
              </a:rPr>
              <a:t>Compartir</a:t>
            </a:r>
            <a:r>
              <a:rPr lang="en-AU" dirty="0">
                <a:solidFill>
                  <a:schemeClr val="tx1"/>
                </a:solidFill>
              </a:rPr>
              <a:t> fotos</a:t>
            </a:r>
          </a:p>
          <a:p>
            <a:pPr lvl="1"/>
            <a:endParaRPr lang="en-AU" dirty="0">
              <a:solidFill>
                <a:schemeClr val="tx1"/>
              </a:solidFill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A5BEEF-BF9B-0EEC-6148-52AF7747AB3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 dirty="0"/>
              <a:t>Proyecto de inclusión digital de Australia Occidental | </a:t>
            </a:r>
            <a:r>
              <a:rPr lang="en-AU" dirty="0" err="1"/>
              <a:t>Programa</a:t>
            </a:r>
            <a:r>
              <a:rPr lang="en-AU" dirty="0"/>
              <a:t> Community Champions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613839-10E2-FEDE-6A32-5EF678BD740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BD15210-6865-4F66-8164-C0556A8C2866}" type="slidenum">
              <a:rPr lang="en-AU" altLang="en-US" smtClean="0"/>
              <a:t>10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2503166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1CCB00-A349-97B9-1C2F-5410654DCA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228138" cy="1325563"/>
          </a:xfrm>
        </p:spPr>
        <p:txBody>
          <a:bodyPr wrap="square" anchor="ctr">
            <a:normAutofit/>
          </a:bodyPr>
          <a:lstStyle/>
          <a:p>
            <a:r>
              <a:rPr lang="en-AU"/>
              <a:t>Navegar por Internet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32B90AF-1381-7036-7F53-ABF90BB53771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38200" y="6273800"/>
            <a:ext cx="7526338" cy="244475"/>
          </a:xfrm>
        </p:spPr>
        <p:txBody>
          <a:bodyPr anchor="ctr">
            <a:normAutofit/>
          </a:bodyPr>
          <a:lstStyle/>
          <a:p>
            <a:pPr>
              <a:defRPr/>
            </a:pPr>
            <a:r>
              <a:rPr lang="en-AU" dirty="0"/>
              <a:t>Proyecto de </a:t>
            </a:r>
            <a:r>
              <a:rPr lang="en-AU" dirty="0" err="1"/>
              <a:t>inclusión</a:t>
            </a:r>
            <a:r>
              <a:rPr lang="en-AU" dirty="0"/>
              <a:t> digital de Australia Occidental | </a:t>
            </a:r>
            <a:r>
              <a:rPr lang="en-AU" dirty="0" err="1"/>
              <a:t>Programa</a:t>
            </a:r>
            <a:r>
              <a:rPr lang="en-AU" dirty="0"/>
              <a:t> Community Champions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A13127-EBB9-5911-B33B-6FDB856354A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610600" y="6273800"/>
            <a:ext cx="2743200" cy="244475"/>
          </a:xfrm>
        </p:spPr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3BD15210-6865-4F66-8164-C0556A8C2866}" type="slidenum">
              <a:rPr lang="en-AU" altLang="en-US" smtClean="0"/>
              <a:t>11</a:t>
            </a:fld>
            <a:endParaRPr lang="en-AU" altLang="en-US"/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6F9EA275-6610-8BE5-A7CE-140F798DF2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1345241"/>
              </p:ext>
            </p:extLst>
          </p:nvPr>
        </p:nvGraphicFramePr>
        <p:xfrm>
          <a:off x="838200" y="1825625"/>
          <a:ext cx="10515600" cy="3282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698148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85295B-A680-FC2C-64B9-4291625CD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228138" cy="1325563"/>
          </a:xfrm>
        </p:spPr>
        <p:txBody>
          <a:bodyPr wrap="square" anchor="ctr">
            <a:normAutofit/>
          </a:bodyPr>
          <a:lstStyle/>
          <a:p>
            <a:r>
              <a:rPr lang="en-AU"/>
              <a:t>Seguridad en línea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6C23B7-7E21-542A-B53B-5C7CCAF26C6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38200" y="6273800"/>
            <a:ext cx="7526338" cy="244475"/>
          </a:xfrm>
        </p:spPr>
        <p:txBody>
          <a:bodyPr anchor="ctr">
            <a:normAutofit/>
          </a:bodyPr>
          <a:lstStyle/>
          <a:p>
            <a:pPr>
              <a:defRPr/>
            </a:pPr>
            <a:r>
              <a:rPr lang="en-AU" dirty="0"/>
              <a:t>Proyecto de </a:t>
            </a:r>
            <a:r>
              <a:rPr lang="en-AU" dirty="0" err="1"/>
              <a:t>inclusión</a:t>
            </a:r>
            <a:r>
              <a:rPr lang="en-AU" dirty="0"/>
              <a:t> digital de Australia Occidental | </a:t>
            </a:r>
            <a:r>
              <a:rPr lang="en-AU" dirty="0" err="1"/>
              <a:t>Programa</a:t>
            </a:r>
            <a:r>
              <a:rPr lang="en-AU" dirty="0"/>
              <a:t> Community Champions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2D5A21-F618-3D62-70D8-74A7161E8FF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610600" y="6273800"/>
            <a:ext cx="2743200" cy="244475"/>
          </a:xfrm>
        </p:spPr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3BD15210-6865-4F66-8164-C0556A8C2866}" type="slidenum">
              <a:rPr lang="en-AU" altLang="en-US" smtClean="0"/>
              <a:t>12</a:t>
            </a:fld>
            <a:endParaRPr lang="en-AU" altLang="en-US"/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65649AED-0F81-9EE0-0D50-A774C3B2B2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2652803"/>
              </p:ext>
            </p:extLst>
          </p:nvPr>
        </p:nvGraphicFramePr>
        <p:xfrm>
          <a:off x="838199" y="1825625"/>
          <a:ext cx="10969869" cy="3282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617042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C51ED-0B0D-C233-CFE4-5A47CFFA2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228138" cy="1325563"/>
          </a:xfrm>
        </p:spPr>
        <p:txBody>
          <a:bodyPr wrap="square" anchor="ctr">
            <a:normAutofit/>
          </a:bodyPr>
          <a:lstStyle/>
          <a:p>
            <a:r>
              <a:rPr lang="en-AU"/>
              <a:t>Manténgase seguro en Internet</a:t>
            </a:r>
          </a:p>
        </p:txBody>
      </p:sp>
      <p:pic>
        <p:nvPicPr>
          <p:cNvPr id="6" name="Online Media 5" title="Video in Aboriginal English: Connecting safely online">
            <a:hlinkClick r:id="" action="ppaction://media"/>
            <a:extLst>
              <a:ext uri="{FF2B5EF4-FFF2-40B4-BE49-F238E27FC236}">
                <a16:creationId xmlns:a16="http://schemas.microsoft.com/office/drawing/2014/main" id="{82165119-C09D-0393-E51F-A3363144878F}"/>
              </a:ext>
            </a:extLst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652162" y="1192579"/>
            <a:ext cx="8887675" cy="4999318"/>
          </a:xfrm>
          <a:prstGeom prst="rect">
            <a:avLst/>
          </a:prstGeom>
          <a:noFill/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C031B5-A161-4216-F027-420FD00AF90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38200" y="6273800"/>
            <a:ext cx="7526338" cy="244475"/>
          </a:xfrm>
        </p:spPr>
        <p:txBody>
          <a:bodyPr anchor="ctr">
            <a:normAutofit/>
          </a:bodyPr>
          <a:lstStyle/>
          <a:p>
            <a:pPr>
              <a:defRPr/>
            </a:pPr>
            <a:r>
              <a:rPr lang="en-AU" dirty="0"/>
              <a:t>Proyecto de </a:t>
            </a:r>
            <a:r>
              <a:rPr lang="en-AU" dirty="0" err="1"/>
              <a:t>inclusión</a:t>
            </a:r>
            <a:r>
              <a:rPr lang="en-AU" dirty="0"/>
              <a:t> digital de Australia Occidental | </a:t>
            </a:r>
            <a:r>
              <a:rPr lang="en-AU" dirty="0" err="1"/>
              <a:t>Programa</a:t>
            </a:r>
            <a:r>
              <a:rPr lang="en-AU" dirty="0"/>
              <a:t> Community Champions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B079E0-5259-B484-6CFD-AB1C5CA175D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610600" y="6273800"/>
            <a:ext cx="2743200" cy="244475"/>
          </a:xfrm>
        </p:spPr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3BD15210-6865-4F66-8164-C0556A8C2866}" type="slidenum">
              <a:rPr lang="en-AU" altLang="en-US" smtClean="0"/>
              <a:t>13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973222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6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7B3EB-CE2E-9BF5-10A9-6D60796FB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¿</a:t>
            </a:r>
            <a:r>
              <a:rPr lang="en-AU" dirty="0" err="1"/>
              <a:t>Quiere</a:t>
            </a:r>
            <a:r>
              <a:rPr lang="en-AU" dirty="0"/>
              <a:t> </a:t>
            </a:r>
            <a:r>
              <a:rPr lang="en-AU" dirty="0" err="1"/>
              <a:t>más</a:t>
            </a:r>
            <a:r>
              <a:rPr lang="en-AU" dirty="0"/>
              <a:t> </a:t>
            </a:r>
            <a:r>
              <a:rPr lang="en-AU" dirty="0" err="1"/>
              <a:t>información</a:t>
            </a:r>
            <a:r>
              <a:rPr lang="en-AU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5B7264-939B-FD10-14A5-CBFB119582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>
                <a:solidFill>
                  <a:schemeClr val="tx1"/>
                </a:solidFill>
              </a:rPr>
              <a:t>Visite este enlace para obtener más información sobre qué es Internet y cómo utilizarlo:</a:t>
            </a:r>
            <a:endParaRPr lang="en-AU" dirty="0">
              <a:solidFill>
                <a:schemeClr val="tx1"/>
              </a:solidFill>
              <a:cs typeface="Kanit"/>
            </a:endParaRPr>
          </a:p>
          <a:p>
            <a:pPr marL="0" indent="0">
              <a:buNone/>
            </a:pPr>
            <a:r>
              <a:rPr lang="en-AU" dirty="0">
                <a:hlinkClick r:id="rId3"/>
              </a:rPr>
              <a:t>https://beconnected.esafety.gov.</a:t>
            </a:r>
            <a:r>
              <a:rPr lang="en-AU" dirty="0"/>
              <a:t>au/topic-library/computer-basics-for-beginners/what-is-the-internet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1EF0CB-144E-D511-C23C-83943784137A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 dirty="0"/>
              <a:t>Proyecto de </a:t>
            </a:r>
            <a:r>
              <a:rPr lang="en-AU" dirty="0" err="1"/>
              <a:t>inclusión</a:t>
            </a:r>
            <a:r>
              <a:rPr lang="en-AU" dirty="0"/>
              <a:t> digital de Australia Occidental | </a:t>
            </a:r>
            <a:r>
              <a:rPr lang="en-AU" dirty="0" err="1"/>
              <a:t>Programa</a:t>
            </a:r>
            <a:r>
              <a:rPr lang="en-AU" dirty="0"/>
              <a:t> Community Champions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BD9E48-9530-3149-0083-8270442CAA9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BD15210-6865-4F66-8164-C0556A8C2866}" type="slidenum">
              <a:rPr lang="en-AU" altLang="en-US" smtClean="0"/>
              <a:t>14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8985920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BF7E18-1688-8976-C951-09E05FA269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37FFC-E306-B1E0-7F7B-FC3D926450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Resumen de la sesión: reflexión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A17173-D1E0-256A-83E2-B32A3899C7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spcBef>
                <a:spcPts val="750"/>
              </a:spcBef>
              <a:spcAft>
                <a:spcPts val="750"/>
              </a:spcAft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42424"/>
                </a:solidFill>
                <a:effectLst/>
              </a:rPr>
              <a:t>¿Qué es Internet?</a:t>
            </a:r>
          </a:p>
          <a:p>
            <a:pPr algn="l">
              <a:spcBef>
                <a:spcPts val="750"/>
              </a:spcBef>
              <a:spcAft>
                <a:spcPts val="75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42424"/>
                </a:solidFill>
              </a:rPr>
              <a:t>La </a:t>
            </a:r>
            <a:r>
              <a:rPr lang="en-US" dirty="0" err="1">
                <a:solidFill>
                  <a:srgbClr val="242424"/>
                </a:solidFill>
              </a:rPr>
              <a:t>seguridad</a:t>
            </a:r>
            <a:r>
              <a:rPr lang="en-US" dirty="0">
                <a:solidFill>
                  <a:srgbClr val="242424"/>
                </a:solidFill>
              </a:rPr>
              <a:t> en línea</a:t>
            </a:r>
          </a:p>
          <a:p>
            <a:pPr algn="l">
              <a:spcBef>
                <a:spcPts val="750"/>
              </a:spcBef>
              <a:spcAft>
                <a:spcPts val="750"/>
              </a:spcAft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242424"/>
                </a:solidFill>
                <a:effectLst/>
              </a:rPr>
              <a:t>Privacidad y seguridad</a:t>
            </a:r>
          </a:p>
          <a:p>
            <a:pPr algn="l">
              <a:spcBef>
                <a:spcPts val="750"/>
              </a:spcBef>
              <a:spcAft>
                <a:spcPts val="75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242424"/>
                </a:solidFill>
              </a:rPr>
              <a:t>Dónde obtener información</a:t>
            </a:r>
            <a:endParaRPr lang="en-US" b="0" i="0" dirty="0">
              <a:solidFill>
                <a:srgbClr val="242424"/>
              </a:solidFill>
              <a:effectLst/>
            </a:endParaRPr>
          </a:p>
          <a:p>
            <a:pPr marL="0" indent="0" algn="l">
              <a:spcBef>
                <a:spcPts val="750"/>
              </a:spcBef>
              <a:spcAft>
                <a:spcPts val="750"/>
              </a:spcAft>
              <a:buNone/>
            </a:pPr>
            <a:endParaRPr lang="en-US" b="0" i="0" dirty="0">
              <a:solidFill>
                <a:srgbClr val="242424"/>
              </a:solidFill>
              <a:effectLst/>
              <a:latin typeface="-apple-system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8B2ABC-DC2E-3827-9BAB-4C4623F2280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 dirty="0"/>
              <a:t>Proyecto de </a:t>
            </a:r>
            <a:r>
              <a:rPr lang="en-AU" dirty="0" err="1"/>
              <a:t>inclusión</a:t>
            </a:r>
            <a:r>
              <a:rPr lang="en-AU" dirty="0"/>
              <a:t> digital de Australia Occidental | </a:t>
            </a:r>
            <a:r>
              <a:rPr lang="en-AU" dirty="0" err="1"/>
              <a:t>Programa</a:t>
            </a:r>
            <a:r>
              <a:rPr lang="en-AU" dirty="0"/>
              <a:t> Community Champions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77ED1D-04EB-E6AF-1A5D-80C1B138C7B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BD15210-6865-4F66-8164-C0556A8C2866}" type="slidenum">
              <a:rPr kumimoji="0" lang="en-AU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Kanit" charset="-34"/>
                <a:ea typeface="+mn-ea"/>
                <a:cs typeface="+mn-cs"/>
              </a:rPr>
              <a:t>15</a:t>
            </a:fld>
            <a:endParaRPr kumimoji="0" lang="en-AU" altLang="en-US" sz="10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Kanit" charset="-34"/>
              <a:ea typeface="+mn-ea"/>
              <a:cs typeface="+mn-cs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BDF830E-0929-D9D5-0AA9-25BF581A4494}"/>
              </a:ext>
            </a:extLst>
          </p:cNvPr>
          <p:cNvSpPr txBox="1">
            <a:spLocks/>
          </p:cNvSpPr>
          <p:nvPr/>
        </p:nvSpPr>
        <p:spPr bwMode="auto">
          <a:xfrm>
            <a:off x="838200" y="3850480"/>
            <a:ext cx="9228138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Kanit" charset="-34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Kanit" charset="-34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Kanit" charset="-34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Kanit" charset="-34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Kanit" charset="-34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Kanit" charset="-34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Kanit" charset="-34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Kanit" charset="-34"/>
              </a:defRPr>
            </a:lvl9pPr>
          </a:lstStyle>
          <a:p>
            <a:r>
              <a:rPr lang="en-AU" dirty="0"/>
              <a:t>¿</a:t>
            </a:r>
            <a:r>
              <a:rPr lang="en-AU" dirty="0" err="1"/>
              <a:t>Quiere</a:t>
            </a:r>
            <a:r>
              <a:rPr lang="en-AU" dirty="0"/>
              <a:t> </a:t>
            </a:r>
            <a:r>
              <a:rPr lang="en-AU" dirty="0" err="1"/>
              <a:t>más</a:t>
            </a:r>
            <a:r>
              <a:rPr lang="en-AU" dirty="0"/>
              <a:t> </a:t>
            </a:r>
            <a:r>
              <a:rPr lang="en-AU" dirty="0" err="1"/>
              <a:t>información</a:t>
            </a:r>
            <a:r>
              <a:rPr lang="en-AU" dirty="0"/>
              <a:t>?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C4612FA-0B91-8C85-D6E1-55130383680C}"/>
              </a:ext>
            </a:extLst>
          </p:cNvPr>
          <p:cNvSpPr txBox="1">
            <a:spLocks/>
          </p:cNvSpPr>
          <p:nvPr/>
        </p:nvSpPr>
        <p:spPr bwMode="auto">
          <a:xfrm>
            <a:off x="961231" y="4754562"/>
            <a:ext cx="10515600" cy="1519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 kern="1200">
                <a:solidFill>
                  <a:srgbClr val="595959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AU" dirty="0">
                <a:solidFill>
                  <a:schemeClr val="tx1"/>
                </a:solidFill>
              </a:rPr>
              <a:t>Diríjase aquí para obtener más información sobre qué es Internet y cómo utilizarlo: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AU" dirty="0">
                <a:hlinkClick r:id="rId3"/>
              </a:rPr>
              <a:t>https://beconnected.esafety.gov.</a:t>
            </a:r>
            <a:r>
              <a:rPr lang="en-AU" dirty="0"/>
              <a:t>au/topic-library/computer-basics-for-beginners/what-is-the-internet </a:t>
            </a:r>
          </a:p>
        </p:txBody>
      </p:sp>
    </p:spTree>
    <p:extLst>
      <p:ext uri="{BB962C8B-B14F-4D97-AF65-F5344CB8AC3E}">
        <p14:creationId xmlns:p14="http://schemas.microsoft.com/office/powerpoint/2010/main" val="15306739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18E0B0-E3E1-FA87-97ED-175D6C88F3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F5D5D-E9F8-3946-BD25-F4A0A30D3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¡Gracias!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432448-A20B-7971-2628-6EC8DE7674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/>
              <a:t>Hora de la próxima sesión: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6C3CB7-F09A-A9E0-183A-5A30A258EC3B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/>
                <a:uLnTx/>
                <a:uFillTx/>
                <a:latin typeface="Kanit"/>
                <a:ea typeface="+mn-ea"/>
                <a:cs typeface="+mn-cs"/>
              </a:rPr>
              <a:t>Proyecto de inclusión digital de Australia Occidental | </a:t>
            </a:r>
            <a:r>
              <a:rPr kumimoji="0" lang="en-AU" sz="1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/>
                <a:uLnTx/>
                <a:uFillTx/>
                <a:latin typeface="Kanit"/>
                <a:ea typeface="+mn-ea"/>
                <a:cs typeface="+mn-cs"/>
              </a:rPr>
              <a:t>Programa</a:t>
            </a:r>
            <a:r>
              <a:rPr kumimoji="0" lang="en-AU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85000"/>
                  </a:prstClr>
                </a:solidFill>
                <a:effectLst/>
                <a:uLnTx/>
                <a:uFillTx/>
                <a:latin typeface="Kanit"/>
                <a:ea typeface="+mn-ea"/>
                <a:cs typeface="+mn-cs"/>
              </a:rPr>
              <a:t> Community Champions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0D2C01E-5942-F328-B319-DF7D6AE2DA6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8979563-BAC4-43CF-AF63-937BB8B82500}" type="slidenum">
              <a:rPr kumimoji="0" lang="en-AU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D9D9D9"/>
                </a:solidFill>
                <a:effectLst/>
                <a:uLnTx/>
                <a:uFillTx/>
                <a:latin typeface="Kanit" charset="-34"/>
                <a:ea typeface="+mn-ea"/>
                <a:cs typeface="+mn-cs"/>
              </a:rPr>
              <a:t>16</a:t>
            </a:fld>
            <a:endParaRPr kumimoji="0" lang="en-AU" altLang="en-US" sz="1000" b="0" i="0" u="none" strike="noStrike" kern="1200" cap="none" spc="0" normalizeH="0" baseline="0" noProof="0">
              <a:ln>
                <a:noFill/>
              </a:ln>
              <a:solidFill>
                <a:srgbClr val="D9D9D9"/>
              </a:solidFill>
              <a:effectLst/>
              <a:uLnTx/>
              <a:uFillTx/>
              <a:latin typeface="Kanit" charset="-3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5724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E8BCB1-A5F3-42EF-7732-5F9207F089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D279A-5F87-CD96-E3D2-BBD13C22B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599" cy="696036"/>
          </a:xfrm>
        </p:spPr>
        <p:txBody>
          <a:bodyPr/>
          <a:lstStyle/>
          <a:p>
            <a:r>
              <a:rPr lang="en-AU" dirty="0"/>
              <a:t>Notas para </a:t>
            </a:r>
            <a:r>
              <a:rPr lang="en-AU" dirty="0" err="1"/>
              <a:t>el</a:t>
            </a:r>
            <a:r>
              <a:rPr lang="en-AU" dirty="0"/>
              <a:t> instructor: Cómo acceder a Internet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7A2F33-D5BB-D26F-DD80-0822DA3CDC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96036"/>
            <a:ext cx="10515600" cy="5213445"/>
          </a:xfrm>
        </p:spPr>
        <p:txBody>
          <a:bodyPr/>
          <a:lstStyle/>
          <a:p>
            <a:r>
              <a:rPr lang="en-US" b="0" i="0" dirty="0">
                <a:solidFill>
                  <a:schemeClr val="tx1"/>
                </a:solidFill>
                <a:effectLst/>
              </a:rPr>
              <a:t>Imprima este </a:t>
            </a:r>
            <a:r>
              <a:rPr lang="en-US" dirty="0">
                <a:solidFill>
                  <a:schemeClr val="tx1"/>
                </a:solidFill>
              </a:rPr>
              <a:t>folleto </a:t>
            </a:r>
            <a:r>
              <a:rPr lang="en-US" b="0" i="0" dirty="0">
                <a:solidFill>
                  <a:schemeClr val="tx1"/>
                </a:solidFill>
                <a:effectLst/>
              </a:rPr>
              <a:t>para los participantes: </a:t>
            </a:r>
          </a:p>
          <a:p>
            <a:pPr lvl="1"/>
            <a:r>
              <a:rPr lang="en-US" b="0" i="0" dirty="0">
                <a:solidFill>
                  <a:srgbClr val="0070C0"/>
                </a:solidFill>
                <a:effectLst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https://beconnected.esafety.gov.au/pluginfile.php/97558/mod_resource/content/2/index.</a:t>
            </a:r>
            <a:r>
              <a:rPr lang="en-US" b="0" i="0" dirty="0">
                <a:solidFill>
                  <a:srgbClr val="0070C0"/>
                </a:solidFill>
                <a:effectLst/>
              </a:rPr>
              <a:t>html </a:t>
            </a:r>
          </a:p>
          <a:p>
            <a:pPr>
              <a:spcBef>
                <a:spcPts val="750"/>
              </a:spcBef>
              <a:spcAft>
                <a:spcPts val="750"/>
              </a:spcAft>
            </a:pPr>
            <a:r>
              <a:rPr lang="en-US" dirty="0">
                <a:solidFill>
                  <a:schemeClr val="tx1"/>
                </a:solidFill>
              </a:rPr>
              <a:t>Imprima una sola copia de estas diapositivas con la sección de notas para </a:t>
            </a:r>
            <a:r>
              <a:rPr lang="en-US" dirty="0" err="1">
                <a:solidFill>
                  <a:schemeClr val="tx1"/>
                </a:solidFill>
              </a:rPr>
              <a:t>utilizarla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durante</a:t>
            </a:r>
            <a:r>
              <a:rPr lang="en-US" dirty="0">
                <a:solidFill>
                  <a:schemeClr val="tx1"/>
                </a:solidFill>
              </a:rPr>
              <a:t> la presentación</a:t>
            </a:r>
          </a:p>
          <a:p>
            <a:pPr>
              <a:spcBef>
                <a:spcPts val="750"/>
              </a:spcBef>
              <a:spcAft>
                <a:spcPts val="750"/>
              </a:spcAft>
            </a:pPr>
            <a:r>
              <a:rPr lang="en-US" b="0" i="0" dirty="0">
                <a:solidFill>
                  <a:schemeClr val="tx1"/>
                </a:solidFill>
                <a:effectLst/>
              </a:rPr>
              <a:t>Lea:</a:t>
            </a:r>
          </a:p>
          <a:p>
            <a:pPr lvl="1">
              <a:spcBef>
                <a:spcPts val="750"/>
              </a:spcBef>
              <a:spcAft>
                <a:spcPts val="750"/>
              </a:spcAft>
            </a:pPr>
            <a:r>
              <a:rPr lang="en-US" b="0" i="0" dirty="0">
                <a:solidFill>
                  <a:schemeClr val="tx1"/>
                </a:solidFill>
                <a:effectLst/>
              </a:rPr>
              <a:t>las diapositivas y asegúrese de </a:t>
            </a:r>
            <a:r>
              <a:rPr lang="en-US" b="0" i="0" dirty="0" err="1">
                <a:solidFill>
                  <a:schemeClr val="tx1"/>
                </a:solidFill>
                <a:effectLst/>
              </a:rPr>
              <a:t>conocer</a:t>
            </a:r>
            <a:r>
              <a:rPr lang="en-US" b="0" i="0" dirty="0">
                <a:solidFill>
                  <a:schemeClr val="tx1"/>
                </a:solidFill>
                <a:effectLst/>
              </a:rPr>
              <a:t> </a:t>
            </a:r>
            <a:r>
              <a:rPr lang="en-US" b="0" i="0" dirty="0" err="1">
                <a:solidFill>
                  <a:schemeClr val="tx1"/>
                </a:solidFill>
                <a:effectLst/>
              </a:rPr>
              <a:t>el</a:t>
            </a:r>
            <a:r>
              <a:rPr lang="en-US" b="0" i="0" dirty="0">
                <a:solidFill>
                  <a:schemeClr val="tx1"/>
                </a:solidFill>
                <a:effectLst/>
              </a:rPr>
              <a:t> contenido</a:t>
            </a:r>
          </a:p>
          <a:p>
            <a:pPr lvl="1">
              <a:spcBef>
                <a:spcPts val="750"/>
              </a:spcBef>
              <a:spcAft>
                <a:spcPts val="750"/>
              </a:spcAft>
            </a:pPr>
            <a:r>
              <a:rPr lang="en-US" dirty="0">
                <a:solidFill>
                  <a:schemeClr val="tx1"/>
                </a:solidFill>
              </a:rPr>
              <a:t>el folleto para los participantes.</a:t>
            </a:r>
          </a:p>
          <a:p>
            <a:pPr>
              <a:spcBef>
                <a:spcPts val="750"/>
              </a:spcBef>
              <a:spcAft>
                <a:spcPts val="750"/>
              </a:spcAft>
            </a:pPr>
            <a:r>
              <a:rPr lang="en-US" dirty="0">
                <a:solidFill>
                  <a:schemeClr val="tx1"/>
                </a:solidFill>
              </a:rPr>
              <a:t>Cargue el siguiente vídeo en un navegador: </a:t>
            </a:r>
            <a:r>
              <a:rPr lang="en-AU" dirty="0">
                <a:solidFill>
                  <a:srgbClr val="0070C0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https://vimeo.</a:t>
            </a:r>
            <a:r>
              <a:rPr lang="en-AU" dirty="0">
                <a:solidFill>
                  <a:srgbClr val="0070C0"/>
                </a:solidFill>
              </a:rPr>
              <a:t>com/233940469 </a:t>
            </a:r>
            <a:endParaRPr lang="en-US" dirty="0">
              <a:solidFill>
                <a:srgbClr val="0070C0"/>
              </a:solidFill>
            </a:endParaRPr>
          </a:p>
          <a:p>
            <a:pPr>
              <a:spcBef>
                <a:spcPts val="750"/>
              </a:spcBef>
              <a:spcAft>
                <a:spcPts val="750"/>
              </a:spcAft>
            </a:pPr>
            <a:r>
              <a:rPr lang="en-US" dirty="0">
                <a:solidFill>
                  <a:schemeClr val="tx1"/>
                </a:solidFill>
              </a:rPr>
              <a:t>Si tiene alguna pregunta, </a:t>
            </a:r>
            <a:r>
              <a:rPr lang="en-US" b="0" i="0" dirty="0">
                <a:solidFill>
                  <a:schemeClr val="tx1"/>
                </a:solidFill>
                <a:effectLst/>
              </a:rPr>
              <a:t>póngase en contacto con Elliot </a:t>
            </a:r>
            <a:r>
              <a:rPr lang="en-US" b="0" i="0" dirty="0">
                <a:solidFill>
                  <a:srgbClr val="0E67B2"/>
                </a:solidFill>
                <a:effectLst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Elliot@wacoss</a:t>
            </a:r>
            <a:r>
              <a:rPr lang="en-US" b="0" i="0" dirty="0">
                <a:solidFill>
                  <a:srgbClr val="0070C0"/>
                </a:solidFill>
                <a:effectLst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.</a:t>
            </a:r>
            <a:r>
              <a:rPr lang="en-US" dirty="0">
                <a:solidFill>
                  <a:srgbClr val="0070C0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org.au </a:t>
            </a:r>
            <a:r>
              <a:rPr lang="en-US" dirty="0">
                <a:solidFill>
                  <a:schemeClr val="tx1"/>
                </a:solidFill>
              </a:rPr>
              <a:t>antes de la </a:t>
            </a:r>
            <a:r>
              <a:rPr lang="en-US" dirty="0" err="1">
                <a:solidFill>
                  <a:schemeClr val="tx1"/>
                </a:solidFill>
              </a:rPr>
              <a:t>sesión</a:t>
            </a:r>
            <a:endParaRPr lang="en-US" dirty="0">
              <a:solidFill>
                <a:schemeClr val="tx1"/>
              </a:solidFill>
            </a:endParaRPr>
          </a:p>
          <a:p>
            <a:pPr>
              <a:spcBef>
                <a:spcPts val="750"/>
              </a:spcBef>
              <a:spcAft>
                <a:spcPts val="750"/>
              </a:spcAft>
            </a:pPr>
            <a:r>
              <a:rPr lang="en-US" b="0" i="0" dirty="0">
                <a:solidFill>
                  <a:schemeClr val="tx1"/>
                </a:solidFill>
                <a:effectLst/>
              </a:rPr>
              <a:t>Elimine/oculte esta diapositiva antes de la presentación y actualice la hora/fecha de la próxima sesión en la última diapositiva.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9407D5-7B08-6512-2F03-49CAE33FD5A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 dirty="0"/>
              <a:t>Proyecto de </a:t>
            </a:r>
            <a:r>
              <a:rPr lang="en-AU" dirty="0" err="1"/>
              <a:t>inclusión</a:t>
            </a:r>
            <a:r>
              <a:rPr lang="en-AU" dirty="0"/>
              <a:t> digital de Australia Occidental | </a:t>
            </a:r>
            <a:r>
              <a:rPr lang="en-AU" dirty="0" err="1"/>
              <a:t>Programa</a:t>
            </a:r>
            <a:r>
              <a:rPr lang="en-AU" dirty="0"/>
              <a:t> Community Champions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7B6D40-EE7B-B6C1-E01A-731C50D1E29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BD15210-6865-4F66-8164-C0556A8C2866}" type="slidenum">
              <a:rPr kumimoji="0" lang="en-AU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Kanit" charset="-34"/>
                <a:ea typeface="+mn-ea"/>
                <a:cs typeface="+mn-cs"/>
              </a:rPr>
              <a:t>2</a:t>
            </a:fld>
            <a:endParaRPr kumimoji="0" lang="en-AU" altLang="en-US" sz="10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Kanit" charset="-3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339362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6641" name="Rectangle 26640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noProof="0"/>
          </a:p>
        </p:txBody>
      </p:sp>
      <p:sp>
        <p:nvSpPr>
          <p:cNvPr id="26626" name="Title 1">
            <a:extLst>
              <a:ext uri="{FF2B5EF4-FFF2-40B4-BE49-F238E27FC236}">
                <a16:creationId xmlns:a16="http://schemas.microsoft.com/office/drawing/2014/main" id="{6D4D2F7F-AD9E-BF07-977B-1D817A8137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40080" y="325369"/>
            <a:ext cx="8737384" cy="1956841"/>
          </a:xfrm>
        </p:spPr>
        <p:txBody>
          <a:bodyPr vert="horz" lIns="91440" tIns="45720" rIns="91440" bIns="45720" rtlCol="0" anchor="b">
            <a:normAutofit/>
          </a:bodyPr>
          <a:lstStyle/>
          <a:p>
            <a:pPr eaLnBrk="1" hangingPunct="1"/>
            <a:r>
              <a:rPr lang="en-AU" sz="4200" noProof="0" dirty="0" err="1">
                <a:solidFill>
                  <a:schemeClr val="tx1"/>
                </a:solidFill>
              </a:rPr>
              <a:t>Reconocimiento</a:t>
            </a:r>
            <a:r>
              <a:rPr lang="en-AU" sz="4200" noProof="0" dirty="0">
                <a:solidFill>
                  <a:schemeClr val="tx1"/>
                </a:solidFill>
              </a:rPr>
              <a:t> del </a:t>
            </a:r>
            <a:r>
              <a:rPr lang="en-AU" sz="4200" noProof="0" dirty="0" err="1">
                <a:solidFill>
                  <a:schemeClr val="tx1"/>
                </a:solidFill>
              </a:rPr>
              <a:t>Territorio</a:t>
            </a:r>
            <a:endParaRPr lang="en-AU" sz="4200" noProof="0" dirty="0">
              <a:solidFill>
                <a:schemeClr val="tx1"/>
              </a:solidFill>
            </a:endParaRPr>
          </a:p>
        </p:txBody>
      </p:sp>
      <p:sp>
        <p:nvSpPr>
          <p:cNvPr id="26643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noProof="0"/>
          </a:p>
        </p:txBody>
      </p:sp>
      <p:sp>
        <p:nvSpPr>
          <p:cNvPr id="26629" name="TextBox 4">
            <a:extLst>
              <a:ext uri="{FF2B5EF4-FFF2-40B4-BE49-F238E27FC236}">
                <a16:creationId xmlns:a16="http://schemas.microsoft.com/office/drawing/2014/main" id="{573821E4-F548-7AF5-2806-BE4DBE68CA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79" y="2910066"/>
            <a:ext cx="11355977" cy="2975616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>
            <a:normAutofit fontScale="85000" lnSpcReduction="10000"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>
                <a:solidFill>
                  <a:srgbClr val="595959"/>
                </a:solidFill>
                <a:latin typeface="Kanit" panose="020B0502040204020203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rgbClr val="595959"/>
                </a:solidFill>
                <a:latin typeface="Kanit" panose="020B0502040204020203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595959"/>
                </a:solidFill>
                <a:latin typeface="Kanit" panose="020B0502040204020203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>
                <a:solidFill>
                  <a:srgbClr val="595959"/>
                </a:solidFill>
                <a:latin typeface="Kanit" panose="020B0502040204020203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>
                <a:solidFill>
                  <a:srgbClr val="595959"/>
                </a:solidFill>
                <a:latin typeface="Kanit" panose="020B0502040204020203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595959"/>
                </a:solidFill>
                <a:latin typeface="Kanit" panose="020B0502040204020203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595959"/>
                </a:solidFill>
                <a:latin typeface="Kanit" panose="020B0502040204020203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595959"/>
                </a:solidFill>
                <a:latin typeface="Kanit" panose="020B0502040204020203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400">
                <a:solidFill>
                  <a:srgbClr val="595959"/>
                </a:solidFill>
                <a:latin typeface="Kanit" panose="020B0502040204020203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None/>
            </a:pPr>
            <a:r>
              <a:rPr lang="en-US" noProof="0" dirty="0">
                <a:solidFill>
                  <a:schemeClr val="tx1"/>
                </a:solidFill>
                <a:latin typeface="+mn-lt"/>
              </a:rPr>
              <a:t>Sabemos que estamos en territorio aborigen. Respetamos a los pueblos aborígenes de esta tierra.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None/>
            </a:pPr>
            <a:r>
              <a:rPr lang="en-US" noProof="0" dirty="0">
                <a:solidFill>
                  <a:schemeClr val="tx1"/>
                </a:solidFill>
                <a:latin typeface="+mn-lt"/>
              </a:rPr>
              <a:t>Los aborígenes han vivido en esta tierra </a:t>
            </a:r>
            <a:r>
              <a:rPr lang="en-US" noProof="0" dirty="0" err="1">
                <a:solidFill>
                  <a:schemeClr val="tx1"/>
                </a:solidFill>
                <a:latin typeface="+mn-lt"/>
              </a:rPr>
              <a:t>por</a:t>
            </a:r>
            <a:r>
              <a:rPr lang="en-US" noProof="0" dirty="0">
                <a:solidFill>
                  <a:schemeClr val="tx1"/>
                </a:solidFill>
                <a:latin typeface="+mn-lt"/>
              </a:rPr>
              <a:t> muchos años.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None/>
            </a:pPr>
            <a:r>
              <a:rPr lang="en-US" noProof="0" dirty="0">
                <a:solidFill>
                  <a:schemeClr val="tx1"/>
                </a:solidFill>
                <a:latin typeface="+mn-lt"/>
              </a:rPr>
              <a:t>Respetamos a todos los aborígenes y a sus ancianos.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None/>
            </a:pPr>
            <a:r>
              <a:rPr lang="en-US" noProof="0" dirty="0">
                <a:solidFill>
                  <a:schemeClr val="tx1"/>
                </a:solidFill>
                <a:latin typeface="+mn-lt"/>
              </a:rPr>
              <a:t>Podemos aprender mucho de sus historias.</a:t>
            </a:r>
          </a:p>
          <a:p>
            <a:pPr eaLnBrk="1" hangingPunct="1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None/>
            </a:pPr>
            <a:r>
              <a:rPr lang="en-US" noProof="0" dirty="0">
                <a:solidFill>
                  <a:schemeClr val="tx1"/>
                </a:solidFill>
                <a:latin typeface="+mn-lt"/>
              </a:rPr>
              <a:t>Esta tierra siempre ha sido y siempre será tierra aborigen.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B66E74-98BC-0F36-38DD-D2D378810A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wrap="square" anchor="b">
            <a:normAutofit/>
          </a:bodyPr>
          <a:lstStyle/>
          <a:p>
            <a:r>
              <a:rPr lang="en-AU" dirty="0">
                <a:solidFill>
                  <a:srgbClr val="1962B2"/>
                </a:solidFill>
              </a:rPr>
              <a:t>Cómo acceder a Internet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4D1B76-68F3-DC25-BAE9-95AD2C1317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 wrap="square" anchor="t">
            <a:normAutofit/>
          </a:bodyPr>
          <a:lstStyle/>
          <a:p>
            <a:r>
              <a:rPr lang="en-AU" dirty="0"/>
              <a:t>Proyecto de inclusión digital de WA</a:t>
            </a:r>
          </a:p>
        </p:txBody>
      </p:sp>
      <p:sp>
        <p:nvSpPr>
          <p:cNvPr id="8" name="Footer Placeholder 3">
            <a:extLst>
              <a:ext uri="{FF2B5EF4-FFF2-40B4-BE49-F238E27FC236}">
                <a16:creationId xmlns:a16="http://schemas.microsoft.com/office/drawing/2014/main" id="{FDF9E129-CCB6-56C7-733C-4D8A9FC0CA3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38200" y="6273800"/>
            <a:ext cx="7526338" cy="244475"/>
          </a:xfrm>
        </p:spPr>
        <p:txBody>
          <a:bodyPr/>
          <a:lstStyle/>
          <a:p>
            <a:pPr>
              <a:spcAft>
                <a:spcPts val="600"/>
              </a:spcAft>
              <a:defRPr/>
            </a:pPr>
            <a:r>
              <a:rPr lang="en-AU" dirty="0">
                <a:solidFill>
                  <a:srgbClr val="1962B2"/>
                </a:solidFill>
              </a:rPr>
              <a:t>Proyecto de inclusión digital de Australia Occidental | </a:t>
            </a:r>
            <a:r>
              <a:rPr lang="en-AU" dirty="0" err="1">
                <a:solidFill>
                  <a:srgbClr val="1962B2"/>
                </a:solidFill>
              </a:rPr>
              <a:t>Programa</a:t>
            </a:r>
            <a:r>
              <a:rPr lang="en-AU" dirty="0">
                <a:solidFill>
                  <a:srgbClr val="1962B2"/>
                </a:solidFill>
              </a:rPr>
              <a:t> Community Champions</a:t>
            </a:r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7AFC8417-2AC7-2976-3221-0153F479379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610600" y="6273800"/>
            <a:ext cx="2743200" cy="244475"/>
          </a:xfrm>
        </p:spPr>
        <p:txBody>
          <a:bodyPr/>
          <a:lstStyle/>
          <a:p>
            <a:pPr>
              <a:spcAft>
                <a:spcPts val="600"/>
              </a:spcAft>
              <a:defRPr/>
            </a:pPr>
            <a:fld id="{ECD732CF-05B5-44F6-8B3F-52A906295270}" type="slidenum">
              <a:rPr lang="en-AU" altLang="en-US"/>
              <a:t>4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27159625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B6642D-5275-FE3E-F34E-BF9E4D7DA9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ECD366-E383-5439-7983-8903BEA59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Resumen de la sesión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49D702-9D7A-2BA8-2E3E-9469727171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spcBef>
                <a:spcPts val="750"/>
              </a:spcBef>
              <a:spcAft>
                <a:spcPts val="750"/>
              </a:spcAft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chemeClr val="tx1"/>
                </a:solidFill>
                <a:effectLst/>
              </a:rPr>
              <a:t>¿Qué es Internet?</a:t>
            </a:r>
          </a:p>
          <a:p>
            <a:pPr algn="l">
              <a:spcBef>
                <a:spcPts val="750"/>
              </a:spcBef>
              <a:spcAft>
                <a:spcPts val="750"/>
              </a:spcAft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La </a:t>
            </a:r>
            <a:r>
              <a:rPr lang="en-US" dirty="0" err="1">
                <a:solidFill>
                  <a:schemeClr val="tx1"/>
                </a:solidFill>
              </a:rPr>
              <a:t>seguridad</a:t>
            </a:r>
            <a:r>
              <a:rPr lang="en-US" dirty="0">
                <a:solidFill>
                  <a:schemeClr val="tx1"/>
                </a:solidFill>
              </a:rPr>
              <a:t> en línea</a:t>
            </a:r>
          </a:p>
          <a:p>
            <a:pPr algn="l">
              <a:spcBef>
                <a:spcPts val="750"/>
              </a:spcBef>
              <a:spcAft>
                <a:spcPts val="750"/>
              </a:spcAft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chemeClr val="tx1"/>
                </a:solidFill>
                <a:effectLst/>
              </a:rPr>
              <a:t>Privacidad y seguridad</a:t>
            </a:r>
          </a:p>
          <a:p>
            <a:pPr marL="0" indent="0" algn="l">
              <a:spcBef>
                <a:spcPts val="750"/>
              </a:spcBef>
              <a:spcAft>
                <a:spcPts val="750"/>
              </a:spcAft>
              <a:buNone/>
            </a:pPr>
            <a:endParaRPr lang="en-US" b="0" i="0" dirty="0">
              <a:solidFill>
                <a:schemeClr val="tx1"/>
              </a:solidFill>
              <a:effectLst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116F535-33F0-3D4E-73C2-B0D1DE1164F5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 dirty="0"/>
              <a:t>Proyecto de </a:t>
            </a:r>
            <a:r>
              <a:rPr lang="en-AU" dirty="0" err="1"/>
              <a:t>inclusión</a:t>
            </a:r>
            <a:r>
              <a:rPr lang="en-AU" dirty="0"/>
              <a:t> digital de Australia Occidental | </a:t>
            </a:r>
            <a:r>
              <a:rPr lang="en-AU" dirty="0" err="1"/>
              <a:t>Programa</a:t>
            </a:r>
            <a:r>
              <a:rPr lang="en-AU" dirty="0"/>
              <a:t> Community Champions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85E4C3-47F4-941E-9B06-1A017A3F10E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BD15210-6865-4F66-8164-C0556A8C2866}" type="slidenum">
              <a:rPr kumimoji="0" lang="en-AU" altLang="en-US" sz="10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Kanit" charset="-34"/>
                <a:ea typeface="+mn-ea"/>
                <a:cs typeface="+mn-cs"/>
              </a:rPr>
              <a:t>5</a:t>
            </a:fld>
            <a:endParaRPr kumimoji="0" lang="en-AU" altLang="en-US" sz="10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Kanit" charset="-3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736827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0DD8AC-681F-BA39-9B15-D2912801CA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0340FF-CF3E-9020-9C92-B62526F103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1821" y="2464673"/>
            <a:ext cx="9228138" cy="1325563"/>
          </a:xfr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r>
              <a:rPr lang="en-AU" sz="5400" noProof="0" dirty="0"/>
              <a:t>Presentaciones</a:t>
            </a:r>
          </a:p>
        </p:txBody>
      </p:sp>
      <p:pic>
        <p:nvPicPr>
          <p:cNvPr id="8" name="Graphic 7" descr="Handshake">
            <a:extLst>
              <a:ext uri="{FF2B5EF4-FFF2-40B4-BE49-F238E27FC236}">
                <a16:creationId xmlns:a16="http://schemas.microsoft.com/office/drawing/2014/main" id="{D8D73F86-D2CE-8C42-E2B9-5676586B73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798388" y="1825625"/>
            <a:ext cx="3929223" cy="3929223"/>
          </a:xfrm>
          <a:prstGeom prst="rect">
            <a:avLst/>
          </a:prstGeom>
        </p:spPr>
      </p:pic>
      <p:sp>
        <p:nvSpPr>
          <p:cNvPr id="27" name="Footer Placeholder 4">
            <a:extLst>
              <a:ext uri="{FF2B5EF4-FFF2-40B4-BE49-F238E27FC236}">
                <a16:creationId xmlns:a16="http://schemas.microsoft.com/office/drawing/2014/main" id="{CB59D246-493E-7E05-ABD3-CD301B29AD0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38200" y="6273800"/>
            <a:ext cx="7526338" cy="244475"/>
          </a:xfrm>
        </p:spPr>
        <p:txBody>
          <a:bodyPr/>
          <a:lstStyle/>
          <a:p>
            <a:pPr>
              <a:defRPr/>
            </a:pPr>
            <a:r>
              <a:rPr lang="en-AU" dirty="0"/>
              <a:t>Proyecto de </a:t>
            </a:r>
            <a:r>
              <a:rPr lang="en-AU" dirty="0" err="1"/>
              <a:t>inclusión</a:t>
            </a:r>
            <a:r>
              <a:rPr lang="en-AU" dirty="0"/>
              <a:t> digital de Australia Occidental | </a:t>
            </a:r>
            <a:r>
              <a:rPr lang="en-AU" dirty="0" err="1"/>
              <a:t>Programa</a:t>
            </a:r>
            <a:r>
              <a:rPr lang="en-AU" dirty="0"/>
              <a:t> Community Champions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291201-1C7B-1336-BA75-3C655249D17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610600" y="6273800"/>
            <a:ext cx="2743200" cy="244475"/>
          </a:xfr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C4C527D1-A219-4ED2-A5FE-8036C7832E50}" type="slidenum">
              <a:rPr kumimoji="0" lang="en-AU" altLang="en-US" sz="10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Kanit" charset="-34"/>
                <a:ea typeface="+mn-ea"/>
                <a:cs typeface="+mn-cs"/>
              </a:rPr>
              <a:t>6</a:t>
            </a:fld>
            <a:endParaRPr kumimoji="0" lang="en-AU" altLang="en-US" sz="10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Kanit" charset="-3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DB2D64-D19E-82A6-92D8-B3B8A1BE11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878663"/>
            <a:ext cx="5120473" cy="1778559"/>
          </a:xfrm>
        </p:spPr>
        <p:txBody>
          <a:bodyPr/>
          <a:lstStyle/>
          <a:p>
            <a:r>
              <a:rPr lang="en-AU" dirty="0" err="1">
                <a:solidFill>
                  <a:schemeClr val="tx1"/>
                </a:solidFill>
              </a:rPr>
              <a:t>Preséntese</a:t>
            </a:r>
            <a:r>
              <a:rPr lang="en-AU" dirty="0">
                <a:solidFill>
                  <a:schemeClr val="tx1"/>
                </a:solidFill>
              </a:rPr>
              <a:t> al grupo</a:t>
            </a:r>
          </a:p>
          <a:p>
            <a:r>
              <a:rPr lang="en-AU" dirty="0" err="1">
                <a:solidFill>
                  <a:schemeClr val="tx1"/>
                </a:solidFill>
              </a:rPr>
              <a:t>Comparta</a:t>
            </a:r>
            <a:r>
              <a:rPr lang="en-AU" dirty="0">
                <a:solidFill>
                  <a:schemeClr val="tx1"/>
                </a:solidFill>
              </a:rPr>
              <a:t> con </a:t>
            </a:r>
            <a:r>
              <a:rPr lang="en-AU" dirty="0" err="1">
                <a:solidFill>
                  <a:schemeClr val="tx1"/>
                </a:solidFill>
              </a:rPr>
              <a:t>quién</a:t>
            </a:r>
            <a:r>
              <a:rPr lang="en-AU" dirty="0">
                <a:solidFill>
                  <a:schemeClr val="tx1"/>
                </a:solidFill>
              </a:rPr>
              <a:t> </a:t>
            </a:r>
            <a:r>
              <a:rPr lang="en-AU" dirty="0" err="1">
                <a:solidFill>
                  <a:schemeClr val="tx1"/>
                </a:solidFill>
              </a:rPr>
              <a:t>cuenta</a:t>
            </a:r>
            <a:r>
              <a:rPr lang="en-AU" dirty="0">
                <a:solidFill>
                  <a:schemeClr val="tx1"/>
                </a:solidFill>
              </a:rPr>
              <a:t> para pedir ayuda </a:t>
            </a:r>
            <a:r>
              <a:rPr lang="en-AU" dirty="0" err="1">
                <a:solidFill>
                  <a:schemeClr val="tx1"/>
                </a:solidFill>
              </a:rPr>
              <a:t>cuando</a:t>
            </a:r>
            <a:r>
              <a:rPr lang="en-AU" dirty="0">
                <a:solidFill>
                  <a:schemeClr val="tx1"/>
                </a:solidFill>
              </a:rPr>
              <a:t> </a:t>
            </a:r>
            <a:r>
              <a:rPr lang="en-AU" dirty="0" err="1">
                <a:solidFill>
                  <a:schemeClr val="tx1"/>
                </a:solidFill>
              </a:rPr>
              <a:t>necesita</a:t>
            </a:r>
            <a:r>
              <a:rPr lang="en-AU" dirty="0">
                <a:solidFill>
                  <a:schemeClr val="tx1"/>
                </a:solidFill>
              </a:rPr>
              <a:t> hacer algo en línea.</a:t>
            </a:r>
          </a:p>
        </p:txBody>
      </p:sp>
    </p:spTree>
    <p:extLst>
      <p:ext uri="{BB962C8B-B14F-4D97-AF65-F5344CB8AC3E}">
        <p14:creationId xmlns:p14="http://schemas.microsoft.com/office/powerpoint/2010/main" val="19277502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829827-7FEA-BF70-BEF1-F68A0D22C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228138" cy="1325563"/>
          </a:xfrm>
        </p:spPr>
        <p:txBody>
          <a:bodyPr wrap="square" anchor="ctr">
            <a:normAutofit/>
          </a:bodyPr>
          <a:lstStyle/>
          <a:p>
            <a:r>
              <a:rPr lang="en-AU"/>
              <a:t>Introducción a Internet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8E74C4-44C9-71C5-C779-43166DA4C6CF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38200" y="6273800"/>
            <a:ext cx="7526338" cy="244475"/>
          </a:xfrm>
        </p:spPr>
        <p:txBody>
          <a:bodyPr anchor="ctr">
            <a:normAutofit/>
          </a:bodyPr>
          <a:lstStyle/>
          <a:p>
            <a:pPr>
              <a:defRPr/>
            </a:pPr>
            <a:r>
              <a:rPr lang="en-AU" dirty="0"/>
              <a:t>Proyecto de </a:t>
            </a:r>
            <a:r>
              <a:rPr lang="en-AU" dirty="0" err="1"/>
              <a:t>inclusión</a:t>
            </a:r>
            <a:r>
              <a:rPr lang="en-AU" dirty="0"/>
              <a:t> digital de Australia Occidental | </a:t>
            </a:r>
            <a:r>
              <a:rPr lang="en-AU" dirty="0" err="1"/>
              <a:t>Programa</a:t>
            </a:r>
            <a:r>
              <a:rPr lang="en-AU" dirty="0"/>
              <a:t> Community Champions 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A29386-457D-07B9-E802-6ED89F49758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610600" y="6273800"/>
            <a:ext cx="2743200" cy="244475"/>
          </a:xfrm>
        </p:spPr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511E3F05-CEF4-4D87-B638-1AE1855C9A6B}" type="slidenum">
              <a:rPr lang="en-AU" altLang="en-US" smtClean="0"/>
              <a:t>7</a:t>
            </a:fld>
            <a:endParaRPr lang="en-AU" altLang="en-US"/>
          </a:p>
        </p:txBody>
      </p:sp>
      <p:graphicFrame>
        <p:nvGraphicFramePr>
          <p:cNvPr id="8" name="Content Placeholder 2">
            <a:extLst>
              <a:ext uri="{FF2B5EF4-FFF2-40B4-BE49-F238E27FC236}">
                <a16:creationId xmlns:a16="http://schemas.microsoft.com/office/drawing/2014/main" id="{82FAE641-AA63-E17F-9BF6-72C75B3237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236750"/>
              </p:ext>
            </p:extLst>
          </p:nvPr>
        </p:nvGraphicFramePr>
        <p:xfrm>
          <a:off x="838200" y="1825625"/>
          <a:ext cx="10515600" cy="3282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143156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F28EC-2C03-AE7F-4933-FE0B3C3F4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¿Qué es Internet?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4B5F66-D936-B85F-B0E7-B2C1B11D78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82425"/>
            <a:ext cx="10515600" cy="2526149"/>
          </a:xfrm>
        </p:spPr>
        <p:txBody>
          <a:bodyPr/>
          <a:lstStyle/>
          <a:p>
            <a:pPr marL="0" indent="0" algn="ctr">
              <a:buNone/>
            </a:pPr>
            <a:r>
              <a:rPr lang="en-AU" sz="3200" dirty="0">
                <a:solidFill>
                  <a:schemeClr val="tx1"/>
                </a:solidFill>
              </a:rPr>
              <a:t>Mire este vídeo:</a:t>
            </a:r>
          </a:p>
          <a:p>
            <a:pPr marL="0" indent="0" algn="ctr">
              <a:buNone/>
            </a:pPr>
            <a:r>
              <a:rPr lang="en-AU" sz="3200" dirty="0">
                <a:hlinkClick r:id="rId3"/>
              </a:rPr>
              <a:t>https://vimeo.</a:t>
            </a:r>
            <a:r>
              <a:rPr lang="en-AU" sz="3200" dirty="0"/>
              <a:t>com/233940469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51F2AD-9FD3-218D-C1F9-140A52079BB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 dirty="0"/>
              <a:t>Proyecto de </a:t>
            </a:r>
            <a:r>
              <a:rPr lang="en-AU" dirty="0" err="1"/>
              <a:t>inclusión</a:t>
            </a:r>
            <a:r>
              <a:rPr lang="en-AU" dirty="0"/>
              <a:t> digital de Australia Occidental | </a:t>
            </a:r>
            <a:r>
              <a:rPr lang="en-AU" dirty="0" err="1"/>
              <a:t>Programa</a:t>
            </a:r>
            <a:r>
              <a:rPr lang="en-AU" dirty="0"/>
              <a:t> Community Champions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221ABF-C454-C61F-692C-29F5BB02BBA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BD15210-6865-4F66-8164-C0556A8C2866}" type="slidenum">
              <a:rPr lang="en-AU" altLang="en-US" smtClean="0"/>
              <a:t>8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34426442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B25CCE-82B9-7C22-EDA4-11AE85FC71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1931" y="2766218"/>
            <a:ext cx="9228138" cy="1325563"/>
          </a:xfrm>
        </p:spPr>
        <p:txBody>
          <a:bodyPr/>
          <a:lstStyle/>
          <a:p>
            <a:pPr algn="ctr"/>
            <a:r>
              <a:rPr lang="en-AU" sz="5400"/>
              <a:t>¿Para qué se puede utilizar Internet?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C93EA6-E1FB-B5B1-115D-795538F584A9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AU" dirty="0"/>
              <a:t>Proyecto de </a:t>
            </a:r>
            <a:r>
              <a:rPr lang="en-AU" dirty="0" err="1"/>
              <a:t>inclusión</a:t>
            </a:r>
            <a:r>
              <a:rPr lang="en-AU" dirty="0"/>
              <a:t> digital de Australia Occidental | </a:t>
            </a:r>
            <a:r>
              <a:rPr lang="en-AU" dirty="0" err="1"/>
              <a:t>Programa</a:t>
            </a:r>
            <a:r>
              <a:rPr lang="en-AU" dirty="0"/>
              <a:t> Community Champions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22F613-9949-A0F7-D77E-9963D90F51A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3BD15210-6865-4F66-8164-C0556A8C2866}" type="slidenum">
              <a:rPr lang="en-AU" altLang="en-US" smtClean="0"/>
              <a:t>9</a:t>
            </a:fld>
            <a:endParaRPr lang="en-AU" altLang="en-US"/>
          </a:p>
        </p:txBody>
      </p:sp>
    </p:spTree>
    <p:extLst>
      <p:ext uri="{BB962C8B-B14F-4D97-AF65-F5344CB8AC3E}">
        <p14:creationId xmlns:p14="http://schemas.microsoft.com/office/powerpoint/2010/main" val="1208126657"/>
      </p:ext>
    </p:extLst>
  </p:cSld>
  <p:clrMapOvr>
    <a:masterClrMapping/>
  </p:clrMapOvr>
</p:sld>
</file>

<file path=ppt/theme/theme1.xml><?xml version="1.0" encoding="utf-8"?>
<a:theme xmlns:a="http://schemas.openxmlformats.org/drawingml/2006/main" name="DIP_white">
  <a:themeElements>
    <a:clrScheme name="Digital Inclusion Project">
      <a:dk1>
        <a:sysClr val="windowText" lastClr="000000"/>
      </a:dk1>
      <a:lt1>
        <a:sysClr val="window" lastClr="FFFFFF"/>
      </a:lt1>
      <a:dk2>
        <a:srgbClr val="0E67B2"/>
      </a:dk2>
      <a:lt2>
        <a:srgbClr val="E7E6E6"/>
      </a:lt2>
      <a:accent1>
        <a:srgbClr val="F37A6F"/>
      </a:accent1>
      <a:accent2>
        <a:srgbClr val="F8B0C9"/>
      </a:accent2>
      <a:accent3>
        <a:srgbClr val="FFD38F"/>
      </a:accent3>
      <a:accent4>
        <a:srgbClr val="F37A6F"/>
      </a:accent4>
      <a:accent5>
        <a:srgbClr val="0E67B2"/>
      </a:accent5>
      <a:accent6>
        <a:srgbClr val="70AD47"/>
      </a:accent6>
      <a:hlink>
        <a:srgbClr val="0E67B2"/>
      </a:hlink>
      <a:folHlink>
        <a:srgbClr val="F37A6F"/>
      </a:folHlink>
    </a:clrScheme>
    <a:fontScheme name="Digital Inclusion Project">
      <a:majorFont>
        <a:latin typeface="Kanit"/>
        <a:ea typeface=""/>
        <a:cs typeface=""/>
      </a:majorFont>
      <a:minorFont>
        <a:latin typeface="Kani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DIP_blue">
  <a:themeElements>
    <a:clrScheme name="Digital Inclusion Project">
      <a:dk1>
        <a:sysClr val="windowText" lastClr="000000"/>
      </a:dk1>
      <a:lt1>
        <a:sysClr val="window" lastClr="FFFFFF"/>
      </a:lt1>
      <a:dk2>
        <a:srgbClr val="0E67B2"/>
      </a:dk2>
      <a:lt2>
        <a:srgbClr val="E7E6E6"/>
      </a:lt2>
      <a:accent1>
        <a:srgbClr val="F37A6F"/>
      </a:accent1>
      <a:accent2>
        <a:srgbClr val="F8B0C9"/>
      </a:accent2>
      <a:accent3>
        <a:srgbClr val="FFD38F"/>
      </a:accent3>
      <a:accent4>
        <a:srgbClr val="F37A6F"/>
      </a:accent4>
      <a:accent5>
        <a:srgbClr val="0E67B2"/>
      </a:accent5>
      <a:accent6>
        <a:srgbClr val="70AD47"/>
      </a:accent6>
      <a:hlink>
        <a:srgbClr val="0E67B2"/>
      </a:hlink>
      <a:folHlink>
        <a:srgbClr val="F37A6F"/>
      </a:folHlink>
    </a:clrScheme>
    <a:fontScheme name="Digital Inclusion Project">
      <a:majorFont>
        <a:latin typeface="Kanit"/>
        <a:ea typeface=""/>
        <a:cs typeface=""/>
      </a:majorFont>
      <a:minorFont>
        <a:latin typeface="Kani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DIP_gradient">
  <a:themeElements>
    <a:clrScheme name="Digital Inclusion Project">
      <a:dk1>
        <a:sysClr val="windowText" lastClr="000000"/>
      </a:dk1>
      <a:lt1>
        <a:sysClr val="window" lastClr="FFFFFF"/>
      </a:lt1>
      <a:dk2>
        <a:srgbClr val="0E67B2"/>
      </a:dk2>
      <a:lt2>
        <a:srgbClr val="E7E6E6"/>
      </a:lt2>
      <a:accent1>
        <a:srgbClr val="F37A6F"/>
      </a:accent1>
      <a:accent2>
        <a:srgbClr val="F8B0C9"/>
      </a:accent2>
      <a:accent3>
        <a:srgbClr val="FFD38F"/>
      </a:accent3>
      <a:accent4>
        <a:srgbClr val="F37A6F"/>
      </a:accent4>
      <a:accent5>
        <a:srgbClr val="0E67B2"/>
      </a:accent5>
      <a:accent6>
        <a:srgbClr val="70AD47"/>
      </a:accent6>
      <a:hlink>
        <a:srgbClr val="0E67B2"/>
      </a:hlink>
      <a:folHlink>
        <a:srgbClr val="F37A6F"/>
      </a:folHlink>
    </a:clrScheme>
    <a:fontScheme name="Digital Inclusion Project">
      <a:majorFont>
        <a:latin typeface="Kanit"/>
        <a:ea typeface=""/>
        <a:cs typeface=""/>
      </a:majorFont>
      <a:minorFont>
        <a:latin typeface="Kani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DIP_blue_noacknowledgment">
  <a:themeElements>
    <a:clrScheme name="Digital Inclusion Project">
      <a:dk1>
        <a:sysClr val="windowText" lastClr="000000"/>
      </a:dk1>
      <a:lt1>
        <a:sysClr val="window" lastClr="FFFFFF"/>
      </a:lt1>
      <a:dk2>
        <a:srgbClr val="0E67B2"/>
      </a:dk2>
      <a:lt2>
        <a:srgbClr val="E7E6E6"/>
      </a:lt2>
      <a:accent1>
        <a:srgbClr val="F37A6F"/>
      </a:accent1>
      <a:accent2>
        <a:srgbClr val="F8B0C9"/>
      </a:accent2>
      <a:accent3>
        <a:srgbClr val="FFD38F"/>
      </a:accent3>
      <a:accent4>
        <a:srgbClr val="F37A6F"/>
      </a:accent4>
      <a:accent5>
        <a:srgbClr val="0E67B2"/>
      </a:accent5>
      <a:accent6>
        <a:srgbClr val="70AD47"/>
      </a:accent6>
      <a:hlink>
        <a:srgbClr val="0E67B2"/>
      </a:hlink>
      <a:folHlink>
        <a:srgbClr val="F37A6F"/>
      </a:folHlink>
    </a:clrScheme>
    <a:fontScheme name="Digital Inclusion Project">
      <a:majorFont>
        <a:latin typeface="Kanit"/>
        <a:ea typeface=""/>
        <a:cs typeface=""/>
      </a:majorFont>
      <a:minorFont>
        <a:latin typeface="Kani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1_DIP_white_noacknowledgement">
  <a:themeElements>
    <a:clrScheme name="Digital Inclusion Project">
      <a:dk1>
        <a:sysClr val="windowText" lastClr="000000"/>
      </a:dk1>
      <a:lt1>
        <a:sysClr val="window" lastClr="FFFFFF"/>
      </a:lt1>
      <a:dk2>
        <a:srgbClr val="0E67B2"/>
      </a:dk2>
      <a:lt2>
        <a:srgbClr val="E7E6E6"/>
      </a:lt2>
      <a:accent1>
        <a:srgbClr val="F37A6F"/>
      </a:accent1>
      <a:accent2>
        <a:srgbClr val="F8B0C9"/>
      </a:accent2>
      <a:accent3>
        <a:srgbClr val="FFD38F"/>
      </a:accent3>
      <a:accent4>
        <a:srgbClr val="F37A6F"/>
      </a:accent4>
      <a:accent5>
        <a:srgbClr val="0E67B2"/>
      </a:accent5>
      <a:accent6>
        <a:srgbClr val="70AD47"/>
      </a:accent6>
      <a:hlink>
        <a:srgbClr val="0E67B2"/>
      </a:hlink>
      <a:folHlink>
        <a:srgbClr val="F37A6F"/>
      </a:folHlink>
    </a:clrScheme>
    <a:fontScheme name="Digital Inclusion Project">
      <a:majorFont>
        <a:latin typeface="Kanit"/>
        <a:ea typeface=""/>
        <a:cs typeface=""/>
      </a:majorFont>
      <a:minorFont>
        <a:latin typeface="Kani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2_DIP_gradient_noacknowledgement">
  <a:themeElements>
    <a:clrScheme name="Digital Inclusion Project">
      <a:dk1>
        <a:sysClr val="windowText" lastClr="000000"/>
      </a:dk1>
      <a:lt1>
        <a:sysClr val="window" lastClr="FFFFFF"/>
      </a:lt1>
      <a:dk2>
        <a:srgbClr val="0E67B2"/>
      </a:dk2>
      <a:lt2>
        <a:srgbClr val="E7E6E6"/>
      </a:lt2>
      <a:accent1>
        <a:srgbClr val="F37A6F"/>
      </a:accent1>
      <a:accent2>
        <a:srgbClr val="F8B0C9"/>
      </a:accent2>
      <a:accent3>
        <a:srgbClr val="FFD38F"/>
      </a:accent3>
      <a:accent4>
        <a:srgbClr val="F37A6F"/>
      </a:accent4>
      <a:accent5>
        <a:srgbClr val="0E67B2"/>
      </a:accent5>
      <a:accent6>
        <a:srgbClr val="70AD47"/>
      </a:accent6>
      <a:hlink>
        <a:srgbClr val="0E67B2"/>
      </a:hlink>
      <a:folHlink>
        <a:srgbClr val="F37A6F"/>
      </a:folHlink>
    </a:clrScheme>
    <a:fontScheme name="Digital Inclusion Project">
      <a:majorFont>
        <a:latin typeface="Kanit"/>
        <a:ea typeface=""/>
        <a:cs typeface=""/>
      </a:majorFont>
      <a:minorFont>
        <a:latin typeface="Kani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DIP_white">
  <a:themeElements>
    <a:clrScheme name="Digital Inclusion Project">
      <a:dk1>
        <a:sysClr val="windowText" lastClr="000000"/>
      </a:dk1>
      <a:lt1>
        <a:sysClr val="window" lastClr="FFFFFF"/>
      </a:lt1>
      <a:dk2>
        <a:srgbClr val="0E67B2"/>
      </a:dk2>
      <a:lt2>
        <a:srgbClr val="E7E6E6"/>
      </a:lt2>
      <a:accent1>
        <a:srgbClr val="F37A6F"/>
      </a:accent1>
      <a:accent2>
        <a:srgbClr val="F8B0C9"/>
      </a:accent2>
      <a:accent3>
        <a:srgbClr val="FFD38F"/>
      </a:accent3>
      <a:accent4>
        <a:srgbClr val="F37A6F"/>
      </a:accent4>
      <a:accent5>
        <a:srgbClr val="0E67B2"/>
      </a:accent5>
      <a:accent6>
        <a:srgbClr val="70AD47"/>
      </a:accent6>
      <a:hlink>
        <a:srgbClr val="0E67B2"/>
      </a:hlink>
      <a:folHlink>
        <a:srgbClr val="F37A6F"/>
      </a:folHlink>
    </a:clrScheme>
    <a:fontScheme name="Digital Inclusion Project">
      <a:majorFont>
        <a:latin typeface="Kanit"/>
        <a:ea typeface=""/>
        <a:cs typeface=""/>
      </a:majorFont>
      <a:minorFont>
        <a:latin typeface="Kani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1_DIP_white">
  <a:themeElements>
    <a:clrScheme name="Digital Inclusion Project">
      <a:dk1>
        <a:sysClr val="windowText" lastClr="000000"/>
      </a:dk1>
      <a:lt1>
        <a:sysClr val="window" lastClr="FFFFFF"/>
      </a:lt1>
      <a:dk2>
        <a:srgbClr val="0E67B2"/>
      </a:dk2>
      <a:lt2>
        <a:srgbClr val="E7E6E6"/>
      </a:lt2>
      <a:accent1>
        <a:srgbClr val="F37A6F"/>
      </a:accent1>
      <a:accent2>
        <a:srgbClr val="F8B0C9"/>
      </a:accent2>
      <a:accent3>
        <a:srgbClr val="FFD38F"/>
      </a:accent3>
      <a:accent4>
        <a:srgbClr val="F37A6F"/>
      </a:accent4>
      <a:accent5>
        <a:srgbClr val="0E67B2"/>
      </a:accent5>
      <a:accent6>
        <a:srgbClr val="70AD47"/>
      </a:accent6>
      <a:hlink>
        <a:srgbClr val="0E67B2"/>
      </a:hlink>
      <a:folHlink>
        <a:srgbClr val="F37A6F"/>
      </a:folHlink>
    </a:clrScheme>
    <a:fontScheme name="Digital Inclusion Project">
      <a:majorFont>
        <a:latin typeface="Kanit"/>
        <a:ea typeface=""/>
        <a:cs typeface=""/>
      </a:majorFont>
      <a:minorFont>
        <a:latin typeface="Kani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cc45243-29f6-4a1c-995b-35ed14ae441a" xsi:nil="true"/>
    <lcf76f155ced4ddcb4097134ff3c332f xmlns="5e5d6256-5200-4c34-82a9-8b0b259790ba">
      <Terms xmlns="http://schemas.microsoft.com/office/infopath/2007/PartnerControls"/>
    </lcf76f155ced4ddcb4097134ff3c332f>
    <_Flow_SignoffStatus xmlns="5e5d6256-5200-4c34-82a9-8b0b259790ba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1F0F04F5F537047B9E859B809FC98B2" ma:contentTypeVersion="18" ma:contentTypeDescription="Create a new document." ma:contentTypeScope="" ma:versionID="02c8d07715d2272605e295f54e772d67">
  <xsd:schema xmlns:xsd="http://www.w3.org/2001/XMLSchema" xmlns:xs="http://www.w3.org/2001/XMLSchema" xmlns:p="http://schemas.microsoft.com/office/2006/metadata/properties" xmlns:ns2="5e5d6256-5200-4c34-82a9-8b0b259790ba" xmlns:ns3="2cc45243-29f6-4a1c-995b-35ed14ae441a" targetNamespace="http://schemas.microsoft.com/office/2006/metadata/properties" ma:root="true" ma:fieldsID="b51ffc1035a5bdef39916f06e29bf83c" ns2:_="" ns3:_="">
    <xsd:import namespace="5e5d6256-5200-4c34-82a9-8b0b259790ba"/>
    <xsd:import namespace="2cc45243-29f6-4a1c-995b-35ed14ae441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5d6256-5200-4c34-82a9-8b0b259790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_Flow_SignoffStatus" ma:index="12" nillable="true" ma:displayName="Sign-off status" ma:internalName="Sign_x002d_off_x0020_status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9ccae8d7-56e3-403a-a6d6-462ef12788c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5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c45243-29f6-4a1c-995b-35ed14ae441a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40f9f4e8-ea84-464f-93d8-2b64c6f0791b}" ma:internalName="TaxCatchAll" ma:showField="CatchAllData" ma:web="2cc45243-29f6-4a1c-995b-35ed14ae441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79DD178-8E42-4EB4-9C09-9C08264450D5}">
  <ds:schemaRefs>
    <ds:schemaRef ds:uri="http://purl.org/dc/elements/1.1/"/>
    <ds:schemaRef ds:uri="http://purl.org/dc/dcmitype/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2cc45243-29f6-4a1c-995b-35ed14ae441a"/>
    <ds:schemaRef ds:uri="http://purl.org/dc/terms/"/>
    <ds:schemaRef ds:uri="http://schemas.microsoft.com/office/infopath/2007/PartnerControls"/>
    <ds:schemaRef ds:uri="5e5d6256-5200-4c34-82a9-8b0b259790ba"/>
  </ds:schemaRefs>
</ds:datastoreItem>
</file>

<file path=customXml/itemProps2.xml><?xml version="1.0" encoding="utf-8"?>
<ds:datastoreItem xmlns:ds="http://schemas.openxmlformats.org/officeDocument/2006/customXml" ds:itemID="{CAB0235B-FBC3-4D5A-B3B8-E8A67163C5D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35C7A98-17BD-49B2-A718-770879327AA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e5d6256-5200-4c34-82a9-8b0b259790ba"/>
    <ds:schemaRef ds:uri="2cc45243-29f6-4a1c-995b-35ed14ae44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1236</TotalTime>
  <Words>2081</Words>
  <Application>Microsoft Office PowerPoint</Application>
  <PresentationFormat>Widescreen</PresentationFormat>
  <Paragraphs>188</Paragraphs>
  <Slides>16</Slides>
  <Notes>16</Notes>
  <HiddenSlides>0</HiddenSlides>
  <MMClips>1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8</vt:i4>
      </vt:variant>
      <vt:variant>
        <vt:lpstr>Slide Titles</vt:lpstr>
      </vt:variant>
      <vt:variant>
        <vt:i4>16</vt:i4>
      </vt:variant>
    </vt:vector>
  </HeadingPairs>
  <TitlesOfParts>
    <vt:vector size="29" baseType="lpstr">
      <vt:lpstr>Kanit (Body)</vt:lpstr>
      <vt:lpstr>Kanit</vt:lpstr>
      <vt:lpstr>Calibri</vt:lpstr>
      <vt:lpstr>Arial</vt:lpstr>
      <vt:lpstr>-apple-system</vt:lpstr>
      <vt:lpstr>DIP_white</vt:lpstr>
      <vt:lpstr>1_DIP_blue</vt:lpstr>
      <vt:lpstr>3_DIP_gradient</vt:lpstr>
      <vt:lpstr>2_DIP_blue_noacknowledgment</vt:lpstr>
      <vt:lpstr>1_DIP_white_noacknowledgement</vt:lpstr>
      <vt:lpstr>2_DIP_gradient_noacknowledgement</vt:lpstr>
      <vt:lpstr>DIP_white</vt:lpstr>
      <vt:lpstr>1_DIP_white</vt:lpstr>
      <vt:lpstr>Formación en competencias digitales: acceso a Internet Programa Community Champions </vt:lpstr>
      <vt:lpstr>Notas para el instructor: Cómo acceder a Internet</vt:lpstr>
      <vt:lpstr>Reconocimiento del Territorio</vt:lpstr>
      <vt:lpstr>Cómo acceder a Internet</vt:lpstr>
      <vt:lpstr>Resumen de la sesión</vt:lpstr>
      <vt:lpstr>Presentaciones</vt:lpstr>
      <vt:lpstr>Introducción a Internet</vt:lpstr>
      <vt:lpstr>¿Qué es Internet?</vt:lpstr>
      <vt:lpstr>¿Para qué se puede utilizar Internet?</vt:lpstr>
      <vt:lpstr>¿Para qué se puede usar Internet?</vt:lpstr>
      <vt:lpstr>Navegar por Internet</vt:lpstr>
      <vt:lpstr>Seguridad en línea</vt:lpstr>
      <vt:lpstr>Manténgase seguro en Internet</vt:lpstr>
      <vt:lpstr>¿Quiere más información?</vt:lpstr>
      <vt:lpstr>Resumen de la sesión: reflexión</vt:lpstr>
      <vt:lpstr>¡Gracias!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 H</dc:creator>
  <cp:keywords>, docId:B107DF6EF4DFE395535E16D55FA51465</cp:keywords>
  <cp:lastModifiedBy>S H</cp:lastModifiedBy>
  <cp:revision>10</cp:revision>
  <dcterms:created xsi:type="dcterms:W3CDTF">2025-04-28T02:22:30Z</dcterms:created>
  <dcterms:modified xsi:type="dcterms:W3CDTF">2025-09-17T07:25:39Z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0x01010071F0F04F5F537047B9E859B809FC98B2</vt:lpwstr>
  </property>
  <property fmtid="{D5CDD505-2E9C-101B-9397-08002B2CF9AE}" pid="3" name="MediaServiceImageTags">
    <vt:lpwstr/>
  </property>
</Properties>
</file>