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3" r:id="rId6"/>
  </p:sldMasterIdLst>
  <p:notesMasterIdLst>
    <p:notesMasterId r:id="rId40"/>
  </p:notesMasterIdLst>
  <p:sldIdLst>
    <p:sldId id="276" r:id="rId7"/>
    <p:sldId id="257" r:id="rId8"/>
    <p:sldId id="516" r:id="rId9"/>
    <p:sldId id="267" r:id="rId10"/>
    <p:sldId id="517" r:id="rId11"/>
    <p:sldId id="518" r:id="rId12"/>
    <p:sldId id="519" r:id="rId13"/>
    <p:sldId id="262" r:id="rId14"/>
    <p:sldId id="508" r:id="rId15"/>
    <p:sldId id="263" r:id="rId16"/>
    <p:sldId id="485" r:id="rId17"/>
    <p:sldId id="504" r:id="rId18"/>
    <p:sldId id="441" r:id="rId19"/>
    <p:sldId id="499" r:id="rId20"/>
    <p:sldId id="264" r:id="rId21"/>
    <p:sldId id="498" r:id="rId22"/>
    <p:sldId id="265" r:id="rId23"/>
    <p:sldId id="507" r:id="rId24"/>
    <p:sldId id="266" r:id="rId25"/>
    <p:sldId id="497" r:id="rId26"/>
    <p:sldId id="509" r:id="rId27"/>
    <p:sldId id="273" r:id="rId28"/>
    <p:sldId id="524" r:id="rId29"/>
    <p:sldId id="525" r:id="rId30"/>
    <p:sldId id="268" r:id="rId31"/>
    <p:sldId id="520" r:id="rId32"/>
    <p:sldId id="383" r:id="rId33"/>
    <p:sldId id="269" r:id="rId34"/>
    <p:sldId id="270" r:id="rId35"/>
    <p:sldId id="272" r:id="rId36"/>
    <p:sldId id="522" r:id="rId37"/>
    <p:sldId id="523" r:id="rId38"/>
    <p:sldId id="514" r:id="rId3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732DAA-4FB8-079B-C37F-B424301A7BEC}" name="Zeina Jamaleddine" initials="ZJ" userId="S::zeina@wacoss.org.au::efd4763c-cc18-471b-9b7f-8b9d017c5f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A2391"/>
    <a:srgbClr val="022091"/>
    <a:srgbClr val="FF742D"/>
    <a:srgbClr val="FFEB51"/>
    <a:srgbClr val="111536"/>
    <a:srgbClr val="134C91"/>
    <a:srgbClr val="121737"/>
    <a:srgbClr val="37C5F5"/>
    <a:srgbClr val="FFFC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79" autoAdjust="0"/>
    <p:restoredTop sz="78769" autoAdjust="0"/>
  </p:normalViewPr>
  <p:slideViewPr>
    <p:cSldViewPr snapToGrid="0">
      <p:cViewPr>
        <p:scale>
          <a:sx n="50" d="100"/>
          <a:sy n="50" d="100"/>
        </p:scale>
        <p:origin x="145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99B003-F11A-4926-ABE9-5524A342D186}" type="doc">
      <dgm:prSet loTypeId="urn:microsoft.com/office/officeart/2005/8/layout/vList4" loCatId="list" qsTypeId="urn:microsoft.com/office/officeart/2005/8/quickstyle/simple2" qsCatId="simple" csTypeId="urn:microsoft.com/office/officeart/2005/8/colors/accent1_1" csCatId="accent1" phldr="1"/>
      <dgm:spPr/>
      <dgm:t>
        <a:bodyPr/>
        <a:lstStyle/>
        <a:p>
          <a:endParaRPr lang="en-US"/>
        </a:p>
      </dgm:t>
    </dgm:pt>
    <dgm:pt modelId="{9D729D0D-47C2-4BFD-87D1-E1E9967249B2}">
      <dgm:prSet custT="1"/>
      <dgm:spPr/>
      <dgm:t>
        <a:bodyPr/>
        <a:lstStyle/>
        <a:p>
          <a:r>
            <a:rPr lang="en-US" sz="3200" dirty="0" err="1">
              <a:latin typeface="Arial" panose="020B0604020202020204" pitchFamily="34" charset="0"/>
              <a:cs typeface="Arial" panose="020B0604020202020204" pitchFamily="34" charset="0"/>
            </a:rPr>
            <a:t>Cảnh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cuộc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gọi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thoại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ngờ</a:t>
          </a:r>
          <a:r>
            <a:rPr lang="en-US" sz="3200" dirty="0">
              <a:latin typeface="Arial" panose="020B0604020202020204" pitchFamily="34" charset="0"/>
              <a:cs typeface="Arial" panose="020B0604020202020204" pitchFamily="34" charset="0"/>
            </a:rPr>
            <a:t>.</a:t>
          </a:r>
        </a:p>
      </dgm:t>
    </dgm:pt>
    <dgm:pt modelId="{7069163A-8172-4E3B-A3DD-D619991CD6FB}" type="parTrans" cxnId="{212F0088-EFF1-4678-A0FB-AC56A78DBFCE}">
      <dgm:prSet/>
      <dgm:spPr/>
      <dgm:t>
        <a:bodyPr/>
        <a:lstStyle/>
        <a:p>
          <a:endParaRPr lang="en-US"/>
        </a:p>
      </dgm:t>
    </dgm:pt>
    <dgm:pt modelId="{BFF115A8-0660-49D7-AE06-A0BA5FE67A9A}" type="sibTrans" cxnId="{212F0088-EFF1-4678-A0FB-AC56A78DBFCE}">
      <dgm:prSet/>
      <dgm:spPr/>
      <dgm:t>
        <a:bodyPr/>
        <a:lstStyle/>
        <a:p>
          <a:endParaRPr lang="en-US"/>
        </a:p>
      </dgm:t>
    </dgm:pt>
    <dgm:pt modelId="{A3E92916-4D93-4809-9225-15B3112F1074}">
      <dgm:prSet custT="1"/>
      <dgm:spPr/>
      <dgm:t>
        <a:bodyPr/>
        <a:lstStyle/>
        <a:p>
          <a:r>
            <a:rPr lang="vi-VN" sz="3200">
              <a:latin typeface="Arial" panose="020B0604020202020204" pitchFamily="34" charset="0"/>
              <a:cs typeface="Arial" panose="020B0604020202020204" pitchFamily="34" charset="0"/>
            </a:rPr>
            <a:t>Hãy cẩn thận với tin nhắn bạn nhận được.</a:t>
          </a:r>
          <a:endParaRPr lang="en-US" sz="3200">
            <a:latin typeface="Arial" panose="020B0604020202020204" pitchFamily="34" charset="0"/>
            <a:cs typeface="Arial" panose="020B0604020202020204" pitchFamily="34" charset="0"/>
          </a:endParaRPr>
        </a:p>
      </dgm:t>
    </dgm:pt>
    <dgm:pt modelId="{55B065AB-D5B8-4404-8E8D-941D60A2F689}" type="parTrans" cxnId="{9F0248D2-C037-4828-9283-C58EBF812CBD}">
      <dgm:prSet/>
      <dgm:spPr/>
      <dgm:t>
        <a:bodyPr/>
        <a:lstStyle/>
        <a:p>
          <a:endParaRPr lang="en-US"/>
        </a:p>
      </dgm:t>
    </dgm:pt>
    <dgm:pt modelId="{5CAD5647-C600-42C6-A415-72A116D6E3AE}" type="sibTrans" cxnId="{9F0248D2-C037-4828-9283-C58EBF812CBD}">
      <dgm:prSet/>
      <dgm:spPr/>
      <dgm:t>
        <a:bodyPr/>
        <a:lstStyle/>
        <a:p>
          <a:endParaRPr lang="en-US"/>
        </a:p>
      </dgm:t>
    </dgm:pt>
    <dgm:pt modelId="{F39BADAF-1865-446B-B930-307E213A64C4}">
      <dgm:prSet custT="1"/>
      <dgm:spPr/>
      <dgm:t>
        <a:bodyPr/>
        <a:lstStyle/>
        <a:p>
          <a:r>
            <a:rPr lang="en-US" sz="3200">
              <a:latin typeface="Arial" panose="020B0604020202020204" pitchFamily="34" charset="0"/>
              <a:cs typeface="Arial" panose="020B0604020202020204" pitchFamily="34" charset="0"/>
            </a:rPr>
            <a:t>Đặt mật khẩu mạnh.</a:t>
          </a:r>
        </a:p>
      </dgm:t>
    </dgm:pt>
    <dgm:pt modelId="{60F4F320-A8E8-4A6B-9B87-EE8687FBE509}" type="parTrans" cxnId="{EE347C78-EE3A-40AF-A354-14E622E82D40}">
      <dgm:prSet/>
      <dgm:spPr/>
      <dgm:t>
        <a:bodyPr/>
        <a:lstStyle/>
        <a:p>
          <a:endParaRPr lang="en-US"/>
        </a:p>
      </dgm:t>
    </dgm:pt>
    <dgm:pt modelId="{430271A6-8CB8-4E84-A5E7-D64D0CD99995}" type="sibTrans" cxnId="{EE347C78-EE3A-40AF-A354-14E622E82D40}">
      <dgm:prSet/>
      <dgm:spPr/>
      <dgm:t>
        <a:bodyPr/>
        <a:lstStyle/>
        <a:p>
          <a:endParaRPr lang="en-US"/>
        </a:p>
      </dgm:t>
    </dgm:pt>
    <dgm:pt modelId="{710092A0-59EF-47C4-BDA7-6B6096719E31}">
      <dgm:prSet custT="1"/>
      <dgm:spPr/>
      <dgm:t>
        <a:bodyPr/>
        <a:lstStyle/>
        <a:p>
          <a:r>
            <a:rPr lang="en-US" sz="3200">
              <a:latin typeface="Arial" panose="020B0604020202020204" pitchFamily="34" charset="0"/>
              <a:cs typeface="Arial" panose="020B0604020202020204" pitchFamily="34" charset="0"/>
            </a:rPr>
            <a:t>Cẩn thận khi sử dụng Mạng Xã Hội.</a:t>
          </a:r>
        </a:p>
      </dgm:t>
    </dgm:pt>
    <dgm:pt modelId="{73A1F630-F756-48E1-BA4A-238F24753C71}" type="parTrans" cxnId="{96762296-465D-4ACD-B5DB-1A44B3A1D956}">
      <dgm:prSet/>
      <dgm:spPr/>
      <dgm:t>
        <a:bodyPr/>
        <a:lstStyle/>
        <a:p>
          <a:endParaRPr lang="en-US"/>
        </a:p>
      </dgm:t>
    </dgm:pt>
    <dgm:pt modelId="{FE925AFA-BA3B-47BB-8CAA-08AD9F6FCC51}" type="sibTrans" cxnId="{96762296-465D-4ACD-B5DB-1A44B3A1D956}">
      <dgm:prSet/>
      <dgm:spPr/>
      <dgm:t>
        <a:bodyPr/>
        <a:lstStyle/>
        <a:p>
          <a:endParaRPr lang="en-US"/>
        </a:p>
      </dgm:t>
    </dgm:pt>
    <dgm:pt modelId="{DD2C6A6F-28C8-470E-961E-52D9A02ED6BB}">
      <dgm:prSet custT="1"/>
      <dgm:spPr/>
      <dgm:t>
        <a:bodyPr/>
        <a:lstStyle/>
        <a:p>
          <a:r>
            <a:rPr lang="en-US" sz="3200">
              <a:latin typeface="Arial" panose="020B0604020202020204" pitchFamily="34" charset="0"/>
              <a:cs typeface="Arial" panose="020B0604020202020204" pitchFamily="34" charset="0"/>
            </a:rPr>
            <a:t>Hãy tin vào trực giác của bạn!</a:t>
          </a:r>
        </a:p>
      </dgm:t>
    </dgm:pt>
    <dgm:pt modelId="{B7037046-D50E-408C-9CB6-440793783D7B}" type="parTrans" cxnId="{456C2D0F-D707-436C-87FF-C76848904F26}">
      <dgm:prSet/>
      <dgm:spPr/>
      <dgm:t>
        <a:bodyPr/>
        <a:lstStyle/>
        <a:p>
          <a:endParaRPr lang="en-US"/>
        </a:p>
      </dgm:t>
    </dgm:pt>
    <dgm:pt modelId="{2A93D2E0-ADEC-4B05-8F0E-6EDA2E493169}" type="sibTrans" cxnId="{456C2D0F-D707-436C-87FF-C76848904F26}">
      <dgm:prSet/>
      <dgm:spPr/>
      <dgm:t>
        <a:bodyPr/>
        <a:lstStyle/>
        <a:p>
          <a:endParaRPr lang="en-US"/>
        </a:p>
      </dgm:t>
    </dgm:pt>
    <dgm:pt modelId="{6B30A877-3D2D-4D81-A6D6-53806CE9D42C}" type="pres">
      <dgm:prSet presAssocID="{4A99B003-F11A-4926-ABE9-5524A342D186}" presName="linear" presStyleCnt="0">
        <dgm:presLayoutVars>
          <dgm:dir/>
          <dgm:resizeHandles val="exact"/>
        </dgm:presLayoutVars>
      </dgm:prSet>
      <dgm:spPr/>
    </dgm:pt>
    <dgm:pt modelId="{46C73D1B-C4E4-4F41-BB72-EFD00FB02681}" type="pres">
      <dgm:prSet presAssocID="{9D729D0D-47C2-4BFD-87D1-E1E9967249B2}" presName="comp" presStyleCnt="0"/>
      <dgm:spPr/>
    </dgm:pt>
    <dgm:pt modelId="{54B023B5-32C1-4C05-9D7A-BB002CE7A04A}" type="pres">
      <dgm:prSet presAssocID="{9D729D0D-47C2-4BFD-87D1-E1E9967249B2}" presName="box" presStyleLbl="node1" presStyleIdx="0" presStyleCnt="5"/>
      <dgm:spPr/>
    </dgm:pt>
    <dgm:pt modelId="{BAEF3D1B-0756-42BC-9ED3-260E50F677D7}" type="pres">
      <dgm:prSet presAssocID="{9D729D0D-47C2-4BFD-87D1-E1E9967249B2}" presName="img" presStyleLbl="fgImgPlace1" presStyleIdx="0" presStyleCnt="5" custScaleX="3207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aker Phone"/>
        </a:ext>
      </dgm:extLst>
    </dgm:pt>
    <dgm:pt modelId="{A1FAEB8F-6297-4AD9-A507-6809AC537C9C}" type="pres">
      <dgm:prSet presAssocID="{9D729D0D-47C2-4BFD-87D1-E1E9967249B2}" presName="text" presStyleLbl="node1" presStyleIdx="0" presStyleCnt="5">
        <dgm:presLayoutVars>
          <dgm:bulletEnabled val="1"/>
        </dgm:presLayoutVars>
      </dgm:prSet>
      <dgm:spPr/>
    </dgm:pt>
    <dgm:pt modelId="{98D871C6-D197-4910-85ED-47823D08537B}" type="pres">
      <dgm:prSet presAssocID="{BFF115A8-0660-49D7-AE06-A0BA5FE67A9A}" presName="spacer" presStyleCnt="0"/>
      <dgm:spPr/>
    </dgm:pt>
    <dgm:pt modelId="{23795126-0012-4E83-AA03-CCE8F47F4103}" type="pres">
      <dgm:prSet presAssocID="{A3E92916-4D93-4809-9225-15B3112F1074}" presName="comp" presStyleCnt="0"/>
      <dgm:spPr/>
    </dgm:pt>
    <dgm:pt modelId="{178DC6FE-89D3-408B-88F2-20759E00DBBA}" type="pres">
      <dgm:prSet presAssocID="{A3E92916-4D93-4809-9225-15B3112F1074}" presName="box" presStyleLbl="node1" presStyleIdx="1" presStyleCnt="5"/>
      <dgm:spPr/>
    </dgm:pt>
    <dgm:pt modelId="{4B91D0AB-2730-4236-B748-6833ED4F4B54}" type="pres">
      <dgm:prSet presAssocID="{A3E92916-4D93-4809-9225-15B3112F1074}" presName="img" presStyleLbl="fgImgPlace1" presStyleIdx="1" presStyleCnt="5" custScaleX="32071"/>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hat bubble with solid fill"/>
        </a:ext>
      </dgm:extLst>
    </dgm:pt>
    <dgm:pt modelId="{40307156-447F-425C-8EED-EE5D6D3CF711}" type="pres">
      <dgm:prSet presAssocID="{A3E92916-4D93-4809-9225-15B3112F1074}" presName="text" presStyleLbl="node1" presStyleIdx="1" presStyleCnt="5">
        <dgm:presLayoutVars>
          <dgm:bulletEnabled val="1"/>
        </dgm:presLayoutVars>
      </dgm:prSet>
      <dgm:spPr/>
    </dgm:pt>
    <dgm:pt modelId="{AB92D2E8-D83E-4C80-BC8E-88CC92859400}" type="pres">
      <dgm:prSet presAssocID="{5CAD5647-C600-42C6-A415-72A116D6E3AE}" presName="spacer" presStyleCnt="0"/>
      <dgm:spPr/>
    </dgm:pt>
    <dgm:pt modelId="{EE494D05-0880-44AC-99A2-680280E1AA1D}" type="pres">
      <dgm:prSet presAssocID="{F39BADAF-1865-446B-B930-307E213A64C4}" presName="comp" presStyleCnt="0"/>
      <dgm:spPr/>
    </dgm:pt>
    <dgm:pt modelId="{E95C95A0-DDDC-4ED8-8598-8C7F051A61FE}" type="pres">
      <dgm:prSet presAssocID="{F39BADAF-1865-446B-B930-307E213A64C4}" presName="box" presStyleLbl="node1" presStyleIdx="2" presStyleCnt="5"/>
      <dgm:spPr/>
    </dgm:pt>
    <dgm:pt modelId="{D60167EC-5ADC-4989-8E86-6F8C8F43C456}" type="pres">
      <dgm:prSet presAssocID="{F39BADAF-1865-446B-B930-307E213A64C4}" presName="img" presStyleLbl="fgImgPlace1" presStyleIdx="2" presStyleCnt="5" custScaleX="3207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ck"/>
        </a:ext>
      </dgm:extLst>
    </dgm:pt>
    <dgm:pt modelId="{4F07A2A5-2F95-456A-886C-337A473FF897}" type="pres">
      <dgm:prSet presAssocID="{F39BADAF-1865-446B-B930-307E213A64C4}" presName="text" presStyleLbl="node1" presStyleIdx="2" presStyleCnt="5">
        <dgm:presLayoutVars>
          <dgm:bulletEnabled val="1"/>
        </dgm:presLayoutVars>
      </dgm:prSet>
      <dgm:spPr/>
    </dgm:pt>
    <dgm:pt modelId="{6AE67088-242E-4E83-BF0B-78EDA1BF7E86}" type="pres">
      <dgm:prSet presAssocID="{430271A6-8CB8-4E84-A5E7-D64D0CD99995}" presName="spacer" presStyleCnt="0"/>
      <dgm:spPr/>
    </dgm:pt>
    <dgm:pt modelId="{98A3A676-C8D7-45BF-B92E-5E995045DB42}" type="pres">
      <dgm:prSet presAssocID="{710092A0-59EF-47C4-BDA7-6B6096719E31}" presName="comp" presStyleCnt="0"/>
      <dgm:spPr/>
    </dgm:pt>
    <dgm:pt modelId="{561811EC-775A-4496-82B1-CC3CAF5C205C}" type="pres">
      <dgm:prSet presAssocID="{710092A0-59EF-47C4-BDA7-6B6096719E31}" presName="box" presStyleLbl="node1" presStyleIdx="3" presStyleCnt="5"/>
      <dgm:spPr/>
    </dgm:pt>
    <dgm:pt modelId="{AA150A43-D475-41F6-A89D-BF4C2CEDBFCF}" type="pres">
      <dgm:prSet presAssocID="{710092A0-59EF-47C4-BDA7-6B6096719E31}" presName="img" presStyleLbl="fgImgPlace1" presStyleIdx="3" presStyleCnt="5" custScaleX="32071"/>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ocial Network"/>
        </a:ext>
      </dgm:extLst>
    </dgm:pt>
    <dgm:pt modelId="{7C2907B7-0FE2-4058-BA2B-F8D108246FDA}" type="pres">
      <dgm:prSet presAssocID="{710092A0-59EF-47C4-BDA7-6B6096719E31}" presName="text" presStyleLbl="node1" presStyleIdx="3" presStyleCnt="5">
        <dgm:presLayoutVars>
          <dgm:bulletEnabled val="1"/>
        </dgm:presLayoutVars>
      </dgm:prSet>
      <dgm:spPr/>
    </dgm:pt>
    <dgm:pt modelId="{D1A15192-D6E7-40F2-A577-5DA7C657F328}" type="pres">
      <dgm:prSet presAssocID="{FE925AFA-BA3B-47BB-8CAA-08AD9F6FCC51}" presName="spacer" presStyleCnt="0"/>
      <dgm:spPr/>
    </dgm:pt>
    <dgm:pt modelId="{66CB51E6-FC97-4CF6-A8EA-A4511991FC36}" type="pres">
      <dgm:prSet presAssocID="{DD2C6A6F-28C8-470E-961E-52D9A02ED6BB}" presName="comp" presStyleCnt="0"/>
      <dgm:spPr/>
    </dgm:pt>
    <dgm:pt modelId="{AD195CA1-41C9-4BA9-A9A4-CE7F787675A5}" type="pres">
      <dgm:prSet presAssocID="{DD2C6A6F-28C8-470E-961E-52D9A02ED6BB}" presName="box" presStyleLbl="node1" presStyleIdx="4" presStyleCnt="5" custLinFactNeighborX="5346" custLinFactNeighborY="369"/>
      <dgm:spPr/>
    </dgm:pt>
    <dgm:pt modelId="{C7BDB26F-B5AB-4320-89C5-6FC229AF8361}" type="pres">
      <dgm:prSet presAssocID="{DD2C6A6F-28C8-470E-961E-52D9A02ED6BB}" presName="img" presStyleLbl="fgImgPlace1" presStyleIdx="4" presStyleCnt="5" custScaleX="32071"/>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mach"/>
        </a:ext>
      </dgm:extLst>
    </dgm:pt>
    <dgm:pt modelId="{4F434124-B19B-406A-B408-743127FB09F7}" type="pres">
      <dgm:prSet presAssocID="{DD2C6A6F-28C8-470E-961E-52D9A02ED6BB}" presName="text" presStyleLbl="node1" presStyleIdx="4" presStyleCnt="5">
        <dgm:presLayoutVars>
          <dgm:bulletEnabled val="1"/>
        </dgm:presLayoutVars>
      </dgm:prSet>
      <dgm:spPr/>
    </dgm:pt>
  </dgm:ptLst>
  <dgm:cxnLst>
    <dgm:cxn modelId="{456C2D0F-D707-436C-87FF-C76848904F26}" srcId="{4A99B003-F11A-4926-ABE9-5524A342D186}" destId="{DD2C6A6F-28C8-470E-961E-52D9A02ED6BB}" srcOrd="4" destOrd="0" parTransId="{B7037046-D50E-408C-9CB6-440793783D7B}" sibTransId="{2A93D2E0-ADEC-4B05-8F0E-6EDA2E493169}"/>
    <dgm:cxn modelId="{BDBC443D-657B-420B-8B1B-1D1738884DBE}" type="presOf" srcId="{A3E92916-4D93-4809-9225-15B3112F1074}" destId="{178DC6FE-89D3-408B-88F2-20759E00DBBA}" srcOrd="0" destOrd="0" presId="urn:microsoft.com/office/officeart/2005/8/layout/vList4"/>
    <dgm:cxn modelId="{50239644-7FD5-43F0-B523-F39EB45D7FD7}" type="presOf" srcId="{DD2C6A6F-28C8-470E-961E-52D9A02ED6BB}" destId="{AD195CA1-41C9-4BA9-A9A4-CE7F787675A5}" srcOrd="0" destOrd="0" presId="urn:microsoft.com/office/officeart/2005/8/layout/vList4"/>
    <dgm:cxn modelId="{EE347C78-EE3A-40AF-A354-14E622E82D40}" srcId="{4A99B003-F11A-4926-ABE9-5524A342D186}" destId="{F39BADAF-1865-446B-B930-307E213A64C4}" srcOrd="2" destOrd="0" parTransId="{60F4F320-A8E8-4A6B-9B87-EE8687FBE509}" sibTransId="{430271A6-8CB8-4E84-A5E7-D64D0CD99995}"/>
    <dgm:cxn modelId="{61EA815A-03E1-4032-BEAF-000F584B149D}" type="presOf" srcId="{710092A0-59EF-47C4-BDA7-6B6096719E31}" destId="{7C2907B7-0FE2-4058-BA2B-F8D108246FDA}" srcOrd="1" destOrd="0" presId="urn:microsoft.com/office/officeart/2005/8/layout/vList4"/>
    <dgm:cxn modelId="{212F0088-EFF1-4678-A0FB-AC56A78DBFCE}" srcId="{4A99B003-F11A-4926-ABE9-5524A342D186}" destId="{9D729D0D-47C2-4BFD-87D1-E1E9967249B2}" srcOrd="0" destOrd="0" parTransId="{7069163A-8172-4E3B-A3DD-D619991CD6FB}" sibTransId="{BFF115A8-0660-49D7-AE06-A0BA5FE67A9A}"/>
    <dgm:cxn modelId="{96762296-465D-4ACD-B5DB-1A44B3A1D956}" srcId="{4A99B003-F11A-4926-ABE9-5524A342D186}" destId="{710092A0-59EF-47C4-BDA7-6B6096719E31}" srcOrd="3" destOrd="0" parTransId="{73A1F630-F756-48E1-BA4A-238F24753C71}" sibTransId="{FE925AFA-BA3B-47BB-8CAA-08AD9F6FCC51}"/>
    <dgm:cxn modelId="{F82FB79F-0A1F-4E34-BEB4-DCDD6E8D317B}" type="presOf" srcId="{F39BADAF-1865-446B-B930-307E213A64C4}" destId="{E95C95A0-DDDC-4ED8-8598-8C7F051A61FE}" srcOrd="0" destOrd="0" presId="urn:microsoft.com/office/officeart/2005/8/layout/vList4"/>
    <dgm:cxn modelId="{93DEE2C4-5016-43BF-B151-F2AF137DC350}" type="presOf" srcId="{9D729D0D-47C2-4BFD-87D1-E1E9967249B2}" destId="{54B023B5-32C1-4C05-9D7A-BB002CE7A04A}" srcOrd="0" destOrd="0" presId="urn:microsoft.com/office/officeart/2005/8/layout/vList4"/>
    <dgm:cxn modelId="{879135D0-5D8D-4210-A0BE-0062E5F4D57B}" type="presOf" srcId="{710092A0-59EF-47C4-BDA7-6B6096719E31}" destId="{561811EC-775A-4496-82B1-CC3CAF5C205C}" srcOrd="0" destOrd="0" presId="urn:microsoft.com/office/officeart/2005/8/layout/vList4"/>
    <dgm:cxn modelId="{C154E4D1-D112-44F4-B5AD-1969AF38FACD}" type="presOf" srcId="{4A99B003-F11A-4926-ABE9-5524A342D186}" destId="{6B30A877-3D2D-4D81-A6D6-53806CE9D42C}" srcOrd="0" destOrd="0" presId="urn:microsoft.com/office/officeart/2005/8/layout/vList4"/>
    <dgm:cxn modelId="{9F0248D2-C037-4828-9283-C58EBF812CBD}" srcId="{4A99B003-F11A-4926-ABE9-5524A342D186}" destId="{A3E92916-4D93-4809-9225-15B3112F1074}" srcOrd="1" destOrd="0" parTransId="{55B065AB-D5B8-4404-8E8D-941D60A2F689}" sibTransId="{5CAD5647-C600-42C6-A415-72A116D6E3AE}"/>
    <dgm:cxn modelId="{609C03DB-1F83-4239-A90E-8AC947ED4F5D}" type="presOf" srcId="{A3E92916-4D93-4809-9225-15B3112F1074}" destId="{40307156-447F-425C-8EED-EE5D6D3CF711}" srcOrd="1" destOrd="0" presId="urn:microsoft.com/office/officeart/2005/8/layout/vList4"/>
    <dgm:cxn modelId="{A2687FDB-7C06-49BF-A4E4-751C935AA549}" type="presOf" srcId="{9D729D0D-47C2-4BFD-87D1-E1E9967249B2}" destId="{A1FAEB8F-6297-4AD9-A507-6809AC537C9C}" srcOrd="1" destOrd="0" presId="urn:microsoft.com/office/officeart/2005/8/layout/vList4"/>
    <dgm:cxn modelId="{583758E5-3797-49A4-A0A0-25090C6E23BA}" type="presOf" srcId="{F39BADAF-1865-446B-B930-307E213A64C4}" destId="{4F07A2A5-2F95-456A-886C-337A473FF897}" srcOrd="1" destOrd="0" presId="urn:microsoft.com/office/officeart/2005/8/layout/vList4"/>
    <dgm:cxn modelId="{CA3BAAEB-88F8-4400-B126-F917EB1DB58C}" type="presOf" srcId="{DD2C6A6F-28C8-470E-961E-52D9A02ED6BB}" destId="{4F434124-B19B-406A-B408-743127FB09F7}" srcOrd="1" destOrd="0" presId="urn:microsoft.com/office/officeart/2005/8/layout/vList4"/>
    <dgm:cxn modelId="{F4083722-7E2D-46D6-BB8D-F9165E23E7DE}" type="presParOf" srcId="{6B30A877-3D2D-4D81-A6D6-53806CE9D42C}" destId="{46C73D1B-C4E4-4F41-BB72-EFD00FB02681}" srcOrd="0" destOrd="0" presId="urn:microsoft.com/office/officeart/2005/8/layout/vList4"/>
    <dgm:cxn modelId="{79D44D79-4D01-492E-B716-4A60B0420A71}" type="presParOf" srcId="{46C73D1B-C4E4-4F41-BB72-EFD00FB02681}" destId="{54B023B5-32C1-4C05-9D7A-BB002CE7A04A}" srcOrd="0" destOrd="0" presId="urn:microsoft.com/office/officeart/2005/8/layout/vList4"/>
    <dgm:cxn modelId="{E3481E3C-1E63-4FF9-9844-C06E8E04B30B}" type="presParOf" srcId="{46C73D1B-C4E4-4F41-BB72-EFD00FB02681}" destId="{BAEF3D1B-0756-42BC-9ED3-260E50F677D7}" srcOrd="1" destOrd="0" presId="urn:microsoft.com/office/officeart/2005/8/layout/vList4"/>
    <dgm:cxn modelId="{8FF0EC34-4196-45D7-9D34-A8E27293CCFC}" type="presParOf" srcId="{46C73D1B-C4E4-4F41-BB72-EFD00FB02681}" destId="{A1FAEB8F-6297-4AD9-A507-6809AC537C9C}" srcOrd="2" destOrd="0" presId="urn:microsoft.com/office/officeart/2005/8/layout/vList4"/>
    <dgm:cxn modelId="{4B535F63-019B-4834-8AF4-A8EDE75842E9}" type="presParOf" srcId="{6B30A877-3D2D-4D81-A6D6-53806CE9D42C}" destId="{98D871C6-D197-4910-85ED-47823D08537B}" srcOrd="1" destOrd="0" presId="urn:microsoft.com/office/officeart/2005/8/layout/vList4"/>
    <dgm:cxn modelId="{A84051E9-E325-48C2-944C-C6EFDADAB577}" type="presParOf" srcId="{6B30A877-3D2D-4D81-A6D6-53806CE9D42C}" destId="{23795126-0012-4E83-AA03-CCE8F47F4103}" srcOrd="2" destOrd="0" presId="urn:microsoft.com/office/officeart/2005/8/layout/vList4"/>
    <dgm:cxn modelId="{EA177640-B57A-484A-9955-CA7AEF90A98C}" type="presParOf" srcId="{23795126-0012-4E83-AA03-CCE8F47F4103}" destId="{178DC6FE-89D3-408B-88F2-20759E00DBBA}" srcOrd="0" destOrd="0" presId="urn:microsoft.com/office/officeart/2005/8/layout/vList4"/>
    <dgm:cxn modelId="{230388B4-4589-449C-8278-83379343DC29}" type="presParOf" srcId="{23795126-0012-4E83-AA03-CCE8F47F4103}" destId="{4B91D0AB-2730-4236-B748-6833ED4F4B54}" srcOrd="1" destOrd="0" presId="urn:microsoft.com/office/officeart/2005/8/layout/vList4"/>
    <dgm:cxn modelId="{37E32F1A-2A3F-4A8E-B6F2-5406D89691A3}" type="presParOf" srcId="{23795126-0012-4E83-AA03-CCE8F47F4103}" destId="{40307156-447F-425C-8EED-EE5D6D3CF711}" srcOrd="2" destOrd="0" presId="urn:microsoft.com/office/officeart/2005/8/layout/vList4"/>
    <dgm:cxn modelId="{9638A7BD-B532-4196-9FFF-032F8685220A}" type="presParOf" srcId="{6B30A877-3D2D-4D81-A6D6-53806CE9D42C}" destId="{AB92D2E8-D83E-4C80-BC8E-88CC92859400}" srcOrd="3" destOrd="0" presId="urn:microsoft.com/office/officeart/2005/8/layout/vList4"/>
    <dgm:cxn modelId="{B481CEEA-386F-4443-8A33-33C3A9FA27F5}" type="presParOf" srcId="{6B30A877-3D2D-4D81-A6D6-53806CE9D42C}" destId="{EE494D05-0880-44AC-99A2-680280E1AA1D}" srcOrd="4" destOrd="0" presId="urn:microsoft.com/office/officeart/2005/8/layout/vList4"/>
    <dgm:cxn modelId="{44363D4C-63CF-4E6D-952F-5C82443E69E1}" type="presParOf" srcId="{EE494D05-0880-44AC-99A2-680280E1AA1D}" destId="{E95C95A0-DDDC-4ED8-8598-8C7F051A61FE}" srcOrd="0" destOrd="0" presId="urn:microsoft.com/office/officeart/2005/8/layout/vList4"/>
    <dgm:cxn modelId="{05437DF2-F88E-4034-AD35-7A41BC61E67C}" type="presParOf" srcId="{EE494D05-0880-44AC-99A2-680280E1AA1D}" destId="{D60167EC-5ADC-4989-8E86-6F8C8F43C456}" srcOrd="1" destOrd="0" presId="urn:microsoft.com/office/officeart/2005/8/layout/vList4"/>
    <dgm:cxn modelId="{87061950-C7E3-45FC-ADF1-B23F0C0C0F57}" type="presParOf" srcId="{EE494D05-0880-44AC-99A2-680280E1AA1D}" destId="{4F07A2A5-2F95-456A-886C-337A473FF897}" srcOrd="2" destOrd="0" presId="urn:microsoft.com/office/officeart/2005/8/layout/vList4"/>
    <dgm:cxn modelId="{0727E3DD-FC9F-4A08-B366-D56A7197A52B}" type="presParOf" srcId="{6B30A877-3D2D-4D81-A6D6-53806CE9D42C}" destId="{6AE67088-242E-4E83-BF0B-78EDA1BF7E86}" srcOrd="5" destOrd="0" presId="urn:microsoft.com/office/officeart/2005/8/layout/vList4"/>
    <dgm:cxn modelId="{CCF3072C-D738-49D3-89A2-B876434B7BB4}" type="presParOf" srcId="{6B30A877-3D2D-4D81-A6D6-53806CE9D42C}" destId="{98A3A676-C8D7-45BF-B92E-5E995045DB42}" srcOrd="6" destOrd="0" presId="urn:microsoft.com/office/officeart/2005/8/layout/vList4"/>
    <dgm:cxn modelId="{128789A2-0715-4E71-B113-F351F6716599}" type="presParOf" srcId="{98A3A676-C8D7-45BF-B92E-5E995045DB42}" destId="{561811EC-775A-4496-82B1-CC3CAF5C205C}" srcOrd="0" destOrd="0" presId="urn:microsoft.com/office/officeart/2005/8/layout/vList4"/>
    <dgm:cxn modelId="{0087BD09-E0B4-44F3-9860-2648107E8617}" type="presParOf" srcId="{98A3A676-C8D7-45BF-B92E-5E995045DB42}" destId="{AA150A43-D475-41F6-A89D-BF4C2CEDBFCF}" srcOrd="1" destOrd="0" presId="urn:microsoft.com/office/officeart/2005/8/layout/vList4"/>
    <dgm:cxn modelId="{3498063B-A76A-43BC-992D-800CB8925963}" type="presParOf" srcId="{98A3A676-C8D7-45BF-B92E-5E995045DB42}" destId="{7C2907B7-0FE2-4058-BA2B-F8D108246FDA}" srcOrd="2" destOrd="0" presId="urn:microsoft.com/office/officeart/2005/8/layout/vList4"/>
    <dgm:cxn modelId="{DF87AC33-523A-4328-81A6-E87745673334}" type="presParOf" srcId="{6B30A877-3D2D-4D81-A6D6-53806CE9D42C}" destId="{D1A15192-D6E7-40F2-A577-5DA7C657F328}" srcOrd="7" destOrd="0" presId="urn:microsoft.com/office/officeart/2005/8/layout/vList4"/>
    <dgm:cxn modelId="{47304C6E-7E84-4BED-92D5-BBEC1C7AF990}" type="presParOf" srcId="{6B30A877-3D2D-4D81-A6D6-53806CE9D42C}" destId="{66CB51E6-FC97-4CF6-A8EA-A4511991FC36}" srcOrd="8" destOrd="0" presId="urn:microsoft.com/office/officeart/2005/8/layout/vList4"/>
    <dgm:cxn modelId="{43FAE5A2-5161-45FB-AD62-4EF7D7001687}" type="presParOf" srcId="{66CB51E6-FC97-4CF6-A8EA-A4511991FC36}" destId="{AD195CA1-41C9-4BA9-A9A4-CE7F787675A5}" srcOrd="0" destOrd="0" presId="urn:microsoft.com/office/officeart/2005/8/layout/vList4"/>
    <dgm:cxn modelId="{52FE02FD-97F6-4AF9-970F-A0581919194D}" type="presParOf" srcId="{66CB51E6-FC97-4CF6-A8EA-A4511991FC36}" destId="{C7BDB26F-B5AB-4320-89C5-6FC229AF8361}" srcOrd="1" destOrd="0" presId="urn:microsoft.com/office/officeart/2005/8/layout/vList4"/>
    <dgm:cxn modelId="{A0A68653-8B8E-454B-85CF-4F1A943394AB}" type="presParOf" srcId="{66CB51E6-FC97-4CF6-A8EA-A4511991FC36}" destId="{4F434124-B19B-406A-B408-743127FB09F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023B5-32C1-4C05-9D7A-BB002CE7A04A}">
      <dsp:nvSpPr>
        <dsp:cNvPr id="0" name=""/>
        <dsp:cNvSpPr/>
      </dsp:nvSpPr>
      <dsp:spPr>
        <a:xfrm>
          <a:off x="0" y="0"/>
          <a:ext cx="9867573" cy="925490"/>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err="1">
              <a:latin typeface="Arial" panose="020B0604020202020204" pitchFamily="34" charset="0"/>
              <a:cs typeface="Arial" panose="020B0604020202020204" pitchFamily="34" charset="0"/>
            </a:rPr>
            <a:t>Cảnh</a:t>
          </a:r>
          <a:r>
            <a:rPr lang="en-US" sz="3200" kern="1200" dirty="0">
              <a:latin typeface="Arial" panose="020B0604020202020204" pitchFamily="34" charset="0"/>
              <a:cs typeface="Arial" panose="020B0604020202020204" pitchFamily="34" charset="0"/>
            </a:rPr>
            <a:t> </a:t>
          </a:r>
          <a:r>
            <a:rPr lang="en-US" sz="3200" kern="1200" dirty="0" err="1">
              <a:latin typeface="Arial" panose="020B0604020202020204" pitchFamily="34" charset="0"/>
              <a:cs typeface="Arial" panose="020B0604020202020204" pitchFamily="34" charset="0"/>
            </a:rPr>
            <a:t>giác</a:t>
          </a:r>
          <a:r>
            <a:rPr lang="en-US" sz="3200" kern="1200" dirty="0">
              <a:latin typeface="Arial" panose="020B0604020202020204" pitchFamily="34" charset="0"/>
              <a:cs typeface="Arial" panose="020B0604020202020204" pitchFamily="34" charset="0"/>
            </a:rPr>
            <a:t> </a:t>
          </a:r>
          <a:r>
            <a:rPr lang="en-US" sz="3200" kern="1200" dirty="0" err="1">
              <a:latin typeface="Arial" panose="020B0604020202020204" pitchFamily="34" charset="0"/>
              <a:cs typeface="Arial" panose="020B0604020202020204" pitchFamily="34" charset="0"/>
            </a:rPr>
            <a:t>với</a:t>
          </a:r>
          <a:r>
            <a:rPr lang="en-US" sz="3200" kern="1200" dirty="0">
              <a:latin typeface="Arial" panose="020B0604020202020204" pitchFamily="34" charset="0"/>
              <a:cs typeface="Arial" panose="020B0604020202020204" pitchFamily="34" charset="0"/>
            </a:rPr>
            <a:t> </a:t>
          </a:r>
          <a:r>
            <a:rPr lang="en-US" sz="3200" kern="1200" dirty="0" err="1">
              <a:latin typeface="Arial" panose="020B0604020202020204" pitchFamily="34" charset="0"/>
              <a:cs typeface="Arial" panose="020B0604020202020204" pitchFamily="34" charset="0"/>
            </a:rPr>
            <a:t>các</a:t>
          </a:r>
          <a:r>
            <a:rPr lang="en-US" sz="3200" kern="1200" dirty="0">
              <a:latin typeface="Arial" panose="020B0604020202020204" pitchFamily="34" charset="0"/>
              <a:cs typeface="Arial" panose="020B0604020202020204" pitchFamily="34" charset="0"/>
            </a:rPr>
            <a:t> </a:t>
          </a:r>
          <a:r>
            <a:rPr lang="en-US" sz="3200" kern="1200" dirty="0" err="1">
              <a:latin typeface="Arial" panose="020B0604020202020204" pitchFamily="34" charset="0"/>
              <a:cs typeface="Arial" panose="020B0604020202020204" pitchFamily="34" charset="0"/>
            </a:rPr>
            <a:t>cuộc</a:t>
          </a:r>
          <a:r>
            <a:rPr lang="en-US" sz="3200" kern="1200" dirty="0">
              <a:latin typeface="Arial" panose="020B0604020202020204" pitchFamily="34" charset="0"/>
              <a:cs typeface="Arial" panose="020B0604020202020204" pitchFamily="34" charset="0"/>
            </a:rPr>
            <a:t> </a:t>
          </a:r>
          <a:r>
            <a:rPr lang="en-US" sz="3200" kern="1200" dirty="0" err="1">
              <a:latin typeface="Arial" panose="020B0604020202020204" pitchFamily="34" charset="0"/>
              <a:cs typeface="Arial" panose="020B0604020202020204" pitchFamily="34" charset="0"/>
            </a:rPr>
            <a:t>gọi</a:t>
          </a:r>
          <a:r>
            <a:rPr lang="en-US" sz="3200" kern="1200" dirty="0">
              <a:latin typeface="Arial" panose="020B0604020202020204" pitchFamily="34" charset="0"/>
              <a:cs typeface="Arial" panose="020B0604020202020204" pitchFamily="34" charset="0"/>
            </a:rPr>
            <a:t> </a:t>
          </a:r>
          <a:r>
            <a:rPr lang="en-US" sz="3200" kern="1200" dirty="0" err="1">
              <a:latin typeface="Arial" panose="020B0604020202020204" pitchFamily="34" charset="0"/>
              <a:cs typeface="Arial" panose="020B0604020202020204" pitchFamily="34" charset="0"/>
            </a:rPr>
            <a:t>điện</a:t>
          </a:r>
          <a:r>
            <a:rPr lang="en-US" sz="3200" kern="1200" dirty="0">
              <a:latin typeface="Arial" panose="020B0604020202020204" pitchFamily="34" charset="0"/>
              <a:cs typeface="Arial" panose="020B0604020202020204" pitchFamily="34" charset="0"/>
            </a:rPr>
            <a:t> </a:t>
          </a:r>
          <a:r>
            <a:rPr lang="en-US" sz="3200" kern="1200" dirty="0" err="1">
              <a:latin typeface="Arial" panose="020B0604020202020204" pitchFamily="34" charset="0"/>
              <a:cs typeface="Arial" panose="020B0604020202020204" pitchFamily="34" charset="0"/>
            </a:rPr>
            <a:t>thoại</a:t>
          </a:r>
          <a:r>
            <a:rPr lang="en-US" sz="3200" kern="1200" dirty="0">
              <a:latin typeface="Arial" panose="020B0604020202020204" pitchFamily="34" charset="0"/>
              <a:cs typeface="Arial" panose="020B0604020202020204" pitchFamily="34" charset="0"/>
            </a:rPr>
            <a:t> </a:t>
          </a:r>
          <a:r>
            <a:rPr lang="en-US" sz="3200" kern="1200" dirty="0" err="1">
              <a:latin typeface="Arial" panose="020B0604020202020204" pitchFamily="34" charset="0"/>
              <a:cs typeface="Arial" panose="020B0604020202020204" pitchFamily="34" charset="0"/>
            </a:rPr>
            <a:t>đáng</a:t>
          </a:r>
          <a:r>
            <a:rPr lang="en-US" sz="3200" kern="1200" dirty="0">
              <a:latin typeface="Arial" panose="020B0604020202020204" pitchFamily="34" charset="0"/>
              <a:cs typeface="Arial" panose="020B0604020202020204" pitchFamily="34" charset="0"/>
            </a:rPr>
            <a:t> </a:t>
          </a:r>
          <a:r>
            <a:rPr lang="en-US" sz="3200" kern="1200" dirty="0" err="1">
              <a:latin typeface="Arial" panose="020B0604020202020204" pitchFamily="34" charset="0"/>
              <a:cs typeface="Arial" panose="020B0604020202020204" pitchFamily="34" charset="0"/>
            </a:rPr>
            <a:t>ngờ</a:t>
          </a:r>
          <a:r>
            <a:rPr lang="en-US" sz="3200" kern="1200" dirty="0">
              <a:latin typeface="Arial" panose="020B0604020202020204" pitchFamily="34" charset="0"/>
              <a:cs typeface="Arial" panose="020B0604020202020204" pitchFamily="34" charset="0"/>
            </a:rPr>
            <a:t>.</a:t>
          </a:r>
        </a:p>
      </dsp:txBody>
      <dsp:txXfrm>
        <a:off x="2066063" y="0"/>
        <a:ext cx="7801509" cy="925490"/>
      </dsp:txXfrm>
    </dsp:sp>
    <dsp:sp modelId="{BAEF3D1B-0756-42BC-9ED3-260E50F677D7}">
      <dsp:nvSpPr>
        <dsp:cNvPr id="0" name=""/>
        <dsp:cNvSpPr/>
      </dsp:nvSpPr>
      <dsp:spPr>
        <a:xfrm>
          <a:off x="762843" y="92549"/>
          <a:ext cx="632925" cy="74039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3">
          <a:scrgbClr r="0" g="0" b="0"/>
        </a:lnRef>
        <a:fillRef idx="1">
          <a:scrgbClr r="0" g="0" b="0"/>
        </a:fillRef>
        <a:effectRef idx="1">
          <a:scrgbClr r="0" g="0" b="0"/>
        </a:effectRef>
        <a:fontRef idx="minor"/>
      </dsp:style>
    </dsp:sp>
    <dsp:sp modelId="{178DC6FE-89D3-408B-88F2-20759E00DBBA}">
      <dsp:nvSpPr>
        <dsp:cNvPr id="0" name=""/>
        <dsp:cNvSpPr/>
      </dsp:nvSpPr>
      <dsp:spPr>
        <a:xfrm>
          <a:off x="0" y="1018039"/>
          <a:ext cx="9867573" cy="925490"/>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vi-VN" sz="3200" kern="1200">
              <a:latin typeface="Arial" panose="020B0604020202020204" pitchFamily="34" charset="0"/>
              <a:cs typeface="Arial" panose="020B0604020202020204" pitchFamily="34" charset="0"/>
            </a:rPr>
            <a:t>Hãy cẩn thận với tin nhắn bạn nhận được.</a:t>
          </a:r>
          <a:endParaRPr lang="en-US" sz="3200" kern="1200">
            <a:latin typeface="Arial" panose="020B0604020202020204" pitchFamily="34" charset="0"/>
            <a:cs typeface="Arial" panose="020B0604020202020204" pitchFamily="34" charset="0"/>
          </a:endParaRPr>
        </a:p>
      </dsp:txBody>
      <dsp:txXfrm>
        <a:off x="2066063" y="1018039"/>
        <a:ext cx="7801509" cy="925490"/>
      </dsp:txXfrm>
    </dsp:sp>
    <dsp:sp modelId="{4B91D0AB-2730-4236-B748-6833ED4F4B54}">
      <dsp:nvSpPr>
        <dsp:cNvPr id="0" name=""/>
        <dsp:cNvSpPr/>
      </dsp:nvSpPr>
      <dsp:spPr>
        <a:xfrm>
          <a:off x="762843" y="1110588"/>
          <a:ext cx="632925" cy="740392"/>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3">
          <a:scrgbClr r="0" g="0" b="0"/>
        </a:lnRef>
        <a:fillRef idx="1">
          <a:scrgbClr r="0" g="0" b="0"/>
        </a:fillRef>
        <a:effectRef idx="1">
          <a:scrgbClr r="0" g="0" b="0"/>
        </a:effectRef>
        <a:fontRef idx="minor"/>
      </dsp:style>
    </dsp:sp>
    <dsp:sp modelId="{E95C95A0-DDDC-4ED8-8598-8C7F051A61FE}">
      <dsp:nvSpPr>
        <dsp:cNvPr id="0" name=""/>
        <dsp:cNvSpPr/>
      </dsp:nvSpPr>
      <dsp:spPr>
        <a:xfrm>
          <a:off x="0" y="2036078"/>
          <a:ext cx="9867573" cy="925490"/>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Arial" panose="020B0604020202020204" pitchFamily="34" charset="0"/>
              <a:cs typeface="Arial" panose="020B0604020202020204" pitchFamily="34" charset="0"/>
            </a:rPr>
            <a:t>Đặt mật khẩu mạnh.</a:t>
          </a:r>
        </a:p>
      </dsp:txBody>
      <dsp:txXfrm>
        <a:off x="2066063" y="2036078"/>
        <a:ext cx="7801509" cy="925490"/>
      </dsp:txXfrm>
    </dsp:sp>
    <dsp:sp modelId="{D60167EC-5ADC-4989-8E86-6F8C8F43C456}">
      <dsp:nvSpPr>
        <dsp:cNvPr id="0" name=""/>
        <dsp:cNvSpPr/>
      </dsp:nvSpPr>
      <dsp:spPr>
        <a:xfrm>
          <a:off x="762843" y="2128627"/>
          <a:ext cx="632925" cy="740392"/>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3">
          <a:scrgbClr r="0" g="0" b="0"/>
        </a:lnRef>
        <a:fillRef idx="1">
          <a:scrgbClr r="0" g="0" b="0"/>
        </a:fillRef>
        <a:effectRef idx="1">
          <a:scrgbClr r="0" g="0" b="0"/>
        </a:effectRef>
        <a:fontRef idx="minor"/>
      </dsp:style>
    </dsp:sp>
    <dsp:sp modelId="{561811EC-775A-4496-82B1-CC3CAF5C205C}">
      <dsp:nvSpPr>
        <dsp:cNvPr id="0" name=""/>
        <dsp:cNvSpPr/>
      </dsp:nvSpPr>
      <dsp:spPr>
        <a:xfrm>
          <a:off x="0" y="3054117"/>
          <a:ext cx="9867573" cy="925490"/>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Arial" panose="020B0604020202020204" pitchFamily="34" charset="0"/>
              <a:cs typeface="Arial" panose="020B0604020202020204" pitchFamily="34" charset="0"/>
            </a:rPr>
            <a:t>Cẩn thận khi sử dụng Mạng Xã Hội.</a:t>
          </a:r>
        </a:p>
      </dsp:txBody>
      <dsp:txXfrm>
        <a:off x="2066063" y="3054117"/>
        <a:ext cx="7801509" cy="925490"/>
      </dsp:txXfrm>
    </dsp:sp>
    <dsp:sp modelId="{AA150A43-D475-41F6-A89D-BF4C2CEDBFCF}">
      <dsp:nvSpPr>
        <dsp:cNvPr id="0" name=""/>
        <dsp:cNvSpPr/>
      </dsp:nvSpPr>
      <dsp:spPr>
        <a:xfrm>
          <a:off x="762843" y="3146666"/>
          <a:ext cx="632925" cy="740392"/>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3">
          <a:scrgbClr r="0" g="0" b="0"/>
        </a:lnRef>
        <a:fillRef idx="1">
          <a:scrgbClr r="0" g="0" b="0"/>
        </a:fillRef>
        <a:effectRef idx="1">
          <a:scrgbClr r="0" g="0" b="0"/>
        </a:effectRef>
        <a:fontRef idx="minor"/>
      </dsp:style>
    </dsp:sp>
    <dsp:sp modelId="{AD195CA1-41C9-4BA9-A9A4-CE7F787675A5}">
      <dsp:nvSpPr>
        <dsp:cNvPr id="0" name=""/>
        <dsp:cNvSpPr/>
      </dsp:nvSpPr>
      <dsp:spPr>
        <a:xfrm>
          <a:off x="0" y="4075571"/>
          <a:ext cx="9867573" cy="925490"/>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Arial" panose="020B0604020202020204" pitchFamily="34" charset="0"/>
              <a:cs typeface="Arial" panose="020B0604020202020204" pitchFamily="34" charset="0"/>
            </a:rPr>
            <a:t>Hãy tin vào trực giác của bạn!</a:t>
          </a:r>
        </a:p>
      </dsp:txBody>
      <dsp:txXfrm>
        <a:off x="2066063" y="4075571"/>
        <a:ext cx="7801509" cy="925490"/>
      </dsp:txXfrm>
    </dsp:sp>
    <dsp:sp modelId="{C7BDB26F-B5AB-4320-89C5-6FC229AF8361}">
      <dsp:nvSpPr>
        <dsp:cNvPr id="0" name=""/>
        <dsp:cNvSpPr/>
      </dsp:nvSpPr>
      <dsp:spPr>
        <a:xfrm>
          <a:off x="762843" y="4164705"/>
          <a:ext cx="632925" cy="740392"/>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5558" tIns="47779" rIns="95558" bIns="47779"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5558" tIns="47779" rIns="95558" bIns="47779" rtlCol="0"/>
          <a:lstStyle>
            <a:lvl1pPr algn="r">
              <a:defRPr sz="1200"/>
            </a:lvl1pPr>
          </a:lstStyle>
          <a:p>
            <a:fld id="{8F14CBD7-D9A9-47B8-A6CD-9C9EE0D1FB57}" type="datetimeFigureOut">
              <a:rPr lang="en-AU" smtClean="0"/>
              <a:t>11/03/2026</a:t>
            </a:fld>
            <a:endParaRPr lang="en-AU"/>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5558" tIns="47779" rIns="95558" bIns="47779" rtlCol="0" anchor="ctr"/>
          <a:lstStyle/>
          <a:p>
            <a:endParaRPr lang="en-AU"/>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5558" tIns="47779" rIns="95558" bIns="477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5558" tIns="47779" rIns="95558" bIns="47779"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5558" tIns="47779" rIns="95558" bIns="47779" rtlCol="0" anchor="b"/>
          <a:lstStyle>
            <a:lvl1pPr algn="r">
              <a:defRPr sz="1200"/>
            </a:lvl1pPr>
          </a:lstStyle>
          <a:p>
            <a:fld id="{86B52AB3-E29D-49C7-B415-D601D59D8F61}" type="slidenum">
              <a:rPr lang="en-AU" smtClean="0"/>
              <a:t>‹#›</a:t>
            </a:fld>
            <a:endParaRPr lang="en-AU"/>
          </a:p>
        </p:txBody>
      </p:sp>
    </p:spTree>
    <p:extLst>
      <p:ext uri="{BB962C8B-B14F-4D97-AF65-F5344CB8AC3E}">
        <p14:creationId xmlns:p14="http://schemas.microsoft.com/office/powerpoint/2010/main" val="3520593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5" name="Date Placeholder 4">
            <a:extLst>
              <a:ext uri="{FF2B5EF4-FFF2-40B4-BE49-F238E27FC236}">
                <a16:creationId xmlns:a16="http://schemas.microsoft.com/office/drawing/2014/main" id="{FA7D249F-376C-1ECD-3EE6-F8F53C055064}"/>
              </a:ext>
            </a:extLst>
          </p:cNvPr>
          <p:cNvSpPr>
            <a:spLocks noGrp="1"/>
          </p:cNvSpPr>
          <p:nvPr>
            <p:ph type="dt" idx="1"/>
          </p:nvPr>
        </p:nvSpPr>
        <p:spPr/>
        <p:txBody>
          <a:bodyPr/>
          <a:lstStyle/>
          <a:p>
            <a:pPr defTabSz="955579">
              <a:defRPr/>
            </a:pPr>
            <a:endParaRPr lang="en-AU" sz="1800">
              <a:solidFill>
                <a:prstClr val="black"/>
              </a:solidFill>
              <a:latin typeface="Calibri" panose="020F0502020204030204"/>
            </a:endParaRPr>
          </a:p>
        </p:txBody>
      </p:sp>
      <p:sp>
        <p:nvSpPr>
          <p:cNvPr id="6" name="Footer Placeholder 5">
            <a:extLst>
              <a:ext uri="{FF2B5EF4-FFF2-40B4-BE49-F238E27FC236}">
                <a16:creationId xmlns:a16="http://schemas.microsoft.com/office/drawing/2014/main" id="{812BCD43-6559-2138-2AF6-E411CB1A6EF7}"/>
              </a:ext>
            </a:extLst>
          </p:cNvPr>
          <p:cNvSpPr>
            <a:spLocks noGrp="1"/>
          </p:cNvSpPr>
          <p:nvPr>
            <p:ph type="ftr" sz="quarter" idx="4"/>
          </p:nvPr>
        </p:nvSpPr>
        <p:spPr/>
        <p:txBody>
          <a:bodyPr/>
          <a:lstStyle/>
          <a:p>
            <a:pPr defTabSz="955579">
              <a:defRPr/>
            </a:pPr>
            <a:endParaRPr lang="en-AU" sz="1800">
              <a:solidFill>
                <a:prstClr val="black"/>
              </a:solidFill>
              <a:latin typeface="Calibri" panose="020F0502020204030204"/>
            </a:endParaRPr>
          </a:p>
        </p:txBody>
      </p:sp>
    </p:spTree>
    <p:extLst>
      <p:ext uri="{BB962C8B-B14F-4D97-AF65-F5344CB8AC3E}">
        <p14:creationId xmlns:p14="http://schemas.microsoft.com/office/powerpoint/2010/main" val="186125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10</a:t>
            </a:fld>
            <a:endParaRPr lang="en-AU"/>
          </a:p>
        </p:txBody>
      </p:sp>
    </p:spTree>
    <p:extLst>
      <p:ext uri="{BB962C8B-B14F-4D97-AF65-F5344CB8AC3E}">
        <p14:creationId xmlns:p14="http://schemas.microsoft.com/office/powerpoint/2010/main" val="3378399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592138"/>
            <a:ext cx="9350375" cy="5260975"/>
          </a:xfrm>
        </p:spPr>
        <p:txBody>
          <a:bodyPr/>
          <a:lstStyle/>
          <a:p>
            <a:endParaRPr lang="en-AU"/>
          </a:p>
        </p:txBody>
      </p:sp>
      <p:sp>
        <p:nvSpPr>
          <p:cNvPr id="3" name="Notes Placeholder 2"/>
          <p:cNvSpPr>
            <a:spLocks noGrp="1"/>
          </p:cNvSpPr>
          <p:nvPr>
            <p:ph type="body" idx="1"/>
          </p:nvPr>
        </p:nvSpPr>
        <p:spPr>
          <a:xfrm>
            <a:off x="983932" y="6383469"/>
            <a:ext cx="7871456" cy="6136389"/>
          </a:xfrm>
        </p:spPr>
        <p:txBody>
          <a:bodyPr/>
          <a:lstStyle/>
          <a:p>
            <a:r>
              <a:rPr lang="en-AU" sz="2100" dirty="0" err="1">
                <a:latin typeface="Arial" panose="020B0604020202020204" pitchFamily="34" charset="0"/>
                <a:cs typeface="Arial" panose="020B0604020202020204" pitchFamily="34" charset="0"/>
              </a:rPr>
              <a:t>Hãy</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hỏi</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cả</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nhóm</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xem</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họ</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nghĩ</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cái</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nào</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là</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thật</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và</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tại</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sao</a:t>
            </a:r>
            <a:r>
              <a:rPr lang="en-AU" sz="2100" dirty="0">
                <a:latin typeface="Arial" panose="020B0604020202020204" pitchFamily="34" charset="0"/>
                <a:cs typeface="Arial" panose="020B0604020202020204" pitchFamily="34" charset="0"/>
              </a:rPr>
              <a:t>?</a:t>
            </a:r>
          </a:p>
          <a:p>
            <a:endParaRPr lang="en-AU" sz="2100" dirty="0">
              <a:latin typeface="Arial" panose="020B0604020202020204" pitchFamily="34" charset="0"/>
              <a:cs typeface="Arial" panose="020B0604020202020204" pitchFamily="34" charset="0"/>
            </a:endParaRPr>
          </a:p>
          <a:p>
            <a:r>
              <a:rPr lang="en-AU" sz="2100" dirty="0">
                <a:latin typeface="Arial" panose="020B0604020202020204" pitchFamily="34" charset="0"/>
                <a:cs typeface="Arial" panose="020B0604020202020204" pitchFamily="34" charset="0"/>
              </a:rPr>
              <a:t>Trang </a:t>
            </a:r>
            <a:r>
              <a:rPr lang="en-AU" sz="2100" dirty="0" err="1">
                <a:latin typeface="Arial" panose="020B0604020202020204" pitchFamily="34" charset="0"/>
                <a:cs typeface="Arial" panose="020B0604020202020204" pitchFamily="34" charset="0"/>
              </a:rPr>
              <a:t>chiếu</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tiếp</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theo</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sẽ</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cho</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họ</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câu</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trả</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lời</a:t>
            </a:r>
            <a:r>
              <a:rPr lang="en-AU" sz="2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28176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61996-4A99-F8F3-036F-A0EC34FCE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EED572-3468-EE23-EF84-1809DC6D697D}"/>
              </a:ext>
            </a:extLst>
          </p:cNvPr>
          <p:cNvSpPr>
            <a:spLocks noGrp="1" noRot="1" noChangeAspect="1"/>
          </p:cNvSpPr>
          <p:nvPr>
            <p:ph type="sldImg"/>
          </p:nvPr>
        </p:nvSpPr>
        <p:spPr>
          <a:xfrm>
            <a:off x="244475" y="592138"/>
            <a:ext cx="9350375" cy="5260975"/>
          </a:xfrm>
        </p:spPr>
        <p:txBody>
          <a:bodyPr/>
          <a:lstStyle/>
          <a:p>
            <a:endParaRPr lang="en-AU"/>
          </a:p>
        </p:txBody>
      </p:sp>
      <p:sp>
        <p:nvSpPr>
          <p:cNvPr id="3" name="Notes Placeholder 2">
            <a:extLst>
              <a:ext uri="{FF2B5EF4-FFF2-40B4-BE49-F238E27FC236}">
                <a16:creationId xmlns:a16="http://schemas.microsoft.com/office/drawing/2014/main" id="{889E94F3-04E1-F02B-7BFE-275A50CF8856}"/>
              </a:ext>
            </a:extLst>
          </p:cNvPr>
          <p:cNvSpPr>
            <a:spLocks noGrp="1"/>
          </p:cNvSpPr>
          <p:nvPr>
            <p:ph type="body" idx="1"/>
          </p:nvPr>
        </p:nvSpPr>
        <p:spPr>
          <a:xfrm>
            <a:off x="983932" y="6383469"/>
            <a:ext cx="7871456" cy="6136389"/>
          </a:xfrm>
        </p:spPr>
        <p:txBody>
          <a:bodyPr/>
          <a:lstStyle/>
          <a:p>
            <a:endParaRPr lang="en-AU" sz="2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7117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650" y="574675"/>
            <a:ext cx="9345613" cy="5257800"/>
          </a:xfrm>
        </p:spPr>
        <p:txBody>
          <a:bodyPr/>
          <a:lstStyle/>
          <a:p>
            <a:endParaRPr lang="en-AU"/>
          </a:p>
        </p:txBody>
      </p:sp>
      <p:sp>
        <p:nvSpPr>
          <p:cNvPr id="3" name="Notes Placeholder 2"/>
          <p:cNvSpPr>
            <a:spLocks noGrp="1"/>
          </p:cNvSpPr>
          <p:nvPr>
            <p:ph type="body" idx="1"/>
          </p:nvPr>
        </p:nvSpPr>
        <p:spPr>
          <a:xfrm>
            <a:off x="611223" y="6184085"/>
            <a:ext cx="8616873" cy="6136389"/>
          </a:xfrm>
        </p:spPr>
        <p:txBody>
          <a:bodyPr/>
          <a:lstStyle/>
          <a:p>
            <a:r>
              <a:rPr lang="en-AU" sz="2100" b="1" dirty="0" err="1">
                <a:latin typeface="Arial" panose="020B0604020202020204" pitchFamily="34" charset="0"/>
                <a:cs typeface="Arial" panose="020B0604020202020204" pitchFamily="34" charset="0"/>
              </a:rPr>
              <a:t>Hãy</a:t>
            </a:r>
            <a:r>
              <a:rPr lang="en-AU" sz="2100" b="1" dirty="0">
                <a:latin typeface="Arial" panose="020B0604020202020204" pitchFamily="34" charset="0"/>
                <a:cs typeface="Arial" panose="020B0604020202020204" pitchFamily="34" charset="0"/>
              </a:rPr>
              <a:t> </a:t>
            </a:r>
            <a:r>
              <a:rPr lang="en-AU" sz="2100" b="1" dirty="0" err="1">
                <a:latin typeface="Arial" panose="020B0604020202020204" pitchFamily="34" charset="0"/>
                <a:cs typeface="Arial" panose="020B0604020202020204" pitchFamily="34" charset="0"/>
              </a:rPr>
              <a:t>đọc</a:t>
            </a:r>
            <a:r>
              <a:rPr lang="en-AU" sz="2100" b="1" dirty="0">
                <a:latin typeface="Arial" panose="020B0604020202020204" pitchFamily="34" charset="0"/>
                <a:cs typeface="Arial" panose="020B0604020202020204" pitchFamily="34" charset="0"/>
              </a:rPr>
              <a:t> </a:t>
            </a:r>
            <a:r>
              <a:rPr lang="en-AU" sz="2100" b="1" dirty="0" err="1">
                <a:latin typeface="Arial" panose="020B0604020202020204" pitchFamily="34" charset="0"/>
                <a:cs typeface="Arial" panose="020B0604020202020204" pitchFamily="34" charset="0"/>
              </a:rPr>
              <a:t>kỹ</a:t>
            </a:r>
            <a:r>
              <a:rPr lang="en-AU" sz="2100" b="1" dirty="0">
                <a:latin typeface="Arial" panose="020B0604020202020204" pitchFamily="34" charset="0"/>
                <a:cs typeface="Arial" panose="020B0604020202020204" pitchFamily="34" charset="0"/>
              </a:rPr>
              <a:t> tin </a:t>
            </a:r>
            <a:r>
              <a:rPr lang="en-AU" sz="2100" b="1" dirty="0" err="1">
                <a:latin typeface="Arial" panose="020B0604020202020204" pitchFamily="34" charset="0"/>
                <a:cs typeface="Arial" panose="020B0604020202020204" pitchFamily="34" charset="0"/>
              </a:rPr>
              <a:t>nhắn</a:t>
            </a:r>
            <a:r>
              <a:rPr lang="en-AU" sz="2100" b="1" dirty="0">
                <a:latin typeface="Arial" panose="020B0604020202020204" pitchFamily="34" charset="0"/>
                <a:cs typeface="Arial" panose="020B0604020202020204" pitchFamily="34" charset="0"/>
              </a:rPr>
              <a:t>.</a:t>
            </a:r>
          </a:p>
          <a:p>
            <a:endParaRPr lang="en-AU" sz="1400" dirty="0">
              <a:latin typeface="Arial" panose="020B0604020202020204" pitchFamily="34" charset="0"/>
              <a:cs typeface="Arial" panose="020B0604020202020204" pitchFamily="34" charset="0"/>
            </a:endParaRPr>
          </a:p>
          <a:p>
            <a:r>
              <a:rPr lang="en-AU" sz="2100" b="1" dirty="0" err="1">
                <a:latin typeface="Arial" panose="020B0604020202020204" pitchFamily="34" charset="0"/>
                <a:cs typeface="Arial" panose="020B0604020202020204" pitchFamily="34" charset="0"/>
              </a:rPr>
              <a:t>Hãy</a:t>
            </a:r>
            <a:r>
              <a:rPr lang="en-AU" sz="2100" b="1" dirty="0">
                <a:latin typeface="Arial" panose="020B0604020202020204" pitchFamily="34" charset="0"/>
                <a:cs typeface="Arial" panose="020B0604020202020204" pitchFamily="34" charset="0"/>
              </a:rPr>
              <a:t> </a:t>
            </a:r>
            <a:r>
              <a:rPr lang="en-AU" sz="2100" b="1" dirty="0" err="1">
                <a:latin typeface="Arial" panose="020B0604020202020204" pitchFamily="34" charset="0"/>
                <a:cs typeface="Arial" panose="020B0604020202020204" pitchFamily="34" charset="0"/>
              </a:rPr>
              <a:t>nhớ</a:t>
            </a:r>
            <a:r>
              <a:rPr lang="en-AU" sz="2100" b="1" dirty="0">
                <a:latin typeface="Arial" panose="020B0604020202020204" pitchFamily="34" charset="0"/>
                <a:cs typeface="Arial" panose="020B0604020202020204" pitchFamily="34" charset="0"/>
              </a:rPr>
              <a:t> </a:t>
            </a:r>
            <a:r>
              <a:rPr lang="en-AU" sz="2100" b="1" dirty="0" err="1">
                <a:latin typeface="Arial" panose="020B0604020202020204" pitchFamily="34" charset="0"/>
                <a:cs typeface="Arial" panose="020B0604020202020204" pitchFamily="34" charset="0"/>
              </a:rPr>
              <a:t>rằng</a:t>
            </a:r>
            <a:r>
              <a:rPr lang="en-AU" sz="2100" b="1" dirty="0">
                <a:latin typeface="Arial" panose="020B0604020202020204" pitchFamily="34" charset="0"/>
                <a:cs typeface="Arial" panose="020B0604020202020204" pitchFamily="34" charset="0"/>
              </a:rPr>
              <a:t> </a:t>
            </a:r>
            <a:r>
              <a:rPr lang="en-AU" sz="2100" b="1" dirty="0" err="1">
                <a:latin typeface="Arial" panose="020B0604020202020204" pitchFamily="34" charset="0"/>
                <a:cs typeface="Arial" panose="020B0604020202020204" pitchFamily="34" charset="0"/>
              </a:rPr>
              <a:t>những</a:t>
            </a:r>
            <a:r>
              <a:rPr lang="en-AU" sz="2100" b="1" dirty="0">
                <a:latin typeface="Arial" panose="020B0604020202020204" pitchFamily="34" charset="0"/>
                <a:cs typeface="Arial" panose="020B0604020202020204" pitchFamily="34" charset="0"/>
              </a:rPr>
              <a:t> </a:t>
            </a:r>
            <a:r>
              <a:rPr lang="en-AU" sz="2100" b="1" dirty="0" err="1">
                <a:latin typeface="Arial" panose="020B0604020202020204" pitchFamily="34" charset="0"/>
                <a:cs typeface="Arial" panose="020B0604020202020204" pitchFamily="34" charset="0"/>
              </a:rPr>
              <a:t>kẻ</a:t>
            </a:r>
            <a:r>
              <a:rPr lang="en-AU" sz="2100" b="1" dirty="0">
                <a:latin typeface="Arial" panose="020B0604020202020204" pitchFamily="34" charset="0"/>
                <a:cs typeface="Arial" panose="020B0604020202020204" pitchFamily="34" charset="0"/>
              </a:rPr>
              <a:t> </a:t>
            </a:r>
            <a:r>
              <a:rPr lang="en-AU" sz="2100" b="1" dirty="0" err="1">
                <a:latin typeface="Arial" panose="020B0604020202020204" pitchFamily="34" charset="0"/>
                <a:cs typeface="Arial" panose="020B0604020202020204" pitchFamily="34" charset="0"/>
              </a:rPr>
              <a:t>lừa</a:t>
            </a:r>
            <a:r>
              <a:rPr lang="en-AU" sz="2100" b="1" dirty="0">
                <a:latin typeface="Arial" panose="020B0604020202020204" pitchFamily="34" charset="0"/>
                <a:cs typeface="Arial" panose="020B0604020202020204" pitchFamily="34" charset="0"/>
              </a:rPr>
              <a:t> </a:t>
            </a:r>
            <a:r>
              <a:rPr lang="en-AU" sz="2100" b="1" dirty="0" err="1">
                <a:latin typeface="Arial" panose="020B0604020202020204" pitchFamily="34" charset="0"/>
                <a:cs typeface="Arial" panose="020B0604020202020204" pitchFamily="34" charset="0"/>
              </a:rPr>
              <a:t>đảo</a:t>
            </a:r>
            <a:r>
              <a:rPr lang="en-AU" sz="2100" b="1" dirty="0">
                <a:latin typeface="Arial" panose="020B0604020202020204" pitchFamily="34" charset="0"/>
                <a:cs typeface="Arial" panose="020B0604020202020204" pitchFamily="34" charset="0"/>
              </a:rPr>
              <a:t> </a:t>
            </a:r>
            <a:r>
              <a:rPr lang="en-AU" sz="2100" b="1" dirty="0" err="1">
                <a:latin typeface="Arial" panose="020B0604020202020204" pitchFamily="34" charset="0"/>
                <a:cs typeface="Arial" panose="020B0604020202020204" pitchFamily="34" charset="0"/>
              </a:rPr>
              <a:t>có</a:t>
            </a:r>
            <a:r>
              <a:rPr lang="en-AU" sz="2100" b="1" dirty="0">
                <a:latin typeface="Arial" panose="020B0604020202020204" pitchFamily="34" charset="0"/>
                <a:cs typeface="Arial" panose="020B0604020202020204" pitchFamily="34" charset="0"/>
              </a:rPr>
              <a:t> </a:t>
            </a:r>
            <a:r>
              <a:rPr lang="en-AU" sz="2100" b="1" dirty="0" err="1">
                <a:latin typeface="Arial" panose="020B0604020202020204" pitchFamily="34" charset="0"/>
                <a:cs typeface="Arial" panose="020B0604020202020204" pitchFamily="34" charset="0"/>
              </a:rPr>
              <a:t>thể</a:t>
            </a:r>
            <a:r>
              <a:rPr lang="en-AU" sz="2100" b="1" dirty="0">
                <a:latin typeface="Arial" panose="020B0604020202020204" pitchFamily="34" charset="0"/>
                <a:cs typeface="Arial" panose="020B0604020202020204" pitchFamily="34" charset="0"/>
              </a:rPr>
              <a:t>:</a:t>
            </a:r>
          </a:p>
          <a:p>
            <a:pPr marL="433564" indent="-433564">
              <a:buFont typeface="Arial" panose="020B0604020202020204" pitchFamily="34" charset="0"/>
              <a:buChar char="•"/>
            </a:pPr>
            <a:r>
              <a:rPr lang="en-AU" sz="2100" dirty="0" err="1">
                <a:latin typeface="Arial" panose="020B0604020202020204" pitchFamily="34" charset="0"/>
                <a:cs typeface="Arial" panose="020B0604020202020204" pitchFamily="34" charset="0"/>
              </a:rPr>
              <a:t>Cố</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gắng</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thúc</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giục</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bạn</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hoặc</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tạo</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cảm</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giác</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khẩn</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cấp</a:t>
            </a:r>
            <a:r>
              <a:rPr lang="en-AU" sz="2100" dirty="0">
                <a:latin typeface="Arial" panose="020B0604020202020204" pitchFamily="34" charset="0"/>
                <a:cs typeface="Arial" panose="020B0604020202020204" pitchFamily="34" charset="0"/>
              </a:rPr>
              <a:t>.</a:t>
            </a:r>
          </a:p>
          <a:p>
            <a:pPr marL="433564" indent="-433564">
              <a:buFont typeface="Arial" panose="020B0604020202020204" pitchFamily="34" charset="0"/>
              <a:buChar char="•"/>
            </a:pPr>
            <a:r>
              <a:rPr lang="en-AU" sz="2100" dirty="0" err="1">
                <a:latin typeface="Arial" panose="020B0604020202020204" pitchFamily="34" charset="0"/>
                <a:cs typeface="Arial" panose="020B0604020202020204" pitchFamily="34" charset="0"/>
              </a:rPr>
              <a:t>Gây</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áp</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lực</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bằng</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cách</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đe</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dọa</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đến</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tín</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dụng</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hoặc</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các</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khoản</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phí</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nào</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đó</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của</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bạn</a:t>
            </a:r>
            <a:r>
              <a:rPr lang="en-AU" sz="2100" dirty="0">
                <a:latin typeface="Arial" panose="020B0604020202020204" pitchFamily="34" charset="0"/>
                <a:cs typeface="Arial" panose="020B0604020202020204" pitchFamily="34" charset="0"/>
              </a:rPr>
              <a:t>.</a:t>
            </a:r>
          </a:p>
          <a:p>
            <a:endParaRPr lang="en-AU" sz="1400" b="1" dirty="0">
              <a:latin typeface="Arial" panose="020B0604020202020204" pitchFamily="34" charset="0"/>
              <a:cs typeface="Arial" panose="020B0604020202020204" pitchFamily="34" charset="0"/>
            </a:endParaRPr>
          </a:p>
          <a:p>
            <a:r>
              <a:rPr lang="en-AU" sz="2100" b="1" dirty="0" err="1">
                <a:latin typeface="Arial" panose="020B0604020202020204" pitchFamily="34" charset="0"/>
                <a:cs typeface="Arial" panose="020B0604020202020204" pitchFamily="34" charset="0"/>
              </a:rPr>
              <a:t>Để</a:t>
            </a:r>
            <a:r>
              <a:rPr lang="en-AU" sz="2100" b="1" dirty="0">
                <a:latin typeface="Arial" panose="020B0604020202020204" pitchFamily="34" charset="0"/>
                <a:cs typeface="Arial" panose="020B0604020202020204" pitchFamily="34" charset="0"/>
              </a:rPr>
              <a:t> an </a:t>
            </a:r>
            <a:r>
              <a:rPr lang="en-AU" sz="2100" b="1" dirty="0" err="1">
                <a:latin typeface="Arial" panose="020B0604020202020204" pitchFamily="34" charset="0"/>
                <a:cs typeface="Arial" panose="020B0604020202020204" pitchFamily="34" charset="0"/>
              </a:rPr>
              <a:t>toàn</a:t>
            </a:r>
            <a:r>
              <a:rPr lang="en-AU" sz="2100" b="1" dirty="0">
                <a:latin typeface="Arial" panose="020B0604020202020204" pitchFamily="34" charset="0"/>
                <a:cs typeface="Arial" panose="020B0604020202020204" pitchFamily="34" charset="0"/>
              </a:rPr>
              <a:t>, </a:t>
            </a:r>
            <a:r>
              <a:rPr lang="en-AU" sz="2100" b="1" dirty="0" err="1">
                <a:latin typeface="Arial" panose="020B0604020202020204" pitchFamily="34" charset="0"/>
                <a:cs typeface="Arial" panose="020B0604020202020204" pitchFamily="34" charset="0"/>
              </a:rPr>
              <a:t>hãy</a:t>
            </a:r>
            <a:r>
              <a:rPr lang="en-AU" sz="2100" b="1" dirty="0">
                <a:latin typeface="Arial" panose="020B0604020202020204" pitchFamily="34" charset="0"/>
                <a:cs typeface="Arial" panose="020B0604020202020204" pitchFamily="34" charset="0"/>
              </a:rPr>
              <a:t> </a:t>
            </a:r>
            <a:r>
              <a:rPr lang="en-AU" sz="2100" b="1" dirty="0" err="1">
                <a:latin typeface="Arial" panose="020B0604020202020204" pitchFamily="34" charset="0"/>
                <a:cs typeface="Arial" panose="020B0604020202020204" pitchFamily="34" charset="0"/>
              </a:rPr>
              <a:t>luôn</a:t>
            </a:r>
            <a:r>
              <a:rPr lang="en-AU" sz="2100" b="1" dirty="0">
                <a:latin typeface="Arial" panose="020B0604020202020204" pitchFamily="34" charset="0"/>
                <a:cs typeface="Arial" panose="020B0604020202020204" pitchFamily="34" charset="0"/>
              </a:rPr>
              <a:t>:</a:t>
            </a:r>
          </a:p>
          <a:p>
            <a:pPr marL="260138" indent="-260138">
              <a:buFont typeface="Arial"/>
              <a:buChar char="•"/>
            </a:pPr>
            <a:r>
              <a:rPr lang="vi-VN" sz="2100" dirty="0">
                <a:latin typeface="+mn-lt"/>
                <a:cs typeface="Arial" panose="020B0604020202020204" pitchFamily="34" charset="0"/>
              </a:rPr>
              <a:t>Tạm dừng và xác minh trước khi hành động</a:t>
            </a:r>
            <a:endParaRPr lang="en-AU" sz="2100" dirty="0">
              <a:latin typeface="Arial" panose="020B0604020202020204" pitchFamily="34" charset="0"/>
              <a:cs typeface="Arial" panose="020B0604020202020204" pitchFamily="34" charset="0"/>
            </a:endParaRPr>
          </a:p>
          <a:p>
            <a:pPr marL="260138" indent="-260138">
              <a:buFont typeface="Arial"/>
              <a:buChar char="•"/>
            </a:pPr>
            <a:r>
              <a:rPr lang="en-AU" sz="2100" dirty="0" err="1">
                <a:latin typeface="Arial" panose="020B0604020202020204" pitchFamily="34" charset="0"/>
                <a:cs typeface="Arial" panose="020B0604020202020204" pitchFamily="34" charset="0"/>
              </a:rPr>
              <a:t>Luôn</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kiểm</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tra</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kỹ</a:t>
            </a:r>
            <a:r>
              <a:rPr lang="en-AU" sz="2100" dirty="0">
                <a:latin typeface="Arial" panose="020B0604020202020204" pitchFamily="34" charset="0"/>
                <a:cs typeface="Arial" panose="020B0604020202020204" pitchFamily="34" charset="0"/>
              </a:rPr>
              <a:t> tin </a:t>
            </a:r>
            <a:r>
              <a:rPr lang="en-AU" sz="2100" dirty="0" err="1">
                <a:latin typeface="Arial" panose="020B0604020202020204" pitchFamily="34" charset="0"/>
                <a:cs typeface="Arial" panose="020B0604020202020204" pitchFamily="34" charset="0"/>
              </a:rPr>
              <a:t>nhắn</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và</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tránh</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nhấp</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vào</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các</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liên</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kết</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đáng</a:t>
            </a:r>
            <a:r>
              <a:rPr lang="en-AU" sz="2100" dirty="0">
                <a:latin typeface="Arial" panose="020B0604020202020204" pitchFamily="34" charset="0"/>
                <a:cs typeface="Arial" panose="020B0604020202020204" pitchFamily="34" charset="0"/>
              </a:rPr>
              <a:t> </a:t>
            </a:r>
            <a:r>
              <a:rPr lang="en-AU" sz="2100" dirty="0" err="1">
                <a:latin typeface="Arial" panose="020B0604020202020204" pitchFamily="34" charset="0"/>
                <a:cs typeface="Arial" panose="020B0604020202020204" pitchFamily="34" charset="0"/>
              </a:rPr>
              <a:t>ngờ</a:t>
            </a:r>
            <a:r>
              <a:rPr lang="en-AU" sz="2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52149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5E0A8-C7E1-31F3-F448-75B2921A3D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2342B-743A-24A7-1B55-A126C0F1D1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5CE0A-AFBE-2FEF-3F7C-CC90F241A898}"/>
              </a:ext>
            </a:extLst>
          </p:cNvPr>
          <p:cNvSpPr>
            <a:spLocks noGrp="1"/>
          </p:cNvSpPr>
          <p:nvPr>
            <p:ph type="body" idx="1"/>
          </p:nvPr>
        </p:nvSpPr>
        <p:spPr/>
        <p:txBody>
          <a:bodyPr/>
          <a:lstStyle/>
          <a:p>
            <a:pPr marL="0" indent="0">
              <a:spcBef>
                <a:spcPts val="0"/>
              </a:spcBef>
              <a:buFont typeface="Arial" panose="020B0604020202020204" pitchFamily="34" charset="0"/>
              <a:buNone/>
            </a:pPr>
            <a:r>
              <a:rPr lang="en-US" sz="1400" b="1" dirty="0" err="1">
                <a:cs typeface="Arial" panose="020B0604020202020204" pitchFamily="34" charset="0"/>
              </a:rPr>
              <a:t>Lừa</a:t>
            </a:r>
            <a:r>
              <a:rPr lang="en-US" sz="1400" b="1" dirty="0">
                <a:cs typeface="Arial" panose="020B0604020202020204" pitchFamily="34" charset="0"/>
              </a:rPr>
              <a:t> </a:t>
            </a:r>
            <a:r>
              <a:rPr lang="en-US" sz="1400" b="1" dirty="0" err="1">
                <a:cs typeface="Arial" panose="020B0604020202020204" pitchFamily="34" charset="0"/>
              </a:rPr>
              <a:t>đảo</a:t>
            </a:r>
            <a:r>
              <a:rPr lang="en-US" sz="1400" b="1" dirty="0">
                <a:cs typeface="Arial" panose="020B0604020202020204" pitchFamily="34" charset="0"/>
              </a:rPr>
              <a:t> </a:t>
            </a:r>
            <a:r>
              <a:rPr lang="en-US" sz="1400" b="1" dirty="0" err="1">
                <a:cs typeface="Arial" panose="020B0604020202020204" pitchFamily="34" charset="0"/>
              </a:rPr>
              <a:t>tình</a:t>
            </a:r>
            <a:r>
              <a:rPr lang="en-US" sz="1400" b="1" dirty="0">
                <a:cs typeface="Arial" panose="020B0604020202020204" pitchFamily="34" charset="0"/>
              </a:rPr>
              <a:t> </a:t>
            </a:r>
            <a:r>
              <a:rPr lang="en-US" sz="1400" b="1" dirty="0" err="1">
                <a:cs typeface="Arial" panose="020B0604020202020204" pitchFamily="34" charset="0"/>
              </a:rPr>
              <a:t>cảm</a:t>
            </a:r>
            <a:r>
              <a:rPr lang="en-US" sz="1400" b="1" dirty="0">
                <a:cs typeface="Arial" panose="020B0604020202020204" pitchFamily="34" charset="0"/>
              </a:rPr>
              <a:t>: </a:t>
            </a:r>
          </a:p>
          <a:p>
            <a:pPr marL="285750" indent="-285750">
              <a:spcBef>
                <a:spcPts val="0"/>
              </a:spcBef>
              <a:buFont typeface="Arial" panose="020B0604020202020204" pitchFamily="34" charset="0"/>
              <a:buChar char="•"/>
            </a:pPr>
            <a:r>
              <a:rPr lang="vi-VN" sz="1400" dirty="0">
                <a:cs typeface="Arial" panose="020B0604020202020204" pitchFamily="34" charset="0"/>
              </a:rPr>
              <a:t>Khi kẻ lừa đảo lợi dụng những người đang tìm kiếm tình yêu trực tuyến</a:t>
            </a:r>
            <a:r>
              <a:rPr lang="en-US" sz="1400" dirty="0">
                <a:cs typeface="Arial" panose="020B0604020202020204" pitchFamily="34" charset="0"/>
              </a:rPr>
              <a:t>.</a:t>
            </a:r>
          </a:p>
          <a:p>
            <a:pPr marL="285750" indent="-285750">
              <a:spcBef>
                <a:spcPts val="0"/>
              </a:spcBef>
              <a:buFont typeface="Arial" panose="020B0604020202020204" pitchFamily="34" charset="0"/>
              <a:buChar char="•"/>
            </a:pPr>
            <a:r>
              <a:rPr lang="vi-VN" sz="1400" dirty="0">
                <a:cs typeface="Arial" panose="020B0604020202020204" pitchFamily="34" charset="0"/>
              </a:rPr>
              <a:t>Kẻ lừa đảo thường giả vờ có tình cảm với bạn và sau đó </a:t>
            </a:r>
            <a:r>
              <a:rPr lang="en-US" sz="1400" dirty="0">
                <a:cs typeface="Arial" panose="020B0604020202020204" pitchFamily="34" charset="0"/>
              </a:rPr>
              <a:t>moi </a:t>
            </a:r>
            <a:r>
              <a:rPr lang="vi-VN" sz="1400" dirty="0">
                <a:cs typeface="Arial" panose="020B0604020202020204" pitchFamily="34" charset="0"/>
              </a:rPr>
              <a:t>tiền khi bạn đã tin tưởng chúng</a:t>
            </a:r>
            <a:r>
              <a:rPr lang="en-US" sz="1400" dirty="0">
                <a:cs typeface="Arial" panose="020B0604020202020204" pitchFamily="34" charset="0"/>
              </a:rPr>
              <a:t>.</a:t>
            </a:r>
            <a:endParaRPr lang="en-AU" sz="1400" dirty="0">
              <a:cs typeface="Arial" panose="020B0604020202020204" pitchFamily="34" charset="0"/>
            </a:endParaRPr>
          </a:p>
          <a:p>
            <a:pPr marL="285750" indent="-285750">
              <a:spcBef>
                <a:spcPts val="0"/>
              </a:spcBef>
              <a:buFont typeface="Arial" panose="020B0604020202020204" pitchFamily="34" charset="0"/>
              <a:buChar char="•"/>
            </a:pPr>
            <a:r>
              <a:rPr lang="en-AU" sz="1400" dirty="0" err="1">
                <a:cs typeface="Arial" panose="020B0604020202020204" pitchFamily="34" charset="0"/>
              </a:rPr>
              <a:t>Không</a:t>
            </a:r>
            <a:r>
              <a:rPr lang="en-AU" sz="1400" dirty="0">
                <a:cs typeface="Arial" panose="020B0604020202020204" pitchFamily="34" charset="0"/>
              </a:rPr>
              <a:t> </a:t>
            </a:r>
            <a:r>
              <a:rPr lang="en-AU" sz="1400" dirty="0" err="1">
                <a:cs typeface="Arial" panose="020B0604020202020204" pitchFamily="34" charset="0"/>
              </a:rPr>
              <a:t>có</a:t>
            </a:r>
            <a:r>
              <a:rPr lang="en-AU" sz="1400" dirty="0">
                <a:cs typeface="Arial" panose="020B0604020202020204" pitchFamily="34" charset="0"/>
              </a:rPr>
              <a:t> </a:t>
            </a:r>
            <a:r>
              <a:rPr lang="en-AU" sz="1400" dirty="0" err="1">
                <a:cs typeface="Arial" panose="020B0604020202020204" pitchFamily="34" charset="0"/>
              </a:rPr>
              <a:t>gì</a:t>
            </a:r>
            <a:r>
              <a:rPr lang="en-AU" sz="1400" dirty="0">
                <a:cs typeface="Arial" panose="020B0604020202020204" pitchFamily="34" charset="0"/>
              </a:rPr>
              <a:t> </a:t>
            </a:r>
            <a:r>
              <a:rPr lang="en-AU" sz="1400" dirty="0" err="1">
                <a:cs typeface="Arial" panose="020B0604020202020204" pitchFamily="34" charset="0"/>
              </a:rPr>
              <a:t>đáng</a:t>
            </a:r>
            <a:r>
              <a:rPr lang="en-AU" sz="1400" dirty="0">
                <a:cs typeface="Arial" panose="020B0604020202020204" pitchFamily="34" charset="0"/>
              </a:rPr>
              <a:t> </a:t>
            </a:r>
            <a:r>
              <a:rPr lang="en-AU" sz="1400" dirty="0" err="1">
                <a:cs typeface="Arial" panose="020B0604020202020204" pitchFamily="34" charset="0"/>
              </a:rPr>
              <a:t>xấu</a:t>
            </a:r>
            <a:r>
              <a:rPr lang="en-AU" sz="1400" dirty="0">
                <a:cs typeface="Arial" panose="020B0604020202020204" pitchFamily="34" charset="0"/>
              </a:rPr>
              <a:t> </a:t>
            </a:r>
            <a:r>
              <a:rPr lang="en-AU" sz="1400" dirty="0" err="1">
                <a:cs typeface="Arial" panose="020B0604020202020204" pitchFamily="34" charset="0"/>
              </a:rPr>
              <a:t>hổ</a:t>
            </a:r>
            <a:r>
              <a:rPr lang="en-AU" sz="1400" dirty="0">
                <a:cs typeface="Arial" panose="020B0604020202020204" pitchFamily="34" charset="0"/>
              </a:rPr>
              <a:t> </a:t>
            </a:r>
            <a:r>
              <a:rPr lang="en-AU" sz="1400" dirty="0" err="1">
                <a:cs typeface="Arial" panose="020B0604020202020204" pitchFamily="34" charset="0"/>
              </a:rPr>
              <a:t>khi</a:t>
            </a:r>
            <a:r>
              <a:rPr lang="en-AU" sz="1400" dirty="0">
                <a:cs typeface="Arial" panose="020B0604020202020204" pitchFamily="34" charset="0"/>
              </a:rPr>
              <a:t> </a:t>
            </a:r>
            <a:r>
              <a:rPr lang="en-AU" sz="1400" dirty="0" err="1">
                <a:cs typeface="Arial" panose="020B0604020202020204" pitchFamily="34" charset="0"/>
              </a:rPr>
              <a:t>nói</a:t>
            </a:r>
            <a:r>
              <a:rPr lang="en-AU" sz="1400" dirty="0">
                <a:cs typeface="Arial" panose="020B0604020202020204" pitchFamily="34" charset="0"/>
              </a:rPr>
              <a:t> </a:t>
            </a:r>
            <a:r>
              <a:rPr lang="en-AU" sz="1400" dirty="0" err="1">
                <a:cs typeface="Arial" panose="020B0604020202020204" pitchFamily="34" charset="0"/>
              </a:rPr>
              <a:t>với</a:t>
            </a:r>
            <a:r>
              <a:rPr lang="en-AU" sz="1400" dirty="0">
                <a:cs typeface="Arial" panose="020B0604020202020204" pitchFamily="34" charset="0"/>
              </a:rPr>
              <a:t> ai </a:t>
            </a:r>
            <a:r>
              <a:rPr lang="en-AU" sz="1400" dirty="0" err="1">
                <a:cs typeface="Arial" panose="020B0604020202020204" pitchFamily="34" charset="0"/>
              </a:rPr>
              <a:t>đó</a:t>
            </a:r>
            <a:r>
              <a:rPr lang="en-AU" sz="1400" dirty="0">
                <a:cs typeface="Arial" panose="020B0604020202020204" pitchFamily="34" charset="0"/>
              </a:rPr>
              <a:t> </a:t>
            </a:r>
            <a:r>
              <a:rPr lang="en-AU" sz="1400" dirty="0" err="1">
                <a:cs typeface="Arial" panose="020B0604020202020204" pitchFamily="34" charset="0"/>
              </a:rPr>
              <a:t>rằng</a:t>
            </a:r>
            <a:r>
              <a:rPr lang="en-AU" sz="1400" dirty="0">
                <a:cs typeface="Arial" panose="020B0604020202020204" pitchFamily="34" charset="0"/>
              </a:rPr>
              <a:t> </a:t>
            </a:r>
            <a:r>
              <a:rPr lang="en-AU" sz="1400" dirty="0" err="1">
                <a:cs typeface="Arial" panose="020B0604020202020204" pitchFamily="34" charset="0"/>
              </a:rPr>
              <a:t>bạn</a:t>
            </a:r>
            <a:r>
              <a:rPr lang="en-AU" sz="1400" dirty="0">
                <a:cs typeface="Arial" panose="020B0604020202020204" pitchFamily="34" charset="0"/>
              </a:rPr>
              <a:t>:</a:t>
            </a:r>
          </a:p>
          <a:p>
            <a:pPr marL="742950" lvl="1" indent="-285750">
              <a:spcBef>
                <a:spcPts val="0"/>
              </a:spcBef>
              <a:buFont typeface="Arial" panose="020B0604020202020204" pitchFamily="34" charset="0"/>
              <a:buChar char="•"/>
            </a:pPr>
            <a:r>
              <a:rPr lang="en-AU" sz="1400" dirty="0" err="1">
                <a:cs typeface="Arial" panose="020B0604020202020204" pitchFamily="34" charset="0"/>
              </a:rPr>
              <a:t>không</a:t>
            </a:r>
            <a:r>
              <a:rPr lang="en-AU" sz="1400" dirty="0">
                <a:cs typeface="Arial" panose="020B0604020202020204" pitchFamily="34" charset="0"/>
              </a:rPr>
              <a:t> </a:t>
            </a:r>
            <a:r>
              <a:rPr lang="en-AU" sz="1400" dirty="0" err="1">
                <a:cs typeface="Arial" panose="020B0604020202020204" pitchFamily="34" charset="0"/>
              </a:rPr>
              <a:t>thể</a:t>
            </a:r>
            <a:r>
              <a:rPr lang="en-AU" sz="1400" dirty="0">
                <a:cs typeface="Arial" panose="020B0604020202020204" pitchFamily="34" charset="0"/>
              </a:rPr>
              <a:t> </a:t>
            </a:r>
            <a:r>
              <a:rPr lang="en-AU" sz="1400" dirty="0" err="1">
                <a:cs typeface="Arial" panose="020B0604020202020204" pitchFamily="34" charset="0"/>
              </a:rPr>
              <a:t>cho</a:t>
            </a:r>
            <a:r>
              <a:rPr lang="en-AU" sz="1400" dirty="0">
                <a:cs typeface="Arial" panose="020B0604020202020204" pitchFamily="34" charset="0"/>
              </a:rPr>
              <a:t> </a:t>
            </a:r>
            <a:r>
              <a:rPr lang="en-AU" sz="1400" dirty="0" err="1">
                <a:cs typeface="Arial" panose="020B0604020202020204" pitchFamily="34" charset="0"/>
              </a:rPr>
              <a:t>họ</a:t>
            </a:r>
            <a:r>
              <a:rPr lang="en-AU" sz="1400" dirty="0">
                <a:cs typeface="Arial" panose="020B0604020202020204" pitchFamily="34" charset="0"/>
              </a:rPr>
              <a:t> </a:t>
            </a:r>
            <a:r>
              <a:rPr lang="en-AU" sz="1400" dirty="0" err="1">
                <a:cs typeface="Arial" panose="020B0604020202020204" pitchFamily="34" charset="0"/>
              </a:rPr>
              <a:t>tiền</a:t>
            </a:r>
            <a:r>
              <a:rPr lang="en-AU" sz="1400" dirty="0">
                <a:cs typeface="Arial" panose="020B0604020202020204" pitchFamily="34" charset="0"/>
              </a:rPr>
              <a:t>, </a:t>
            </a:r>
            <a:r>
              <a:rPr lang="en-AU" sz="1400" dirty="0" err="1">
                <a:cs typeface="Arial" panose="020B0604020202020204" pitchFamily="34" charset="0"/>
              </a:rPr>
              <a:t>hoặc</a:t>
            </a:r>
            <a:r>
              <a:rPr lang="en-AU" sz="1400" dirty="0">
                <a:cs typeface="Arial" panose="020B0604020202020204" pitchFamily="34" charset="0"/>
              </a:rPr>
              <a:t> </a:t>
            </a:r>
          </a:p>
          <a:p>
            <a:pPr marL="742950" lvl="1" indent="-285750">
              <a:spcBef>
                <a:spcPts val="0"/>
              </a:spcBef>
              <a:buFont typeface="Arial" panose="020B0604020202020204" pitchFamily="34" charset="0"/>
              <a:buChar char="•"/>
            </a:pPr>
            <a:r>
              <a:rPr lang="en-AU" sz="1400" dirty="0" err="1">
                <a:cs typeface="Arial" panose="020B0604020202020204" pitchFamily="34" charset="0"/>
              </a:rPr>
              <a:t>rằng</a:t>
            </a:r>
            <a:r>
              <a:rPr lang="en-AU" sz="1400" dirty="0">
                <a:cs typeface="Arial" panose="020B0604020202020204" pitchFamily="34" charset="0"/>
              </a:rPr>
              <a:t> </a:t>
            </a:r>
            <a:r>
              <a:rPr lang="en-AU" sz="1400" dirty="0" err="1">
                <a:cs typeface="Arial" panose="020B0604020202020204" pitchFamily="34" charset="0"/>
              </a:rPr>
              <a:t>bạn</a:t>
            </a:r>
            <a:r>
              <a:rPr lang="en-AU" sz="1400" dirty="0">
                <a:cs typeface="Arial" panose="020B0604020202020204" pitchFamily="34" charset="0"/>
              </a:rPr>
              <a:t> </a:t>
            </a:r>
            <a:r>
              <a:rPr lang="en-AU" sz="1400" dirty="0" err="1">
                <a:cs typeface="Arial" panose="020B0604020202020204" pitchFamily="34" charset="0"/>
              </a:rPr>
              <a:t>nghĩ</a:t>
            </a:r>
            <a:r>
              <a:rPr lang="en-AU" sz="1400" dirty="0">
                <a:cs typeface="Arial" panose="020B0604020202020204" pitchFamily="34" charset="0"/>
              </a:rPr>
              <a:t> </a:t>
            </a:r>
            <a:r>
              <a:rPr lang="en-AU" sz="1400" dirty="0" err="1">
                <a:cs typeface="Arial" panose="020B0604020202020204" pitchFamily="34" charset="0"/>
              </a:rPr>
              <a:t>mình</a:t>
            </a:r>
            <a:r>
              <a:rPr lang="en-AU" sz="1400" dirty="0">
                <a:cs typeface="Arial" panose="020B0604020202020204" pitchFamily="34" charset="0"/>
              </a:rPr>
              <a:t> </a:t>
            </a:r>
            <a:r>
              <a:rPr lang="en-AU" sz="1400" dirty="0" err="1">
                <a:cs typeface="Arial" panose="020B0604020202020204" pitchFamily="34" charset="0"/>
              </a:rPr>
              <a:t>đã</a:t>
            </a:r>
            <a:r>
              <a:rPr lang="en-AU" sz="1400" dirty="0">
                <a:cs typeface="Arial" panose="020B0604020202020204" pitchFamily="34" charset="0"/>
              </a:rPr>
              <a:t> </a:t>
            </a:r>
            <a:r>
              <a:rPr lang="en-AU" sz="1400" dirty="0" err="1">
                <a:cs typeface="Arial" panose="020B0604020202020204" pitchFamily="34" charset="0"/>
              </a:rPr>
              <a:t>bị</a:t>
            </a:r>
            <a:r>
              <a:rPr lang="en-AU" sz="1400" dirty="0">
                <a:cs typeface="Arial" panose="020B0604020202020204" pitchFamily="34" charset="0"/>
              </a:rPr>
              <a:t> </a:t>
            </a:r>
            <a:r>
              <a:rPr lang="en-AU" sz="1400" dirty="0" err="1">
                <a:cs typeface="Arial" panose="020B0604020202020204" pitchFamily="34" charset="0"/>
              </a:rPr>
              <a:t>lừa</a:t>
            </a:r>
            <a:r>
              <a:rPr lang="en-AU" sz="1400" dirty="0">
                <a:cs typeface="Arial" panose="020B0604020202020204" pitchFamily="34" charset="0"/>
              </a:rPr>
              <a:t>!</a:t>
            </a:r>
            <a:endParaRPr lang="en-US" sz="1400" dirty="0">
              <a:cs typeface="Arial" panose="020B0604020202020204" pitchFamily="34" charset="0"/>
            </a:endParaRPr>
          </a:p>
        </p:txBody>
      </p:sp>
    </p:spTree>
    <p:extLst>
      <p:ext uri="{BB962C8B-B14F-4D97-AF65-F5344CB8AC3E}">
        <p14:creationId xmlns:p14="http://schemas.microsoft.com/office/powerpoint/2010/main" val="112446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15</a:t>
            </a:fld>
            <a:endParaRPr lang="en-AU"/>
          </a:p>
        </p:txBody>
      </p:sp>
    </p:spTree>
    <p:extLst>
      <p:ext uri="{BB962C8B-B14F-4D97-AF65-F5344CB8AC3E}">
        <p14:creationId xmlns:p14="http://schemas.microsoft.com/office/powerpoint/2010/main" val="2006798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07CEA-833E-4A81-D1CC-05B89FD8A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95B575-FF2E-96ED-7BED-F9D78F59F37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1A7BD05-D750-34B6-F287-DEC62D103B26}"/>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330528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17</a:t>
            </a:fld>
            <a:endParaRPr lang="en-AU"/>
          </a:p>
        </p:txBody>
      </p:sp>
    </p:spTree>
    <p:extLst>
      <p:ext uri="{BB962C8B-B14F-4D97-AF65-F5344CB8AC3E}">
        <p14:creationId xmlns:p14="http://schemas.microsoft.com/office/powerpoint/2010/main" val="2804529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D50F0-0DD4-8B83-2A37-23D95F6A8C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0C8B6-52D2-532F-C8F5-82DB895E9CF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4D361B2-56BC-82DC-DD0D-C2735AEB9376}"/>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2499986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19</a:t>
            </a:fld>
            <a:endParaRPr lang="en-AU"/>
          </a:p>
        </p:txBody>
      </p:sp>
    </p:spTree>
    <p:extLst>
      <p:ext uri="{BB962C8B-B14F-4D97-AF65-F5344CB8AC3E}">
        <p14:creationId xmlns:p14="http://schemas.microsoft.com/office/powerpoint/2010/main" val="4063836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2</a:t>
            </a:fld>
            <a:endParaRPr lang="en-AU"/>
          </a:p>
        </p:txBody>
      </p:sp>
    </p:spTree>
    <p:extLst>
      <p:ext uri="{BB962C8B-B14F-4D97-AF65-F5344CB8AC3E}">
        <p14:creationId xmlns:p14="http://schemas.microsoft.com/office/powerpoint/2010/main" val="1947501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73BD4-A6A8-7251-D139-4B07FA55E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F75422-A51B-7B03-A393-3510F1B10B7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FF8E7FF-9898-50E3-CCAF-C52B2DC02FB6}"/>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2488132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BC2F9-955D-19F2-BBAD-428F692D6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E744D9-12A6-6218-796C-0FB69A42B9C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D2C44CE-A3E9-C40C-BA73-64FDD73F5202}"/>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3053807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22</a:t>
            </a:fld>
            <a:endParaRPr lang="en-AU"/>
          </a:p>
        </p:txBody>
      </p:sp>
    </p:spTree>
    <p:extLst>
      <p:ext uri="{BB962C8B-B14F-4D97-AF65-F5344CB8AC3E}">
        <p14:creationId xmlns:p14="http://schemas.microsoft.com/office/powerpoint/2010/main" val="3309549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F6DAE-93A9-912D-B80D-17C20C62C7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913A8D-4E52-DA69-01A3-79411AD254F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ACEFDFA-60B7-AC51-6F8B-44CE7ADCBDAC}"/>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3641666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75036-9EEA-68FC-1089-CF4DCA599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2D0D-579A-31BA-03CD-B3C241D4ED5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8A823C7-339B-657B-C3FB-229FA6B486DD}"/>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675437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25</a:t>
            </a:fld>
            <a:endParaRPr lang="en-AU"/>
          </a:p>
        </p:txBody>
      </p:sp>
    </p:spTree>
    <p:extLst>
      <p:ext uri="{BB962C8B-B14F-4D97-AF65-F5344CB8AC3E}">
        <p14:creationId xmlns:p14="http://schemas.microsoft.com/office/powerpoint/2010/main" val="3856708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26</a:t>
            </a:fld>
            <a:endParaRPr lang="en-AU"/>
          </a:p>
        </p:txBody>
      </p:sp>
    </p:spTree>
    <p:extLst>
      <p:ext uri="{BB962C8B-B14F-4D97-AF65-F5344CB8AC3E}">
        <p14:creationId xmlns:p14="http://schemas.microsoft.com/office/powerpoint/2010/main" val="2076839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423863"/>
            <a:ext cx="6464300" cy="3636962"/>
          </a:xfrm>
        </p:spPr>
      </p:sp>
      <p:sp>
        <p:nvSpPr>
          <p:cNvPr id="3" name="Notes Placeholder 2"/>
          <p:cNvSpPr>
            <a:spLocks noGrp="1"/>
          </p:cNvSpPr>
          <p:nvPr>
            <p:ph type="body" idx="1"/>
          </p:nvPr>
        </p:nvSpPr>
        <p:spPr>
          <a:xfrm>
            <a:off x="418563" y="4205035"/>
            <a:ext cx="5900759" cy="5928409"/>
          </a:xfrm>
        </p:spPr>
        <p:txBody>
          <a:bodyPr/>
          <a:lstStyle/>
          <a:p>
            <a:r>
              <a:rPr lang="en-AU" sz="1400" b="1" dirty="0" err="1">
                <a:solidFill>
                  <a:srgbClr val="111111"/>
                </a:solidFill>
                <a:latin typeface="Arial" panose="020B0604020202020204" pitchFamily="34" charset="0"/>
                <a:cs typeface="Arial" panose="020B0604020202020204" pitchFamily="34" charset="0"/>
              </a:rPr>
              <a:t>Lời</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Khuyên</a:t>
            </a:r>
            <a:r>
              <a:rPr lang="en-AU" sz="1400" b="1" dirty="0">
                <a:solidFill>
                  <a:srgbClr val="111111"/>
                </a:solidFill>
                <a:latin typeface="Arial" panose="020B0604020202020204" pitchFamily="34" charset="0"/>
                <a:cs typeface="Arial" panose="020B0604020202020204" pitchFamily="34" charset="0"/>
              </a:rPr>
              <a:t> 1 - </a:t>
            </a:r>
            <a:r>
              <a:rPr lang="en-AU" sz="1400" b="1" dirty="0" err="1">
                <a:solidFill>
                  <a:srgbClr val="111111"/>
                </a:solidFill>
                <a:latin typeface="Arial" panose="020B0604020202020204" pitchFamily="34" charset="0"/>
                <a:cs typeface="Arial" panose="020B0604020202020204" pitchFamily="34" charset="0"/>
              </a:rPr>
              <a:t>Nếu</a:t>
            </a:r>
            <a:r>
              <a:rPr lang="en-AU" sz="1400" b="1" dirty="0">
                <a:solidFill>
                  <a:srgbClr val="111111"/>
                </a:solidFill>
                <a:latin typeface="Arial" panose="020B0604020202020204" pitchFamily="34" charset="0"/>
                <a:cs typeface="Arial" panose="020B0604020202020204" pitchFamily="34" charset="0"/>
              </a:rPr>
              <a:t> ai </a:t>
            </a:r>
            <a:r>
              <a:rPr lang="en-AU" sz="1400" b="1" dirty="0" err="1">
                <a:solidFill>
                  <a:srgbClr val="111111"/>
                </a:solidFill>
                <a:latin typeface="Arial" panose="020B0604020202020204" pitchFamily="34" charset="0"/>
                <a:cs typeface="Arial" panose="020B0604020202020204" pitchFamily="34" charset="0"/>
              </a:rPr>
              <a:t>đó</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gọi</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cho</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bạn</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và</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hỏi</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thông</a:t>
            </a:r>
            <a:r>
              <a:rPr lang="en-AU" sz="1400" b="1" dirty="0">
                <a:solidFill>
                  <a:srgbClr val="111111"/>
                </a:solidFill>
                <a:latin typeface="Arial" panose="020B0604020202020204" pitchFamily="34" charset="0"/>
                <a:cs typeface="Arial" panose="020B0604020202020204" pitchFamily="34" charset="0"/>
              </a:rPr>
              <a:t> tin </a:t>
            </a:r>
            <a:r>
              <a:rPr lang="en-AU" sz="1400" b="1" dirty="0" err="1">
                <a:solidFill>
                  <a:srgbClr val="111111"/>
                </a:solidFill>
                <a:latin typeface="Arial" panose="020B0604020202020204" pitchFamily="34" charset="0"/>
                <a:cs typeface="Arial" panose="020B0604020202020204" pitchFamily="34" charset="0"/>
              </a:rPr>
              <a:t>cá</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nhân</a:t>
            </a:r>
            <a:r>
              <a:rPr lang="en-AU" sz="1400" b="1" dirty="0">
                <a:solidFill>
                  <a:srgbClr val="111111"/>
                </a:solidFill>
                <a:latin typeface="Arial" panose="020B0604020202020204" pitchFamily="34" charset="0"/>
                <a:cs typeface="Arial" panose="020B0604020202020204" pitchFamily="34" charset="0"/>
              </a:rPr>
              <a:t>:</a:t>
            </a:r>
            <a:endParaRPr lang="en-AU" sz="1400" dirty="0">
              <a:solidFill>
                <a:srgbClr val="111111"/>
              </a:solidFill>
              <a:latin typeface="Arial" panose="020B0604020202020204" pitchFamily="34" charset="0"/>
              <a:cs typeface="Arial" panose="020B0604020202020204" pitchFamily="34" charset="0"/>
            </a:endParaRPr>
          </a:p>
          <a:p>
            <a:pPr marL="298618" indent="-298618">
              <a:buFont typeface="Arial" panose="020B0604020202020204" pitchFamily="34" charset="0"/>
              <a:buChar char="•"/>
            </a:pPr>
            <a:r>
              <a:rPr lang="en-AU" sz="1400" dirty="0" err="1">
                <a:solidFill>
                  <a:srgbClr val="111111"/>
                </a:solidFill>
                <a:latin typeface="Arial" panose="020B0604020202020204" pitchFamily="34" charset="0"/>
                <a:cs typeface="Arial" panose="020B0604020202020204" pitchFamily="34" charset="0"/>
              </a:rPr>
              <a:t>Hãy</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ghi</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lại</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thông</a:t>
            </a:r>
            <a:r>
              <a:rPr lang="en-AU" sz="1400" dirty="0">
                <a:solidFill>
                  <a:srgbClr val="111111"/>
                </a:solidFill>
                <a:latin typeface="Arial" panose="020B0604020202020204" pitchFamily="34" charset="0"/>
                <a:cs typeface="Arial" panose="020B0604020202020204" pitchFamily="34" charset="0"/>
              </a:rPr>
              <a:t> tin </a:t>
            </a:r>
            <a:r>
              <a:rPr lang="en-AU" sz="1400" dirty="0" err="1">
                <a:solidFill>
                  <a:srgbClr val="111111"/>
                </a:solidFill>
                <a:latin typeface="Arial" panose="020B0604020202020204" pitchFamily="34" charset="0"/>
                <a:cs typeface="Arial" panose="020B0604020202020204" pitchFamily="34" charset="0"/>
              </a:rPr>
              <a:t>của</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họ</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và</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cúp</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máy</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Bạn</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có</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thể</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nói</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Tôi</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không</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yêu</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cầu</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bạn</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gọi</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cho</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tôi</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vì</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vậy</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tôi</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sẽ</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cúp</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máy</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ngay</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bây</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giờ</a:t>
            </a:r>
            <a:r>
              <a:rPr lang="en-AU" sz="1400" dirty="0">
                <a:solidFill>
                  <a:srgbClr val="111111"/>
                </a:solidFill>
                <a:latin typeface="Arial" panose="020B0604020202020204" pitchFamily="34" charset="0"/>
                <a:cs typeface="Arial" panose="020B0604020202020204" pitchFamily="34" charset="0"/>
              </a:rPr>
              <a:t>”</a:t>
            </a:r>
          </a:p>
          <a:p>
            <a:pPr marL="298618" indent="-298618">
              <a:buFont typeface="Arial" panose="020B0604020202020204" pitchFamily="34" charset="0"/>
              <a:buChar char="•"/>
            </a:pPr>
            <a:r>
              <a:rPr lang="en-AU" sz="1400" dirty="0" err="1">
                <a:solidFill>
                  <a:srgbClr val="111111"/>
                </a:solidFill>
                <a:latin typeface="Arial" panose="020B0604020202020204" pitchFamily="34" charset="0"/>
                <a:cs typeface="Arial" panose="020B0604020202020204" pitchFamily="34" charset="0"/>
              </a:rPr>
              <a:t>Tìm</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số</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điện</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thoại</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thật</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của</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họ</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trên</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trang</a:t>
            </a:r>
            <a:r>
              <a:rPr lang="en-AU" sz="1400" dirty="0">
                <a:solidFill>
                  <a:srgbClr val="111111"/>
                </a:solidFill>
                <a:latin typeface="Arial" panose="020B0604020202020204" pitchFamily="34" charset="0"/>
                <a:cs typeface="Arial" panose="020B0604020202020204" pitchFamily="34" charset="0"/>
              </a:rPr>
              <a:t> web </a:t>
            </a:r>
            <a:r>
              <a:rPr lang="en-AU" sz="1400" dirty="0" err="1">
                <a:solidFill>
                  <a:srgbClr val="111111"/>
                </a:solidFill>
                <a:latin typeface="Arial" panose="020B0604020202020204" pitchFamily="34" charset="0"/>
                <a:cs typeface="Arial" panose="020B0604020202020204" pitchFamily="34" charset="0"/>
              </a:rPr>
              <a:t>của</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họ</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Gọi</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lại</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cho</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họ</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bằng</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số</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đó</a:t>
            </a:r>
            <a:r>
              <a:rPr lang="en-AU" sz="1400" dirty="0">
                <a:solidFill>
                  <a:srgbClr val="111111"/>
                </a:solidFill>
                <a:latin typeface="Arial" panose="020B0604020202020204" pitchFamily="34" charset="0"/>
                <a:cs typeface="Arial" panose="020B0604020202020204" pitchFamily="34" charset="0"/>
              </a:rPr>
              <a:t>.</a:t>
            </a:r>
          </a:p>
          <a:p>
            <a:pPr marL="298618" indent="-298618">
              <a:buFont typeface="Arial" panose="020B0604020202020204" pitchFamily="34" charset="0"/>
              <a:buChar char="•"/>
            </a:pPr>
            <a:endParaRPr lang="en-AU" sz="1700" dirty="0">
              <a:solidFill>
                <a:srgbClr val="111111"/>
              </a:solidFill>
              <a:latin typeface="Arial" panose="020B0604020202020204" pitchFamily="34" charset="0"/>
              <a:cs typeface="Arial" panose="020B0604020202020204" pitchFamily="34" charset="0"/>
            </a:endParaRPr>
          </a:p>
          <a:p>
            <a:r>
              <a:rPr lang="en-AU" sz="1400" b="1" dirty="0" err="1">
                <a:solidFill>
                  <a:srgbClr val="111111"/>
                </a:solidFill>
                <a:latin typeface="Arial" panose="020B0604020202020204" pitchFamily="34" charset="0"/>
                <a:cs typeface="Arial" panose="020B0604020202020204" pitchFamily="34" charset="0"/>
              </a:rPr>
              <a:t>Lời</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Khuyên</a:t>
            </a:r>
            <a:r>
              <a:rPr lang="en-AU" sz="1400" b="1" dirty="0">
                <a:solidFill>
                  <a:srgbClr val="111111"/>
                </a:solidFill>
                <a:latin typeface="Arial" panose="020B0604020202020204" pitchFamily="34" charset="0"/>
                <a:cs typeface="Arial" panose="020B0604020202020204" pitchFamily="34" charset="0"/>
              </a:rPr>
              <a:t> 2 - </a:t>
            </a:r>
            <a:r>
              <a:rPr lang="en-AU" sz="1400" b="1" dirty="0" err="1">
                <a:solidFill>
                  <a:srgbClr val="111111"/>
                </a:solidFill>
                <a:latin typeface="Arial" panose="020B0604020202020204" pitchFamily="34" charset="0"/>
                <a:cs typeface="Arial" panose="020B0604020202020204" pitchFamily="34" charset="0"/>
              </a:rPr>
              <a:t>Cẩn</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Thận</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với</a:t>
            </a:r>
            <a:r>
              <a:rPr lang="en-AU" sz="1400" b="1" dirty="0">
                <a:solidFill>
                  <a:srgbClr val="111111"/>
                </a:solidFill>
                <a:latin typeface="Arial" panose="020B0604020202020204" pitchFamily="34" charset="0"/>
                <a:cs typeface="Arial" panose="020B0604020202020204" pitchFamily="34" charset="0"/>
              </a:rPr>
              <a:t> Tin </a:t>
            </a:r>
            <a:r>
              <a:rPr lang="en-AU" sz="1400" b="1" dirty="0" err="1">
                <a:solidFill>
                  <a:srgbClr val="111111"/>
                </a:solidFill>
                <a:latin typeface="Arial" panose="020B0604020202020204" pitchFamily="34" charset="0"/>
                <a:cs typeface="Arial" panose="020B0604020202020204" pitchFamily="34" charset="0"/>
              </a:rPr>
              <a:t>Nhắn</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và</a:t>
            </a:r>
            <a:r>
              <a:rPr lang="en-AU" sz="1400" b="1" dirty="0">
                <a:solidFill>
                  <a:srgbClr val="111111"/>
                </a:solidFill>
                <a:latin typeface="Arial" panose="020B0604020202020204" pitchFamily="34" charset="0"/>
                <a:cs typeface="Arial" panose="020B0604020202020204" pitchFamily="34" charset="0"/>
              </a:rPr>
              <a:t> Email</a:t>
            </a:r>
          </a:p>
          <a:p>
            <a:pPr marL="298618" indent="-298618">
              <a:buFont typeface="Arial" panose="020B0604020202020204" pitchFamily="34" charset="0"/>
              <a:buChar char="•"/>
            </a:pPr>
            <a:r>
              <a:rPr lang="en-AU" sz="1400" dirty="0" err="1">
                <a:solidFill>
                  <a:srgbClr val="111111"/>
                </a:solidFill>
                <a:latin typeface="Arial" panose="020B0604020202020204" pitchFamily="34" charset="0"/>
                <a:cs typeface="Arial" panose="020B0604020202020204" pitchFamily="34" charset="0"/>
              </a:rPr>
              <a:t>Nếu</a:t>
            </a:r>
            <a:r>
              <a:rPr lang="en-AU" sz="1400" dirty="0">
                <a:solidFill>
                  <a:srgbClr val="111111"/>
                </a:solidFill>
                <a:latin typeface="Arial" panose="020B0604020202020204" pitchFamily="34" charset="0"/>
                <a:cs typeface="Arial" panose="020B0604020202020204" pitchFamily="34" charset="0"/>
              </a:rPr>
              <a:t> tin </a:t>
            </a:r>
            <a:r>
              <a:rPr lang="en-AU" sz="1400" dirty="0" err="1">
                <a:solidFill>
                  <a:srgbClr val="111111"/>
                </a:solidFill>
                <a:latin typeface="Arial" panose="020B0604020202020204" pitchFamily="34" charset="0"/>
                <a:cs typeface="Arial" panose="020B0604020202020204" pitchFamily="34" charset="0"/>
              </a:rPr>
              <a:t>nhắn</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hoặc</a:t>
            </a:r>
            <a:r>
              <a:rPr lang="en-AU" sz="1400" dirty="0">
                <a:solidFill>
                  <a:srgbClr val="111111"/>
                </a:solidFill>
                <a:latin typeface="Arial" panose="020B0604020202020204" pitchFamily="34" charset="0"/>
                <a:cs typeface="Arial" panose="020B0604020202020204" pitchFamily="34" charset="0"/>
              </a:rPr>
              <a:t> email </a:t>
            </a:r>
            <a:r>
              <a:rPr lang="en-AU" sz="1400" dirty="0" err="1">
                <a:solidFill>
                  <a:srgbClr val="111111"/>
                </a:solidFill>
                <a:latin typeface="Arial" panose="020B0604020202020204" pitchFamily="34" charset="0"/>
                <a:cs typeface="Arial" panose="020B0604020202020204" pitchFamily="34" charset="0"/>
              </a:rPr>
              <a:t>có</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vẻ</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lạ</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hoặc</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yêu</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cầu</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tiền</a:t>
            </a:r>
            <a:r>
              <a:rPr lang="en-AU" sz="1400" dirty="0">
                <a:solidFill>
                  <a:srgbClr val="111111"/>
                </a:solidFill>
                <a:latin typeface="Arial" panose="020B0604020202020204" pitchFamily="34" charset="0"/>
                <a:cs typeface="Arial" panose="020B0604020202020204" pitchFamily="34" charset="0"/>
              </a:rPr>
              <a:t>:</a:t>
            </a:r>
          </a:p>
          <a:p>
            <a:pPr marL="298618" indent="-298618">
              <a:buFont typeface="Arial" panose="020B0604020202020204" pitchFamily="34" charset="0"/>
              <a:buChar char="•"/>
            </a:pPr>
            <a:r>
              <a:rPr lang="vi-VN" sz="1400" dirty="0">
                <a:solidFill>
                  <a:srgbClr val="111111"/>
                </a:solidFill>
                <a:latin typeface="+mn-lt"/>
                <a:cs typeface="Arial" panose="020B0604020202020204" pitchFamily="34" charset="0"/>
              </a:rPr>
              <a:t>Gọi cho bạn bè hoặc người thân của bạn bằng số điện thoại </a:t>
            </a:r>
            <a:r>
              <a:rPr lang="en-US" sz="1400" dirty="0" err="1">
                <a:solidFill>
                  <a:srgbClr val="111111"/>
                </a:solidFill>
                <a:latin typeface="+mn-lt"/>
                <a:cs typeface="Arial" panose="020B0604020202020204" pitchFamily="34" charset="0"/>
              </a:rPr>
              <a:t>của</a:t>
            </a:r>
            <a:r>
              <a:rPr lang="en-US" sz="1400" dirty="0">
                <a:solidFill>
                  <a:srgbClr val="111111"/>
                </a:solidFill>
                <a:latin typeface="+mn-lt"/>
                <a:cs typeface="Arial" panose="020B0604020202020204" pitchFamily="34" charset="0"/>
              </a:rPr>
              <a:t> </a:t>
            </a:r>
            <a:r>
              <a:rPr lang="en-US" sz="1400" dirty="0" err="1">
                <a:solidFill>
                  <a:srgbClr val="111111"/>
                </a:solidFill>
                <a:latin typeface="+mn-lt"/>
                <a:cs typeface="Arial" panose="020B0604020202020204" pitchFamily="34" charset="0"/>
              </a:rPr>
              <a:t>họ</a:t>
            </a:r>
            <a:r>
              <a:rPr lang="en-US" sz="1400" dirty="0">
                <a:solidFill>
                  <a:srgbClr val="111111"/>
                </a:solidFill>
                <a:latin typeface="+mn-lt"/>
                <a:cs typeface="Arial" panose="020B0604020202020204" pitchFamily="34" charset="0"/>
              </a:rPr>
              <a:t> </a:t>
            </a:r>
            <a:r>
              <a:rPr lang="en-US" sz="1400" dirty="0" err="1">
                <a:solidFill>
                  <a:srgbClr val="111111"/>
                </a:solidFill>
                <a:latin typeface="+mn-lt"/>
                <a:cs typeface="Arial" panose="020B0604020202020204" pitchFamily="34" charset="0"/>
              </a:rPr>
              <a:t>mà</a:t>
            </a:r>
            <a:r>
              <a:rPr lang="en-US" sz="1400" dirty="0">
                <a:solidFill>
                  <a:srgbClr val="111111"/>
                </a:solidFill>
                <a:latin typeface="+mn-lt"/>
                <a:cs typeface="Arial" panose="020B0604020202020204" pitchFamily="34" charset="0"/>
              </a:rPr>
              <a:t> </a:t>
            </a:r>
            <a:r>
              <a:rPr lang="en-US" sz="1400" dirty="0" err="1">
                <a:solidFill>
                  <a:srgbClr val="111111"/>
                </a:solidFill>
                <a:latin typeface="+mn-lt"/>
                <a:cs typeface="Arial" panose="020B0604020202020204" pitchFamily="34" charset="0"/>
              </a:rPr>
              <a:t>bạn</a:t>
            </a:r>
            <a:r>
              <a:rPr lang="en-US" sz="1400" dirty="0">
                <a:solidFill>
                  <a:srgbClr val="111111"/>
                </a:solidFill>
                <a:latin typeface="+mn-lt"/>
                <a:cs typeface="Arial" panose="020B0604020202020204" pitchFamily="34" charset="0"/>
              </a:rPr>
              <a:t> </a:t>
            </a:r>
            <a:r>
              <a:rPr lang="en-US" sz="1400" dirty="0" err="1">
                <a:solidFill>
                  <a:srgbClr val="111111"/>
                </a:solidFill>
                <a:latin typeface="+mn-lt"/>
                <a:cs typeface="Arial" panose="020B0604020202020204" pitchFamily="34" charset="0"/>
              </a:rPr>
              <a:t>đã</a:t>
            </a:r>
            <a:r>
              <a:rPr lang="en-US" sz="1400" dirty="0">
                <a:solidFill>
                  <a:srgbClr val="111111"/>
                </a:solidFill>
                <a:latin typeface="+mn-lt"/>
                <a:cs typeface="Arial" panose="020B0604020202020204" pitchFamily="34" charset="0"/>
              </a:rPr>
              <a:t> </a:t>
            </a:r>
            <a:r>
              <a:rPr lang="en-US" sz="1400" dirty="0" err="1">
                <a:solidFill>
                  <a:srgbClr val="111111"/>
                </a:solidFill>
                <a:latin typeface="+mn-lt"/>
                <a:cs typeface="Arial" panose="020B0604020202020204" pitchFamily="34" charset="0"/>
              </a:rPr>
              <a:t>có</a:t>
            </a:r>
            <a:r>
              <a:rPr lang="vi-VN" sz="1400" dirty="0">
                <a:solidFill>
                  <a:srgbClr val="111111"/>
                </a:solidFill>
                <a:latin typeface="+mn-lt"/>
                <a:cs typeface="Arial" panose="020B0604020202020204" pitchFamily="34" charset="0"/>
              </a:rPr>
              <a:t>. Yêu cầu họ xác minh thông tin</a:t>
            </a:r>
            <a:r>
              <a:rPr lang="en-AU" sz="1400" dirty="0">
                <a:solidFill>
                  <a:srgbClr val="111111"/>
                </a:solidFill>
                <a:latin typeface="Arial" panose="020B0604020202020204" pitchFamily="34" charset="0"/>
                <a:cs typeface="Arial" panose="020B0604020202020204" pitchFamily="34" charset="0"/>
              </a:rPr>
              <a:t>.</a:t>
            </a:r>
          </a:p>
          <a:p>
            <a:endParaRPr lang="en-AU" sz="1400" dirty="0">
              <a:solidFill>
                <a:srgbClr val="111111"/>
              </a:solidFill>
              <a:latin typeface="Arial" panose="020B0604020202020204" pitchFamily="34" charset="0"/>
              <a:cs typeface="Arial" panose="020B0604020202020204" pitchFamily="34" charset="0"/>
            </a:endParaRPr>
          </a:p>
          <a:p>
            <a:r>
              <a:rPr lang="en-AU" sz="1400" b="1" dirty="0" err="1">
                <a:solidFill>
                  <a:srgbClr val="111111"/>
                </a:solidFill>
                <a:latin typeface="Arial" panose="020B0604020202020204" pitchFamily="34" charset="0"/>
                <a:cs typeface="Arial" panose="020B0604020202020204" pitchFamily="34" charset="0"/>
              </a:rPr>
              <a:t>Lời</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Khuyên</a:t>
            </a:r>
            <a:r>
              <a:rPr lang="en-AU" sz="1400" b="1" dirty="0">
                <a:solidFill>
                  <a:srgbClr val="111111"/>
                </a:solidFill>
                <a:latin typeface="Arial" panose="020B0604020202020204" pitchFamily="34" charset="0"/>
                <a:cs typeface="Arial" panose="020B0604020202020204" pitchFamily="34" charset="0"/>
              </a:rPr>
              <a:t> 3- </a:t>
            </a:r>
            <a:r>
              <a:rPr lang="vi-VN" sz="1400" b="1" dirty="0">
                <a:solidFill>
                  <a:srgbClr val="111111"/>
                </a:solidFill>
                <a:latin typeface="+mn-lt"/>
                <a:cs typeface="Arial" panose="020B0604020202020204" pitchFamily="34" charset="0"/>
              </a:rPr>
              <a:t>Tăng Cường Mật Khẩu Của Bạn</a:t>
            </a:r>
            <a:r>
              <a:rPr lang="en-AU" sz="1400" b="1" dirty="0">
                <a:solidFill>
                  <a:srgbClr val="111111"/>
                </a:solidFill>
                <a:latin typeface="Arial" panose="020B0604020202020204" pitchFamily="34" charset="0"/>
                <a:cs typeface="Arial" panose="020B0604020202020204" pitchFamily="34" charset="0"/>
              </a:rPr>
              <a:t>:</a:t>
            </a:r>
            <a:endParaRPr lang="en-AU" sz="1400" dirty="0">
              <a:solidFill>
                <a:srgbClr val="111111"/>
              </a:solidFill>
              <a:latin typeface="Arial" panose="020B0604020202020204" pitchFamily="34" charset="0"/>
              <a:cs typeface="Arial" panose="020B0604020202020204" pitchFamily="34" charset="0"/>
            </a:endParaRPr>
          </a:p>
          <a:p>
            <a:pPr marL="298618" indent="-298618" defTabSz="955579" eaLnBrk="0" fontAlgn="base" hangingPunct="0">
              <a:spcAft>
                <a:spcPct val="0"/>
              </a:spcAft>
              <a:buFont typeface="Arial" panose="020B0604020202020204" pitchFamily="34" charset="0"/>
              <a:buChar char="•"/>
              <a:defRPr/>
            </a:pPr>
            <a:r>
              <a:rPr lang="en-AU" sz="1400" dirty="0" err="1">
                <a:solidFill>
                  <a:srgbClr val="111111"/>
                </a:solidFill>
                <a:latin typeface="Arial" panose="020B0604020202020204" pitchFamily="34" charset="0"/>
                <a:cs typeface="Arial" panose="020B0604020202020204" pitchFamily="34" charset="0"/>
              </a:rPr>
              <a:t>Tạo</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mật</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khẩu</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dài</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và</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khó</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đoán</a:t>
            </a:r>
            <a:r>
              <a:rPr lang="en-AU" sz="1400" dirty="0">
                <a:solidFill>
                  <a:srgbClr val="111111"/>
                </a:solidFill>
                <a:latin typeface="Arial" panose="020B0604020202020204" pitchFamily="34" charset="0"/>
                <a:cs typeface="Arial" panose="020B0604020202020204" pitchFamily="34" charset="0"/>
              </a:rPr>
              <a:t>. </a:t>
            </a:r>
          </a:p>
          <a:p>
            <a:pPr marL="298618" indent="-298618" defTabSz="955579" eaLnBrk="0" fontAlgn="base" hangingPunct="0">
              <a:spcAft>
                <a:spcPct val="0"/>
              </a:spcAft>
              <a:buFont typeface="Arial" panose="020B0604020202020204" pitchFamily="34" charset="0"/>
              <a:buChar char="•"/>
              <a:defRPr/>
            </a:pPr>
            <a:r>
              <a:rPr lang="en-US" sz="1400" dirty="0" err="1">
                <a:solidFill>
                  <a:srgbClr val="111111"/>
                </a:solidFill>
                <a:latin typeface="+mn-lt"/>
                <a:cs typeface="Arial" panose="020B0604020202020204" pitchFamily="34" charset="0"/>
              </a:rPr>
              <a:t>Không</a:t>
            </a:r>
            <a:r>
              <a:rPr lang="vi-VN" sz="1400" dirty="0">
                <a:solidFill>
                  <a:srgbClr val="111111"/>
                </a:solidFill>
                <a:latin typeface="+mn-lt"/>
                <a:cs typeface="Arial" panose="020B0604020202020204" pitchFamily="34" charset="0"/>
              </a:rPr>
              <a:t> sử dụng tên của bạn hoặc các từ như 'mật khẩu'</a:t>
            </a:r>
            <a:r>
              <a:rPr lang="en-AU" sz="1400" dirty="0">
                <a:solidFill>
                  <a:srgbClr val="111111"/>
                </a:solidFill>
                <a:latin typeface="Arial" panose="020B0604020202020204" pitchFamily="34" charset="0"/>
                <a:cs typeface="Arial" panose="020B0604020202020204" pitchFamily="34" charset="0"/>
              </a:rPr>
              <a:t>.</a:t>
            </a:r>
          </a:p>
          <a:p>
            <a:pPr marL="298618" indent="-298618">
              <a:buFont typeface="Arial" panose="020B0604020202020204" pitchFamily="34" charset="0"/>
              <a:buChar char="•"/>
            </a:pPr>
            <a:r>
              <a:rPr lang="vi-VN" sz="1400" dirty="0">
                <a:solidFill>
                  <a:srgbClr val="111111"/>
                </a:solidFill>
                <a:latin typeface="+mn-lt"/>
                <a:cs typeface="Arial" panose="020B0604020202020204" pitchFamily="34" charset="0"/>
              </a:rPr>
              <a:t>Kết hợp chữ hoa, chữ thường, số và ký tự đặc biệt</a:t>
            </a:r>
            <a:r>
              <a:rPr lang="en-AU" sz="1400" dirty="0">
                <a:solidFill>
                  <a:srgbClr val="111111"/>
                </a:solidFill>
                <a:latin typeface="Arial" panose="020B0604020202020204" pitchFamily="34" charset="0"/>
                <a:cs typeface="Arial" panose="020B0604020202020204" pitchFamily="34" charset="0"/>
              </a:rPr>
              <a:t>.</a:t>
            </a:r>
          </a:p>
          <a:p>
            <a:pPr marL="298618" indent="-298618">
              <a:buFont typeface="Arial" panose="020B0604020202020204" pitchFamily="34" charset="0"/>
              <a:buChar char="•"/>
            </a:pPr>
            <a:endParaRPr lang="en-AU" sz="1700" dirty="0">
              <a:solidFill>
                <a:srgbClr val="111111"/>
              </a:solidFill>
              <a:latin typeface="Arial" panose="020B0604020202020204" pitchFamily="34" charset="0"/>
              <a:cs typeface="Arial" panose="020B0604020202020204" pitchFamily="34" charset="0"/>
            </a:endParaRPr>
          </a:p>
          <a:p>
            <a:r>
              <a:rPr lang="en-AU" sz="1400" b="1" dirty="0" err="1">
                <a:solidFill>
                  <a:srgbClr val="111111"/>
                </a:solidFill>
                <a:latin typeface="Arial" panose="020B0604020202020204" pitchFamily="34" charset="0"/>
                <a:cs typeface="Arial" panose="020B0604020202020204" pitchFamily="34" charset="0"/>
              </a:rPr>
              <a:t>Lời</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Khuyên</a:t>
            </a:r>
            <a:r>
              <a:rPr lang="en-AU" sz="1400" b="1" dirty="0">
                <a:solidFill>
                  <a:srgbClr val="111111"/>
                </a:solidFill>
                <a:latin typeface="Arial" panose="020B0604020202020204" pitchFamily="34" charset="0"/>
                <a:cs typeface="Arial" panose="020B0604020202020204" pitchFamily="34" charset="0"/>
              </a:rPr>
              <a:t>  4 - </a:t>
            </a:r>
            <a:r>
              <a:rPr lang="en-AU" sz="1400" b="1" dirty="0" err="1">
                <a:solidFill>
                  <a:srgbClr val="111111"/>
                </a:solidFill>
                <a:latin typeface="Arial" panose="020B0604020202020204" pitchFamily="34" charset="0"/>
                <a:cs typeface="Arial" panose="020B0604020202020204" pitchFamily="34" charset="0"/>
              </a:rPr>
              <a:t>Cẩn</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Thận</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với</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Những</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Gì</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Bạn</a:t>
            </a:r>
            <a:r>
              <a:rPr lang="en-AU" sz="1400" b="1" dirty="0">
                <a:solidFill>
                  <a:srgbClr val="111111"/>
                </a:solidFill>
                <a:latin typeface="Arial" panose="020B0604020202020204" pitchFamily="34" charset="0"/>
                <a:cs typeface="Arial" panose="020B0604020202020204" pitchFamily="34" charset="0"/>
              </a:rPr>
              <a:t> Chia </a:t>
            </a:r>
            <a:r>
              <a:rPr lang="en-AU" sz="1400" b="1" dirty="0" err="1">
                <a:solidFill>
                  <a:srgbClr val="111111"/>
                </a:solidFill>
                <a:latin typeface="Arial" panose="020B0604020202020204" pitchFamily="34" charset="0"/>
                <a:cs typeface="Arial" panose="020B0604020202020204" pitchFamily="34" charset="0"/>
              </a:rPr>
              <a:t>Sẻ</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trên</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Mạng</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Xã</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Hội</a:t>
            </a:r>
            <a:r>
              <a:rPr lang="en-AU" sz="1400" b="1" dirty="0">
                <a:solidFill>
                  <a:srgbClr val="111111"/>
                </a:solidFill>
                <a:latin typeface="Arial" panose="020B0604020202020204" pitchFamily="34" charset="0"/>
                <a:cs typeface="Arial" panose="020B0604020202020204" pitchFamily="34" charset="0"/>
              </a:rPr>
              <a:t>:</a:t>
            </a:r>
            <a:endParaRPr lang="en-AU" sz="1400" dirty="0">
              <a:solidFill>
                <a:srgbClr val="111111"/>
              </a:solidFill>
              <a:latin typeface="Arial" panose="020B0604020202020204" pitchFamily="34" charset="0"/>
              <a:cs typeface="Arial" panose="020B0604020202020204" pitchFamily="34" charset="0"/>
            </a:endParaRPr>
          </a:p>
          <a:p>
            <a:pPr marL="298618" indent="-298618">
              <a:buFont typeface="Arial" panose="020B0604020202020204" pitchFamily="34" charset="0"/>
              <a:buChar char="•"/>
            </a:pPr>
            <a:r>
              <a:rPr lang="vi-VN" sz="1400" dirty="0">
                <a:solidFill>
                  <a:srgbClr val="111111"/>
                </a:solidFill>
                <a:latin typeface="+mn-lt"/>
                <a:cs typeface="Arial" panose="020B0604020202020204" pitchFamily="34" charset="0"/>
              </a:rPr>
              <a:t>Suy nghĩ kỹ trước khi đăng tải thông tin cá nhân lên mạng</a:t>
            </a:r>
            <a:r>
              <a:rPr lang="en-AU" sz="1400" dirty="0">
                <a:solidFill>
                  <a:srgbClr val="111111"/>
                </a:solidFill>
                <a:latin typeface="Arial" panose="020B0604020202020204" pitchFamily="34" charset="0"/>
                <a:cs typeface="Arial" panose="020B0604020202020204" pitchFamily="34" charset="0"/>
              </a:rPr>
              <a:t>.</a:t>
            </a:r>
          </a:p>
          <a:p>
            <a:pPr marL="298618" indent="-298618">
              <a:buFont typeface="Arial" panose="020B0604020202020204" pitchFamily="34" charset="0"/>
              <a:buChar char="•"/>
            </a:pPr>
            <a:r>
              <a:rPr lang="en-AU" sz="1400" dirty="0" err="1">
                <a:solidFill>
                  <a:srgbClr val="111111"/>
                </a:solidFill>
                <a:latin typeface="Arial" panose="020B0604020202020204" pitchFamily="34" charset="0"/>
                <a:cs typeface="Arial" panose="020B0604020202020204" pitchFamily="34" charset="0"/>
              </a:rPr>
              <a:t>Kiểm</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tra</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xem</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ảnh</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có</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vô</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tình</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chứa</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thông</a:t>
            </a:r>
            <a:r>
              <a:rPr lang="en-AU" sz="1400" dirty="0">
                <a:solidFill>
                  <a:srgbClr val="111111"/>
                </a:solidFill>
                <a:latin typeface="Arial" panose="020B0604020202020204" pitchFamily="34" charset="0"/>
                <a:cs typeface="Arial" panose="020B0604020202020204" pitchFamily="34" charset="0"/>
              </a:rPr>
              <a:t> tin </a:t>
            </a:r>
            <a:r>
              <a:rPr lang="en-AU" sz="1400" dirty="0" err="1">
                <a:solidFill>
                  <a:srgbClr val="111111"/>
                </a:solidFill>
                <a:latin typeface="Arial" panose="020B0604020202020204" pitchFamily="34" charset="0"/>
                <a:cs typeface="Arial" panose="020B0604020202020204" pitchFamily="34" charset="0"/>
              </a:rPr>
              <a:t>cá</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nhân</a:t>
            </a:r>
            <a:r>
              <a:rPr lang="en-AU" sz="1400" dirty="0">
                <a:solidFill>
                  <a:srgbClr val="111111"/>
                </a:solidFill>
                <a:latin typeface="Arial" panose="020B0604020202020204" pitchFamily="34" charset="0"/>
                <a:cs typeface="Arial" panose="020B0604020202020204" pitchFamily="34" charset="0"/>
              </a:rPr>
              <a:t> hay </a:t>
            </a:r>
            <a:r>
              <a:rPr lang="en-AU" sz="1400" dirty="0" err="1">
                <a:solidFill>
                  <a:srgbClr val="111111"/>
                </a:solidFill>
                <a:latin typeface="Arial" panose="020B0604020202020204" pitchFamily="34" charset="0"/>
                <a:cs typeface="Arial" panose="020B0604020202020204" pitchFamily="34" charset="0"/>
              </a:rPr>
              <a:t>không</a:t>
            </a:r>
            <a:r>
              <a:rPr lang="en-AU" sz="1400" dirty="0">
                <a:solidFill>
                  <a:srgbClr val="111111"/>
                </a:solidFill>
                <a:latin typeface="Arial" panose="020B0604020202020204" pitchFamily="34" charset="0"/>
                <a:cs typeface="Arial" panose="020B0604020202020204" pitchFamily="34" charset="0"/>
              </a:rPr>
              <a:t>.</a:t>
            </a:r>
          </a:p>
          <a:p>
            <a:pPr marL="298618" indent="-298618">
              <a:buFont typeface="Arial" panose="020B0604020202020204" pitchFamily="34" charset="0"/>
              <a:buChar char="•"/>
            </a:pPr>
            <a:endParaRPr lang="en-AU" sz="1700" b="1" dirty="0">
              <a:solidFill>
                <a:srgbClr val="111111"/>
              </a:solidFill>
              <a:latin typeface="Arial" panose="020B0604020202020204" pitchFamily="34" charset="0"/>
              <a:cs typeface="Arial" panose="020B0604020202020204" pitchFamily="34" charset="0"/>
            </a:endParaRPr>
          </a:p>
          <a:p>
            <a:r>
              <a:rPr lang="en-AU" sz="1400" b="1" dirty="0" err="1">
                <a:solidFill>
                  <a:srgbClr val="111111"/>
                </a:solidFill>
                <a:latin typeface="Arial" panose="020B0604020202020204" pitchFamily="34" charset="0"/>
                <a:cs typeface="Arial" panose="020B0604020202020204" pitchFamily="34" charset="0"/>
              </a:rPr>
              <a:t>Lời</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Khuyên</a:t>
            </a:r>
            <a:r>
              <a:rPr lang="en-AU" sz="1400" b="1" dirty="0">
                <a:solidFill>
                  <a:srgbClr val="111111"/>
                </a:solidFill>
                <a:latin typeface="Arial" panose="020B0604020202020204" pitchFamily="34" charset="0"/>
                <a:cs typeface="Arial" panose="020B0604020202020204" pitchFamily="34" charset="0"/>
              </a:rPr>
              <a:t> 5 - Tin </a:t>
            </a:r>
            <a:r>
              <a:rPr lang="en-AU" sz="1400" b="1" dirty="0" err="1">
                <a:solidFill>
                  <a:srgbClr val="111111"/>
                </a:solidFill>
                <a:latin typeface="Arial" panose="020B0604020202020204" pitchFamily="34" charset="0"/>
                <a:cs typeface="Arial" panose="020B0604020202020204" pitchFamily="34" charset="0"/>
              </a:rPr>
              <a:t>Vào</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Trực</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Giác</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Của</a:t>
            </a:r>
            <a:r>
              <a:rPr lang="en-AU" sz="1400" b="1" dirty="0">
                <a:solidFill>
                  <a:srgbClr val="111111"/>
                </a:solidFill>
                <a:latin typeface="Arial" panose="020B0604020202020204" pitchFamily="34" charset="0"/>
                <a:cs typeface="Arial" panose="020B0604020202020204" pitchFamily="34" charset="0"/>
              </a:rPr>
              <a:t> </a:t>
            </a:r>
            <a:r>
              <a:rPr lang="en-AU" sz="1400" b="1" dirty="0" err="1">
                <a:solidFill>
                  <a:srgbClr val="111111"/>
                </a:solidFill>
                <a:latin typeface="Arial" panose="020B0604020202020204" pitchFamily="34" charset="0"/>
                <a:cs typeface="Arial" panose="020B0604020202020204" pitchFamily="34" charset="0"/>
              </a:rPr>
              <a:t>Bạn</a:t>
            </a:r>
            <a:r>
              <a:rPr lang="en-AU" sz="1400" b="1" dirty="0">
                <a:solidFill>
                  <a:srgbClr val="111111"/>
                </a:solidFill>
                <a:latin typeface="Arial" panose="020B0604020202020204" pitchFamily="34" charset="0"/>
                <a:cs typeface="Arial" panose="020B0604020202020204" pitchFamily="34" charset="0"/>
              </a:rPr>
              <a:t>:</a:t>
            </a:r>
            <a:endParaRPr lang="en-AU" sz="1400" dirty="0">
              <a:solidFill>
                <a:srgbClr val="111111"/>
              </a:solidFill>
              <a:latin typeface="Arial" panose="020B0604020202020204" pitchFamily="34" charset="0"/>
              <a:cs typeface="Arial" panose="020B0604020202020204" pitchFamily="34" charset="0"/>
            </a:endParaRPr>
          </a:p>
          <a:p>
            <a:pPr marL="298618" indent="-298618">
              <a:buFont typeface="Arial" panose="020B0604020202020204" pitchFamily="34" charset="0"/>
              <a:buChar char="•"/>
            </a:pPr>
            <a:r>
              <a:rPr lang="en-AU" sz="1400" dirty="0" err="1">
                <a:solidFill>
                  <a:srgbClr val="111111"/>
                </a:solidFill>
                <a:latin typeface="Arial" panose="020B0604020202020204" pitchFamily="34" charset="0"/>
                <a:cs typeface="Arial" panose="020B0604020202020204" pitchFamily="34" charset="0"/>
              </a:rPr>
              <a:t>Không</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nhấp</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vào</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các</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liên</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kết</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đáng</a:t>
            </a:r>
            <a:r>
              <a:rPr lang="en-AU" sz="1400" dirty="0">
                <a:solidFill>
                  <a:srgbClr val="111111"/>
                </a:solidFill>
                <a:latin typeface="Arial" panose="020B0604020202020204" pitchFamily="34" charset="0"/>
                <a:cs typeface="Arial" panose="020B0604020202020204" pitchFamily="34" charset="0"/>
              </a:rPr>
              <a:t> </a:t>
            </a:r>
            <a:r>
              <a:rPr lang="en-AU" sz="1400" dirty="0" err="1">
                <a:solidFill>
                  <a:srgbClr val="111111"/>
                </a:solidFill>
                <a:latin typeface="Arial" panose="020B0604020202020204" pitchFamily="34" charset="0"/>
                <a:cs typeface="Arial" panose="020B0604020202020204" pitchFamily="34" charset="0"/>
              </a:rPr>
              <a:t>ngờ</a:t>
            </a:r>
            <a:r>
              <a:rPr lang="en-AU" sz="1400" dirty="0">
                <a:solidFill>
                  <a:srgbClr val="111111"/>
                </a:solidFill>
                <a:latin typeface="Arial" panose="020B0604020202020204" pitchFamily="34" charset="0"/>
                <a:cs typeface="Arial" panose="020B0604020202020204" pitchFamily="34" charset="0"/>
              </a:rPr>
              <a:t>.</a:t>
            </a:r>
          </a:p>
          <a:p>
            <a:pPr marL="298618" indent="-298618">
              <a:buFont typeface="Arial" panose="020B0604020202020204" pitchFamily="34" charset="0"/>
              <a:buChar char="•"/>
            </a:pPr>
            <a:r>
              <a:rPr lang="vi-VN" sz="1400" dirty="0">
                <a:solidFill>
                  <a:srgbClr val="111111"/>
                </a:solidFill>
                <a:latin typeface="+mn-lt"/>
                <a:cs typeface="Arial" panose="020B0604020202020204" pitchFamily="34" charset="0"/>
              </a:rPr>
              <a:t>Cẩn thận với những người liên hệ không quen biết trên mạng</a:t>
            </a:r>
            <a:r>
              <a:rPr lang="en-AU" sz="1400" dirty="0">
                <a:solidFill>
                  <a:srgbClr val="111111"/>
                </a:solidFill>
                <a:latin typeface="Arial" panose="020B0604020202020204" pitchFamily="34" charset="0"/>
                <a:cs typeface="Arial" panose="020B0604020202020204" pitchFamily="34" charset="0"/>
              </a:rPr>
              <a:t>. </a:t>
            </a:r>
          </a:p>
          <a:p>
            <a:pPr marL="298618" indent="-298618">
              <a:buFont typeface="Arial" panose="020B0604020202020204" pitchFamily="34" charset="0"/>
              <a:buChar char="•"/>
            </a:pPr>
            <a:r>
              <a:rPr lang="en-US" sz="1400" dirty="0">
                <a:solidFill>
                  <a:srgbClr val="111111"/>
                </a:solidFill>
                <a:latin typeface="+mn-lt"/>
                <a:cs typeface="Arial" panose="020B0604020202020204" pitchFamily="34" charset="0"/>
              </a:rPr>
              <a:t>L</a:t>
            </a:r>
            <a:r>
              <a:rPr lang="vi-VN" sz="1400" dirty="0">
                <a:solidFill>
                  <a:srgbClr val="111111"/>
                </a:solidFill>
                <a:latin typeface="+mn-lt"/>
                <a:cs typeface="Arial" panose="020B0604020202020204" pitchFamily="34" charset="0"/>
              </a:rPr>
              <a:t>uôn cảnh giác và tin tưởng vào trực giác của mình</a:t>
            </a:r>
            <a:r>
              <a:rPr lang="en-AU" sz="1400" dirty="0">
                <a:solidFill>
                  <a:srgbClr val="111111"/>
                </a:solidFill>
                <a:latin typeface="Arial" panose="020B0604020202020204" pitchFamily="34" charset="0"/>
                <a:cs typeface="Arial" panose="020B0604020202020204" pitchFamily="34" charset="0"/>
              </a:rPr>
              <a:t>.</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0916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28</a:t>
            </a:fld>
            <a:endParaRPr lang="en-AU"/>
          </a:p>
        </p:txBody>
      </p:sp>
    </p:spTree>
    <p:extLst>
      <p:ext uri="{BB962C8B-B14F-4D97-AF65-F5344CB8AC3E}">
        <p14:creationId xmlns:p14="http://schemas.microsoft.com/office/powerpoint/2010/main" val="1449539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29</a:t>
            </a:fld>
            <a:endParaRPr lang="en-AU"/>
          </a:p>
        </p:txBody>
      </p:sp>
    </p:spTree>
    <p:extLst>
      <p:ext uri="{BB962C8B-B14F-4D97-AF65-F5344CB8AC3E}">
        <p14:creationId xmlns:p14="http://schemas.microsoft.com/office/powerpoint/2010/main" val="837093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3</a:t>
            </a:fld>
            <a:endParaRPr lang="en-AU"/>
          </a:p>
        </p:txBody>
      </p:sp>
    </p:spTree>
    <p:extLst>
      <p:ext uri="{BB962C8B-B14F-4D97-AF65-F5344CB8AC3E}">
        <p14:creationId xmlns:p14="http://schemas.microsoft.com/office/powerpoint/2010/main" val="3584942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52AB3-E29D-49C7-B415-D601D59D8F61}" type="slidenum">
              <a:rPr lang="en-AU" smtClean="0"/>
              <a:t>30</a:t>
            </a:fld>
            <a:endParaRPr lang="en-AU"/>
          </a:p>
        </p:txBody>
      </p:sp>
    </p:spTree>
    <p:extLst>
      <p:ext uri="{BB962C8B-B14F-4D97-AF65-F5344CB8AC3E}">
        <p14:creationId xmlns:p14="http://schemas.microsoft.com/office/powerpoint/2010/main" val="3172242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6AEC8-6C29-9EA2-4A11-2C54A66EB1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6EEE4-F929-0ADD-0378-B9769C26228E}"/>
              </a:ext>
            </a:extLst>
          </p:cNvPr>
          <p:cNvSpPr>
            <a:spLocks noGrp="1" noRot="1" noChangeAspect="1"/>
          </p:cNvSpPr>
          <p:nvPr>
            <p:ph type="sldImg"/>
          </p:nvPr>
        </p:nvSpPr>
        <p:spPr>
          <a:xfrm>
            <a:off x="136525" y="423863"/>
            <a:ext cx="6464300" cy="3636962"/>
          </a:xfrm>
        </p:spPr>
      </p:sp>
      <p:sp>
        <p:nvSpPr>
          <p:cNvPr id="3" name="Notes Placeholder 2">
            <a:extLst>
              <a:ext uri="{FF2B5EF4-FFF2-40B4-BE49-F238E27FC236}">
                <a16:creationId xmlns:a16="http://schemas.microsoft.com/office/drawing/2014/main" id="{430DDE82-788B-9800-CB20-3BBE7A874D12}"/>
              </a:ext>
            </a:extLst>
          </p:cNvPr>
          <p:cNvSpPr>
            <a:spLocks noGrp="1"/>
          </p:cNvSpPr>
          <p:nvPr>
            <p:ph type="body" idx="1"/>
          </p:nvPr>
        </p:nvSpPr>
        <p:spPr>
          <a:xfrm>
            <a:off x="418563" y="4205035"/>
            <a:ext cx="5900759" cy="5928409"/>
          </a:xfrm>
        </p:spPr>
        <p:txBody>
          <a:bodyPr/>
          <a:lstStyle/>
          <a:p>
            <a:endParaRPr lang="en-AU"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260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F9722-98C5-5E55-8F36-9A93D3D28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643DA-2127-29D4-F009-837012D31B4D}"/>
              </a:ext>
            </a:extLst>
          </p:cNvPr>
          <p:cNvSpPr>
            <a:spLocks noGrp="1" noRot="1" noChangeAspect="1"/>
          </p:cNvSpPr>
          <p:nvPr>
            <p:ph type="sldImg"/>
          </p:nvPr>
        </p:nvSpPr>
        <p:spPr>
          <a:xfrm>
            <a:off x="136525" y="423863"/>
            <a:ext cx="6464300" cy="3636962"/>
          </a:xfrm>
        </p:spPr>
      </p:sp>
      <p:sp>
        <p:nvSpPr>
          <p:cNvPr id="3" name="Notes Placeholder 2">
            <a:extLst>
              <a:ext uri="{FF2B5EF4-FFF2-40B4-BE49-F238E27FC236}">
                <a16:creationId xmlns:a16="http://schemas.microsoft.com/office/drawing/2014/main" id="{3AB0B332-F7CA-CA9A-5984-EE9B37ACA6E3}"/>
              </a:ext>
            </a:extLst>
          </p:cNvPr>
          <p:cNvSpPr>
            <a:spLocks noGrp="1"/>
          </p:cNvSpPr>
          <p:nvPr>
            <p:ph type="body" idx="1"/>
          </p:nvPr>
        </p:nvSpPr>
        <p:spPr>
          <a:xfrm>
            <a:off x="418563" y="4205035"/>
            <a:ext cx="5900759" cy="5928409"/>
          </a:xfrm>
        </p:spPr>
        <p:txBody>
          <a:bodyPr/>
          <a:lstStyle/>
          <a:p>
            <a:endParaRPr lang="en-AU"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5151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33</a:t>
            </a:fld>
            <a:endParaRPr lang="en-AU"/>
          </a:p>
        </p:txBody>
      </p:sp>
    </p:spTree>
    <p:extLst>
      <p:ext uri="{BB962C8B-B14F-4D97-AF65-F5344CB8AC3E}">
        <p14:creationId xmlns:p14="http://schemas.microsoft.com/office/powerpoint/2010/main" val="2156054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4</a:t>
            </a:fld>
            <a:endParaRPr lang="en-AU"/>
          </a:p>
        </p:txBody>
      </p:sp>
    </p:spTree>
    <p:extLst>
      <p:ext uri="{BB962C8B-B14F-4D97-AF65-F5344CB8AC3E}">
        <p14:creationId xmlns:p14="http://schemas.microsoft.com/office/powerpoint/2010/main" val="3843033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5</a:t>
            </a:fld>
            <a:endParaRPr lang="en-AU"/>
          </a:p>
        </p:txBody>
      </p:sp>
    </p:spTree>
    <p:extLst>
      <p:ext uri="{BB962C8B-B14F-4D97-AF65-F5344CB8AC3E}">
        <p14:creationId xmlns:p14="http://schemas.microsoft.com/office/powerpoint/2010/main" val="64977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6</a:t>
            </a:fld>
            <a:endParaRPr lang="en-AU"/>
          </a:p>
        </p:txBody>
      </p:sp>
    </p:spTree>
    <p:extLst>
      <p:ext uri="{BB962C8B-B14F-4D97-AF65-F5344CB8AC3E}">
        <p14:creationId xmlns:p14="http://schemas.microsoft.com/office/powerpoint/2010/main" val="325227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7</a:t>
            </a:fld>
            <a:endParaRPr lang="en-AU"/>
          </a:p>
        </p:txBody>
      </p:sp>
    </p:spTree>
    <p:extLst>
      <p:ext uri="{BB962C8B-B14F-4D97-AF65-F5344CB8AC3E}">
        <p14:creationId xmlns:p14="http://schemas.microsoft.com/office/powerpoint/2010/main" val="917365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8</a:t>
            </a:fld>
            <a:endParaRPr lang="en-AU"/>
          </a:p>
        </p:txBody>
      </p:sp>
    </p:spTree>
    <p:extLst>
      <p:ext uri="{BB962C8B-B14F-4D97-AF65-F5344CB8AC3E}">
        <p14:creationId xmlns:p14="http://schemas.microsoft.com/office/powerpoint/2010/main" val="2815565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B52AB3-E29D-49C7-B415-D601D59D8F61}" type="slidenum">
              <a:rPr lang="en-AU" smtClean="0"/>
              <a:t>9</a:t>
            </a:fld>
            <a:endParaRPr lang="en-AU"/>
          </a:p>
        </p:txBody>
      </p:sp>
    </p:spTree>
    <p:extLst>
      <p:ext uri="{BB962C8B-B14F-4D97-AF65-F5344CB8AC3E}">
        <p14:creationId xmlns:p14="http://schemas.microsoft.com/office/powerpoint/2010/main" val="1916800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5D43F-E616-41DF-C83D-9DB9880C473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BFD2B08E-F752-F3B0-91AC-C143BC748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A5A914A5-D2CF-FDCE-6E4F-DE68AC994B52}"/>
              </a:ext>
            </a:extLst>
          </p:cNvPr>
          <p:cNvSpPr>
            <a:spLocks noGrp="1"/>
          </p:cNvSpPr>
          <p:nvPr>
            <p:ph type="dt" sz="half" idx="10"/>
          </p:nvPr>
        </p:nvSpPr>
        <p:spPr/>
        <p:txBody>
          <a:bodyPr/>
          <a:lstStyle/>
          <a:p>
            <a:fld id="{B06523F3-3B8B-6043-AADC-AA157250FE56}" type="datetimeFigureOut">
              <a:rPr lang="en-AU" smtClean="0"/>
              <a:t>11/03/2026</a:t>
            </a:fld>
            <a:endParaRPr lang="en-AU"/>
          </a:p>
        </p:txBody>
      </p:sp>
      <p:sp>
        <p:nvSpPr>
          <p:cNvPr id="5" name="Footer Placeholder 4">
            <a:extLst>
              <a:ext uri="{FF2B5EF4-FFF2-40B4-BE49-F238E27FC236}">
                <a16:creationId xmlns:a16="http://schemas.microsoft.com/office/drawing/2014/main" id="{A0FFBB63-06BA-2CE5-CEEB-3A78CA96EB2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7BE4C20-6AD1-BF57-BE4C-EDC10CA31F4B}"/>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4003680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7792-A3F6-532F-2428-FDED13D2147D}"/>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559025CE-C685-593D-70E8-CC3951155D6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3EA0DFC8-51E6-347E-16B3-81DFFACB0B6B}"/>
              </a:ext>
            </a:extLst>
          </p:cNvPr>
          <p:cNvSpPr>
            <a:spLocks noGrp="1"/>
          </p:cNvSpPr>
          <p:nvPr>
            <p:ph type="dt" sz="half" idx="10"/>
          </p:nvPr>
        </p:nvSpPr>
        <p:spPr/>
        <p:txBody>
          <a:bodyPr/>
          <a:lstStyle/>
          <a:p>
            <a:fld id="{B06523F3-3B8B-6043-AADC-AA157250FE56}" type="datetimeFigureOut">
              <a:rPr lang="en-AU" smtClean="0"/>
              <a:t>11/03/2026</a:t>
            </a:fld>
            <a:endParaRPr lang="en-AU"/>
          </a:p>
        </p:txBody>
      </p:sp>
      <p:sp>
        <p:nvSpPr>
          <p:cNvPr id="5" name="Footer Placeholder 4">
            <a:extLst>
              <a:ext uri="{FF2B5EF4-FFF2-40B4-BE49-F238E27FC236}">
                <a16:creationId xmlns:a16="http://schemas.microsoft.com/office/drawing/2014/main" id="{8B053C13-2086-015A-0F85-3E11AD666DF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CBAC470-0685-5D20-187E-E42698E23A1B}"/>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581529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7A20D3-D13E-0980-95D7-89146A1083F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0E311ED2-723E-D0EC-5AF2-301A02D7EA8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C1FE1B97-C92B-8423-70A9-F07589DC9A4D}"/>
              </a:ext>
            </a:extLst>
          </p:cNvPr>
          <p:cNvSpPr>
            <a:spLocks noGrp="1"/>
          </p:cNvSpPr>
          <p:nvPr>
            <p:ph type="dt" sz="half" idx="10"/>
          </p:nvPr>
        </p:nvSpPr>
        <p:spPr/>
        <p:txBody>
          <a:bodyPr/>
          <a:lstStyle/>
          <a:p>
            <a:fld id="{B06523F3-3B8B-6043-AADC-AA157250FE56}" type="datetimeFigureOut">
              <a:rPr lang="en-AU" smtClean="0"/>
              <a:t>11/03/2026</a:t>
            </a:fld>
            <a:endParaRPr lang="en-AU"/>
          </a:p>
        </p:txBody>
      </p:sp>
      <p:sp>
        <p:nvSpPr>
          <p:cNvPr id="5" name="Footer Placeholder 4">
            <a:extLst>
              <a:ext uri="{FF2B5EF4-FFF2-40B4-BE49-F238E27FC236}">
                <a16:creationId xmlns:a16="http://schemas.microsoft.com/office/drawing/2014/main" id="{8EC77C23-C39C-A56E-268F-B488FBAF84A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BEAA54A-4920-E109-8C3A-7CDB69C9EB70}"/>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1475132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Footer Placeholder 4">
            <a:extLst>
              <a:ext uri="{FF2B5EF4-FFF2-40B4-BE49-F238E27FC236}">
                <a16:creationId xmlns:a16="http://schemas.microsoft.com/office/drawing/2014/main" id="{5296D1FC-779E-EE88-C5A3-6B91D49023BD}"/>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id="{54BFBC40-8F42-4DC6-BB17-F7273E7EC166}"/>
              </a:ext>
            </a:extLst>
          </p:cNvPr>
          <p:cNvSpPr>
            <a:spLocks noGrp="1"/>
          </p:cNvSpPr>
          <p:nvPr>
            <p:ph type="sldNum" sz="quarter" idx="11"/>
          </p:nvPr>
        </p:nvSpPr>
        <p:spPr/>
        <p:txBody>
          <a:bodyPr/>
          <a:lstStyle>
            <a:lvl1pPr>
              <a:defRPr/>
            </a:lvl1pPr>
          </a:lstStyle>
          <a:p>
            <a:pPr>
              <a:defRPr/>
            </a:pPr>
            <a:fld id="{886E6E1D-8E7D-44ED-A4F5-C3BD169B5746}" type="slidenum">
              <a:rPr lang="en-AU" altLang="en-US"/>
              <a:pPr>
                <a:defRPr/>
              </a:pPr>
              <a:t>‹#›</a:t>
            </a:fld>
            <a:endParaRPr lang="en-AU" altLang="en-US"/>
          </a:p>
        </p:txBody>
      </p:sp>
    </p:spTree>
    <p:extLst>
      <p:ext uri="{BB962C8B-B14F-4D97-AF65-F5344CB8AC3E}">
        <p14:creationId xmlns:p14="http://schemas.microsoft.com/office/powerpoint/2010/main" val="1432480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1B9AF5C3-C92C-F168-3F19-F6BA844F5652}"/>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id="{B8124024-1A60-1CE9-3960-C9FED641F86D}"/>
              </a:ext>
            </a:extLst>
          </p:cNvPr>
          <p:cNvSpPr>
            <a:spLocks noGrp="1"/>
          </p:cNvSpPr>
          <p:nvPr>
            <p:ph type="sldNum" sz="quarter" idx="11"/>
          </p:nvPr>
        </p:nvSpPr>
        <p:spPr/>
        <p:txBody>
          <a:bodyPr/>
          <a:lstStyle>
            <a:lvl1pPr>
              <a:defRPr/>
            </a:lvl1pPr>
          </a:lstStyle>
          <a:p>
            <a:pPr>
              <a:defRPr/>
            </a:pPr>
            <a:fld id="{0A31E44B-B963-423F-8172-990928AF2B84}" type="slidenum">
              <a:rPr lang="en-AU" altLang="en-US"/>
              <a:pPr>
                <a:defRPr/>
              </a:pPr>
              <a:t>‹#›</a:t>
            </a:fld>
            <a:endParaRPr lang="en-AU" altLang="en-US"/>
          </a:p>
        </p:txBody>
      </p:sp>
    </p:spTree>
    <p:extLst>
      <p:ext uri="{BB962C8B-B14F-4D97-AF65-F5344CB8AC3E}">
        <p14:creationId xmlns:p14="http://schemas.microsoft.com/office/powerpoint/2010/main" val="620638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Footer Placeholder 4">
            <a:extLst>
              <a:ext uri="{FF2B5EF4-FFF2-40B4-BE49-F238E27FC236}">
                <a16:creationId xmlns:a16="http://schemas.microsoft.com/office/drawing/2014/main" id="{4F0A1E8B-AC3E-3291-F4EF-000ED97B5C5E}"/>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id="{00143284-FCFD-F2D3-F165-5A5300E2A4DE}"/>
              </a:ext>
            </a:extLst>
          </p:cNvPr>
          <p:cNvSpPr>
            <a:spLocks noGrp="1"/>
          </p:cNvSpPr>
          <p:nvPr>
            <p:ph type="sldNum" sz="quarter" idx="11"/>
          </p:nvPr>
        </p:nvSpPr>
        <p:spPr/>
        <p:txBody>
          <a:bodyPr/>
          <a:lstStyle>
            <a:lvl1pPr>
              <a:defRPr/>
            </a:lvl1pPr>
          </a:lstStyle>
          <a:p>
            <a:pPr>
              <a:defRPr/>
            </a:pPr>
            <a:fld id="{F8EF17D5-A82E-47BA-A9A3-36F64F7ADD9A}" type="slidenum">
              <a:rPr lang="en-AU" altLang="en-US"/>
              <a:pPr>
                <a:defRPr/>
              </a:pPr>
              <a:t>‹#›</a:t>
            </a:fld>
            <a:endParaRPr lang="en-AU" altLang="en-US"/>
          </a:p>
        </p:txBody>
      </p:sp>
    </p:spTree>
    <p:extLst>
      <p:ext uri="{BB962C8B-B14F-4D97-AF65-F5344CB8AC3E}">
        <p14:creationId xmlns:p14="http://schemas.microsoft.com/office/powerpoint/2010/main" val="33158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Header with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75366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1DF1E2D9-5295-4A66-6916-6B40D470A326}"/>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6" name="Slide Number Placeholder 5">
            <a:extLst>
              <a:ext uri="{FF2B5EF4-FFF2-40B4-BE49-F238E27FC236}">
                <a16:creationId xmlns:a16="http://schemas.microsoft.com/office/drawing/2014/main" id="{DF3E2EAB-9E8A-34BB-E3B1-138A75DF3578}"/>
              </a:ext>
            </a:extLst>
          </p:cNvPr>
          <p:cNvSpPr>
            <a:spLocks noGrp="1"/>
          </p:cNvSpPr>
          <p:nvPr>
            <p:ph type="sldNum" sz="quarter" idx="11"/>
          </p:nvPr>
        </p:nvSpPr>
        <p:spPr/>
        <p:txBody>
          <a:bodyPr/>
          <a:lstStyle>
            <a:lvl1pPr>
              <a:defRPr/>
            </a:lvl1pPr>
          </a:lstStyle>
          <a:p>
            <a:pPr>
              <a:defRPr/>
            </a:pPr>
            <a:fld id="{3CC9AF4E-62BB-46E2-9162-30650D4FD585}" type="slidenum">
              <a:rPr lang="en-AU" altLang="en-US"/>
              <a:pPr>
                <a:defRPr/>
              </a:pPr>
              <a:t>‹#›</a:t>
            </a:fld>
            <a:endParaRPr lang="en-AU" altLang="en-US"/>
          </a:p>
        </p:txBody>
      </p:sp>
    </p:spTree>
    <p:extLst>
      <p:ext uri="{BB962C8B-B14F-4D97-AF65-F5344CB8AC3E}">
        <p14:creationId xmlns:p14="http://schemas.microsoft.com/office/powerpoint/2010/main" val="4068236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243326"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4">
            <a:extLst>
              <a:ext uri="{FF2B5EF4-FFF2-40B4-BE49-F238E27FC236}">
                <a16:creationId xmlns:a16="http://schemas.microsoft.com/office/drawing/2014/main" id="{CC5268B8-7AD0-EB0C-EC0D-05F4EEB9A0B7}"/>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8" name="Slide Number Placeholder 5">
            <a:extLst>
              <a:ext uri="{FF2B5EF4-FFF2-40B4-BE49-F238E27FC236}">
                <a16:creationId xmlns:a16="http://schemas.microsoft.com/office/drawing/2014/main" id="{5686C75F-120C-3068-75BE-B0716431F4C5}"/>
              </a:ext>
            </a:extLst>
          </p:cNvPr>
          <p:cNvSpPr>
            <a:spLocks noGrp="1"/>
          </p:cNvSpPr>
          <p:nvPr>
            <p:ph type="sldNum" sz="quarter" idx="11"/>
          </p:nvPr>
        </p:nvSpPr>
        <p:spPr/>
        <p:txBody>
          <a:bodyPr/>
          <a:lstStyle>
            <a:lvl1pPr>
              <a:defRPr/>
            </a:lvl1pPr>
          </a:lstStyle>
          <a:p>
            <a:pPr>
              <a:defRPr/>
            </a:pPr>
            <a:fld id="{1CD564C0-AD6B-46FC-9DC4-29320E75609B}" type="slidenum">
              <a:rPr lang="en-AU" altLang="en-US"/>
              <a:pPr>
                <a:defRPr/>
              </a:pPr>
              <a:t>‹#›</a:t>
            </a:fld>
            <a:endParaRPr lang="en-AU" altLang="en-US"/>
          </a:p>
        </p:txBody>
      </p:sp>
    </p:spTree>
    <p:extLst>
      <p:ext uri="{BB962C8B-B14F-4D97-AF65-F5344CB8AC3E}">
        <p14:creationId xmlns:p14="http://schemas.microsoft.com/office/powerpoint/2010/main" val="2063131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4">
            <a:extLst>
              <a:ext uri="{FF2B5EF4-FFF2-40B4-BE49-F238E27FC236}">
                <a16:creationId xmlns:a16="http://schemas.microsoft.com/office/drawing/2014/main" id="{D690C9A8-BB7F-16DB-C3DB-37CE7136ED1F}"/>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4" name="Slide Number Placeholder 5">
            <a:extLst>
              <a:ext uri="{FF2B5EF4-FFF2-40B4-BE49-F238E27FC236}">
                <a16:creationId xmlns:a16="http://schemas.microsoft.com/office/drawing/2014/main" id="{3F196E8B-ADF1-312E-6ABD-1B6C0A973340}"/>
              </a:ext>
            </a:extLst>
          </p:cNvPr>
          <p:cNvSpPr>
            <a:spLocks noGrp="1"/>
          </p:cNvSpPr>
          <p:nvPr>
            <p:ph type="sldNum" sz="quarter" idx="11"/>
          </p:nvPr>
        </p:nvSpPr>
        <p:spPr/>
        <p:txBody>
          <a:bodyPr/>
          <a:lstStyle>
            <a:lvl1pPr>
              <a:defRPr/>
            </a:lvl1pPr>
          </a:lstStyle>
          <a:p>
            <a:pPr>
              <a:defRPr/>
            </a:pPr>
            <a:fld id="{C114D69A-02AB-4368-AF1C-6D7D24B735EA}" type="slidenum">
              <a:rPr lang="en-AU" altLang="en-US"/>
              <a:pPr>
                <a:defRPr/>
              </a:pPr>
              <a:t>‹#›</a:t>
            </a:fld>
            <a:endParaRPr lang="en-AU" altLang="en-US"/>
          </a:p>
        </p:txBody>
      </p:sp>
    </p:spTree>
    <p:extLst>
      <p:ext uri="{BB962C8B-B14F-4D97-AF65-F5344CB8AC3E}">
        <p14:creationId xmlns:p14="http://schemas.microsoft.com/office/powerpoint/2010/main" val="2585101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B3C4869D-EDA1-6285-46EC-368A63A8C054}"/>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3" name="Slide Number Placeholder 5">
            <a:extLst>
              <a:ext uri="{FF2B5EF4-FFF2-40B4-BE49-F238E27FC236}">
                <a16:creationId xmlns:a16="http://schemas.microsoft.com/office/drawing/2014/main" id="{1892EC90-32CA-B4FD-A402-79730F55B184}"/>
              </a:ext>
            </a:extLst>
          </p:cNvPr>
          <p:cNvSpPr>
            <a:spLocks noGrp="1"/>
          </p:cNvSpPr>
          <p:nvPr>
            <p:ph type="sldNum" sz="quarter" idx="11"/>
          </p:nvPr>
        </p:nvSpPr>
        <p:spPr/>
        <p:txBody>
          <a:bodyPr/>
          <a:lstStyle>
            <a:lvl1pPr>
              <a:defRPr/>
            </a:lvl1pPr>
          </a:lstStyle>
          <a:p>
            <a:pPr>
              <a:defRPr/>
            </a:pPr>
            <a:fld id="{674DFD16-4D30-4185-AAA8-6AB9346BE2DF}" type="slidenum">
              <a:rPr lang="en-AU" altLang="en-US"/>
              <a:pPr>
                <a:defRPr/>
              </a:pPr>
              <a:t>‹#›</a:t>
            </a:fld>
            <a:endParaRPr lang="en-AU" altLang="en-US"/>
          </a:p>
        </p:txBody>
      </p:sp>
    </p:spTree>
    <p:extLst>
      <p:ext uri="{BB962C8B-B14F-4D97-AF65-F5344CB8AC3E}">
        <p14:creationId xmlns:p14="http://schemas.microsoft.com/office/powerpoint/2010/main" val="287588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C6089-82F9-90B6-80F6-B14DF83A8B55}"/>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58E5395E-17D2-C3AF-97EA-D1101787AFC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7D0FCAAE-2D8F-6882-82E8-576CCB81DA5C}"/>
              </a:ext>
            </a:extLst>
          </p:cNvPr>
          <p:cNvSpPr>
            <a:spLocks noGrp="1"/>
          </p:cNvSpPr>
          <p:nvPr>
            <p:ph type="dt" sz="half" idx="10"/>
          </p:nvPr>
        </p:nvSpPr>
        <p:spPr/>
        <p:txBody>
          <a:bodyPr/>
          <a:lstStyle/>
          <a:p>
            <a:fld id="{B06523F3-3B8B-6043-AADC-AA157250FE56}" type="datetimeFigureOut">
              <a:rPr lang="en-AU" smtClean="0"/>
              <a:t>11/03/2026</a:t>
            </a:fld>
            <a:endParaRPr lang="en-AU"/>
          </a:p>
        </p:txBody>
      </p:sp>
      <p:sp>
        <p:nvSpPr>
          <p:cNvPr id="5" name="Footer Placeholder 4">
            <a:extLst>
              <a:ext uri="{FF2B5EF4-FFF2-40B4-BE49-F238E27FC236}">
                <a16:creationId xmlns:a16="http://schemas.microsoft.com/office/drawing/2014/main" id="{21F17911-F74E-0028-2221-97AF2D3443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39524A8-DE9C-A632-32F0-EF5736ADA872}"/>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4140797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1186249"/>
            <a:ext cx="6172200" cy="46748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0B283AC8-DA30-466F-2A71-5E7099C389E2}"/>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6" name="Slide Number Placeholder 5">
            <a:extLst>
              <a:ext uri="{FF2B5EF4-FFF2-40B4-BE49-F238E27FC236}">
                <a16:creationId xmlns:a16="http://schemas.microsoft.com/office/drawing/2014/main" id="{D98DE7F6-FF0A-9FE6-37D8-6BCF63ACCA2B}"/>
              </a:ext>
            </a:extLst>
          </p:cNvPr>
          <p:cNvSpPr>
            <a:spLocks noGrp="1"/>
          </p:cNvSpPr>
          <p:nvPr>
            <p:ph type="sldNum" sz="quarter" idx="11"/>
          </p:nvPr>
        </p:nvSpPr>
        <p:spPr/>
        <p:txBody>
          <a:bodyPr/>
          <a:lstStyle>
            <a:lvl1pPr>
              <a:defRPr/>
            </a:lvl1pPr>
          </a:lstStyle>
          <a:p>
            <a:pPr>
              <a:defRPr/>
            </a:pPr>
            <a:fld id="{49AB87A3-4801-4EEA-A002-A83EEFC249AF}" type="slidenum">
              <a:rPr lang="en-AU" altLang="en-US"/>
              <a:pPr>
                <a:defRPr/>
              </a:pPr>
              <a:t>‹#›</a:t>
            </a:fld>
            <a:endParaRPr lang="en-AU" altLang="en-US"/>
          </a:p>
        </p:txBody>
      </p:sp>
    </p:spTree>
    <p:extLst>
      <p:ext uri="{BB962C8B-B14F-4D97-AF65-F5344CB8AC3E}">
        <p14:creationId xmlns:p14="http://schemas.microsoft.com/office/powerpoint/2010/main" val="2319622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1276865"/>
            <a:ext cx="6172200" cy="458418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E7A2539F-1016-CCDE-0707-05AF0BED2D5D}"/>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6" name="Slide Number Placeholder 5">
            <a:extLst>
              <a:ext uri="{FF2B5EF4-FFF2-40B4-BE49-F238E27FC236}">
                <a16:creationId xmlns:a16="http://schemas.microsoft.com/office/drawing/2014/main" id="{4D361373-DEB0-B066-2806-D56C8A0C9521}"/>
              </a:ext>
            </a:extLst>
          </p:cNvPr>
          <p:cNvSpPr>
            <a:spLocks noGrp="1"/>
          </p:cNvSpPr>
          <p:nvPr>
            <p:ph type="sldNum" sz="quarter" idx="11"/>
          </p:nvPr>
        </p:nvSpPr>
        <p:spPr/>
        <p:txBody>
          <a:bodyPr/>
          <a:lstStyle>
            <a:lvl1pPr>
              <a:defRPr/>
            </a:lvl1pPr>
          </a:lstStyle>
          <a:p>
            <a:pPr>
              <a:defRPr/>
            </a:pPr>
            <a:fld id="{402B992E-7408-4498-B551-A3BF29110723}" type="slidenum">
              <a:rPr lang="en-AU" altLang="en-US"/>
              <a:pPr>
                <a:defRPr/>
              </a:pPr>
              <a:t>‹#›</a:t>
            </a:fld>
            <a:endParaRPr lang="en-AU" altLang="en-US"/>
          </a:p>
        </p:txBody>
      </p:sp>
    </p:spTree>
    <p:extLst>
      <p:ext uri="{BB962C8B-B14F-4D97-AF65-F5344CB8AC3E}">
        <p14:creationId xmlns:p14="http://schemas.microsoft.com/office/powerpoint/2010/main" val="8591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46BBD4D6-08B7-329A-BDCF-5A049E63B8CB}"/>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id="{5CD6C18E-4528-CA42-9409-201B842AD951}"/>
              </a:ext>
            </a:extLst>
          </p:cNvPr>
          <p:cNvSpPr>
            <a:spLocks noGrp="1"/>
          </p:cNvSpPr>
          <p:nvPr>
            <p:ph type="sldNum" sz="quarter" idx="11"/>
          </p:nvPr>
        </p:nvSpPr>
        <p:spPr/>
        <p:txBody>
          <a:bodyPr/>
          <a:lstStyle>
            <a:lvl1pPr>
              <a:defRPr/>
            </a:lvl1pPr>
          </a:lstStyle>
          <a:p>
            <a:pPr>
              <a:defRPr/>
            </a:pPr>
            <a:fld id="{98D7FF75-CC46-45DF-9F63-037124CBCA8B}" type="slidenum">
              <a:rPr lang="en-AU" altLang="en-US"/>
              <a:pPr>
                <a:defRPr/>
              </a:pPr>
              <a:t>‹#›</a:t>
            </a:fld>
            <a:endParaRPr lang="en-AU" altLang="en-US"/>
          </a:p>
        </p:txBody>
      </p:sp>
    </p:spTree>
    <p:extLst>
      <p:ext uri="{BB962C8B-B14F-4D97-AF65-F5344CB8AC3E}">
        <p14:creationId xmlns:p14="http://schemas.microsoft.com/office/powerpoint/2010/main" val="3700739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00086" y="365125"/>
            <a:ext cx="2405449" cy="5473613"/>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6930081" cy="54736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45D0499D-FBD6-517B-1B32-0007CA0274C7}"/>
              </a:ext>
            </a:extLst>
          </p:cNvPr>
          <p:cNvSpPr>
            <a:spLocks noGrp="1"/>
          </p:cNvSpPr>
          <p:nvPr>
            <p:ph type="ftr" sz="quarter" idx="10"/>
          </p:nvPr>
        </p:nvSpPr>
        <p:spPr>
          <a:xfrm>
            <a:off x="838200" y="6275388"/>
            <a:ext cx="6854825" cy="236537"/>
          </a:xfrm>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id="{3FEC50E9-B89A-7491-D427-04E035F9F937}"/>
              </a:ext>
            </a:extLst>
          </p:cNvPr>
          <p:cNvSpPr>
            <a:spLocks noGrp="1"/>
          </p:cNvSpPr>
          <p:nvPr>
            <p:ph type="sldNum" sz="quarter" idx="11"/>
          </p:nvPr>
        </p:nvSpPr>
        <p:spPr>
          <a:xfrm>
            <a:off x="7899400" y="6275388"/>
            <a:ext cx="2406650" cy="236537"/>
          </a:xfrm>
        </p:spPr>
        <p:txBody>
          <a:bodyPr/>
          <a:lstStyle>
            <a:lvl1pPr>
              <a:defRPr/>
            </a:lvl1pPr>
          </a:lstStyle>
          <a:p>
            <a:pPr>
              <a:defRPr/>
            </a:pPr>
            <a:fld id="{AD314243-E650-4559-A462-A4C9647C4B0D}" type="slidenum">
              <a:rPr lang="en-AU" altLang="en-US"/>
              <a:pPr>
                <a:defRPr/>
              </a:pPr>
              <a:t>‹#›</a:t>
            </a:fld>
            <a:endParaRPr lang="en-AU" altLang="en-US"/>
          </a:p>
        </p:txBody>
      </p:sp>
    </p:spTree>
    <p:extLst>
      <p:ext uri="{BB962C8B-B14F-4D97-AF65-F5344CB8AC3E}">
        <p14:creationId xmlns:p14="http://schemas.microsoft.com/office/powerpoint/2010/main" val="2831188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Footer Placeholder 4">
            <a:extLst>
              <a:ext uri="{FF2B5EF4-FFF2-40B4-BE49-F238E27FC236}">
                <a16:creationId xmlns:a16="http://schemas.microsoft.com/office/drawing/2014/main" id="{71C1203F-F38C-7213-CDBF-1E33C3CAB1A1}"/>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id="{17E52515-783A-60A1-AC69-40C9D28EDC9B}"/>
              </a:ext>
            </a:extLst>
          </p:cNvPr>
          <p:cNvSpPr>
            <a:spLocks noGrp="1"/>
          </p:cNvSpPr>
          <p:nvPr>
            <p:ph type="sldNum" sz="quarter" idx="11"/>
          </p:nvPr>
        </p:nvSpPr>
        <p:spPr/>
        <p:txBody>
          <a:bodyPr/>
          <a:lstStyle>
            <a:lvl1pPr>
              <a:defRPr/>
            </a:lvl1pPr>
          </a:lstStyle>
          <a:p>
            <a:pPr>
              <a:defRPr/>
            </a:pPr>
            <a:fld id="{FDFBAD88-BE51-4D38-9030-A5048BD821E0}" type="slidenum">
              <a:rPr lang="en-AU" altLang="en-US"/>
              <a:pPr>
                <a:defRPr/>
              </a:pPr>
              <a:t>‹#›</a:t>
            </a:fld>
            <a:endParaRPr lang="en-AU" altLang="en-US"/>
          </a:p>
        </p:txBody>
      </p:sp>
    </p:spTree>
    <p:extLst>
      <p:ext uri="{BB962C8B-B14F-4D97-AF65-F5344CB8AC3E}">
        <p14:creationId xmlns:p14="http://schemas.microsoft.com/office/powerpoint/2010/main" val="2793521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522CAA0B-FC1B-BB22-0C65-06E4DAD268E9}"/>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id="{6744EBE1-FDC4-28CE-5992-FF892E368912}"/>
              </a:ext>
            </a:extLst>
          </p:cNvPr>
          <p:cNvSpPr>
            <a:spLocks noGrp="1"/>
          </p:cNvSpPr>
          <p:nvPr>
            <p:ph type="sldNum" sz="quarter" idx="11"/>
          </p:nvPr>
        </p:nvSpPr>
        <p:spPr/>
        <p:txBody>
          <a:bodyPr/>
          <a:lstStyle>
            <a:lvl1pPr>
              <a:defRPr/>
            </a:lvl1pPr>
          </a:lstStyle>
          <a:p>
            <a:pPr>
              <a:defRPr/>
            </a:pPr>
            <a:fld id="{3BD15210-6865-4F66-8164-C0556A8C2866}" type="slidenum">
              <a:rPr lang="en-AU" altLang="en-US"/>
              <a:pPr>
                <a:defRPr/>
              </a:pPr>
              <a:t>‹#›</a:t>
            </a:fld>
            <a:endParaRPr lang="en-AU" altLang="en-US"/>
          </a:p>
        </p:txBody>
      </p:sp>
    </p:spTree>
    <p:extLst>
      <p:ext uri="{BB962C8B-B14F-4D97-AF65-F5344CB8AC3E}">
        <p14:creationId xmlns:p14="http://schemas.microsoft.com/office/powerpoint/2010/main" val="1046414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Footer Placeholder 4">
            <a:extLst>
              <a:ext uri="{FF2B5EF4-FFF2-40B4-BE49-F238E27FC236}">
                <a16:creationId xmlns:a16="http://schemas.microsoft.com/office/drawing/2014/main" id="{0AC59D59-D4E3-5C3D-2B07-EF05E9A1153B}"/>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5" name="Slide Number Placeholder 5">
            <a:extLst>
              <a:ext uri="{FF2B5EF4-FFF2-40B4-BE49-F238E27FC236}">
                <a16:creationId xmlns:a16="http://schemas.microsoft.com/office/drawing/2014/main" id="{C89F8B6D-801C-EAF4-CC35-2D8217664DA4}"/>
              </a:ext>
            </a:extLst>
          </p:cNvPr>
          <p:cNvSpPr>
            <a:spLocks noGrp="1"/>
          </p:cNvSpPr>
          <p:nvPr>
            <p:ph type="sldNum" sz="quarter" idx="11"/>
          </p:nvPr>
        </p:nvSpPr>
        <p:spPr/>
        <p:txBody>
          <a:bodyPr/>
          <a:lstStyle>
            <a:lvl1pPr>
              <a:defRPr/>
            </a:lvl1pPr>
          </a:lstStyle>
          <a:p>
            <a:pPr>
              <a:defRPr/>
            </a:pPr>
            <a:fld id="{408DB2E2-8C70-4A36-A6FE-DBB1E9CE1F68}" type="slidenum">
              <a:rPr lang="en-AU" altLang="en-US"/>
              <a:pPr>
                <a:defRPr/>
              </a:pPr>
              <a:t>‹#›</a:t>
            </a:fld>
            <a:endParaRPr lang="en-AU" altLang="en-US"/>
          </a:p>
        </p:txBody>
      </p:sp>
    </p:spTree>
    <p:extLst>
      <p:ext uri="{BB962C8B-B14F-4D97-AF65-F5344CB8AC3E}">
        <p14:creationId xmlns:p14="http://schemas.microsoft.com/office/powerpoint/2010/main" val="2407280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Header with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12142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3929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A17EC41C-D749-914C-23D6-B29D49967A0C}"/>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6" name="Slide Number Placeholder 5">
            <a:extLst>
              <a:ext uri="{FF2B5EF4-FFF2-40B4-BE49-F238E27FC236}">
                <a16:creationId xmlns:a16="http://schemas.microsoft.com/office/drawing/2014/main" id="{04969D9E-2741-F982-ABF1-13B64FFF39A5}"/>
              </a:ext>
            </a:extLst>
          </p:cNvPr>
          <p:cNvSpPr>
            <a:spLocks noGrp="1"/>
          </p:cNvSpPr>
          <p:nvPr>
            <p:ph type="sldNum" sz="quarter" idx="11"/>
          </p:nvPr>
        </p:nvSpPr>
        <p:spPr/>
        <p:txBody>
          <a:bodyPr/>
          <a:lstStyle>
            <a:lvl1pPr>
              <a:defRPr/>
            </a:lvl1pPr>
          </a:lstStyle>
          <a:p>
            <a:pPr>
              <a:defRPr/>
            </a:pPr>
            <a:fld id="{5D834F31-63CD-4BB0-9F9E-B240BA518BE4}" type="slidenum">
              <a:rPr lang="en-AU" altLang="en-US"/>
              <a:pPr>
                <a:defRPr/>
              </a:pPr>
              <a:t>‹#›</a:t>
            </a:fld>
            <a:endParaRPr lang="en-AU" altLang="en-US"/>
          </a:p>
        </p:txBody>
      </p:sp>
    </p:spTree>
    <p:extLst>
      <p:ext uri="{BB962C8B-B14F-4D97-AF65-F5344CB8AC3E}">
        <p14:creationId xmlns:p14="http://schemas.microsoft.com/office/powerpoint/2010/main" val="3211188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243326"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2665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4">
            <a:extLst>
              <a:ext uri="{FF2B5EF4-FFF2-40B4-BE49-F238E27FC236}">
                <a16:creationId xmlns:a16="http://schemas.microsoft.com/office/drawing/2014/main" id="{4B45C6D4-4A38-D580-CAF6-38A6E33BF814}"/>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8" name="Slide Number Placeholder 5">
            <a:extLst>
              <a:ext uri="{FF2B5EF4-FFF2-40B4-BE49-F238E27FC236}">
                <a16:creationId xmlns:a16="http://schemas.microsoft.com/office/drawing/2014/main" id="{C8B2D26D-2B0A-B873-B87D-59CF676E88B3}"/>
              </a:ext>
            </a:extLst>
          </p:cNvPr>
          <p:cNvSpPr>
            <a:spLocks noGrp="1"/>
          </p:cNvSpPr>
          <p:nvPr>
            <p:ph type="sldNum" sz="quarter" idx="11"/>
          </p:nvPr>
        </p:nvSpPr>
        <p:spPr/>
        <p:txBody>
          <a:bodyPr/>
          <a:lstStyle>
            <a:lvl1pPr>
              <a:defRPr/>
            </a:lvl1pPr>
          </a:lstStyle>
          <a:p>
            <a:pPr>
              <a:defRPr/>
            </a:pPr>
            <a:fld id="{0F4753C7-05C7-46FF-8453-DFDC43819469}" type="slidenum">
              <a:rPr lang="en-AU" altLang="en-US"/>
              <a:pPr>
                <a:defRPr/>
              </a:pPr>
              <a:t>‹#›</a:t>
            </a:fld>
            <a:endParaRPr lang="en-AU" altLang="en-US"/>
          </a:p>
        </p:txBody>
      </p:sp>
    </p:spTree>
    <p:extLst>
      <p:ext uri="{BB962C8B-B14F-4D97-AF65-F5344CB8AC3E}">
        <p14:creationId xmlns:p14="http://schemas.microsoft.com/office/powerpoint/2010/main" val="1264533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2018C-02C7-0036-EA99-05DA5E5C5DB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07119D25-3306-8DB2-7163-D87A210EF63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428EB6B-5263-2AB6-56FE-605F3D5C3D1D}"/>
              </a:ext>
            </a:extLst>
          </p:cNvPr>
          <p:cNvSpPr>
            <a:spLocks noGrp="1"/>
          </p:cNvSpPr>
          <p:nvPr>
            <p:ph type="dt" sz="half" idx="10"/>
          </p:nvPr>
        </p:nvSpPr>
        <p:spPr/>
        <p:txBody>
          <a:bodyPr/>
          <a:lstStyle/>
          <a:p>
            <a:fld id="{B06523F3-3B8B-6043-AADC-AA157250FE56}" type="datetimeFigureOut">
              <a:rPr lang="en-AU" smtClean="0"/>
              <a:t>11/03/2026</a:t>
            </a:fld>
            <a:endParaRPr lang="en-AU"/>
          </a:p>
        </p:txBody>
      </p:sp>
      <p:sp>
        <p:nvSpPr>
          <p:cNvPr id="5" name="Footer Placeholder 4">
            <a:extLst>
              <a:ext uri="{FF2B5EF4-FFF2-40B4-BE49-F238E27FC236}">
                <a16:creationId xmlns:a16="http://schemas.microsoft.com/office/drawing/2014/main" id="{252EAABE-0138-3374-54B9-7ED6D9C0C8A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D9EB36E-5D0D-E5BC-BDBA-A864F60E8279}"/>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1448799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4">
            <a:extLst>
              <a:ext uri="{FF2B5EF4-FFF2-40B4-BE49-F238E27FC236}">
                <a16:creationId xmlns:a16="http://schemas.microsoft.com/office/drawing/2014/main" id="{92296E1E-ED53-EA64-A382-E4FE14533C32}"/>
              </a:ext>
            </a:extLst>
          </p:cNvPr>
          <p:cNvSpPr>
            <a:spLocks noGrp="1"/>
          </p:cNvSpPr>
          <p:nvPr>
            <p:ph type="ftr" sz="quarter" idx="10"/>
          </p:nvPr>
        </p:nvSpPr>
        <p:spPr/>
        <p:txBody>
          <a:bodyPr/>
          <a:lstStyle>
            <a:lvl1pPr>
              <a:defRPr/>
            </a:lvl1pPr>
          </a:lstStyle>
          <a:p>
            <a:pPr>
              <a:defRPr/>
            </a:pPr>
            <a:r>
              <a:rPr lang="en-AU"/>
              <a:t>WA Digital Inclusion Project  |  Community Champions | Training Session</a:t>
            </a:r>
          </a:p>
        </p:txBody>
      </p:sp>
      <p:sp>
        <p:nvSpPr>
          <p:cNvPr id="4" name="Slide Number Placeholder 5">
            <a:extLst>
              <a:ext uri="{FF2B5EF4-FFF2-40B4-BE49-F238E27FC236}">
                <a16:creationId xmlns:a16="http://schemas.microsoft.com/office/drawing/2014/main" id="{7406801E-CA78-FFAD-3365-625547714A70}"/>
              </a:ext>
            </a:extLst>
          </p:cNvPr>
          <p:cNvSpPr>
            <a:spLocks noGrp="1"/>
          </p:cNvSpPr>
          <p:nvPr>
            <p:ph type="sldNum" sz="quarter" idx="11"/>
          </p:nvPr>
        </p:nvSpPr>
        <p:spPr/>
        <p:txBody>
          <a:bodyPr/>
          <a:lstStyle>
            <a:lvl1pPr>
              <a:defRPr/>
            </a:lvl1pPr>
          </a:lstStyle>
          <a:p>
            <a:pPr>
              <a:defRPr/>
            </a:pPr>
            <a:fld id="{C4C527D1-A219-4ED2-A5FE-8036C7832E50}" type="slidenum">
              <a:rPr lang="en-AU" altLang="en-US"/>
              <a:pPr>
                <a:defRPr/>
              </a:pPr>
              <a:t>‹#›</a:t>
            </a:fld>
            <a:endParaRPr lang="en-AU" altLang="en-US"/>
          </a:p>
        </p:txBody>
      </p:sp>
    </p:spTree>
    <p:extLst>
      <p:ext uri="{BB962C8B-B14F-4D97-AF65-F5344CB8AC3E}">
        <p14:creationId xmlns:p14="http://schemas.microsoft.com/office/powerpoint/2010/main" val="1127698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0E3F92C-90CC-1371-CEE4-7774ABDAE4E8}"/>
              </a:ext>
            </a:extLst>
          </p:cNvPr>
          <p:cNvSpPr>
            <a:spLocks noGrp="1"/>
          </p:cNvSpPr>
          <p:nvPr>
            <p:ph type="ftr" sz="quarter" idx="10"/>
          </p:nvPr>
        </p:nvSpPr>
        <p:spPr/>
        <p:txBody>
          <a:bodyPr/>
          <a:lstStyle>
            <a:lvl1pPr>
              <a:defRPr>
                <a:latin typeface="+mn-lt"/>
              </a:defRPr>
            </a:lvl1pPr>
          </a:lstStyle>
          <a:p>
            <a:pPr fontAlgn="base">
              <a:spcBef>
                <a:spcPct val="0"/>
              </a:spcBef>
              <a:spcAft>
                <a:spcPts val="600"/>
              </a:spcAft>
            </a:pPr>
            <a:r>
              <a:rPr lang="en-US" altLang="en-US">
                <a:solidFill>
                  <a:schemeClr val="tx1"/>
                </a:solidFill>
                <a:cs typeface="Arial" panose="020B0604020202020204" pitchFamily="34" charset="0"/>
              </a:rPr>
              <a:t>WA Digital Inclusion Project  | </a:t>
            </a:r>
            <a:r>
              <a:rPr lang="en-AU" altLang="en-US">
                <a:solidFill>
                  <a:schemeClr val="tx1"/>
                </a:solidFill>
                <a:cs typeface="Arial" panose="020B0604020202020204" pitchFamily="34" charset="0"/>
              </a:rPr>
              <a:t>Community Champions | Training Session.</a:t>
            </a:r>
            <a:endParaRPr lang="en-US" altLang="en-US">
              <a:solidFill>
                <a:schemeClr val="tx1"/>
              </a:solidFill>
              <a:cs typeface="Arial" panose="020B0604020202020204" pitchFamily="34" charset="0"/>
            </a:endParaRPr>
          </a:p>
        </p:txBody>
      </p:sp>
      <p:sp>
        <p:nvSpPr>
          <p:cNvPr id="3" name="Slide Number Placeholder 5">
            <a:extLst>
              <a:ext uri="{FF2B5EF4-FFF2-40B4-BE49-F238E27FC236}">
                <a16:creationId xmlns:a16="http://schemas.microsoft.com/office/drawing/2014/main" id="{FDFD925C-CC8B-D4E7-E9C9-5EFD68468D0A}"/>
              </a:ext>
            </a:extLst>
          </p:cNvPr>
          <p:cNvSpPr>
            <a:spLocks noGrp="1"/>
          </p:cNvSpPr>
          <p:nvPr>
            <p:ph type="sldNum" sz="quarter" idx="11"/>
          </p:nvPr>
        </p:nvSpPr>
        <p:spPr/>
        <p:txBody>
          <a:bodyPr/>
          <a:lstStyle>
            <a:lvl1pPr>
              <a:defRPr/>
            </a:lvl1pPr>
          </a:lstStyle>
          <a:p>
            <a:pPr>
              <a:defRPr/>
            </a:pPr>
            <a:fld id="{D792F3CA-451B-4D05-9488-E945476C0D9B}" type="slidenum">
              <a:rPr lang="en-AU" altLang="en-US"/>
              <a:pPr>
                <a:defRPr/>
              </a:pPr>
              <a:t>‹#›</a:t>
            </a:fld>
            <a:endParaRPr lang="en-AU" altLang="en-US"/>
          </a:p>
        </p:txBody>
      </p:sp>
    </p:spTree>
    <p:extLst>
      <p:ext uri="{BB962C8B-B14F-4D97-AF65-F5344CB8AC3E}">
        <p14:creationId xmlns:p14="http://schemas.microsoft.com/office/powerpoint/2010/main" val="32790159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1186249"/>
            <a:ext cx="6172200" cy="46748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5530ED0C-9A6B-432E-934D-C9331E8B9A9F}"/>
              </a:ext>
            </a:extLst>
          </p:cNvPr>
          <p:cNvSpPr>
            <a:spLocks noGrp="1"/>
          </p:cNvSpPr>
          <p:nvPr>
            <p:ph type="ftr" sz="quarter" idx="10"/>
          </p:nvPr>
        </p:nvSpPr>
        <p:spPr/>
        <p:txBody>
          <a:bodyPr/>
          <a:lstStyle>
            <a:lvl1pPr>
              <a:defRPr/>
            </a:lvl1pPr>
          </a:lstStyle>
          <a:p>
            <a:pPr fontAlgn="base">
              <a:spcBef>
                <a:spcPct val="0"/>
              </a:spcBef>
              <a:spcAft>
                <a:spcPts val="600"/>
              </a:spcAft>
            </a:pPr>
            <a:r>
              <a:rPr lang="en-US" altLang="en-US">
                <a:solidFill>
                  <a:schemeClr val="tx1"/>
                </a:solidFill>
                <a:cs typeface="Arial" panose="020B0604020202020204" pitchFamily="34" charset="0"/>
              </a:rPr>
              <a:t>WA Digital Inclusion Project  | </a:t>
            </a:r>
            <a:r>
              <a:rPr lang="en-AU" altLang="en-US">
                <a:solidFill>
                  <a:schemeClr val="tx1"/>
                </a:solidFill>
                <a:cs typeface="Arial" panose="020B0604020202020204" pitchFamily="34" charset="0"/>
              </a:rPr>
              <a:t>Community Champions | Training Session.</a:t>
            </a:r>
            <a:endParaRPr lang="en-US" altLang="en-US">
              <a:solidFill>
                <a:schemeClr val="tx1"/>
              </a:solidFill>
              <a:cs typeface="Arial" panose="020B0604020202020204" pitchFamily="34" charset="0"/>
            </a:endParaRPr>
          </a:p>
        </p:txBody>
      </p:sp>
      <p:sp>
        <p:nvSpPr>
          <p:cNvPr id="6" name="Slide Number Placeholder 5">
            <a:extLst>
              <a:ext uri="{FF2B5EF4-FFF2-40B4-BE49-F238E27FC236}">
                <a16:creationId xmlns:a16="http://schemas.microsoft.com/office/drawing/2014/main" id="{0E2C7F92-7DFE-B64E-4ACC-7AE81326424C}"/>
              </a:ext>
            </a:extLst>
          </p:cNvPr>
          <p:cNvSpPr>
            <a:spLocks noGrp="1"/>
          </p:cNvSpPr>
          <p:nvPr>
            <p:ph type="sldNum" sz="quarter" idx="11"/>
          </p:nvPr>
        </p:nvSpPr>
        <p:spPr/>
        <p:txBody>
          <a:bodyPr/>
          <a:lstStyle>
            <a:lvl1pPr>
              <a:defRPr/>
            </a:lvl1pPr>
          </a:lstStyle>
          <a:p>
            <a:pPr>
              <a:defRPr/>
            </a:pPr>
            <a:fld id="{511E3F05-CEF4-4D87-B638-1AE1855C9A6B}" type="slidenum">
              <a:rPr lang="en-AU" altLang="en-US"/>
              <a:pPr>
                <a:defRPr/>
              </a:pPr>
              <a:t>‹#›</a:t>
            </a:fld>
            <a:endParaRPr lang="en-AU" altLang="en-US"/>
          </a:p>
        </p:txBody>
      </p:sp>
    </p:spTree>
    <p:extLst>
      <p:ext uri="{BB962C8B-B14F-4D97-AF65-F5344CB8AC3E}">
        <p14:creationId xmlns:p14="http://schemas.microsoft.com/office/powerpoint/2010/main" val="1279989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1276865"/>
            <a:ext cx="6172200" cy="458418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1BFC07E4-C3A4-BD59-8234-A5F74A0A847F}"/>
              </a:ext>
            </a:extLst>
          </p:cNvPr>
          <p:cNvSpPr>
            <a:spLocks noGrp="1"/>
          </p:cNvSpPr>
          <p:nvPr>
            <p:ph type="ftr" sz="quarter" idx="10"/>
          </p:nvPr>
        </p:nvSpPr>
        <p:spPr/>
        <p:txBody>
          <a:bodyPr/>
          <a:lstStyle>
            <a:lvl1pPr>
              <a:defRPr/>
            </a:lvl1pPr>
          </a:lstStyle>
          <a:p>
            <a:pPr fontAlgn="base">
              <a:spcBef>
                <a:spcPct val="0"/>
              </a:spcBef>
              <a:spcAft>
                <a:spcPts val="600"/>
              </a:spcAft>
            </a:pPr>
            <a:r>
              <a:rPr lang="en-US" altLang="en-US">
                <a:solidFill>
                  <a:schemeClr val="tx1"/>
                </a:solidFill>
                <a:cs typeface="Arial" panose="020B0604020202020204" pitchFamily="34" charset="0"/>
              </a:rPr>
              <a:t>WA Digital Inclusion Project  | </a:t>
            </a:r>
            <a:r>
              <a:rPr lang="en-AU" altLang="en-US">
                <a:solidFill>
                  <a:schemeClr val="tx1"/>
                </a:solidFill>
                <a:cs typeface="Arial" panose="020B0604020202020204" pitchFamily="34" charset="0"/>
              </a:rPr>
              <a:t>Community Champions | Training Session.</a:t>
            </a:r>
            <a:endParaRPr lang="en-US" altLang="en-US">
              <a:solidFill>
                <a:schemeClr val="tx1"/>
              </a:solidFill>
              <a:cs typeface="Arial" panose="020B0604020202020204" pitchFamily="34" charset="0"/>
            </a:endParaRPr>
          </a:p>
        </p:txBody>
      </p:sp>
      <p:sp>
        <p:nvSpPr>
          <p:cNvPr id="6" name="Slide Number Placeholder 5">
            <a:extLst>
              <a:ext uri="{FF2B5EF4-FFF2-40B4-BE49-F238E27FC236}">
                <a16:creationId xmlns:a16="http://schemas.microsoft.com/office/drawing/2014/main" id="{1562EAE5-7A85-2642-BC0D-DC7123215C70}"/>
              </a:ext>
            </a:extLst>
          </p:cNvPr>
          <p:cNvSpPr>
            <a:spLocks noGrp="1"/>
          </p:cNvSpPr>
          <p:nvPr>
            <p:ph type="sldNum" sz="quarter" idx="11"/>
          </p:nvPr>
        </p:nvSpPr>
        <p:spPr/>
        <p:txBody>
          <a:bodyPr/>
          <a:lstStyle>
            <a:lvl1pPr>
              <a:defRPr/>
            </a:lvl1pPr>
          </a:lstStyle>
          <a:p>
            <a:pPr>
              <a:defRPr/>
            </a:pPr>
            <a:fld id="{5B097261-AB5A-4C34-B9F2-CE1C1D3F8165}" type="slidenum">
              <a:rPr lang="en-AU" altLang="en-US"/>
              <a:pPr>
                <a:defRPr/>
              </a:pPr>
              <a:t>‹#›</a:t>
            </a:fld>
            <a:endParaRPr lang="en-AU" altLang="en-US"/>
          </a:p>
        </p:txBody>
      </p:sp>
    </p:spTree>
    <p:extLst>
      <p:ext uri="{BB962C8B-B14F-4D97-AF65-F5344CB8AC3E}">
        <p14:creationId xmlns:p14="http://schemas.microsoft.com/office/powerpoint/2010/main" val="9129154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1E22E099-A929-4223-877C-AB7A9C7C1C1A}"/>
              </a:ext>
            </a:extLst>
          </p:cNvPr>
          <p:cNvSpPr>
            <a:spLocks noGrp="1"/>
          </p:cNvSpPr>
          <p:nvPr>
            <p:ph type="ftr" sz="quarter" idx="10"/>
          </p:nvPr>
        </p:nvSpPr>
        <p:spPr/>
        <p:txBody>
          <a:bodyPr/>
          <a:lstStyle>
            <a:lvl1pPr>
              <a:defRPr/>
            </a:lvl1pPr>
          </a:lstStyle>
          <a:p>
            <a:pPr fontAlgn="base">
              <a:spcBef>
                <a:spcPct val="0"/>
              </a:spcBef>
              <a:spcAft>
                <a:spcPts val="600"/>
              </a:spcAft>
            </a:pPr>
            <a:r>
              <a:rPr lang="en-US" altLang="en-US">
                <a:solidFill>
                  <a:schemeClr val="tx1"/>
                </a:solidFill>
                <a:cs typeface="Arial" panose="020B0604020202020204" pitchFamily="34" charset="0"/>
              </a:rPr>
              <a:t>WA Digital Inclusion Project  | </a:t>
            </a:r>
            <a:r>
              <a:rPr lang="en-AU" altLang="en-US">
                <a:solidFill>
                  <a:schemeClr val="tx1"/>
                </a:solidFill>
                <a:cs typeface="Arial" panose="020B0604020202020204" pitchFamily="34" charset="0"/>
              </a:rPr>
              <a:t>Community Champions | Training Session.</a:t>
            </a:r>
            <a:endParaRPr lang="en-US" altLang="en-US">
              <a:solidFill>
                <a:schemeClr val="tx1"/>
              </a:solidFill>
              <a:cs typeface="Arial" panose="020B0604020202020204" pitchFamily="34" charset="0"/>
            </a:endParaRPr>
          </a:p>
        </p:txBody>
      </p:sp>
      <p:sp>
        <p:nvSpPr>
          <p:cNvPr id="5" name="Slide Number Placeholder 5">
            <a:extLst>
              <a:ext uri="{FF2B5EF4-FFF2-40B4-BE49-F238E27FC236}">
                <a16:creationId xmlns:a16="http://schemas.microsoft.com/office/drawing/2014/main" id="{1E0F2A9F-9239-A9C6-09CA-09AEC0976A78}"/>
              </a:ext>
            </a:extLst>
          </p:cNvPr>
          <p:cNvSpPr>
            <a:spLocks noGrp="1"/>
          </p:cNvSpPr>
          <p:nvPr>
            <p:ph type="sldNum" sz="quarter" idx="11"/>
          </p:nvPr>
        </p:nvSpPr>
        <p:spPr/>
        <p:txBody>
          <a:bodyPr/>
          <a:lstStyle>
            <a:lvl1pPr>
              <a:defRPr/>
            </a:lvl1pPr>
          </a:lstStyle>
          <a:p>
            <a:pPr>
              <a:defRPr/>
            </a:pPr>
            <a:fld id="{0C3B135C-95D8-49A5-B1B7-72A392E65814}" type="slidenum">
              <a:rPr lang="en-AU" altLang="en-US"/>
              <a:pPr>
                <a:defRPr/>
              </a:pPr>
              <a:t>‹#›</a:t>
            </a:fld>
            <a:endParaRPr lang="en-AU" altLang="en-US"/>
          </a:p>
        </p:txBody>
      </p:sp>
    </p:spTree>
    <p:extLst>
      <p:ext uri="{BB962C8B-B14F-4D97-AF65-F5344CB8AC3E}">
        <p14:creationId xmlns:p14="http://schemas.microsoft.com/office/powerpoint/2010/main" val="10586706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00086" y="365125"/>
            <a:ext cx="2405449" cy="5473613"/>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6930081" cy="54736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F8C5F973-A628-B774-A28B-1B63BE171004}"/>
              </a:ext>
            </a:extLst>
          </p:cNvPr>
          <p:cNvSpPr>
            <a:spLocks noGrp="1"/>
          </p:cNvSpPr>
          <p:nvPr>
            <p:ph type="ftr" sz="quarter" idx="10"/>
          </p:nvPr>
        </p:nvSpPr>
        <p:spPr>
          <a:xfrm>
            <a:off x="838200" y="6275388"/>
            <a:ext cx="6854825" cy="236537"/>
          </a:xfrm>
        </p:spPr>
        <p:txBody>
          <a:bodyPr/>
          <a:lstStyle>
            <a:lvl1pPr>
              <a:defRPr/>
            </a:lvl1pPr>
          </a:lstStyle>
          <a:p>
            <a:pPr fontAlgn="base">
              <a:spcBef>
                <a:spcPct val="0"/>
              </a:spcBef>
              <a:spcAft>
                <a:spcPts val="600"/>
              </a:spcAft>
            </a:pPr>
            <a:r>
              <a:rPr lang="en-US" altLang="en-US">
                <a:solidFill>
                  <a:schemeClr val="tx1"/>
                </a:solidFill>
                <a:cs typeface="Arial" panose="020B0604020202020204" pitchFamily="34" charset="0"/>
              </a:rPr>
              <a:t>WA Digital Inclusion Project  | </a:t>
            </a:r>
            <a:r>
              <a:rPr lang="en-AU" altLang="en-US">
                <a:solidFill>
                  <a:schemeClr val="tx1"/>
                </a:solidFill>
                <a:cs typeface="Arial" panose="020B0604020202020204" pitchFamily="34" charset="0"/>
              </a:rPr>
              <a:t>Community Champions | Training Session.</a:t>
            </a:r>
            <a:endParaRPr lang="en-US" altLang="en-US">
              <a:solidFill>
                <a:schemeClr val="tx1"/>
              </a:solidFill>
              <a:cs typeface="Arial" panose="020B0604020202020204" pitchFamily="34" charset="0"/>
            </a:endParaRPr>
          </a:p>
        </p:txBody>
      </p:sp>
      <p:sp>
        <p:nvSpPr>
          <p:cNvPr id="5" name="Slide Number Placeholder 5">
            <a:extLst>
              <a:ext uri="{FF2B5EF4-FFF2-40B4-BE49-F238E27FC236}">
                <a16:creationId xmlns:a16="http://schemas.microsoft.com/office/drawing/2014/main" id="{FA530ADA-612A-5213-78B5-6B97E118E1ED}"/>
              </a:ext>
            </a:extLst>
          </p:cNvPr>
          <p:cNvSpPr>
            <a:spLocks noGrp="1"/>
          </p:cNvSpPr>
          <p:nvPr>
            <p:ph type="sldNum" sz="quarter" idx="11"/>
          </p:nvPr>
        </p:nvSpPr>
        <p:spPr>
          <a:xfrm>
            <a:off x="7899400" y="6275388"/>
            <a:ext cx="2406650" cy="236537"/>
          </a:xfrm>
        </p:spPr>
        <p:txBody>
          <a:bodyPr/>
          <a:lstStyle>
            <a:lvl1pPr>
              <a:defRPr/>
            </a:lvl1pPr>
          </a:lstStyle>
          <a:p>
            <a:pPr>
              <a:defRPr/>
            </a:pPr>
            <a:fld id="{017FC871-EA39-4CE8-B56A-B420E7636603}" type="slidenum">
              <a:rPr lang="en-AU" altLang="en-US"/>
              <a:pPr>
                <a:defRPr/>
              </a:pPr>
              <a:t>‹#›</a:t>
            </a:fld>
            <a:endParaRPr lang="en-AU" altLang="en-US"/>
          </a:p>
        </p:txBody>
      </p:sp>
    </p:spTree>
    <p:extLst>
      <p:ext uri="{BB962C8B-B14F-4D97-AF65-F5344CB8AC3E}">
        <p14:creationId xmlns:p14="http://schemas.microsoft.com/office/powerpoint/2010/main" val="3350246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94BB-0A64-6AB8-5E21-49969DC2FDCE}"/>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E5F4C959-2806-B92E-B353-8DE65F87A00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B3AC0802-03E9-67B8-8A8B-4D17740EB1E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DBFB2238-C4E4-2180-37EC-6EA1B2484095}"/>
              </a:ext>
            </a:extLst>
          </p:cNvPr>
          <p:cNvSpPr>
            <a:spLocks noGrp="1"/>
          </p:cNvSpPr>
          <p:nvPr>
            <p:ph type="dt" sz="half" idx="10"/>
          </p:nvPr>
        </p:nvSpPr>
        <p:spPr/>
        <p:txBody>
          <a:bodyPr/>
          <a:lstStyle/>
          <a:p>
            <a:fld id="{B06523F3-3B8B-6043-AADC-AA157250FE56}" type="datetimeFigureOut">
              <a:rPr lang="en-AU" smtClean="0"/>
              <a:t>11/03/2026</a:t>
            </a:fld>
            <a:endParaRPr lang="en-AU"/>
          </a:p>
        </p:txBody>
      </p:sp>
      <p:sp>
        <p:nvSpPr>
          <p:cNvPr id="6" name="Footer Placeholder 5">
            <a:extLst>
              <a:ext uri="{FF2B5EF4-FFF2-40B4-BE49-F238E27FC236}">
                <a16:creationId xmlns:a16="http://schemas.microsoft.com/office/drawing/2014/main" id="{8BBF1972-C4B6-ADDF-561B-0266DDC4CD7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C4B6258-131E-05F9-199E-DAFEB4A95399}"/>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3050820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2058D-D450-0B4E-8961-BFDD0B1F9A6E}"/>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79B7D0DB-E504-0AF6-0410-ADF7D350AD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E91EA01-C203-A2FE-64E8-60F49D68B39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948B7EE8-475B-48A2-97F4-2164C9EEA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3C66E70-6125-1C28-F030-53FCF8DB633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81DDBAB0-7909-B666-F3BD-98F0B29D4C5E}"/>
              </a:ext>
            </a:extLst>
          </p:cNvPr>
          <p:cNvSpPr>
            <a:spLocks noGrp="1"/>
          </p:cNvSpPr>
          <p:nvPr>
            <p:ph type="dt" sz="half" idx="10"/>
          </p:nvPr>
        </p:nvSpPr>
        <p:spPr/>
        <p:txBody>
          <a:bodyPr/>
          <a:lstStyle/>
          <a:p>
            <a:fld id="{B06523F3-3B8B-6043-AADC-AA157250FE56}" type="datetimeFigureOut">
              <a:rPr lang="en-AU" smtClean="0"/>
              <a:t>11/03/2026</a:t>
            </a:fld>
            <a:endParaRPr lang="en-AU"/>
          </a:p>
        </p:txBody>
      </p:sp>
      <p:sp>
        <p:nvSpPr>
          <p:cNvPr id="8" name="Footer Placeholder 7">
            <a:extLst>
              <a:ext uri="{FF2B5EF4-FFF2-40B4-BE49-F238E27FC236}">
                <a16:creationId xmlns:a16="http://schemas.microsoft.com/office/drawing/2014/main" id="{06490EF8-F101-07F1-136E-5052FC18BE9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F9EF567-C8BB-880E-E4EA-BC8F14EEF9BD}"/>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3990027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CC73-AC57-6F28-1228-FEB4E1187B09}"/>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066D102A-A99B-ECEB-5D70-FA22044696FC}"/>
              </a:ext>
            </a:extLst>
          </p:cNvPr>
          <p:cNvSpPr>
            <a:spLocks noGrp="1"/>
          </p:cNvSpPr>
          <p:nvPr>
            <p:ph type="dt" sz="half" idx="10"/>
          </p:nvPr>
        </p:nvSpPr>
        <p:spPr/>
        <p:txBody>
          <a:bodyPr/>
          <a:lstStyle/>
          <a:p>
            <a:fld id="{B06523F3-3B8B-6043-AADC-AA157250FE56}" type="datetimeFigureOut">
              <a:rPr lang="en-AU" smtClean="0"/>
              <a:t>11/03/2026</a:t>
            </a:fld>
            <a:endParaRPr lang="en-AU"/>
          </a:p>
        </p:txBody>
      </p:sp>
      <p:sp>
        <p:nvSpPr>
          <p:cNvPr id="4" name="Footer Placeholder 3">
            <a:extLst>
              <a:ext uri="{FF2B5EF4-FFF2-40B4-BE49-F238E27FC236}">
                <a16:creationId xmlns:a16="http://schemas.microsoft.com/office/drawing/2014/main" id="{F43CCAC6-C694-0E33-06B0-8BE16F921D0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697F393-D5AD-CE4A-277F-66D2DD058607}"/>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3632966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A893C7-B9CE-E3BE-77E9-C4CAC783A477}"/>
              </a:ext>
            </a:extLst>
          </p:cNvPr>
          <p:cNvSpPr>
            <a:spLocks noGrp="1"/>
          </p:cNvSpPr>
          <p:nvPr>
            <p:ph type="dt" sz="half" idx="10"/>
          </p:nvPr>
        </p:nvSpPr>
        <p:spPr/>
        <p:txBody>
          <a:bodyPr/>
          <a:lstStyle/>
          <a:p>
            <a:fld id="{B06523F3-3B8B-6043-AADC-AA157250FE56}" type="datetimeFigureOut">
              <a:rPr lang="en-AU" smtClean="0"/>
              <a:t>11/03/2026</a:t>
            </a:fld>
            <a:endParaRPr lang="en-AU"/>
          </a:p>
        </p:txBody>
      </p:sp>
      <p:sp>
        <p:nvSpPr>
          <p:cNvPr id="3" name="Footer Placeholder 2">
            <a:extLst>
              <a:ext uri="{FF2B5EF4-FFF2-40B4-BE49-F238E27FC236}">
                <a16:creationId xmlns:a16="http://schemas.microsoft.com/office/drawing/2014/main" id="{604CF854-C96B-7025-F920-F0CCAABF86D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80D2B74-A724-C7DB-C3CA-86A7E2A3429E}"/>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225107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8A2FD-F2CE-F91F-B1DE-80C2F62C838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333BAA1E-2CE5-2730-8D01-5F7C3531F7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4E100603-8443-5E91-5C67-5A482A5FCD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1E1BE75-9A76-E5F4-779B-10E1FC9E6A45}"/>
              </a:ext>
            </a:extLst>
          </p:cNvPr>
          <p:cNvSpPr>
            <a:spLocks noGrp="1"/>
          </p:cNvSpPr>
          <p:nvPr>
            <p:ph type="dt" sz="half" idx="10"/>
          </p:nvPr>
        </p:nvSpPr>
        <p:spPr/>
        <p:txBody>
          <a:bodyPr/>
          <a:lstStyle/>
          <a:p>
            <a:fld id="{B06523F3-3B8B-6043-AADC-AA157250FE56}" type="datetimeFigureOut">
              <a:rPr lang="en-AU" smtClean="0"/>
              <a:t>11/03/2026</a:t>
            </a:fld>
            <a:endParaRPr lang="en-AU"/>
          </a:p>
        </p:txBody>
      </p:sp>
      <p:sp>
        <p:nvSpPr>
          <p:cNvPr id="6" name="Footer Placeholder 5">
            <a:extLst>
              <a:ext uri="{FF2B5EF4-FFF2-40B4-BE49-F238E27FC236}">
                <a16:creationId xmlns:a16="http://schemas.microsoft.com/office/drawing/2014/main" id="{E47EBE06-097C-9409-C630-709DEE6657C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DE0F5D3-C85F-072A-BE57-87A2A11FECD0}"/>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2086772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4E21D-18F4-38FE-E534-290DFDA8A9B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53ED5305-3B31-1BDB-32C1-FC9ECBC437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AC7D852-42A5-B5F2-1DF6-6418DE5315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AFDA70-59BA-1323-43A4-6F1DEC1137D9}"/>
              </a:ext>
            </a:extLst>
          </p:cNvPr>
          <p:cNvSpPr>
            <a:spLocks noGrp="1"/>
          </p:cNvSpPr>
          <p:nvPr>
            <p:ph type="dt" sz="half" idx="10"/>
          </p:nvPr>
        </p:nvSpPr>
        <p:spPr/>
        <p:txBody>
          <a:bodyPr/>
          <a:lstStyle/>
          <a:p>
            <a:fld id="{B06523F3-3B8B-6043-AADC-AA157250FE56}" type="datetimeFigureOut">
              <a:rPr lang="en-AU" smtClean="0"/>
              <a:t>11/03/2026</a:t>
            </a:fld>
            <a:endParaRPr lang="en-AU"/>
          </a:p>
        </p:txBody>
      </p:sp>
      <p:sp>
        <p:nvSpPr>
          <p:cNvPr id="6" name="Footer Placeholder 5">
            <a:extLst>
              <a:ext uri="{FF2B5EF4-FFF2-40B4-BE49-F238E27FC236}">
                <a16:creationId xmlns:a16="http://schemas.microsoft.com/office/drawing/2014/main" id="{26E67E97-CED8-7EEB-F449-97C18C4C971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96DF552-BD80-7F61-2D36-EAB1BFA14401}"/>
              </a:ext>
            </a:extLst>
          </p:cNvPr>
          <p:cNvSpPr>
            <a:spLocks noGrp="1"/>
          </p:cNvSpPr>
          <p:nvPr>
            <p:ph type="sldNum" sz="quarter" idx="12"/>
          </p:nvPr>
        </p:nvSpPr>
        <p:spPr/>
        <p:txBody>
          <a:bodyPr/>
          <a:lstStyle/>
          <a:p>
            <a:fld id="{121B2296-D684-F748-933E-A1463B3E4F04}" type="slidenum">
              <a:rPr lang="en-AU" smtClean="0"/>
              <a:t>‹#›</a:t>
            </a:fld>
            <a:endParaRPr lang="en-AU"/>
          </a:p>
        </p:txBody>
      </p:sp>
    </p:spTree>
    <p:extLst>
      <p:ext uri="{BB962C8B-B14F-4D97-AF65-F5344CB8AC3E}">
        <p14:creationId xmlns:p14="http://schemas.microsoft.com/office/powerpoint/2010/main" val="1179389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1E3FEA-9C6C-BC59-3942-037100217F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1B0E0B14-BD2E-5E8E-E976-FBF9D7D0E3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914DCB6D-E455-CC79-9DE1-28B8380DD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6523F3-3B8B-6043-AADC-AA157250FE56}" type="datetimeFigureOut">
              <a:rPr lang="en-AU" smtClean="0"/>
              <a:t>11/03/2026</a:t>
            </a:fld>
            <a:endParaRPr lang="en-AU"/>
          </a:p>
        </p:txBody>
      </p:sp>
      <p:sp>
        <p:nvSpPr>
          <p:cNvPr id="5" name="Footer Placeholder 4">
            <a:extLst>
              <a:ext uri="{FF2B5EF4-FFF2-40B4-BE49-F238E27FC236}">
                <a16:creationId xmlns:a16="http://schemas.microsoft.com/office/drawing/2014/main" id="{94BEA4E4-23AA-9B67-AE6E-4946F14874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147F598B-0AD0-5039-77C0-718D4C6276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1B2296-D684-F748-933E-A1463B3E4F04}" type="slidenum">
              <a:rPr lang="en-AU" smtClean="0"/>
              <a:t>‹#›</a:t>
            </a:fld>
            <a:endParaRPr lang="en-AU"/>
          </a:p>
        </p:txBody>
      </p:sp>
    </p:spTree>
    <p:extLst>
      <p:ext uri="{BB962C8B-B14F-4D97-AF65-F5344CB8AC3E}">
        <p14:creationId xmlns:p14="http://schemas.microsoft.com/office/powerpoint/2010/main" val="1457319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F335776-66E4-E248-335D-4AAD1E17CA27}"/>
              </a:ext>
            </a:extLst>
          </p:cNvPr>
          <p:cNvSpPr>
            <a:spLocks noGrp="1" noChangeArrowheads="1"/>
          </p:cNvSpPr>
          <p:nvPr>
            <p:ph type="title"/>
          </p:nvPr>
        </p:nvSpPr>
        <p:spPr bwMode="auto">
          <a:xfrm>
            <a:off x="838200" y="365125"/>
            <a:ext cx="92281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2051" name="Text Placeholder 2">
            <a:extLst>
              <a:ext uri="{FF2B5EF4-FFF2-40B4-BE49-F238E27FC236}">
                <a16:creationId xmlns:a16="http://schemas.microsoft.com/office/drawing/2014/main" id="{B5806A9B-4DB1-CCDD-30A3-9F8923832134}"/>
              </a:ext>
            </a:extLst>
          </p:cNvPr>
          <p:cNvSpPr>
            <a:spLocks noGrp="1" noChangeArrowheads="1"/>
          </p:cNvSpPr>
          <p:nvPr>
            <p:ph type="body" idx="1"/>
          </p:nvPr>
        </p:nvSpPr>
        <p:spPr bwMode="auto">
          <a:xfrm>
            <a:off x="838200" y="1825625"/>
            <a:ext cx="105156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5" name="Footer Placeholder 4">
            <a:extLst>
              <a:ext uri="{FF2B5EF4-FFF2-40B4-BE49-F238E27FC236}">
                <a16:creationId xmlns:a16="http://schemas.microsoft.com/office/drawing/2014/main" id="{067D0B10-0B0A-CC1F-B328-7159B1F00726}"/>
              </a:ext>
            </a:extLst>
          </p:cNvPr>
          <p:cNvSpPr>
            <a:spLocks noGrp="1"/>
          </p:cNvSpPr>
          <p:nvPr>
            <p:ph type="ftr" sz="quarter" idx="3"/>
          </p:nvPr>
        </p:nvSpPr>
        <p:spPr>
          <a:xfrm>
            <a:off x="838200" y="6273800"/>
            <a:ext cx="7526338" cy="24447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bg1">
                    <a:lumMod val="85000"/>
                  </a:schemeClr>
                </a:solidFill>
                <a:latin typeface="+mn-lt"/>
              </a:defRPr>
            </a:lvl1pPr>
          </a:lstStyle>
          <a:p>
            <a:pPr fontAlgn="base">
              <a:spcBef>
                <a:spcPct val="0"/>
              </a:spcBef>
              <a:spcAft>
                <a:spcPts val="600"/>
              </a:spcAft>
            </a:pPr>
            <a:r>
              <a:rPr lang="en-US" altLang="en-US">
                <a:solidFill>
                  <a:schemeClr val="tx1"/>
                </a:solidFill>
                <a:cs typeface="Arial" panose="020B0604020202020204" pitchFamily="34" charset="0"/>
              </a:rPr>
              <a:t>WA Digital Inclusion Project  | </a:t>
            </a:r>
            <a:r>
              <a:rPr lang="en-AU" altLang="en-US">
                <a:solidFill>
                  <a:schemeClr val="tx1"/>
                </a:solidFill>
                <a:cs typeface="Arial" panose="020B0604020202020204" pitchFamily="34" charset="0"/>
              </a:rPr>
              <a:t>Community Champions | Training Session.</a:t>
            </a:r>
            <a:endParaRPr lang="en-US" altLang="en-US">
              <a:solidFill>
                <a:schemeClr val="tx1"/>
              </a:solidFill>
              <a:cs typeface="Arial" panose="020B0604020202020204" pitchFamily="34" charset="0"/>
            </a:endParaRPr>
          </a:p>
        </p:txBody>
      </p:sp>
      <p:pic>
        <p:nvPicPr>
          <p:cNvPr id="2053" name="Picture 7">
            <a:extLst>
              <a:ext uri="{FF2B5EF4-FFF2-40B4-BE49-F238E27FC236}">
                <a16:creationId xmlns:a16="http://schemas.microsoft.com/office/drawing/2014/main" id="{F151F2C9-2F2D-67E0-E89C-6A7306182C90}"/>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66750" y="-2303463"/>
            <a:ext cx="2170113" cy="31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8">
            <a:extLst>
              <a:ext uri="{FF2B5EF4-FFF2-40B4-BE49-F238E27FC236}">
                <a16:creationId xmlns:a16="http://schemas.microsoft.com/office/drawing/2014/main" id="{6DAF97BC-3278-8E55-74B4-1B3DC20E39D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685463" y="6005513"/>
            <a:ext cx="2170112"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60307E9B-4C47-318E-6A76-338190D47B90}"/>
              </a:ext>
            </a:extLst>
          </p:cNvPr>
          <p:cNvSpPr>
            <a:spLocks noGrp="1"/>
          </p:cNvSpPr>
          <p:nvPr>
            <p:ph type="sldNum" sz="quarter" idx="4"/>
          </p:nvPr>
        </p:nvSpPr>
        <p:spPr>
          <a:xfrm>
            <a:off x="8610600" y="6273800"/>
            <a:ext cx="27432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D9D9D9"/>
                </a:solidFill>
                <a:latin typeface="Kanit" charset="-34"/>
              </a:defRPr>
            </a:lvl1pPr>
          </a:lstStyle>
          <a:p>
            <a:pPr>
              <a:defRPr/>
            </a:pPr>
            <a:fld id="{1B304148-1175-4D79-8512-E82E1E2935DB}" type="slidenum">
              <a:rPr lang="en-AU" altLang="en-US"/>
              <a:pPr>
                <a:defRPr/>
              </a:pPr>
              <a:t>‹#›</a:t>
            </a:fld>
            <a:endParaRPr lang="en-AU" altLang="en-US"/>
          </a:p>
        </p:txBody>
      </p:sp>
      <p:sp>
        <p:nvSpPr>
          <p:cNvPr id="10" name="Footer Placeholder 4">
            <a:extLst>
              <a:ext uri="{FF2B5EF4-FFF2-40B4-BE49-F238E27FC236}">
                <a16:creationId xmlns:a16="http://schemas.microsoft.com/office/drawing/2014/main" id="{28B1101A-320B-8917-FAA8-4681916D2C3E}"/>
              </a:ext>
            </a:extLst>
          </p:cNvPr>
          <p:cNvSpPr txBox="1">
            <a:spLocks/>
          </p:cNvSpPr>
          <p:nvPr userDrawn="1"/>
        </p:nvSpPr>
        <p:spPr>
          <a:xfrm>
            <a:off x="838200" y="6537325"/>
            <a:ext cx="10515600" cy="15557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AU" sz="1000" i="1">
                <a:solidFill>
                  <a:schemeClr val="bg1"/>
                </a:solidFill>
              </a:rPr>
              <a:t>Lotterywest is the major supporter of the WA Digital Inclusion Project. WACOSS is leading the initiative and is responsible for project governance.</a:t>
            </a:r>
            <a:endParaRPr lang="en-AU" sz="1000">
              <a:solidFill>
                <a:schemeClr val="bg1"/>
              </a:solidFill>
            </a:endParaRPr>
          </a:p>
        </p:txBody>
      </p:sp>
      <p:pic>
        <p:nvPicPr>
          <p:cNvPr id="2057" name="Picture 10">
            <a:extLst>
              <a:ext uri="{FF2B5EF4-FFF2-40B4-BE49-F238E27FC236}">
                <a16:creationId xmlns:a16="http://schemas.microsoft.com/office/drawing/2014/main" id="{D282926F-EAA9-80BF-972C-C63411F50D54}"/>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561638" y="231775"/>
            <a:ext cx="1385887"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507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rtl="0" eaLnBrk="0" fontAlgn="base" hangingPunct="0">
        <a:lnSpc>
          <a:spcPct val="90000"/>
        </a:lnSpc>
        <a:spcBef>
          <a:spcPct val="0"/>
        </a:spcBef>
        <a:spcAft>
          <a:spcPct val="0"/>
        </a:spcAft>
        <a:defRPr sz="3600" b="1" kern="1200">
          <a:solidFill>
            <a:srgbClr val="FFD38F"/>
          </a:solidFill>
          <a:latin typeface="+mj-lt"/>
          <a:ea typeface="+mj-ea"/>
          <a:cs typeface="+mj-cs"/>
        </a:defRPr>
      </a:lvl1pPr>
      <a:lvl2pPr algn="l" rtl="0" eaLnBrk="0" fontAlgn="base" hangingPunct="0">
        <a:lnSpc>
          <a:spcPct val="90000"/>
        </a:lnSpc>
        <a:spcBef>
          <a:spcPct val="0"/>
        </a:spcBef>
        <a:spcAft>
          <a:spcPct val="0"/>
        </a:spcAft>
        <a:defRPr sz="3600" b="1">
          <a:solidFill>
            <a:srgbClr val="FFD38F"/>
          </a:solidFill>
          <a:latin typeface="Kanit" charset="-34"/>
        </a:defRPr>
      </a:lvl2pPr>
      <a:lvl3pPr algn="l" rtl="0" eaLnBrk="0" fontAlgn="base" hangingPunct="0">
        <a:lnSpc>
          <a:spcPct val="90000"/>
        </a:lnSpc>
        <a:spcBef>
          <a:spcPct val="0"/>
        </a:spcBef>
        <a:spcAft>
          <a:spcPct val="0"/>
        </a:spcAft>
        <a:defRPr sz="3600" b="1">
          <a:solidFill>
            <a:srgbClr val="FFD38F"/>
          </a:solidFill>
          <a:latin typeface="Kanit" charset="-34"/>
        </a:defRPr>
      </a:lvl3pPr>
      <a:lvl4pPr algn="l" rtl="0" eaLnBrk="0" fontAlgn="base" hangingPunct="0">
        <a:lnSpc>
          <a:spcPct val="90000"/>
        </a:lnSpc>
        <a:spcBef>
          <a:spcPct val="0"/>
        </a:spcBef>
        <a:spcAft>
          <a:spcPct val="0"/>
        </a:spcAft>
        <a:defRPr sz="3600" b="1">
          <a:solidFill>
            <a:srgbClr val="FFD38F"/>
          </a:solidFill>
          <a:latin typeface="Kanit" charset="-34"/>
        </a:defRPr>
      </a:lvl4pPr>
      <a:lvl5pPr algn="l" rtl="0" eaLnBrk="0" fontAlgn="base" hangingPunct="0">
        <a:lnSpc>
          <a:spcPct val="90000"/>
        </a:lnSpc>
        <a:spcBef>
          <a:spcPct val="0"/>
        </a:spcBef>
        <a:spcAft>
          <a:spcPct val="0"/>
        </a:spcAft>
        <a:defRPr sz="3600" b="1">
          <a:solidFill>
            <a:srgbClr val="FFD38F"/>
          </a:solidFill>
          <a:latin typeface="Kanit" charset="-34"/>
        </a:defRPr>
      </a:lvl5pPr>
      <a:lvl6pPr marL="457200" algn="l" rtl="0" fontAlgn="base">
        <a:lnSpc>
          <a:spcPct val="90000"/>
        </a:lnSpc>
        <a:spcBef>
          <a:spcPct val="0"/>
        </a:spcBef>
        <a:spcAft>
          <a:spcPct val="0"/>
        </a:spcAft>
        <a:defRPr sz="3600" b="1">
          <a:solidFill>
            <a:srgbClr val="FFD38F"/>
          </a:solidFill>
          <a:latin typeface="Kanit" charset="-34"/>
        </a:defRPr>
      </a:lvl6pPr>
      <a:lvl7pPr marL="914400" algn="l" rtl="0" fontAlgn="base">
        <a:lnSpc>
          <a:spcPct val="90000"/>
        </a:lnSpc>
        <a:spcBef>
          <a:spcPct val="0"/>
        </a:spcBef>
        <a:spcAft>
          <a:spcPct val="0"/>
        </a:spcAft>
        <a:defRPr sz="3600" b="1">
          <a:solidFill>
            <a:srgbClr val="FFD38F"/>
          </a:solidFill>
          <a:latin typeface="Kanit" charset="-34"/>
        </a:defRPr>
      </a:lvl7pPr>
      <a:lvl8pPr marL="1371600" algn="l" rtl="0" fontAlgn="base">
        <a:lnSpc>
          <a:spcPct val="90000"/>
        </a:lnSpc>
        <a:spcBef>
          <a:spcPct val="0"/>
        </a:spcBef>
        <a:spcAft>
          <a:spcPct val="0"/>
        </a:spcAft>
        <a:defRPr sz="3600" b="1">
          <a:solidFill>
            <a:srgbClr val="FFD38F"/>
          </a:solidFill>
          <a:latin typeface="Kanit" charset="-34"/>
        </a:defRPr>
      </a:lvl8pPr>
      <a:lvl9pPr marL="1828800" algn="l" rtl="0" fontAlgn="base">
        <a:lnSpc>
          <a:spcPct val="90000"/>
        </a:lnSpc>
        <a:spcBef>
          <a:spcPct val="0"/>
        </a:spcBef>
        <a:spcAft>
          <a:spcPct val="0"/>
        </a:spcAft>
        <a:defRPr sz="3600" b="1">
          <a:solidFill>
            <a:srgbClr val="FFD38F"/>
          </a:solidFill>
          <a:latin typeface="Kanit" charset="-3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bg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bg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59F746D-6C32-A2E1-9739-6D93F4E440AC}"/>
              </a:ext>
            </a:extLst>
          </p:cNvPr>
          <p:cNvSpPr>
            <a:spLocks noGrp="1" noChangeArrowheads="1"/>
          </p:cNvSpPr>
          <p:nvPr>
            <p:ph type="title"/>
          </p:nvPr>
        </p:nvSpPr>
        <p:spPr bwMode="auto">
          <a:xfrm>
            <a:off x="838200" y="365125"/>
            <a:ext cx="92281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a:extLst>
              <a:ext uri="{FF2B5EF4-FFF2-40B4-BE49-F238E27FC236}">
                <a16:creationId xmlns:a16="http://schemas.microsoft.com/office/drawing/2014/main" id="{117C9A34-F6AB-D390-2FE5-64330312F576}"/>
              </a:ext>
            </a:extLst>
          </p:cNvPr>
          <p:cNvSpPr>
            <a:spLocks noGrp="1" noChangeArrowheads="1"/>
          </p:cNvSpPr>
          <p:nvPr>
            <p:ph type="body" idx="1"/>
          </p:nvPr>
        </p:nvSpPr>
        <p:spPr bwMode="auto">
          <a:xfrm>
            <a:off x="838200" y="1825625"/>
            <a:ext cx="105156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5" name="Footer Placeholder 4">
            <a:extLst>
              <a:ext uri="{FF2B5EF4-FFF2-40B4-BE49-F238E27FC236}">
                <a16:creationId xmlns:a16="http://schemas.microsoft.com/office/drawing/2014/main" id="{9FEE54DD-286C-A08E-74B0-A1C7E2F2E5CE}"/>
              </a:ext>
            </a:extLst>
          </p:cNvPr>
          <p:cNvSpPr>
            <a:spLocks noGrp="1"/>
          </p:cNvSpPr>
          <p:nvPr>
            <p:ph type="ftr" sz="quarter" idx="3"/>
          </p:nvPr>
        </p:nvSpPr>
        <p:spPr>
          <a:xfrm>
            <a:off x="838200" y="6273800"/>
            <a:ext cx="7526338" cy="24447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tint val="75000"/>
                  </a:schemeClr>
                </a:solidFill>
                <a:latin typeface="+mn-lt"/>
              </a:defRPr>
            </a:lvl1pPr>
          </a:lstStyle>
          <a:p>
            <a:pPr>
              <a:defRPr/>
            </a:pPr>
            <a:r>
              <a:rPr lang="en-AU"/>
              <a:t>WA Digital Inclusion Project  |  Community Champions | Training Session</a:t>
            </a:r>
          </a:p>
        </p:txBody>
      </p:sp>
      <p:pic>
        <p:nvPicPr>
          <p:cNvPr id="1029" name="Picture 6">
            <a:extLst>
              <a:ext uri="{FF2B5EF4-FFF2-40B4-BE49-F238E27FC236}">
                <a16:creationId xmlns:a16="http://schemas.microsoft.com/office/drawing/2014/main" id="{9533864C-6C75-92BF-51FB-0ACF02B332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561638" y="230188"/>
            <a:ext cx="13890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7">
            <a:extLst>
              <a:ext uri="{FF2B5EF4-FFF2-40B4-BE49-F238E27FC236}">
                <a16:creationId xmlns:a16="http://schemas.microsoft.com/office/drawing/2014/main" id="{9D5E5F31-F250-3258-6A00-2ED2E479F7B4}"/>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6750" y="-2303463"/>
            <a:ext cx="2170113" cy="31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8">
            <a:extLst>
              <a:ext uri="{FF2B5EF4-FFF2-40B4-BE49-F238E27FC236}">
                <a16:creationId xmlns:a16="http://schemas.microsoft.com/office/drawing/2014/main" id="{4165ED21-0A4B-DC1D-089C-8F1BA1C9BA7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685463" y="6005513"/>
            <a:ext cx="2170112"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D9485DB-5382-683C-6F23-4E89524E7DD0}"/>
              </a:ext>
            </a:extLst>
          </p:cNvPr>
          <p:cNvSpPr>
            <a:spLocks noGrp="1"/>
          </p:cNvSpPr>
          <p:nvPr>
            <p:ph type="sldNum" sz="quarter" idx="4"/>
          </p:nvPr>
        </p:nvSpPr>
        <p:spPr>
          <a:xfrm>
            <a:off x="8610600" y="6273800"/>
            <a:ext cx="27432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Kanit" charset="-34"/>
              </a:defRPr>
            </a:lvl1pPr>
          </a:lstStyle>
          <a:p>
            <a:pPr>
              <a:defRPr/>
            </a:pPr>
            <a:fld id="{F4418AFC-861C-4982-80A4-5A4606EFC09B}" type="slidenum">
              <a:rPr lang="en-AU" altLang="en-US"/>
              <a:pPr>
                <a:defRPr/>
              </a:pPr>
              <a:t>‹#›</a:t>
            </a:fld>
            <a:endParaRPr lang="en-AU" altLang="en-US"/>
          </a:p>
        </p:txBody>
      </p:sp>
      <p:sp>
        <p:nvSpPr>
          <p:cNvPr id="10" name="Footer Placeholder 4">
            <a:extLst>
              <a:ext uri="{FF2B5EF4-FFF2-40B4-BE49-F238E27FC236}">
                <a16:creationId xmlns:a16="http://schemas.microsoft.com/office/drawing/2014/main" id="{10665FF3-7E02-D741-51A1-50BF59518F75}"/>
              </a:ext>
            </a:extLst>
          </p:cNvPr>
          <p:cNvSpPr txBox="1">
            <a:spLocks/>
          </p:cNvSpPr>
          <p:nvPr userDrawn="1"/>
        </p:nvSpPr>
        <p:spPr>
          <a:xfrm>
            <a:off x="838200" y="6537325"/>
            <a:ext cx="10515600" cy="15557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AU" sz="1000" i="1">
                <a:solidFill>
                  <a:schemeClr val="tx1">
                    <a:lumMod val="65000"/>
                    <a:lumOff val="35000"/>
                  </a:schemeClr>
                </a:solidFill>
              </a:rPr>
              <a:t>Lotterywest is the major supporter of the WA Digital Inclusion Project. WACOSS is leading the initiative and is responsible for project governance.</a:t>
            </a:r>
            <a:endParaRPr lang="en-AU" sz="1000">
              <a:solidFill>
                <a:schemeClr val="tx1">
                  <a:lumMod val="65000"/>
                  <a:lumOff val="35000"/>
                </a:schemeClr>
              </a:solidFill>
            </a:endParaRPr>
          </a:p>
        </p:txBody>
      </p:sp>
    </p:spTree>
    <p:extLst>
      <p:ext uri="{BB962C8B-B14F-4D97-AF65-F5344CB8AC3E}">
        <p14:creationId xmlns:p14="http://schemas.microsoft.com/office/powerpoint/2010/main" val="1772367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dt="0"/>
  <p:txStyles>
    <p:title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Kanit" charset="-34"/>
        </a:defRPr>
      </a:lvl2pPr>
      <a:lvl3pPr algn="l" rtl="0" eaLnBrk="0" fontAlgn="base" hangingPunct="0">
        <a:lnSpc>
          <a:spcPct val="90000"/>
        </a:lnSpc>
        <a:spcBef>
          <a:spcPct val="0"/>
        </a:spcBef>
        <a:spcAft>
          <a:spcPct val="0"/>
        </a:spcAft>
        <a:defRPr sz="3600" b="1">
          <a:solidFill>
            <a:schemeClr val="tx2"/>
          </a:solidFill>
          <a:latin typeface="Kanit" charset="-34"/>
        </a:defRPr>
      </a:lvl3pPr>
      <a:lvl4pPr algn="l" rtl="0" eaLnBrk="0" fontAlgn="base" hangingPunct="0">
        <a:lnSpc>
          <a:spcPct val="90000"/>
        </a:lnSpc>
        <a:spcBef>
          <a:spcPct val="0"/>
        </a:spcBef>
        <a:spcAft>
          <a:spcPct val="0"/>
        </a:spcAft>
        <a:defRPr sz="3600" b="1">
          <a:solidFill>
            <a:schemeClr val="tx2"/>
          </a:solidFill>
          <a:latin typeface="Kanit" charset="-34"/>
        </a:defRPr>
      </a:lvl4pPr>
      <a:lvl5pPr algn="l" rtl="0" eaLnBrk="0" fontAlgn="base" hangingPunct="0">
        <a:lnSpc>
          <a:spcPct val="90000"/>
        </a:lnSpc>
        <a:spcBef>
          <a:spcPct val="0"/>
        </a:spcBef>
        <a:spcAft>
          <a:spcPct val="0"/>
        </a:spcAft>
        <a:defRPr sz="3600" b="1">
          <a:solidFill>
            <a:schemeClr val="tx2"/>
          </a:solidFill>
          <a:latin typeface="Kanit" charset="-34"/>
        </a:defRPr>
      </a:lvl5pPr>
      <a:lvl6pPr marL="457200" algn="l" rtl="0" fontAlgn="base">
        <a:lnSpc>
          <a:spcPct val="90000"/>
        </a:lnSpc>
        <a:spcBef>
          <a:spcPct val="0"/>
        </a:spcBef>
        <a:spcAft>
          <a:spcPct val="0"/>
        </a:spcAft>
        <a:defRPr sz="3600" b="1">
          <a:solidFill>
            <a:schemeClr val="tx2"/>
          </a:solidFill>
          <a:latin typeface="Kanit" charset="-34"/>
        </a:defRPr>
      </a:lvl6pPr>
      <a:lvl7pPr marL="914400" algn="l" rtl="0" fontAlgn="base">
        <a:lnSpc>
          <a:spcPct val="90000"/>
        </a:lnSpc>
        <a:spcBef>
          <a:spcPct val="0"/>
        </a:spcBef>
        <a:spcAft>
          <a:spcPct val="0"/>
        </a:spcAft>
        <a:defRPr sz="3600" b="1">
          <a:solidFill>
            <a:schemeClr val="tx2"/>
          </a:solidFill>
          <a:latin typeface="Kanit" charset="-34"/>
        </a:defRPr>
      </a:lvl7pPr>
      <a:lvl8pPr marL="1371600" algn="l" rtl="0" fontAlgn="base">
        <a:lnSpc>
          <a:spcPct val="90000"/>
        </a:lnSpc>
        <a:spcBef>
          <a:spcPct val="0"/>
        </a:spcBef>
        <a:spcAft>
          <a:spcPct val="0"/>
        </a:spcAft>
        <a:defRPr sz="3600" b="1">
          <a:solidFill>
            <a:schemeClr val="tx2"/>
          </a:solidFill>
          <a:latin typeface="Kanit" charset="-34"/>
        </a:defRPr>
      </a:lvl8pPr>
      <a:lvl9pPr marL="1828800" algn="l" rtl="0" fontAlgn="base">
        <a:lnSpc>
          <a:spcPct val="90000"/>
        </a:lnSpc>
        <a:spcBef>
          <a:spcPct val="0"/>
        </a:spcBef>
        <a:spcAft>
          <a:spcPct val="0"/>
        </a:spcAft>
        <a:defRPr sz="3600" b="1">
          <a:solidFill>
            <a:schemeClr val="tx2"/>
          </a:solidFill>
          <a:latin typeface="Kanit" charset="-3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rgbClr val="595959"/>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595959"/>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rgbClr val="595959"/>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595959"/>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linksizz.life/au" TargetMode="External"/><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hyperlink" Target="https://linksmfj.life/au" TargetMode="External"/><Relationship Id="rId5" Type="http://schemas.openxmlformats.org/officeDocument/2006/relationships/image" Target="../media/image14.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linksmfj.life/au" TargetMode="External"/><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hyperlink" Target="https://linksizz.life/au" TargetMode="External"/><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hyperlink" Target="https://coles-su.life/au" TargetMode="External"/><Relationship Id="rId3" Type="http://schemas.openxmlformats.org/officeDocument/2006/relationships/image" Target="../media/image15.jpeg"/><Relationship Id="rId7" Type="http://schemas.openxmlformats.org/officeDocument/2006/relationships/image" Target="../media/image18.jpeg"/><Relationship Id="rId12" Type="http://schemas.openxmlformats.org/officeDocument/2006/relationships/hyperlink" Target="https://review-auservices.cc/de/" TargetMode="External"/><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17.png"/><Relationship Id="rId11" Type="http://schemas.openxmlformats.org/officeDocument/2006/relationships/hyperlink" Target="http://www.anzau.com/" TargetMode="External"/><Relationship Id="rId5" Type="http://schemas.openxmlformats.org/officeDocument/2006/relationships/image" Target="../media/image12.jpeg"/><Relationship Id="rId10" Type="http://schemas.openxmlformats.org/officeDocument/2006/relationships/hyperlink" Target="https://parcelsendau.vip/" TargetMode="External"/><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hyperlink" Target="https://utwga.spac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8.xml"/><Relationship Id="rId1" Type="http://schemas.openxmlformats.org/officeDocument/2006/relationships/video" Target="https://www.youtube.com/embed/XdIi_DegWNI?feature=oembed" TargetMode="External"/><Relationship Id="rId5" Type="http://schemas.openxmlformats.org/officeDocument/2006/relationships/image" Target="../media/image25.jpeg"/><Relationship Id="rId4" Type="http://schemas.openxmlformats.org/officeDocument/2006/relationships/hyperlink" Target="https://www.abc.net.au/news/2024-10-30/woman-in-gift-card-scam-taken-to-shop-by-taxi/104528608"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hyperlink" Target="https://www.abc.net.au/news/2025-08-29/scambling-the-online-gambling-scam-targeting-aboriginal-people/105709290"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hyperlink" Target="https://www.rawpixel.com/search/security%20guard"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hyperlink" Target="mailto:crcchampions@wacoss.org.au"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0DFEDC6A-CB56-12C1-39C2-8E6D897A25D6}"/>
              </a:ext>
            </a:extLst>
          </p:cNvPr>
          <p:cNvSpPr>
            <a:spLocks noGrp="1" noChangeArrowheads="1"/>
          </p:cNvSpPr>
          <p:nvPr>
            <p:ph type="title"/>
          </p:nvPr>
        </p:nvSpPr>
        <p:spPr>
          <a:xfrm>
            <a:off x="1655617" y="3904637"/>
            <a:ext cx="8389938" cy="1864951"/>
          </a:xfrm>
        </p:spPr>
        <p:txBody>
          <a:bodyPr/>
          <a:lstStyle/>
          <a:p>
            <a:pPr algn="ctr" eaLnBrk="1" hangingPunct="1"/>
            <a:r>
              <a:rPr lang="en-AU" altLang="en-US" sz="5400" dirty="0" err="1">
                <a:latin typeface="Arial"/>
                <a:cs typeface="Arial"/>
              </a:rPr>
              <a:t>Chào</a:t>
            </a:r>
            <a:r>
              <a:rPr lang="en-AU" altLang="en-US" sz="5400" dirty="0">
                <a:latin typeface="Arial"/>
                <a:cs typeface="Arial"/>
              </a:rPr>
              <a:t> </a:t>
            </a:r>
            <a:r>
              <a:rPr lang="en-AU" altLang="en-US" sz="5400" dirty="0" err="1">
                <a:latin typeface="Arial"/>
                <a:cs typeface="Arial"/>
              </a:rPr>
              <a:t>Mừng</a:t>
            </a:r>
            <a:r>
              <a:rPr lang="en-AU" altLang="en-US" sz="5400" dirty="0">
                <a:latin typeface="Arial"/>
                <a:cs typeface="Arial"/>
              </a:rPr>
              <a:t> </a:t>
            </a:r>
            <a:r>
              <a:rPr lang="en-AU" altLang="en-US" sz="5400" dirty="0" err="1">
                <a:latin typeface="Arial"/>
                <a:cs typeface="Arial"/>
              </a:rPr>
              <a:t>Đến</a:t>
            </a:r>
            <a:r>
              <a:rPr lang="en-AU" altLang="en-US" sz="5400" dirty="0">
                <a:latin typeface="Arial"/>
                <a:cs typeface="Arial"/>
              </a:rPr>
              <a:t> </a:t>
            </a:r>
            <a:r>
              <a:rPr lang="en-AU" altLang="en-US" sz="5400" dirty="0" err="1">
                <a:latin typeface="Arial"/>
                <a:cs typeface="Arial"/>
              </a:rPr>
              <a:t>Với</a:t>
            </a:r>
            <a:br>
              <a:rPr lang="en-AU" altLang="en-US" sz="5400" dirty="0">
                <a:latin typeface="Arial"/>
                <a:cs typeface="Arial"/>
              </a:rPr>
            </a:br>
            <a:r>
              <a:rPr lang="en-AU" altLang="en-US" sz="3600" dirty="0">
                <a:solidFill>
                  <a:schemeClr val="bg1"/>
                </a:solidFill>
                <a:latin typeface="Arial"/>
                <a:cs typeface="Arial"/>
              </a:rPr>
              <a:t>Thảo Luận </a:t>
            </a:r>
            <a:r>
              <a:rPr lang="en-AU" altLang="en-US" sz="3600" dirty="0" err="1">
                <a:solidFill>
                  <a:schemeClr val="bg1"/>
                </a:solidFill>
                <a:latin typeface="Arial"/>
                <a:cs typeface="Arial"/>
              </a:rPr>
              <a:t>cùng</a:t>
            </a:r>
            <a:r>
              <a:rPr lang="en-AU" altLang="en-US" sz="3600" dirty="0">
                <a:solidFill>
                  <a:srgbClr val="FF0000"/>
                </a:solidFill>
                <a:latin typeface="Arial"/>
                <a:cs typeface="Arial"/>
              </a:rPr>
              <a:t> </a:t>
            </a:r>
            <a:r>
              <a:rPr lang="en-AU" altLang="en-US" sz="3600" dirty="0" err="1">
                <a:solidFill>
                  <a:schemeClr val="bg1"/>
                </a:solidFill>
                <a:latin typeface="Arial"/>
                <a:cs typeface="Arial"/>
              </a:rPr>
              <a:t>Tình</a:t>
            </a:r>
            <a:r>
              <a:rPr lang="en-AU" altLang="en-US" sz="3600" dirty="0">
                <a:solidFill>
                  <a:schemeClr val="bg1"/>
                </a:solidFill>
                <a:latin typeface="Arial"/>
                <a:cs typeface="Arial"/>
              </a:rPr>
              <a:t> </a:t>
            </a:r>
            <a:r>
              <a:rPr lang="en-AU" altLang="en-US" sz="3600" dirty="0" err="1">
                <a:solidFill>
                  <a:schemeClr val="bg1"/>
                </a:solidFill>
                <a:latin typeface="Arial"/>
                <a:cs typeface="Arial"/>
              </a:rPr>
              <a:t>Nguyện</a:t>
            </a:r>
            <a:r>
              <a:rPr lang="en-AU" altLang="en-US" sz="3600" dirty="0">
                <a:solidFill>
                  <a:schemeClr val="bg1"/>
                </a:solidFill>
                <a:latin typeface="Arial"/>
                <a:cs typeface="Arial"/>
              </a:rPr>
              <a:t> Viên </a:t>
            </a:r>
            <a:r>
              <a:rPr lang="en-AU" altLang="en-US" sz="3600" dirty="0" err="1">
                <a:solidFill>
                  <a:schemeClr val="bg1"/>
                </a:solidFill>
                <a:latin typeface="Arial"/>
                <a:cs typeface="Arial"/>
              </a:rPr>
              <a:t>Cộng</a:t>
            </a:r>
            <a:r>
              <a:rPr lang="en-AU" altLang="en-US" sz="3600" dirty="0">
                <a:solidFill>
                  <a:schemeClr val="bg1"/>
                </a:solidFill>
                <a:latin typeface="Arial"/>
                <a:cs typeface="Arial"/>
              </a:rPr>
              <a:t> </a:t>
            </a:r>
            <a:r>
              <a:rPr lang="en-AU" altLang="en-US" sz="3600" dirty="0" err="1">
                <a:solidFill>
                  <a:schemeClr val="bg1"/>
                </a:solidFill>
                <a:latin typeface="Arial"/>
                <a:cs typeface="Arial"/>
              </a:rPr>
              <a:t>Đồng</a:t>
            </a:r>
            <a:r>
              <a:rPr lang="en-AU" altLang="en-US" sz="3600" dirty="0">
                <a:solidFill>
                  <a:schemeClr val="bg1"/>
                </a:solidFill>
                <a:latin typeface="Arial"/>
                <a:cs typeface="Arial"/>
              </a:rPr>
              <a:t> </a:t>
            </a:r>
            <a:r>
              <a:rPr lang="en-AU" altLang="en-US" sz="3600" dirty="0" err="1">
                <a:solidFill>
                  <a:schemeClr val="bg1"/>
                </a:solidFill>
                <a:latin typeface="Arial"/>
                <a:cs typeface="Arial"/>
              </a:rPr>
              <a:t>về</a:t>
            </a:r>
            <a:r>
              <a:rPr lang="en-AU" altLang="en-US" sz="3600" dirty="0">
                <a:solidFill>
                  <a:schemeClr val="bg1"/>
                </a:solidFill>
                <a:latin typeface="Arial"/>
                <a:cs typeface="Arial"/>
              </a:rPr>
              <a:t>: </a:t>
            </a:r>
            <a:r>
              <a:rPr lang="en-AU" altLang="en-US" sz="3600" i="1" dirty="0" err="1">
                <a:solidFill>
                  <a:schemeClr val="bg1"/>
                </a:solidFill>
                <a:latin typeface="Arial"/>
                <a:cs typeface="Arial"/>
              </a:rPr>
              <a:t>Lừa</a:t>
            </a:r>
            <a:r>
              <a:rPr lang="en-AU" altLang="en-US" sz="3600" i="1" dirty="0">
                <a:solidFill>
                  <a:schemeClr val="bg1"/>
                </a:solidFill>
                <a:latin typeface="Arial"/>
                <a:cs typeface="Arial"/>
              </a:rPr>
              <a:t> </a:t>
            </a:r>
            <a:r>
              <a:rPr lang="en-AU" altLang="en-US" sz="3600" i="1" dirty="0" err="1">
                <a:solidFill>
                  <a:schemeClr val="bg1"/>
                </a:solidFill>
                <a:latin typeface="Arial"/>
                <a:cs typeface="Arial"/>
              </a:rPr>
              <a:t>Đảo</a:t>
            </a:r>
            <a:endParaRPr lang="en-AU" altLang="en-US" sz="4400" i="1" dirty="0">
              <a:solidFill>
                <a:schemeClr val="bg1"/>
              </a:solidFill>
              <a:latin typeface="Arial"/>
              <a:cs typeface="Arial"/>
            </a:endParaRPr>
          </a:p>
        </p:txBody>
      </p:sp>
      <p:pic>
        <p:nvPicPr>
          <p:cNvPr id="24580" name="Picture 4">
            <a:extLst>
              <a:ext uri="{FF2B5EF4-FFF2-40B4-BE49-F238E27FC236}">
                <a16:creationId xmlns:a16="http://schemas.microsoft.com/office/drawing/2014/main" id="{3AF11155-EE0D-59CE-D684-312436139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88" y="644525"/>
            <a:ext cx="6729412"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a:extLst>
              <a:ext uri="{FF2B5EF4-FFF2-40B4-BE49-F238E27FC236}">
                <a16:creationId xmlns:a16="http://schemas.microsoft.com/office/drawing/2014/main" id="{0BBB8E80-B9DD-B42C-FBBE-C0ED0D60CF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313" y="6054725"/>
            <a:ext cx="21986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
            <a:extLst>
              <a:ext uri="{FF2B5EF4-FFF2-40B4-BE49-F238E27FC236}">
                <a16:creationId xmlns:a16="http://schemas.microsoft.com/office/drawing/2014/main" id="{AED33FA3-139A-890C-2B90-383038A3C7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50" y="6021388"/>
            <a:ext cx="1427163"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B879C-0E8F-AE83-400C-5AA1230341E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DE3961-ACA0-D35C-A6AB-12A4709960A5}"/>
              </a:ext>
            </a:extLst>
          </p:cNvPr>
          <p:cNvSpPr>
            <a:spLocks noGrp="1"/>
          </p:cNvSpPr>
          <p:nvPr>
            <p:ph idx="1"/>
          </p:nvPr>
        </p:nvSpPr>
        <p:spPr>
          <a:xfrm>
            <a:off x="838200" y="2699657"/>
            <a:ext cx="10515600" cy="3477306"/>
          </a:xfrm>
        </p:spPr>
        <p:txBody>
          <a:bodyPr>
            <a:normAutofit/>
          </a:bodyPr>
          <a:lstStyle/>
          <a:p>
            <a:pPr marL="0" indent="0">
              <a:buNone/>
            </a:pPr>
            <a:r>
              <a:rPr lang="en-AU" sz="5400">
                <a:solidFill>
                  <a:srgbClr val="0A2391"/>
                </a:solidFill>
              </a:rPr>
              <a:t>Các tin nhắn sẽ có giọng điệu </a:t>
            </a:r>
            <a:r>
              <a:rPr lang="en-AU" sz="5400" b="1">
                <a:solidFill>
                  <a:srgbClr val="0A2391"/>
                </a:solidFill>
              </a:rPr>
              <a:t>khẩn cấp</a:t>
            </a:r>
            <a:r>
              <a:rPr lang="en-AU" sz="5400">
                <a:solidFill>
                  <a:srgbClr val="0A2391"/>
                </a:solidFill>
              </a:rPr>
              <a:t> và cố gắng thúc giục bạn </a:t>
            </a:r>
            <a:r>
              <a:rPr lang="en-AU" sz="5400" b="1">
                <a:solidFill>
                  <a:srgbClr val="0A2391"/>
                </a:solidFill>
              </a:rPr>
              <a:t>hành động nhanh chóng.</a:t>
            </a:r>
          </a:p>
        </p:txBody>
      </p:sp>
      <p:sp>
        <p:nvSpPr>
          <p:cNvPr id="6" name="TextBox 5">
            <a:extLst>
              <a:ext uri="{FF2B5EF4-FFF2-40B4-BE49-F238E27FC236}">
                <a16:creationId xmlns:a16="http://schemas.microsoft.com/office/drawing/2014/main" id="{EC65D51F-7A61-E285-C1DB-020B9C2E6963}"/>
              </a:ext>
            </a:extLst>
          </p:cNvPr>
          <p:cNvSpPr txBox="1"/>
          <p:nvPr/>
        </p:nvSpPr>
        <p:spPr>
          <a:xfrm>
            <a:off x="838200" y="5952023"/>
            <a:ext cx="8569271" cy="830997"/>
          </a:xfrm>
          <a:prstGeom prst="rect">
            <a:avLst/>
          </a:prstGeom>
          <a:noFill/>
        </p:spPr>
        <p:txBody>
          <a:bodyPr wrap="square" rtlCol="0">
            <a:spAutoFit/>
          </a:bodyPr>
          <a:lstStyle/>
          <a:p>
            <a:r>
              <a:rPr lang="en-US" sz="1600" dirty="0">
                <a:solidFill>
                  <a:srgbClr val="121737"/>
                </a:solidFill>
                <a:latin typeface="Arial" panose="020B0604020202020204" pitchFamily="34" charset="0"/>
                <a:cs typeface="Arial" panose="020B0604020202020204" pitchFamily="34" charset="0"/>
              </a:rPr>
              <a:t>Theo</a:t>
            </a:r>
            <a:r>
              <a:rPr lang="en-US" sz="1600" dirty="0">
                <a:solidFill>
                  <a:srgbClr val="121737"/>
                </a:solidFill>
              </a:rPr>
              <a:t> </a:t>
            </a:r>
            <a:r>
              <a:rPr lang="en-US" sz="1600" i="1" dirty="0" err="1">
                <a:solidFill>
                  <a:srgbClr val="121737"/>
                </a:solidFill>
                <a:latin typeface="Arial" panose="020B0604020202020204" pitchFamily="34" charset="0"/>
                <a:cs typeface="Arial" panose="020B0604020202020204" pitchFamily="34" charset="0"/>
              </a:rPr>
              <a:t>Cuốn</a:t>
            </a:r>
            <a:r>
              <a:rPr lang="en-US" sz="1600" i="1" dirty="0">
                <a:solidFill>
                  <a:srgbClr val="FF0000"/>
                </a:solidFill>
              </a:rPr>
              <a:t> </a:t>
            </a:r>
            <a:r>
              <a:rPr lang="vi-VN" sz="1600" i="1" dirty="0">
                <a:solidFill>
                  <a:srgbClr val="121737"/>
                </a:solidFill>
              </a:rPr>
              <a:t>Sách Nhỏ về Lừa Đảo</a:t>
            </a:r>
            <a:r>
              <a:rPr lang="vi-VN" sz="1600" dirty="0">
                <a:solidFill>
                  <a:srgbClr val="121737"/>
                </a:solidFill>
              </a:rPr>
              <a:t>: </a:t>
            </a:r>
            <a:r>
              <a:rPr lang="vi-VN" sz="1600" i="1" dirty="0">
                <a:solidFill>
                  <a:srgbClr val="121737"/>
                </a:solidFill>
              </a:rPr>
              <a:t>Cách nhận biết và </a:t>
            </a:r>
            <a:r>
              <a:rPr lang="en-US" sz="1600" i="1" dirty="0" err="1">
                <a:solidFill>
                  <a:srgbClr val="121737"/>
                </a:solidFill>
                <a:latin typeface="Arial" panose="020B0604020202020204" pitchFamily="34" charset="0"/>
                <a:cs typeface="Arial" panose="020B0604020202020204" pitchFamily="34" charset="0"/>
              </a:rPr>
              <a:t>phòng</a:t>
            </a:r>
            <a:r>
              <a:rPr lang="en-US" sz="1600" i="1" dirty="0">
                <a:solidFill>
                  <a:srgbClr val="121737"/>
                </a:solidFill>
              </a:rPr>
              <a:t> </a:t>
            </a:r>
            <a:r>
              <a:rPr lang="vi-VN" sz="1600" i="1" dirty="0">
                <a:solidFill>
                  <a:srgbClr val="121737"/>
                </a:solidFill>
              </a:rPr>
              <a:t>tránh lừa đảo</a:t>
            </a:r>
            <a:r>
              <a:rPr lang="vi-VN" sz="1600" dirty="0">
                <a:solidFill>
                  <a:srgbClr val="121737"/>
                </a:solidFill>
              </a:rPr>
              <a:t> của Ủy Ban Cạnh Tranh và Người Tiêu Dùng Úc, 2024, Bản Quyền thuộc về Khối Thịnh Vượng Chung Úc, được cấp phép theo CC BY 4.0</a:t>
            </a:r>
            <a:endParaRPr lang="en-AU" sz="1600" dirty="0">
              <a:solidFill>
                <a:srgbClr val="121737"/>
              </a:solidFill>
            </a:endParaRPr>
          </a:p>
        </p:txBody>
      </p:sp>
      <p:sp>
        <p:nvSpPr>
          <p:cNvPr id="10" name="Content Placeholder 2">
            <a:extLst>
              <a:ext uri="{FF2B5EF4-FFF2-40B4-BE49-F238E27FC236}">
                <a16:creationId xmlns:a16="http://schemas.microsoft.com/office/drawing/2014/main" id="{7BB3E6D3-01DD-51A6-8558-19F733D05F22}"/>
              </a:ext>
            </a:extLst>
          </p:cNvPr>
          <p:cNvSpPr txBox="1">
            <a:spLocks/>
          </p:cNvSpPr>
          <p:nvPr/>
        </p:nvSpPr>
        <p:spPr>
          <a:xfrm>
            <a:off x="902208" y="733816"/>
            <a:ext cx="10515600" cy="80469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5400" b="1">
                <a:solidFill>
                  <a:srgbClr val="022091"/>
                </a:solidFill>
              </a:rPr>
              <a:t>Lừa đảo qua tin nhắn văn bản hoặc SMS</a:t>
            </a:r>
          </a:p>
        </p:txBody>
      </p:sp>
      <p:sp>
        <p:nvSpPr>
          <p:cNvPr id="12" name="Rectangle 11">
            <a:extLst>
              <a:ext uri="{FF2B5EF4-FFF2-40B4-BE49-F238E27FC236}">
                <a16:creationId xmlns:a16="http://schemas.microsoft.com/office/drawing/2014/main" id="{B6C66D0D-AD12-4B2E-6DEF-4EC97FBA8882}"/>
              </a:ext>
            </a:extLst>
          </p:cNvPr>
          <p:cNvSpPr/>
          <p:nvPr/>
        </p:nvSpPr>
        <p:spPr>
          <a:xfrm>
            <a:off x="11678654"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82035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6B0344B1-5264-29BF-99F4-B41E5EB12B75}"/>
              </a:ext>
            </a:extLst>
          </p:cNvPr>
          <p:cNvSpPr>
            <a:spLocks noGrp="1" noChangeArrowheads="1"/>
          </p:cNvSpPr>
          <p:nvPr>
            <p:ph type="title"/>
          </p:nvPr>
        </p:nvSpPr>
        <p:spPr>
          <a:xfrm>
            <a:off x="485993" y="435978"/>
            <a:ext cx="6602255" cy="1432312"/>
          </a:xfrm>
        </p:spPr>
        <p:txBody>
          <a:bodyPr vert="horz" lIns="91440" tIns="45720" rIns="91440" bIns="45720" rtlCol="0" anchor="ctr">
            <a:normAutofit/>
          </a:bodyPr>
          <a:lstStyle/>
          <a:p>
            <a:pPr eaLnBrk="1" hangingPunct="1"/>
            <a:r>
              <a:rPr lang="en-US" altLang="en-US" sz="4000" dirty="0" err="1">
                <a:solidFill>
                  <a:srgbClr val="1962B2"/>
                </a:solidFill>
                <a:latin typeface="Arial" panose="020B0604020202020204" pitchFamily="34" charset="0"/>
                <a:cs typeface="Arial" panose="020B0604020202020204" pitchFamily="34" charset="0"/>
              </a:rPr>
              <a:t>Bài</a:t>
            </a:r>
            <a:r>
              <a:rPr lang="en-US" altLang="en-US" sz="4000" dirty="0">
                <a:solidFill>
                  <a:srgbClr val="1962B2"/>
                </a:solidFill>
                <a:latin typeface="Arial" panose="020B0604020202020204" pitchFamily="34" charset="0"/>
                <a:cs typeface="Arial" panose="020B0604020202020204" pitchFamily="34" charset="0"/>
              </a:rPr>
              <a:t> </a:t>
            </a:r>
            <a:r>
              <a:rPr lang="en-US" altLang="en-US" sz="4000" dirty="0" err="1">
                <a:solidFill>
                  <a:srgbClr val="1962B2"/>
                </a:solidFill>
                <a:latin typeface="Arial" panose="020B0604020202020204" pitchFamily="34" charset="0"/>
                <a:cs typeface="Arial" panose="020B0604020202020204" pitchFamily="34" charset="0"/>
              </a:rPr>
              <a:t>Kiểm</a:t>
            </a:r>
            <a:r>
              <a:rPr lang="en-US" altLang="en-US" sz="4000" dirty="0">
                <a:solidFill>
                  <a:srgbClr val="1962B2"/>
                </a:solidFill>
                <a:latin typeface="Arial" panose="020B0604020202020204" pitchFamily="34" charset="0"/>
                <a:cs typeface="Arial" panose="020B0604020202020204" pitchFamily="34" charset="0"/>
              </a:rPr>
              <a:t> Tra </a:t>
            </a:r>
            <a:r>
              <a:rPr lang="en-US" altLang="en-US" sz="4000" dirty="0" err="1">
                <a:solidFill>
                  <a:srgbClr val="1962B2"/>
                </a:solidFill>
                <a:latin typeface="Arial" panose="020B0604020202020204" pitchFamily="34" charset="0"/>
                <a:cs typeface="Arial" panose="020B0604020202020204" pitchFamily="34" charset="0"/>
              </a:rPr>
              <a:t>Lừa</a:t>
            </a:r>
            <a:r>
              <a:rPr lang="en-US" altLang="en-US" sz="4000" dirty="0">
                <a:solidFill>
                  <a:srgbClr val="1962B2"/>
                </a:solidFill>
                <a:latin typeface="Arial" panose="020B0604020202020204" pitchFamily="34" charset="0"/>
                <a:cs typeface="Arial" panose="020B0604020202020204" pitchFamily="34" charset="0"/>
              </a:rPr>
              <a:t> </a:t>
            </a:r>
            <a:r>
              <a:rPr lang="en-US" altLang="en-US" sz="4000" dirty="0" err="1">
                <a:solidFill>
                  <a:srgbClr val="1962B2"/>
                </a:solidFill>
                <a:latin typeface="Arial" panose="020B0604020202020204" pitchFamily="34" charset="0"/>
                <a:cs typeface="Arial" panose="020B0604020202020204" pitchFamily="34" charset="0"/>
              </a:rPr>
              <a:t>Đảo</a:t>
            </a:r>
            <a:r>
              <a:rPr lang="en-US" altLang="en-US" sz="4000" dirty="0">
                <a:solidFill>
                  <a:srgbClr val="1962B2"/>
                </a:solidFill>
                <a:latin typeface="Arial" panose="020B0604020202020204" pitchFamily="34" charset="0"/>
                <a:cs typeface="Arial" panose="020B0604020202020204" pitchFamily="34" charset="0"/>
              </a:rPr>
              <a:t>!</a:t>
            </a:r>
          </a:p>
        </p:txBody>
      </p:sp>
      <p:sp>
        <p:nvSpPr>
          <p:cNvPr id="18" name="Rectangle 17">
            <a:extLst>
              <a:ext uri="{FF2B5EF4-FFF2-40B4-BE49-F238E27FC236}">
                <a16:creationId xmlns:a16="http://schemas.microsoft.com/office/drawing/2014/main" id="{779A707D-B9AB-88A5-FDE9-F83AE647EB03}"/>
              </a:ext>
            </a:extLst>
          </p:cNvPr>
          <p:cNvSpPr/>
          <p:nvPr/>
        </p:nvSpPr>
        <p:spPr>
          <a:xfrm>
            <a:off x="6062438" y="533399"/>
            <a:ext cx="4466492" cy="1440609"/>
          </a:xfrm>
          <a:prstGeom prst="rect">
            <a:avLst/>
          </a:prstGeom>
          <a:solidFill>
            <a:srgbClr val="F9CADB"/>
          </a:solidFill>
          <a:ln>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p>
            <a:pPr lvl="0" algn="ctr">
              <a:lnSpc>
                <a:spcPct val="90000"/>
              </a:lnSpc>
              <a:spcBef>
                <a:spcPts val="1000"/>
              </a:spcBef>
              <a:defRPr/>
            </a:pPr>
            <a:r>
              <a:rPr lang="en-US" sz="3200" dirty="0" err="1">
                <a:solidFill>
                  <a:prstClr val="black"/>
                </a:solidFill>
                <a:latin typeface="Arial" panose="020B0604020202020204" pitchFamily="34" charset="0"/>
                <a:cs typeface="Arial" panose="020B0604020202020204" pitchFamily="34" charset="0"/>
              </a:rPr>
              <a:t>Bạn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nghĩ</a:t>
            </a:r>
            <a:r>
              <a:rPr lang="en-US" sz="3200" dirty="0">
                <a:solidFill>
                  <a:prstClr val="black"/>
                </a:solidFill>
                <a:latin typeface="Arial" panose="020B0604020202020204" pitchFamily="34" charset="0"/>
                <a:cs typeface="Arial" panose="020B0604020202020204" pitchFamily="34" charset="0"/>
              </a:rPr>
              <a:t> tin </a:t>
            </a:r>
            <a:r>
              <a:rPr lang="en-US" sz="3200" dirty="0" err="1">
                <a:solidFill>
                  <a:prstClr val="black"/>
                </a:solidFill>
                <a:latin typeface="Arial" panose="020B0604020202020204" pitchFamily="34" charset="0"/>
                <a:cs typeface="Arial" panose="020B0604020202020204" pitchFamily="34" charset="0"/>
              </a:rPr>
              <a:t>nhắn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nào</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trong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này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thật</a:t>
            </a:r>
            <a:r>
              <a:rPr lang="en-US" sz="3200" dirty="0">
                <a:solidFill>
                  <a:prstClr val="black"/>
                </a:solidFill>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16">
            <a:extLst>
              <a:ext uri="{FF2B5EF4-FFF2-40B4-BE49-F238E27FC236}">
                <a16:creationId xmlns:a16="http://schemas.microsoft.com/office/drawing/2014/main" id="{F46F1651-B326-3A26-8FF8-17AE1AE50E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 t="21481" r="21775" b="66140"/>
          <a:stretch/>
        </p:blipFill>
        <p:spPr bwMode="auto">
          <a:xfrm>
            <a:off x="2306550" y="4479952"/>
            <a:ext cx="5054657" cy="17854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B7C25630-063C-6001-43BC-5DFAE2675C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95" t="21037" r="21703" b="68561"/>
          <a:stretch/>
        </p:blipFill>
        <p:spPr bwMode="auto">
          <a:xfrm>
            <a:off x="1015324" y="2577538"/>
            <a:ext cx="4307035" cy="12922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white background with black text&#10;&#10;Description automatically generated">
            <a:extLst>
              <a:ext uri="{FF2B5EF4-FFF2-40B4-BE49-F238E27FC236}">
                <a16:creationId xmlns:a16="http://schemas.microsoft.com/office/drawing/2014/main" id="{0F66A07E-C5E2-7291-E652-A7E11E57F6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0264" y="2478414"/>
            <a:ext cx="4262177" cy="1626888"/>
          </a:xfrm>
          <a:prstGeom prst="rect">
            <a:avLst/>
          </a:prstGeom>
        </p:spPr>
      </p:pic>
      <p:sp>
        <p:nvSpPr>
          <p:cNvPr id="3" name="TextBox 2">
            <a:extLst>
              <a:ext uri="{FF2B5EF4-FFF2-40B4-BE49-F238E27FC236}">
                <a16:creationId xmlns:a16="http://schemas.microsoft.com/office/drawing/2014/main" id="{000547CC-89EC-FEA4-3FD7-1140D3B9CB11}"/>
              </a:ext>
            </a:extLst>
          </p:cNvPr>
          <p:cNvSpPr txBox="1"/>
          <p:nvPr/>
        </p:nvSpPr>
        <p:spPr>
          <a:xfrm>
            <a:off x="2496457" y="4511035"/>
            <a:ext cx="4864750" cy="1754326"/>
          </a:xfrm>
          <a:prstGeom prst="rect">
            <a:avLst/>
          </a:prstGeom>
          <a:solidFill>
            <a:schemeClr val="bg1">
              <a:lumMod val="85000"/>
            </a:schemeClr>
          </a:solidFill>
        </p:spPr>
        <p:txBody>
          <a:bodyPr wrap="square" rtlCol="0">
            <a:spAutoFit/>
          </a:bodyPr>
          <a:lstStyle/>
          <a:p>
            <a:r>
              <a:rPr lang="en-US" dirty="0">
                <a:latin typeface="Arial" panose="020B0604020202020204" pitchFamily="34" charset="0"/>
                <a:cs typeface="Arial" panose="020B0604020202020204" pitchFamily="34" charset="0"/>
              </a:rPr>
              <a:t>CẢNH BÁO: </a:t>
            </a:r>
            <a:r>
              <a:rPr lang="en-US" dirty="0" err="1">
                <a:latin typeface="Arial" panose="020B0604020202020204" pitchFamily="34" charset="0"/>
                <a:cs typeface="Arial" panose="020B0604020202020204" pitchFamily="34" charset="0"/>
              </a:rPr>
              <a:t>Vé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đỗ</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hãy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ngay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thêm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phí</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6"/>
              </a:rPr>
              <a:t>https://linksmfj.life/au</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BDB3D62-37F2-48D7-144C-B6ED0838F293}"/>
              </a:ext>
            </a:extLst>
          </p:cNvPr>
          <p:cNvSpPr txBox="1"/>
          <p:nvPr/>
        </p:nvSpPr>
        <p:spPr>
          <a:xfrm>
            <a:off x="819631" y="2577538"/>
            <a:ext cx="4698419" cy="1200329"/>
          </a:xfrm>
          <a:prstGeom prst="rect">
            <a:avLst/>
          </a:prstGeom>
          <a:solidFill>
            <a:schemeClr val="bg1">
              <a:lumMod val="85000"/>
            </a:schemeClr>
          </a:solidFill>
        </p:spPr>
        <p:txBody>
          <a:bodyPr wrap="square">
            <a:spAutoFit/>
          </a:bodyPr>
          <a:lstStyle/>
          <a:p>
            <a:r>
              <a:rPr lang="en-US">
                <a:latin typeface="Arial" panose="020B0604020202020204" pitchFamily="34" charset="0"/>
                <a:cs typeface="Arial" panose="020B0604020202020204" pitchFamily="34" charset="0"/>
              </a:rPr>
              <a:t>Cảnh báo: Hóa đơn phí cầu đường của bạn đã quá hạn. Hãy bảo vệ điểm tín dụng của bạn, xử lý ngay lập tức </a:t>
            </a:r>
            <a:r>
              <a:rPr lang="en-US">
                <a:latin typeface="Arial" panose="020B0604020202020204" pitchFamily="34" charset="0"/>
                <a:cs typeface="Arial" panose="020B0604020202020204" pitchFamily="34" charset="0"/>
                <a:hlinkClick r:id="rId7"/>
              </a:rPr>
              <a:t>https://linksizz.life/au</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99AF943-2E52-A15D-AE8D-24510EB877D3}"/>
              </a:ext>
            </a:extLst>
          </p:cNvPr>
          <p:cNvSpPr txBox="1"/>
          <p:nvPr/>
        </p:nvSpPr>
        <p:spPr>
          <a:xfrm>
            <a:off x="6782507" y="2448627"/>
            <a:ext cx="4109934" cy="1754326"/>
          </a:xfrm>
          <a:prstGeom prst="rect">
            <a:avLst/>
          </a:prstGeom>
          <a:solidFill>
            <a:schemeClr val="bg1">
              <a:lumMod val="85000"/>
            </a:schemeClr>
          </a:solidFill>
        </p:spPr>
        <p:txBody>
          <a:bodyPr wrap="square">
            <a:spAutoFit/>
          </a:bodyPr>
          <a:lstStyle/>
          <a:p>
            <a:r>
              <a:rPr lang="en-US" dirty="0" err="1">
                <a:latin typeface="Arial" panose="020B0604020202020204" pitchFamily="34" charset="0"/>
                <a:cs typeface="Arial" panose="020B0604020202020204" pitchFamily="34" charset="0"/>
              </a:rPr>
              <a:t>Bưu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kiện</a:t>
            </a:r>
            <a:r>
              <a:rPr lang="en-US" dirty="0">
                <a:latin typeface="Arial" panose="020B0604020202020204" pitchFamily="34" charset="0"/>
                <a:cs typeface="Arial" panose="020B0604020202020204" pitchFamily="34" charset="0"/>
              </a:rPr>
              <a:t> Kmart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hôm</a:t>
            </a:r>
            <a:r>
              <a:rPr lang="en-US" dirty="0">
                <a:latin typeface="Arial" panose="020B0604020202020204" pitchFamily="34" charset="0"/>
                <a:cs typeface="Arial" panose="020B0604020202020204" pitchFamily="34" charset="0"/>
              </a:rPr>
              <a:t> nay. </a:t>
            </a:r>
            <a:r>
              <a:rPr lang="en-US" dirty="0" err="1">
                <a:latin typeface="Arial" panose="020B0604020202020204" pitchFamily="34" charset="0"/>
                <a:cs typeface="Arial" panose="020B0604020202020204" pitchFamily="34" charset="0"/>
              </a:rPr>
              <a:t>Bạn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Chúng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tôi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bưu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kiện</a:t>
            </a:r>
            <a:r>
              <a:rPr lang="en-US" dirty="0">
                <a:latin typeface="Arial" panose="020B0604020202020204" pitchFamily="34" charset="0"/>
                <a:cs typeface="Arial" panose="020B0604020202020204" pitchFamily="34" charset="0"/>
              </a:rPr>
              <a:t> ở </a:t>
            </a:r>
            <a:r>
              <a:rPr lang="en-US" dirty="0" err="1">
                <a:latin typeface="Arial" panose="020B0604020202020204" pitchFamily="34" charset="0"/>
                <a:cs typeface="Arial" panose="020B0604020202020204" pitchFamily="34" charset="0"/>
              </a:rPr>
              <a:t>một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nơi</a:t>
            </a:r>
            <a:r>
              <a:rPr lang="en-US" dirty="0">
                <a:latin typeface="Arial" panose="020B0604020202020204" pitchFamily="34" charset="0"/>
                <a:cs typeface="Arial" panose="020B0604020202020204" pitchFamily="34" charset="0"/>
              </a:rPr>
              <a:t> an </a:t>
            </a:r>
            <a:r>
              <a:rPr lang="en-US" dirty="0" err="1">
                <a:latin typeface="Arial" panose="020B0604020202020204" pitchFamily="34" charset="0"/>
                <a:cs typeface="Arial" panose="020B0604020202020204" pitchFamily="34" charset="0"/>
              </a:rPr>
              <a:t>toàn</a:t>
            </a:r>
            <a:r>
              <a:rPr lang="en-US" dirty="0">
                <a:latin typeface="Arial" panose="020B0604020202020204" pitchFamily="34" charset="0"/>
                <a:cs typeface="Arial" panose="020B0604020202020204" pitchFamily="34" charset="0"/>
              </a:rPr>
              <a:t>. Theo </a:t>
            </a:r>
            <a:r>
              <a:rPr lang="en-US" dirty="0" err="1">
                <a:latin typeface="Arial" panose="020B0604020202020204" pitchFamily="34" charset="0"/>
                <a:cs typeface="Arial" panose="020B0604020202020204" pitchFamily="34" charset="0"/>
              </a:rPr>
              <a:t>dõi</a:t>
            </a:r>
            <a:r>
              <a:rPr lang="en-US" dirty="0">
                <a:latin typeface="Arial" panose="020B0604020202020204" pitchFamily="34" charset="0"/>
                <a:cs typeface="Arial" panose="020B0604020202020204" pitchFamily="34" charset="0"/>
              </a:rPr>
              <a:t>: Trang web </a:t>
            </a:r>
            <a:r>
              <a:rPr lang="en-US" dirty="0" err="1">
                <a:latin typeface="Arial" panose="020B0604020202020204" pitchFamily="34" charset="0"/>
                <a:cs typeface="Arial" panose="020B0604020202020204" pitchFamily="34" charset="0"/>
              </a:rPr>
              <a:t>hoặc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ứng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AusPost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theo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dõi</a:t>
            </a:r>
            <a:r>
              <a:rPr lang="en-US" dirty="0">
                <a:latin typeface="Arial" panose="020B0604020202020204" pitchFamily="34" charset="0"/>
                <a:cs typeface="Arial" panose="020B0604020202020204" pitchFamily="34" charset="0"/>
              </a:rPr>
              <a:t>: 33AEW3411903540631500</a:t>
            </a:r>
          </a:p>
        </p:txBody>
      </p:sp>
    </p:spTree>
    <p:extLst>
      <p:ext uri="{BB962C8B-B14F-4D97-AF65-F5344CB8AC3E}">
        <p14:creationId xmlns:p14="http://schemas.microsoft.com/office/powerpoint/2010/main" val="3288739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BFB22-D3FB-BB6E-41B9-A912A73641ED}"/>
            </a:ext>
          </a:extLst>
        </p:cNvPr>
        <p:cNvGrpSpPr/>
        <p:nvPr/>
      </p:nvGrpSpPr>
      <p:grpSpPr>
        <a:xfrm>
          <a:off x="0" y="0"/>
          <a:ext cx="0" cy="0"/>
          <a:chOff x="0" y="0"/>
          <a:chExt cx="0" cy="0"/>
        </a:xfrm>
      </p:grpSpPr>
      <p:sp>
        <p:nvSpPr>
          <p:cNvPr id="49154" name="Title 1">
            <a:extLst>
              <a:ext uri="{FF2B5EF4-FFF2-40B4-BE49-F238E27FC236}">
                <a16:creationId xmlns:a16="http://schemas.microsoft.com/office/drawing/2014/main" id="{A6E06545-FA9C-D885-006A-994A8657B45F}"/>
              </a:ext>
            </a:extLst>
          </p:cNvPr>
          <p:cNvSpPr>
            <a:spLocks noGrp="1" noChangeArrowheads="1"/>
          </p:cNvSpPr>
          <p:nvPr>
            <p:ph type="title"/>
          </p:nvPr>
        </p:nvSpPr>
        <p:spPr>
          <a:xfrm>
            <a:off x="758952" y="435978"/>
            <a:ext cx="6602255" cy="1432312"/>
          </a:xfrm>
        </p:spPr>
        <p:txBody>
          <a:bodyPr vert="horz" lIns="91440" tIns="45720" rIns="91440" bIns="45720" rtlCol="0" anchor="ctr">
            <a:normAutofit/>
          </a:bodyPr>
          <a:lstStyle/>
          <a:p>
            <a:pPr eaLnBrk="1" hangingPunct="1"/>
            <a:r>
              <a:rPr lang="en-US" altLang="en-US" sz="4000">
                <a:solidFill>
                  <a:srgbClr val="1962B2"/>
                </a:solidFill>
                <a:latin typeface="Arial" panose="020B0604020202020204" pitchFamily="34" charset="0"/>
                <a:cs typeface="Arial" panose="020B0604020202020204" pitchFamily="34" charset="0"/>
              </a:rPr>
              <a:t>Bài Kiểm Tra Lừa Đảo!</a:t>
            </a:r>
          </a:p>
        </p:txBody>
      </p:sp>
      <p:sp>
        <p:nvSpPr>
          <p:cNvPr id="18" name="Rectangle 17">
            <a:extLst>
              <a:ext uri="{FF2B5EF4-FFF2-40B4-BE49-F238E27FC236}">
                <a16:creationId xmlns:a16="http://schemas.microsoft.com/office/drawing/2014/main" id="{8EAEDC39-6609-87A9-D8D6-A184832A9DBC}"/>
              </a:ext>
            </a:extLst>
          </p:cNvPr>
          <p:cNvSpPr/>
          <p:nvPr/>
        </p:nvSpPr>
        <p:spPr>
          <a:xfrm>
            <a:off x="6471083" y="311636"/>
            <a:ext cx="4307036" cy="1440609"/>
          </a:xfrm>
          <a:prstGeom prst="rect">
            <a:avLst/>
          </a:prstGeom>
          <a:solidFill>
            <a:srgbClr val="F9CADB"/>
          </a:solidFill>
          <a:ln>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p>
            <a:pPr lvl="0" algn="ctr">
              <a:lnSpc>
                <a:spcPct val="90000"/>
              </a:lnSpc>
              <a:spcBef>
                <a:spcPts val="1000"/>
              </a:spcBef>
              <a:defRPr/>
            </a:pPr>
            <a:r>
              <a:rPr lang="en-US" sz="3200">
                <a:solidFill>
                  <a:prstClr val="black"/>
                </a:solidFill>
                <a:latin typeface="Arial" panose="020B0604020202020204" pitchFamily="34" charset="0"/>
                <a:cs typeface="Arial" panose="020B0604020202020204" pitchFamily="34" charset="0"/>
              </a:rPr>
              <a:t>Bạn nghĩ tin nhắn nào trong số này là thật?</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16">
            <a:extLst>
              <a:ext uri="{FF2B5EF4-FFF2-40B4-BE49-F238E27FC236}">
                <a16:creationId xmlns:a16="http://schemas.microsoft.com/office/drawing/2014/main" id="{9106564C-E78E-98FF-FC75-29B1B646BB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 t="21481" r="21775" b="66140"/>
          <a:stretch/>
        </p:blipFill>
        <p:spPr bwMode="auto">
          <a:xfrm>
            <a:off x="2306550" y="4479952"/>
            <a:ext cx="5054657" cy="17854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8AEEFD14-CDE4-3AA6-610E-F869559053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95" t="21037" r="21703" b="68561"/>
          <a:stretch/>
        </p:blipFill>
        <p:spPr bwMode="auto">
          <a:xfrm>
            <a:off x="1015324" y="2577538"/>
            <a:ext cx="4307035" cy="12922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white background with black text&#10;&#10;Description automatically generated">
            <a:extLst>
              <a:ext uri="{FF2B5EF4-FFF2-40B4-BE49-F238E27FC236}">
                <a16:creationId xmlns:a16="http://schemas.microsoft.com/office/drawing/2014/main" id="{0103EB3B-CAF5-D1EC-6459-CDAB6242B1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0264" y="2478414"/>
            <a:ext cx="4262177" cy="1626888"/>
          </a:xfrm>
          <a:prstGeom prst="rect">
            <a:avLst/>
          </a:prstGeom>
        </p:spPr>
      </p:pic>
      <p:sp>
        <p:nvSpPr>
          <p:cNvPr id="3" name="Oval 2">
            <a:extLst>
              <a:ext uri="{FF2B5EF4-FFF2-40B4-BE49-F238E27FC236}">
                <a16:creationId xmlns:a16="http://schemas.microsoft.com/office/drawing/2014/main" id="{A091FCF4-EFB8-B19A-2737-BC6BB17155B4}"/>
              </a:ext>
            </a:extLst>
          </p:cNvPr>
          <p:cNvSpPr/>
          <p:nvPr/>
        </p:nvSpPr>
        <p:spPr>
          <a:xfrm>
            <a:off x="5905025" y="2029244"/>
            <a:ext cx="5814832" cy="254476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Kanit"/>
              <a:ea typeface="+mn-ea"/>
              <a:cs typeface="+mn-cs"/>
            </a:endParaRPr>
          </a:p>
        </p:txBody>
      </p:sp>
      <p:sp>
        <p:nvSpPr>
          <p:cNvPr id="5" name="TextBox 4">
            <a:extLst>
              <a:ext uri="{FF2B5EF4-FFF2-40B4-BE49-F238E27FC236}">
                <a16:creationId xmlns:a16="http://schemas.microsoft.com/office/drawing/2014/main" id="{10225DC5-E060-68BB-621F-822AFCDB6827}"/>
              </a:ext>
            </a:extLst>
          </p:cNvPr>
          <p:cNvSpPr txBox="1"/>
          <p:nvPr/>
        </p:nvSpPr>
        <p:spPr>
          <a:xfrm>
            <a:off x="7970082" y="4574012"/>
            <a:ext cx="4131282"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eaLnBrk="0" fontAlgn="base" hangingPunct="0">
              <a:spcBef>
                <a:spcPct val="0"/>
              </a:spcBef>
              <a:spcAft>
                <a:spcPct val="0"/>
              </a:spcAft>
              <a:defRPr/>
            </a:pPr>
            <a:r>
              <a:rPr lang="en-US" sz="3200" dirty="0" err="1">
                <a:solidFill>
                  <a:srgbClr val="FF0000"/>
                </a:solidFill>
                <a:latin typeface="Arial" panose="020B0604020202020204" pitchFamily="34" charset="0"/>
                <a:cs typeface="Arial" panose="020B0604020202020204" pitchFamily="34" charset="0"/>
              </a:rPr>
              <a:t>Đây</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tin </a:t>
            </a:r>
            <a:r>
              <a:rPr lang="en-US" sz="3200" dirty="0" err="1">
                <a:solidFill>
                  <a:srgbClr val="FF0000"/>
                </a:solidFill>
                <a:latin typeface="Arial" panose="020B0604020202020204" pitchFamily="34" charset="0"/>
                <a:cs typeface="Arial" panose="020B0604020202020204" pitchFamily="34" charset="0"/>
              </a:rPr>
              <a:t>nhắn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thật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chúng</a:t>
            </a:r>
            <a:r>
              <a:rPr lang="en-US" sz="3200" dirty="0">
                <a:solidFill>
                  <a:srgbClr val="FF0000"/>
                </a:solidFill>
                <a:latin typeface="Arial" panose="020B0604020202020204" pitchFamily="34" charset="0"/>
                <a:cs typeface="Arial" panose="020B0604020202020204" pitchFamily="34" charset="0"/>
              </a:rPr>
              <a:t> ta </a:t>
            </a:r>
            <a:r>
              <a:rPr lang="en-US" sz="3200" dirty="0" err="1">
                <a:solidFill>
                  <a:srgbClr val="FF0000"/>
                </a:solidFill>
                <a:latin typeface="Arial" panose="020B0604020202020204" pitchFamily="34" charset="0"/>
                <a:cs typeface="Arial" panose="020B0604020202020204" pitchFamily="34" charset="0"/>
              </a:rPr>
              <a:t>có</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thể</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kiểm</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tra</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bằng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những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khác</a:t>
            </a:r>
            <a:r>
              <a:rPr lang="en-US" sz="3200" dirty="0">
                <a:solidFill>
                  <a:srgbClr val="FF0000"/>
                </a:solidFill>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FFE72A8C-B3D0-CE55-342B-191013506985}"/>
              </a:ext>
            </a:extLst>
          </p:cNvPr>
          <p:cNvSpPr txBox="1"/>
          <p:nvPr/>
        </p:nvSpPr>
        <p:spPr>
          <a:xfrm>
            <a:off x="819631" y="2577538"/>
            <a:ext cx="4698419" cy="1200329"/>
          </a:xfrm>
          <a:prstGeom prst="rect">
            <a:avLst/>
          </a:prstGeom>
          <a:solidFill>
            <a:schemeClr val="bg1">
              <a:lumMod val="85000"/>
            </a:schemeClr>
          </a:solidFill>
        </p:spPr>
        <p:txBody>
          <a:bodyPr wrap="square">
            <a:spAutoFit/>
          </a:bodyPr>
          <a:lstStyle/>
          <a:p>
            <a:r>
              <a:rPr lang="en-US">
                <a:latin typeface="Arial" panose="020B0604020202020204" pitchFamily="34" charset="0"/>
                <a:cs typeface="Arial" panose="020B0604020202020204" pitchFamily="34" charset="0"/>
              </a:rPr>
              <a:t>Cảnh báo: Hóa đơn phí cầu đường của bạn đã quá hạn. Hãy bảo vệ điểm tín dụng của bạn, xử lý ngay lập tức </a:t>
            </a:r>
            <a:r>
              <a:rPr lang="en-US">
                <a:latin typeface="Arial" panose="020B0604020202020204" pitchFamily="34" charset="0"/>
                <a:cs typeface="Arial" panose="020B0604020202020204" pitchFamily="34" charset="0"/>
                <a:hlinkClick r:id="rId6"/>
              </a:rPr>
              <a:t>https://linksizz.life/au</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59ACB91-7D19-E059-69C1-19482AA52A77}"/>
              </a:ext>
            </a:extLst>
          </p:cNvPr>
          <p:cNvSpPr txBox="1"/>
          <p:nvPr/>
        </p:nvSpPr>
        <p:spPr>
          <a:xfrm>
            <a:off x="2496457" y="4511035"/>
            <a:ext cx="4864750" cy="1754326"/>
          </a:xfrm>
          <a:prstGeom prst="rect">
            <a:avLst/>
          </a:prstGeom>
          <a:solidFill>
            <a:schemeClr val="bg1">
              <a:lumMod val="85000"/>
            </a:schemeClr>
          </a:solidFill>
        </p:spPr>
        <p:txBody>
          <a:bodyPr wrap="square" rtlCol="0">
            <a:spAutoFit/>
          </a:bodyPr>
          <a:lstStyle/>
          <a:p>
            <a:r>
              <a:rPr lang="en-US">
                <a:latin typeface="Arial" panose="020B0604020202020204" pitchFamily="34" charset="0"/>
                <a:cs typeface="Arial" panose="020B0604020202020204" pitchFamily="34" charset="0"/>
              </a:rPr>
              <a:t>CẢNH BÁO: Vé phạt đỗ xe của bạn đã quá hạn, hãy xử lý ngay lập tức để tránh phát sinh thêm phí </a:t>
            </a:r>
            <a:r>
              <a:rPr lang="en-US">
                <a:latin typeface="Arial" panose="020B0604020202020204" pitchFamily="34" charset="0"/>
                <a:cs typeface="Arial" panose="020B0604020202020204" pitchFamily="34" charset="0"/>
                <a:hlinkClick r:id="rId7"/>
              </a:rPr>
              <a:t>https://linksmfj.life/au</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CBCB3BD-C67B-6A7A-33D7-3BC1A66CC626}"/>
              </a:ext>
            </a:extLst>
          </p:cNvPr>
          <p:cNvSpPr txBox="1"/>
          <p:nvPr/>
        </p:nvSpPr>
        <p:spPr>
          <a:xfrm>
            <a:off x="6782507" y="2448627"/>
            <a:ext cx="4109934" cy="1754326"/>
          </a:xfrm>
          <a:prstGeom prst="rect">
            <a:avLst/>
          </a:prstGeom>
          <a:solidFill>
            <a:schemeClr val="bg1">
              <a:lumMod val="85000"/>
            </a:schemeClr>
          </a:solidFill>
        </p:spPr>
        <p:txBody>
          <a:bodyPr wrap="square">
            <a:spAutoFit/>
          </a:bodyPr>
          <a:lstStyle/>
          <a:p>
            <a:r>
              <a:rPr lang="en-US">
                <a:latin typeface="Arial" panose="020B0604020202020204" pitchFamily="34" charset="0"/>
                <a:cs typeface="Arial" panose="020B0604020202020204" pitchFamily="34" charset="0"/>
              </a:rPr>
              <a:t>Bưu kiện Kmart của bạn sẽ được giao hôm nay. Bạn không có nhà? Chúng tôi sẽ để bưu kiện ở một nơi an toàn. Theo dõi: Trang web hoặc ứng dụng AusPost, số theo dõi: 33AEW3411903540631500</a:t>
            </a:r>
          </a:p>
        </p:txBody>
      </p:sp>
    </p:spTree>
    <p:extLst>
      <p:ext uri="{BB962C8B-B14F-4D97-AF65-F5344CB8AC3E}">
        <p14:creationId xmlns:p14="http://schemas.microsoft.com/office/powerpoint/2010/main" val="1940148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6B0344B1-5264-29BF-99F4-B41E5EB12B75}"/>
              </a:ext>
            </a:extLst>
          </p:cNvPr>
          <p:cNvSpPr>
            <a:spLocks noGrp="1" noChangeArrowheads="1"/>
          </p:cNvSpPr>
          <p:nvPr>
            <p:ph type="title"/>
          </p:nvPr>
        </p:nvSpPr>
        <p:spPr>
          <a:xfrm>
            <a:off x="838200" y="50800"/>
            <a:ext cx="9228138" cy="1119188"/>
          </a:xfrm>
        </p:spPr>
        <p:txBody>
          <a:bodyPr/>
          <a:lstStyle/>
          <a:p>
            <a:pPr algn="ctr" eaLnBrk="1" hangingPunct="1"/>
            <a:r>
              <a:rPr lang="en-US" altLang="en-US" sz="4000">
                <a:latin typeface="Arial" panose="020B0604020202020204" pitchFamily="34" charset="0"/>
                <a:ea typeface="Kanit" panose="020B0502040204020203" charset="0"/>
                <a:cs typeface="Arial" panose="020B0604020202020204" pitchFamily="34" charset="0"/>
              </a:rPr>
              <a:t>Lừa đảo qua SMS – Thêm ví dụ!</a:t>
            </a:r>
          </a:p>
        </p:txBody>
      </p:sp>
      <p:sp>
        <p:nvSpPr>
          <p:cNvPr id="49155" name="Slide Number Placeholder 3">
            <a:extLst>
              <a:ext uri="{FF2B5EF4-FFF2-40B4-BE49-F238E27FC236}">
                <a16:creationId xmlns:a16="http://schemas.microsoft.com/office/drawing/2014/main" id="{06B72056-8824-1261-CD3A-BBC46D94149A}"/>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rgbClr val="595959"/>
                </a:solidFill>
                <a:latin typeface="Kanit" panose="020B0502040204020203" charset="0"/>
              </a:defRPr>
            </a:lvl1pPr>
            <a:lvl2pPr marL="742950" indent="-285750">
              <a:lnSpc>
                <a:spcPct val="90000"/>
              </a:lnSpc>
              <a:spcBef>
                <a:spcPts val="500"/>
              </a:spcBef>
              <a:buFont typeface="Arial" panose="020B0604020202020204" pitchFamily="34" charset="0"/>
              <a:buChar char="•"/>
              <a:defRPr sz="2000">
                <a:solidFill>
                  <a:srgbClr val="595959"/>
                </a:solidFill>
                <a:latin typeface="Kanit" panose="020B0502040204020203" charset="0"/>
              </a:defRPr>
            </a:lvl2pPr>
            <a:lvl3pPr marL="1143000" indent="-228600">
              <a:lnSpc>
                <a:spcPct val="90000"/>
              </a:lnSpc>
              <a:spcBef>
                <a:spcPts val="500"/>
              </a:spcBef>
              <a:buFont typeface="Arial" panose="020B0604020202020204" pitchFamily="34" charset="0"/>
              <a:buChar char="•"/>
              <a:defRPr>
                <a:solidFill>
                  <a:srgbClr val="595959"/>
                </a:solidFill>
                <a:latin typeface="Kanit" panose="020B0502040204020203" charset="0"/>
              </a:defRPr>
            </a:lvl3pPr>
            <a:lvl4pPr marL="1600200" indent="-228600">
              <a:lnSpc>
                <a:spcPct val="90000"/>
              </a:lnSpc>
              <a:spcBef>
                <a:spcPts val="500"/>
              </a:spcBef>
              <a:buFont typeface="Arial" panose="020B0604020202020204" pitchFamily="34" charset="0"/>
              <a:buChar char="•"/>
              <a:defRPr sz="1600">
                <a:solidFill>
                  <a:srgbClr val="595959"/>
                </a:solidFill>
                <a:latin typeface="Kanit" panose="020B0502040204020203" charset="0"/>
              </a:defRPr>
            </a:lvl4pPr>
            <a:lvl5pPr marL="2057400" indent="-228600">
              <a:lnSpc>
                <a:spcPct val="90000"/>
              </a:lnSpc>
              <a:spcBef>
                <a:spcPts val="500"/>
              </a:spcBef>
              <a:buFont typeface="Arial" panose="020B0604020202020204" pitchFamily="34" charset="0"/>
              <a:buChar char="•"/>
              <a:defRPr sz="1400">
                <a:solidFill>
                  <a:srgbClr val="595959"/>
                </a:solidFill>
                <a:latin typeface="Kanit" panose="020B05020402040202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595959"/>
                </a:solidFill>
                <a:latin typeface="Kanit" panose="020B05020402040202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595959"/>
                </a:solidFill>
                <a:latin typeface="Kanit" panose="020B05020402040202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595959"/>
                </a:solidFill>
                <a:latin typeface="Kanit" panose="020B05020402040202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595959"/>
                </a:solidFill>
                <a:latin typeface="Kanit" panose="020B0502040204020203"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DA016B-EB01-4607-A6A1-C43B434C3DF4}" type="slidenum">
              <a:rPr kumimoji="0" lang="en-AU" altLang="en-US" sz="1000" b="0" i="0" u="none" strike="noStrike" kern="1200" cap="none" spc="0" normalizeH="0" baseline="0" noProof="0" smtClean="0">
                <a:ln>
                  <a:noFill/>
                </a:ln>
                <a:solidFill>
                  <a:srgbClr val="898989"/>
                </a:solidFill>
                <a:effectLst/>
                <a:uLnTx/>
                <a:uFillTx/>
                <a:latin typeface="Kani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AU" altLang="en-US" sz="1000" b="0" i="0" u="none" strike="noStrike" kern="1200" cap="none" spc="0" normalizeH="0" baseline="0" noProof="0">
              <a:ln>
                <a:noFill/>
              </a:ln>
              <a:solidFill>
                <a:srgbClr val="898989"/>
              </a:solidFill>
              <a:effectLst/>
              <a:uLnTx/>
              <a:uFillTx/>
              <a:latin typeface="Kanit"/>
              <a:ea typeface="+mn-ea"/>
              <a:cs typeface="+mn-cs"/>
            </a:endParaRPr>
          </a:p>
        </p:txBody>
      </p:sp>
      <p:pic>
        <p:nvPicPr>
          <p:cNvPr id="1030" name="Picture 6">
            <a:extLst>
              <a:ext uri="{FF2B5EF4-FFF2-40B4-BE49-F238E27FC236}">
                <a16:creationId xmlns:a16="http://schemas.microsoft.com/office/drawing/2014/main" id="{52BE6CFE-DB16-EAE7-5D9E-EE16BF4E11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889" r="20396" b="66197"/>
          <a:stretch/>
        </p:blipFill>
        <p:spPr bwMode="auto">
          <a:xfrm>
            <a:off x="1021354" y="1160629"/>
            <a:ext cx="4320000" cy="148540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AC1830BA-BFA0-87CC-07B4-FC07C2DB33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21333" r="19871" b="65388"/>
          <a:stretch/>
        </p:blipFill>
        <p:spPr bwMode="auto">
          <a:xfrm>
            <a:off x="6500985" y="2962812"/>
            <a:ext cx="4320000" cy="15256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6">
            <a:extLst>
              <a:ext uri="{FF2B5EF4-FFF2-40B4-BE49-F238E27FC236}">
                <a16:creationId xmlns:a16="http://schemas.microsoft.com/office/drawing/2014/main" id="{E6AABA1E-04A4-72AC-647E-F498FBF35D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 t="21481" r="21775" b="66140"/>
          <a:stretch/>
        </p:blipFill>
        <p:spPr bwMode="auto">
          <a:xfrm>
            <a:off x="6450600" y="4495539"/>
            <a:ext cx="4320000" cy="1525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a phone&#10;&#10;Description automatically generated">
            <a:extLst>
              <a:ext uri="{FF2B5EF4-FFF2-40B4-BE49-F238E27FC236}">
                <a16:creationId xmlns:a16="http://schemas.microsoft.com/office/drawing/2014/main" id="{E75E6BE1-31C7-73CB-4B86-D60B2262E8F0}"/>
              </a:ext>
            </a:extLst>
          </p:cNvPr>
          <p:cNvPicPr>
            <a:picLocks noChangeAspect="1"/>
          </p:cNvPicPr>
          <p:nvPr/>
        </p:nvPicPr>
        <p:blipFill>
          <a:blip r:embed="rId6" cstate="print">
            <a:extLst>
              <a:ext uri="{28A0092B-C50C-407E-A947-70E740481C1C}">
                <a14:useLocalDpi xmlns:a14="http://schemas.microsoft.com/office/drawing/2010/main" val="0"/>
              </a:ext>
            </a:extLst>
          </a:blip>
          <a:srcRect t="27839" r="4618" b="4618"/>
          <a:stretch/>
        </p:blipFill>
        <p:spPr bwMode="auto">
          <a:xfrm>
            <a:off x="1159140" y="4854900"/>
            <a:ext cx="4089265" cy="1296225"/>
          </a:xfrm>
          <a:prstGeom prst="rect">
            <a:avLst/>
          </a:prstGeom>
          <a:noFill/>
          <a:ln>
            <a:noFill/>
          </a:ln>
        </p:spPr>
      </p:pic>
      <p:pic>
        <p:nvPicPr>
          <p:cNvPr id="9" name="Picture 8" descr="A close-up of a message&#10;&#10;Description automatically generated">
            <a:extLst>
              <a:ext uri="{FF2B5EF4-FFF2-40B4-BE49-F238E27FC236}">
                <a16:creationId xmlns:a16="http://schemas.microsoft.com/office/drawing/2014/main" id="{14979378-66EA-E817-D595-FF5325A26D0E}"/>
              </a:ext>
            </a:extLst>
          </p:cNvPr>
          <p:cNvPicPr>
            <a:picLocks noChangeAspect="1"/>
          </p:cNvPicPr>
          <p:nvPr/>
        </p:nvPicPr>
        <p:blipFill>
          <a:blip r:embed="rId7">
            <a:extLst>
              <a:ext uri="{28A0092B-C50C-407E-A947-70E740481C1C}">
                <a14:useLocalDpi xmlns:a14="http://schemas.microsoft.com/office/drawing/2010/main" val="0"/>
              </a:ext>
            </a:extLst>
          </a:blip>
          <a:srcRect r="3237"/>
          <a:stretch/>
        </p:blipFill>
        <p:spPr>
          <a:xfrm>
            <a:off x="1021354" y="2742948"/>
            <a:ext cx="4320000" cy="2015041"/>
          </a:xfrm>
          <a:prstGeom prst="rect">
            <a:avLst/>
          </a:prstGeom>
        </p:spPr>
      </p:pic>
      <p:pic>
        <p:nvPicPr>
          <p:cNvPr id="10" name="Picture 9" descr="A close up of a message&#10;&#10;Description automatically generated">
            <a:extLst>
              <a:ext uri="{FF2B5EF4-FFF2-40B4-BE49-F238E27FC236}">
                <a16:creationId xmlns:a16="http://schemas.microsoft.com/office/drawing/2014/main" id="{042931FA-F401-AF2A-2F63-F36B733FDD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0985" y="1073560"/>
            <a:ext cx="4180162" cy="1634605"/>
          </a:xfrm>
          <a:prstGeom prst="rect">
            <a:avLst/>
          </a:prstGeom>
        </p:spPr>
      </p:pic>
      <p:pic>
        <p:nvPicPr>
          <p:cNvPr id="11" name="Picture 10" descr="A screenshot of a message&#10;&#10;Description automatically generated">
            <a:extLst>
              <a:ext uri="{FF2B5EF4-FFF2-40B4-BE49-F238E27FC236}">
                <a16:creationId xmlns:a16="http://schemas.microsoft.com/office/drawing/2014/main" id="{4901AB4D-2752-14C7-7A21-D2EAD830DFAE}"/>
              </a:ext>
            </a:extLst>
          </p:cNvPr>
          <p:cNvPicPr>
            <a:picLocks noChangeAspect="1"/>
          </p:cNvPicPr>
          <p:nvPr/>
        </p:nvPicPr>
        <p:blipFill>
          <a:blip r:embed="rId9" cstate="print">
            <a:extLst>
              <a:ext uri="{28A0092B-C50C-407E-A947-70E740481C1C}">
                <a14:useLocalDpi xmlns:a14="http://schemas.microsoft.com/office/drawing/2010/main" val="0"/>
              </a:ext>
            </a:extLst>
          </a:blip>
          <a:srcRect t="24604" r="9024"/>
          <a:stretch/>
        </p:blipFill>
        <p:spPr bwMode="auto">
          <a:xfrm>
            <a:off x="6570904" y="4463493"/>
            <a:ext cx="4320000" cy="1590004"/>
          </a:xfrm>
          <a:prstGeom prst="rect">
            <a:avLst/>
          </a:prstGeom>
          <a:noFill/>
          <a:ln>
            <a:noFill/>
          </a:ln>
        </p:spPr>
      </p:pic>
      <p:sp>
        <p:nvSpPr>
          <p:cNvPr id="14" name="TextBox 13">
            <a:extLst>
              <a:ext uri="{FF2B5EF4-FFF2-40B4-BE49-F238E27FC236}">
                <a16:creationId xmlns:a16="http://schemas.microsoft.com/office/drawing/2014/main" id="{95E79BC1-A7DE-CC9F-AAFE-0313C658ACE5}"/>
              </a:ext>
            </a:extLst>
          </p:cNvPr>
          <p:cNvSpPr txBox="1"/>
          <p:nvPr/>
        </p:nvSpPr>
        <p:spPr>
          <a:xfrm>
            <a:off x="1043772" y="1307848"/>
            <a:ext cx="4320000" cy="1200329"/>
          </a:xfrm>
          <a:prstGeom prst="rect">
            <a:avLst/>
          </a:prstGeom>
          <a:solidFill>
            <a:schemeClr val="bg1">
              <a:lumMod val="85000"/>
            </a:schemeClr>
          </a:solidFill>
        </p:spPr>
        <p:txBody>
          <a:bodyPr wrap="square">
            <a:spAutoFit/>
          </a:bodyPr>
          <a:lstStyle/>
          <a:p>
            <a:r>
              <a:rPr lang="en-US" dirty="0" err="1">
                <a:latin typeface="Arial" panose="020B0604020202020204" pitchFamily="34" charset="0"/>
                <a:cs typeface="Arial" panose="020B0604020202020204" pitchFamily="34" charset="0"/>
              </a:rPr>
              <a:t>Bưu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Úc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Chúng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tôi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bưu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chỉ</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khớp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thống</a:t>
            </a:r>
            <a:r>
              <a:rPr lang="en-US" dirty="0">
                <a:latin typeface="Arial" panose="020B0604020202020204" pitchFamily="34" charset="0"/>
                <a:cs typeface="Arial" panose="020B0604020202020204" pitchFamily="34" charset="0"/>
              </a:rPr>
              <a:t>. Vui </a:t>
            </a:r>
            <a:r>
              <a:rPr lang="en-US" dirty="0" err="1">
                <a:latin typeface="Arial" panose="020B0604020202020204" pitchFamily="34" charset="0"/>
                <a:cs typeface="Arial" panose="020B0604020202020204" pitchFamily="34" charset="0"/>
              </a:rPr>
              <a:t>lòng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tại</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10"/>
              </a:rPr>
              <a:t>https://parcelsendau.vip</a:t>
            </a: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97C30CC-A585-126D-606F-048ABC58050E}"/>
              </a:ext>
            </a:extLst>
          </p:cNvPr>
          <p:cNvSpPr txBox="1"/>
          <p:nvPr/>
        </p:nvSpPr>
        <p:spPr>
          <a:xfrm>
            <a:off x="1021354" y="2785547"/>
            <a:ext cx="4320000" cy="2031325"/>
          </a:xfrm>
          <a:prstGeom prst="rect">
            <a:avLst/>
          </a:prstGeom>
          <a:solidFill>
            <a:schemeClr val="bg1">
              <a:lumMod val="85000"/>
            </a:schemeClr>
          </a:solidFill>
        </p:spPr>
        <p:txBody>
          <a:bodyPr wrap="square">
            <a:spAutoFit/>
          </a:bodyPr>
          <a:lstStyle/>
          <a:p>
            <a:r>
              <a:rPr lang="en-US">
                <a:latin typeface="Arial" panose="020B0604020202020204" pitchFamily="34" charset="0"/>
                <a:cs typeface="Arial" panose="020B0604020202020204" pitchFamily="34" charset="0"/>
              </a:rPr>
              <a:t>Từ ANZ: Tài khoản của bạn đang được kiểm tra xem có nghi ngờ gian lận hay không. Tài khoản của bạn sẽ bị đóng băng ngay lập tức, vui lòng nhấp vào liên kết bên dưới để hoàn tất xác minh: </a:t>
            </a:r>
            <a:r>
              <a:rPr lang="en-US">
                <a:latin typeface="Arial" panose="020B0604020202020204" pitchFamily="34" charset="0"/>
                <a:cs typeface="Arial" panose="020B0604020202020204" pitchFamily="34" charset="0"/>
                <a:hlinkClick r:id="rId11"/>
              </a:rPr>
              <a:t>www.anzau.com</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469C31D-DB47-269F-55EF-D1E40A964F46}"/>
              </a:ext>
            </a:extLst>
          </p:cNvPr>
          <p:cNvSpPr txBox="1"/>
          <p:nvPr/>
        </p:nvSpPr>
        <p:spPr>
          <a:xfrm>
            <a:off x="1021354" y="4935329"/>
            <a:ext cx="4320000" cy="1200329"/>
          </a:xfrm>
          <a:prstGeom prst="rect">
            <a:avLst/>
          </a:prstGeom>
          <a:solidFill>
            <a:schemeClr val="bg1">
              <a:lumMod val="85000"/>
            </a:schemeClr>
          </a:solidFill>
        </p:spPr>
        <p:txBody>
          <a:bodyPr wrap="square">
            <a:spAutoFit/>
          </a:bodyPr>
          <a:lstStyle/>
          <a:p>
            <a:r>
              <a:rPr lang="en-US">
                <a:latin typeface="Arial" panose="020B0604020202020204" pitchFamily="34" charset="0"/>
                <a:cs typeface="Arial" panose="020B0604020202020204" pitchFamily="34" charset="0"/>
              </a:rPr>
              <a:t>Bạn có (1) tin nhắn mới trong hộp thư đến MyGov </a:t>
            </a:r>
            <a:r>
              <a:rPr lang="en-US">
                <a:latin typeface="Arial" panose="020B0604020202020204" pitchFamily="34" charset="0"/>
                <a:cs typeface="Arial" panose="020B0604020202020204" pitchFamily="34" charset="0"/>
                <a:hlinkClick r:id="rId12"/>
              </a:rPr>
              <a:t>https://review-auservices.cc/de/</a:t>
            </a:r>
            <a:endParaRPr lang="en-US">
              <a:latin typeface="Arial" panose="020B0604020202020204" pitchFamily="34" charset="0"/>
              <a:cs typeface="Arial" panose="020B0604020202020204" pitchFamily="34" charset="0"/>
            </a:endParaRPr>
          </a:p>
          <a:p>
            <a:endParaRPr lang="en-US"/>
          </a:p>
        </p:txBody>
      </p:sp>
      <p:sp>
        <p:nvSpPr>
          <p:cNvPr id="21" name="TextBox 20">
            <a:extLst>
              <a:ext uri="{FF2B5EF4-FFF2-40B4-BE49-F238E27FC236}">
                <a16:creationId xmlns:a16="http://schemas.microsoft.com/office/drawing/2014/main" id="{686EEDAF-2209-040E-E618-ECE30641D845}"/>
              </a:ext>
            </a:extLst>
          </p:cNvPr>
          <p:cNvSpPr txBox="1"/>
          <p:nvPr/>
        </p:nvSpPr>
        <p:spPr>
          <a:xfrm>
            <a:off x="6500986" y="1280688"/>
            <a:ext cx="4522614" cy="1200329"/>
          </a:xfrm>
          <a:prstGeom prst="rect">
            <a:avLst/>
          </a:prstGeom>
          <a:solidFill>
            <a:schemeClr val="bg1">
              <a:lumMod val="85000"/>
            </a:schemeClr>
          </a:solidFill>
        </p:spPr>
        <p:txBody>
          <a:bodyPr wrap="square">
            <a:spAutoFit/>
          </a:bodyPr>
          <a:lstStyle/>
          <a:p>
            <a:r>
              <a:rPr lang="en-US" dirty="0" err="1">
                <a:latin typeface="Arial" panose="020B0604020202020204" pitchFamily="34" charset="0"/>
                <a:cs typeface="Arial" panose="020B0604020202020204" pitchFamily="34" charset="0"/>
              </a:rPr>
              <a:t>Tôi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đang</a:t>
            </a:r>
            <a:r>
              <a:rPr lang="en-US" dirty="0">
                <a:latin typeface="Arial" panose="020B0604020202020204" pitchFamily="34" charset="0"/>
                <a:cs typeface="Arial" panose="020B0604020202020204" pitchFamily="34" charset="0"/>
              </a:rPr>
              <a:t> ở </a:t>
            </a:r>
            <a:r>
              <a:rPr lang="en-US" dirty="0" err="1">
                <a:latin typeface="Arial" panose="020B0604020202020204" pitchFamily="34" charset="0"/>
                <a:cs typeface="Arial" panose="020B0604020202020204" pitchFamily="34" charset="0"/>
              </a:rPr>
              <a:t>quầy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toán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tại</a:t>
            </a:r>
            <a:r>
              <a:rPr lang="en-US" dirty="0">
                <a:latin typeface="Arial" panose="020B0604020202020204" pitchFamily="34" charset="0"/>
                <a:cs typeface="Arial" panose="020B0604020202020204" pitchFamily="34" charset="0"/>
              </a:rPr>
              <a:t> Coles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mang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nhầm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thẻ</a:t>
            </a:r>
            <a:r>
              <a:rPr lang="en-US" dirty="0">
                <a:latin typeface="Arial" panose="020B0604020202020204" pitchFamily="34" charset="0"/>
                <a:cs typeface="Arial" panose="020B0604020202020204" pitchFamily="34" charset="0"/>
              </a:rPr>
              <a:t>. Vui </a:t>
            </a:r>
            <a:r>
              <a:rPr lang="en-US" dirty="0" err="1">
                <a:latin typeface="Arial" panose="020B0604020202020204" pitchFamily="34" charset="0"/>
                <a:cs typeface="Arial" panose="020B0604020202020204" pitchFamily="34" charset="0"/>
              </a:rPr>
              <a:t>lòng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gửi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tôi</a:t>
            </a:r>
            <a:r>
              <a:rPr lang="en-US" dirty="0">
                <a:latin typeface="Arial" panose="020B0604020202020204" pitchFamily="34" charset="0"/>
                <a:cs typeface="Arial" panose="020B0604020202020204" pitchFamily="34" charset="0"/>
              </a:rPr>
              <a:t> $150. </a:t>
            </a:r>
            <a:r>
              <a:rPr lang="en-US" dirty="0" err="1">
                <a:latin typeface="Arial" panose="020B0604020202020204" pitchFamily="34" charset="0"/>
                <a:cs typeface="Arial" panose="020B0604020202020204" pitchFamily="34" charset="0"/>
              </a:rPr>
              <a:t>Tôi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nhà</a:t>
            </a:r>
            <a:r>
              <a:rPr lang="en-US" dirty="0">
                <a:latin typeface="Arial" panose="020B0604020202020204" pitchFamily="34" charset="0"/>
                <a:cs typeface="Arial" panose="020B0604020202020204" pitchFamily="34" charset="0"/>
              </a:rPr>
              <a:t>. BSB 633 123 </a:t>
            </a:r>
            <a:r>
              <a:rPr lang="en-US" dirty="0" err="1">
                <a:latin typeface="Arial" panose="020B0604020202020204" pitchFamily="34" charset="0"/>
                <a:cs typeface="Arial" panose="020B0604020202020204" pitchFamily="34" charset="0"/>
              </a:rPr>
              <a:t>tài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khoản</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10"/>
              </a:rPr>
              <a:t>196 902 985</a:t>
            </a:r>
            <a:endParaRPr lang="en-US"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9FD3271-8CB5-332B-9D46-EA77697C46BE}"/>
              </a:ext>
            </a:extLst>
          </p:cNvPr>
          <p:cNvSpPr txBox="1"/>
          <p:nvPr/>
        </p:nvSpPr>
        <p:spPr>
          <a:xfrm>
            <a:off x="6427551" y="2967335"/>
            <a:ext cx="4366098" cy="1477328"/>
          </a:xfrm>
          <a:prstGeom prst="rect">
            <a:avLst/>
          </a:prstGeom>
          <a:solidFill>
            <a:schemeClr val="bg1">
              <a:lumMod val="85000"/>
            </a:schemeClr>
          </a:solidFill>
        </p:spPr>
        <p:txBody>
          <a:bodyPr wrap="square">
            <a:spAutoFit/>
          </a:bodyPr>
          <a:lstStyle/>
          <a:p>
            <a:r>
              <a:rPr lang="en-US" dirty="0">
                <a:latin typeface="Arial" panose="020B0604020202020204" pitchFamily="34" charset="0"/>
                <a:cs typeface="Arial" panose="020B0604020202020204" pitchFamily="34" charset="0"/>
              </a:rPr>
              <a:t>Tài </a:t>
            </a:r>
            <a:r>
              <a:rPr lang="en-US" dirty="0" err="1">
                <a:latin typeface="Arial" panose="020B0604020202020204" pitchFamily="34" charset="0"/>
                <a:cs typeface="Arial" panose="020B0604020202020204" pitchFamily="34" charset="0"/>
              </a:rPr>
              <a:t>khoản</a:t>
            </a:r>
            <a:r>
              <a:rPr lang="en-US" dirty="0">
                <a:latin typeface="Arial" panose="020B0604020202020204" pitchFamily="34" charset="0"/>
                <a:cs typeface="Arial" panose="020B0604020202020204" pitchFamily="34" charset="0"/>
              </a:rPr>
              <a:t> Coles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bạn</a:t>
            </a:r>
            <a:r>
              <a:rPr lang="en-US" dirty="0">
                <a:latin typeface="Arial" panose="020B0604020202020204" pitchFamily="34" charset="0"/>
                <a:cs typeface="Arial" panose="020B0604020202020204" pitchFamily="34" charset="0"/>
              </a:rPr>
              <a:t> (3022 </a:t>
            </a: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sắp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vui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lòng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đổi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thưởng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ngay</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13"/>
              </a:rPr>
              <a:t>https://coles-su.life/au</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FA079BE-86AB-882D-F178-2B9C21A41A1B}"/>
              </a:ext>
            </a:extLst>
          </p:cNvPr>
          <p:cNvSpPr txBox="1"/>
          <p:nvPr/>
        </p:nvSpPr>
        <p:spPr>
          <a:xfrm>
            <a:off x="6450600" y="4521871"/>
            <a:ext cx="4370385" cy="1477328"/>
          </a:xfrm>
          <a:prstGeom prst="rect">
            <a:avLst/>
          </a:prstGeom>
          <a:solidFill>
            <a:schemeClr val="bg1">
              <a:lumMod val="85000"/>
            </a:schemeClr>
          </a:solidFill>
        </p:spPr>
        <p:txBody>
          <a:bodyPr wrap="square">
            <a:spAutoFit/>
          </a:bodyPr>
          <a:lstStyle/>
          <a:p>
            <a:r>
              <a:rPr lang="en-US">
                <a:latin typeface="Arial" panose="020B0604020202020204" pitchFamily="34" charset="0"/>
                <a:cs typeface="Arial" panose="020B0604020202020204" pitchFamily="34" charset="0"/>
              </a:rPr>
              <a:t>Cập Nhật Quan Trọng: Việc hoàn trả bảo hiểm y tế của bạn không thành công. Vui lòng giải quyết vấn đề này ngay: </a:t>
            </a:r>
            <a:r>
              <a:rPr lang="en-US">
                <a:latin typeface="Arial" panose="020B0604020202020204" pitchFamily="34" charset="0"/>
                <a:cs typeface="Arial" panose="020B0604020202020204" pitchFamily="34" charset="0"/>
                <a:hlinkClick r:id="rId14"/>
              </a:rPr>
              <a:t>https://utwga.space</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2180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1E64E-CFCA-7A9D-3089-24A564D0F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67E13F-D478-88E4-760F-5A82371BF55F}"/>
              </a:ext>
            </a:extLst>
          </p:cNvPr>
          <p:cNvSpPr>
            <a:spLocks noGrp="1"/>
          </p:cNvSpPr>
          <p:nvPr>
            <p:ph type="title"/>
          </p:nvPr>
        </p:nvSpPr>
        <p:spPr>
          <a:xfrm>
            <a:off x="2019450" y="167408"/>
            <a:ext cx="9228138" cy="1325563"/>
          </a:xfrm>
        </p:spPr>
        <p:txBody>
          <a:bodyPr/>
          <a:lstStyle/>
          <a:p>
            <a:r>
              <a:rPr lang="en-AU">
                <a:latin typeface="+mn-lt"/>
                <a:cs typeface="Arial" panose="020B0604020202020204" pitchFamily="34" charset="0"/>
              </a:rPr>
              <a:t>Lừa Đảo Tình Cảm</a:t>
            </a:r>
            <a:endParaRPr lang="en-AU" noProof="0">
              <a:latin typeface="+mn-lt"/>
            </a:endParaRPr>
          </a:p>
        </p:txBody>
      </p:sp>
      <p:sp>
        <p:nvSpPr>
          <p:cNvPr id="9" name="Content Placeholder 2">
            <a:extLst>
              <a:ext uri="{FF2B5EF4-FFF2-40B4-BE49-F238E27FC236}">
                <a16:creationId xmlns:a16="http://schemas.microsoft.com/office/drawing/2014/main" id="{1301F653-1340-1A0A-F8EB-F83BA3C4905D}"/>
              </a:ext>
            </a:extLst>
          </p:cNvPr>
          <p:cNvSpPr>
            <a:spLocks noGrp="1"/>
          </p:cNvSpPr>
          <p:nvPr>
            <p:ph sz="half" idx="1"/>
          </p:nvPr>
        </p:nvSpPr>
        <p:spPr>
          <a:xfrm>
            <a:off x="752665" y="1492971"/>
            <a:ext cx="6010992" cy="4658447"/>
          </a:xfrm>
        </p:spPr>
        <p:txBody>
          <a:bodyPr/>
          <a:lstStyle/>
          <a:p>
            <a:pPr marL="342900" lvl="0" indent="-342900">
              <a:lnSpc>
                <a:spcPct val="107000"/>
              </a:lnSpc>
              <a:spcBef>
                <a:spcPts val="0"/>
              </a:spcBef>
              <a:spcAft>
                <a:spcPts val="0"/>
              </a:spcAft>
              <a:tabLst>
                <a:tab pos="457200" algn="l"/>
              </a:tabLst>
            </a:pPr>
            <a:r>
              <a:rPr lang="vi-VN" sz="3100"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Khi kẻ lừa đảo lợi dụng những người đang tìm kiếm tình yêu trực tuyến.</a:t>
            </a:r>
            <a:endParaRPr lang="en-AU" sz="3100" kern="100" noProof="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p>
            <a:pPr marL="342900" lvl="0" indent="-342900">
              <a:lnSpc>
                <a:spcPct val="107000"/>
              </a:lnSpc>
              <a:spcBef>
                <a:spcPts val="0"/>
              </a:spcBef>
              <a:spcAft>
                <a:spcPts val="0"/>
              </a:spcAft>
              <a:tabLst>
                <a:tab pos="457200" algn="l"/>
              </a:tabLst>
            </a:pPr>
            <a:r>
              <a:rPr lang="vi-VN" sz="3100"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Chúng thường giả vờ có tình cảm với bạn và sau đó </a:t>
            </a:r>
            <a:r>
              <a:rPr lang="en-US" sz="3100"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moi</a:t>
            </a:r>
            <a:r>
              <a:rPr lang="vi-VN" sz="3100"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 tiền của bạn khi bạn đã tin tưởng chúng</a:t>
            </a:r>
            <a:r>
              <a:rPr lang="en-AU" sz="3100" kern="100" noProof="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t>
            </a:r>
          </a:p>
          <a:p>
            <a:pPr marL="342900" lvl="0" indent="-342900">
              <a:lnSpc>
                <a:spcPct val="107000"/>
              </a:lnSpc>
              <a:spcBef>
                <a:spcPts val="0"/>
              </a:spcBef>
              <a:spcAft>
                <a:spcPts val="0"/>
              </a:spcAft>
              <a:tabLst>
                <a:tab pos="457200" algn="l"/>
              </a:tabLst>
            </a:pPr>
            <a:r>
              <a:rPr lang="vi-VN" sz="3100"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Nếu bạn đang sử dụng ứng dụng hoặc trang web hẹn hò, hãy đảm bảo xác nhận danh tính của người đó, tốt nhất là trực tiếp</a:t>
            </a:r>
            <a:r>
              <a:rPr lang="en-US" sz="3100"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 </a:t>
            </a:r>
            <a:r>
              <a:rPr lang="en-US" sz="3100" kern="100" dirty="0" err="1">
                <a:solidFill>
                  <a:schemeClr val="tx1"/>
                </a:solidFill>
                <a:latin typeface="Times New Roman" panose="02020603050405020304" pitchFamily="18" charset="0"/>
                <a:ea typeface="Aptos" panose="020B0004020202020204" pitchFamily="34" charset="0"/>
                <a:cs typeface="Times New Roman" panose="02020603050405020304" pitchFamily="18" charset="0"/>
              </a:rPr>
              <a:t>nếu</a:t>
            </a:r>
            <a:r>
              <a:rPr lang="en-US" sz="3100"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 </a:t>
            </a:r>
            <a:r>
              <a:rPr lang="en-US" sz="3100" kern="100" dirty="0" err="1">
                <a:solidFill>
                  <a:schemeClr val="tx1"/>
                </a:solidFill>
                <a:latin typeface="Times New Roman" panose="02020603050405020304" pitchFamily="18" charset="0"/>
                <a:ea typeface="Aptos" panose="020B0004020202020204" pitchFamily="34" charset="0"/>
                <a:cs typeface="Times New Roman" panose="02020603050405020304" pitchFamily="18" charset="0"/>
              </a:rPr>
              <a:t>có</a:t>
            </a:r>
            <a:r>
              <a:rPr lang="en-US" sz="3100"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 </a:t>
            </a:r>
            <a:r>
              <a:rPr lang="en-US" sz="3100" kern="100" dirty="0" err="1">
                <a:solidFill>
                  <a:schemeClr val="tx1"/>
                </a:solidFill>
                <a:latin typeface="Times New Roman" panose="02020603050405020304" pitchFamily="18" charset="0"/>
                <a:ea typeface="Aptos" panose="020B0004020202020204" pitchFamily="34" charset="0"/>
                <a:cs typeface="Times New Roman" panose="02020603050405020304" pitchFamily="18" charset="0"/>
              </a:rPr>
              <a:t>thể</a:t>
            </a:r>
            <a:r>
              <a:rPr lang="en-AU" sz="3100" kern="100" noProof="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t>
            </a:r>
          </a:p>
        </p:txBody>
      </p:sp>
      <p:pic>
        <p:nvPicPr>
          <p:cNvPr id="4" name="Picture 3" descr="Shape, icon&#10;&#10;Description automatically generated">
            <a:extLst>
              <a:ext uri="{FF2B5EF4-FFF2-40B4-BE49-F238E27FC236}">
                <a16:creationId xmlns:a16="http://schemas.microsoft.com/office/drawing/2014/main" id="{7CBBFA99-B129-9E88-3C74-318B8AAE0227}"/>
              </a:ext>
            </a:extLst>
          </p:cNvPr>
          <p:cNvPicPr>
            <a:picLocks noChangeAspect="1"/>
          </p:cNvPicPr>
          <p:nvPr/>
        </p:nvPicPr>
        <p:blipFill>
          <a:blip r:embed="rId3"/>
          <a:stretch>
            <a:fillRect/>
          </a:stretch>
        </p:blipFill>
        <p:spPr>
          <a:xfrm>
            <a:off x="752665" y="167408"/>
            <a:ext cx="1104228" cy="1104228"/>
          </a:xfrm>
          <a:prstGeom prst="rect">
            <a:avLst/>
          </a:prstGeom>
        </p:spPr>
      </p:pic>
      <p:pic>
        <p:nvPicPr>
          <p:cNvPr id="14" name="Picture 13">
            <a:extLst>
              <a:ext uri="{FF2B5EF4-FFF2-40B4-BE49-F238E27FC236}">
                <a16:creationId xmlns:a16="http://schemas.microsoft.com/office/drawing/2014/main" id="{9D4ADBD8-6E2C-0C61-08E7-C5A33836D091}"/>
              </a:ext>
            </a:extLst>
          </p:cNvPr>
          <p:cNvPicPr>
            <a:picLocks noChangeAspect="1"/>
          </p:cNvPicPr>
          <p:nvPr/>
        </p:nvPicPr>
        <p:blipFill>
          <a:blip r:embed="rId4">
            <a:clrChange>
              <a:clrFrom>
                <a:srgbClr val="F7F7F7"/>
              </a:clrFrom>
              <a:clrTo>
                <a:srgbClr val="F7F7F7">
                  <a:alpha val="0"/>
                </a:srgbClr>
              </a:clrTo>
            </a:clrChange>
          </a:blip>
          <a:srcRect b="20611"/>
          <a:stretch>
            <a:fillRect/>
          </a:stretch>
        </p:blipFill>
        <p:spPr>
          <a:xfrm>
            <a:off x="6633519" y="1813474"/>
            <a:ext cx="5126502" cy="3810549"/>
          </a:xfrm>
          <a:prstGeom prst="rect">
            <a:avLst/>
          </a:prstGeom>
        </p:spPr>
      </p:pic>
      <p:sp>
        <p:nvSpPr>
          <p:cNvPr id="3" name="TextBox 2">
            <a:extLst>
              <a:ext uri="{FF2B5EF4-FFF2-40B4-BE49-F238E27FC236}">
                <a16:creationId xmlns:a16="http://schemas.microsoft.com/office/drawing/2014/main" id="{9FC13831-2B30-C04B-AD37-CDD13E24F5D0}"/>
              </a:ext>
            </a:extLst>
          </p:cNvPr>
          <p:cNvSpPr txBox="1"/>
          <p:nvPr/>
        </p:nvSpPr>
        <p:spPr>
          <a:xfrm>
            <a:off x="7503886" y="2946400"/>
            <a:ext cx="2960914" cy="2585323"/>
          </a:xfrm>
          <a:prstGeom prst="rect">
            <a:avLst/>
          </a:prstGeom>
          <a:solidFill>
            <a:schemeClr val="bg1">
              <a:lumMod val="85000"/>
            </a:schemeClr>
          </a:solidFill>
        </p:spPr>
        <p:txBody>
          <a:bodyPr wrap="square" rtlCol="0">
            <a:spAutoFit/>
          </a:bodyPr>
          <a:lstStyle/>
          <a:p>
            <a:r>
              <a:rPr lang="vi-VN" dirty="0">
                <a:latin typeface="Times New Roman" panose="02020603050405020304" pitchFamily="18" charset="0"/>
                <a:cs typeface="Times New Roman" panose="02020603050405020304" pitchFamily="18" charset="0"/>
              </a:rPr>
              <a:t>Người yêu xinh đẹp của anh </a:t>
            </a:r>
            <a:r>
              <a:rPr lang="en-US" err="1">
                <a:latin typeface="Times New Roman" panose="02020603050405020304" pitchFamily="18" charset="0"/>
                <a:cs typeface="Times New Roman" panose="02020603050405020304" pitchFamily="18" charset="0"/>
              </a:rPr>
              <a:t>có</a:t>
            </a:r>
            <a:r>
              <a:rPr lang="en-US">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khỏe không?</a:t>
            </a:r>
            <a:r>
              <a:rPr lang="en-US">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Anh có món </a:t>
            </a:r>
            <a:r>
              <a:rPr lang="vi-VN">
                <a:latin typeface="Times New Roman" panose="02020603050405020304" pitchFamily="18" charset="0"/>
                <a:cs typeface="Times New Roman" panose="02020603050405020304" pitchFamily="18" charset="0"/>
              </a:rPr>
              <a:t>quà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Valentine trị giá </a:t>
            </a:r>
            <a:r>
              <a:rPr lang="en-US" dirty="0">
                <a:latin typeface="Times New Roman" panose="02020603050405020304" pitchFamily="18" charset="0"/>
                <a:cs typeface="Times New Roman" panose="02020603050405020304" pitchFamily="18" charset="0"/>
              </a:rPr>
              <a:t>$</a:t>
            </a:r>
            <a:r>
              <a:rPr lang="vi-VN" dirty="0">
                <a:latin typeface="Times New Roman" panose="02020603050405020304" pitchFamily="18" charset="0"/>
                <a:cs typeface="Times New Roman" panose="02020603050405020304" pitchFamily="18" charset="0"/>
              </a:rPr>
              <a:t>2.000 dành cho em nhưng đang bị giữ ở ngân hàng. Em có thể gửi cho anh </a:t>
            </a:r>
            <a:r>
              <a:rPr lang="en-US" dirty="0">
                <a:latin typeface="Times New Roman" panose="02020603050405020304" pitchFamily="18" charset="0"/>
                <a:cs typeface="Times New Roman" panose="02020603050405020304" pitchFamily="18" charset="0"/>
              </a:rPr>
              <a:t>$</a:t>
            </a:r>
            <a:r>
              <a:rPr lang="vi-VN" dirty="0">
                <a:latin typeface="Times New Roman" panose="02020603050405020304" pitchFamily="18" charset="0"/>
                <a:cs typeface="Times New Roman" panose="02020603050405020304" pitchFamily="18" charset="0"/>
              </a:rPr>
              <a:t>500 để anh gửi quà cho em được không? Anh yêu em, honey.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9432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5E9FE-EB3C-DF5B-6727-8C4E259CDAD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431A43-5AD4-4242-FE6E-2B6CBAF51852}"/>
              </a:ext>
            </a:extLst>
          </p:cNvPr>
          <p:cNvSpPr>
            <a:spLocks noGrp="1"/>
          </p:cNvSpPr>
          <p:nvPr>
            <p:ph idx="1"/>
          </p:nvPr>
        </p:nvSpPr>
        <p:spPr>
          <a:xfrm>
            <a:off x="838200" y="1825625"/>
            <a:ext cx="10515600" cy="2978604"/>
          </a:xfrm>
        </p:spPr>
        <p:txBody>
          <a:bodyPr>
            <a:normAutofit/>
          </a:bodyPr>
          <a:lstStyle/>
          <a:p>
            <a:pPr marL="0" indent="0">
              <a:buNone/>
            </a:pPr>
            <a:r>
              <a:rPr lang="vi-VN" sz="4400">
                <a:solidFill>
                  <a:srgbClr val="0A2391"/>
                </a:solidFill>
              </a:rPr>
              <a:t>Những kẻ lừa đảo sử dụng </a:t>
            </a:r>
            <a:r>
              <a:rPr lang="vi-VN" sz="4400" b="1">
                <a:solidFill>
                  <a:srgbClr val="0A2391"/>
                </a:solidFill>
              </a:rPr>
              <a:t>cùng một logo</a:t>
            </a:r>
            <a:r>
              <a:rPr lang="vi-VN" sz="4400">
                <a:solidFill>
                  <a:srgbClr val="0A2391"/>
                </a:solidFill>
              </a:rPr>
              <a:t> và </a:t>
            </a:r>
            <a:r>
              <a:rPr lang="vi-VN" sz="4400" b="1">
                <a:solidFill>
                  <a:srgbClr val="0A2391"/>
                </a:solidFill>
              </a:rPr>
              <a:t>địa chỉ email tương tự </a:t>
            </a:r>
            <a:r>
              <a:rPr lang="vi-VN" sz="4400">
                <a:solidFill>
                  <a:srgbClr val="0A2391"/>
                </a:solidFill>
              </a:rPr>
              <a:t>như của một tổ chức thật</a:t>
            </a:r>
            <a:endParaRPr lang="en-AU" sz="4400" b="1">
              <a:solidFill>
                <a:srgbClr val="0A2391"/>
              </a:solidFill>
            </a:endParaRPr>
          </a:p>
        </p:txBody>
      </p:sp>
      <p:sp>
        <p:nvSpPr>
          <p:cNvPr id="5" name="TextBox 4">
            <a:extLst>
              <a:ext uri="{FF2B5EF4-FFF2-40B4-BE49-F238E27FC236}">
                <a16:creationId xmlns:a16="http://schemas.microsoft.com/office/drawing/2014/main" id="{0FAFFEFB-4431-C7F5-D3DB-76818E3E004A}"/>
              </a:ext>
            </a:extLst>
          </p:cNvPr>
          <p:cNvSpPr txBox="1"/>
          <p:nvPr/>
        </p:nvSpPr>
        <p:spPr>
          <a:xfrm>
            <a:off x="838200" y="5543199"/>
            <a:ext cx="10212092" cy="584775"/>
          </a:xfrm>
          <a:prstGeom prst="rect">
            <a:avLst/>
          </a:prstGeom>
          <a:noFill/>
        </p:spPr>
        <p:txBody>
          <a:bodyPr wrap="square" rtlCol="0">
            <a:spAutoFit/>
          </a:bodyPr>
          <a:lstStyle/>
          <a:p>
            <a:r>
              <a:rPr lang="en-US" sz="1600" dirty="0">
                <a:solidFill>
                  <a:srgbClr val="121737"/>
                </a:solidFill>
                <a:latin typeface="Arial" panose="020B0604020202020204" pitchFamily="34" charset="0"/>
                <a:cs typeface="Arial" panose="020B0604020202020204" pitchFamily="34" charset="0"/>
              </a:rPr>
              <a:t>Theo</a:t>
            </a:r>
            <a:r>
              <a:rPr lang="en-US" sz="1600" dirty="0">
                <a:solidFill>
                  <a:srgbClr val="121737"/>
                </a:solidFill>
              </a:rPr>
              <a:t> </a:t>
            </a:r>
            <a:r>
              <a:rPr lang="en-US" sz="1600" i="1" dirty="0" err="1">
                <a:solidFill>
                  <a:srgbClr val="121737"/>
                </a:solidFill>
                <a:latin typeface="Arial" panose="020B0604020202020204" pitchFamily="34" charset="0"/>
                <a:cs typeface="Arial" panose="020B0604020202020204" pitchFamily="34" charset="0"/>
              </a:rPr>
              <a:t>Cuốn</a:t>
            </a:r>
            <a:r>
              <a:rPr lang="en-US" sz="1600" i="1" dirty="0">
                <a:solidFill>
                  <a:srgbClr val="FF0000"/>
                </a:solidFill>
              </a:rPr>
              <a:t> </a:t>
            </a:r>
            <a:r>
              <a:rPr lang="vi-VN" sz="1600" i="1" dirty="0">
                <a:solidFill>
                  <a:srgbClr val="121737"/>
                </a:solidFill>
              </a:rPr>
              <a:t>Sách Nhỏ về Lừa Đảo</a:t>
            </a:r>
            <a:r>
              <a:rPr lang="vi-VN" sz="1600" dirty="0">
                <a:solidFill>
                  <a:srgbClr val="121737"/>
                </a:solidFill>
              </a:rPr>
              <a:t>: </a:t>
            </a:r>
            <a:r>
              <a:rPr lang="vi-VN" sz="1600" i="1" dirty="0">
                <a:solidFill>
                  <a:srgbClr val="121737"/>
                </a:solidFill>
              </a:rPr>
              <a:t>Cách nhận biết và </a:t>
            </a:r>
            <a:r>
              <a:rPr lang="en-US" sz="1600" i="1" dirty="0" err="1">
                <a:solidFill>
                  <a:srgbClr val="121737"/>
                </a:solidFill>
                <a:latin typeface="Arial" panose="020B0604020202020204" pitchFamily="34" charset="0"/>
                <a:cs typeface="Arial" panose="020B0604020202020204" pitchFamily="34" charset="0"/>
              </a:rPr>
              <a:t>phòng</a:t>
            </a:r>
            <a:r>
              <a:rPr lang="en-US" sz="1600" i="1" dirty="0">
                <a:solidFill>
                  <a:srgbClr val="121737"/>
                </a:solidFill>
              </a:rPr>
              <a:t> </a:t>
            </a:r>
            <a:r>
              <a:rPr lang="vi-VN" sz="1600" i="1" dirty="0">
                <a:solidFill>
                  <a:srgbClr val="121737"/>
                </a:solidFill>
              </a:rPr>
              <a:t>tránh lừa đảo</a:t>
            </a:r>
            <a:r>
              <a:rPr lang="vi-VN" sz="1600" dirty="0">
                <a:solidFill>
                  <a:srgbClr val="121737"/>
                </a:solidFill>
              </a:rPr>
              <a:t> của Ủy Ban Cạnh Tranh và Người Tiêu Dùng Úc, 2024, Bản Quyền thuộc về Khối Thịnh Vượng Chung Úc, được cấp phép theo CC BY 4.0</a:t>
            </a:r>
            <a:endParaRPr lang="en-AU" sz="1600" dirty="0">
              <a:solidFill>
                <a:srgbClr val="121737"/>
              </a:solidFill>
            </a:endParaRPr>
          </a:p>
        </p:txBody>
      </p:sp>
      <p:sp>
        <p:nvSpPr>
          <p:cNvPr id="6" name="Content Placeholder 2">
            <a:extLst>
              <a:ext uri="{FF2B5EF4-FFF2-40B4-BE49-F238E27FC236}">
                <a16:creationId xmlns:a16="http://schemas.microsoft.com/office/drawing/2014/main" id="{32BAC3F1-FE76-D113-6599-568370F72B2F}"/>
              </a:ext>
            </a:extLst>
          </p:cNvPr>
          <p:cNvSpPr txBox="1">
            <a:spLocks/>
          </p:cNvSpPr>
          <p:nvPr/>
        </p:nvSpPr>
        <p:spPr>
          <a:xfrm>
            <a:off x="838200" y="433929"/>
            <a:ext cx="10515600" cy="9482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5400" b="1">
                <a:solidFill>
                  <a:srgbClr val="0A2391"/>
                </a:solidFill>
              </a:rPr>
              <a:t>Lừa đảo qua email</a:t>
            </a:r>
          </a:p>
        </p:txBody>
      </p:sp>
      <p:sp>
        <p:nvSpPr>
          <p:cNvPr id="9" name="Rectangle 8">
            <a:extLst>
              <a:ext uri="{FF2B5EF4-FFF2-40B4-BE49-F238E27FC236}">
                <a16:creationId xmlns:a16="http://schemas.microsoft.com/office/drawing/2014/main" id="{BE80060F-7228-7DC9-A775-0289904B03A0}"/>
              </a:ext>
            </a:extLst>
          </p:cNvPr>
          <p:cNvSpPr/>
          <p:nvPr/>
        </p:nvSpPr>
        <p:spPr>
          <a:xfrm>
            <a:off x="11678654"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03461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7F237-0252-91F5-807A-8286D765D9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44A617-8FB2-2F2E-2CE6-0DAFF8179DF9}"/>
              </a:ext>
            </a:extLst>
          </p:cNvPr>
          <p:cNvSpPr>
            <a:spLocks noGrp="1"/>
          </p:cNvSpPr>
          <p:nvPr>
            <p:ph type="title"/>
          </p:nvPr>
        </p:nvSpPr>
        <p:spPr>
          <a:xfrm>
            <a:off x="2019450" y="167408"/>
            <a:ext cx="9228138" cy="1325563"/>
          </a:xfrm>
        </p:spPr>
        <p:txBody>
          <a:bodyPr/>
          <a:lstStyle/>
          <a:p>
            <a:r>
              <a:rPr lang="en-AU">
                <a:latin typeface="Arial" panose="020B0604020202020204" pitchFamily="34" charset="0"/>
                <a:cs typeface="Arial" panose="020B0604020202020204" pitchFamily="34" charset="0"/>
              </a:rPr>
              <a:t>Lừa Đảo Tấn Công Giả Mạo</a:t>
            </a:r>
            <a:endParaRPr lang="en-AU"/>
          </a:p>
        </p:txBody>
      </p:sp>
      <p:sp>
        <p:nvSpPr>
          <p:cNvPr id="9" name="Content Placeholder 2">
            <a:extLst>
              <a:ext uri="{FF2B5EF4-FFF2-40B4-BE49-F238E27FC236}">
                <a16:creationId xmlns:a16="http://schemas.microsoft.com/office/drawing/2014/main" id="{C3731FAE-2B01-DBA5-7423-2C5B0BF4315B}"/>
              </a:ext>
            </a:extLst>
          </p:cNvPr>
          <p:cNvSpPr>
            <a:spLocks noGrp="1"/>
          </p:cNvSpPr>
          <p:nvPr>
            <p:ph sz="half" idx="1"/>
          </p:nvPr>
        </p:nvSpPr>
        <p:spPr>
          <a:xfrm>
            <a:off x="866172" y="1786597"/>
            <a:ext cx="4085655" cy="3516923"/>
          </a:xfrm>
        </p:spPr>
        <p:txBody>
          <a:bodyPr/>
          <a:lstStyle/>
          <a:p>
            <a:pPr marL="342900" lvl="0" indent="-342900">
              <a:lnSpc>
                <a:spcPct val="107000"/>
              </a:lnSpc>
              <a:spcAft>
                <a:spcPts val="800"/>
              </a:spcAft>
              <a:tabLst>
                <a:tab pos="457200" algn="l"/>
              </a:tabLst>
            </a:pPr>
            <a:r>
              <a:rPr lang="vi-VN" kern="100" dirty="0">
                <a:solidFill>
                  <a:schemeClr val="tx1"/>
                </a:solidFill>
                <a:latin typeface="Arial" panose="020B0604020202020204" pitchFamily="34" charset="0"/>
                <a:ea typeface="Aptos" panose="020B0004020202020204" pitchFamily="34" charset="0"/>
                <a:cs typeface="Arial" panose="020B0604020202020204" pitchFamily="34" charset="0"/>
              </a:rPr>
              <a:t>Kẻ lừa đảo gửi email giả mạo từ các tổ chức như ngân hàng hoặc Chính Phủ</a:t>
            </a:r>
            <a:r>
              <a:rPr lang="en-US"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a:t>
            </a:r>
          </a:p>
          <a:p>
            <a:pPr marL="342900" lvl="0" indent="-342900">
              <a:lnSpc>
                <a:spcPct val="107000"/>
              </a:lnSpc>
              <a:spcAft>
                <a:spcPts val="800"/>
              </a:spcAft>
              <a:tabLst>
                <a:tab pos="457200" algn="l"/>
              </a:tabLst>
            </a:pPr>
            <a:r>
              <a:rPr lang="vi-VN" kern="100" dirty="0">
                <a:solidFill>
                  <a:schemeClr val="tx1"/>
                </a:solidFill>
                <a:latin typeface="Arial" panose="020B0604020202020204" pitchFamily="34" charset="0"/>
                <a:ea typeface="Aptos" panose="020B0004020202020204" pitchFamily="34" charset="0"/>
                <a:cs typeface="Arial" panose="020B0604020202020204" pitchFamily="34" charset="0"/>
              </a:rPr>
              <a:t>Chúng thường yêu cầu bạn gửi thông tin cá nhân</a:t>
            </a:r>
            <a:r>
              <a:rPr lang="en-US"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a:t>
            </a:r>
          </a:p>
          <a:p>
            <a:pPr marL="342900" lvl="0" indent="-342900">
              <a:lnSpc>
                <a:spcPct val="107000"/>
              </a:lnSpc>
              <a:spcAft>
                <a:spcPts val="800"/>
              </a:spcAft>
              <a:tabLst>
                <a:tab pos="457200" algn="l"/>
              </a:tabLst>
            </a:pP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Khi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đã</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có</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đủ</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thông</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tin,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chúng</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có</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thể</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giả</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danh</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bạn</a:t>
            </a:r>
            <a:r>
              <a:rPr lang="en-US"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a:t>
            </a:r>
          </a:p>
        </p:txBody>
      </p:sp>
      <p:sp>
        <p:nvSpPr>
          <p:cNvPr id="6" name="Slide Number Placeholder 5">
            <a:extLst>
              <a:ext uri="{FF2B5EF4-FFF2-40B4-BE49-F238E27FC236}">
                <a16:creationId xmlns:a16="http://schemas.microsoft.com/office/drawing/2014/main" id="{4CC6F0DD-2918-4914-F29C-72FFDA8FD2E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34F31-63CD-4BB0-9F9E-B240BA518BE4}" type="slidenum">
              <a:rPr kumimoji="0" lang="en-AU" altLang="en-US" sz="1000" b="0" i="0" u="none" strike="noStrike" kern="1200" cap="none" spc="0" normalizeH="0" baseline="0" noProof="0" smtClean="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AU" altLang="en-US" sz="1000" b="0" i="0" u="none" strike="noStrike" kern="1200" cap="none" spc="0" normalizeH="0" baseline="0" noProof="0">
              <a:ln>
                <a:noFill/>
              </a:ln>
              <a:solidFill>
                <a:srgbClr val="898989"/>
              </a:solidFill>
              <a:effectLst/>
              <a:uLnTx/>
              <a:uFillTx/>
              <a:latin typeface="Kanit" charset="-34"/>
              <a:ea typeface="+mn-ea"/>
              <a:cs typeface="+mn-cs"/>
            </a:endParaRPr>
          </a:p>
        </p:txBody>
      </p:sp>
      <p:pic>
        <p:nvPicPr>
          <p:cNvPr id="3" name="Picture 2" descr="Icon&#10;&#10;Description automatically generated">
            <a:extLst>
              <a:ext uri="{FF2B5EF4-FFF2-40B4-BE49-F238E27FC236}">
                <a16:creationId xmlns:a16="http://schemas.microsoft.com/office/drawing/2014/main" id="{3E33ADEF-2ABB-5604-A2FA-EC7C9D0DA5BA}"/>
              </a:ext>
            </a:extLst>
          </p:cNvPr>
          <p:cNvPicPr>
            <a:picLocks noChangeAspect="1"/>
          </p:cNvPicPr>
          <p:nvPr/>
        </p:nvPicPr>
        <p:blipFill>
          <a:blip r:embed="rId3"/>
          <a:stretch>
            <a:fillRect/>
          </a:stretch>
        </p:blipFill>
        <p:spPr>
          <a:xfrm>
            <a:off x="866173" y="300637"/>
            <a:ext cx="1059104" cy="1059104"/>
          </a:xfrm>
          <a:prstGeom prst="rect">
            <a:avLst/>
          </a:prstGeom>
        </p:spPr>
      </p:pic>
      <p:pic>
        <p:nvPicPr>
          <p:cNvPr id="10" name="Picture 9">
            <a:extLst>
              <a:ext uri="{FF2B5EF4-FFF2-40B4-BE49-F238E27FC236}">
                <a16:creationId xmlns:a16="http://schemas.microsoft.com/office/drawing/2014/main" id="{31AD4F59-D5E8-93AC-D54A-5D913BB4A51F}"/>
              </a:ext>
            </a:extLst>
          </p:cNvPr>
          <p:cNvPicPr>
            <a:picLocks noChangeAspect="1"/>
          </p:cNvPicPr>
          <p:nvPr/>
        </p:nvPicPr>
        <p:blipFill>
          <a:blip r:embed="rId4"/>
          <a:stretch>
            <a:fillRect/>
          </a:stretch>
        </p:blipFill>
        <p:spPr>
          <a:xfrm>
            <a:off x="5314071" y="1153056"/>
            <a:ext cx="6593058" cy="5120744"/>
          </a:xfrm>
          <a:prstGeom prst="rect">
            <a:avLst/>
          </a:prstGeom>
        </p:spPr>
      </p:pic>
    </p:spTree>
    <p:extLst>
      <p:ext uri="{BB962C8B-B14F-4D97-AF65-F5344CB8AC3E}">
        <p14:creationId xmlns:p14="http://schemas.microsoft.com/office/powerpoint/2010/main" val="1456221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1A5E6-2C6E-FF49-6742-A435836CF24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C58F7C-00F6-90DF-1CCF-01DCBF3ACAA8}"/>
              </a:ext>
            </a:extLst>
          </p:cNvPr>
          <p:cNvSpPr>
            <a:spLocks noGrp="1"/>
          </p:cNvSpPr>
          <p:nvPr>
            <p:ph idx="1"/>
          </p:nvPr>
        </p:nvSpPr>
        <p:spPr/>
        <p:txBody>
          <a:bodyPr>
            <a:normAutofit/>
          </a:bodyPr>
          <a:lstStyle/>
          <a:p>
            <a:pPr marL="0" indent="0">
              <a:buNone/>
            </a:pPr>
            <a:r>
              <a:rPr lang="vi-VN" sz="4400">
                <a:solidFill>
                  <a:srgbClr val="0A2391"/>
                </a:solidFill>
              </a:rPr>
              <a:t>Người gọi có thể đã có một số thông tin về bạn, chẳng hạn như </a:t>
            </a:r>
            <a:r>
              <a:rPr lang="vi-VN" sz="4400" b="1">
                <a:solidFill>
                  <a:srgbClr val="0A2391"/>
                </a:solidFill>
              </a:rPr>
              <a:t>tên hoặc địa chỉ của bạn</a:t>
            </a:r>
            <a:r>
              <a:rPr lang="en-AU" sz="4400">
                <a:solidFill>
                  <a:srgbClr val="0A2391"/>
                </a:solidFill>
              </a:rPr>
              <a:t>. </a:t>
            </a:r>
            <a:endParaRPr lang="en-AU" sz="4400" b="1">
              <a:solidFill>
                <a:srgbClr val="0A2391"/>
              </a:solidFill>
            </a:endParaRPr>
          </a:p>
        </p:txBody>
      </p:sp>
      <p:sp>
        <p:nvSpPr>
          <p:cNvPr id="6" name="TextBox 5">
            <a:extLst>
              <a:ext uri="{FF2B5EF4-FFF2-40B4-BE49-F238E27FC236}">
                <a16:creationId xmlns:a16="http://schemas.microsoft.com/office/drawing/2014/main" id="{FD5EE2EC-B7DC-8B97-A61F-A6537216911D}"/>
              </a:ext>
            </a:extLst>
          </p:cNvPr>
          <p:cNvSpPr txBox="1"/>
          <p:nvPr/>
        </p:nvSpPr>
        <p:spPr>
          <a:xfrm>
            <a:off x="469475" y="5952023"/>
            <a:ext cx="7390790" cy="830997"/>
          </a:xfrm>
          <a:prstGeom prst="rect">
            <a:avLst/>
          </a:prstGeom>
          <a:noFill/>
        </p:spPr>
        <p:txBody>
          <a:bodyPr wrap="square" rtlCol="0">
            <a:spAutoFit/>
          </a:bodyPr>
          <a:lstStyle/>
          <a:p>
            <a:r>
              <a:rPr lang="en-US" sz="1600" dirty="0">
                <a:solidFill>
                  <a:srgbClr val="121737"/>
                </a:solidFill>
                <a:latin typeface="Arial" panose="020B0604020202020204" pitchFamily="34" charset="0"/>
                <a:cs typeface="Arial" panose="020B0604020202020204" pitchFamily="34" charset="0"/>
              </a:rPr>
              <a:t>Theo</a:t>
            </a:r>
            <a:r>
              <a:rPr lang="en-US" sz="1600" dirty="0">
                <a:solidFill>
                  <a:srgbClr val="121737"/>
                </a:solidFill>
              </a:rPr>
              <a:t> </a:t>
            </a:r>
            <a:r>
              <a:rPr lang="en-US" sz="1600" i="1" dirty="0" err="1">
                <a:solidFill>
                  <a:srgbClr val="121737"/>
                </a:solidFill>
              </a:rPr>
              <a:t>Cuốn</a:t>
            </a:r>
            <a:r>
              <a:rPr lang="en-US" sz="1600" i="1" dirty="0">
                <a:solidFill>
                  <a:srgbClr val="121737"/>
                </a:solidFill>
              </a:rPr>
              <a:t> </a:t>
            </a:r>
            <a:r>
              <a:rPr lang="vi-VN" sz="1600" i="1" dirty="0">
                <a:solidFill>
                  <a:srgbClr val="121737"/>
                </a:solidFill>
              </a:rPr>
              <a:t>Sách Nhỏ về Lừa Đảo</a:t>
            </a:r>
            <a:r>
              <a:rPr lang="vi-VN" sz="1600" dirty="0">
                <a:solidFill>
                  <a:srgbClr val="121737"/>
                </a:solidFill>
              </a:rPr>
              <a:t>: </a:t>
            </a:r>
            <a:r>
              <a:rPr lang="vi-VN" sz="1600" i="1" dirty="0">
                <a:solidFill>
                  <a:srgbClr val="121737"/>
                </a:solidFill>
              </a:rPr>
              <a:t>Cách nhận biết và </a:t>
            </a:r>
            <a:r>
              <a:rPr lang="en-US" sz="1600" i="1" dirty="0" err="1">
                <a:solidFill>
                  <a:srgbClr val="121737"/>
                </a:solidFill>
                <a:latin typeface="Arial" panose="020B0604020202020204" pitchFamily="34" charset="0"/>
                <a:cs typeface="Arial" panose="020B0604020202020204" pitchFamily="34" charset="0"/>
              </a:rPr>
              <a:t>phòng</a:t>
            </a:r>
            <a:r>
              <a:rPr lang="en-US" sz="1600" i="1" dirty="0">
                <a:solidFill>
                  <a:srgbClr val="121737"/>
                </a:solidFill>
              </a:rPr>
              <a:t> </a:t>
            </a:r>
            <a:r>
              <a:rPr lang="vi-VN" sz="1600" i="1" dirty="0">
                <a:solidFill>
                  <a:srgbClr val="121737"/>
                </a:solidFill>
              </a:rPr>
              <a:t>tránh lừa đảo</a:t>
            </a:r>
            <a:r>
              <a:rPr lang="vi-VN" sz="1600" dirty="0">
                <a:solidFill>
                  <a:srgbClr val="121737"/>
                </a:solidFill>
              </a:rPr>
              <a:t> của Ủy Ban Cạnh Tranh và Người Tiêu Dùng Úc, 2024, Bản Quyền thuộc về Khối Thịnh Vượng Chung Úc, được cấp phép theo CC BY 4.0</a:t>
            </a:r>
            <a:endParaRPr lang="en-AU" sz="1600" dirty="0">
              <a:solidFill>
                <a:srgbClr val="121737"/>
              </a:solidFill>
            </a:endParaRPr>
          </a:p>
        </p:txBody>
      </p:sp>
      <p:sp>
        <p:nvSpPr>
          <p:cNvPr id="7" name="Content Placeholder 2">
            <a:extLst>
              <a:ext uri="{FF2B5EF4-FFF2-40B4-BE49-F238E27FC236}">
                <a16:creationId xmlns:a16="http://schemas.microsoft.com/office/drawing/2014/main" id="{0942140E-2F9E-B5F9-E1D1-30D3A7625004}"/>
              </a:ext>
            </a:extLst>
          </p:cNvPr>
          <p:cNvSpPr txBox="1">
            <a:spLocks/>
          </p:cNvSpPr>
          <p:nvPr/>
        </p:nvSpPr>
        <p:spPr>
          <a:xfrm>
            <a:off x="838200" y="850106"/>
            <a:ext cx="10515600" cy="8963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5400" b="1">
                <a:solidFill>
                  <a:srgbClr val="0A2391"/>
                </a:solidFill>
              </a:rPr>
              <a:t>Lừa Đảo Qua Điện Thoại</a:t>
            </a:r>
          </a:p>
        </p:txBody>
      </p:sp>
      <p:sp>
        <p:nvSpPr>
          <p:cNvPr id="8" name="Rectangle 7">
            <a:extLst>
              <a:ext uri="{FF2B5EF4-FFF2-40B4-BE49-F238E27FC236}">
                <a16:creationId xmlns:a16="http://schemas.microsoft.com/office/drawing/2014/main" id="{46ECF5C4-12EF-0948-13B6-004B40808E0B}"/>
              </a:ext>
            </a:extLst>
          </p:cNvPr>
          <p:cNvSpPr/>
          <p:nvPr/>
        </p:nvSpPr>
        <p:spPr>
          <a:xfrm>
            <a:off x="11678654"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01557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F95AC-E4E8-DE98-B555-225C9000587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3A4854-D1F6-586D-95C8-14C2122AFA96}"/>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34F31-63CD-4BB0-9F9E-B240BA518BE4}" type="slidenum">
              <a:rPr kumimoji="0" lang="en-AU" altLang="en-US" sz="1000" b="0" i="0" u="none" strike="noStrike" kern="1200" cap="none" spc="0" normalizeH="0" baseline="0" noProof="0" smtClean="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AU" altLang="en-US" sz="1000" b="0" i="0" u="none" strike="noStrike" kern="1200" cap="none" spc="0" normalizeH="0" baseline="0" noProof="0">
              <a:ln>
                <a:noFill/>
              </a:ln>
              <a:solidFill>
                <a:srgbClr val="898989"/>
              </a:solidFill>
              <a:effectLst/>
              <a:uLnTx/>
              <a:uFillTx/>
              <a:latin typeface="Kanit" charset="-34"/>
              <a:ea typeface="+mn-ea"/>
              <a:cs typeface="+mn-cs"/>
            </a:endParaRPr>
          </a:p>
        </p:txBody>
      </p:sp>
      <p:sp>
        <p:nvSpPr>
          <p:cNvPr id="8" name="TextBox 7">
            <a:extLst>
              <a:ext uri="{FF2B5EF4-FFF2-40B4-BE49-F238E27FC236}">
                <a16:creationId xmlns:a16="http://schemas.microsoft.com/office/drawing/2014/main" id="{D635DF42-F917-EB79-C283-B09084C6EA9F}"/>
              </a:ext>
            </a:extLst>
          </p:cNvPr>
          <p:cNvSpPr txBox="1"/>
          <p:nvPr/>
        </p:nvSpPr>
        <p:spPr>
          <a:xfrm>
            <a:off x="270668" y="6073745"/>
            <a:ext cx="10202863" cy="400110"/>
          </a:xfrm>
          <a:prstGeom prst="rect">
            <a:avLst/>
          </a:prstGeom>
          <a:noFill/>
        </p:spPr>
        <p:txBody>
          <a:bodyPr wrap="square">
            <a:spAutoFit/>
          </a:bodyPr>
          <a:lstStyle/>
          <a:p>
            <a:pPr algn="ctr"/>
            <a:r>
              <a:rPr lang="en-AU" sz="700" dirty="0">
                <a:latin typeface="Arial" panose="020B0604020202020204" pitchFamily="34" charset="0"/>
                <a:cs typeface="Arial" panose="020B0604020202020204" pitchFamily="34" charset="0"/>
              </a:rPr>
              <a:t>Mundy, Garrett (</a:t>
            </a:r>
            <a:r>
              <a:rPr lang="en-AU" sz="700" dirty="0" err="1">
                <a:latin typeface="Arial" panose="020B0604020202020204" pitchFamily="34" charset="0"/>
                <a:cs typeface="Arial" panose="020B0604020202020204" pitchFamily="34" charset="0"/>
              </a:rPr>
              <a:t>Ngày</a:t>
            </a:r>
            <a:r>
              <a:rPr lang="en-AU" sz="700" dirty="0">
                <a:latin typeface="Arial" panose="020B0604020202020204" pitchFamily="34" charset="0"/>
                <a:cs typeface="Arial" panose="020B0604020202020204" pitchFamily="34" charset="0"/>
              </a:rPr>
              <a:t> 30 </a:t>
            </a:r>
            <a:r>
              <a:rPr lang="en-AU" sz="700" dirty="0" err="1">
                <a:latin typeface="Arial" panose="020B0604020202020204" pitchFamily="34" charset="0"/>
                <a:cs typeface="Arial" panose="020B0604020202020204" pitchFamily="34" charset="0"/>
              </a:rPr>
              <a:t>tháng</a:t>
            </a:r>
            <a:r>
              <a:rPr lang="en-AU" sz="700" dirty="0">
                <a:latin typeface="Arial" panose="020B0604020202020204" pitchFamily="34" charset="0"/>
                <a:cs typeface="Arial" panose="020B0604020202020204" pitchFamily="34" charset="0"/>
              </a:rPr>
              <a:t> 10 </a:t>
            </a:r>
            <a:r>
              <a:rPr lang="en-AU" sz="700" dirty="0" err="1">
                <a:latin typeface="Arial" panose="020B0604020202020204" pitchFamily="34" charset="0"/>
                <a:cs typeface="Arial" panose="020B0604020202020204" pitchFamily="34" charset="0"/>
              </a:rPr>
              <a:t>năm</a:t>
            </a:r>
            <a:r>
              <a:rPr lang="en-AU" sz="700" dirty="0">
                <a:latin typeface="Arial" panose="020B0604020202020204" pitchFamily="34" charset="0"/>
                <a:cs typeface="Arial" panose="020B0604020202020204" pitchFamily="34" charset="0"/>
              </a:rPr>
              <a:t> 2024). </a:t>
            </a:r>
            <a:r>
              <a:rPr lang="en-AU" sz="700" dirty="0" err="1">
                <a:latin typeface="Arial" panose="020B0604020202020204" pitchFamily="34" charset="0"/>
                <a:cs typeface="Arial" panose="020B0604020202020204" pitchFamily="34" charset="0"/>
              </a:rPr>
              <a:t>Một</a:t>
            </a:r>
            <a:r>
              <a:rPr lang="en-AU" sz="700" dirty="0">
                <a:latin typeface="Arial" panose="020B0604020202020204" pitchFamily="34" charset="0"/>
                <a:cs typeface="Arial" panose="020B0604020202020204" pitchFamily="34" charset="0"/>
              </a:rPr>
              <a:t> </a:t>
            </a:r>
            <a:r>
              <a:rPr lang="en-AU" sz="700" dirty="0" err="1">
                <a:latin typeface="Arial" panose="020B0604020202020204" pitchFamily="34" charset="0"/>
                <a:cs typeface="Arial" panose="020B0604020202020204" pitchFamily="34" charset="0"/>
              </a:rPr>
              <a:t>phụ</a:t>
            </a:r>
            <a:r>
              <a:rPr lang="en-AU" sz="700" dirty="0">
                <a:latin typeface="Arial" panose="020B0604020202020204" pitchFamily="34" charset="0"/>
                <a:cs typeface="Arial" panose="020B0604020202020204" pitchFamily="34" charset="0"/>
              </a:rPr>
              <a:t> </a:t>
            </a:r>
            <a:r>
              <a:rPr lang="en-AU" sz="700" dirty="0" err="1">
                <a:latin typeface="Arial" panose="020B0604020202020204" pitchFamily="34" charset="0"/>
                <a:cs typeface="Arial" panose="020B0604020202020204" pitchFamily="34" charset="0"/>
              </a:rPr>
              <a:t>nữ</a:t>
            </a:r>
            <a:r>
              <a:rPr lang="en-AU" sz="700" dirty="0">
                <a:latin typeface="Arial" panose="020B0604020202020204" pitchFamily="34" charset="0"/>
                <a:cs typeface="Arial" panose="020B0604020202020204" pitchFamily="34" charset="0"/>
              </a:rPr>
              <a:t> </a:t>
            </a:r>
            <a:r>
              <a:rPr lang="en-AU" sz="700" dirty="0" err="1">
                <a:latin typeface="Arial" panose="020B0604020202020204" pitchFamily="34" charset="0"/>
                <a:cs typeface="Arial" panose="020B0604020202020204" pitchFamily="34" charset="0"/>
              </a:rPr>
              <a:t>lớn</a:t>
            </a:r>
            <a:r>
              <a:rPr lang="en-AU" sz="700" dirty="0">
                <a:latin typeface="Arial" panose="020B0604020202020204" pitchFamily="34" charset="0"/>
                <a:cs typeface="Arial" panose="020B0604020202020204" pitchFamily="34" charset="0"/>
              </a:rPr>
              <a:t> </a:t>
            </a:r>
            <a:r>
              <a:rPr lang="en-AU" sz="700" dirty="0" err="1">
                <a:latin typeface="Arial" panose="020B0604020202020204" pitchFamily="34" charset="0"/>
                <a:cs typeface="Arial" panose="020B0604020202020204" pitchFamily="34" charset="0"/>
              </a:rPr>
              <a:t>tuổi</a:t>
            </a:r>
            <a:r>
              <a:rPr lang="en-AU" sz="700" dirty="0">
                <a:latin typeface="Arial" panose="020B0604020202020204" pitchFamily="34" charset="0"/>
                <a:cs typeface="Arial" panose="020B0604020202020204" pitchFamily="34" charset="0"/>
              </a:rPr>
              <a:t> ở </a:t>
            </a:r>
            <a:r>
              <a:rPr lang="en-AU" sz="700">
                <a:latin typeface="Arial" panose="020B0604020202020204" pitchFamily="34" charset="0"/>
                <a:cs typeface="Arial" panose="020B0604020202020204" pitchFamily="34" charset="0"/>
              </a:rPr>
              <a:t>Perth trở thành</a:t>
            </a:r>
            <a:r>
              <a:rPr lang="en-AU" sz="700" dirty="0">
                <a:latin typeface="Arial" panose="020B0604020202020204" pitchFamily="34" charset="0"/>
                <a:cs typeface="Arial" panose="020B0604020202020204" pitchFamily="34" charset="0"/>
              </a:rPr>
              <a:t> </a:t>
            </a:r>
            <a:r>
              <a:rPr lang="en-AU" sz="700">
                <a:latin typeface="Arial" panose="020B0604020202020204" pitchFamily="34" charset="0"/>
                <a:cs typeface="Arial" panose="020B0604020202020204" pitchFamily="34" charset="0"/>
              </a:rPr>
              <a:t>mục </a:t>
            </a:r>
            <a:r>
              <a:rPr lang="en-AU" sz="700" dirty="0" err="1">
                <a:latin typeface="Arial" panose="020B0604020202020204" pitchFamily="34" charset="0"/>
                <a:cs typeface="Arial" panose="020B0604020202020204" pitchFamily="34" charset="0"/>
              </a:rPr>
              <a:t>tiêu</a:t>
            </a:r>
            <a:r>
              <a:rPr lang="en-AU" sz="700" dirty="0">
                <a:latin typeface="Arial" panose="020B0604020202020204" pitchFamily="34" charset="0"/>
                <a:cs typeface="Arial" panose="020B0604020202020204" pitchFamily="34" charset="0"/>
              </a:rPr>
              <a:t> </a:t>
            </a:r>
            <a:r>
              <a:rPr lang="en-AU" sz="700" dirty="0" err="1">
                <a:latin typeface="Arial" panose="020B0604020202020204" pitchFamily="34" charset="0"/>
                <a:cs typeface="Arial" panose="020B0604020202020204" pitchFamily="34" charset="0"/>
              </a:rPr>
              <a:t>trong</a:t>
            </a:r>
            <a:r>
              <a:rPr lang="en-AU" sz="700" dirty="0">
                <a:latin typeface="Arial" panose="020B0604020202020204" pitchFamily="34" charset="0"/>
                <a:cs typeface="Arial" panose="020B0604020202020204" pitchFamily="34" charset="0"/>
              </a:rPr>
              <a:t> </a:t>
            </a:r>
            <a:r>
              <a:rPr lang="en-AU" sz="700" dirty="0" err="1">
                <a:latin typeface="Arial" panose="020B0604020202020204" pitchFamily="34" charset="0"/>
                <a:cs typeface="Arial" panose="020B0604020202020204" pitchFamily="34" charset="0"/>
              </a:rPr>
              <a:t>vụ</a:t>
            </a:r>
            <a:r>
              <a:rPr lang="en-AU" sz="700" dirty="0">
                <a:latin typeface="Arial" panose="020B0604020202020204" pitchFamily="34" charset="0"/>
                <a:cs typeface="Arial" panose="020B0604020202020204" pitchFamily="34" charset="0"/>
              </a:rPr>
              <a:t> </a:t>
            </a:r>
            <a:r>
              <a:rPr lang="en-AU" sz="700" dirty="0" err="1">
                <a:latin typeface="Arial" panose="020B0604020202020204" pitchFamily="34" charset="0"/>
                <a:cs typeface="Arial" panose="020B0604020202020204" pitchFamily="34" charset="0"/>
              </a:rPr>
              <a:t>lừa</a:t>
            </a:r>
            <a:r>
              <a:rPr lang="en-AU" sz="700" dirty="0">
                <a:latin typeface="Arial" panose="020B0604020202020204" pitchFamily="34" charset="0"/>
                <a:cs typeface="Arial" panose="020B0604020202020204" pitchFamily="34" charset="0"/>
              </a:rPr>
              <a:t> </a:t>
            </a:r>
            <a:r>
              <a:rPr lang="en-AU" sz="700" dirty="0" err="1">
                <a:latin typeface="Arial" panose="020B0604020202020204" pitchFamily="34" charset="0"/>
                <a:cs typeface="Arial" panose="020B0604020202020204" pitchFamily="34" charset="0"/>
              </a:rPr>
              <a:t>đảo</a:t>
            </a:r>
            <a:r>
              <a:rPr lang="en-AU" sz="700" dirty="0">
                <a:latin typeface="Arial" panose="020B0604020202020204" pitchFamily="34" charset="0"/>
                <a:cs typeface="Arial" panose="020B0604020202020204" pitchFamily="34" charset="0"/>
              </a:rPr>
              <a:t> </a:t>
            </a:r>
            <a:r>
              <a:rPr lang="en-AU" sz="700" dirty="0" err="1">
                <a:latin typeface="Arial" panose="020B0604020202020204" pitchFamily="34" charset="0"/>
                <a:cs typeface="Arial" panose="020B0604020202020204" pitchFamily="34" charset="0"/>
              </a:rPr>
              <a:t>thẻ</a:t>
            </a:r>
            <a:r>
              <a:rPr lang="en-AU" sz="700" dirty="0">
                <a:latin typeface="Arial" panose="020B0604020202020204" pitchFamily="34" charset="0"/>
                <a:cs typeface="Arial" panose="020B0604020202020204" pitchFamily="34" charset="0"/>
              </a:rPr>
              <a:t> </a:t>
            </a:r>
            <a:r>
              <a:rPr lang="en-AU" sz="700" dirty="0" err="1">
                <a:latin typeface="Arial" panose="020B0604020202020204" pitchFamily="34" charset="0"/>
                <a:cs typeface="Arial" panose="020B0604020202020204" pitchFamily="34" charset="0"/>
              </a:rPr>
              <a:t>quà</a:t>
            </a:r>
            <a:r>
              <a:rPr lang="en-AU" sz="700" dirty="0">
                <a:latin typeface="Arial" panose="020B0604020202020204" pitchFamily="34" charset="0"/>
                <a:cs typeface="Arial" panose="020B0604020202020204" pitchFamily="34" charset="0"/>
              </a:rPr>
              <a:t> </a:t>
            </a:r>
            <a:r>
              <a:rPr lang="en-AU" sz="700" dirty="0" err="1">
                <a:latin typeface="Arial" panose="020B0604020202020204" pitchFamily="34" charset="0"/>
                <a:cs typeface="Arial" panose="020B0604020202020204" pitchFamily="34" charset="0"/>
              </a:rPr>
              <a:t>tặng</a:t>
            </a:r>
            <a:r>
              <a:rPr lang="en-AU" sz="700" dirty="0">
                <a:latin typeface="Arial" panose="020B0604020202020204" pitchFamily="34" charset="0"/>
                <a:cs typeface="Arial" panose="020B0604020202020204" pitchFamily="34" charset="0"/>
              </a:rPr>
              <a:t> </a:t>
            </a:r>
            <a:r>
              <a:rPr lang="en-AU" sz="700" dirty="0" err="1">
                <a:latin typeface="Arial" panose="020B0604020202020204" pitchFamily="34" charset="0"/>
                <a:cs typeface="Arial" panose="020B0604020202020204" pitchFamily="34" charset="0"/>
              </a:rPr>
              <a:t>trị</a:t>
            </a:r>
            <a:r>
              <a:rPr lang="en-AU" sz="700" dirty="0">
                <a:latin typeface="Arial" panose="020B0604020202020204" pitchFamily="34" charset="0"/>
                <a:cs typeface="Arial" panose="020B0604020202020204" pitchFamily="34" charset="0"/>
              </a:rPr>
              <a:t> </a:t>
            </a:r>
            <a:r>
              <a:rPr lang="en-AU" sz="700" dirty="0" err="1">
                <a:latin typeface="Arial" panose="020B0604020202020204" pitchFamily="34" charset="0"/>
                <a:cs typeface="Arial" panose="020B0604020202020204" pitchFamily="34" charset="0"/>
              </a:rPr>
              <a:t>giá</a:t>
            </a:r>
            <a:r>
              <a:rPr lang="en-AU" sz="700" dirty="0">
                <a:latin typeface="Arial" panose="020B0604020202020204" pitchFamily="34" charset="0"/>
                <a:cs typeface="Arial" panose="020B0604020202020204" pitchFamily="34" charset="0"/>
              </a:rPr>
              <a:t> $2.000</a:t>
            </a:r>
            <a:r>
              <a:rPr lang="en-AU" sz="1000" dirty="0"/>
              <a:t>. ABC News.  </a:t>
            </a:r>
            <a:br>
              <a:rPr lang="en-AU" sz="1000" dirty="0"/>
            </a:br>
            <a:r>
              <a:rPr lang="en-AU" sz="1000" dirty="0">
                <a:hlinkClick r:id="rId4"/>
              </a:rPr>
              <a:t>https://www.abc.net.au/news/2024-10-30/woman-in-gift-card-scam-taken-to-shop-by-taxi/104528608</a:t>
            </a:r>
            <a:endParaRPr lang="en-AU" sz="1000" dirty="0"/>
          </a:p>
        </p:txBody>
      </p:sp>
      <p:pic>
        <p:nvPicPr>
          <p:cNvPr id="2" name="Online Media 1" title="How 91-year-old Grace was preyed on by gift card scammers | ABC News">
            <a:hlinkClick r:id="" action="ppaction://media"/>
            <a:extLst>
              <a:ext uri="{FF2B5EF4-FFF2-40B4-BE49-F238E27FC236}">
                <a16:creationId xmlns:a16="http://schemas.microsoft.com/office/drawing/2014/main" id="{5A9C0F20-B2F0-9CDF-6F71-2248DF3F06BB}"/>
              </a:ext>
            </a:extLst>
          </p:cNvPr>
          <p:cNvPicPr>
            <a:picLocks noRot="1" noChangeAspect="1"/>
          </p:cNvPicPr>
          <p:nvPr>
            <a:videoFile r:link="rId1"/>
          </p:nvPr>
        </p:nvPicPr>
        <p:blipFill>
          <a:blip r:embed="rId5"/>
          <a:stretch>
            <a:fillRect/>
          </a:stretch>
        </p:blipFill>
        <p:spPr>
          <a:xfrm>
            <a:off x="1677759" y="932688"/>
            <a:ext cx="8836482" cy="4992624"/>
          </a:xfrm>
          <a:prstGeom prst="rect">
            <a:avLst/>
          </a:prstGeom>
        </p:spPr>
      </p:pic>
    </p:spTree>
    <p:extLst>
      <p:ext uri="{BB962C8B-B14F-4D97-AF65-F5344CB8AC3E}">
        <p14:creationId xmlns:p14="http://schemas.microsoft.com/office/powerpoint/2010/main" val="321660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EC92F-98CA-00F0-3269-B9090A1B34D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A209D9-06A1-C6DC-55EE-3B665417FAC6}"/>
              </a:ext>
            </a:extLst>
          </p:cNvPr>
          <p:cNvSpPr>
            <a:spLocks noGrp="1"/>
          </p:cNvSpPr>
          <p:nvPr>
            <p:ph idx="1"/>
          </p:nvPr>
        </p:nvSpPr>
        <p:spPr>
          <a:xfrm>
            <a:off x="838200" y="2786743"/>
            <a:ext cx="10515600" cy="3390220"/>
          </a:xfrm>
        </p:spPr>
        <p:txBody>
          <a:bodyPr>
            <a:normAutofit/>
          </a:bodyPr>
          <a:lstStyle/>
          <a:p>
            <a:pPr marL="0" indent="0">
              <a:buNone/>
            </a:pPr>
            <a:r>
              <a:rPr lang="vi-VN" sz="4400">
                <a:solidFill>
                  <a:srgbClr val="0A2391"/>
                </a:solidFill>
              </a:rPr>
              <a:t>Các website có thể chứa những </a:t>
            </a:r>
            <a:r>
              <a:rPr lang="vi-VN" sz="4400" b="1">
                <a:solidFill>
                  <a:srgbClr val="0A2391"/>
                </a:solidFill>
              </a:rPr>
              <a:t>đánh giá giả mạo</a:t>
            </a:r>
            <a:r>
              <a:rPr lang="vi-VN" sz="4400">
                <a:solidFill>
                  <a:srgbClr val="0A2391"/>
                </a:solidFill>
              </a:rPr>
              <a:t> để khiến bạn tin tưởng chúng</a:t>
            </a:r>
            <a:endParaRPr lang="en-AU" sz="4400" b="1">
              <a:solidFill>
                <a:srgbClr val="0A2391"/>
              </a:solidFill>
            </a:endParaRPr>
          </a:p>
        </p:txBody>
      </p:sp>
      <p:sp>
        <p:nvSpPr>
          <p:cNvPr id="8" name="TextBox 7">
            <a:extLst>
              <a:ext uri="{FF2B5EF4-FFF2-40B4-BE49-F238E27FC236}">
                <a16:creationId xmlns:a16="http://schemas.microsoft.com/office/drawing/2014/main" id="{B687F296-FD88-97C0-4EE0-F47E3C7D21C4}"/>
              </a:ext>
            </a:extLst>
          </p:cNvPr>
          <p:cNvSpPr txBox="1"/>
          <p:nvPr/>
        </p:nvSpPr>
        <p:spPr>
          <a:xfrm>
            <a:off x="513346" y="6176963"/>
            <a:ext cx="10038539" cy="584775"/>
          </a:xfrm>
          <a:prstGeom prst="rect">
            <a:avLst/>
          </a:prstGeom>
          <a:noFill/>
        </p:spPr>
        <p:txBody>
          <a:bodyPr wrap="square" rtlCol="0">
            <a:spAutoFit/>
          </a:bodyPr>
          <a:lstStyle/>
          <a:p>
            <a:r>
              <a:rPr lang="en-US" sz="1600" dirty="0">
                <a:solidFill>
                  <a:srgbClr val="121737"/>
                </a:solidFill>
                <a:latin typeface="Arial" panose="020B0604020202020204" pitchFamily="34" charset="0"/>
                <a:cs typeface="Arial" panose="020B0604020202020204" pitchFamily="34" charset="0"/>
              </a:rPr>
              <a:t>Theo</a:t>
            </a:r>
            <a:r>
              <a:rPr lang="en-US" sz="1600" dirty="0">
                <a:solidFill>
                  <a:srgbClr val="121737"/>
                </a:solidFill>
              </a:rPr>
              <a:t> </a:t>
            </a:r>
            <a:r>
              <a:rPr lang="en-US" sz="1600" i="1" dirty="0" err="1">
                <a:solidFill>
                  <a:srgbClr val="121737"/>
                </a:solidFill>
                <a:latin typeface="Arial" panose="020B0604020202020204" pitchFamily="34" charset="0"/>
                <a:cs typeface="Arial" panose="020B0604020202020204" pitchFamily="34" charset="0"/>
              </a:rPr>
              <a:t>Cuốn</a:t>
            </a:r>
            <a:r>
              <a:rPr lang="en-US" sz="1600" i="1" dirty="0">
                <a:solidFill>
                  <a:srgbClr val="121737"/>
                </a:solidFill>
              </a:rPr>
              <a:t> </a:t>
            </a:r>
            <a:r>
              <a:rPr lang="vi-VN" sz="1600" i="1" dirty="0">
                <a:solidFill>
                  <a:srgbClr val="121737"/>
                </a:solidFill>
              </a:rPr>
              <a:t>Sách Nhỏ về Lừa Đảo</a:t>
            </a:r>
            <a:r>
              <a:rPr lang="vi-VN" sz="1600" dirty="0">
                <a:solidFill>
                  <a:srgbClr val="121737"/>
                </a:solidFill>
              </a:rPr>
              <a:t>: </a:t>
            </a:r>
            <a:r>
              <a:rPr lang="vi-VN" sz="1600" i="1" dirty="0">
                <a:solidFill>
                  <a:srgbClr val="121737"/>
                </a:solidFill>
              </a:rPr>
              <a:t>Cách nhận biết và </a:t>
            </a:r>
            <a:r>
              <a:rPr lang="en-US" sz="1600" i="1" dirty="0" err="1">
                <a:solidFill>
                  <a:srgbClr val="121737"/>
                </a:solidFill>
                <a:latin typeface="Arial" panose="020B0604020202020204" pitchFamily="34" charset="0"/>
                <a:cs typeface="Arial" panose="020B0604020202020204" pitchFamily="34" charset="0"/>
              </a:rPr>
              <a:t>phòng</a:t>
            </a:r>
            <a:r>
              <a:rPr lang="en-US" sz="1600" i="1" dirty="0">
                <a:solidFill>
                  <a:srgbClr val="121737"/>
                </a:solidFill>
              </a:rPr>
              <a:t> </a:t>
            </a:r>
            <a:r>
              <a:rPr lang="vi-VN" sz="1600" i="1" dirty="0">
                <a:solidFill>
                  <a:srgbClr val="121737"/>
                </a:solidFill>
              </a:rPr>
              <a:t>tránh lừa đảo</a:t>
            </a:r>
            <a:r>
              <a:rPr lang="vi-VN" sz="1600" dirty="0">
                <a:solidFill>
                  <a:srgbClr val="121737"/>
                </a:solidFill>
              </a:rPr>
              <a:t> của Ủy Ban Cạnh Tranh và Người Tiêu Dùng Úc, 2024, Bản Quyền thuộc về Khối Thịnh Vượng Chung Úc, được cấp phép theo CC BY 4.0</a:t>
            </a:r>
            <a:endParaRPr lang="en-AU" sz="1600" dirty="0">
              <a:solidFill>
                <a:srgbClr val="121737"/>
              </a:solidFill>
            </a:endParaRPr>
          </a:p>
        </p:txBody>
      </p:sp>
      <p:sp>
        <p:nvSpPr>
          <p:cNvPr id="6" name="Content Placeholder 2">
            <a:extLst>
              <a:ext uri="{FF2B5EF4-FFF2-40B4-BE49-F238E27FC236}">
                <a16:creationId xmlns:a16="http://schemas.microsoft.com/office/drawing/2014/main" id="{5CBC2334-980F-6137-CD18-E3DE076661D2}"/>
              </a:ext>
            </a:extLst>
          </p:cNvPr>
          <p:cNvSpPr txBox="1">
            <a:spLocks/>
          </p:cNvSpPr>
          <p:nvPr/>
        </p:nvSpPr>
        <p:spPr>
          <a:xfrm>
            <a:off x="838200" y="768095"/>
            <a:ext cx="10515600" cy="41147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5400" b="1">
                <a:solidFill>
                  <a:srgbClr val="0A2391"/>
                </a:solidFill>
              </a:rPr>
              <a:t>Lừa đảo qua website</a:t>
            </a:r>
          </a:p>
        </p:txBody>
      </p:sp>
      <p:sp>
        <p:nvSpPr>
          <p:cNvPr id="9" name="Rectangle 8">
            <a:extLst>
              <a:ext uri="{FF2B5EF4-FFF2-40B4-BE49-F238E27FC236}">
                <a16:creationId xmlns:a16="http://schemas.microsoft.com/office/drawing/2014/main" id="{8053980E-9B6C-B028-F540-E5EE31F439A1}"/>
              </a:ext>
            </a:extLst>
          </p:cNvPr>
          <p:cNvSpPr/>
          <p:nvPr/>
        </p:nvSpPr>
        <p:spPr>
          <a:xfrm>
            <a:off x="11678654"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04449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31DB78F-0B99-C6D1-7BDC-4F473938E42E}"/>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err="1">
                <a:solidFill>
                  <a:schemeClr val="bg1">
                    <a:lumMod val="95000"/>
                    <a:lumOff val="5000"/>
                  </a:schemeClr>
                </a:solidFill>
              </a:rPr>
              <a:t>Lời</a:t>
            </a:r>
            <a:r>
              <a:rPr lang="en-US" sz="5400" dirty="0">
                <a:solidFill>
                  <a:schemeClr val="bg1">
                    <a:lumMod val="95000"/>
                    <a:lumOff val="5000"/>
                  </a:schemeClr>
                </a:solidFill>
              </a:rPr>
              <a:t> Tri </a:t>
            </a:r>
            <a:r>
              <a:rPr lang="en-US" sz="5400" dirty="0" err="1">
                <a:solidFill>
                  <a:schemeClr val="bg1">
                    <a:lumMod val="95000"/>
                    <a:lumOff val="5000"/>
                  </a:schemeClr>
                </a:solidFill>
              </a:rPr>
              <a:t>Ân</a:t>
            </a:r>
            <a:r>
              <a:rPr lang="en-US" sz="5400" dirty="0">
                <a:solidFill>
                  <a:schemeClr val="bg1">
                    <a:lumMod val="95000"/>
                    <a:lumOff val="5000"/>
                  </a:schemeClr>
                </a:solidFill>
              </a:rPr>
              <a:t> </a:t>
            </a:r>
            <a:r>
              <a:rPr lang="en-US" sz="5400" dirty="0" err="1">
                <a:solidFill>
                  <a:schemeClr val="bg1">
                    <a:lumMod val="95000"/>
                    <a:lumOff val="5000"/>
                  </a:schemeClr>
                </a:solidFill>
              </a:rPr>
              <a:t>đến</a:t>
            </a:r>
            <a:r>
              <a:rPr lang="en-US" sz="5400" dirty="0">
                <a:solidFill>
                  <a:schemeClr val="bg1">
                    <a:lumMod val="95000"/>
                    <a:lumOff val="5000"/>
                  </a:schemeClr>
                </a:solidFill>
              </a:rPr>
              <a:t> </a:t>
            </a:r>
            <a:r>
              <a:rPr lang="en-US" sz="5400" dirty="0" err="1">
                <a:solidFill>
                  <a:schemeClr val="bg1">
                    <a:lumMod val="95000"/>
                    <a:lumOff val="5000"/>
                  </a:schemeClr>
                </a:solidFill>
              </a:rPr>
              <a:t>Đất</a:t>
            </a:r>
            <a:r>
              <a:rPr lang="en-US" sz="5400" dirty="0">
                <a:solidFill>
                  <a:schemeClr val="bg1">
                    <a:lumMod val="95000"/>
                    <a:lumOff val="5000"/>
                  </a:schemeClr>
                </a:solidFill>
              </a:rPr>
              <a:t> </a:t>
            </a:r>
            <a:r>
              <a:rPr lang="en-US" sz="5400" dirty="0" err="1">
                <a:solidFill>
                  <a:schemeClr val="bg1"/>
                </a:solidFill>
              </a:rPr>
              <a:t>Nước</a:t>
            </a:r>
            <a:endParaRPr lang="en-US" sz="5400" dirty="0">
              <a:solidFill>
                <a:schemeClr val="bg1"/>
              </a:solidFill>
            </a:endParaRPr>
          </a:p>
        </p:txBody>
      </p:sp>
    </p:spTree>
    <p:extLst>
      <p:ext uri="{BB962C8B-B14F-4D97-AF65-F5344CB8AC3E}">
        <p14:creationId xmlns:p14="http://schemas.microsoft.com/office/powerpoint/2010/main" val="22762408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54134-7D0C-5E32-1382-E0F72A592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639F41-626A-050B-F482-E378DCF7174D}"/>
              </a:ext>
            </a:extLst>
          </p:cNvPr>
          <p:cNvSpPr>
            <a:spLocks noGrp="1"/>
          </p:cNvSpPr>
          <p:nvPr>
            <p:ph type="title"/>
          </p:nvPr>
        </p:nvSpPr>
        <p:spPr>
          <a:xfrm>
            <a:off x="1690834" y="167408"/>
            <a:ext cx="9228138" cy="1325563"/>
          </a:xfrm>
        </p:spPr>
        <p:txBody>
          <a:bodyPr/>
          <a:lstStyle/>
          <a:p>
            <a:r>
              <a:rPr lang="en-US">
                <a:latin typeface="Arial" panose="020B0604020202020204" pitchFamily="34" charset="0"/>
                <a:cs typeface="Arial" panose="020B0604020202020204" pitchFamily="34" charset="0"/>
              </a:rPr>
              <a:t>Nhiều</a:t>
            </a:r>
            <a:r>
              <a:rPr lang="vi-VN" dirty="0">
                <a:latin typeface="Arial" panose="020B0604020202020204" pitchFamily="34" charset="0"/>
                <a:cs typeface="Arial" panose="020B0604020202020204" pitchFamily="34" charset="0"/>
              </a:rPr>
              <a:t> Trang Web Giả Mạo </a:t>
            </a:r>
            <a:r>
              <a:rPr lang="en-US" dirty="0" err="1">
                <a:latin typeface="Arial" panose="020B0604020202020204" pitchFamily="34" charset="0"/>
                <a:cs typeface="Arial" panose="020B0604020202020204" pitchFamily="34" charset="0"/>
              </a:rPr>
              <a:t>đã</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được tạo ra</a:t>
            </a:r>
            <a:endParaRPr lang="en-AU" dirty="0"/>
          </a:p>
        </p:txBody>
      </p:sp>
      <p:sp>
        <p:nvSpPr>
          <p:cNvPr id="9" name="Content Placeholder 2">
            <a:extLst>
              <a:ext uri="{FF2B5EF4-FFF2-40B4-BE49-F238E27FC236}">
                <a16:creationId xmlns:a16="http://schemas.microsoft.com/office/drawing/2014/main" id="{12346186-C9D8-5984-13FC-1F64977017EA}"/>
              </a:ext>
            </a:extLst>
          </p:cNvPr>
          <p:cNvSpPr>
            <a:spLocks noGrp="1"/>
          </p:cNvSpPr>
          <p:nvPr>
            <p:ph sz="half" idx="1"/>
          </p:nvPr>
        </p:nvSpPr>
        <p:spPr>
          <a:xfrm>
            <a:off x="512466" y="1364566"/>
            <a:ext cx="3637504" cy="3516923"/>
          </a:xfrm>
        </p:spPr>
        <p:txBody>
          <a:bodyPr/>
          <a:lstStyle/>
          <a:p>
            <a:pPr marL="342900" lvl="0" indent="-342900">
              <a:lnSpc>
                <a:spcPct val="107000"/>
              </a:lnSpc>
              <a:spcAft>
                <a:spcPts val="800"/>
              </a:spcAft>
              <a:tabLst>
                <a:tab pos="457200" algn="l"/>
              </a:tabLst>
            </a:pP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Những</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kẻ</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lừa</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đảo</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tạo</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ra</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các</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quảng</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cáo</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hoặc</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trang</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web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giả</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mạo</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để</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bán</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sản</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phẩm</a:t>
            </a:r>
            <a:r>
              <a:rPr lang="en-US"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a:t>
            </a:r>
          </a:p>
          <a:p>
            <a:pPr marL="342900" lvl="0" indent="-342900">
              <a:lnSpc>
                <a:spcPct val="107000"/>
              </a:lnSpc>
              <a:spcAft>
                <a:spcPts val="800"/>
              </a:spcAft>
              <a:tabLst>
                <a:tab pos="457200" algn="l"/>
              </a:tabLst>
            </a:pP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Chúng</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sẽ</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lấy</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tiền</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của</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bạn</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và</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không</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bao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giờ</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cung</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cấp</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sản</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phẩm</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cho</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bạn</a:t>
            </a:r>
            <a:r>
              <a:rPr lang="en-US"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a:t>
            </a:r>
          </a:p>
          <a:p>
            <a:pPr marL="342900" lvl="0" indent="-342900">
              <a:lnSpc>
                <a:spcPct val="107000"/>
              </a:lnSpc>
              <a:spcAft>
                <a:spcPts val="800"/>
              </a:spcAft>
              <a:tabLst>
                <a:tab pos="457200" algn="l"/>
              </a:tabLst>
            </a:pP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Luôn</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kiểm</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tra</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xem</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bạn</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cs typeface="Arial" panose="020B0604020202020204" pitchFamily="34" charset="0"/>
              </a:rPr>
              <a:t>có</a:t>
            </a:r>
            <a:r>
              <a:rPr lang="en-US" kern="100" dirty="0">
                <a:solidFill>
                  <a:schemeClr val="tx1"/>
                </a:solidFill>
                <a:latin typeface="Arial" panose="020B06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đang</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truy</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cập</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đúng</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trang</a:t>
            </a:r>
            <a:r>
              <a:rPr lang="en-US" kern="100" dirty="0">
                <a:solidFill>
                  <a:schemeClr val="tx1"/>
                </a:solidFill>
                <a:latin typeface="Arial" panose="020B0604020202020204" pitchFamily="34" charset="0"/>
                <a:ea typeface="Aptos" panose="020B0004020202020204" pitchFamily="34" charset="0"/>
                <a:cs typeface="Arial" panose="020B0604020202020204" pitchFamily="34" charset="0"/>
              </a:rPr>
              <a:t> web hay </a:t>
            </a:r>
            <a:r>
              <a:rPr lang="en-US" kern="100" dirty="0" err="1">
                <a:solidFill>
                  <a:schemeClr val="tx1"/>
                </a:solidFill>
                <a:latin typeface="Arial" panose="020B0604020202020204" pitchFamily="34" charset="0"/>
                <a:ea typeface="Aptos" panose="020B0004020202020204" pitchFamily="34" charset="0"/>
                <a:cs typeface="Arial" panose="020B0604020202020204" pitchFamily="34" charset="0"/>
              </a:rPr>
              <a:t>không</a:t>
            </a:r>
            <a:r>
              <a:rPr lang="en-US"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a:t>
            </a:r>
          </a:p>
        </p:txBody>
      </p:sp>
      <p:sp>
        <p:nvSpPr>
          <p:cNvPr id="6" name="Slide Number Placeholder 5">
            <a:extLst>
              <a:ext uri="{FF2B5EF4-FFF2-40B4-BE49-F238E27FC236}">
                <a16:creationId xmlns:a16="http://schemas.microsoft.com/office/drawing/2014/main" id="{639C1408-CAF9-3655-BB59-4DE80907683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34F31-63CD-4BB0-9F9E-B240BA518BE4}" type="slidenum">
              <a:rPr kumimoji="0" lang="en-AU" altLang="en-US" sz="1000" b="0" i="0" u="none" strike="noStrike" kern="1200" cap="none" spc="0" normalizeH="0" baseline="0" noProof="0" smtClean="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AU" altLang="en-US" sz="1000" b="0" i="0" u="none" strike="noStrike" kern="1200" cap="none" spc="0" normalizeH="0" baseline="0" noProof="0">
              <a:ln>
                <a:noFill/>
              </a:ln>
              <a:solidFill>
                <a:srgbClr val="898989"/>
              </a:solidFill>
              <a:effectLst/>
              <a:uLnTx/>
              <a:uFillTx/>
              <a:latin typeface="Kanit" charset="-34"/>
              <a:ea typeface="+mn-ea"/>
              <a:cs typeface="+mn-cs"/>
            </a:endParaRPr>
          </a:p>
        </p:txBody>
      </p:sp>
      <p:pic>
        <p:nvPicPr>
          <p:cNvPr id="7" name="Picture 6">
            <a:extLst>
              <a:ext uri="{FF2B5EF4-FFF2-40B4-BE49-F238E27FC236}">
                <a16:creationId xmlns:a16="http://schemas.microsoft.com/office/drawing/2014/main" id="{D894A721-EC26-12D6-70AA-9A6F3DB33FD8}"/>
              </a:ext>
            </a:extLst>
          </p:cNvPr>
          <p:cNvPicPr>
            <a:picLocks noChangeAspect="1"/>
          </p:cNvPicPr>
          <p:nvPr/>
        </p:nvPicPr>
        <p:blipFill>
          <a:blip r:embed="rId3"/>
          <a:srcRect l="9261" t="55431" r="74724" b="8512"/>
          <a:stretch/>
        </p:blipFill>
        <p:spPr>
          <a:xfrm>
            <a:off x="630455" y="248776"/>
            <a:ext cx="1062666" cy="1022860"/>
          </a:xfrm>
          <a:prstGeom prst="rect">
            <a:avLst/>
          </a:prstGeom>
        </p:spPr>
      </p:pic>
      <p:pic>
        <p:nvPicPr>
          <p:cNvPr id="13" name="Picture 12">
            <a:extLst>
              <a:ext uri="{FF2B5EF4-FFF2-40B4-BE49-F238E27FC236}">
                <a16:creationId xmlns:a16="http://schemas.microsoft.com/office/drawing/2014/main" id="{381FA298-7390-652D-854E-FF6193A55162}"/>
              </a:ext>
            </a:extLst>
          </p:cNvPr>
          <p:cNvPicPr>
            <a:picLocks noChangeAspect="1"/>
          </p:cNvPicPr>
          <p:nvPr/>
        </p:nvPicPr>
        <p:blipFill>
          <a:blip r:embed="rId4"/>
          <a:stretch>
            <a:fillRect/>
          </a:stretch>
        </p:blipFill>
        <p:spPr>
          <a:xfrm>
            <a:off x="4149970" y="1271636"/>
            <a:ext cx="8042030" cy="5177307"/>
          </a:xfrm>
          <a:prstGeom prst="rect">
            <a:avLst/>
          </a:prstGeom>
        </p:spPr>
      </p:pic>
    </p:spTree>
    <p:extLst>
      <p:ext uri="{BB962C8B-B14F-4D97-AF65-F5344CB8AC3E}">
        <p14:creationId xmlns:p14="http://schemas.microsoft.com/office/powerpoint/2010/main" val="357009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0A768-08DA-92BB-7F5C-C35C6E322C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5E5E9-ADB0-F587-A642-43B69552A05F}"/>
              </a:ext>
            </a:extLst>
          </p:cNvPr>
          <p:cNvSpPr>
            <a:spLocks noGrp="1"/>
          </p:cNvSpPr>
          <p:nvPr>
            <p:ph type="title"/>
          </p:nvPr>
        </p:nvSpPr>
        <p:spPr>
          <a:xfrm>
            <a:off x="2019450" y="167408"/>
            <a:ext cx="9228138" cy="1325563"/>
          </a:xfrm>
        </p:spPr>
        <p:txBody>
          <a:bodyPr/>
          <a:lstStyle/>
          <a:p>
            <a:r>
              <a:rPr lang="en-AU">
                <a:latin typeface="Arial" panose="020B0604020202020204" pitchFamily="34" charset="0"/>
                <a:cs typeface="Arial" panose="020B0604020202020204" pitchFamily="34" charset="0"/>
              </a:rPr>
              <a:t>Lừa đảo cờ bạc: </a:t>
            </a:r>
            <a:r>
              <a:rPr lang="en-AU" b="0">
                <a:latin typeface="Arial" panose="020B0604020202020204" pitchFamily="34" charset="0"/>
                <a:cs typeface="Arial" panose="020B0604020202020204" pitchFamily="34" charset="0"/>
              </a:rPr>
              <a:t>Lừa đảo cờ bạc trực tuyến</a:t>
            </a:r>
            <a:endParaRPr lang="en-AU" b="0"/>
          </a:p>
        </p:txBody>
      </p:sp>
      <p:sp>
        <p:nvSpPr>
          <p:cNvPr id="9" name="Content Placeholder 2">
            <a:extLst>
              <a:ext uri="{FF2B5EF4-FFF2-40B4-BE49-F238E27FC236}">
                <a16:creationId xmlns:a16="http://schemas.microsoft.com/office/drawing/2014/main" id="{5B8214AF-AFC5-D64E-CF41-B550EC718310}"/>
              </a:ext>
            </a:extLst>
          </p:cNvPr>
          <p:cNvSpPr>
            <a:spLocks noGrp="1"/>
          </p:cNvSpPr>
          <p:nvPr>
            <p:ph sz="half" idx="1"/>
          </p:nvPr>
        </p:nvSpPr>
        <p:spPr>
          <a:xfrm>
            <a:off x="866172" y="1622005"/>
            <a:ext cx="5343709" cy="4585628"/>
          </a:xfrm>
        </p:spPr>
        <p:txBody>
          <a:bodyPr/>
          <a:lstStyle/>
          <a:p>
            <a:pPr marL="342900" lvl="0" indent="-342900">
              <a:lnSpc>
                <a:spcPct val="107000"/>
              </a:lnSpc>
              <a:spcAft>
                <a:spcPts val="800"/>
              </a:spcAft>
              <a:tabLst>
                <a:tab pos="457200" algn="l"/>
              </a:tabLst>
            </a:pPr>
            <a:r>
              <a:rPr lang="en-US" b="1" kern="100">
                <a:solidFill>
                  <a:schemeClr val="tx1"/>
                </a:solidFill>
                <a:latin typeface="Arial" panose="020B0604020202020204" pitchFamily="34" charset="0"/>
                <a:ea typeface="Aptos" panose="020B0004020202020204" pitchFamily="34" charset="0"/>
                <a:cs typeface="Arial" panose="020B0604020202020204" pitchFamily="34" charset="0"/>
              </a:rPr>
              <a:t>Lừa đảo </a:t>
            </a:r>
            <a:r>
              <a:rPr lang="vi-VN" kern="100">
                <a:solidFill>
                  <a:schemeClr val="tx1"/>
                </a:solidFill>
                <a:latin typeface="Arial" panose="020B0604020202020204" pitchFamily="34" charset="0"/>
                <a:ea typeface="Aptos" panose="020B0004020202020204" pitchFamily="34" charset="0"/>
                <a:cs typeface="Arial" panose="020B0604020202020204" pitchFamily="34" charset="0"/>
              </a:rPr>
              <a:t>được ngụy trang dưới dạng ứng dụng hoặc trò chơi cờ bạc</a:t>
            </a:r>
            <a:r>
              <a:rPr lang="en-US" kern="100">
                <a:solidFill>
                  <a:schemeClr val="tx1"/>
                </a:solidFill>
                <a:effectLst/>
                <a:latin typeface="Arial" panose="020B0604020202020204" pitchFamily="34" charset="0"/>
                <a:ea typeface="Aptos" panose="020B0004020202020204" pitchFamily="34" charset="0"/>
                <a:cs typeface="Arial" panose="020B0604020202020204" pitchFamily="34" charset="0"/>
              </a:rPr>
              <a:t>.</a:t>
            </a:r>
          </a:p>
          <a:p>
            <a:pPr marL="342900" lvl="0" indent="-342900">
              <a:lnSpc>
                <a:spcPct val="107000"/>
              </a:lnSpc>
              <a:spcAft>
                <a:spcPts val="800"/>
              </a:spcAft>
              <a:tabLst>
                <a:tab pos="457200" algn="l"/>
              </a:tabLst>
            </a:pPr>
            <a:r>
              <a:rPr lang="vi-VN" b="1" kern="100">
                <a:solidFill>
                  <a:schemeClr val="tx1"/>
                </a:solidFill>
                <a:latin typeface="Arial" panose="020B0604020202020204" pitchFamily="34" charset="0"/>
                <a:ea typeface="Aptos" panose="020B0004020202020204" pitchFamily="34" charset="0"/>
                <a:cs typeface="Arial" panose="020B0604020202020204" pitchFamily="34" charset="0"/>
              </a:rPr>
              <a:t>Giải độc đắc giả</a:t>
            </a:r>
            <a:r>
              <a:rPr lang="en-US" b="1" kern="100">
                <a:solidFill>
                  <a:schemeClr val="tx1"/>
                </a:solidFill>
                <a:latin typeface="Arial" panose="020B0604020202020204" pitchFamily="34" charset="0"/>
                <a:ea typeface="Aptos" panose="020B0004020202020204" pitchFamily="34" charset="0"/>
                <a:cs typeface="Arial" panose="020B0604020202020204" pitchFamily="34" charset="0"/>
              </a:rPr>
              <a:t> mạo</a:t>
            </a:r>
            <a:r>
              <a:rPr lang="vi-VN" b="1" kern="100">
                <a:solidFill>
                  <a:schemeClr val="tx1"/>
                </a:solidFill>
                <a:latin typeface="Arial" panose="020B0604020202020204" pitchFamily="34" charset="0"/>
                <a:ea typeface="Aptos" panose="020B0004020202020204" pitchFamily="34" charset="0"/>
                <a:cs typeface="Arial" panose="020B0604020202020204" pitchFamily="34" charset="0"/>
              </a:rPr>
              <a:t> </a:t>
            </a:r>
            <a:r>
              <a:rPr lang="vi-VN" kern="100">
                <a:solidFill>
                  <a:schemeClr val="tx1"/>
                </a:solidFill>
                <a:latin typeface="Arial" panose="020B0604020202020204" pitchFamily="34" charset="0"/>
                <a:ea typeface="Aptos" panose="020B0004020202020204" pitchFamily="34" charset="0"/>
                <a:cs typeface="Arial" panose="020B0604020202020204" pitchFamily="34" charset="0"/>
              </a:rPr>
              <a:t>và vòng quay miễn phí lừa đảo người dùng </a:t>
            </a:r>
            <a:r>
              <a:rPr lang="en-US" kern="100">
                <a:solidFill>
                  <a:schemeClr val="tx1"/>
                </a:solidFill>
                <a:latin typeface="Arial" panose="020B0604020202020204" pitchFamily="34" charset="0"/>
                <a:ea typeface="Aptos" panose="020B0004020202020204" pitchFamily="34" charset="0"/>
                <a:cs typeface="Arial" panose="020B0604020202020204" pitchFamily="34" charset="0"/>
              </a:rPr>
              <a:t>tiêu</a:t>
            </a:r>
            <a:r>
              <a:rPr lang="vi-VN" kern="100">
                <a:solidFill>
                  <a:schemeClr val="tx1"/>
                </a:solidFill>
                <a:latin typeface="Arial" panose="020B0604020202020204" pitchFamily="34" charset="0"/>
                <a:ea typeface="Aptos" panose="020B0004020202020204" pitchFamily="34" charset="0"/>
                <a:cs typeface="Arial" panose="020B0604020202020204" pitchFamily="34" charset="0"/>
              </a:rPr>
              <a:t> tiền hoặc thông tin cá nhân</a:t>
            </a:r>
            <a:r>
              <a:rPr lang="en-US" kern="100">
                <a:solidFill>
                  <a:schemeClr val="tx1"/>
                </a:solidFill>
                <a:latin typeface="Arial" panose="020B0604020202020204" pitchFamily="34" charset="0"/>
                <a:ea typeface="Aptos" panose="020B0004020202020204" pitchFamily="34" charset="0"/>
                <a:cs typeface="Arial" panose="020B0604020202020204" pitchFamily="34" charset="0"/>
              </a:rPr>
              <a:t>.</a:t>
            </a:r>
          </a:p>
          <a:p>
            <a:pPr marL="342900" lvl="0" indent="-342900">
              <a:lnSpc>
                <a:spcPct val="107000"/>
              </a:lnSpc>
              <a:spcAft>
                <a:spcPts val="800"/>
              </a:spcAft>
              <a:tabLst>
                <a:tab pos="457200" algn="l"/>
              </a:tabLst>
            </a:pPr>
            <a:r>
              <a:rPr lang="en-US" b="1" kern="100">
                <a:solidFill>
                  <a:schemeClr val="tx1"/>
                </a:solidFill>
                <a:latin typeface="Arial" panose="020B0604020202020204" pitchFamily="34" charset="0"/>
                <a:ea typeface="Aptos" panose="020B0004020202020204" pitchFamily="34" charset="0"/>
                <a:cs typeface="Arial" panose="020B0604020202020204" pitchFamily="34" charset="0"/>
              </a:rPr>
              <a:t>Không</a:t>
            </a:r>
            <a:r>
              <a:rPr lang="vi-VN" b="1" kern="100">
                <a:solidFill>
                  <a:schemeClr val="tx1"/>
                </a:solidFill>
                <a:latin typeface="Arial" panose="020B0604020202020204" pitchFamily="34" charset="0"/>
                <a:ea typeface="Aptos" panose="020B0004020202020204" pitchFamily="34" charset="0"/>
                <a:cs typeface="Arial" panose="020B0604020202020204" pitchFamily="34" charset="0"/>
              </a:rPr>
              <a:t> chia sẻ thông tin nhạy cảm hoặc chuyển tiền, </a:t>
            </a:r>
            <a:r>
              <a:rPr lang="vi-VN" kern="100">
                <a:solidFill>
                  <a:schemeClr val="tx1"/>
                </a:solidFill>
                <a:latin typeface="Arial" panose="020B0604020202020204" pitchFamily="34" charset="0"/>
                <a:ea typeface="Aptos" panose="020B0004020202020204" pitchFamily="34" charset="0"/>
                <a:cs typeface="Arial" panose="020B0604020202020204" pitchFamily="34" charset="0"/>
              </a:rPr>
              <a:t>hãy kiểm tra ứng dụng trước khi tải xuống và báo cáo bất kỳ điều gì đáng ngờ</a:t>
            </a:r>
            <a:r>
              <a:rPr lang="en-US" kern="100">
                <a:solidFill>
                  <a:schemeClr val="tx1"/>
                </a:solidFill>
                <a:latin typeface="Arial" panose="020B0604020202020204" pitchFamily="34" charset="0"/>
                <a:ea typeface="Aptos" panose="020B0004020202020204" pitchFamily="34" charset="0"/>
                <a:cs typeface="Arial" panose="020B0604020202020204" pitchFamily="34" charset="0"/>
              </a:rPr>
              <a:t>.</a:t>
            </a:r>
            <a:endParaRPr lang="en-US"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A8AEDD0C-1E76-76C8-1C73-64D2D4FD616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34F31-63CD-4BB0-9F9E-B240BA518BE4}" type="slidenum">
              <a:rPr kumimoji="0" lang="en-AU" altLang="en-US" sz="1000" b="0" i="0" u="none" strike="noStrike" kern="1200" cap="none" spc="0" normalizeH="0" baseline="0" noProof="0" smtClean="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AU" altLang="en-US" sz="1000" b="0" i="0" u="none" strike="noStrike" kern="1200" cap="none" spc="0" normalizeH="0" baseline="0" noProof="0">
              <a:ln>
                <a:noFill/>
              </a:ln>
              <a:solidFill>
                <a:srgbClr val="898989"/>
              </a:solidFill>
              <a:effectLst/>
              <a:uLnTx/>
              <a:uFillTx/>
              <a:latin typeface="Kanit" charset="-34"/>
              <a:ea typeface="+mn-ea"/>
              <a:cs typeface="+mn-cs"/>
            </a:endParaRPr>
          </a:p>
        </p:txBody>
      </p:sp>
      <p:pic>
        <p:nvPicPr>
          <p:cNvPr id="7" name="Picture 6">
            <a:extLst>
              <a:ext uri="{FF2B5EF4-FFF2-40B4-BE49-F238E27FC236}">
                <a16:creationId xmlns:a16="http://schemas.microsoft.com/office/drawing/2014/main" id="{6F52C772-34F1-961C-403D-370D38042BEA}"/>
              </a:ext>
            </a:extLst>
          </p:cNvPr>
          <p:cNvPicPr>
            <a:picLocks noChangeAspect="1"/>
          </p:cNvPicPr>
          <p:nvPr/>
        </p:nvPicPr>
        <p:blipFill>
          <a:blip r:embed="rId3"/>
          <a:srcRect l="9261" t="55431" r="74724" b="8512"/>
          <a:stretch/>
        </p:blipFill>
        <p:spPr>
          <a:xfrm>
            <a:off x="816199" y="248776"/>
            <a:ext cx="1062666" cy="1022860"/>
          </a:xfrm>
          <a:prstGeom prst="rect">
            <a:avLst/>
          </a:prstGeom>
        </p:spPr>
      </p:pic>
      <p:sp>
        <p:nvSpPr>
          <p:cNvPr id="5" name="Oval 4">
            <a:extLst>
              <a:ext uri="{FF2B5EF4-FFF2-40B4-BE49-F238E27FC236}">
                <a16:creationId xmlns:a16="http://schemas.microsoft.com/office/drawing/2014/main" id="{49175AE6-38D2-C320-F39D-D957431A64C5}"/>
              </a:ext>
            </a:extLst>
          </p:cNvPr>
          <p:cNvSpPr/>
          <p:nvPr/>
        </p:nvSpPr>
        <p:spPr>
          <a:xfrm>
            <a:off x="976775" y="352425"/>
            <a:ext cx="741513" cy="74998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A6C764FA-ECB1-6454-6DB4-89F84465E2FD}"/>
              </a:ext>
            </a:extLst>
          </p:cNvPr>
          <p:cNvSpPr txBox="1"/>
          <p:nvPr/>
        </p:nvSpPr>
        <p:spPr>
          <a:xfrm>
            <a:off x="944412" y="352425"/>
            <a:ext cx="504825" cy="646331"/>
          </a:xfrm>
          <a:prstGeom prst="rect">
            <a:avLst/>
          </a:prstGeom>
          <a:noFill/>
        </p:spPr>
        <p:txBody>
          <a:bodyPr wrap="square">
            <a:spAutoFit/>
          </a:bodyPr>
          <a:lstStyle/>
          <a:p>
            <a:r>
              <a:rPr lang="en-AU" sz="3600"/>
              <a:t>🎰</a:t>
            </a:r>
          </a:p>
        </p:txBody>
      </p:sp>
      <p:pic>
        <p:nvPicPr>
          <p:cNvPr id="8" name="Content Placeholder 6">
            <a:extLst>
              <a:ext uri="{FF2B5EF4-FFF2-40B4-BE49-F238E27FC236}">
                <a16:creationId xmlns:a16="http://schemas.microsoft.com/office/drawing/2014/main" id="{503CE4D1-BF2A-0924-9879-8E73B09DD96E}"/>
              </a:ext>
            </a:extLst>
          </p:cNvPr>
          <p:cNvPicPr>
            <a:picLocks noChangeAspect="1"/>
          </p:cNvPicPr>
          <p:nvPr/>
        </p:nvPicPr>
        <p:blipFill>
          <a:blip r:embed="rId4"/>
          <a:stretch>
            <a:fillRect/>
          </a:stretch>
        </p:blipFill>
        <p:spPr bwMode="auto">
          <a:xfrm>
            <a:off x="6667580" y="1102405"/>
            <a:ext cx="3946545" cy="330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B8BFA6E-804D-9A6F-7DA9-3615BB3BDBE6}"/>
              </a:ext>
            </a:extLst>
          </p:cNvPr>
          <p:cNvPicPr>
            <a:picLocks noChangeAspect="1"/>
          </p:cNvPicPr>
          <p:nvPr/>
        </p:nvPicPr>
        <p:blipFill>
          <a:blip r:embed="rId5"/>
          <a:stretch>
            <a:fillRect/>
          </a:stretch>
        </p:blipFill>
        <p:spPr>
          <a:xfrm>
            <a:off x="7059371" y="4403924"/>
            <a:ext cx="4266457" cy="2165892"/>
          </a:xfrm>
          <a:prstGeom prst="rect">
            <a:avLst/>
          </a:prstGeom>
        </p:spPr>
      </p:pic>
      <p:sp>
        <p:nvSpPr>
          <p:cNvPr id="15" name="TextBox 14">
            <a:extLst>
              <a:ext uri="{FF2B5EF4-FFF2-40B4-BE49-F238E27FC236}">
                <a16:creationId xmlns:a16="http://schemas.microsoft.com/office/drawing/2014/main" id="{EF785284-8EE1-BCC7-9A15-B9CC1A6F28C1}"/>
              </a:ext>
            </a:extLst>
          </p:cNvPr>
          <p:cNvSpPr txBox="1"/>
          <p:nvPr/>
        </p:nvSpPr>
        <p:spPr>
          <a:xfrm>
            <a:off x="816199" y="6187559"/>
            <a:ext cx="6761988" cy="369332"/>
          </a:xfrm>
          <a:prstGeom prst="rect">
            <a:avLst/>
          </a:prstGeom>
          <a:noFill/>
        </p:spPr>
        <p:txBody>
          <a:bodyPr wrap="square">
            <a:spAutoFit/>
          </a:bodyPr>
          <a:lstStyle/>
          <a:p>
            <a:r>
              <a:rPr lang="vi-VN" sz="600">
                <a:latin typeface="Arial" panose="020B0604020202020204" pitchFamily="34" charset="0"/>
                <a:cs typeface="Arial" panose="020B0604020202020204" pitchFamily="34" charset="0"/>
              </a:rPr>
              <a:t>Boltje, S., (Ngày 29 tháng 8 năm 2025). ‘Lừa đảo cờ bạc là một trò lừa đảo cờ bạc trực tuyến nhắm vào cộng đồng Người Bản Địa</a:t>
            </a:r>
            <a:r>
              <a:rPr lang="vi-VN" sz="900"/>
              <a:t>.’</a:t>
            </a:r>
          </a:p>
          <a:p>
            <a:r>
              <a:rPr lang="en-AU" sz="900"/>
              <a:t>. </a:t>
            </a:r>
            <a:r>
              <a:rPr lang="en-AU" sz="900">
                <a:hlinkClick r:id="rId6"/>
              </a:rPr>
              <a:t>https://www.abc.net.au/news/2025-08-29/scambling-the-online-gambling-scam-targeting-aboriginal-people/105709290</a:t>
            </a:r>
            <a:r>
              <a:rPr lang="en-AU" sz="900"/>
              <a:t> </a:t>
            </a:r>
          </a:p>
        </p:txBody>
      </p:sp>
    </p:spTree>
    <p:extLst>
      <p:ext uri="{BB962C8B-B14F-4D97-AF65-F5344CB8AC3E}">
        <p14:creationId xmlns:p14="http://schemas.microsoft.com/office/powerpoint/2010/main" val="3663680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00577-F8B0-77C9-3E00-388B37AF432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C7F29A-D44C-3014-6B10-159CF26DE9EE}"/>
              </a:ext>
            </a:extLst>
          </p:cNvPr>
          <p:cNvSpPr>
            <a:spLocks noGrp="1"/>
          </p:cNvSpPr>
          <p:nvPr>
            <p:ph idx="1"/>
          </p:nvPr>
        </p:nvSpPr>
        <p:spPr>
          <a:xfrm>
            <a:off x="838200" y="2478023"/>
            <a:ext cx="10515600" cy="3698939"/>
          </a:xfrm>
        </p:spPr>
        <p:txBody>
          <a:bodyPr>
            <a:normAutofit/>
          </a:bodyPr>
          <a:lstStyle/>
          <a:p>
            <a:pPr marL="0" indent="0">
              <a:buNone/>
            </a:pPr>
            <a:r>
              <a:rPr lang="en-AU" sz="4400">
                <a:solidFill>
                  <a:srgbClr val="0A2391"/>
                </a:solidFill>
              </a:rPr>
              <a:t>Những kẻ lừa đảo có thể tìm hiểu rất nhiều về bạn </a:t>
            </a:r>
            <a:r>
              <a:rPr lang="en-AU" sz="4400" b="1">
                <a:solidFill>
                  <a:srgbClr val="0A2391"/>
                </a:solidFill>
              </a:rPr>
              <a:t>từ các tài khoản mạng xã hội của bạn.</a:t>
            </a:r>
          </a:p>
        </p:txBody>
      </p:sp>
      <p:sp>
        <p:nvSpPr>
          <p:cNvPr id="6" name="TextBox 5">
            <a:extLst>
              <a:ext uri="{FF2B5EF4-FFF2-40B4-BE49-F238E27FC236}">
                <a16:creationId xmlns:a16="http://schemas.microsoft.com/office/drawing/2014/main" id="{9D5DA7F7-705E-0FDB-65BC-628A0CFA37CE}"/>
              </a:ext>
            </a:extLst>
          </p:cNvPr>
          <p:cNvSpPr txBox="1"/>
          <p:nvPr/>
        </p:nvSpPr>
        <p:spPr>
          <a:xfrm>
            <a:off x="513346" y="5952023"/>
            <a:ext cx="6714768" cy="830997"/>
          </a:xfrm>
          <a:prstGeom prst="rect">
            <a:avLst/>
          </a:prstGeom>
          <a:noFill/>
        </p:spPr>
        <p:txBody>
          <a:bodyPr wrap="square" rtlCol="0">
            <a:spAutoFit/>
          </a:bodyPr>
          <a:lstStyle/>
          <a:p>
            <a:r>
              <a:rPr lang="en-US" sz="1600" dirty="0">
                <a:solidFill>
                  <a:srgbClr val="121737"/>
                </a:solidFill>
                <a:latin typeface="Arial" panose="020B0604020202020204" pitchFamily="34" charset="0"/>
                <a:cs typeface="Arial" panose="020B0604020202020204" pitchFamily="34" charset="0"/>
              </a:rPr>
              <a:t>Theo</a:t>
            </a:r>
            <a:r>
              <a:rPr lang="en-US" sz="1600" dirty="0">
                <a:solidFill>
                  <a:srgbClr val="121737"/>
                </a:solidFill>
              </a:rPr>
              <a:t> </a:t>
            </a:r>
            <a:r>
              <a:rPr lang="en-US" sz="1600" i="1" dirty="0" err="1">
                <a:solidFill>
                  <a:srgbClr val="121737"/>
                </a:solidFill>
                <a:latin typeface="Arial" panose="020B0604020202020204" pitchFamily="34" charset="0"/>
                <a:cs typeface="Arial" panose="020B0604020202020204" pitchFamily="34" charset="0"/>
              </a:rPr>
              <a:t>Cuốn</a:t>
            </a:r>
            <a:r>
              <a:rPr lang="en-US" sz="1600" i="1" dirty="0">
                <a:solidFill>
                  <a:srgbClr val="121737"/>
                </a:solidFill>
                <a:latin typeface="Arial" panose="020B0604020202020204" pitchFamily="34" charset="0"/>
                <a:cs typeface="Arial" panose="020B0604020202020204" pitchFamily="34" charset="0"/>
              </a:rPr>
              <a:t> </a:t>
            </a:r>
            <a:r>
              <a:rPr lang="vi-VN" sz="1600" i="1" dirty="0">
                <a:solidFill>
                  <a:srgbClr val="121737"/>
                </a:solidFill>
              </a:rPr>
              <a:t>Sách Nhỏ về Lừa Đảo</a:t>
            </a:r>
            <a:r>
              <a:rPr lang="vi-VN" sz="1600" dirty="0">
                <a:solidFill>
                  <a:srgbClr val="121737"/>
                </a:solidFill>
              </a:rPr>
              <a:t>: </a:t>
            </a:r>
            <a:r>
              <a:rPr lang="vi-VN" sz="1600" i="1" dirty="0">
                <a:solidFill>
                  <a:srgbClr val="121737"/>
                </a:solidFill>
              </a:rPr>
              <a:t>Cách nhận biết và </a:t>
            </a:r>
            <a:r>
              <a:rPr lang="en-US" sz="1600" i="1" dirty="0" err="1">
                <a:solidFill>
                  <a:srgbClr val="121737"/>
                </a:solidFill>
                <a:latin typeface="Arial" panose="020B0604020202020204" pitchFamily="34" charset="0"/>
                <a:cs typeface="Arial" panose="020B0604020202020204" pitchFamily="34" charset="0"/>
              </a:rPr>
              <a:t>phòng</a:t>
            </a:r>
            <a:r>
              <a:rPr lang="en-US" sz="1600" i="1" dirty="0">
                <a:solidFill>
                  <a:srgbClr val="121737"/>
                </a:solidFill>
              </a:rPr>
              <a:t> </a:t>
            </a:r>
            <a:r>
              <a:rPr lang="vi-VN" sz="1600" i="1" dirty="0">
                <a:solidFill>
                  <a:srgbClr val="121737"/>
                </a:solidFill>
              </a:rPr>
              <a:t>tránh lừa đảo</a:t>
            </a:r>
            <a:r>
              <a:rPr lang="vi-VN" sz="1600" dirty="0">
                <a:solidFill>
                  <a:srgbClr val="121737"/>
                </a:solidFill>
              </a:rPr>
              <a:t> của Ủy Ban Cạnh Tranh và Người Tiêu Dùng Úc, 2024, Bản Quyền thuộc về Khối Thịnh Vượng Chung Úc, được cấp phép theo CC BY 4.0</a:t>
            </a:r>
            <a:endParaRPr lang="en-AU" sz="1600" dirty="0">
              <a:solidFill>
                <a:srgbClr val="121737"/>
              </a:solidFill>
            </a:endParaRPr>
          </a:p>
        </p:txBody>
      </p:sp>
      <p:sp>
        <p:nvSpPr>
          <p:cNvPr id="2" name="Content Placeholder 2">
            <a:extLst>
              <a:ext uri="{FF2B5EF4-FFF2-40B4-BE49-F238E27FC236}">
                <a16:creationId xmlns:a16="http://schemas.microsoft.com/office/drawing/2014/main" id="{5B77BF46-F75A-B295-152E-55BAF09A9842}"/>
              </a:ext>
            </a:extLst>
          </p:cNvPr>
          <p:cNvSpPr txBox="1">
            <a:spLocks/>
          </p:cNvSpPr>
          <p:nvPr/>
        </p:nvSpPr>
        <p:spPr>
          <a:xfrm>
            <a:off x="838200" y="559042"/>
            <a:ext cx="10515600" cy="169038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5400" b="1">
                <a:solidFill>
                  <a:srgbClr val="0A2391"/>
                </a:solidFill>
              </a:rPr>
              <a:t>Lừa đảo trên mạng xã hội, dựa trên ứng dụng và nhắn tin trực tuyến.</a:t>
            </a:r>
          </a:p>
        </p:txBody>
      </p:sp>
      <p:sp>
        <p:nvSpPr>
          <p:cNvPr id="7" name="Rectangle 6">
            <a:extLst>
              <a:ext uri="{FF2B5EF4-FFF2-40B4-BE49-F238E27FC236}">
                <a16:creationId xmlns:a16="http://schemas.microsoft.com/office/drawing/2014/main" id="{797DF8C9-05A4-C927-B2EE-63DEEA1C7FA8}"/>
              </a:ext>
            </a:extLst>
          </p:cNvPr>
          <p:cNvSpPr/>
          <p:nvPr/>
        </p:nvSpPr>
        <p:spPr>
          <a:xfrm>
            <a:off x="11678654"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28807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6EA7D-9624-A243-C97B-F76F2880EA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227614-5F39-6550-2844-6A38C68A0ED9}"/>
              </a:ext>
            </a:extLst>
          </p:cNvPr>
          <p:cNvSpPr>
            <a:spLocks noGrp="1"/>
          </p:cNvSpPr>
          <p:nvPr>
            <p:ph type="title"/>
          </p:nvPr>
        </p:nvSpPr>
        <p:spPr>
          <a:xfrm>
            <a:off x="866172" y="167408"/>
            <a:ext cx="10381416" cy="1325563"/>
          </a:xfrm>
        </p:spPr>
        <p:txBody>
          <a:bodyPr/>
          <a:lstStyle/>
          <a:p>
            <a:r>
              <a:rPr lang="en-AU">
                <a:latin typeface="Arial" panose="020B0604020202020204" pitchFamily="34" charset="0"/>
                <a:cs typeface="Arial" panose="020B0604020202020204" pitchFamily="34" charset="0"/>
              </a:rPr>
              <a:t>Chia sẻ trên mạng xã hội</a:t>
            </a:r>
            <a:endParaRPr lang="en-AU"/>
          </a:p>
        </p:txBody>
      </p:sp>
      <p:sp>
        <p:nvSpPr>
          <p:cNvPr id="6" name="Slide Number Placeholder 5">
            <a:extLst>
              <a:ext uri="{FF2B5EF4-FFF2-40B4-BE49-F238E27FC236}">
                <a16:creationId xmlns:a16="http://schemas.microsoft.com/office/drawing/2014/main" id="{B6A9FA5A-266A-FD93-EECB-68920D86755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34F31-63CD-4BB0-9F9E-B240BA518BE4}" type="slidenum">
              <a:rPr kumimoji="0" lang="en-AU" altLang="en-US" sz="1000" b="0" i="0" u="none" strike="noStrike" kern="1200" cap="none" spc="0" normalizeH="0" baseline="0" noProof="0" smtClean="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AU" altLang="en-US" sz="1000" b="0" i="0" u="none" strike="noStrike" kern="1200" cap="none" spc="0" normalizeH="0" baseline="0" noProof="0">
              <a:ln>
                <a:noFill/>
              </a:ln>
              <a:solidFill>
                <a:srgbClr val="898989"/>
              </a:solidFill>
              <a:effectLst/>
              <a:uLnTx/>
              <a:uFillTx/>
              <a:latin typeface="Kanit" charset="-34"/>
              <a:ea typeface="+mn-ea"/>
              <a:cs typeface="+mn-cs"/>
            </a:endParaRPr>
          </a:p>
        </p:txBody>
      </p:sp>
      <p:pic>
        <p:nvPicPr>
          <p:cNvPr id="7" name="Content Placeholder 6">
            <a:extLst>
              <a:ext uri="{FF2B5EF4-FFF2-40B4-BE49-F238E27FC236}">
                <a16:creationId xmlns:a16="http://schemas.microsoft.com/office/drawing/2014/main" id="{0E8E9656-ADA5-3A7B-2C80-D2ABD49FEB66}"/>
              </a:ext>
            </a:extLst>
          </p:cNvPr>
          <p:cNvPicPr>
            <a:picLocks noGrp="1" noChangeAspect="1"/>
          </p:cNvPicPr>
          <p:nvPr>
            <p:ph sz="half" idx="1"/>
          </p:nvPr>
        </p:nvPicPr>
        <p:blipFill>
          <a:blip r:embed="rId3"/>
          <a:stretch>
            <a:fillRect/>
          </a:stretch>
        </p:blipFill>
        <p:spPr bwMode="auto">
          <a:xfrm>
            <a:off x="6191546" y="2568624"/>
            <a:ext cx="2581127" cy="17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9E38F7BA-0388-50B5-422E-CCA7D728FBDD}"/>
              </a:ext>
            </a:extLst>
          </p:cNvPr>
          <p:cNvSpPr txBox="1">
            <a:spLocks/>
          </p:cNvSpPr>
          <p:nvPr/>
        </p:nvSpPr>
        <p:spPr bwMode="auto">
          <a:xfrm>
            <a:off x="838200" y="1228813"/>
            <a:ext cx="4486877" cy="458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rgbClr val="595959"/>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595959"/>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rgbClr val="595959"/>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595959"/>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tabLst>
                <a:tab pos="457200" algn="l"/>
              </a:tabLst>
            </a:pPr>
            <a:r>
              <a:rPr lang="en-US" sz="2000" kern="100">
                <a:solidFill>
                  <a:schemeClr val="tx1"/>
                </a:solidFill>
                <a:latin typeface="Arial" panose="020B0604020202020204" pitchFamily="34" charset="0"/>
                <a:ea typeface="Aptos" panose="020B0004020202020204" pitchFamily="34" charset="0"/>
                <a:cs typeface="Arial" panose="020B0604020202020204" pitchFamily="34" charset="0"/>
              </a:rPr>
              <a:t>Xem xét xem ngân hàng sử dụng thông tin gì để xác định danh tính của bạn. Hoặc mật khẩu của bạn.</a:t>
            </a:r>
          </a:p>
          <a:p>
            <a:pPr>
              <a:lnSpc>
                <a:spcPct val="107000"/>
              </a:lnSpc>
              <a:spcAft>
                <a:spcPts val="800"/>
              </a:spcAft>
              <a:tabLst>
                <a:tab pos="457200" algn="l"/>
              </a:tabLst>
            </a:pPr>
            <a:r>
              <a:rPr lang="en-US" sz="2000" b="1" kern="100">
                <a:solidFill>
                  <a:schemeClr val="tx1"/>
                </a:solidFill>
                <a:latin typeface="Arial" panose="020B0604020202020204" pitchFamily="34" charset="0"/>
                <a:ea typeface="Aptos" panose="020B0004020202020204" pitchFamily="34" charset="0"/>
                <a:cs typeface="Arial" panose="020B0604020202020204" pitchFamily="34" charset="0"/>
              </a:rPr>
              <a:t>Ngày sinh của bạn</a:t>
            </a:r>
          </a:p>
          <a:p>
            <a:pPr>
              <a:lnSpc>
                <a:spcPct val="107000"/>
              </a:lnSpc>
              <a:spcAft>
                <a:spcPts val="800"/>
              </a:spcAft>
              <a:tabLst>
                <a:tab pos="457200" algn="l"/>
              </a:tabLst>
            </a:pPr>
            <a:r>
              <a:rPr lang="en-US" sz="2000" b="1" kern="100">
                <a:solidFill>
                  <a:schemeClr val="tx1"/>
                </a:solidFill>
                <a:latin typeface="Arial" panose="020B0604020202020204" pitchFamily="34" charset="0"/>
                <a:ea typeface="Aptos" panose="020B0004020202020204" pitchFamily="34" charset="0"/>
                <a:cs typeface="Arial" panose="020B0604020202020204" pitchFamily="34" charset="0"/>
              </a:rPr>
              <a:t>Địa chỉ</a:t>
            </a:r>
          </a:p>
          <a:p>
            <a:pPr>
              <a:lnSpc>
                <a:spcPct val="107000"/>
              </a:lnSpc>
              <a:spcAft>
                <a:spcPts val="800"/>
              </a:spcAft>
              <a:tabLst>
                <a:tab pos="457200" algn="l"/>
              </a:tabLst>
            </a:pPr>
            <a:r>
              <a:rPr lang="vi-VN" sz="2000" b="1" kern="100">
                <a:solidFill>
                  <a:schemeClr val="tx1"/>
                </a:solidFill>
                <a:latin typeface="Arial" panose="020B0604020202020204" pitchFamily="34" charset="0"/>
                <a:ea typeface="Aptos" panose="020B0004020202020204" pitchFamily="34" charset="0"/>
                <a:cs typeface="Arial" panose="020B0604020202020204" pitchFamily="34" charset="0"/>
              </a:rPr>
              <a:t>Tên thú cưng</a:t>
            </a:r>
            <a:endParaRPr lang="en-US" sz="2000" b="1" kern="100">
              <a:solidFill>
                <a:schemeClr val="tx1"/>
              </a:solidFill>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tabLst>
                <a:tab pos="457200" algn="l"/>
              </a:tabLst>
            </a:pPr>
            <a:r>
              <a:rPr lang="en-US" sz="2000" b="1" kern="100">
                <a:solidFill>
                  <a:schemeClr val="tx1"/>
                </a:solidFill>
                <a:latin typeface="Arial" panose="020B0604020202020204" pitchFamily="34" charset="0"/>
                <a:ea typeface="Aptos" panose="020B0004020202020204" pitchFamily="34" charset="0"/>
                <a:cs typeface="Arial" panose="020B0604020202020204" pitchFamily="34" charset="0"/>
              </a:rPr>
              <a:t>Bất cứ thông tin cá nhân nào khác?</a:t>
            </a:r>
          </a:p>
          <a:p>
            <a:pPr marL="0" indent="0">
              <a:lnSpc>
                <a:spcPct val="107000"/>
              </a:lnSpc>
              <a:spcAft>
                <a:spcPts val="800"/>
              </a:spcAft>
              <a:buNone/>
              <a:tabLst>
                <a:tab pos="457200" algn="l"/>
              </a:tabLst>
            </a:pPr>
            <a:r>
              <a:rPr lang="vi-VN" sz="2000" kern="100">
                <a:solidFill>
                  <a:schemeClr val="tx1"/>
                </a:solidFill>
                <a:latin typeface="Arial" panose="020B0604020202020204" pitchFamily="34" charset="0"/>
                <a:ea typeface="Aptos" panose="020B0004020202020204" pitchFamily="34" charset="0"/>
                <a:cs typeface="Arial" panose="020B0604020202020204" pitchFamily="34" charset="0"/>
              </a:rPr>
              <a:t>Hãy cẩn thận với những gì bạn chia sẻ trên mạng xã hội vì thông tin này có thể được thu thập từ hình ảnh và thông tin bạn chia sẻ</a:t>
            </a:r>
            <a:r>
              <a:rPr lang="en-US" sz="2000" kern="100">
                <a:solidFill>
                  <a:schemeClr val="tx1"/>
                </a:solidFill>
                <a:latin typeface="Arial" panose="020B0604020202020204" pitchFamily="34" charset="0"/>
                <a:ea typeface="Aptos" panose="020B00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5F730A59-67F1-0135-2E98-F4200FDB21AF}"/>
              </a:ext>
            </a:extLst>
          </p:cNvPr>
          <p:cNvPicPr>
            <a:picLocks noChangeAspect="1"/>
          </p:cNvPicPr>
          <p:nvPr/>
        </p:nvPicPr>
        <p:blipFill>
          <a:blip r:embed="rId4"/>
          <a:stretch>
            <a:fillRect/>
          </a:stretch>
        </p:blipFill>
        <p:spPr>
          <a:xfrm>
            <a:off x="8772673" y="1708249"/>
            <a:ext cx="2581127" cy="1720751"/>
          </a:xfrm>
          <a:prstGeom prst="rect">
            <a:avLst/>
          </a:prstGeom>
        </p:spPr>
      </p:pic>
      <p:pic>
        <p:nvPicPr>
          <p:cNvPr id="4" name="Picture 3">
            <a:extLst>
              <a:ext uri="{FF2B5EF4-FFF2-40B4-BE49-F238E27FC236}">
                <a16:creationId xmlns:a16="http://schemas.microsoft.com/office/drawing/2014/main" id="{E603D29D-42F0-CA34-09A9-6F9C8C6FBD99}"/>
              </a:ext>
            </a:extLst>
          </p:cNvPr>
          <p:cNvPicPr>
            <a:picLocks noChangeAspect="1"/>
          </p:cNvPicPr>
          <p:nvPr/>
        </p:nvPicPr>
        <p:blipFill>
          <a:blip r:embed="rId5"/>
          <a:stretch>
            <a:fillRect/>
          </a:stretch>
        </p:blipFill>
        <p:spPr>
          <a:xfrm>
            <a:off x="8762007" y="3428999"/>
            <a:ext cx="2581127" cy="1720751"/>
          </a:xfrm>
          <a:prstGeom prst="rect">
            <a:avLst/>
          </a:prstGeom>
        </p:spPr>
      </p:pic>
    </p:spTree>
    <p:extLst>
      <p:ext uri="{BB962C8B-B14F-4D97-AF65-F5344CB8AC3E}">
        <p14:creationId xmlns:p14="http://schemas.microsoft.com/office/powerpoint/2010/main" val="3663812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7D305-F206-DE64-670A-8F4F6F125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36B457-714C-337B-F353-5D83290241F8}"/>
              </a:ext>
            </a:extLst>
          </p:cNvPr>
          <p:cNvSpPr>
            <a:spLocks noGrp="1"/>
          </p:cNvSpPr>
          <p:nvPr>
            <p:ph type="title"/>
          </p:nvPr>
        </p:nvSpPr>
        <p:spPr>
          <a:xfrm>
            <a:off x="866172" y="167408"/>
            <a:ext cx="10381416" cy="1325563"/>
          </a:xfrm>
        </p:spPr>
        <p:txBody>
          <a:bodyPr/>
          <a:lstStyle/>
          <a:p>
            <a:r>
              <a:rPr lang="vi-VN">
                <a:latin typeface="Arial" panose="020B0604020202020204" pitchFamily="34" charset="0"/>
                <a:cs typeface="Arial" panose="020B0604020202020204" pitchFamily="34" charset="0"/>
              </a:rPr>
              <a:t>Lừa Đảo </a:t>
            </a:r>
            <a:r>
              <a:rPr lang="en-US">
                <a:latin typeface="Arial" panose="020B0604020202020204" pitchFamily="34" charset="0"/>
                <a:cs typeface="Arial" panose="020B0604020202020204" pitchFamily="34" charset="0"/>
              </a:rPr>
              <a:t>Mua Bán</a:t>
            </a:r>
            <a:r>
              <a:rPr lang="vi-VN">
                <a:latin typeface="Arial" panose="020B0604020202020204" pitchFamily="34" charset="0"/>
                <a:cs typeface="Arial" panose="020B0604020202020204" pitchFamily="34" charset="0"/>
              </a:rPr>
              <a:t> - Quảng Cáo Giả Mạo</a:t>
            </a:r>
            <a:endParaRPr lang="en-AU"/>
          </a:p>
        </p:txBody>
      </p:sp>
      <p:sp>
        <p:nvSpPr>
          <p:cNvPr id="6" name="Slide Number Placeholder 5">
            <a:extLst>
              <a:ext uri="{FF2B5EF4-FFF2-40B4-BE49-F238E27FC236}">
                <a16:creationId xmlns:a16="http://schemas.microsoft.com/office/drawing/2014/main" id="{B8E13432-F00C-DB14-0953-48223E60591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34F31-63CD-4BB0-9F9E-B240BA518BE4}" type="slidenum">
              <a:rPr kumimoji="0" lang="en-AU" altLang="en-US" sz="1000" b="0" i="0" u="none" strike="noStrike" kern="1200" cap="none" spc="0" normalizeH="0" baseline="0" noProof="0" smtClean="0">
                <a:ln>
                  <a:noFill/>
                </a:ln>
                <a:solidFill>
                  <a:srgbClr val="898989"/>
                </a:solidFill>
                <a:effectLst/>
                <a:uLnTx/>
                <a:uFillTx/>
                <a:latin typeface="Kanit" charset="-3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AU" altLang="en-US" sz="1000" b="0" i="0" u="none" strike="noStrike" kern="1200" cap="none" spc="0" normalizeH="0" baseline="0" noProof="0">
              <a:ln>
                <a:noFill/>
              </a:ln>
              <a:solidFill>
                <a:srgbClr val="898989"/>
              </a:solidFill>
              <a:effectLst/>
              <a:uLnTx/>
              <a:uFillTx/>
              <a:latin typeface="Kanit" charset="-34"/>
              <a:ea typeface="+mn-ea"/>
              <a:cs typeface="+mn-cs"/>
            </a:endParaRPr>
          </a:p>
        </p:txBody>
      </p:sp>
      <p:sp>
        <p:nvSpPr>
          <p:cNvPr id="8" name="Content Placeholder 2">
            <a:extLst>
              <a:ext uri="{FF2B5EF4-FFF2-40B4-BE49-F238E27FC236}">
                <a16:creationId xmlns:a16="http://schemas.microsoft.com/office/drawing/2014/main" id="{3D589C4C-2B0E-5F21-BD6A-F0E9EAE8BF3A}"/>
              </a:ext>
            </a:extLst>
          </p:cNvPr>
          <p:cNvSpPr txBox="1">
            <a:spLocks/>
          </p:cNvSpPr>
          <p:nvPr/>
        </p:nvSpPr>
        <p:spPr bwMode="auto">
          <a:xfrm>
            <a:off x="838200" y="1228813"/>
            <a:ext cx="4486877" cy="458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rgbClr val="595959"/>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595959"/>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rgbClr val="595959"/>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595959"/>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tabLst>
                <a:tab pos="457200" algn="l"/>
              </a:tabLst>
            </a:pPr>
            <a:r>
              <a:rPr lang="vi-VN" sz="2000" kern="100">
                <a:solidFill>
                  <a:schemeClr val="tx1"/>
                </a:solidFill>
                <a:latin typeface="Arial" panose="020B0604020202020204" pitchFamily="34" charset="0"/>
                <a:ea typeface="Aptos" panose="020B0004020202020204" pitchFamily="34" charset="0"/>
                <a:cs typeface="Arial" panose="020B0604020202020204" pitchFamily="34" charset="0"/>
              </a:rPr>
              <a:t>Để bảo vệ bản thân khỏi lừa đảo và hiểu lầm, hãy ghi nhớ những lời khuyên sau:</a:t>
            </a:r>
            <a:endParaRPr lang="en-US" sz="2000" kern="100">
              <a:solidFill>
                <a:schemeClr val="tx1"/>
              </a:solidFill>
              <a:latin typeface="Arial" panose="020B0604020202020204" pitchFamily="34" charset="0"/>
              <a:ea typeface="Aptos" panose="020B0004020202020204" pitchFamily="34" charset="0"/>
              <a:cs typeface="Arial" panose="020B0604020202020204" pitchFamily="34" charset="0"/>
            </a:endParaRPr>
          </a:p>
          <a:p>
            <a:pPr marL="0" indent="0">
              <a:lnSpc>
                <a:spcPct val="107000"/>
              </a:lnSpc>
              <a:spcAft>
                <a:spcPts val="800"/>
              </a:spcAft>
              <a:buNone/>
              <a:tabLst>
                <a:tab pos="457200" algn="l"/>
              </a:tabLst>
            </a:pPr>
            <a:r>
              <a:rPr lang="en-US" sz="2000" kern="100">
                <a:solidFill>
                  <a:schemeClr val="tx1"/>
                </a:solidFill>
                <a:latin typeface="Arial" panose="020B0604020202020204" pitchFamily="34" charset="0"/>
                <a:ea typeface="Aptos" panose="020B0004020202020204" pitchFamily="34" charset="0"/>
                <a:cs typeface="Arial" panose="020B0604020202020204" pitchFamily="34" charset="0"/>
              </a:rPr>
              <a:t>Tuyệt đối không </a:t>
            </a:r>
            <a:r>
              <a:rPr lang="vi-VN" sz="2000" kern="100">
                <a:solidFill>
                  <a:schemeClr val="tx1"/>
                </a:solidFill>
                <a:latin typeface="Arial" panose="020B0604020202020204" pitchFamily="34" charset="0"/>
                <a:ea typeface="Aptos" panose="020B0004020202020204" pitchFamily="34" charset="0"/>
                <a:cs typeface="Arial" panose="020B0604020202020204" pitchFamily="34" charset="0"/>
              </a:rPr>
              <a:t>trả tiền cho một món hàng, đặc biệt là tiền đặt cọc, cho đến khi bạn nhìn thấy </a:t>
            </a:r>
            <a:r>
              <a:rPr lang="en-US" sz="2000" kern="100">
                <a:solidFill>
                  <a:schemeClr val="tx1"/>
                </a:solidFill>
                <a:latin typeface="Arial" panose="020B0604020202020204" pitchFamily="34" charset="0"/>
                <a:ea typeface="Aptos" panose="020B0004020202020204" pitchFamily="34" charset="0"/>
                <a:cs typeface="Arial" panose="020B0604020202020204" pitchFamily="34" charset="0"/>
              </a:rPr>
              <a:t>mặt hàng đó</a:t>
            </a:r>
          </a:p>
          <a:p>
            <a:pPr marL="0" indent="0">
              <a:lnSpc>
                <a:spcPct val="107000"/>
              </a:lnSpc>
              <a:spcAft>
                <a:spcPts val="800"/>
              </a:spcAft>
              <a:buNone/>
              <a:tabLst>
                <a:tab pos="457200" algn="l"/>
              </a:tabLst>
            </a:pPr>
            <a:r>
              <a:rPr lang="vi-VN" sz="2000" kern="100">
                <a:solidFill>
                  <a:schemeClr val="tx1"/>
                </a:solidFill>
                <a:latin typeface="Arial" panose="020B0604020202020204" pitchFamily="34" charset="0"/>
                <a:ea typeface="Aptos" panose="020B0004020202020204" pitchFamily="34" charset="0"/>
                <a:cs typeface="Arial" panose="020B0604020202020204" pitchFamily="34" charset="0"/>
              </a:rPr>
              <a:t>Không giao hàng cho đến khi bạn nhận được </a:t>
            </a:r>
            <a:r>
              <a:rPr lang="en-US" sz="2000" kern="100">
                <a:solidFill>
                  <a:schemeClr val="tx1"/>
                </a:solidFill>
                <a:latin typeface="Arial" panose="020B0604020202020204" pitchFamily="34" charset="0"/>
                <a:ea typeface="Aptos" panose="020B0004020202020204" pitchFamily="34" charset="0"/>
                <a:cs typeface="Arial" panose="020B0604020202020204" pitchFamily="34" charset="0"/>
              </a:rPr>
              <a:t>thanh toán đầy đủ</a:t>
            </a:r>
          </a:p>
        </p:txBody>
      </p:sp>
      <p:pic>
        <p:nvPicPr>
          <p:cNvPr id="4" name="Picture 3">
            <a:extLst>
              <a:ext uri="{FF2B5EF4-FFF2-40B4-BE49-F238E27FC236}">
                <a16:creationId xmlns:a16="http://schemas.microsoft.com/office/drawing/2014/main" id="{6AA0490C-BCC9-84D0-9B11-B0BB3EC70752}"/>
              </a:ext>
            </a:extLst>
          </p:cNvPr>
          <p:cNvPicPr>
            <a:picLocks noChangeAspect="1"/>
          </p:cNvPicPr>
          <p:nvPr/>
        </p:nvPicPr>
        <p:blipFill>
          <a:blip r:embed="rId3"/>
          <a:stretch>
            <a:fillRect/>
          </a:stretch>
        </p:blipFill>
        <p:spPr>
          <a:xfrm>
            <a:off x="6409128" y="1825625"/>
            <a:ext cx="2809540" cy="3719448"/>
          </a:xfrm>
          <a:prstGeom prst="rect">
            <a:avLst/>
          </a:prstGeom>
        </p:spPr>
      </p:pic>
      <p:pic>
        <p:nvPicPr>
          <p:cNvPr id="5" name="60E5AEAB-A34D-449F-B358-9F6E31A52DEA" descr="IMG_9600.jpg">
            <a:extLst>
              <a:ext uri="{FF2B5EF4-FFF2-40B4-BE49-F238E27FC236}">
                <a16:creationId xmlns:a16="http://schemas.microsoft.com/office/drawing/2014/main" id="{D82F00F6-8334-2DF1-0B93-E8E3BDE8C7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18" b="23313"/>
          <a:stretch/>
        </p:blipFill>
        <p:spPr bwMode="auto">
          <a:xfrm>
            <a:off x="9310299" y="1825625"/>
            <a:ext cx="2475729" cy="3541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274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2CCC2-8BC9-73E2-8B6C-651802D78ED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2AADE12-81EB-71A7-911C-90087AF12599}"/>
              </a:ext>
            </a:extLst>
          </p:cNvPr>
          <p:cNvSpPr/>
          <p:nvPr/>
        </p:nvSpPr>
        <p:spPr>
          <a:xfrm>
            <a:off x="0" y="0"/>
            <a:ext cx="12192000" cy="6858000"/>
          </a:xfrm>
          <a:prstGeom prst="rect">
            <a:avLst/>
          </a:prstGeom>
          <a:solidFill>
            <a:srgbClr val="0220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72F15E1C-54B7-1EA4-1B01-3C9525FEE3F9}"/>
              </a:ext>
            </a:extLst>
          </p:cNvPr>
          <p:cNvSpPr>
            <a:spLocks noGrp="1"/>
          </p:cNvSpPr>
          <p:nvPr>
            <p:ph idx="1"/>
          </p:nvPr>
        </p:nvSpPr>
        <p:spPr/>
        <p:txBody>
          <a:bodyPr>
            <a:normAutofit/>
          </a:bodyPr>
          <a:lstStyle/>
          <a:p>
            <a:pPr marL="0" indent="0">
              <a:buNone/>
            </a:pPr>
            <a:r>
              <a:rPr lang="vi-VN" sz="4500">
                <a:solidFill>
                  <a:schemeClr val="bg1"/>
                </a:solidFill>
              </a:rPr>
              <a:t>Những kẻ lừa đảo </a:t>
            </a:r>
            <a:r>
              <a:rPr lang="vi-VN" sz="4500" b="1">
                <a:solidFill>
                  <a:schemeClr val="bg1"/>
                </a:solidFill>
              </a:rPr>
              <a:t>sử dụng công nghệ </a:t>
            </a:r>
            <a:r>
              <a:rPr lang="vi-VN" sz="4500">
                <a:solidFill>
                  <a:schemeClr val="bg1"/>
                </a:solidFill>
              </a:rPr>
              <a:t>để làm cho các cuộc gọi hoặc tin nhắn của chúng </a:t>
            </a:r>
            <a:r>
              <a:rPr lang="vi-VN" sz="4500" b="1">
                <a:solidFill>
                  <a:schemeClr val="bg1"/>
                </a:solidFill>
              </a:rPr>
              <a:t>trông như thể đến từ một số điện thoại</a:t>
            </a:r>
            <a:r>
              <a:rPr lang="en-US" sz="4500" b="1">
                <a:solidFill>
                  <a:schemeClr val="bg1"/>
                </a:solidFill>
              </a:rPr>
              <a:t> hợp lệ</a:t>
            </a:r>
            <a:r>
              <a:rPr lang="en-AU" sz="4500" b="1">
                <a:solidFill>
                  <a:schemeClr val="bg1"/>
                </a:solidFill>
              </a:rPr>
              <a:t>.</a:t>
            </a:r>
          </a:p>
        </p:txBody>
      </p:sp>
      <p:sp>
        <p:nvSpPr>
          <p:cNvPr id="6" name="TextBox 5">
            <a:extLst>
              <a:ext uri="{FF2B5EF4-FFF2-40B4-BE49-F238E27FC236}">
                <a16:creationId xmlns:a16="http://schemas.microsoft.com/office/drawing/2014/main" id="{6E110FBB-F99B-F5E2-3A32-927DE74F9C71}"/>
              </a:ext>
            </a:extLst>
          </p:cNvPr>
          <p:cNvSpPr txBox="1"/>
          <p:nvPr/>
        </p:nvSpPr>
        <p:spPr>
          <a:xfrm>
            <a:off x="1838848" y="6176963"/>
            <a:ext cx="10207101" cy="584775"/>
          </a:xfrm>
          <a:prstGeom prst="rect">
            <a:avLst/>
          </a:prstGeom>
          <a:noFill/>
        </p:spPr>
        <p:txBody>
          <a:bodyPr wrap="square" rtlCol="0">
            <a:spAutoFit/>
          </a:bodyPr>
          <a:lstStyle/>
          <a:p>
            <a:r>
              <a:rPr lang="vi-VN" sz="1600" dirty="0">
                <a:solidFill>
                  <a:schemeClr val="bg1"/>
                </a:solidFill>
              </a:rPr>
              <a:t>Theo </a:t>
            </a:r>
            <a:r>
              <a:rPr lang="en-US" sz="1600" i="1" dirty="0" err="1">
                <a:solidFill>
                  <a:schemeClr val="bg1"/>
                </a:solidFill>
                <a:latin typeface="Arial" panose="020B0604020202020204" pitchFamily="34" charset="0"/>
                <a:cs typeface="Arial" panose="020B0604020202020204" pitchFamily="34" charset="0"/>
              </a:rPr>
              <a:t>Cuốn</a:t>
            </a:r>
            <a:r>
              <a:rPr lang="en-US" sz="1600" i="1" dirty="0">
                <a:solidFill>
                  <a:schemeClr val="bg1"/>
                </a:solidFill>
              </a:rPr>
              <a:t> </a:t>
            </a:r>
            <a:r>
              <a:rPr lang="vi-VN" sz="1600" i="1" dirty="0">
                <a:solidFill>
                  <a:schemeClr val="bg1"/>
                </a:solidFill>
              </a:rPr>
              <a:t>Sách Nhỏ về Lừa Đảo: Cách nhận biết và</a:t>
            </a:r>
            <a:r>
              <a:rPr lang="en-US" sz="1600" i="1" dirty="0">
                <a:solidFill>
                  <a:schemeClr val="bg1"/>
                </a:solidFill>
              </a:rPr>
              <a:t> </a:t>
            </a:r>
            <a:r>
              <a:rPr lang="en-US" sz="1600" i="1" dirty="0" err="1">
                <a:solidFill>
                  <a:schemeClr val="bg1"/>
                </a:solidFill>
                <a:latin typeface="Arial" panose="020B0604020202020204" pitchFamily="34" charset="0"/>
                <a:cs typeface="Arial" panose="020B0604020202020204" pitchFamily="34" charset="0"/>
              </a:rPr>
              <a:t>phòng</a:t>
            </a:r>
            <a:r>
              <a:rPr lang="vi-VN" sz="1600" i="1" dirty="0">
                <a:solidFill>
                  <a:schemeClr val="bg1"/>
                </a:solidFill>
              </a:rPr>
              <a:t> tránh lừa đảo</a:t>
            </a:r>
            <a:r>
              <a:rPr lang="vi-VN" sz="1600" dirty="0">
                <a:solidFill>
                  <a:schemeClr val="bg1"/>
                </a:solidFill>
              </a:rPr>
              <a:t> của Ủy Ban Cạnh Tranh và Người Tiêu Dùng Úc, 2024, Bản Quyền thuộc về Khối Thịnh Vượng Chung Úc, được cấp phép theo CC BY 4.0</a:t>
            </a:r>
          </a:p>
        </p:txBody>
      </p:sp>
      <p:pic>
        <p:nvPicPr>
          <p:cNvPr id="8" name="Picture 7" descr="A hand holding a phone&#10;&#10;AI-generated content may be incorrect.">
            <a:extLst>
              <a:ext uri="{FF2B5EF4-FFF2-40B4-BE49-F238E27FC236}">
                <a16:creationId xmlns:a16="http://schemas.microsoft.com/office/drawing/2014/main" id="{DA7291D1-E58E-BBB9-E123-D398A78A1C6D}"/>
              </a:ext>
            </a:extLst>
          </p:cNvPr>
          <p:cNvPicPr>
            <a:picLocks noChangeAspect="1"/>
          </p:cNvPicPr>
          <p:nvPr/>
        </p:nvPicPr>
        <p:blipFill>
          <a:blip r:embed="rId3"/>
          <a:stretch>
            <a:fillRect/>
          </a:stretch>
        </p:blipFill>
        <p:spPr>
          <a:xfrm>
            <a:off x="8599940" y="4371529"/>
            <a:ext cx="3017384" cy="1689735"/>
          </a:xfrm>
          <a:prstGeom prst="rect">
            <a:avLst/>
          </a:prstGeom>
        </p:spPr>
      </p:pic>
    </p:spTree>
    <p:extLst>
      <p:ext uri="{BB962C8B-B14F-4D97-AF65-F5344CB8AC3E}">
        <p14:creationId xmlns:p14="http://schemas.microsoft.com/office/powerpoint/2010/main" val="1777353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BCAC7-102F-235C-2CD3-3E4C09F84DC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CC4F89-6F75-6EB0-9FD9-F66DE37EDADB}"/>
              </a:ext>
            </a:extLst>
          </p:cNvPr>
          <p:cNvSpPr>
            <a:spLocks noGrp="1"/>
          </p:cNvSpPr>
          <p:nvPr>
            <p:ph idx="1"/>
          </p:nvPr>
        </p:nvSpPr>
        <p:spPr>
          <a:xfrm>
            <a:off x="822489" y="678996"/>
            <a:ext cx="10515600" cy="1294946"/>
          </a:xfrm>
        </p:spPr>
        <p:txBody>
          <a:bodyPr>
            <a:normAutofit/>
          </a:bodyPr>
          <a:lstStyle/>
          <a:p>
            <a:pPr marL="0" indent="0">
              <a:buNone/>
            </a:pPr>
            <a:r>
              <a:rPr lang="en-AU" sz="5400" b="1">
                <a:solidFill>
                  <a:srgbClr val="0A2391"/>
                </a:solidFill>
              </a:rPr>
              <a:t>Lừa đảo phổ biến</a:t>
            </a:r>
          </a:p>
        </p:txBody>
      </p:sp>
      <p:sp>
        <p:nvSpPr>
          <p:cNvPr id="6" name="TextBox 5">
            <a:extLst>
              <a:ext uri="{FF2B5EF4-FFF2-40B4-BE49-F238E27FC236}">
                <a16:creationId xmlns:a16="http://schemas.microsoft.com/office/drawing/2014/main" id="{4B75DE9B-9FED-2256-6BDD-89525A3E747C}"/>
              </a:ext>
            </a:extLst>
          </p:cNvPr>
          <p:cNvSpPr txBox="1"/>
          <p:nvPr/>
        </p:nvSpPr>
        <p:spPr>
          <a:xfrm>
            <a:off x="559841" y="5761464"/>
            <a:ext cx="10559261" cy="584775"/>
          </a:xfrm>
          <a:prstGeom prst="rect">
            <a:avLst/>
          </a:prstGeom>
          <a:noFill/>
        </p:spPr>
        <p:txBody>
          <a:bodyPr wrap="square" rtlCol="0">
            <a:spAutoFit/>
          </a:bodyPr>
          <a:lstStyle/>
          <a:p>
            <a:r>
              <a:rPr lang="en-US" sz="1600" dirty="0">
                <a:solidFill>
                  <a:srgbClr val="121737"/>
                </a:solidFill>
                <a:latin typeface="Arial" panose="020B0604020202020204" pitchFamily="34" charset="0"/>
                <a:cs typeface="Arial" panose="020B0604020202020204" pitchFamily="34" charset="0"/>
              </a:rPr>
              <a:t>Theo</a:t>
            </a:r>
            <a:r>
              <a:rPr lang="en-US" sz="1600" dirty="0">
                <a:solidFill>
                  <a:srgbClr val="121737"/>
                </a:solidFill>
              </a:rPr>
              <a:t> </a:t>
            </a:r>
            <a:r>
              <a:rPr lang="en-US" sz="1600" i="1" dirty="0" err="1">
                <a:solidFill>
                  <a:srgbClr val="121737"/>
                </a:solidFill>
                <a:latin typeface="Arial" panose="020B0604020202020204" pitchFamily="34" charset="0"/>
                <a:cs typeface="Arial" panose="020B0604020202020204" pitchFamily="34" charset="0"/>
              </a:rPr>
              <a:t>Cuốn</a:t>
            </a:r>
            <a:r>
              <a:rPr lang="en-US" sz="1600" i="1" dirty="0">
                <a:solidFill>
                  <a:srgbClr val="121737"/>
                </a:solidFill>
              </a:rPr>
              <a:t> </a:t>
            </a:r>
            <a:r>
              <a:rPr lang="vi-VN" sz="1600" i="1" dirty="0">
                <a:solidFill>
                  <a:srgbClr val="121737"/>
                </a:solidFill>
              </a:rPr>
              <a:t>Sách Nhỏ về Lừa Đảo</a:t>
            </a:r>
            <a:r>
              <a:rPr lang="vi-VN" sz="1600" dirty="0">
                <a:solidFill>
                  <a:srgbClr val="121737"/>
                </a:solidFill>
              </a:rPr>
              <a:t>: </a:t>
            </a:r>
            <a:r>
              <a:rPr lang="vi-VN" sz="1600" i="1" dirty="0">
                <a:solidFill>
                  <a:srgbClr val="121737"/>
                </a:solidFill>
              </a:rPr>
              <a:t>Cách nhận biết và </a:t>
            </a:r>
            <a:r>
              <a:rPr lang="en-US" sz="1600" i="1" dirty="0" err="1">
                <a:solidFill>
                  <a:srgbClr val="121737"/>
                </a:solidFill>
                <a:latin typeface="Arial" panose="020B0604020202020204" pitchFamily="34" charset="0"/>
                <a:cs typeface="Arial" panose="020B0604020202020204" pitchFamily="34" charset="0"/>
              </a:rPr>
              <a:t>phòng</a:t>
            </a:r>
            <a:r>
              <a:rPr lang="en-US" sz="1600" i="1" dirty="0">
                <a:solidFill>
                  <a:srgbClr val="121737"/>
                </a:solidFill>
              </a:rPr>
              <a:t> </a:t>
            </a:r>
            <a:r>
              <a:rPr lang="vi-VN" sz="1600" i="1" dirty="0">
                <a:solidFill>
                  <a:srgbClr val="121737"/>
                </a:solidFill>
              </a:rPr>
              <a:t>tránh lừa đảo</a:t>
            </a:r>
            <a:r>
              <a:rPr lang="vi-VN" sz="1600" dirty="0">
                <a:solidFill>
                  <a:srgbClr val="121737"/>
                </a:solidFill>
              </a:rPr>
              <a:t> của Ủy Ban Cạnh Tranh và Người Tiêu Dùng Úc, 2024, Bản Quyền thuộc về Khối Thịnh Vượng Chung Úc, được cấp phép theo CC BY 4.0</a:t>
            </a:r>
            <a:endParaRPr lang="en-AU" sz="1600" dirty="0">
              <a:solidFill>
                <a:srgbClr val="121737"/>
              </a:solidFill>
            </a:endParaRPr>
          </a:p>
        </p:txBody>
      </p:sp>
      <p:sp>
        <p:nvSpPr>
          <p:cNvPr id="2" name="Rectangle 1">
            <a:extLst>
              <a:ext uri="{FF2B5EF4-FFF2-40B4-BE49-F238E27FC236}">
                <a16:creationId xmlns:a16="http://schemas.microsoft.com/office/drawing/2014/main" id="{C29FD35D-C342-B84B-6470-592EF6E6AC2E}"/>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685A181F-D618-41AC-308A-C1A137272EC8}"/>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068CC8C7-6AF0-7A6A-7169-86E989C90BB9}"/>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1FD16A50-C8DE-5499-9579-3757CB93AD0E}"/>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E01DD307-2E4F-C499-BC43-B60EA3F98A37}"/>
              </a:ext>
            </a:extLst>
          </p:cNvPr>
          <p:cNvSpPr/>
          <p:nvPr/>
        </p:nvSpPr>
        <p:spPr>
          <a:xfrm>
            <a:off x="11655551" y="-118872"/>
            <a:ext cx="652273" cy="63221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3F1681B0-AF1C-4DD9-8398-FD0D7F294AFE}"/>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B4E6B2E9-196C-09BE-E0EB-268E124C26DB}"/>
              </a:ext>
            </a:extLst>
          </p:cNvPr>
          <p:cNvSpPr/>
          <p:nvPr/>
        </p:nvSpPr>
        <p:spPr>
          <a:xfrm>
            <a:off x="536449" y="1989056"/>
            <a:ext cx="11103391" cy="293173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Content Placeholder 2">
            <a:extLst>
              <a:ext uri="{FF2B5EF4-FFF2-40B4-BE49-F238E27FC236}">
                <a16:creationId xmlns:a16="http://schemas.microsoft.com/office/drawing/2014/main" id="{58D28BB7-83B1-60DC-D11E-49E664F5B1DB}"/>
              </a:ext>
            </a:extLst>
          </p:cNvPr>
          <p:cNvSpPr txBox="1">
            <a:spLocks/>
          </p:cNvSpPr>
          <p:nvPr/>
        </p:nvSpPr>
        <p:spPr>
          <a:xfrm>
            <a:off x="838200" y="2087816"/>
            <a:ext cx="10515600" cy="26823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1800">
                <a:solidFill>
                  <a:schemeClr val="bg1"/>
                </a:solidFill>
              </a:rPr>
              <a:t>Lừa Đảo Mạo Danh</a:t>
            </a:r>
            <a:endParaRPr lang="en-US" sz="1800">
              <a:solidFill>
                <a:schemeClr val="bg1"/>
              </a:solidFill>
            </a:endParaRPr>
          </a:p>
          <a:p>
            <a:pPr marL="0" indent="0">
              <a:buNone/>
            </a:pPr>
            <a:r>
              <a:rPr lang="vi-VN" sz="1800">
                <a:solidFill>
                  <a:schemeClr val="bg1"/>
                </a:solidFill>
              </a:rPr>
              <a:t>Lừa Đảo Đầu Tư</a:t>
            </a:r>
            <a:endParaRPr lang="en-US" sz="1800">
              <a:solidFill>
                <a:schemeClr val="bg1"/>
              </a:solidFill>
            </a:endParaRPr>
          </a:p>
          <a:p>
            <a:pPr marL="0" indent="0">
              <a:buNone/>
            </a:pPr>
            <a:r>
              <a:rPr lang="vi-VN" sz="1800">
                <a:solidFill>
                  <a:schemeClr val="bg1"/>
                </a:solidFill>
              </a:rPr>
              <a:t>Lừa đảo việc làm</a:t>
            </a:r>
            <a:endParaRPr lang="en-US" sz="1800">
              <a:solidFill>
                <a:schemeClr val="bg1"/>
              </a:solidFill>
            </a:endParaRPr>
          </a:p>
          <a:p>
            <a:pPr marL="0" indent="0">
              <a:buNone/>
            </a:pPr>
            <a:r>
              <a:rPr lang="vi-VN" sz="1800">
                <a:solidFill>
                  <a:schemeClr val="bg1"/>
                </a:solidFill>
              </a:rPr>
              <a:t>Lừa đảo sản phẩm và dịch vụ</a:t>
            </a:r>
            <a:endParaRPr lang="en-US" sz="1800">
              <a:solidFill>
                <a:schemeClr val="bg1"/>
              </a:solidFill>
            </a:endParaRPr>
          </a:p>
          <a:p>
            <a:pPr marL="0" indent="0">
              <a:buNone/>
            </a:pPr>
            <a:r>
              <a:rPr lang="vi-VN" sz="1800">
                <a:solidFill>
                  <a:schemeClr val="bg1"/>
                </a:solidFill>
              </a:rPr>
              <a:t>Lừa đảo tình cảm</a:t>
            </a:r>
            <a:endParaRPr lang="en-US" sz="1800">
              <a:solidFill>
                <a:schemeClr val="bg1"/>
              </a:solidFill>
            </a:endParaRPr>
          </a:p>
          <a:p>
            <a:pPr marL="0" indent="0">
              <a:buNone/>
            </a:pPr>
            <a:r>
              <a:rPr lang="vi-VN" sz="1800">
                <a:solidFill>
                  <a:schemeClr val="bg1"/>
                </a:solidFill>
              </a:rPr>
              <a:t>Lừa đảo đe dọa và tống tiền</a:t>
            </a:r>
            <a:endParaRPr lang="en-US" sz="1800">
              <a:solidFill>
                <a:schemeClr val="bg1"/>
              </a:solidFill>
            </a:endParaRPr>
          </a:p>
          <a:p>
            <a:pPr marL="0" indent="0">
              <a:buNone/>
            </a:pPr>
            <a:r>
              <a:rPr lang="vi-VN" sz="1800">
                <a:solidFill>
                  <a:schemeClr val="bg1"/>
                </a:solidFill>
              </a:rPr>
              <a:t>Lừa đảo tiền bạc bất ngờ</a:t>
            </a:r>
            <a:endParaRPr lang="en-AU" sz="1800">
              <a:solidFill>
                <a:schemeClr val="bg1"/>
              </a:solidFill>
            </a:endParaRPr>
          </a:p>
        </p:txBody>
      </p:sp>
    </p:spTree>
    <p:extLst>
      <p:ext uri="{BB962C8B-B14F-4D97-AF65-F5344CB8AC3E}">
        <p14:creationId xmlns:p14="http://schemas.microsoft.com/office/powerpoint/2010/main" val="1252590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26D81F-D180-DEAF-414E-38AF6C90DE63}"/>
              </a:ext>
            </a:extLst>
          </p:cNvPr>
          <p:cNvSpPr>
            <a:spLocks noGrp="1"/>
          </p:cNvSpPr>
          <p:nvPr>
            <p:ph type="title"/>
          </p:nvPr>
        </p:nvSpPr>
        <p:spPr>
          <a:xfrm>
            <a:off x="2855969" y="223945"/>
            <a:ext cx="6480061" cy="1325563"/>
          </a:xfrm>
        </p:spPr>
        <p:txBody>
          <a:bodyPr/>
          <a:lstStyle/>
          <a:p>
            <a:pPr algn="ctr"/>
            <a:r>
              <a:rPr lang="en-AU" sz="4000" dirty="0" err="1">
                <a:latin typeface="Arial" panose="020B0604020202020204" pitchFamily="34" charset="0"/>
                <a:cs typeface="Arial" panose="020B0604020202020204" pitchFamily="34" charset="0"/>
              </a:rPr>
              <a:t>Lời</a:t>
            </a:r>
            <a:r>
              <a:rPr lang="en-AU" sz="4000" dirty="0">
                <a:latin typeface="Arial" panose="020B0604020202020204" pitchFamily="34" charset="0"/>
                <a:cs typeface="Arial" panose="020B0604020202020204" pitchFamily="34" charset="0"/>
              </a:rPr>
              <a:t> </a:t>
            </a:r>
            <a:r>
              <a:rPr lang="en-AU" sz="4000" dirty="0" err="1">
                <a:latin typeface="Arial" panose="020B0604020202020204" pitchFamily="34" charset="0"/>
                <a:cs typeface="Arial" panose="020B0604020202020204" pitchFamily="34" charset="0"/>
              </a:rPr>
              <a:t>khuyên</a:t>
            </a:r>
            <a:r>
              <a:rPr lang="en-AU" sz="4000" dirty="0">
                <a:latin typeface="Arial" panose="020B0604020202020204" pitchFamily="34" charset="0"/>
                <a:cs typeface="Arial" panose="020B0604020202020204" pitchFamily="34" charset="0"/>
              </a:rPr>
              <a:t> </a:t>
            </a:r>
            <a:r>
              <a:rPr lang="en-AU" sz="4000" dirty="0" err="1">
                <a:latin typeface="Arial" panose="020B0604020202020204" pitchFamily="34" charset="0"/>
                <a:cs typeface="Arial" panose="020B0604020202020204" pitchFamily="34" charset="0"/>
              </a:rPr>
              <a:t>để</a:t>
            </a:r>
            <a:r>
              <a:rPr lang="en-AU" sz="4000" dirty="0">
                <a:latin typeface="Arial" panose="020B0604020202020204" pitchFamily="34" charset="0"/>
                <a:cs typeface="Arial" panose="020B0604020202020204" pitchFamily="34" charset="0"/>
              </a:rPr>
              <a:t> </a:t>
            </a:r>
            <a:r>
              <a:rPr lang="en-AU" sz="4000" dirty="0" err="1">
                <a:latin typeface="Arial" panose="020B0604020202020204" pitchFamily="34" charset="0"/>
                <a:cs typeface="Arial" panose="020B0604020202020204" pitchFamily="34" charset="0"/>
              </a:rPr>
              <a:t>đảm</a:t>
            </a:r>
            <a:r>
              <a:rPr lang="en-AU" sz="4000" dirty="0">
                <a:latin typeface="Arial" panose="020B0604020202020204" pitchFamily="34" charset="0"/>
                <a:cs typeface="Arial" panose="020B0604020202020204" pitchFamily="34" charset="0"/>
              </a:rPr>
              <a:t> </a:t>
            </a:r>
            <a:r>
              <a:rPr lang="en-AU" sz="4000" dirty="0" err="1">
                <a:latin typeface="Arial" panose="020B0604020202020204" pitchFamily="34" charset="0"/>
                <a:cs typeface="Arial" panose="020B0604020202020204" pitchFamily="34" charset="0"/>
              </a:rPr>
              <a:t>bảo</a:t>
            </a:r>
            <a:r>
              <a:rPr lang="en-AU" sz="4000" dirty="0">
                <a:latin typeface="Arial" panose="020B0604020202020204" pitchFamily="34" charset="0"/>
                <a:cs typeface="Arial" panose="020B0604020202020204" pitchFamily="34" charset="0"/>
              </a:rPr>
              <a:t> an </a:t>
            </a:r>
            <a:r>
              <a:rPr lang="en-AU" sz="4000" dirty="0" err="1">
                <a:latin typeface="Arial" panose="020B0604020202020204" pitchFamily="34" charset="0"/>
                <a:cs typeface="Arial" panose="020B0604020202020204" pitchFamily="34" charset="0"/>
              </a:rPr>
              <a:t>toàn</a:t>
            </a:r>
            <a:r>
              <a:rPr lang="en-AU" sz="4000" dirty="0">
                <a:latin typeface="Arial" panose="020B0604020202020204" pitchFamily="34" charset="0"/>
                <a:cs typeface="Arial" panose="020B0604020202020204" pitchFamily="34" charset="0"/>
              </a:rPr>
              <a:t> </a:t>
            </a:r>
            <a:r>
              <a:rPr lang="en-AU" sz="4000" dirty="0" err="1">
                <a:latin typeface="Arial" panose="020B0604020202020204" pitchFamily="34" charset="0"/>
                <a:cs typeface="Arial" panose="020B0604020202020204" pitchFamily="34" charset="0"/>
              </a:rPr>
              <a:t>trực</a:t>
            </a:r>
            <a:r>
              <a:rPr lang="en-AU" sz="4000" dirty="0">
                <a:latin typeface="Arial" panose="020B0604020202020204" pitchFamily="34" charset="0"/>
                <a:cs typeface="Arial" panose="020B0604020202020204" pitchFamily="34" charset="0"/>
              </a:rPr>
              <a:t> </a:t>
            </a:r>
            <a:r>
              <a:rPr lang="en-AU" sz="4000" dirty="0" err="1">
                <a:latin typeface="Arial" panose="020B0604020202020204" pitchFamily="34" charset="0"/>
                <a:cs typeface="Arial" panose="020B0604020202020204" pitchFamily="34" charset="0"/>
              </a:rPr>
              <a:t>tuyến</a:t>
            </a:r>
            <a:endParaRPr lang="en-AU" sz="4000" dirty="0">
              <a:latin typeface="Arial" panose="020B0604020202020204" pitchFamily="34" charset="0"/>
              <a:cs typeface="Arial" panose="020B0604020202020204" pitchFamily="34" charset="0"/>
            </a:endParaRPr>
          </a:p>
        </p:txBody>
      </p:sp>
      <p:graphicFrame>
        <p:nvGraphicFramePr>
          <p:cNvPr id="10" name="Content Placeholder 5">
            <a:extLst>
              <a:ext uri="{FF2B5EF4-FFF2-40B4-BE49-F238E27FC236}">
                <a16:creationId xmlns:a16="http://schemas.microsoft.com/office/drawing/2014/main" id="{2D874D53-55FC-A4E7-485A-F44D7E3139AA}"/>
              </a:ext>
            </a:extLst>
          </p:cNvPr>
          <p:cNvGraphicFramePr>
            <a:graphicFrameLocks noGrp="1"/>
          </p:cNvGraphicFramePr>
          <p:nvPr>
            <p:ph idx="1"/>
            <p:extLst>
              <p:ext uri="{D42A27DB-BD31-4B8C-83A1-F6EECF244321}">
                <p14:modId xmlns:p14="http://schemas.microsoft.com/office/powerpoint/2010/main" val="358796400"/>
              </p:ext>
            </p:extLst>
          </p:nvPr>
        </p:nvGraphicFramePr>
        <p:xfrm>
          <a:off x="1162214" y="1477962"/>
          <a:ext cx="9867573" cy="5001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DC20E757-1F63-1C32-9C6D-619339D6CBBA}"/>
              </a:ext>
            </a:extLst>
          </p:cNvPr>
          <p:cNvSpPr/>
          <p:nvPr/>
        </p:nvSpPr>
        <p:spPr>
          <a:xfrm>
            <a:off x="759655" y="6498388"/>
            <a:ext cx="8623496" cy="359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Kanit"/>
              <a:ea typeface="+mn-ea"/>
              <a:cs typeface="+mn-cs"/>
            </a:endParaRPr>
          </a:p>
        </p:txBody>
      </p:sp>
      <p:sp>
        <p:nvSpPr>
          <p:cNvPr id="7" name="Rectangle 6">
            <a:extLst>
              <a:ext uri="{FF2B5EF4-FFF2-40B4-BE49-F238E27FC236}">
                <a16:creationId xmlns:a16="http://schemas.microsoft.com/office/drawing/2014/main" id="{D405DFCC-C1A8-1DD9-E355-E90B89B01F6D}"/>
              </a:ext>
            </a:extLst>
          </p:cNvPr>
          <p:cNvSpPr/>
          <p:nvPr/>
        </p:nvSpPr>
        <p:spPr>
          <a:xfrm>
            <a:off x="10353822" y="-1"/>
            <a:ext cx="1828800"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Kanit"/>
              <a:ea typeface="+mn-ea"/>
              <a:cs typeface="+mn-cs"/>
            </a:endParaRPr>
          </a:p>
        </p:txBody>
      </p:sp>
    </p:spTree>
    <p:extLst>
      <p:ext uri="{BB962C8B-B14F-4D97-AF65-F5344CB8AC3E}">
        <p14:creationId xmlns:p14="http://schemas.microsoft.com/office/powerpoint/2010/main" val="703056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875F8-B636-A736-FCB6-1AB75146DE6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73593F-E90B-B8EB-5F9D-41119CF51FA0}"/>
              </a:ext>
            </a:extLst>
          </p:cNvPr>
          <p:cNvSpPr>
            <a:spLocks noGrp="1"/>
          </p:cNvSpPr>
          <p:nvPr>
            <p:ph idx="1"/>
          </p:nvPr>
        </p:nvSpPr>
        <p:spPr/>
        <p:txBody>
          <a:bodyPr>
            <a:normAutofit/>
          </a:bodyPr>
          <a:lstStyle/>
          <a:p>
            <a:pPr marL="0" indent="0">
              <a:buNone/>
            </a:pPr>
            <a:r>
              <a:rPr lang="en-AU" sz="5400">
                <a:solidFill>
                  <a:srgbClr val="0A2391"/>
                </a:solidFill>
              </a:rPr>
              <a:t>Điều quan trọng là phải báo cáo nếu bạn bị lừa đảo.</a:t>
            </a:r>
          </a:p>
          <a:p>
            <a:pPr marL="0" indent="0">
              <a:buNone/>
            </a:pPr>
            <a:r>
              <a:rPr lang="vi-VN" sz="5400" b="1">
                <a:solidFill>
                  <a:srgbClr val="0A2391"/>
                </a:solidFill>
              </a:rPr>
              <a:t>Bạn có thể báo cáo ẩn danh hoặc thay mặt người khác</a:t>
            </a:r>
            <a:r>
              <a:rPr lang="en-AU" sz="5400" b="1">
                <a:solidFill>
                  <a:srgbClr val="0A2391"/>
                </a:solidFill>
              </a:rPr>
              <a:t>.</a:t>
            </a:r>
          </a:p>
        </p:txBody>
      </p:sp>
      <p:sp>
        <p:nvSpPr>
          <p:cNvPr id="8" name="TextBox 7">
            <a:extLst>
              <a:ext uri="{FF2B5EF4-FFF2-40B4-BE49-F238E27FC236}">
                <a16:creationId xmlns:a16="http://schemas.microsoft.com/office/drawing/2014/main" id="{B3C54D64-43DC-7644-6017-9627FA216CCF}"/>
              </a:ext>
            </a:extLst>
          </p:cNvPr>
          <p:cNvSpPr txBox="1"/>
          <p:nvPr/>
        </p:nvSpPr>
        <p:spPr>
          <a:xfrm>
            <a:off x="513346" y="6176963"/>
            <a:ext cx="10291814" cy="584775"/>
          </a:xfrm>
          <a:prstGeom prst="rect">
            <a:avLst/>
          </a:prstGeom>
          <a:noFill/>
        </p:spPr>
        <p:txBody>
          <a:bodyPr wrap="square" rtlCol="0">
            <a:spAutoFit/>
          </a:bodyPr>
          <a:lstStyle/>
          <a:p>
            <a:r>
              <a:rPr lang="en-US" sz="1600" dirty="0">
                <a:solidFill>
                  <a:srgbClr val="121737"/>
                </a:solidFill>
              </a:rPr>
              <a:t>Theo </a:t>
            </a:r>
            <a:r>
              <a:rPr lang="en-US" sz="1600" i="1" dirty="0" err="1">
                <a:solidFill>
                  <a:srgbClr val="121737"/>
                </a:solidFill>
                <a:latin typeface="Arial" panose="020B0604020202020204" pitchFamily="34" charset="0"/>
                <a:cs typeface="Arial" panose="020B0604020202020204" pitchFamily="34" charset="0"/>
              </a:rPr>
              <a:t>Cuốn</a:t>
            </a:r>
            <a:r>
              <a:rPr lang="en-US" sz="1600" i="1" dirty="0">
                <a:solidFill>
                  <a:srgbClr val="121737"/>
                </a:solidFill>
                <a:latin typeface="Arial" panose="020B0604020202020204" pitchFamily="34" charset="0"/>
                <a:cs typeface="Arial" panose="020B0604020202020204" pitchFamily="34" charset="0"/>
              </a:rPr>
              <a:t> </a:t>
            </a:r>
            <a:r>
              <a:rPr lang="vi-VN" sz="1600" i="1" dirty="0">
                <a:solidFill>
                  <a:srgbClr val="121737"/>
                </a:solidFill>
              </a:rPr>
              <a:t>Sách Nhỏ về Lừa Đảo</a:t>
            </a:r>
            <a:r>
              <a:rPr lang="vi-VN" sz="1600" dirty="0">
                <a:solidFill>
                  <a:srgbClr val="121737"/>
                </a:solidFill>
              </a:rPr>
              <a:t>: </a:t>
            </a:r>
            <a:r>
              <a:rPr lang="vi-VN" sz="1600" i="1" dirty="0">
                <a:solidFill>
                  <a:srgbClr val="121737"/>
                </a:solidFill>
              </a:rPr>
              <a:t>Cách nhận biết và</a:t>
            </a:r>
            <a:r>
              <a:rPr lang="en-US" sz="1600" i="1" dirty="0">
                <a:solidFill>
                  <a:srgbClr val="121737"/>
                </a:solidFill>
              </a:rPr>
              <a:t> </a:t>
            </a:r>
            <a:r>
              <a:rPr lang="en-US" sz="1600" i="1" dirty="0" err="1">
                <a:solidFill>
                  <a:srgbClr val="121737"/>
                </a:solidFill>
                <a:latin typeface="Arial" panose="020B0604020202020204" pitchFamily="34" charset="0"/>
                <a:cs typeface="Arial" panose="020B0604020202020204" pitchFamily="34" charset="0"/>
              </a:rPr>
              <a:t>phòng</a:t>
            </a:r>
            <a:r>
              <a:rPr lang="vi-VN" sz="1600" i="1" dirty="0">
                <a:solidFill>
                  <a:srgbClr val="121737"/>
                </a:solidFill>
              </a:rPr>
              <a:t> tránh lừa đảo</a:t>
            </a:r>
            <a:r>
              <a:rPr lang="vi-VN" sz="1600" dirty="0">
                <a:solidFill>
                  <a:srgbClr val="121737"/>
                </a:solidFill>
              </a:rPr>
              <a:t> của Ủy Ban Cạnh Tranh và Người Tiêu Dùng Úc, 2024, Bản Quyền thuộc về Khối Thịnh Vượng Chung Úc, được cấp phép theo CC BY 4.0</a:t>
            </a:r>
            <a:endParaRPr lang="en-AU" sz="1600" dirty="0">
              <a:solidFill>
                <a:srgbClr val="121737"/>
              </a:solidFill>
            </a:endParaRPr>
          </a:p>
        </p:txBody>
      </p:sp>
      <p:sp>
        <p:nvSpPr>
          <p:cNvPr id="2" name="Rectangle 1">
            <a:extLst>
              <a:ext uri="{FF2B5EF4-FFF2-40B4-BE49-F238E27FC236}">
                <a16:creationId xmlns:a16="http://schemas.microsoft.com/office/drawing/2014/main" id="{1916327E-C109-9CAE-E14D-84A550935B03}"/>
              </a:ext>
            </a:extLst>
          </p:cNvPr>
          <p:cNvSpPr/>
          <p:nvPr/>
        </p:nvSpPr>
        <p:spPr>
          <a:xfrm>
            <a:off x="11678654"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92492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CE7B6-E2B7-3280-C19B-4AC90BE836D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396502-43A8-0D85-96EA-1E915ACC43A0}"/>
              </a:ext>
            </a:extLst>
          </p:cNvPr>
          <p:cNvSpPr>
            <a:spLocks noGrp="1"/>
          </p:cNvSpPr>
          <p:nvPr>
            <p:ph idx="1"/>
          </p:nvPr>
        </p:nvSpPr>
        <p:spPr>
          <a:xfrm>
            <a:off x="838200" y="706595"/>
            <a:ext cx="10515600" cy="5374106"/>
          </a:xfrm>
          <a:solidFill>
            <a:schemeClr val="bg1"/>
          </a:solidFill>
        </p:spPr>
        <p:txBody>
          <a:bodyPr>
            <a:normAutofit/>
          </a:bodyPr>
          <a:lstStyle/>
          <a:p>
            <a:pPr marL="0" indent="0">
              <a:buNone/>
            </a:pPr>
            <a:r>
              <a:rPr lang="en-AU" sz="5400" b="1">
                <a:solidFill>
                  <a:srgbClr val="0A2391"/>
                </a:solidFill>
              </a:rPr>
              <a:t>Nơi báo cáo lừa đảo</a:t>
            </a:r>
          </a:p>
          <a:p>
            <a:pPr marL="0" indent="0">
              <a:buNone/>
            </a:pPr>
            <a:r>
              <a:rPr lang="en-AU" sz="3200">
                <a:solidFill>
                  <a:srgbClr val="0A2391"/>
                </a:solidFill>
              </a:rPr>
              <a:t>Báo cáo đến:</a:t>
            </a:r>
          </a:p>
          <a:p>
            <a:pPr marL="0" indent="0">
              <a:buNone/>
            </a:pPr>
            <a:r>
              <a:rPr lang="en-AU" sz="3200" u="sng" err="1">
                <a:solidFill>
                  <a:srgbClr val="0A2391"/>
                </a:solidFill>
              </a:rPr>
              <a:t>scamwatch.gov.au</a:t>
            </a:r>
            <a:r>
              <a:rPr lang="en-AU" sz="3200" u="sng">
                <a:solidFill>
                  <a:srgbClr val="0A2391"/>
                </a:solidFill>
              </a:rPr>
              <a:t> </a:t>
            </a:r>
          </a:p>
          <a:p>
            <a:pPr marL="0" indent="0">
              <a:buNone/>
            </a:pPr>
            <a:r>
              <a:rPr lang="en-AU" sz="3200" b="1">
                <a:solidFill>
                  <a:srgbClr val="0A2391"/>
                </a:solidFill>
              </a:rPr>
              <a:t>1300 303 143</a:t>
            </a:r>
            <a:endParaRPr lang="en-AU" sz="3200">
              <a:solidFill>
                <a:srgbClr val="0A2391"/>
              </a:solidFill>
            </a:endParaRPr>
          </a:p>
          <a:p>
            <a:pPr marL="0" indent="0">
              <a:buNone/>
            </a:pPr>
            <a:r>
              <a:rPr lang="en-AU" sz="3200">
                <a:solidFill>
                  <a:srgbClr val="0A2391"/>
                </a:solidFill>
              </a:rPr>
              <a:t>Nếu kẻ lừa đảo đã đánh cắp tiền hoặc danh tính của bạn, hãy liên hệ với ngân hàng của bạn và</a:t>
            </a:r>
          </a:p>
          <a:p>
            <a:pPr marL="0" indent="0">
              <a:buNone/>
            </a:pPr>
            <a:r>
              <a:rPr lang="en-AU" sz="3200">
                <a:solidFill>
                  <a:srgbClr val="0A2391"/>
                </a:solidFill>
              </a:rPr>
              <a:t>ID CARE 1800 595 160 </a:t>
            </a:r>
            <a:r>
              <a:rPr lang="en-AU" sz="3200" u="sng" err="1">
                <a:solidFill>
                  <a:srgbClr val="0A2391"/>
                </a:solidFill>
              </a:rPr>
              <a:t>idcare.org</a:t>
            </a:r>
            <a:endParaRPr lang="en-AU" sz="3200" u="sng">
              <a:solidFill>
                <a:srgbClr val="0A2391"/>
              </a:solidFill>
            </a:endParaRPr>
          </a:p>
        </p:txBody>
      </p:sp>
      <p:sp>
        <p:nvSpPr>
          <p:cNvPr id="8" name="TextBox 7">
            <a:extLst>
              <a:ext uri="{FF2B5EF4-FFF2-40B4-BE49-F238E27FC236}">
                <a16:creationId xmlns:a16="http://schemas.microsoft.com/office/drawing/2014/main" id="{253A9F4D-3EB3-99E8-3BE6-023028795B63}"/>
              </a:ext>
            </a:extLst>
          </p:cNvPr>
          <p:cNvSpPr txBox="1"/>
          <p:nvPr/>
        </p:nvSpPr>
        <p:spPr>
          <a:xfrm>
            <a:off x="685717" y="5665323"/>
            <a:ext cx="10268405" cy="584775"/>
          </a:xfrm>
          <a:prstGeom prst="rect">
            <a:avLst/>
          </a:prstGeom>
          <a:noFill/>
        </p:spPr>
        <p:txBody>
          <a:bodyPr wrap="square" rtlCol="0">
            <a:spAutoFit/>
          </a:bodyPr>
          <a:lstStyle/>
          <a:p>
            <a:r>
              <a:rPr lang="en-US" sz="1600" dirty="0">
                <a:solidFill>
                  <a:srgbClr val="121737"/>
                </a:solidFill>
              </a:rPr>
              <a:t>Theo </a:t>
            </a:r>
            <a:r>
              <a:rPr lang="en-US" sz="1600" i="1" dirty="0" err="1">
                <a:solidFill>
                  <a:srgbClr val="121737"/>
                </a:solidFill>
                <a:latin typeface="Arial" panose="020B0604020202020204" pitchFamily="34" charset="0"/>
                <a:cs typeface="Arial" panose="020B0604020202020204" pitchFamily="34" charset="0"/>
              </a:rPr>
              <a:t>Cuốn</a:t>
            </a:r>
            <a:r>
              <a:rPr lang="en-US" sz="1600" i="1" dirty="0">
                <a:solidFill>
                  <a:srgbClr val="121737"/>
                </a:solidFill>
              </a:rPr>
              <a:t> </a:t>
            </a:r>
            <a:r>
              <a:rPr lang="vi-VN" sz="1600" i="1" dirty="0">
                <a:solidFill>
                  <a:srgbClr val="121737"/>
                </a:solidFill>
              </a:rPr>
              <a:t>Sách Nhỏ về Lừa Đảo</a:t>
            </a:r>
            <a:r>
              <a:rPr lang="vi-VN" sz="1600" dirty="0">
                <a:solidFill>
                  <a:srgbClr val="121737"/>
                </a:solidFill>
              </a:rPr>
              <a:t>: </a:t>
            </a:r>
            <a:r>
              <a:rPr lang="vi-VN" sz="1600" i="1" dirty="0">
                <a:solidFill>
                  <a:srgbClr val="121737"/>
                </a:solidFill>
              </a:rPr>
              <a:t>Cách nhận biết và</a:t>
            </a:r>
            <a:r>
              <a:rPr lang="en-US" sz="1600" i="1" dirty="0">
                <a:solidFill>
                  <a:srgbClr val="121737"/>
                </a:solidFill>
              </a:rPr>
              <a:t> </a:t>
            </a:r>
            <a:r>
              <a:rPr lang="en-US" sz="1600" i="1" dirty="0" err="1">
                <a:solidFill>
                  <a:srgbClr val="121737"/>
                </a:solidFill>
                <a:latin typeface="Arial" panose="020B0604020202020204" pitchFamily="34" charset="0"/>
                <a:cs typeface="Arial" panose="020B0604020202020204" pitchFamily="34" charset="0"/>
              </a:rPr>
              <a:t>phòng</a:t>
            </a:r>
            <a:r>
              <a:rPr lang="vi-VN" sz="1600" i="1" dirty="0">
                <a:solidFill>
                  <a:srgbClr val="121737"/>
                </a:solidFill>
              </a:rPr>
              <a:t> tránh lừa đảo</a:t>
            </a:r>
            <a:r>
              <a:rPr lang="vi-VN" sz="1600" dirty="0">
                <a:solidFill>
                  <a:srgbClr val="121737"/>
                </a:solidFill>
              </a:rPr>
              <a:t> của Ủy Ban Cạnh Tranh và Người Tiêu Dùng Úc, 2024, Bản Quyền thuộc về Khối Thịnh Vượng Chung Úc, được cấp phép theo CC BY 4.0</a:t>
            </a:r>
            <a:endParaRPr lang="en-AU" sz="1600" dirty="0">
              <a:solidFill>
                <a:srgbClr val="121737"/>
              </a:solidFill>
            </a:endParaRPr>
          </a:p>
        </p:txBody>
      </p:sp>
      <p:sp>
        <p:nvSpPr>
          <p:cNvPr id="2" name="Rectangle 1">
            <a:extLst>
              <a:ext uri="{FF2B5EF4-FFF2-40B4-BE49-F238E27FC236}">
                <a16:creationId xmlns:a16="http://schemas.microsoft.com/office/drawing/2014/main" id="{97A9E0BD-87D9-09AB-B657-EA8CE07CEFD5}"/>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93B44E7C-FFB0-7974-E36D-EB757D89B5EF}"/>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DEE77F70-2127-53F4-1070-A7086DDC2E8A}"/>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2408016F-27C9-8D9B-F246-EA9117D252CA}"/>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31D8E1C5-38F6-0D98-B8D9-82066B754FA7}"/>
              </a:ext>
            </a:extLst>
          </p:cNvPr>
          <p:cNvSpPr/>
          <p:nvPr/>
        </p:nvSpPr>
        <p:spPr>
          <a:xfrm>
            <a:off x="11655551" y="-5317962"/>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68E0E049-607C-AA14-0244-50ACE7886A7A}"/>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37697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F182-0514-2EA2-044A-6CB74A7F2647}"/>
              </a:ext>
            </a:extLst>
          </p:cNvPr>
          <p:cNvSpPr>
            <a:spLocks noGrp="1"/>
          </p:cNvSpPr>
          <p:nvPr>
            <p:ph type="title"/>
          </p:nvPr>
        </p:nvSpPr>
        <p:spPr>
          <a:xfrm>
            <a:off x="838200" y="365125"/>
            <a:ext cx="9228138" cy="1325563"/>
          </a:xfrm>
        </p:spPr>
        <p:txBody>
          <a:bodyPr wrap="square" anchor="ctr">
            <a:normAutofit/>
          </a:bodyPr>
          <a:lstStyle/>
          <a:p>
            <a:r>
              <a:rPr lang="en-AU">
                <a:latin typeface="Arial" panose="020B0604020202020204" pitchFamily="34" charset="0"/>
                <a:cs typeface="Arial" panose="020B0604020202020204" pitchFamily="34" charset="0"/>
              </a:rPr>
              <a:t>Tổng quan</a:t>
            </a:r>
          </a:p>
        </p:txBody>
      </p:sp>
      <p:sp>
        <p:nvSpPr>
          <p:cNvPr id="4" name="Text Placeholder 3">
            <a:extLst>
              <a:ext uri="{FF2B5EF4-FFF2-40B4-BE49-F238E27FC236}">
                <a16:creationId xmlns:a16="http://schemas.microsoft.com/office/drawing/2014/main" id="{CA212689-1EBC-6CD6-5209-A989F9C482BF}"/>
              </a:ext>
            </a:extLst>
          </p:cNvPr>
          <p:cNvSpPr>
            <a:spLocks noGrp="1"/>
          </p:cNvSpPr>
          <p:nvPr>
            <p:ph sz="half" idx="1"/>
          </p:nvPr>
        </p:nvSpPr>
        <p:spPr>
          <a:xfrm>
            <a:off x="838200" y="1825625"/>
            <a:ext cx="5181600" cy="3929223"/>
          </a:xfrm>
        </p:spPr>
        <p:txBody>
          <a:bodyPr wrap="square" anchor="t">
            <a:normAutofit/>
          </a:bodyPr>
          <a:lstStyle/>
          <a:p>
            <a:pPr marL="285750" indent="-285750"/>
            <a:r>
              <a:rPr lang="en-AU" sz="2000">
                <a:latin typeface="Arial" panose="020B0604020202020204" pitchFamily="34" charset="0"/>
                <a:cs typeface="Arial" panose="020B0604020202020204" pitchFamily="34" charset="0"/>
              </a:rPr>
              <a:t>Cách nhận biết và tránh các vụ lừa đảo</a:t>
            </a:r>
          </a:p>
          <a:p>
            <a:pPr marL="742950" lvl="1" indent="-285750"/>
            <a:r>
              <a:rPr lang="en-AU">
                <a:latin typeface="Arial" panose="020B0604020202020204" pitchFamily="34" charset="0"/>
                <a:cs typeface="Arial" panose="020B0604020202020204" pitchFamily="34" charset="0"/>
              </a:rPr>
              <a:t>Tin Nhắn Văn Bản</a:t>
            </a:r>
          </a:p>
          <a:p>
            <a:pPr marL="742950" lvl="1" indent="-285750"/>
            <a:r>
              <a:rPr lang="en-AU">
                <a:latin typeface="Arial" panose="020B0604020202020204" pitchFamily="34" charset="0"/>
                <a:cs typeface="Arial" panose="020B0604020202020204" pitchFamily="34" charset="0"/>
              </a:rPr>
              <a:t>Tấn Công Giả Mạo</a:t>
            </a:r>
          </a:p>
          <a:p>
            <a:pPr marL="742950" lvl="1" indent="-285750"/>
            <a:r>
              <a:rPr lang="en-AU">
                <a:latin typeface="Arial" panose="020B0604020202020204" pitchFamily="34" charset="0"/>
                <a:cs typeface="Arial" panose="020B0604020202020204" pitchFamily="34" charset="0"/>
              </a:rPr>
              <a:t>Trang Web và Đánh Giá Giả Mạo</a:t>
            </a:r>
          </a:p>
          <a:p>
            <a:pPr marL="742950" lvl="1" indent="-285750"/>
            <a:r>
              <a:rPr lang="en-AU">
                <a:latin typeface="Arial" panose="020B0604020202020204" pitchFamily="34" charset="0"/>
                <a:cs typeface="Arial" panose="020B0604020202020204" pitchFamily="34" charset="0"/>
              </a:rPr>
              <a:t>Mạng Xã Hội</a:t>
            </a:r>
          </a:p>
          <a:p>
            <a:pPr marL="285750" indent="-285750"/>
            <a:r>
              <a:rPr lang="en-AU" sz="2000">
                <a:latin typeface="Arial" panose="020B0604020202020204" pitchFamily="34" charset="0"/>
                <a:cs typeface="Arial" panose="020B0604020202020204" pitchFamily="34" charset="0"/>
              </a:rPr>
              <a:t>Báo cáo các vụ lừa đảo</a:t>
            </a:r>
          </a:p>
          <a:p>
            <a:pPr marL="742950" lvl="1" indent="-285750"/>
            <a:endParaRPr lang="en-AU">
              <a:latin typeface="Arial" panose="020B0604020202020204" pitchFamily="34" charset="0"/>
              <a:cs typeface="Arial" panose="020B0604020202020204" pitchFamily="34" charset="0"/>
            </a:endParaRPr>
          </a:p>
          <a:p>
            <a:pPr marL="742950" lvl="1" indent="-285750"/>
            <a:endParaRPr lang="en-AU">
              <a:latin typeface="Arial" panose="020B0604020202020204" pitchFamily="34" charset="0"/>
              <a:cs typeface="Arial" panose="020B0604020202020204" pitchFamily="34" charset="0"/>
            </a:endParaRPr>
          </a:p>
          <a:p>
            <a:pPr marL="742950" lvl="1" indent="-285750"/>
            <a:endParaRPr lang="en-AU">
              <a:latin typeface="Arial" panose="020B0604020202020204" pitchFamily="34" charset="0"/>
              <a:cs typeface="Arial" panose="020B0604020202020204" pitchFamily="34" charset="0"/>
            </a:endParaRPr>
          </a:p>
        </p:txBody>
      </p:sp>
      <p:pic>
        <p:nvPicPr>
          <p:cNvPr id="10" name="Content Placeholder 9" descr="A blue shield with a keyhole and numbers&#10;&#10;AI-generated content may be incorrect.">
            <a:extLst>
              <a:ext uri="{FF2B5EF4-FFF2-40B4-BE49-F238E27FC236}">
                <a16:creationId xmlns:a16="http://schemas.microsoft.com/office/drawing/2014/main" id="{CAFA2A27-E0F9-CFDB-8F62-B0BB60D9DB43}"/>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7239000" y="2017486"/>
            <a:ext cx="4199728" cy="2782320"/>
          </a:xfrm>
        </p:spPr>
      </p:pic>
      <p:sp>
        <p:nvSpPr>
          <p:cNvPr id="5" name="Footer Placeholder 4">
            <a:extLst>
              <a:ext uri="{FF2B5EF4-FFF2-40B4-BE49-F238E27FC236}">
                <a16:creationId xmlns:a16="http://schemas.microsoft.com/office/drawing/2014/main" id="{421A1A0A-858C-1F64-80C9-87539336F3A3}"/>
              </a:ext>
            </a:extLst>
          </p:cNvPr>
          <p:cNvSpPr>
            <a:spLocks noGrp="1"/>
          </p:cNvSpPr>
          <p:nvPr>
            <p:ph type="ftr" sz="quarter" idx="10"/>
          </p:nvPr>
        </p:nvSpPr>
        <p:spPr>
          <a:xfrm>
            <a:off x="838200" y="6248400"/>
            <a:ext cx="7526338" cy="244475"/>
          </a:xfrm>
        </p:spPr>
        <p:txBody>
          <a:bodyPr anchor="ctr">
            <a:normAutofit/>
          </a:bodyPr>
          <a:lstStyle/>
          <a:p>
            <a:pPr fontAlgn="base">
              <a:spcBef>
                <a:spcPct val="0"/>
              </a:spcBef>
              <a:spcAft>
                <a:spcPts val="600"/>
              </a:spcAft>
            </a:pPr>
            <a:r>
              <a:rPr lang="vi-VN" altLang="en-US" sz="800" dirty="0">
                <a:latin typeface="Arial" panose="020B0604020202020204" pitchFamily="34" charset="0"/>
                <a:cs typeface="Arial" panose="020B0604020202020204" pitchFamily="34" charset="0"/>
              </a:rPr>
              <a:t>Dự Án Hòa Nhập Số WA | </a:t>
            </a:r>
            <a:r>
              <a:rPr lang="en-US" altLang="en-US" sz="800" dirty="0" err="1">
                <a:latin typeface="Arial" panose="020B0604020202020204" pitchFamily="34" charset="0"/>
                <a:cs typeface="Arial" panose="020B0604020202020204" pitchFamily="34" charset="0"/>
              </a:rPr>
              <a:t>Tình</a:t>
            </a:r>
            <a:r>
              <a:rPr lang="en-US" altLang="en-US" sz="800" dirty="0">
                <a:latin typeface="Arial" panose="020B0604020202020204" pitchFamily="34" charset="0"/>
                <a:cs typeface="Arial" panose="020B0604020202020204" pitchFamily="34" charset="0"/>
              </a:rPr>
              <a:t> </a:t>
            </a:r>
            <a:r>
              <a:rPr lang="en-US" altLang="en-US" sz="800" dirty="0" err="1">
                <a:latin typeface="Arial" panose="020B0604020202020204" pitchFamily="34" charset="0"/>
                <a:cs typeface="Arial" panose="020B0604020202020204" pitchFamily="34" charset="0"/>
              </a:rPr>
              <a:t>Nguyện</a:t>
            </a:r>
            <a:r>
              <a:rPr lang="en-US" altLang="en-US" sz="800" dirty="0">
                <a:latin typeface="Arial" panose="020B0604020202020204" pitchFamily="34" charset="0"/>
                <a:cs typeface="Arial" panose="020B0604020202020204" pitchFamily="34" charset="0"/>
              </a:rPr>
              <a:t> Viên </a:t>
            </a:r>
            <a:r>
              <a:rPr lang="vi-VN" altLang="en-US" sz="800" dirty="0">
                <a:latin typeface="Arial" panose="020B0604020202020204" pitchFamily="34" charset="0"/>
                <a:cs typeface="Arial" panose="020B0604020202020204" pitchFamily="34" charset="0"/>
              </a:rPr>
              <a:t>Cộng Đồng | Buổi </a:t>
            </a:r>
            <a:r>
              <a:rPr lang="en-US" altLang="en-US" sz="800" dirty="0">
                <a:latin typeface="Arial" panose="020B0604020202020204" pitchFamily="34" charset="0"/>
                <a:cs typeface="Arial" panose="020B0604020202020204" pitchFamily="34" charset="0"/>
              </a:rPr>
              <a:t>Đào </a:t>
            </a:r>
            <a:r>
              <a:rPr lang="en-US" altLang="en-US" sz="800" dirty="0" err="1">
                <a:latin typeface="Arial" panose="020B0604020202020204" pitchFamily="34" charset="0"/>
                <a:cs typeface="Arial" panose="020B0604020202020204" pitchFamily="34" charset="0"/>
              </a:rPr>
              <a:t>Tạo</a:t>
            </a:r>
            <a:r>
              <a:rPr lang="en-US" altLang="en-US" sz="800" dirty="0">
                <a:solidFill>
                  <a:srgbClr val="FF0000"/>
                </a:solidFill>
                <a:latin typeface="Arial" panose="020B0604020202020204" pitchFamily="34" charset="0"/>
                <a:cs typeface="Arial" panose="020B0604020202020204" pitchFamily="34" charset="0"/>
              </a:rPr>
              <a:t>.</a:t>
            </a:r>
          </a:p>
        </p:txBody>
      </p:sp>
      <p:sp>
        <p:nvSpPr>
          <p:cNvPr id="6" name="Slide Number Placeholder 5">
            <a:extLst>
              <a:ext uri="{FF2B5EF4-FFF2-40B4-BE49-F238E27FC236}">
                <a16:creationId xmlns:a16="http://schemas.microsoft.com/office/drawing/2014/main" id="{5D96A85B-09B6-4E52-4A24-4BE9F0537336}"/>
              </a:ext>
            </a:extLst>
          </p:cNvPr>
          <p:cNvSpPr>
            <a:spLocks noGrp="1"/>
          </p:cNvSpPr>
          <p:nvPr>
            <p:ph type="sldNum" sz="quarter" idx="11"/>
          </p:nvPr>
        </p:nvSpPr>
        <p:spPr>
          <a:xfrm>
            <a:off x="8610600" y="6273800"/>
            <a:ext cx="2743200" cy="244475"/>
          </a:xfrm>
        </p:spPr>
        <p:txBody>
          <a:bodyPr wrap="square" anchor="ctr">
            <a:normAutofit/>
          </a:bodyPr>
          <a:lstStyle/>
          <a:p>
            <a:pPr>
              <a:spcAft>
                <a:spcPts val="600"/>
              </a:spcAft>
              <a:defRPr/>
            </a:pPr>
            <a:fld id="{5B097261-AB5A-4C34-B9F2-CE1C1D3F8165}" type="slidenum">
              <a:rPr lang="en-AU" altLang="en-US" smtClean="0"/>
              <a:pPr>
                <a:spcAft>
                  <a:spcPts val="600"/>
                </a:spcAft>
                <a:defRPr/>
              </a:pPr>
              <a:t>3</a:t>
            </a:fld>
            <a:endParaRPr lang="en-AU" altLang="en-US"/>
          </a:p>
        </p:txBody>
      </p:sp>
    </p:spTree>
    <p:extLst>
      <p:ext uri="{BB962C8B-B14F-4D97-AF65-F5344CB8AC3E}">
        <p14:creationId xmlns:p14="http://schemas.microsoft.com/office/powerpoint/2010/main" val="2040489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74E21-250B-ABD9-E81A-E64E3CF82A7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0A7971-2A3F-8F9A-5BFC-8BA6FC3D0C2E}"/>
              </a:ext>
            </a:extLst>
          </p:cNvPr>
          <p:cNvSpPr>
            <a:spLocks noGrp="1"/>
          </p:cNvSpPr>
          <p:nvPr>
            <p:ph idx="1"/>
          </p:nvPr>
        </p:nvSpPr>
        <p:spPr>
          <a:xfrm>
            <a:off x="838200" y="635000"/>
            <a:ext cx="10515600" cy="5541963"/>
          </a:xfrm>
          <a:solidFill>
            <a:schemeClr val="bg1"/>
          </a:solidFill>
        </p:spPr>
        <p:txBody>
          <a:bodyPr>
            <a:normAutofit/>
          </a:bodyPr>
          <a:lstStyle/>
          <a:p>
            <a:pPr marL="0" indent="0">
              <a:buNone/>
            </a:pPr>
            <a:r>
              <a:rPr lang="en-AU" sz="5400" b="1" dirty="0" err="1">
                <a:solidFill>
                  <a:srgbClr val="0A2391"/>
                </a:solidFill>
              </a:rPr>
              <a:t>Trợ</a:t>
            </a:r>
            <a:r>
              <a:rPr lang="en-AU" sz="5400" b="1" dirty="0">
                <a:solidFill>
                  <a:srgbClr val="0A2391"/>
                </a:solidFill>
              </a:rPr>
              <a:t> </a:t>
            </a:r>
            <a:r>
              <a:rPr lang="en-AU" sz="5400" b="1" dirty="0" err="1">
                <a:solidFill>
                  <a:srgbClr val="0A2391"/>
                </a:solidFill>
              </a:rPr>
              <a:t>giúp</a:t>
            </a:r>
            <a:r>
              <a:rPr lang="en-AU" sz="5400" b="1" dirty="0">
                <a:solidFill>
                  <a:srgbClr val="0A2391"/>
                </a:solidFill>
              </a:rPr>
              <a:t> </a:t>
            </a:r>
            <a:r>
              <a:rPr lang="en-AU" sz="5400" b="1" dirty="0" err="1">
                <a:solidFill>
                  <a:srgbClr val="0A2391"/>
                </a:solidFill>
              </a:rPr>
              <a:t>và</a:t>
            </a:r>
            <a:r>
              <a:rPr lang="en-AU" sz="5400" b="1" dirty="0">
                <a:solidFill>
                  <a:srgbClr val="0A2391"/>
                </a:solidFill>
              </a:rPr>
              <a:t> </a:t>
            </a:r>
            <a:r>
              <a:rPr lang="en-AU" sz="5400" b="1" dirty="0" err="1">
                <a:solidFill>
                  <a:srgbClr val="0A2391"/>
                </a:solidFill>
              </a:rPr>
              <a:t>hỗ</a:t>
            </a:r>
            <a:r>
              <a:rPr lang="en-AU" sz="5400" b="1" dirty="0">
                <a:solidFill>
                  <a:srgbClr val="0A2391"/>
                </a:solidFill>
              </a:rPr>
              <a:t> </a:t>
            </a:r>
            <a:r>
              <a:rPr lang="en-AU" sz="5400" b="1" dirty="0" err="1">
                <a:solidFill>
                  <a:srgbClr val="0A2391"/>
                </a:solidFill>
              </a:rPr>
              <a:t>trợ</a:t>
            </a:r>
            <a:endParaRPr lang="en-AU" sz="5400" b="1" dirty="0">
              <a:solidFill>
                <a:srgbClr val="0A2391"/>
              </a:solidFill>
            </a:endParaRPr>
          </a:p>
          <a:p>
            <a:pPr marL="0" indent="0">
              <a:buNone/>
            </a:pPr>
            <a:endParaRPr lang="en-AU" b="1" dirty="0">
              <a:solidFill>
                <a:srgbClr val="0A2391"/>
              </a:solidFill>
            </a:endParaRPr>
          </a:p>
          <a:p>
            <a:pPr marL="0" indent="0">
              <a:buNone/>
            </a:pPr>
            <a:r>
              <a:rPr lang="vi-VN" sz="2200" b="1" dirty="0">
                <a:solidFill>
                  <a:srgbClr val="0A2391"/>
                </a:solidFill>
              </a:rPr>
              <a:t>Lifeline</a:t>
            </a:r>
            <a:r>
              <a:rPr lang="en-AU" sz="2200" b="1" dirty="0">
                <a:solidFill>
                  <a:srgbClr val="0A2391"/>
                </a:solidFill>
              </a:rPr>
              <a:t>: </a:t>
            </a:r>
            <a:r>
              <a:rPr lang="en-AU" sz="2200" dirty="0">
                <a:solidFill>
                  <a:srgbClr val="0A2391"/>
                </a:solidFill>
              </a:rPr>
              <a:t>13 11 14 | </a:t>
            </a:r>
            <a:r>
              <a:rPr lang="en-AU" sz="2200" u="sng" dirty="0">
                <a:solidFill>
                  <a:srgbClr val="0A2391"/>
                </a:solidFill>
              </a:rPr>
              <a:t>lifeline.org.au </a:t>
            </a:r>
          </a:p>
          <a:p>
            <a:pPr marL="0" indent="0">
              <a:buNone/>
            </a:pPr>
            <a:r>
              <a:rPr lang="en-AU" sz="2200" b="1" dirty="0">
                <a:solidFill>
                  <a:srgbClr val="0A2391"/>
                </a:solidFill>
              </a:rPr>
              <a:t>Beyond Blue: </a:t>
            </a:r>
            <a:r>
              <a:rPr lang="en-AU" sz="2200" dirty="0">
                <a:solidFill>
                  <a:srgbClr val="0A2391"/>
                </a:solidFill>
              </a:rPr>
              <a:t>1300 22 4636 | </a:t>
            </a:r>
            <a:r>
              <a:rPr lang="en-AU" sz="2200" u="sng" dirty="0">
                <a:solidFill>
                  <a:srgbClr val="0A2391"/>
                </a:solidFill>
              </a:rPr>
              <a:t>beyondblue.org.au </a:t>
            </a:r>
          </a:p>
          <a:p>
            <a:pPr marL="0" indent="0">
              <a:buNone/>
            </a:pPr>
            <a:r>
              <a:rPr lang="en-AU" sz="2200" b="1" dirty="0">
                <a:solidFill>
                  <a:srgbClr val="0A2391"/>
                </a:solidFill>
              </a:rPr>
              <a:t>13YARN:</a:t>
            </a:r>
            <a:r>
              <a:rPr lang="en-AU" sz="2200" dirty="0">
                <a:solidFill>
                  <a:srgbClr val="0A2391"/>
                </a:solidFill>
              </a:rPr>
              <a:t> 13 92 76 | </a:t>
            </a:r>
            <a:r>
              <a:rPr lang="en-AU" sz="2200" u="sng" dirty="0">
                <a:solidFill>
                  <a:srgbClr val="0A2391"/>
                </a:solidFill>
              </a:rPr>
              <a:t>13yarn.org.au</a:t>
            </a:r>
          </a:p>
          <a:p>
            <a:pPr marL="0" indent="0">
              <a:buNone/>
            </a:pPr>
            <a:endParaRPr lang="en-AU" dirty="0">
              <a:solidFill>
                <a:srgbClr val="0A2391"/>
              </a:solidFill>
            </a:endParaRPr>
          </a:p>
          <a:p>
            <a:pPr marL="0" indent="0">
              <a:buNone/>
            </a:pPr>
            <a:r>
              <a:rPr lang="en-AU" sz="2200" b="1" dirty="0" err="1">
                <a:solidFill>
                  <a:srgbClr val="0A2391"/>
                </a:solidFill>
              </a:rPr>
              <a:t>Bạn</a:t>
            </a:r>
            <a:r>
              <a:rPr lang="en-AU" sz="2200" b="1" dirty="0">
                <a:solidFill>
                  <a:srgbClr val="0A2391"/>
                </a:solidFill>
              </a:rPr>
              <a:t> </a:t>
            </a:r>
            <a:r>
              <a:rPr lang="en-AU" sz="2200" b="1" dirty="0" err="1">
                <a:solidFill>
                  <a:srgbClr val="0A2391"/>
                </a:solidFill>
              </a:rPr>
              <a:t>đang</a:t>
            </a:r>
            <a:r>
              <a:rPr lang="en-AU" sz="2200" b="1" dirty="0">
                <a:solidFill>
                  <a:srgbClr val="0A2391"/>
                </a:solidFill>
              </a:rPr>
              <a:t> </a:t>
            </a:r>
            <a:r>
              <a:rPr lang="en-AU" sz="2200" b="1" dirty="0" err="1">
                <a:solidFill>
                  <a:srgbClr val="0A2391"/>
                </a:solidFill>
              </a:rPr>
              <a:t>gặp</a:t>
            </a:r>
            <a:r>
              <a:rPr lang="en-AU" sz="2200" b="1" dirty="0">
                <a:solidFill>
                  <a:srgbClr val="0A2391"/>
                </a:solidFill>
              </a:rPr>
              <a:t> </a:t>
            </a:r>
            <a:r>
              <a:rPr lang="en-AU" sz="2200" b="1" dirty="0" err="1">
                <a:solidFill>
                  <a:srgbClr val="0A2391"/>
                </a:solidFill>
              </a:rPr>
              <a:t>khó</a:t>
            </a:r>
            <a:r>
              <a:rPr lang="en-AU" sz="2200" b="1" dirty="0">
                <a:solidFill>
                  <a:srgbClr val="0A2391"/>
                </a:solidFill>
              </a:rPr>
              <a:t> </a:t>
            </a:r>
            <a:r>
              <a:rPr lang="en-AU" sz="2200" b="1" dirty="0" err="1">
                <a:solidFill>
                  <a:srgbClr val="0A2391"/>
                </a:solidFill>
              </a:rPr>
              <a:t>khăn</a:t>
            </a:r>
            <a:r>
              <a:rPr lang="en-AU" sz="2200" b="1" dirty="0">
                <a:solidFill>
                  <a:srgbClr val="0A2391"/>
                </a:solidFill>
              </a:rPr>
              <a:t> </a:t>
            </a:r>
            <a:r>
              <a:rPr lang="en-AU" sz="2200" b="1" dirty="0" err="1">
                <a:solidFill>
                  <a:srgbClr val="0A2391"/>
                </a:solidFill>
              </a:rPr>
              <a:t>về</a:t>
            </a:r>
            <a:r>
              <a:rPr lang="en-AU" sz="2200" b="1" dirty="0">
                <a:solidFill>
                  <a:srgbClr val="0A2391"/>
                </a:solidFill>
              </a:rPr>
              <a:t> </a:t>
            </a:r>
            <a:r>
              <a:rPr lang="en-AU" sz="2200" b="1" dirty="0" err="1">
                <a:solidFill>
                  <a:srgbClr val="0A2391"/>
                </a:solidFill>
              </a:rPr>
              <a:t>tài</a:t>
            </a:r>
            <a:r>
              <a:rPr lang="en-AU" sz="2200" b="1" dirty="0">
                <a:solidFill>
                  <a:srgbClr val="0A2391"/>
                </a:solidFill>
              </a:rPr>
              <a:t> </a:t>
            </a:r>
            <a:r>
              <a:rPr lang="en-AU" sz="2200" b="1" dirty="0" err="1">
                <a:solidFill>
                  <a:srgbClr val="0A2391"/>
                </a:solidFill>
              </a:rPr>
              <a:t>chính</a:t>
            </a:r>
            <a:r>
              <a:rPr lang="en-AU" sz="2200" b="1" dirty="0">
                <a:solidFill>
                  <a:srgbClr val="0A2391"/>
                </a:solidFill>
              </a:rPr>
              <a:t>? </a:t>
            </a:r>
            <a:br>
              <a:rPr lang="en-AU" sz="2200" b="1" dirty="0">
                <a:solidFill>
                  <a:srgbClr val="0A2391"/>
                </a:solidFill>
              </a:rPr>
            </a:br>
            <a:r>
              <a:rPr lang="vi-VN" sz="2200" dirty="0">
                <a:solidFill>
                  <a:srgbClr val="0A2391"/>
                </a:solidFill>
              </a:rPr>
              <a:t>Hãy </a:t>
            </a:r>
            <a:r>
              <a:rPr lang="en-US" sz="2200" dirty="0" err="1">
                <a:solidFill>
                  <a:srgbClr val="0A2391"/>
                </a:solidFill>
              </a:rPr>
              <a:t>trao</a:t>
            </a:r>
            <a:r>
              <a:rPr lang="en-US" sz="2200" dirty="0">
                <a:solidFill>
                  <a:srgbClr val="0A2391"/>
                </a:solidFill>
              </a:rPr>
              <a:t> </a:t>
            </a:r>
            <a:r>
              <a:rPr lang="en-US" sz="2200" dirty="0" err="1">
                <a:solidFill>
                  <a:srgbClr val="0A2391"/>
                </a:solidFill>
              </a:rPr>
              <a:t>đổi</a:t>
            </a:r>
            <a:r>
              <a:rPr lang="en-US" sz="2200" dirty="0">
                <a:solidFill>
                  <a:srgbClr val="0A2391"/>
                </a:solidFill>
              </a:rPr>
              <a:t> </a:t>
            </a:r>
            <a:r>
              <a:rPr lang="vi-VN" sz="2200" dirty="0">
                <a:solidFill>
                  <a:srgbClr val="0A2391"/>
                </a:solidFill>
              </a:rPr>
              <a:t>với </a:t>
            </a:r>
            <a:r>
              <a:rPr lang="vi-VN" sz="2200" b="1" dirty="0">
                <a:solidFill>
                  <a:srgbClr val="0A2391"/>
                </a:solidFill>
              </a:rPr>
              <a:t>cố vấn tài chính miễn phí </a:t>
            </a:r>
            <a:r>
              <a:rPr lang="vi-VN" sz="2200" dirty="0">
                <a:solidFill>
                  <a:srgbClr val="0A2391"/>
                </a:solidFill>
              </a:rPr>
              <a:t>thông </a:t>
            </a:r>
            <a:r>
              <a:rPr lang="vi-VN" sz="2200">
                <a:solidFill>
                  <a:srgbClr val="0A2391"/>
                </a:solidFill>
              </a:rPr>
              <a:t>qua </a:t>
            </a:r>
            <a:r>
              <a:rPr lang="en-AU" sz="2200" b="1" dirty="0">
                <a:solidFill>
                  <a:srgbClr val="0A2391"/>
                </a:solidFill>
              </a:rPr>
              <a:t>National </a:t>
            </a:r>
            <a:r>
              <a:rPr lang="en-AU" sz="2200" b="1">
                <a:solidFill>
                  <a:srgbClr val="0A2391"/>
                </a:solidFill>
              </a:rPr>
              <a:t>Debt Helpline (</a:t>
            </a:r>
            <a:r>
              <a:rPr lang="vi-VN" sz="2200" b="1" dirty="0">
                <a:solidFill>
                  <a:srgbClr val="0A2391"/>
                </a:solidFill>
              </a:rPr>
              <a:t>Đường Dây Trợ Giúp Quốc Gia</a:t>
            </a:r>
            <a:r>
              <a:rPr lang="en-US" sz="2200" b="1" dirty="0">
                <a:solidFill>
                  <a:srgbClr val="0A2391"/>
                </a:solidFill>
              </a:rPr>
              <a:t> </a:t>
            </a:r>
            <a:r>
              <a:rPr lang="en-US" sz="2200" b="1" dirty="0" err="1">
                <a:solidFill>
                  <a:srgbClr val="0A2391"/>
                </a:solidFill>
              </a:rPr>
              <a:t>về</a:t>
            </a:r>
            <a:r>
              <a:rPr lang="en-US" sz="2200" b="1" dirty="0">
                <a:solidFill>
                  <a:srgbClr val="0A2391"/>
                </a:solidFill>
              </a:rPr>
              <a:t> </a:t>
            </a:r>
            <a:r>
              <a:rPr lang="en-US" sz="2200" b="1" err="1">
                <a:solidFill>
                  <a:srgbClr val="0A2391"/>
                </a:solidFill>
              </a:rPr>
              <a:t>Nợ</a:t>
            </a:r>
            <a:r>
              <a:rPr lang="en-US" sz="2200" b="1">
                <a:solidFill>
                  <a:srgbClr val="0A2391"/>
                </a:solidFill>
              </a:rPr>
              <a:t>)</a:t>
            </a:r>
            <a:r>
              <a:rPr lang="vi-VN" sz="2200" dirty="0">
                <a:solidFill>
                  <a:srgbClr val="0A2391"/>
                </a:solidFill>
              </a:rPr>
              <a:t> </a:t>
            </a:r>
            <a:r>
              <a:rPr lang="vi-VN" sz="2200">
                <a:solidFill>
                  <a:srgbClr val="0A2391"/>
                </a:solidFill>
              </a:rPr>
              <a:t>theo </a:t>
            </a:r>
            <a:r>
              <a:rPr lang="vi-VN" sz="2200" dirty="0">
                <a:solidFill>
                  <a:srgbClr val="0A2391"/>
                </a:solidFill>
              </a:rPr>
              <a:t>số </a:t>
            </a:r>
            <a:r>
              <a:rPr lang="vi-VN" sz="2200" b="1" dirty="0">
                <a:solidFill>
                  <a:srgbClr val="0A2391"/>
                </a:solidFill>
              </a:rPr>
              <a:t>1800 007 007 </a:t>
            </a:r>
            <a:r>
              <a:rPr lang="vi-VN" sz="2200" dirty="0">
                <a:solidFill>
                  <a:srgbClr val="0A2391"/>
                </a:solidFill>
              </a:rPr>
              <a:t>(9:30 sáng – 4:30 chiều, Thứ Hai đến Thứ Sáu)</a:t>
            </a:r>
            <a:endParaRPr lang="en-AU" sz="2200" b="1" dirty="0">
              <a:solidFill>
                <a:srgbClr val="0A2391"/>
              </a:solidFill>
            </a:endParaRPr>
          </a:p>
        </p:txBody>
      </p:sp>
      <p:sp>
        <p:nvSpPr>
          <p:cNvPr id="6" name="TextBox 5">
            <a:extLst>
              <a:ext uri="{FF2B5EF4-FFF2-40B4-BE49-F238E27FC236}">
                <a16:creationId xmlns:a16="http://schemas.microsoft.com/office/drawing/2014/main" id="{DAF9FA6A-FCB8-6809-DDEB-4FCB79175224}"/>
              </a:ext>
            </a:extLst>
          </p:cNvPr>
          <p:cNvSpPr txBox="1"/>
          <p:nvPr/>
        </p:nvSpPr>
        <p:spPr>
          <a:xfrm>
            <a:off x="838200" y="6176963"/>
            <a:ext cx="11207749" cy="584775"/>
          </a:xfrm>
          <a:prstGeom prst="rect">
            <a:avLst/>
          </a:prstGeom>
          <a:noFill/>
        </p:spPr>
        <p:txBody>
          <a:bodyPr wrap="square" rtlCol="0">
            <a:spAutoFit/>
          </a:bodyPr>
          <a:lstStyle/>
          <a:p>
            <a:r>
              <a:rPr lang="en-AU" sz="1600">
                <a:solidFill>
                  <a:schemeClr val="bg1"/>
                </a:solidFill>
              </a:rPr>
              <a:t>Adapted from the </a:t>
            </a:r>
            <a:r>
              <a:rPr lang="en-AU" sz="1600" i="1">
                <a:solidFill>
                  <a:schemeClr val="bg1"/>
                </a:solidFill>
              </a:rPr>
              <a:t>Little Book of Scams: How to spot and avoid scams </a:t>
            </a:r>
            <a:r>
              <a:rPr lang="en-AU" sz="1600">
                <a:solidFill>
                  <a:schemeClr val="bg1"/>
                </a:solidFill>
              </a:rPr>
              <a:t>by the Australian Competition and Consumer Commission, 2024, Copyright Commonwealth of Australia, licensed under CC BY 4.0</a:t>
            </a:r>
          </a:p>
        </p:txBody>
      </p:sp>
      <p:sp>
        <p:nvSpPr>
          <p:cNvPr id="2" name="Rectangle 1">
            <a:extLst>
              <a:ext uri="{FF2B5EF4-FFF2-40B4-BE49-F238E27FC236}">
                <a16:creationId xmlns:a16="http://schemas.microsoft.com/office/drawing/2014/main" id="{AE288CC6-1E2B-9406-B6CA-C5ADB9339E6E}"/>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3B913956-D934-77FC-2667-BFB7F75E6155}"/>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403E714D-4596-16CF-46C4-72BA9B27CBE2}"/>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17FF5AB7-1C74-838A-8A0E-F773DACBEBD9}"/>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10F76B24-D552-624F-D96A-E9D1DABBBCEF}"/>
              </a:ext>
            </a:extLst>
          </p:cNvPr>
          <p:cNvSpPr/>
          <p:nvPr/>
        </p:nvSpPr>
        <p:spPr>
          <a:xfrm>
            <a:off x="11655551" y="-5317962"/>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578FCC8D-3DF2-6418-2086-0218B4425596}"/>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89F768C7-3331-B0F6-AED5-F3328E19FB59}"/>
              </a:ext>
            </a:extLst>
          </p:cNvPr>
          <p:cNvSpPr txBox="1"/>
          <p:nvPr/>
        </p:nvSpPr>
        <p:spPr>
          <a:xfrm>
            <a:off x="685717" y="5665323"/>
            <a:ext cx="10268405" cy="584775"/>
          </a:xfrm>
          <a:prstGeom prst="rect">
            <a:avLst/>
          </a:prstGeom>
          <a:noFill/>
        </p:spPr>
        <p:txBody>
          <a:bodyPr wrap="square" rtlCol="0">
            <a:spAutoFit/>
          </a:bodyPr>
          <a:lstStyle/>
          <a:p>
            <a:r>
              <a:rPr lang="en-US" sz="1600" dirty="0">
                <a:solidFill>
                  <a:srgbClr val="121737"/>
                </a:solidFill>
                <a:latin typeface="Arial" panose="020B0604020202020204" pitchFamily="34" charset="0"/>
                <a:cs typeface="Arial" panose="020B0604020202020204" pitchFamily="34" charset="0"/>
              </a:rPr>
              <a:t>Theo</a:t>
            </a:r>
            <a:r>
              <a:rPr lang="en-US" sz="1600" dirty="0">
                <a:solidFill>
                  <a:srgbClr val="121737"/>
                </a:solidFill>
              </a:rPr>
              <a:t> </a:t>
            </a:r>
            <a:r>
              <a:rPr lang="en-US" sz="1600" i="1" dirty="0" err="1">
                <a:solidFill>
                  <a:srgbClr val="121737"/>
                </a:solidFill>
                <a:latin typeface="Arial" panose="020B0604020202020204" pitchFamily="34" charset="0"/>
                <a:cs typeface="Arial" panose="020B0604020202020204" pitchFamily="34" charset="0"/>
              </a:rPr>
              <a:t>Cuốn</a:t>
            </a:r>
            <a:r>
              <a:rPr lang="en-US" sz="1600" i="1" dirty="0">
                <a:solidFill>
                  <a:srgbClr val="FF0000"/>
                </a:solidFill>
              </a:rPr>
              <a:t> </a:t>
            </a:r>
            <a:r>
              <a:rPr lang="vi-VN" sz="1600" i="1" dirty="0">
                <a:solidFill>
                  <a:srgbClr val="121737"/>
                </a:solidFill>
              </a:rPr>
              <a:t>Sách Nhỏ về Lừa Đảo</a:t>
            </a:r>
            <a:r>
              <a:rPr lang="vi-VN" sz="1600" dirty="0">
                <a:solidFill>
                  <a:srgbClr val="121737"/>
                </a:solidFill>
              </a:rPr>
              <a:t>: </a:t>
            </a:r>
            <a:r>
              <a:rPr lang="vi-VN" sz="1600" i="1" dirty="0">
                <a:solidFill>
                  <a:srgbClr val="121737"/>
                </a:solidFill>
              </a:rPr>
              <a:t>Cách nhận biết và</a:t>
            </a:r>
            <a:r>
              <a:rPr lang="en-US" sz="1600" i="1" dirty="0">
                <a:solidFill>
                  <a:srgbClr val="121737"/>
                </a:solidFill>
              </a:rPr>
              <a:t> </a:t>
            </a:r>
            <a:r>
              <a:rPr lang="en-US" sz="1600" i="1" dirty="0" err="1">
                <a:solidFill>
                  <a:srgbClr val="121737"/>
                </a:solidFill>
                <a:latin typeface="Arial" panose="020B0604020202020204" pitchFamily="34" charset="0"/>
                <a:cs typeface="Arial" panose="020B0604020202020204" pitchFamily="34" charset="0"/>
              </a:rPr>
              <a:t>phòng</a:t>
            </a:r>
            <a:r>
              <a:rPr lang="vi-VN" sz="1600" i="1" dirty="0">
                <a:solidFill>
                  <a:srgbClr val="121737"/>
                </a:solidFill>
              </a:rPr>
              <a:t> tránh lừa đảo</a:t>
            </a:r>
            <a:r>
              <a:rPr lang="vi-VN" sz="1600" dirty="0">
                <a:solidFill>
                  <a:srgbClr val="121737"/>
                </a:solidFill>
              </a:rPr>
              <a:t> của Ủy Ban Cạnh Tranh và Người Tiêu Dùng Úc, 2024, Bản Quyền thuộc về Khối Thịnh Vượng Chung Úc, được cấp phép theo CC BY 4.0</a:t>
            </a:r>
            <a:endParaRPr lang="en-AU" sz="1600" dirty="0">
              <a:solidFill>
                <a:srgbClr val="121737"/>
              </a:solidFill>
            </a:endParaRPr>
          </a:p>
        </p:txBody>
      </p:sp>
    </p:spTree>
    <p:extLst>
      <p:ext uri="{BB962C8B-B14F-4D97-AF65-F5344CB8AC3E}">
        <p14:creationId xmlns:p14="http://schemas.microsoft.com/office/powerpoint/2010/main" val="884924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D0F3B-1112-79FD-812C-DD25A2AC93E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5115002-4D21-F4D6-7768-9087FD157328}"/>
              </a:ext>
            </a:extLst>
          </p:cNvPr>
          <p:cNvSpPr>
            <a:spLocks noGrp="1"/>
          </p:cNvSpPr>
          <p:nvPr>
            <p:ph type="title"/>
          </p:nvPr>
        </p:nvSpPr>
        <p:spPr>
          <a:xfrm>
            <a:off x="407470" y="500062"/>
            <a:ext cx="10397689" cy="1325563"/>
          </a:xfrm>
        </p:spPr>
        <p:txBody>
          <a:bodyPr/>
          <a:lstStyle/>
          <a:p>
            <a:pPr algn="ctr"/>
            <a:r>
              <a:rPr lang="en-AU" dirty="0" err="1">
                <a:latin typeface="Arial" panose="020B0604020202020204" pitchFamily="34" charset="0"/>
                <a:cs typeface="Arial" panose="020B0604020202020204" pitchFamily="34" charset="0"/>
              </a:rPr>
              <a:t>Bạn</a:t>
            </a:r>
            <a:r>
              <a:rPr lang="en-AU" dirty="0">
                <a:latin typeface="Arial" panose="020B0604020202020204" pitchFamily="34" charset="0"/>
                <a:cs typeface="Arial" panose="020B0604020202020204" pitchFamily="34" charset="0"/>
              </a:rPr>
              <a:t> </a:t>
            </a:r>
            <a:r>
              <a:rPr lang="en-AU" dirty="0" err="1">
                <a:latin typeface="Arial" panose="020B0604020202020204" pitchFamily="34" charset="0"/>
                <a:cs typeface="Arial" panose="020B0604020202020204" pitchFamily="34" charset="0"/>
              </a:rPr>
              <a:t>đang</a:t>
            </a:r>
            <a:r>
              <a:rPr lang="en-AU" dirty="0">
                <a:latin typeface="Arial" panose="020B0604020202020204" pitchFamily="34" charset="0"/>
                <a:cs typeface="Arial" panose="020B0604020202020204" pitchFamily="34" charset="0"/>
              </a:rPr>
              <a:t> </a:t>
            </a:r>
            <a:r>
              <a:rPr lang="en-AU" dirty="0" err="1">
                <a:latin typeface="Arial" panose="020B0604020202020204" pitchFamily="34" charset="0"/>
                <a:cs typeface="Arial" panose="020B0604020202020204" pitchFamily="34" charset="0"/>
              </a:rPr>
              <a:t>tìm</a:t>
            </a:r>
            <a:r>
              <a:rPr lang="en-AU" dirty="0">
                <a:latin typeface="Arial" panose="020B0604020202020204" pitchFamily="34" charset="0"/>
                <a:cs typeface="Arial" panose="020B0604020202020204" pitchFamily="34" charset="0"/>
              </a:rPr>
              <a:t> </a:t>
            </a:r>
            <a:r>
              <a:rPr lang="en-AU" dirty="0" err="1">
                <a:latin typeface="Arial" panose="020B0604020202020204" pitchFamily="34" charset="0"/>
                <a:cs typeface="Arial" panose="020B0604020202020204" pitchFamily="34" charset="0"/>
              </a:rPr>
              <a:t>kiếm</a:t>
            </a:r>
            <a:r>
              <a:rPr lang="en-AU" dirty="0">
                <a:latin typeface="Arial" panose="020B0604020202020204" pitchFamily="34" charset="0"/>
                <a:cs typeface="Arial" panose="020B0604020202020204" pitchFamily="34" charset="0"/>
              </a:rPr>
              <a:t> </a:t>
            </a:r>
            <a:r>
              <a:rPr lang="en-AU" dirty="0" err="1">
                <a:latin typeface="Arial" panose="020B0604020202020204" pitchFamily="34" charset="0"/>
                <a:cs typeface="Arial" panose="020B0604020202020204" pitchFamily="34" charset="0"/>
              </a:rPr>
              <a:t>khóa</a:t>
            </a:r>
            <a:r>
              <a:rPr lang="en-AU" dirty="0">
                <a:latin typeface="Arial" panose="020B0604020202020204" pitchFamily="34" charset="0"/>
                <a:cs typeface="Arial" panose="020B0604020202020204" pitchFamily="34" charset="0"/>
              </a:rPr>
              <a:t> </a:t>
            </a:r>
            <a:r>
              <a:rPr lang="en-AU" dirty="0" err="1">
                <a:latin typeface="Arial" panose="020B0604020202020204" pitchFamily="34" charset="0"/>
                <a:cs typeface="Arial" panose="020B0604020202020204" pitchFamily="34" charset="0"/>
              </a:rPr>
              <a:t>đào</a:t>
            </a:r>
            <a:r>
              <a:rPr lang="en-AU" dirty="0">
                <a:latin typeface="Arial" panose="020B0604020202020204" pitchFamily="34" charset="0"/>
                <a:cs typeface="Arial" panose="020B0604020202020204" pitchFamily="34" charset="0"/>
              </a:rPr>
              <a:t> </a:t>
            </a:r>
            <a:r>
              <a:rPr lang="en-AU" dirty="0" err="1">
                <a:latin typeface="Arial" panose="020B0604020202020204" pitchFamily="34" charset="0"/>
                <a:cs typeface="Arial" panose="020B0604020202020204" pitchFamily="34" charset="0"/>
              </a:rPr>
              <a:t>tạo</a:t>
            </a:r>
            <a:r>
              <a:rPr lang="en-AU" dirty="0">
                <a:latin typeface="Arial" panose="020B0604020202020204" pitchFamily="34" charset="0"/>
                <a:cs typeface="Arial" panose="020B0604020202020204" pitchFamily="34" charset="0"/>
              </a:rPr>
              <a:t> </a:t>
            </a:r>
            <a:r>
              <a:rPr lang="en-AU" dirty="0" err="1">
                <a:latin typeface="Arial" panose="020B0604020202020204" pitchFamily="34" charset="0"/>
                <a:cs typeface="Arial" panose="020B0604020202020204" pitchFamily="34" charset="0"/>
              </a:rPr>
              <a:t>Kỹ</a:t>
            </a:r>
            <a:r>
              <a:rPr lang="en-AU" dirty="0">
                <a:latin typeface="Arial" panose="020B0604020202020204" pitchFamily="34" charset="0"/>
                <a:cs typeface="Arial" panose="020B0604020202020204" pitchFamily="34" charset="0"/>
              </a:rPr>
              <a:t> </a:t>
            </a:r>
            <a:r>
              <a:rPr lang="en-AU" dirty="0" err="1">
                <a:latin typeface="Arial" panose="020B0604020202020204" pitchFamily="34" charset="0"/>
                <a:cs typeface="Arial" panose="020B0604020202020204" pitchFamily="34" charset="0"/>
              </a:rPr>
              <a:t>Năng</a:t>
            </a:r>
            <a:r>
              <a:rPr lang="en-AU" dirty="0">
                <a:latin typeface="Arial" panose="020B0604020202020204" pitchFamily="34" charset="0"/>
                <a:cs typeface="Arial" panose="020B0604020202020204" pitchFamily="34" charset="0"/>
              </a:rPr>
              <a:t> </a:t>
            </a:r>
            <a:r>
              <a:rPr lang="en-AU" dirty="0" err="1">
                <a:latin typeface="Arial" panose="020B0604020202020204" pitchFamily="34" charset="0"/>
                <a:cs typeface="Arial" panose="020B0604020202020204" pitchFamily="34" charset="0"/>
              </a:rPr>
              <a:t>Số</a:t>
            </a:r>
            <a:r>
              <a:rPr lang="en-AU" dirty="0">
                <a:latin typeface="Arial" panose="020B0604020202020204" pitchFamily="34" charset="0"/>
                <a:cs typeface="Arial" panose="020B0604020202020204" pitchFamily="34" charset="0"/>
              </a:rPr>
              <a:t>?</a:t>
            </a:r>
          </a:p>
        </p:txBody>
      </p:sp>
      <p:sp>
        <p:nvSpPr>
          <p:cNvPr id="2" name="Rectangle 1">
            <a:extLst>
              <a:ext uri="{FF2B5EF4-FFF2-40B4-BE49-F238E27FC236}">
                <a16:creationId xmlns:a16="http://schemas.microsoft.com/office/drawing/2014/main" id="{A9E32EA6-6E14-8B08-4B23-14E7B20244B1}"/>
              </a:ext>
            </a:extLst>
          </p:cNvPr>
          <p:cNvSpPr/>
          <p:nvPr/>
        </p:nvSpPr>
        <p:spPr>
          <a:xfrm>
            <a:off x="759655" y="6498388"/>
            <a:ext cx="8623496" cy="359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Kanit"/>
              <a:ea typeface="+mn-ea"/>
              <a:cs typeface="+mn-cs"/>
            </a:endParaRPr>
          </a:p>
        </p:txBody>
      </p:sp>
      <p:sp>
        <p:nvSpPr>
          <p:cNvPr id="6" name="Content Placeholder 5">
            <a:extLst>
              <a:ext uri="{FF2B5EF4-FFF2-40B4-BE49-F238E27FC236}">
                <a16:creationId xmlns:a16="http://schemas.microsoft.com/office/drawing/2014/main" id="{82CE3B32-B8B4-65D9-FA33-F704CA652241}"/>
              </a:ext>
            </a:extLst>
          </p:cNvPr>
          <p:cNvSpPr>
            <a:spLocks noGrp="1"/>
          </p:cNvSpPr>
          <p:nvPr>
            <p:ph idx="1"/>
          </p:nvPr>
        </p:nvSpPr>
        <p:spPr>
          <a:xfrm>
            <a:off x="838200" y="1825625"/>
            <a:ext cx="10515600" cy="3936546"/>
          </a:xfrm>
        </p:spPr>
        <p:txBody>
          <a:bodyPr/>
          <a:lstStyle/>
          <a:p>
            <a:r>
              <a:rPr lang="vi-VN" sz="2600" b="1" dirty="0">
                <a:latin typeface="Arial" panose="020B0604020202020204" pitchFamily="34" charset="0"/>
                <a:cs typeface="Arial" panose="020B0604020202020204" pitchFamily="34" charset="0"/>
              </a:rPr>
              <a:t>Hãy tìm </a:t>
            </a:r>
            <a:r>
              <a:rPr lang="en-US" sz="2600" b="1" dirty="0" err="1">
                <a:latin typeface="Arial" panose="020B0604020202020204" pitchFamily="34" charset="0"/>
                <a:cs typeface="Arial" panose="020B0604020202020204" pitchFamily="34" charset="0"/>
              </a:rPr>
              <a:t>đến</a:t>
            </a:r>
            <a:r>
              <a:rPr lang="en-US" sz="2600" b="1" dirty="0">
                <a:latin typeface="Arial" panose="020B0604020202020204" pitchFamily="34" charset="0"/>
                <a:cs typeface="Arial" panose="020B0604020202020204" pitchFamily="34" charset="0"/>
              </a:rPr>
              <a:t> </a:t>
            </a:r>
            <a:r>
              <a:rPr lang="vi-VN" sz="2600" b="1" dirty="0">
                <a:latin typeface="Arial" panose="020B0604020202020204" pitchFamily="34" charset="0"/>
                <a:cs typeface="Arial" panose="020B0604020202020204" pitchFamily="34" charset="0"/>
              </a:rPr>
              <a:t>thư viện địa phương của bạn </a:t>
            </a:r>
            <a:r>
              <a:rPr lang="vi-VN" sz="2600" dirty="0">
                <a:latin typeface="Arial" panose="020B0604020202020204" pitchFamily="34" charset="0"/>
                <a:cs typeface="Arial" panose="020B0604020202020204" pitchFamily="34" charset="0"/>
              </a:rPr>
              <a:t>và hỏi xem họ có những khóa học nào. Nhiều thư viện cung cấp đào tạo và hỗ trợ công nghệ cá nhân hoặc các buổi học nhóm nhỏ thường xuyên</a:t>
            </a:r>
            <a:r>
              <a:rPr lang="en-AU" sz="2600" dirty="0">
                <a:latin typeface="Arial" panose="020B0604020202020204" pitchFamily="34" charset="0"/>
                <a:cs typeface="Arial" panose="020B0604020202020204" pitchFamily="34" charset="0"/>
              </a:rPr>
              <a:t>.</a:t>
            </a:r>
          </a:p>
          <a:p>
            <a:pPr marL="0" indent="0">
              <a:buNone/>
            </a:pPr>
            <a:r>
              <a:rPr lang="en-AU" sz="2600" b="1" dirty="0">
                <a:latin typeface="Arial" panose="020B0604020202020204" pitchFamily="34" charset="0"/>
                <a:cs typeface="Arial" panose="020B0604020202020204" pitchFamily="34" charset="0"/>
              </a:rPr>
              <a:t>Các </a:t>
            </a:r>
            <a:r>
              <a:rPr lang="en-AU" sz="2600" b="1" dirty="0" err="1">
                <a:latin typeface="Arial" panose="020B0604020202020204" pitchFamily="34" charset="0"/>
                <a:cs typeface="Arial" panose="020B0604020202020204" pitchFamily="34" charset="0"/>
              </a:rPr>
              <a:t>trang</a:t>
            </a:r>
            <a:r>
              <a:rPr lang="en-AU" sz="2600" b="1" dirty="0">
                <a:latin typeface="Arial" panose="020B0604020202020204" pitchFamily="34" charset="0"/>
                <a:cs typeface="Arial" panose="020B0604020202020204" pitchFamily="34" charset="0"/>
              </a:rPr>
              <a:t> web </a:t>
            </a:r>
            <a:r>
              <a:rPr lang="en-AU" sz="2600" b="1" dirty="0" err="1">
                <a:latin typeface="Arial" panose="020B0604020202020204" pitchFamily="34" charset="0"/>
                <a:cs typeface="Arial" panose="020B0604020202020204" pitchFamily="34" charset="0"/>
              </a:rPr>
              <a:t>sau</a:t>
            </a:r>
            <a:r>
              <a:rPr lang="en-AU" sz="2600" b="1" dirty="0">
                <a:latin typeface="Arial" panose="020B0604020202020204" pitchFamily="34" charset="0"/>
                <a:cs typeface="Arial" panose="020B0604020202020204" pitchFamily="34" charset="0"/>
              </a:rPr>
              <a:t> </a:t>
            </a:r>
            <a:r>
              <a:rPr lang="en-AU" sz="2600" b="1" dirty="0" err="1">
                <a:latin typeface="Arial" panose="020B0604020202020204" pitchFamily="34" charset="0"/>
                <a:cs typeface="Arial" panose="020B0604020202020204" pitchFamily="34" charset="0"/>
              </a:rPr>
              <a:t>đây</a:t>
            </a:r>
            <a:r>
              <a:rPr lang="en-AU" sz="2600" b="1" dirty="0">
                <a:latin typeface="Arial" panose="020B0604020202020204" pitchFamily="34" charset="0"/>
                <a:cs typeface="Arial" panose="020B0604020202020204" pitchFamily="34" charset="0"/>
              </a:rPr>
              <a:t> </a:t>
            </a:r>
            <a:r>
              <a:rPr lang="en-AU" sz="2600" b="1" dirty="0" err="1">
                <a:latin typeface="Arial" panose="020B0604020202020204" pitchFamily="34" charset="0"/>
                <a:cs typeface="Arial" panose="020B0604020202020204" pitchFamily="34" charset="0"/>
              </a:rPr>
              <a:t>có</a:t>
            </a:r>
            <a:r>
              <a:rPr lang="en-AU" sz="2600" b="1" dirty="0">
                <a:latin typeface="Arial" panose="020B0604020202020204" pitchFamily="34" charset="0"/>
                <a:cs typeface="Arial" panose="020B0604020202020204" pitchFamily="34" charset="0"/>
              </a:rPr>
              <a:t> </a:t>
            </a:r>
            <a:r>
              <a:rPr lang="en-AU" sz="2600" b="1" dirty="0" err="1">
                <a:latin typeface="Arial" panose="020B0604020202020204" pitchFamily="34" charset="0"/>
                <a:cs typeface="Arial" panose="020B0604020202020204" pitchFamily="34" charset="0"/>
              </a:rPr>
              <a:t>các</a:t>
            </a:r>
            <a:r>
              <a:rPr lang="en-AU" sz="2600" b="1" dirty="0">
                <a:latin typeface="Arial" panose="020B0604020202020204" pitchFamily="34" charset="0"/>
                <a:cs typeface="Arial" panose="020B0604020202020204" pitchFamily="34" charset="0"/>
              </a:rPr>
              <a:t> </a:t>
            </a:r>
            <a:r>
              <a:rPr lang="en-AU" sz="2600" b="1" dirty="0" err="1">
                <a:latin typeface="Arial" panose="020B0604020202020204" pitchFamily="34" charset="0"/>
                <a:cs typeface="Arial" panose="020B0604020202020204" pitchFamily="34" charset="0"/>
              </a:rPr>
              <a:t>khóa</a:t>
            </a:r>
            <a:r>
              <a:rPr lang="en-AU" sz="2600" b="1" dirty="0">
                <a:latin typeface="Arial" panose="020B0604020202020204" pitchFamily="34" charset="0"/>
                <a:cs typeface="Arial" panose="020B0604020202020204" pitchFamily="34" charset="0"/>
              </a:rPr>
              <a:t> </a:t>
            </a:r>
            <a:r>
              <a:rPr lang="en-AU" sz="2600" b="1" dirty="0" err="1">
                <a:latin typeface="Arial" panose="020B0604020202020204" pitchFamily="34" charset="0"/>
                <a:cs typeface="Arial" panose="020B0604020202020204" pitchFamily="34" charset="0"/>
              </a:rPr>
              <a:t>đào</a:t>
            </a:r>
            <a:r>
              <a:rPr lang="en-AU" sz="2600" b="1" dirty="0">
                <a:latin typeface="Arial" panose="020B0604020202020204" pitchFamily="34" charset="0"/>
                <a:cs typeface="Arial" panose="020B0604020202020204" pitchFamily="34" charset="0"/>
              </a:rPr>
              <a:t> </a:t>
            </a:r>
            <a:r>
              <a:rPr lang="en-AU" sz="2600" b="1" dirty="0" err="1">
                <a:latin typeface="Arial" panose="020B0604020202020204" pitchFamily="34" charset="0"/>
                <a:cs typeface="Arial" panose="020B0604020202020204" pitchFamily="34" charset="0"/>
              </a:rPr>
              <a:t>tạo</a:t>
            </a:r>
            <a:r>
              <a:rPr lang="en-AU" sz="2600" b="1" dirty="0">
                <a:latin typeface="Arial" panose="020B0604020202020204" pitchFamily="34" charset="0"/>
                <a:cs typeface="Arial" panose="020B0604020202020204" pitchFamily="34" charset="0"/>
              </a:rPr>
              <a:t> </a:t>
            </a:r>
            <a:r>
              <a:rPr lang="en-AU" sz="2600" b="1" dirty="0" err="1">
                <a:latin typeface="Arial" panose="020B0604020202020204" pitchFamily="34" charset="0"/>
                <a:cs typeface="Arial" panose="020B0604020202020204" pitchFamily="34" charset="0"/>
              </a:rPr>
              <a:t>và</a:t>
            </a:r>
            <a:r>
              <a:rPr lang="en-AU" sz="2600" b="1" dirty="0">
                <a:latin typeface="Arial" panose="020B0604020202020204" pitchFamily="34" charset="0"/>
                <a:cs typeface="Arial" panose="020B0604020202020204" pitchFamily="34" charset="0"/>
              </a:rPr>
              <a:t> </a:t>
            </a:r>
            <a:r>
              <a:rPr lang="en-AU" sz="2600" b="1" dirty="0" err="1">
                <a:latin typeface="Arial" panose="020B0604020202020204" pitchFamily="34" charset="0"/>
                <a:cs typeface="Arial" panose="020B0604020202020204" pitchFamily="34" charset="0"/>
              </a:rPr>
              <a:t>tài</a:t>
            </a:r>
            <a:r>
              <a:rPr lang="en-AU" sz="2600" b="1" dirty="0">
                <a:latin typeface="Arial" panose="020B0604020202020204" pitchFamily="34" charset="0"/>
                <a:cs typeface="Arial" panose="020B0604020202020204" pitchFamily="34" charset="0"/>
              </a:rPr>
              <a:t> </a:t>
            </a:r>
            <a:r>
              <a:rPr lang="en-AU" sz="2600" b="1" dirty="0" err="1">
                <a:latin typeface="Arial" panose="020B0604020202020204" pitchFamily="34" charset="0"/>
                <a:cs typeface="Arial" panose="020B0604020202020204" pitchFamily="34" charset="0"/>
              </a:rPr>
              <a:t>nguyên</a:t>
            </a:r>
            <a:r>
              <a:rPr lang="en-AU" sz="2600" b="1" dirty="0">
                <a:latin typeface="Arial" panose="020B0604020202020204" pitchFamily="34" charset="0"/>
                <a:cs typeface="Arial" panose="020B0604020202020204" pitchFamily="34" charset="0"/>
              </a:rPr>
              <a:t> </a:t>
            </a:r>
            <a:r>
              <a:rPr lang="en-AU" sz="2600" b="1" dirty="0" err="1">
                <a:latin typeface="Arial" panose="020B0604020202020204" pitchFamily="34" charset="0"/>
                <a:cs typeface="Arial" panose="020B0604020202020204" pitchFamily="34" charset="0"/>
              </a:rPr>
              <a:t>kỹ</a:t>
            </a:r>
            <a:r>
              <a:rPr lang="en-AU" sz="2600" b="1" dirty="0">
                <a:latin typeface="Arial" panose="020B0604020202020204" pitchFamily="34" charset="0"/>
                <a:cs typeface="Arial" panose="020B0604020202020204" pitchFamily="34" charset="0"/>
              </a:rPr>
              <a:t> </a:t>
            </a:r>
            <a:r>
              <a:rPr lang="en-AU" sz="2600" b="1" dirty="0" err="1">
                <a:latin typeface="Arial" panose="020B0604020202020204" pitchFamily="34" charset="0"/>
                <a:cs typeface="Arial" panose="020B0604020202020204" pitchFamily="34" charset="0"/>
              </a:rPr>
              <a:t>năng</a:t>
            </a:r>
            <a:r>
              <a:rPr lang="en-AU" sz="2600" b="1" dirty="0">
                <a:latin typeface="Arial" panose="020B0604020202020204" pitchFamily="34" charset="0"/>
                <a:cs typeface="Arial" panose="020B0604020202020204" pitchFamily="34" charset="0"/>
              </a:rPr>
              <a:t> </a:t>
            </a:r>
            <a:r>
              <a:rPr lang="en-AU" sz="2600" b="1" dirty="0" err="1">
                <a:latin typeface="Arial" panose="020B0604020202020204" pitchFamily="34" charset="0"/>
                <a:cs typeface="Arial" panose="020B0604020202020204" pitchFamily="34" charset="0"/>
              </a:rPr>
              <a:t>số</a:t>
            </a:r>
            <a:r>
              <a:rPr lang="en-AU" sz="2600" b="1" dirty="0">
                <a:latin typeface="Arial" panose="020B0604020202020204" pitchFamily="34" charset="0"/>
                <a:cs typeface="Arial" panose="020B0604020202020204" pitchFamily="34" charset="0"/>
              </a:rPr>
              <a:t> </a:t>
            </a:r>
            <a:r>
              <a:rPr lang="en-AU" sz="2600" b="1" dirty="0" err="1">
                <a:latin typeface="Arial" panose="020B0604020202020204" pitchFamily="34" charset="0"/>
                <a:cs typeface="Arial" panose="020B0604020202020204" pitchFamily="34" charset="0"/>
              </a:rPr>
              <a:t>trực</a:t>
            </a:r>
            <a:r>
              <a:rPr lang="en-AU" sz="2600" b="1" dirty="0">
                <a:latin typeface="Arial" panose="020B0604020202020204" pitchFamily="34" charset="0"/>
                <a:cs typeface="Arial" panose="020B0604020202020204" pitchFamily="34" charset="0"/>
              </a:rPr>
              <a:t> </a:t>
            </a:r>
            <a:r>
              <a:rPr lang="en-AU" sz="2600" b="1" dirty="0" err="1">
                <a:latin typeface="Arial" panose="020B0604020202020204" pitchFamily="34" charset="0"/>
                <a:cs typeface="Arial" panose="020B0604020202020204" pitchFamily="34" charset="0"/>
              </a:rPr>
              <a:t>tuyến</a:t>
            </a:r>
            <a:r>
              <a:rPr lang="en-AU" sz="2600" b="1" dirty="0">
                <a:latin typeface="Arial" panose="020B0604020202020204" pitchFamily="34" charset="0"/>
                <a:cs typeface="Arial" panose="020B0604020202020204" pitchFamily="34" charset="0"/>
              </a:rPr>
              <a:t>:</a:t>
            </a:r>
          </a:p>
          <a:p>
            <a:r>
              <a:rPr lang="en-US" sz="2600" dirty="0">
                <a:latin typeface="Arial" panose="020B0604020202020204" pitchFamily="34" charset="0"/>
                <a:cs typeface="Arial" panose="020B0604020202020204" pitchFamily="34" charset="0"/>
              </a:rPr>
              <a:t>Trang web </a:t>
            </a:r>
            <a:r>
              <a:rPr lang="en-US" sz="2600" dirty="0" err="1">
                <a:latin typeface="Arial" panose="020B0604020202020204" pitchFamily="34" charset="0"/>
                <a:cs typeface="Arial" panose="020B0604020202020204" pitchFamily="34" charset="0"/>
              </a:rPr>
              <a:t>của</a:t>
            </a:r>
            <a:r>
              <a:rPr lang="en-US" sz="2600" dirty="0">
                <a:latin typeface="Arial" panose="020B0604020202020204" pitchFamily="34" charset="0"/>
                <a:cs typeface="Arial" panose="020B0604020202020204" pitchFamily="34" charset="0"/>
              </a:rPr>
              <a:t> Good Things Foundation</a:t>
            </a:r>
            <a:r>
              <a:rPr lang="en-AU" sz="2600" dirty="0">
                <a:latin typeface="Arial" panose="020B0604020202020204" pitchFamily="34" charset="0"/>
                <a:cs typeface="Arial" panose="020B0604020202020204" pitchFamily="34" charset="0"/>
              </a:rPr>
              <a:t> </a:t>
            </a:r>
            <a:r>
              <a:rPr lang="en-AU" sz="2600" u="sng" dirty="0">
                <a:solidFill>
                  <a:srgbClr val="0A2391"/>
                </a:solidFill>
                <a:latin typeface="Arial" panose="020B0604020202020204" pitchFamily="34" charset="0"/>
                <a:cs typeface="Arial" panose="020B0604020202020204" pitchFamily="34" charset="0"/>
              </a:rPr>
              <a:t>goodthings.org.au </a:t>
            </a:r>
            <a:r>
              <a:rPr lang="en-AU" sz="2600" dirty="0" err="1">
                <a:latin typeface="Arial" panose="020B0604020202020204" pitchFamily="34" charset="0"/>
                <a:cs typeface="Arial" panose="020B0604020202020204" pitchFamily="34" charset="0"/>
              </a:rPr>
              <a:t>và</a:t>
            </a:r>
            <a:r>
              <a:rPr lang="en-AU" sz="2600" dirty="0">
                <a:latin typeface="Arial" panose="020B0604020202020204" pitchFamily="34" charset="0"/>
                <a:cs typeface="Arial" panose="020B0604020202020204" pitchFamily="34" charset="0"/>
              </a:rPr>
              <a:t> </a:t>
            </a:r>
            <a:r>
              <a:rPr lang="en-AU" sz="2600" dirty="0" err="1">
                <a:latin typeface="Arial" panose="020B0604020202020204" pitchFamily="34" charset="0"/>
                <a:cs typeface="Arial" panose="020B0604020202020204" pitchFamily="34" charset="0"/>
              </a:rPr>
              <a:t>nhấp</a:t>
            </a:r>
            <a:r>
              <a:rPr lang="en-AU" sz="2600" dirty="0">
                <a:latin typeface="Arial" panose="020B0604020202020204" pitchFamily="34" charset="0"/>
                <a:cs typeface="Arial" panose="020B0604020202020204" pitchFamily="34" charset="0"/>
              </a:rPr>
              <a:t> </a:t>
            </a:r>
            <a:r>
              <a:rPr lang="en-AU" sz="2600" dirty="0" err="1">
                <a:latin typeface="Arial" panose="020B0604020202020204" pitchFamily="34" charset="0"/>
                <a:cs typeface="Arial" panose="020B0604020202020204" pitchFamily="34" charset="0"/>
              </a:rPr>
              <a:t>vào</a:t>
            </a:r>
            <a:r>
              <a:rPr lang="en-AU" sz="2600" dirty="0">
                <a:latin typeface="Arial" panose="020B0604020202020204" pitchFamily="34" charset="0"/>
                <a:cs typeface="Arial" panose="020B0604020202020204" pitchFamily="34" charset="0"/>
              </a:rPr>
              <a:t> “Learn Digital Skills” (Học </a:t>
            </a:r>
            <a:r>
              <a:rPr lang="en-AU" sz="2600" dirty="0" err="1">
                <a:latin typeface="Arial" panose="020B0604020202020204" pitchFamily="34" charset="0"/>
                <a:cs typeface="Arial" panose="020B0604020202020204" pitchFamily="34" charset="0"/>
              </a:rPr>
              <a:t>Kỹ</a:t>
            </a:r>
            <a:r>
              <a:rPr lang="en-AU" sz="2600" dirty="0">
                <a:latin typeface="Arial" panose="020B0604020202020204" pitchFamily="34" charset="0"/>
                <a:cs typeface="Arial" panose="020B0604020202020204" pitchFamily="34" charset="0"/>
              </a:rPr>
              <a:t> </a:t>
            </a:r>
            <a:r>
              <a:rPr lang="en-AU" sz="2600" dirty="0" err="1">
                <a:latin typeface="Arial" panose="020B0604020202020204" pitchFamily="34" charset="0"/>
                <a:cs typeface="Arial" panose="020B0604020202020204" pitchFamily="34" charset="0"/>
              </a:rPr>
              <a:t>Năng</a:t>
            </a:r>
            <a:r>
              <a:rPr lang="en-AU" sz="2600" dirty="0">
                <a:latin typeface="Arial" panose="020B0604020202020204" pitchFamily="34" charset="0"/>
                <a:cs typeface="Arial" panose="020B0604020202020204" pitchFamily="34" charset="0"/>
              </a:rPr>
              <a:t> </a:t>
            </a:r>
            <a:r>
              <a:rPr lang="en-AU" sz="2600" dirty="0" err="1">
                <a:latin typeface="Arial" panose="020B0604020202020204" pitchFamily="34" charset="0"/>
                <a:cs typeface="Arial" panose="020B0604020202020204" pitchFamily="34" charset="0"/>
              </a:rPr>
              <a:t>Số</a:t>
            </a:r>
            <a:r>
              <a:rPr lang="en-AU" sz="2600" dirty="0">
                <a:latin typeface="Arial" panose="020B0604020202020204" pitchFamily="34" charset="0"/>
                <a:cs typeface="Arial" panose="020B0604020202020204" pitchFamily="34" charset="0"/>
              </a:rPr>
              <a:t>)</a:t>
            </a:r>
          </a:p>
          <a:p>
            <a:r>
              <a:rPr lang="en-AU" sz="2600" dirty="0">
                <a:latin typeface="Arial" panose="020B0604020202020204" pitchFamily="34" charset="0"/>
                <a:cs typeface="Arial" panose="020B0604020202020204" pitchFamily="34" charset="0"/>
              </a:rPr>
              <a:t>Be Connected </a:t>
            </a:r>
            <a:r>
              <a:rPr lang="en-AU" sz="2600" u="sng" dirty="0">
                <a:solidFill>
                  <a:srgbClr val="0A2391"/>
                </a:solidFill>
                <a:latin typeface="Arial" panose="020B0604020202020204" pitchFamily="34" charset="0"/>
                <a:cs typeface="Arial" panose="020B0604020202020204" pitchFamily="34" charset="0"/>
              </a:rPr>
              <a:t>beconnected.esafety.gov.au </a:t>
            </a:r>
          </a:p>
        </p:txBody>
      </p:sp>
    </p:spTree>
    <p:extLst>
      <p:ext uri="{BB962C8B-B14F-4D97-AF65-F5344CB8AC3E}">
        <p14:creationId xmlns:p14="http://schemas.microsoft.com/office/powerpoint/2010/main" val="3156123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4889F-5128-A66E-4F2D-1BAF91EDB5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ADB3344-19CF-036F-DFE7-F927E1DE774E}"/>
              </a:ext>
            </a:extLst>
          </p:cNvPr>
          <p:cNvSpPr>
            <a:spLocks noGrp="1"/>
          </p:cNvSpPr>
          <p:nvPr>
            <p:ph type="title"/>
          </p:nvPr>
        </p:nvSpPr>
        <p:spPr>
          <a:xfrm>
            <a:off x="972456" y="426626"/>
            <a:ext cx="9215501" cy="1325563"/>
          </a:xfrm>
        </p:spPr>
        <p:txBody>
          <a:bodyPr/>
          <a:lstStyle/>
          <a:p>
            <a:r>
              <a:rPr lang="en-AU" sz="4000" dirty="0" err="1">
                <a:latin typeface="Arial" panose="020B0604020202020204" pitchFamily="34" charset="0"/>
                <a:cs typeface="Arial" panose="020B0604020202020204" pitchFamily="34" charset="0"/>
              </a:rPr>
              <a:t>Bạn</a:t>
            </a:r>
            <a:r>
              <a:rPr lang="en-AU" sz="4000" dirty="0">
                <a:latin typeface="Arial" panose="020B0604020202020204" pitchFamily="34" charset="0"/>
                <a:cs typeface="Arial" panose="020B0604020202020204" pitchFamily="34" charset="0"/>
              </a:rPr>
              <a:t> </a:t>
            </a:r>
            <a:r>
              <a:rPr lang="en-AU" sz="4000" dirty="0" err="1">
                <a:latin typeface="Arial" panose="020B0604020202020204" pitchFamily="34" charset="0"/>
                <a:cs typeface="Arial" panose="020B0604020202020204" pitchFamily="34" charset="0"/>
              </a:rPr>
              <a:t>có</a:t>
            </a:r>
            <a:r>
              <a:rPr lang="en-AU" sz="4000" dirty="0">
                <a:latin typeface="Arial" panose="020B0604020202020204" pitchFamily="34" charset="0"/>
                <a:cs typeface="Arial" panose="020B0604020202020204" pitchFamily="34" charset="0"/>
              </a:rPr>
              <a:t> </a:t>
            </a:r>
            <a:r>
              <a:rPr lang="en-AU" sz="4000" dirty="0" err="1">
                <a:latin typeface="Arial" panose="020B0604020202020204" pitchFamily="34" charset="0"/>
                <a:cs typeface="Arial" panose="020B0604020202020204" pitchFamily="34" charset="0"/>
              </a:rPr>
              <a:t>muốn</a:t>
            </a:r>
            <a:r>
              <a:rPr lang="en-AU" sz="4000" dirty="0">
                <a:latin typeface="Arial" panose="020B0604020202020204" pitchFamily="34" charset="0"/>
                <a:cs typeface="Arial" panose="020B0604020202020204" pitchFamily="34" charset="0"/>
              </a:rPr>
              <a:t> </a:t>
            </a:r>
            <a:r>
              <a:rPr lang="en-AU" sz="4000" dirty="0" err="1">
                <a:latin typeface="Arial" panose="020B0604020202020204" pitchFamily="34" charset="0"/>
                <a:cs typeface="Arial" panose="020B0604020202020204" pitchFamily="34" charset="0"/>
              </a:rPr>
              <a:t>trở</a:t>
            </a:r>
            <a:r>
              <a:rPr lang="en-AU" sz="4000" dirty="0">
                <a:latin typeface="Arial" panose="020B0604020202020204" pitchFamily="34" charset="0"/>
                <a:cs typeface="Arial" panose="020B0604020202020204" pitchFamily="34" charset="0"/>
              </a:rPr>
              <a:t> </a:t>
            </a:r>
            <a:r>
              <a:rPr lang="en-AU" sz="4000" dirty="0" err="1">
                <a:latin typeface="Arial" panose="020B0604020202020204" pitchFamily="34" charset="0"/>
                <a:cs typeface="Arial" panose="020B0604020202020204" pitchFamily="34" charset="0"/>
              </a:rPr>
              <a:t>thành</a:t>
            </a:r>
            <a:r>
              <a:rPr lang="en-AU" sz="4000" dirty="0">
                <a:latin typeface="Arial" panose="020B0604020202020204" pitchFamily="34" charset="0"/>
                <a:cs typeface="Arial" panose="020B0604020202020204" pitchFamily="34" charset="0"/>
              </a:rPr>
              <a:t> </a:t>
            </a:r>
            <a:r>
              <a:rPr lang="en-AU" sz="4000" dirty="0" err="1">
                <a:latin typeface="Arial" panose="020B0604020202020204" pitchFamily="34" charset="0"/>
                <a:cs typeface="Arial" panose="020B0604020202020204" pitchFamily="34" charset="0"/>
              </a:rPr>
              <a:t>Tình</a:t>
            </a:r>
            <a:r>
              <a:rPr lang="en-AU" sz="4000" dirty="0">
                <a:latin typeface="Arial" panose="020B0604020202020204" pitchFamily="34" charset="0"/>
                <a:cs typeface="Arial" panose="020B0604020202020204" pitchFamily="34" charset="0"/>
              </a:rPr>
              <a:t> </a:t>
            </a:r>
            <a:r>
              <a:rPr lang="en-AU" sz="4000" dirty="0" err="1">
                <a:latin typeface="Arial" panose="020B0604020202020204" pitchFamily="34" charset="0"/>
                <a:cs typeface="Arial" panose="020B0604020202020204" pitchFamily="34" charset="0"/>
              </a:rPr>
              <a:t>Nguyện</a:t>
            </a:r>
            <a:r>
              <a:rPr lang="en-AU" sz="4000" dirty="0">
                <a:latin typeface="Arial" panose="020B0604020202020204" pitchFamily="34" charset="0"/>
                <a:cs typeface="Arial" panose="020B0604020202020204" pitchFamily="34" charset="0"/>
              </a:rPr>
              <a:t> Viên </a:t>
            </a:r>
            <a:r>
              <a:rPr lang="en-AU" sz="4000" dirty="0" err="1">
                <a:latin typeface="Arial" panose="020B0604020202020204" pitchFamily="34" charset="0"/>
                <a:cs typeface="Arial" panose="020B0604020202020204" pitchFamily="34" charset="0"/>
              </a:rPr>
              <a:t>Cộng</a:t>
            </a:r>
            <a:r>
              <a:rPr lang="en-AU" sz="4000" dirty="0">
                <a:latin typeface="Arial" panose="020B0604020202020204" pitchFamily="34" charset="0"/>
                <a:cs typeface="Arial" panose="020B0604020202020204" pitchFamily="34" charset="0"/>
              </a:rPr>
              <a:t> </a:t>
            </a:r>
            <a:r>
              <a:rPr lang="en-AU" sz="4000" dirty="0" err="1">
                <a:latin typeface="Arial" panose="020B0604020202020204" pitchFamily="34" charset="0"/>
                <a:cs typeface="Arial" panose="020B0604020202020204" pitchFamily="34" charset="0"/>
              </a:rPr>
              <a:t>Đồng</a:t>
            </a:r>
            <a:r>
              <a:rPr lang="en-AU" sz="4000" dirty="0">
                <a:latin typeface="Arial" panose="020B0604020202020204" pitchFamily="34" charset="0"/>
                <a:cs typeface="Arial" panose="020B0604020202020204" pitchFamily="34" charset="0"/>
              </a:rPr>
              <a:t>?</a:t>
            </a:r>
          </a:p>
        </p:txBody>
      </p:sp>
      <p:sp>
        <p:nvSpPr>
          <p:cNvPr id="2" name="Rectangle 1">
            <a:extLst>
              <a:ext uri="{FF2B5EF4-FFF2-40B4-BE49-F238E27FC236}">
                <a16:creationId xmlns:a16="http://schemas.microsoft.com/office/drawing/2014/main" id="{3E18B347-A0F5-3F66-0686-08A7FD4E65DB}"/>
              </a:ext>
            </a:extLst>
          </p:cNvPr>
          <p:cNvSpPr/>
          <p:nvPr/>
        </p:nvSpPr>
        <p:spPr>
          <a:xfrm>
            <a:off x="759655" y="6498388"/>
            <a:ext cx="8623496" cy="359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Kanit"/>
              <a:ea typeface="+mn-ea"/>
              <a:cs typeface="+mn-cs"/>
            </a:endParaRPr>
          </a:p>
        </p:txBody>
      </p:sp>
      <p:sp>
        <p:nvSpPr>
          <p:cNvPr id="6" name="Content Placeholder 5">
            <a:extLst>
              <a:ext uri="{FF2B5EF4-FFF2-40B4-BE49-F238E27FC236}">
                <a16:creationId xmlns:a16="http://schemas.microsoft.com/office/drawing/2014/main" id="{9B056073-24FE-EF3E-C5F2-05B68D82DC57}"/>
              </a:ext>
            </a:extLst>
          </p:cNvPr>
          <p:cNvSpPr>
            <a:spLocks noGrp="1"/>
          </p:cNvSpPr>
          <p:nvPr>
            <p:ph idx="1"/>
          </p:nvPr>
        </p:nvSpPr>
        <p:spPr>
          <a:xfrm>
            <a:off x="838200" y="1825625"/>
            <a:ext cx="10515600" cy="3936546"/>
          </a:xfrm>
        </p:spPr>
        <p:txBody>
          <a:bodyPr/>
          <a:lstStyle/>
          <a:p>
            <a:r>
              <a:rPr lang="en-AU" sz="2800" b="1" dirty="0" err="1">
                <a:latin typeface="Arial" panose="020B0604020202020204" pitchFamily="34" charset="0"/>
                <a:cs typeface="Arial" panose="020B0604020202020204" pitchFamily="34" charset="0"/>
              </a:rPr>
              <a:t>Bạn</a:t>
            </a:r>
            <a:r>
              <a:rPr lang="en-AU" sz="2800" b="1" dirty="0">
                <a:latin typeface="Arial" panose="020B0604020202020204" pitchFamily="34" charset="0"/>
                <a:cs typeface="Arial" panose="020B0604020202020204" pitchFamily="34" charset="0"/>
              </a:rPr>
              <a:t> </a:t>
            </a:r>
            <a:r>
              <a:rPr lang="en-AU" sz="2800" b="1" dirty="0" err="1">
                <a:latin typeface="Arial" panose="020B0604020202020204" pitchFamily="34" charset="0"/>
                <a:cs typeface="Arial" panose="020B0604020202020204" pitchFamily="34" charset="0"/>
              </a:rPr>
              <a:t>có</a:t>
            </a:r>
            <a:r>
              <a:rPr lang="en-AU" sz="2800" b="1" dirty="0">
                <a:latin typeface="Arial" panose="020B0604020202020204" pitchFamily="34" charset="0"/>
                <a:cs typeface="Arial" panose="020B0604020202020204" pitchFamily="34" charset="0"/>
              </a:rPr>
              <a:t> </a:t>
            </a:r>
            <a:r>
              <a:rPr lang="en-AU" sz="2800" b="1" dirty="0" err="1">
                <a:latin typeface="Arial" panose="020B0604020202020204" pitchFamily="34" charset="0"/>
                <a:cs typeface="Arial" panose="020B0604020202020204" pitchFamily="34" charset="0"/>
              </a:rPr>
              <a:t>thể</a:t>
            </a:r>
            <a:r>
              <a:rPr lang="en-AU" sz="2800" b="1" dirty="0">
                <a:latin typeface="Arial" panose="020B0604020202020204" pitchFamily="34" charset="0"/>
                <a:cs typeface="Arial" panose="020B0604020202020204" pitchFamily="34" charset="0"/>
              </a:rPr>
              <a:t> </a:t>
            </a:r>
            <a:r>
              <a:rPr lang="en-AU" sz="2800" b="1" dirty="0" err="1">
                <a:latin typeface="Arial" panose="020B0604020202020204" pitchFamily="34" charset="0"/>
                <a:cs typeface="Arial" panose="020B0604020202020204" pitchFamily="34" charset="0"/>
              </a:rPr>
              <a:t>trở</a:t>
            </a:r>
            <a:r>
              <a:rPr lang="en-AU" sz="2800" b="1" dirty="0">
                <a:latin typeface="Arial" panose="020B0604020202020204" pitchFamily="34" charset="0"/>
                <a:cs typeface="Arial" panose="020B0604020202020204" pitchFamily="34" charset="0"/>
              </a:rPr>
              <a:t> </a:t>
            </a:r>
            <a:r>
              <a:rPr lang="en-AU" sz="2800" b="1" dirty="0" err="1">
                <a:latin typeface="Arial" panose="020B0604020202020204" pitchFamily="34" charset="0"/>
                <a:cs typeface="Arial" panose="020B0604020202020204" pitchFamily="34" charset="0"/>
              </a:rPr>
              <a:t>thành</a:t>
            </a:r>
            <a:r>
              <a:rPr lang="en-AU" sz="2800" b="1" dirty="0">
                <a:latin typeface="Arial" panose="020B0604020202020204" pitchFamily="34" charset="0"/>
                <a:cs typeface="Arial" panose="020B0604020202020204" pitchFamily="34" charset="0"/>
              </a:rPr>
              <a:t> </a:t>
            </a:r>
            <a:r>
              <a:rPr lang="en-AU" sz="2800" b="1" dirty="0" err="1">
                <a:latin typeface="Arial" panose="020B0604020202020204" pitchFamily="34" charset="0"/>
                <a:cs typeface="Arial" panose="020B0604020202020204" pitchFamily="34" charset="0"/>
              </a:rPr>
              <a:t>Tình</a:t>
            </a:r>
            <a:r>
              <a:rPr lang="en-AU" sz="2800" b="1" dirty="0">
                <a:latin typeface="Arial" panose="020B0604020202020204" pitchFamily="34" charset="0"/>
                <a:cs typeface="Arial" panose="020B0604020202020204" pitchFamily="34" charset="0"/>
              </a:rPr>
              <a:t> </a:t>
            </a:r>
            <a:r>
              <a:rPr lang="en-AU" sz="2800" b="1" dirty="0" err="1">
                <a:latin typeface="Arial" panose="020B0604020202020204" pitchFamily="34" charset="0"/>
                <a:cs typeface="Arial" panose="020B0604020202020204" pitchFamily="34" charset="0"/>
              </a:rPr>
              <a:t>Nguyện</a:t>
            </a:r>
            <a:r>
              <a:rPr lang="en-AU" sz="2800" b="1" dirty="0">
                <a:latin typeface="Arial" panose="020B0604020202020204" pitchFamily="34" charset="0"/>
                <a:cs typeface="Arial" panose="020B0604020202020204" pitchFamily="34" charset="0"/>
              </a:rPr>
              <a:t> Viên </a:t>
            </a:r>
            <a:r>
              <a:rPr lang="en-AU" sz="2800" b="1" dirty="0" err="1">
                <a:latin typeface="Arial" panose="020B0604020202020204" pitchFamily="34" charset="0"/>
                <a:cs typeface="Arial" panose="020B0604020202020204" pitchFamily="34" charset="0"/>
              </a:rPr>
              <a:t>Cộng</a:t>
            </a:r>
            <a:r>
              <a:rPr lang="en-AU" sz="2800" b="1" dirty="0">
                <a:latin typeface="Arial" panose="020B0604020202020204" pitchFamily="34" charset="0"/>
                <a:cs typeface="Arial" panose="020B0604020202020204" pitchFamily="34" charset="0"/>
              </a:rPr>
              <a:t> </a:t>
            </a:r>
            <a:r>
              <a:rPr lang="en-AU" sz="2800" b="1" dirty="0" err="1">
                <a:latin typeface="Arial" panose="020B0604020202020204" pitchFamily="34" charset="0"/>
                <a:cs typeface="Arial" panose="020B0604020202020204" pitchFamily="34" charset="0"/>
              </a:rPr>
              <a:t>Đồng</a:t>
            </a:r>
            <a:r>
              <a:rPr lang="en-AU" sz="2800" b="1"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và</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thúc</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đẩy</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các</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cuộc</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thảo</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luận</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với</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bạn</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bè</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gia</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đình</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và</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cộng</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đồng</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của</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mình</a:t>
            </a:r>
            <a:endParaRPr lang="en-AU" sz="2800" dirty="0">
              <a:latin typeface="Arial" panose="020B0604020202020204" pitchFamily="34" charset="0"/>
              <a:cs typeface="Arial" panose="020B0604020202020204" pitchFamily="34" charset="0"/>
            </a:endParaRPr>
          </a:p>
          <a:p>
            <a:r>
              <a:rPr lang="en-AU" sz="2800" dirty="0" err="1">
                <a:latin typeface="Arial" panose="020B0604020202020204" pitchFamily="34" charset="0"/>
                <a:cs typeface="Arial" panose="020B0604020202020204" pitchFamily="34" charset="0"/>
              </a:rPr>
              <a:t>Tìm</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hiểu</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thêm</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tại</a:t>
            </a:r>
            <a:br>
              <a:rPr lang="en-AU" sz="2800" dirty="0">
                <a:latin typeface="Arial" panose="020B0604020202020204" pitchFamily="34" charset="0"/>
                <a:cs typeface="Arial" panose="020B0604020202020204" pitchFamily="34" charset="0"/>
              </a:rPr>
            </a:br>
            <a:r>
              <a:rPr lang="en-AU" sz="2800" u="sng" dirty="0">
                <a:solidFill>
                  <a:srgbClr val="0A2391"/>
                </a:solidFill>
                <a:latin typeface="Arial" panose="020B0604020202020204" pitchFamily="34" charset="0"/>
                <a:cs typeface="Arial" panose="020B0604020202020204" pitchFamily="34" charset="0"/>
              </a:rPr>
              <a:t>digitalinclusionwa.org.au/get-involved/champions-program</a:t>
            </a:r>
          </a:p>
          <a:p>
            <a:pPr marL="168275" indent="60325">
              <a:buNone/>
            </a:pPr>
            <a:r>
              <a:rPr lang="en-AU" sz="2800" dirty="0" err="1">
                <a:latin typeface="Arial" panose="020B0604020202020204" pitchFamily="34" charset="0"/>
                <a:cs typeface="Arial" panose="020B0604020202020204" pitchFamily="34" charset="0"/>
              </a:rPr>
              <a:t>hoặc</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quét</a:t>
            </a:r>
            <a:r>
              <a:rPr lang="en-AU" sz="2800" dirty="0">
                <a:latin typeface="Arial" panose="020B0604020202020204" pitchFamily="34" charset="0"/>
                <a:cs typeface="Arial" panose="020B0604020202020204" pitchFamily="34" charset="0"/>
              </a:rPr>
              <a:t> </a:t>
            </a:r>
            <a:r>
              <a:rPr lang="en-AU" sz="2800" dirty="0" err="1">
                <a:latin typeface="Arial" panose="020B0604020202020204" pitchFamily="34" charset="0"/>
                <a:cs typeface="Arial" panose="020B0604020202020204" pitchFamily="34" charset="0"/>
              </a:rPr>
              <a:t>mã</a:t>
            </a:r>
            <a:r>
              <a:rPr lang="en-AU" sz="2800" dirty="0">
                <a:latin typeface="Arial" panose="020B0604020202020204" pitchFamily="34" charset="0"/>
                <a:cs typeface="Arial" panose="020B0604020202020204" pitchFamily="34" charset="0"/>
              </a:rPr>
              <a:t> QR:</a:t>
            </a:r>
          </a:p>
          <a:p>
            <a:endParaRPr lang="en-AU" sz="2800" u="sng" dirty="0">
              <a:solidFill>
                <a:srgbClr val="0A239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A031A2C-7419-9C58-226E-3C5113CDC998}"/>
              </a:ext>
            </a:extLst>
          </p:cNvPr>
          <p:cNvPicPr>
            <a:picLocks noChangeAspect="1"/>
          </p:cNvPicPr>
          <p:nvPr/>
        </p:nvPicPr>
        <p:blipFill>
          <a:blip r:embed="rId3"/>
          <a:stretch>
            <a:fillRect/>
          </a:stretch>
        </p:blipFill>
        <p:spPr>
          <a:xfrm>
            <a:off x="5071403" y="4092951"/>
            <a:ext cx="2338423" cy="2338423"/>
          </a:xfrm>
          <a:prstGeom prst="rect">
            <a:avLst/>
          </a:prstGeom>
        </p:spPr>
      </p:pic>
    </p:spTree>
    <p:extLst>
      <p:ext uri="{BB962C8B-B14F-4D97-AF65-F5344CB8AC3E}">
        <p14:creationId xmlns:p14="http://schemas.microsoft.com/office/powerpoint/2010/main" val="124510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E714A-98DD-3AE3-F1CD-9EE3783B74D4}"/>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Xin c</a:t>
            </a:r>
            <a:r>
              <a:rPr lang="vi-VN" dirty="0">
                <a:latin typeface="Arial" panose="020B0604020202020204" pitchFamily="34" charset="0"/>
                <a:cs typeface="Arial" panose="020B0604020202020204" pitchFamily="34" charset="0"/>
              </a:rPr>
              <a:t>ảm ơ</a:t>
            </a:r>
            <a:r>
              <a:rPr lang="en-US" dirty="0">
                <a:latin typeface="Arial" panose="020B0604020202020204" pitchFamily="34" charset="0"/>
                <a:cs typeface="Arial" panose="020B0604020202020204" pitchFamily="34" charset="0"/>
              </a:rPr>
              <a:t>n</a:t>
            </a:r>
            <a:r>
              <a:rPr lang="vi-VN" dirty="0">
                <a:latin typeface="Arial" panose="020B0604020202020204" pitchFamily="34" charset="0"/>
                <a:cs typeface="Arial" panose="020B0604020202020204" pitchFamily="34" charset="0"/>
              </a:rPr>
              <a:t>!</a:t>
            </a:r>
            <a:endParaRPr lang="en-AU"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2FBC9E2-8F6C-BDF4-88E9-BDEED0DB0EDA}"/>
              </a:ext>
            </a:extLst>
          </p:cNvPr>
          <p:cNvSpPr>
            <a:spLocks noGrp="1"/>
          </p:cNvSpPr>
          <p:nvPr>
            <p:ph type="subTitle" idx="1"/>
          </p:nvPr>
        </p:nvSpPr>
        <p:spPr/>
        <p:txBody>
          <a:bodyPr/>
          <a:lstStyle/>
          <a:p>
            <a:r>
              <a:rPr lang="en-AU">
                <a:latin typeface="Arial" panose="020B0604020202020204" pitchFamily="34" charset="0"/>
                <a:cs typeface="Arial" panose="020B0604020202020204" pitchFamily="34" charset="0"/>
              </a:rPr>
              <a:t>Dự Án Hòa Nhập Số WA</a:t>
            </a:r>
          </a:p>
          <a:p>
            <a:r>
              <a:rPr lang="en-AU" sz="18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crcchampions@wacoss.org.au</a:t>
            </a:r>
            <a:endParaRPr lang="en-AU" sz="1800">
              <a:latin typeface="Arial" panose="020B0604020202020204" pitchFamily="34" charset="0"/>
              <a:cs typeface="Arial" panose="020B0604020202020204" pitchFamily="34" charset="0"/>
            </a:endParaRPr>
          </a:p>
          <a:p>
            <a:r>
              <a:rPr lang="en-AU" sz="2000">
                <a:latin typeface="Arial" panose="020B0604020202020204" pitchFamily="34" charset="0"/>
                <a:cs typeface="Arial" panose="020B0604020202020204" pitchFamily="34" charset="0"/>
              </a:rPr>
              <a:t>(08) 6831 5300</a:t>
            </a:r>
          </a:p>
        </p:txBody>
      </p:sp>
      <p:sp>
        <p:nvSpPr>
          <p:cNvPr id="4" name="Footer Placeholder 3">
            <a:extLst>
              <a:ext uri="{FF2B5EF4-FFF2-40B4-BE49-F238E27FC236}">
                <a16:creationId xmlns:a16="http://schemas.microsoft.com/office/drawing/2014/main" id="{4FF0FB28-45DB-08C6-2FBC-B595266F3C84}"/>
              </a:ext>
            </a:extLst>
          </p:cNvPr>
          <p:cNvSpPr>
            <a:spLocks noGrp="1"/>
          </p:cNvSpPr>
          <p:nvPr>
            <p:ph type="ftr" sz="quarter" idx="10"/>
          </p:nvPr>
        </p:nvSpPr>
        <p:spPr/>
        <p:txBody>
          <a:bodyPr/>
          <a:lstStyle/>
          <a:p>
            <a:pPr>
              <a:defRPr/>
            </a:pPr>
            <a:r>
              <a:rPr lang="vi-VN" sz="700">
                <a:latin typeface="Arial" panose="020B0604020202020204" pitchFamily="34" charset="0"/>
                <a:cs typeface="Arial" panose="020B0604020202020204" pitchFamily="34" charset="0"/>
              </a:rPr>
              <a:t>Dự Án Hòa Nhập Số WA | </a:t>
            </a:r>
            <a:r>
              <a:rPr lang="en-US" sz="700">
                <a:latin typeface="Arial" panose="020B0604020202020204" pitchFamily="34" charset="0"/>
                <a:cs typeface="Arial" panose="020B0604020202020204" pitchFamily="34" charset="0"/>
              </a:rPr>
              <a:t>Tình Nguyện Viên </a:t>
            </a:r>
            <a:r>
              <a:rPr lang="vi-VN" sz="700">
                <a:latin typeface="Arial" panose="020B0604020202020204" pitchFamily="34" charset="0"/>
                <a:cs typeface="Arial" panose="020B0604020202020204" pitchFamily="34" charset="0"/>
              </a:rPr>
              <a:t>Cộng Đồng | Buổi Đào Tạo</a:t>
            </a:r>
            <a:endParaRPr lang="en-AU" sz="70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2EECBDAA-2BA5-0B66-215B-0D6AAD8370C5}"/>
              </a:ext>
            </a:extLst>
          </p:cNvPr>
          <p:cNvSpPr>
            <a:spLocks noGrp="1"/>
          </p:cNvSpPr>
          <p:nvPr>
            <p:ph type="sldNum" sz="quarter" idx="11"/>
          </p:nvPr>
        </p:nvSpPr>
        <p:spPr/>
        <p:txBody>
          <a:bodyPr/>
          <a:lstStyle/>
          <a:p>
            <a:pPr>
              <a:defRPr/>
            </a:pPr>
            <a:fld id="{886E6E1D-8E7D-44ED-A4F5-C3BD169B5746}" type="slidenum">
              <a:rPr lang="en-AU" altLang="en-US" smtClean="0"/>
              <a:pPr>
                <a:defRPr/>
              </a:pPr>
              <a:t>33</a:t>
            </a:fld>
            <a:endParaRPr lang="en-AU" altLang="en-US"/>
          </a:p>
        </p:txBody>
      </p:sp>
    </p:spTree>
    <p:extLst>
      <p:ext uri="{BB962C8B-B14F-4D97-AF65-F5344CB8AC3E}">
        <p14:creationId xmlns:p14="http://schemas.microsoft.com/office/powerpoint/2010/main" val="4138031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D0F10-493F-C146-2192-F4435B8F1C6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DB5E14D-C539-D5BA-3703-0FA8E4FFA885}"/>
              </a:ext>
            </a:extLst>
          </p:cNvPr>
          <p:cNvSpPr/>
          <p:nvPr/>
        </p:nvSpPr>
        <p:spPr>
          <a:xfrm>
            <a:off x="0" y="0"/>
            <a:ext cx="12192000" cy="6858000"/>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4481576D-1299-8DF3-37D1-D13CE80AC442}"/>
              </a:ext>
            </a:extLst>
          </p:cNvPr>
          <p:cNvSpPr>
            <a:spLocks noGrp="1"/>
          </p:cNvSpPr>
          <p:nvPr>
            <p:ph idx="1"/>
          </p:nvPr>
        </p:nvSpPr>
        <p:spPr>
          <a:xfrm>
            <a:off x="838200" y="1408541"/>
            <a:ext cx="10515600" cy="4351338"/>
          </a:xfrm>
        </p:spPr>
        <p:txBody>
          <a:bodyPr>
            <a:normAutofit lnSpcReduction="10000"/>
          </a:bodyPr>
          <a:lstStyle/>
          <a:p>
            <a:pPr marL="0" indent="0">
              <a:buNone/>
            </a:pPr>
            <a:r>
              <a:rPr lang="en-AU" sz="7200" dirty="0">
                <a:solidFill>
                  <a:srgbClr val="134C91"/>
                </a:solidFill>
              </a:rPr>
              <a:t>Cách </a:t>
            </a:r>
          </a:p>
          <a:p>
            <a:pPr marL="0" indent="0">
              <a:buNone/>
            </a:pPr>
            <a:r>
              <a:rPr lang="en-AU" sz="7200" b="1" dirty="0" err="1">
                <a:solidFill>
                  <a:srgbClr val="134C91"/>
                </a:solidFill>
              </a:rPr>
              <a:t>nhận</a:t>
            </a:r>
            <a:r>
              <a:rPr lang="en-AU" sz="7200" b="1" dirty="0">
                <a:solidFill>
                  <a:srgbClr val="134C91"/>
                </a:solidFill>
              </a:rPr>
              <a:t> </a:t>
            </a:r>
            <a:r>
              <a:rPr lang="en-AU" sz="7200" b="1" dirty="0" err="1">
                <a:solidFill>
                  <a:srgbClr val="134C91"/>
                </a:solidFill>
              </a:rPr>
              <a:t>biết</a:t>
            </a:r>
            <a:r>
              <a:rPr lang="en-AU" sz="7200" b="1" dirty="0">
                <a:solidFill>
                  <a:srgbClr val="134C91"/>
                </a:solidFill>
              </a:rPr>
              <a:t> </a:t>
            </a:r>
            <a:r>
              <a:rPr lang="en-AU" sz="7200" b="1" dirty="0" err="1">
                <a:solidFill>
                  <a:srgbClr val="134C91"/>
                </a:solidFill>
              </a:rPr>
              <a:t>và</a:t>
            </a:r>
            <a:r>
              <a:rPr lang="en-AU" sz="7200" b="1" dirty="0">
                <a:solidFill>
                  <a:srgbClr val="134C91"/>
                </a:solidFill>
              </a:rPr>
              <a:t> </a:t>
            </a:r>
            <a:r>
              <a:rPr lang="en-AU" sz="7200" b="1" dirty="0" err="1">
                <a:solidFill>
                  <a:srgbClr val="134C91"/>
                </a:solidFill>
              </a:rPr>
              <a:t>phòng</a:t>
            </a:r>
            <a:r>
              <a:rPr lang="en-AU" sz="7200" b="1" dirty="0">
                <a:solidFill>
                  <a:srgbClr val="134C91"/>
                </a:solidFill>
              </a:rPr>
              <a:t> </a:t>
            </a:r>
            <a:r>
              <a:rPr lang="en-AU" sz="7200" b="1" dirty="0" err="1">
                <a:solidFill>
                  <a:srgbClr val="134C91"/>
                </a:solidFill>
              </a:rPr>
              <a:t>tránh</a:t>
            </a:r>
            <a:r>
              <a:rPr lang="en-AU" sz="7200" b="1" dirty="0">
                <a:solidFill>
                  <a:srgbClr val="134C91"/>
                </a:solidFill>
              </a:rPr>
              <a:t> </a:t>
            </a:r>
            <a:r>
              <a:rPr lang="en-AU" sz="7200" b="1" dirty="0" err="1">
                <a:solidFill>
                  <a:srgbClr val="134C91"/>
                </a:solidFill>
              </a:rPr>
              <a:t>lừa</a:t>
            </a:r>
            <a:r>
              <a:rPr lang="en-AU" sz="7200" b="1" dirty="0">
                <a:solidFill>
                  <a:srgbClr val="134C91"/>
                </a:solidFill>
              </a:rPr>
              <a:t> </a:t>
            </a:r>
            <a:r>
              <a:rPr lang="en-AU" sz="7200" b="1" dirty="0" err="1">
                <a:solidFill>
                  <a:srgbClr val="134C91"/>
                </a:solidFill>
              </a:rPr>
              <a:t>đảo</a:t>
            </a:r>
            <a:endParaRPr lang="en-AU" sz="7200" b="1" dirty="0">
              <a:solidFill>
                <a:srgbClr val="134C91"/>
              </a:solidFill>
            </a:endParaRPr>
          </a:p>
          <a:p>
            <a:pPr marL="0" indent="0">
              <a:buNone/>
            </a:pPr>
            <a:endParaRPr lang="en-AU" sz="3600" i="1" dirty="0">
              <a:solidFill>
                <a:srgbClr val="134C91"/>
              </a:solidFill>
            </a:endParaRPr>
          </a:p>
          <a:p>
            <a:pPr marL="0" indent="0">
              <a:buNone/>
            </a:pPr>
            <a:r>
              <a:rPr lang="en-AU" sz="3600" i="1" dirty="0">
                <a:solidFill>
                  <a:srgbClr val="134C91"/>
                </a:solidFill>
              </a:rPr>
              <a:t>Thảo </a:t>
            </a:r>
            <a:r>
              <a:rPr lang="en-AU" sz="3600" i="1" err="1">
                <a:solidFill>
                  <a:srgbClr val="134C91"/>
                </a:solidFill>
              </a:rPr>
              <a:t>luận</a:t>
            </a:r>
            <a:r>
              <a:rPr lang="en-AU" sz="3600" i="1">
                <a:solidFill>
                  <a:srgbClr val="134C91"/>
                </a:solidFill>
              </a:rPr>
              <a:t> cùng</a:t>
            </a:r>
            <a:r>
              <a:rPr lang="en-AU" sz="3600" i="1" dirty="0">
                <a:solidFill>
                  <a:srgbClr val="134C91"/>
                </a:solidFill>
              </a:rPr>
              <a:t> </a:t>
            </a:r>
            <a:r>
              <a:rPr lang="en-AU" sz="3600" i="1">
                <a:solidFill>
                  <a:srgbClr val="134C91"/>
                </a:solidFill>
              </a:rPr>
              <a:t>Tình </a:t>
            </a:r>
            <a:r>
              <a:rPr lang="en-AU" sz="3600" i="1" dirty="0" err="1">
                <a:solidFill>
                  <a:srgbClr val="134C91"/>
                </a:solidFill>
              </a:rPr>
              <a:t>Nguyện</a:t>
            </a:r>
            <a:r>
              <a:rPr lang="en-AU" sz="3600" i="1" dirty="0">
                <a:solidFill>
                  <a:srgbClr val="134C91"/>
                </a:solidFill>
              </a:rPr>
              <a:t> Viên </a:t>
            </a:r>
            <a:r>
              <a:rPr lang="en-AU" sz="3600" i="1" dirty="0" err="1">
                <a:solidFill>
                  <a:srgbClr val="134C91"/>
                </a:solidFill>
              </a:rPr>
              <a:t>Cộng</a:t>
            </a:r>
            <a:r>
              <a:rPr lang="en-AU" sz="3600" i="1" dirty="0">
                <a:solidFill>
                  <a:srgbClr val="134C91"/>
                </a:solidFill>
              </a:rPr>
              <a:t> </a:t>
            </a:r>
            <a:r>
              <a:rPr lang="en-AU" sz="3600" i="1" dirty="0" err="1">
                <a:solidFill>
                  <a:srgbClr val="134C91"/>
                </a:solidFill>
              </a:rPr>
              <a:t>Đồng</a:t>
            </a:r>
            <a:endParaRPr lang="en-AU" sz="6000" i="1" dirty="0">
              <a:solidFill>
                <a:srgbClr val="134C91"/>
              </a:solidFill>
            </a:endParaRPr>
          </a:p>
        </p:txBody>
      </p:sp>
      <p:sp>
        <p:nvSpPr>
          <p:cNvPr id="2" name="TextBox 1">
            <a:extLst>
              <a:ext uri="{FF2B5EF4-FFF2-40B4-BE49-F238E27FC236}">
                <a16:creationId xmlns:a16="http://schemas.microsoft.com/office/drawing/2014/main" id="{9008C21C-428A-BE9A-7E8D-2B97289A84BF}"/>
              </a:ext>
            </a:extLst>
          </p:cNvPr>
          <p:cNvSpPr txBox="1"/>
          <p:nvPr/>
        </p:nvSpPr>
        <p:spPr>
          <a:xfrm>
            <a:off x="838200" y="5554907"/>
            <a:ext cx="10257430" cy="584775"/>
          </a:xfrm>
          <a:prstGeom prst="rect">
            <a:avLst/>
          </a:prstGeom>
          <a:noFill/>
        </p:spPr>
        <p:txBody>
          <a:bodyPr wrap="square" rtlCol="0">
            <a:spAutoFit/>
          </a:bodyPr>
          <a:lstStyle/>
          <a:p>
            <a:r>
              <a:rPr lang="en-US" sz="1600" dirty="0">
                <a:solidFill>
                  <a:srgbClr val="121737"/>
                </a:solidFill>
                <a:latin typeface="Arial" panose="020B0604020202020204" pitchFamily="34" charset="0"/>
                <a:cs typeface="Arial" panose="020B0604020202020204" pitchFamily="34" charset="0"/>
              </a:rPr>
              <a:t>Theo</a:t>
            </a:r>
            <a:r>
              <a:rPr lang="en-US" sz="1600" dirty="0">
                <a:solidFill>
                  <a:srgbClr val="121737"/>
                </a:solidFill>
              </a:rPr>
              <a:t> </a:t>
            </a:r>
            <a:r>
              <a:rPr lang="en-US" sz="1600" i="1" dirty="0" err="1">
                <a:solidFill>
                  <a:srgbClr val="121737"/>
                </a:solidFill>
                <a:latin typeface="Arial" panose="020B0604020202020204" pitchFamily="34" charset="0"/>
                <a:cs typeface="Arial" panose="020B0604020202020204" pitchFamily="34" charset="0"/>
              </a:rPr>
              <a:t>Cuốn</a:t>
            </a:r>
            <a:r>
              <a:rPr lang="en-US" sz="1600" i="1" dirty="0">
                <a:solidFill>
                  <a:srgbClr val="FF0000"/>
                </a:solidFill>
              </a:rPr>
              <a:t> </a:t>
            </a:r>
            <a:r>
              <a:rPr lang="vi-VN" sz="1600" i="1" dirty="0">
                <a:solidFill>
                  <a:srgbClr val="121737"/>
                </a:solidFill>
              </a:rPr>
              <a:t>Sách Nhỏ về Lừa Đảo</a:t>
            </a:r>
            <a:r>
              <a:rPr lang="vi-VN" sz="1600" dirty="0">
                <a:solidFill>
                  <a:srgbClr val="121737"/>
                </a:solidFill>
              </a:rPr>
              <a:t>: </a:t>
            </a:r>
            <a:r>
              <a:rPr lang="vi-VN" sz="1600" i="1" dirty="0">
                <a:solidFill>
                  <a:srgbClr val="121737"/>
                </a:solidFill>
              </a:rPr>
              <a:t>Cách nhận biết và </a:t>
            </a:r>
            <a:r>
              <a:rPr lang="en-US" sz="1600" i="1" dirty="0" err="1">
                <a:solidFill>
                  <a:srgbClr val="121737"/>
                </a:solidFill>
                <a:latin typeface="Arial" panose="020B0604020202020204" pitchFamily="34" charset="0"/>
                <a:cs typeface="Arial" panose="020B0604020202020204" pitchFamily="34" charset="0"/>
              </a:rPr>
              <a:t>phòng</a:t>
            </a:r>
            <a:r>
              <a:rPr lang="en-US" sz="1600" i="1" dirty="0">
                <a:solidFill>
                  <a:srgbClr val="121737"/>
                </a:solidFill>
              </a:rPr>
              <a:t> </a:t>
            </a:r>
            <a:r>
              <a:rPr lang="vi-VN" sz="1600" i="1" dirty="0">
                <a:solidFill>
                  <a:srgbClr val="121737"/>
                </a:solidFill>
              </a:rPr>
              <a:t>tránh lừa đảo</a:t>
            </a:r>
            <a:r>
              <a:rPr lang="vi-VN" sz="1600" dirty="0">
                <a:solidFill>
                  <a:srgbClr val="121737"/>
                </a:solidFill>
              </a:rPr>
              <a:t> của Ủy Ban Cạnh Tranh và Người Tiêu Dùng Úc, 2024, Bản Quyền thuộc về Khối Thịnh Vượng Chung Úc, được cấp phép theo CC BY 4.0</a:t>
            </a:r>
            <a:endParaRPr lang="en-AU" sz="1600" dirty="0">
              <a:solidFill>
                <a:srgbClr val="121737"/>
              </a:solidFill>
            </a:endParaRPr>
          </a:p>
        </p:txBody>
      </p:sp>
      <p:sp>
        <p:nvSpPr>
          <p:cNvPr id="9" name="Rectangle 8">
            <a:extLst>
              <a:ext uri="{FF2B5EF4-FFF2-40B4-BE49-F238E27FC236}">
                <a16:creationId xmlns:a16="http://schemas.microsoft.com/office/drawing/2014/main" id="{2AAB1CD3-EADB-F202-AA5E-61B85CF8699A}"/>
              </a:ext>
            </a:extLst>
          </p:cNvPr>
          <p:cNvSpPr/>
          <p:nvPr/>
        </p:nvSpPr>
        <p:spPr>
          <a:xfrm>
            <a:off x="513346" y="0"/>
            <a:ext cx="11678654" cy="513346"/>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93A396EF-DD53-9EC5-8E16-B3B8A5D8DFD5}"/>
              </a:ext>
            </a:extLst>
          </p:cNvPr>
          <p:cNvSpPr/>
          <p:nvPr/>
        </p:nvSpPr>
        <p:spPr>
          <a:xfrm>
            <a:off x="0" y="513346"/>
            <a:ext cx="513346" cy="6344654"/>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AF95E346-2368-7C62-B189-644A9EAEE9D4}"/>
              </a:ext>
            </a:extLst>
          </p:cNvPr>
          <p:cNvSpPr/>
          <p:nvPr/>
        </p:nvSpPr>
        <p:spPr>
          <a:xfrm>
            <a:off x="0" y="0"/>
            <a:ext cx="513346" cy="51334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B60057FD-9883-7FAB-917A-BC062F02151B}"/>
              </a:ext>
            </a:extLst>
          </p:cNvPr>
          <p:cNvSpPr/>
          <p:nvPr/>
        </p:nvSpPr>
        <p:spPr>
          <a:xfrm>
            <a:off x="513346" y="6356229"/>
            <a:ext cx="11678654" cy="513346"/>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7302179A-EF7E-E091-E405-DDE5C100E1A6}"/>
              </a:ext>
            </a:extLst>
          </p:cNvPr>
          <p:cNvSpPr/>
          <p:nvPr/>
        </p:nvSpPr>
        <p:spPr>
          <a:xfrm>
            <a:off x="11678654" y="96262"/>
            <a:ext cx="513346" cy="6576794"/>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43277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62C65-BFD8-7491-022E-C3F03DC16A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43678E7-29E3-6140-717B-028F14D5C9A9}"/>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98EE3D3A-B269-78A5-94C6-4E2D1D965B78}"/>
              </a:ext>
            </a:extLst>
          </p:cNvPr>
          <p:cNvSpPr>
            <a:spLocks noGrp="1"/>
          </p:cNvSpPr>
          <p:nvPr>
            <p:ph idx="1"/>
          </p:nvPr>
        </p:nvSpPr>
        <p:spPr>
          <a:xfrm>
            <a:off x="838199" y="722941"/>
            <a:ext cx="10515600" cy="1032707"/>
          </a:xfrm>
        </p:spPr>
        <p:txBody>
          <a:bodyPr>
            <a:normAutofit lnSpcReduction="10000"/>
          </a:bodyPr>
          <a:lstStyle/>
          <a:p>
            <a:pPr marL="0" indent="0">
              <a:buNone/>
            </a:pPr>
            <a:r>
              <a:rPr lang="en-AU" sz="7200">
                <a:solidFill>
                  <a:srgbClr val="134C91"/>
                </a:solidFill>
              </a:rPr>
              <a:t>Luôn</a:t>
            </a:r>
            <a:r>
              <a:rPr lang="en-AU" sz="7200" b="1">
                <a:solidFill>
                  <a:srgbClr val="134C91"/>
                </a:solidFill>
              </a:rPr>
              <a:t> </a:t>
            </a:r>
            <a:r>
              <a:rPr lang="en-AU" sz="7200">
                <a:solidFill>
                  <a:srgbClr val="134C91"/>
                </a:solidFill>
              </a:rPr>
              <a:t>có</a:t>
            </a:r>
            <a:r>
              <a:rPr lang="en-AU" sz="7200" b="1">
                <a:solidFill>
                  <a:srgbClr val="134C91"/>
                </a:solidFill>
              </a:rPr>
              <a:t> trợ giúp</a:t>
            </a:r>
          </a:p>
        </p:txBody>
      </p:sp>
      <p:sp>
        <p:nvSpPr>
          <p:cNvPr id="2" name="TextBox 1">
            <a:extLst>
              <a:ext uri="{FF2B5EF4-FFF2-40B4-BE49-F238E27FC236}">
                <a16:creationId xmlns:a16="http://schemas.microsoft.com/office/drawing/2014/main" id="{E6CC4D39-3D72-07C4-E570-AC55200BAC5B}"/>
              </a:ext>
            </a:extLst>
          </p:cNvPr>
          <p:cNvSpPr txBox="1"/>
          <p:nvPr/>
        </p:nvSpPr>
        <p:spPr>
          <a:xfrm>
            <a:off x="838199" y="5759879"/>
            <a:ext cx="10107305" cy="584775"/>
          </a:xfrm>
          <a:prstGeom prst="rect">
            <a:avLst/>
          </a:prstGeom>
          <a:noFill/>
        </p:spPr>
        <p:txBody>
          <a:bodyPr wrap="square" rtlCol="0">
            <a:spAutoFit/>
          </a:bodyPr>
          <a:lstStyle/>
          <a:p>
            <a:r>
              <a:rPr lang="en-US" sz="1600" dirty="0">
                <a:solidFill>
                  <a:srgbClr val="121737"/>
                </a:solidFill>
                <a:latin typeface="Arial" panose="020B0604020202020204" pitchFamily="34" charset="0"/>
                <a:cs typeface="Arial" panose="020B0604020202020204" pitchFamily="34" charset="0"/>
              </a:rPr>
              <a:t>Theo</a:t>
            </a:r>
            <a:r>
              <a:rPr lang="en-US" sz="1600" i="1" dirty="0">
                <a:solidFill>
                  <a:srgbClr val="121737"/>
                </a:solidFill>
              </a:rPr>
              <a:t> </a:t>
            </a:r>
            <a:r>
              <a:rPr lang="en-US" sz="1600" i="1" dirty="0" err="1">
                <a:solidFill>
                  <a:srgbClr val="121737"/>
                </a:solidFill>
              </a:rPr>
              <a:t>Cuốn</a:t>
            </a:r>
            <a:r>
              <a:rPr lang="en-US" sz="1600" i="1" dirty="0">
                <a:solidFill>
                  <a:srgbClr val="121737"/>
                </a:solidFill>
              </a:rPr>
              <a:t> </a:t>
            </a:r>
            <a:r>
              <a:rPr lang="vi-VN" sz="1600" i="1" dirty="0">
                <a:solidFill>
                  <a:srgbClr val="121737"/>
                </a:solidFill>
              </a:rPr>
              <a:t>Sách Nhỏ về Lừa Đảo</a:t>
            </a:r>
            <a:r>
              <a:rPr lang="vi-VN" sz="1600" dirty="0">
                <a:solidFill>
                  <a:srgbClr val="121737"/>
                </a:solidFill>
              </a:rPr>
              <a:t>: </a:t>
            </a:r>
            <a:r>
              <a:rPr lang="vi-VN" sz="1600" i="1" dirty="0">
                <a:solidFill>
                  <a:srgbClr val="121737"/>
                </a:solidFill>
              </a:rPr>
              <a:t>Cách nhận biết và </a:t>
            </a:r>
            <a:r>
              <a:rPr lang="en-US" sz="1600" i="1" dirty="0" err="1">
                <a:solidFill>
                  <a:srgbClr val="121737"/>
                </a:solidFill>
                <a:latin typeface="Arial" panose="020B0604020202020204" pitchFamily="34" charset="0"/>
                <a:cs typeface="Arial" panose="020B0604020202020204" pitchFamily="34" charset="0"/>
              </a:rPr>
              <a:t>phòng</a:t>
            </a:r>
            <a:r>
              <a:rPr lang="en-US" sz="1600" i="1" dirty="0">
                <a:solidFill>
                  <a:srgbClr val="121737"/>
                </a:solidFill>
              </a:rPr>
              <a:t> </a:t>
            </a:r>
            <a:r>
              <a:rPr lang="vi-VN" sz="1600" i="1" dirty="0">
                <a:solidFill>
                  <a:srgbClr val="121737"/>
                </a:solidFill>
              </a:rPr>
              <a:t>tránh lừa đảo</a:t>
            </a:r>
            <a:r>
              <a:rPr lang="vi-VN" sz="1600" dirty="0">
                <a:solidFill>
                  <a:srgbClr val="121737"/>
                </a:solidFill>
              </a:rPr>
              <a:t> của Ủy Ban Cạnh Tranh và Người Tiêu Dùng Úc, 2024, Bản Quyền thuộc về Khối Thịnh Vượng Chung Úc, được cấp phép theo CC BY 4.0</a:t>
            </a:r>
            <a:endParaRPr lang="en-AU" sz="1600" dirty="0">
              <a:solidFill>
                <a:srgbClr val="121737"/>
              </a:solidFill>
            </a:endParaRPr>
          </a:p>
        </p:txBody>
      </p:sp>
      <p:sp>
        <p:nvSpPr>
          <p:cNvPr id="6" name="Rectangle 5">
            <a:extLst>
              <a:ext uri="{FF2B5EF4-FFF2-40B4-BE49-F238E27FC236}">
                <a16:creationId xmlns:a16="http://schemas.microsoft.com/office/drawing/2014/main" id="{BCCA8332-E3DD-7C44-1177-429C3DBBC2AB}"/>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0452D6F5-C942-6B32-DFDC-0976768F357A}"/>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06D2DC67-35B4-3663-870D-CC5D21EA3D59}"/>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E609B5D0-814F-256B-9B67-F85876429DB2}"/>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Content Placeholder 2">
            <a:extLst>
              <a:ext uri="{FF2B5EF4-FFF2-40B4-BE49-F238E27FC236}">
                <a16:creationId xmlns:a16="http://schemas.microsoft.com/office/drawing/2014/main" id="{7C4F81A9-3C28-FAFE-C63D-271889CB75AA}"/>
              </a:ext>
            </a:extLst>
          </p:cNvPr>
          <p:cNvSpPr txBox="1">
            <a:spLocks/>
          </p:cNvSpPr>
          <p:nvPr/>
        </p:nvSpPr>
        <p:spPr>
          <a:xfrm>
            <a:off x="838199" y="2908233"/>
            <a:ext cx="8726425" cy="1609344"/>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7200">
                <a:solidFill>
                  <a:srgbClr val="134C91"/>
                </a:solidFill>
              </a:rPr>
              <a:t>Nếu bạn là nạn nhân của kẻ lừa đảo, bạn không đơn độc – nhưng bạn phải hành động nhanh chóng</a:t>
            </a:r>
            <a:r>
              <a:rPr lang="en-AU" sz="7200">
                <a:solidFill>
                  <a:srgbClr val="134C91"/>
                </a:solidFill>
              </a:rPr>
              <a:t>.</a:t>
            </a:r>
          </a:p>
          <a:p>
            <a:r>
              <a:rPr lang="en-AU" sz="7200">
                <a:solidFill>
                  <a:srgbClr val="134C91"/>
                </a:solidFill>
              </a:rPr>
              <a:t>Liên hệ với ngân hàng hoặc nhà cung cấp thẻ của bạn</a:t>
            </a:r>
          </a:p>
          <a:p>
            <a:r>
              <a:rPr lang="en-AU" sz="7200">
                <a:solidFill>
                  <a:srgbClr val="134C91"/>
                </a:solidFill>
              </a:rPr>
              <a:t>Liên hệ với IDCare theo số 1800 595 160 hoặc www.idcare.org</a:t>
            </a:r>
          </a:p>
        </p:txBody>
      </p:sp>
      <p:sp>
        <p:nvSpPr>
          <p:cNvPr id="5" name="Rectangle 4">
            <a:extLst>
              <a:ext uri="{FF2B5EF4-FFF2-40B4-BE49-F238E27FC236}">
                <a16:creationId xmlns:a16="http://schemas.microsoft.com/office/drawing/2014/main" id="{E1AFB394-D37C-65C5-C9BD-4921183DC384}"/>
              </a:ext>
            </a:extLst>
          </p:cNvPr>
          <p:cNvSpPr/>
          <p:nvPr/>
        </p:nvSpPr>
        <p:spPr>
          <a:xfrm>
            <a:off x="11655551" y="-118872"/>
            <a:ext cx="652273" cy="63221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25890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E95C-150D-9CF2-C3D7-E87841624AF5}"/>
              </a:ext>
            </a:extLst>
          </p:cNvPr>
          <p:cNvSpPr>
            <a:spLocks noGrp="1"/>
          </p:cNvSpPr>
          <p:nvPr>
            <p:ph type="title"/>
          </p:nvPr>
        </p:nvSpPr>
        <p:spPr/>
        <p:txBody>
          <a:bodyPr/>
          <a:lstStyle/>
          <a:p>
            <a:r>
              <a:rPr lang="vi-VN" b="1">
                <a:solidFill>
                  <a:srgbClr val="0A2391"/>
                </a:solidFill>
                <a:latin typeface="+mn-lt"/>
              </a:rPr>
              <a:t>Hãy tự bảo vệ mình </a:t>
            </a:r>
            <a:r>
              <a:rPr lang="vi-VN">
                <a:solidFill>
                  <a:srgbClr val="0A2391"/>
                </a:solidFill>
                <a:latin typeface="+mn-lt"/>
              </a:rPr>
              <a:t>bằng ba bước sau</a:t>
            </a:r>
            <a:r>
              <a:rPr lang="en-AU">
                <a:solidFill>
                  <a:srgbClr val="0A2391"/>
                </a:solidFill>
                <a:latin typeface="+mn-lt"/>
              </a:rPr>
              <a:t>:</a:t>
            </a:r>
          </a:p>
        </p:txBody>
      </p:sp>
      <p:sp>
        <p:nvSpPr>
          <p:cNvPr id="3" name="Content Placeholder 2">
            <a:extLst>
              <a:ext uri="{FF2B5EF4-FFF2-40B4-BE49-F238E27FC236}">
                <a16:creationId xmlns:a16="http://schemas.microsoft.com/office/drawing/2014/main" id="{64A9F061-FB02-62FC-6162-025AE6081456}"/>
              </a:ext>
            </a:extLst>
          </p:cNvPr>
          <p:cNvSpPr>
            <a:spLocks noGrp="1"/>
          </p:cNvSpPr>
          <p:nvPr>
            <p:ph idx="1"/>
          </p:nvPr>
        </p:nvSpPr>
        <p:spPr>
          <a:xfrm>
            <a:off x="1924334" y="1825625"/>
            <a:ext cx="3223738" cy="4351338"/>
          </a:xfrm>
        </p:spPr>
        <p:txBody>
          <a:bodyPr>
            <a:normAutofit/>
          </a:bodyPr>
          <a:lstStyle/>
          <a:p>
            <a:pPr marL="0" indent="0">
              <a:buNone/>
            </a:pPr>
            <a:r>
              <a:rPr lang="en-AU" sz="4400" dirty="0">
                <a:solidFill>
                  <a:srgbClr val="0A2391"/>
                </a:solidFill>
              </a:rPr>
              <a:t>1. </a:t>
            </a:r>
            <a:r>
              <a:rPr lang="en-AU" sz="4400" dirty="0" err="1">
                <a:solidFill>
                  <a:srgbClr val="0A2391"/>
                </a:solidFill>
              </a:rPr>
              <a:t>Dừng</a:t>
            </a:r>
            <a:r>
              <a:rPr lang="en-AU" sz="4400" dirty="0">
                <a:solidFill>
                  <a:srgbClr val="0A2391"/>
                </a:solidFill>
              </a:rPr>
              <a:t> </a:t>
            </a:r>
            <a:r>
              <a:rPr lang="en-AU" sz="4400" dirty="0" err="1">
                <a:solidFill>
                  <a:srgbClr val="0A2391"/>
                </a:solidFill>
              </a:rPr>
              <a:t>lại</a:t>
            </a:r>
            <a:endParaRPr lang="en-AU" sz="4400" dirty="0">
              <a:solidFill>
                <a:srgbClr val="0A2391"/>
              </a:solidFill>
            </a:endParaRPr>
          </a:p>
          <a:p>
            <a:pPr marL="0" indent="0">
              <a:buNone/>
            </a:pPr>
            <a:endParaRPr lang="en-AU" sz="4400" dirty="0">
              <a:solidFill>
                <a:srgbClr val="0A2391"/>
              </a:solidFill>
            </a:endParaRPr>
          </a:p>
          <a:p>
            <a:pPr marL="0" indent="0">
              <a:buNone/>
            </a:pPr>
            <a:r>
              <a:rPr lang="en-AU" sz="4400" dirty="0">
                <a:solidFill>
                  <a:srgbClr val="0A2391"/>
                </a:solidFill>
              </a:rPr>
              <a:t>2. </a:t>
            </a:r>
            <a:r>
              <a:rPr lang="en-AU" sz="4400" dirty="0" err="1">
                <a:solidFill>
                  <a:srgbClr val="0A2391"/>
                </a:solidFill>
              </a:rPr>
              <a:t>Kiểm</a:t>
            </a:r>
            <a:r>
              <a:rPr lang="en-AU" sz="4400" dirty="0">
                <a:solidFill>
                  <a:srgbClr val="0A2391"/>
                </a:solidFill>
              </a:rPr>
              <a:t> </a:t>
            </a:r>
            <a:r>
              <a:rPr lang="en-AU" sz="4400" dirty="0" err="1">
                <a:solidFill>
                  <a:srgbClr val="0A2391"/>
                </a:solidFill>
              </a:rPr>
              <a:t>tra</a:t>
            </a:r>
            <a:endParaRPr lang="en-AU" sz="4400" dirty="0">
              <a:solidFill>
                <a:srgbClr val="0A2391"/>
              </a:solidFill>
            </a:endParaRPr>
          </a:p>
          <a:p>
            <a:pPr marL="0" indent="0">
              <a:buNone/>
            </a:pPr>
            <a:endParaRPr lang="en-AU" sz="4400" dirty="0">
              <a:solidFill>
                <a:srgbClr val="0A2391"/>
              </a:solidFill>
            </a:endParaRPr>
          </a:p>
          <a:p>
            <a:pPr marL="0" indent="0">
              <a:buNone/>
            </a:pPr>
            <a:r>
              <a:rPr lang="en-AU" sz="4400" dirty="0">
                <a:solidFill>
                  <a:srgbClr val="0A2391"/>
                </a:solidFill>
              </a:rPr>
              <a:t>3. Bảo </a:t>
            </a:r>
            <a:r>
              <a:rPr lang="en-AU" sz="4400" dirty="0" err="1">
                <a:solidFill>
                  <a:srgbClr val="0A2391"/>
                </a:solidFill>
              </a:rPr>
              <a:t>vệ</a:t>
            </a:r>
            <a:endParaRPr lang="en-AU" sz="4400" dirty="0">
              <a:solidFill>
                <a:srgbClr val="0A2391"/>
              </a:solidFill>
            </a:endParaRPr>
          </a:p>
        </p:txBody>
      </p:sp>
      <p:sp>
        <p:nvSpPr>
          <p:cNvPr id="5" name="Rectangle 4">
            <a:extLst>
              <a:ext uri="{FF2B5EF4-FFF2-40B4-BE49-F238E27FC236}">
                <a16:creationId xmlns:a16="http://schemas.microsoft.com/office/drawing/2014/main" id="{B4D1A19D-D4C8-77FD-8920-958D1FF96ED8}"/>
              </a:ext>
            </a:extLst>
          </p:cNvPr>
          <p:cNvSpPr/>
          <p:nvPr/>
        </p:nvSpPr>
        <p:spPr>
          <a:xfrm>
            <a:off x="513346" y="0"/>
            <a:ext cx="11678654" cy="513346"/>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47DAA40E-28AB-7615-FA77-FAA24AC06ED6}"/>
              </a:ext>
            </a:extLst>
          </p:cNvPr>
          <p:cNvSpPr/>
          <p:nvPr/>
        </p:nvSpPr>
        <p:spPr>
          <a:xfrm>
            <a:off x="0" y="513346"/>
            <a:ext cx="513346" cy="6576794"/>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1B19C50A-C4E8-3728-F221-9D9C72EB83E1}"/>
              </a:ext>
            </a:extLst>
          </p:cNvPr>
          <p:cNvSpPr/>
          <p:nvPr/>
        </p:nvSpPr>
        <p:spPr>
          <a:xfrm>
            <a:off x="0" y="0"/>
            <a:ext cx="513346" cy="513346"/>
          </a:xfrm>
          <a:prstGeom prst="rect">
            <a:avLst/>
          </a:prstGeom>
          <a:solidFill>
            <a:srgbClr val="FFEB51"/>
          </a:solidFill>
          <a:ln>
            <a:solidFill>
              <a:srgbClr val="FFEB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4B96340D-7B7B-E9AF-BD09-1DC9198903FD}"/>
              </a:ext>
            </a:extLst>
          </p:cNvPr>
          <p:cNvSpPr/>
          <p:nvPr/>
        </p:nvSpPr>
        <p:spPr>
          <a:xfrm>
            <a:off x="513346" y="6344654"/>
            <a:ext cx="11715230" cy="513346"/>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3FC934D2-855A-9E08-289D-0CC6E29D1EBB}"/>
              </a:ext>
            </a:extLst>
          </p:cNvPr>
          <p:cNvSpPr/>
          <p:nvPr/>
        </p:nvSpPr>
        <p:spPr>
          <a:xfrm>
            <a:off x="11678654" y="96262"/>
            <a:ext cx="513346" cy="6576794"/>
          </a:xfrm>
          <a:prstGeom prst="rect">
            <a:avLst/>
          </a:prstGeom>
          <a:solidFill>
            <a:srgbClr val="FF742D"/>
          </a:solidFill>
          <a:ln>
            <a:solidFill>
              <a:srgbClr val="FF74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a:extLst>
              <a:ext uri="{FF2B5EF4-FFF2-40B4-BE49-F238E27FC236}">
                <a16:creationId xmlns:a16="http://schemas.microsoft.com/office/drawing/2014/main" id="{B81F5128-99F2-268E-E9EF-784E5B930CE6}"/>
              </a:ext>
            </a:extLst>
          </p:cNvPr>
          <p:cNvPicPr>
            <a:picLocks noChangeAspect="1"/>
          </p:cNvPicPr>
          <p:nvPr/>
        </p:nvPicPr>
        <p:blipFill>
          <a:blip r:embed="rId3">
            <a:clrChange>
              <a:clrFrom>
                <a:srgbClr val="FFFDF6"/>
              </a:clrFrom>
              <a:clrTo>
                <a:srgbClr val="FFFDF6">
                  <a:alpha val="0"/>
                </a:srgbClr>
              </a:clrTo>
            </a:clrChange>
          </a:blip>
          <a:stretch>
            <a:fillRect/>
          </a:stretch>
        </p:blipFill>
        <p:spPr>
          <a:xfrm>
            <a:off x="5629210" y="1657934"/>
            <a:ext cx="1105858" cy="1172880"/>
          </a:xfrm>
          <a:prstGeom prst="rect">
            <a:avLst/>
          </a:prstGeom>
        </p:spPr>
      </p:pic>
      <p:pic>
        <p:nvPicPr>
          <p:cNvPr id="13" name="Picture 12">
            <a:extLst>
              <a:ext uri="{FF2B5EF4-FFF2-40B4-BE49-F238E27FC236}">
                <a16:creationId xmlns:a16="http://schemas.microsoft.com/office/drawing/2014/main" id="{0C75B03F-6FFF-4E32-5630-1B09AB5EA1BE}"/>
              </a:ext>
            </a:extLst>
          </p:cNvPr>
          <p:cNvPicPr>
            <a:picLocks noChangeAspect="1"/>
          </p:cNvPicPr>
          <p:nvPr/>
        </p:nvPicPr>
        <p:blipFill>
          <a:blip r:embed="rId4"/>
          <a:stretch>
            <a:fillRect/>
          </a:stretch>
        </p:blipFill>
        <p:spPr>
          <a:xfrm>
            <a:off x="5629210" y="3339716"/>
            <a:ext cx="933580" cy="924054"/>
          </a:xfrm>
          <a:prstGeom prst="rect">
            <a:avLst/>
          </a:prstGeom>
        </p:spPr>
      </p:pic>
      <p:pic>
        <p:nvPicPr>
          <p:cNvPr id="15" name="Picture 14">
            <a:extLst>
              <a:ext uri="{FF2B5EF4-FFF2-40B4-BE49-F238E27FC236}">
                <a16:creationId xmlns:a16="http://schemas.microsoft.com/office/drawing/2014/main" id="{99D435D8-1CCB-5213-430F-318776D4AAA8}"/>
              </a:ext>
            </a:extLst>
          </p:cNvPr>
          <p:cNvPicPr>
            <a:picLocks noChangeAspect="1"/>
          </p:cNvPicPr>
          <p:nvPr/>
        </p:nvPicPr>
        <p:blipFill>
          <a:blip r:embed="rId5"/>
          <a:stretch>
            <a:fillRect/>
          </a:stretch>
        </p:blipFill>
        <p:spPr>
          <a:xfrm>
            <a:off x="5572052" y="4778347"/>
            <a:ext cx="1047896" cy="1009791"/>
          </a:xfrm>
          <a:prstGeom prst="rect">
            <a:avLst/>
          </a:prstGeom>
        </p:spPr>
      </p:pic>
      <p:sp>
        <p:nvSpPr>
          <p:cNvPr id="4" name="Content Placeholder 2">
            <a:extLst>
              <a:ext uri="{FF2B5EF4-FFF2-40B4-BE49-F238E27FC236}">
                <a16:creationId xmlns:a16="http://schemas.microsoft.com/office/drawing/2014/main" id="{32BAEAB8-8BAC-0897-46EB-6AEE4F5033B8}"/>
              </a:ext>
            </a:extLst>
          </p:cNvPr>
          <p:cNvSpPr txBox="1">
            <a:spLocks/>
          </p:cNvSpPr>
          <p:nvPr/>
        </p:nvSpPr>
        <p:spPr>
          <a:xfrm>
            <a:off x="6887644" y="1800622"/>
            <a:ext cx="3737684" cy="4351338"/>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a:solidFill>
                  <a:srgbClr val="0A2391"/>
                </a:solidFill>
                <a:latin typeface="Arial" panose="020B0604020202020204" pitchFamily="34" charset="0"/>
                <a:cs typeface="Arial" panose="020B0604020202020204" pitchFamily="34" charset="0"/>
              </a:rPr>
              <a:t>Không</a:t>
            </a:r>
            <a:r>
              <a:rPr lang="vi-VN" sz="4400">
                <a:solidFill>
                  <a:srgbClr val="0A2391"/>
                </a:solidFill>
                <a:latin typeface="Arial" panose="020B0604020202020204" pitchFamily="34" charset="0"/>
                <a:cs typeface="Arial" panose="020B0604020202020204" pitchFamily="34" charset="0"/>
              </a:rPr>
              <a:t> đưa </a:t>
            </a:r>
            <a:r>
              <a:rPr lang="vi-VN" sz="4400" b="1">
                <a:solidFill>
                  <a:srgbClr val="0A2391"/>
                </a:solidFill>
                <a:latin typeface="Arial" panose="020B0604020202020204" pitchFamily="34" charset="0"/>
                <a:cs typeface="Arial" panose="020B0604020202020204" pitchFamily="34" charset="0"/>
              </a:rPr>
              <a:t>tiền</a:t>
            </a:r>
            <a:r>
              <a:rPr lang="vi-VN" sz="4400">
                <a:solidFill>
                  <a:srgbClr val="0A2391"/>
                </a:solidFill>
                <a:latin typeface="Arial" panose="020B0604020202020204" pitchFamily="34" charset="0"/>
                <a:cs typeface="Arial" panose="020B0604020202020204" pitchFamily="34" charset="0"/>
              </a:rPr>
              <a:t> hoặc </a:t>
            </a:r>
            <a:r>
              <a:rPr lang="vi-VN" sz="4400" b="1">
                <a:solidFill>
                  <a:srgbClr val="0A2391"/>
                </a:solidFill>
                <a:latin typeface="Arial" panose="020B0604020202020204" pitchFamily="34" charset="0"/>
                <a:cs typeface="Arial" panose="020B0604020202020204" pitchFamily="34" charset="0"/>
              </a:rPr>
              <a:t>thông tin cá nhân </a:t>
            </a:r>
            <a:r>
              <a:rPr lang="vi-VN" sz="4400">
                <a:solidFill>
                  <a:srgbClr val="0A2391"/>
                </a:solidFill>
                <a:latin typeface="Arial" panose="020B0604020202020204" pitchFamily="34" charset="0"/>
                <a:cs typeface="Arial" panose="020B0604020202020204" pitchFamily="34" charset="0"/>
              </a:rPr>
              <a:t>cho bất kỳ ai nếu bạn không chắc chắn</a:t>
            </a:r>
            <a:r>
              <a:rPr lang="en-AU" sz="4400">
                <a:solidFill>
                  <a:srgbClr val="0A2391"/>
                </a:solidFill>
                <a:latin typeface="Arial" panose="020B0604020202020204" pitchFamily="34" charset="0"/>
                <a:cs typeface="Arial" panose="020B0604020202020204" pitchFamily="34" charset="0"/>
              </a:rPr>
              <a:t>.</a:t>
            </a:r>
            <a:endParaRPr lang="en-AU" sz="4400" dirty="0">
              <a:solidFill>
                <a:srgbClr val="0A239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AU" sz="4400" dirty="0">
              <a:solidFill>
                <a:srgbClr val="0A2391"/>
              </a:solidFill>
              <a:latin typeface="Arial" panose="020B0604020202020204" pitchFamily="34" charset="0"/>
              <a:cs typeface="Arial" panose="020B0604020202020204" pitchFamily="34" charset="0"/>
            </a:endParaRPr>
          </a:p>
          <a:p>
            <a:pPr marL="0" indent="0">
              <a:buNone/>
            </a:pPr>
            <a:r>
              <a:rPr lang="en-AU" sz="4400">
                <a:solidFill>
                  <a:srgbClr val="0A2391"/>
                </a:solidFill>
                <a:latin typeface="Arial" panose="020B0604020202020204" pitchFamily="34" charset="0"/>
                <a:cs typeface="Arial" panose="020B0604020202020204" pitchFamily="34" charset="0"/>
              </a:rPr>
              <a:t>Hãy tự hỏi liệu tin nhắn hoặc cuộc gọi đó có phải là </a:t>
            </a:r>
            <a:r>
              <a:rPr lang="en-AU" sz="4400" b="1">
                <a:solidFill>
                  <a:srgbClr val="0A2391"/>
                </a:solidFill>
                <a:latin typeface="Arial" panose="020B0604020202020204" pitchFamily="34" charset="0"/>
                <a:cs typeface="Arial" panose="020B0604020202020204" pitchFamily="34" charset="0"/>
              </a:rPr>
              <a:t>giả mạo </a:t>
            </a:r>
            <a:r>
              <a:rPr lang="en-AU" sz="4400">
                <a:solidFill>
                  <a:srgbClr val="0A2391"/>
                </a:solidFill>
                <a:latin typeface="Arial" panose="020B0604020202020204" pitchFamily="34" charset="0"/>
                <a:cs typeface="Arial" panose="020B0604020202020204" pitchFamily="34" charset="0"/>
              </a:rPr>
              <a:t>không?</a:t>
            </a:r>
            <a:endParaRPr lang="en-AU" sz="4400" dirty="0">
              <a:solidFill>
                <a:srgbClr val="0A2391"/>
              </a:solidFill>
              <a:latin typeface="Arial" panose="020B0604020202020204" pitchFamily="34" charset="0"/>
              <a:cs typeface="Arial" panose="020B0604020202020204" pitchFamily="34" charset="0"/>
            </a:endParaRPr>
          </a:p>
          <a:p>
            <a:pPr marL="0" indent="0">
              <a:buNone/>
            </a:pPr>
            <a:endParaRPr lang="en-AU" sz="4400">
              <a:solidFill>
                <a:srgbClr val="0A2391"/>
              </a:solidFill>
              <a:latin typeface="Arial" panose="020B0604020202020204" pitchFamily="34" charset="0"/>
              <a:cs typeface="Arial" panose="020B0604020202020204" pitchFamily="34" charset="0"/>
            </a:endParaRPr>
          </a:p>
          <a:p>
            <a:pPr marL="0" indent="0">
              <a:buNone/>
            </a:pPr>
            <a:endParaRPr lang="en-AU" sz="4400">
              <a:solidFill>
                <a:srgbClr val="0A2391"/>
              </a:solidFill>
              <a:latin typeface="Arial" panose="020B0604020202020204" pitchFamily="34" charset="0"/>
              <a:cs typeface="Arial" panose="020B0604020202020204" pitchFamily="34" charset="0"/>
            </a:endParaRPr>
          </a:p>
          <a:p>
            <a:pPr marL="0" indent="0">
              <a:buNone/>
            </a:pPr>
            <a:r>
              <a:rPr lang="en-AU" sz="4400">
                <a:solidFill>
                  <a:srgbClr val="0A2391"/>
                </a:solidFill>
                <a:latin typeface="Arial" panose="020B0604020202020204" pitchFamily="34" charset="0"/>
                <a:cs typeface="Arial" panose="020B0604020202020204" pitchFamily="34" charset="0"/>
              </a:rPr>
              <a:t>Hãy hành động nhanh chóng nếu bạn cảm thấy có </a:t>
            </a:r>
            <a:r>
              <a:rPr lang="en-AU" sz="4400" b="1">
                <a:solidFill>
                  <a:srgbClr val="0A2391"/>
                </a:solidFill>
                <a:latin typeface="Arial" panose="020B0604020202020204" pitchFamily="34" charset="0"/>
                <a:cs typeface="Arial" panose="020B0604020202020204" pitchFamily="34" charset="0"/>
              </a:rPr>
              <a:t>điều gì đó không ổn</a:t>
            </a:r>
            <a:r>
              <a:rPr lang="en-AU" sz="4400">
                <a:solidFill>
                  <a:srgbClr val="0A2391"/>
                </a:solidFill>
                <a:latin typeface="Arial" panose="020B0604020202020204" pitchFamily="34" charset="0"/>
                <a:cs typeface="Arial" panose="020B0604020202020204" pitchFamily="34" charset="0"/>
              </a:rPr>
              <a:t>.</a:t>
            </a:r>
            <a:endParaRPr lang="en-AU" sz="4400" dirty="0">
              <a:solidFill>
                <a:srgbClr val="0A239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5840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FFC1F6-D0BB-801C-8BF8-1C6339DB4C0B}"/>
              </a:ext>
            </a:extLst>
          </p:cNvPr>
          <p:cNvSpPr/>
          <p:nvPr/>
        </p:nvSpPr>
        <p:spPr>
          <a:xfrm>
            <a:off x="536449" y="1989056"/>
            <a:ext cx="11103391" cy="2931736"/>
          </a:xfrm>
          <a:prstGeom prst="rect">
            <a:avLst/>
          </a:prstGeom>
          <a:solidFill>
            <a:srgbClr val="0A2391"/>
          </a:solid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F5B7F206-B09D-BBB0-887F-7226A47DD610}"/>
              </a:ext>
            </a:extLst>
          </p:cNvPr>
          <p:cNvSpPr>
            <a:spLocks noGrp="1"/>
          </p:cNvSpPr>
          <p:nvPr>
            <p:ph type="title"/>
          </p:nvPr>
        </p:nvSpPr>
        <p:spPr/>
        <p:txBody>
          <a:bodyPr/>
          <a:lstStyle/>
          <a:p>
            <a:r>
              <a:rPr lang="en-AU" b="1">
                <a:solidFill>
                  <a:srgbClr val="0A2391"/>
                </a:solidFill>
              </a:rPr>
              <a:t>Lừa đảo là gì?</a:t>
            </a:r>
          </a:p>
        </p:txBody>
      </p:sp>
      <p:sp>
        <p:nvSpPr>
          <p:cNvPr id="3" name="Content Placeholder 2">
            <a:extLst>
              <a:ext uri="{FF2B5EF4-FFF2-40B4-BE49-F238E27FC236}">
                <a16:creationId xmlns:a16="http://schemas.microsoft.com/office/drawing/2014/main" id="{B288CF64-75F7-84D5-B97D-E90E3490A3B9}"/>
              </a:ext>
            </a:extLst>
          </p:cNvPr>
          <p:cNvSpPr>
            <a:spLocks noGrp="1"/>
          </p:cNvSpPr>
          <p:nvPr>
            <p:ph idx="1"/>
          </p:nvPr>
        </p:nvSpPr>
        <p:spPr>
          <a:xfrm>
            <a:off x="838200" y="2087816"/>
            <a:ext cx="10515600" cy="2682367"/>
          </a:xfrm>
        </p:spPr>
        <p:txBody>
          <a:bodyPr/>
          <a:lstStyle/>
          <a:p>
            <a:pPr marL="0" indent="0">
              <a:buNone/>
            </a:pPr>
            <a:r>
              <a:rPr lang="en-AU">
                <a:solidFill>
                  <a:schemeClr val="bg1"/>
                </a:solidFill>
              </a:rPr>
              <a:t>Lừa đảo</a:t>
            </a:r>
          </a:p>
          <a:p>
            <a:pPr>
              <a:buFont typeface="Wingdings" panose="05000000000000000000" pitchFamily="2" charset="2"/>
              <a:buChar char="ü"/>
            </a:pPr>
            <a:r>
              <a:rPr lang="en-AU">
                <a:solidFill>
                  <a:schemeClr val="bg1"/>
                </a:solidFill>
              </a:rPr>
              <a:t> </a:t>
            </a:r>
            <a:r>
              <a:rPr lang="vi-VN">
                <a:solidFill>
                  <a:schemeClr val="bg1"/>
                </a:solidFill>
              </a:rPr>
              <a:t>được thực hiện bởi tội phạm</a:t>
            </a:r>
            <a:endParaRPr lang="en-AU">
              <a:solidFill>
                <a:schemeClr val="bg1"/>
              </a:solidFill>
            </a:endParaRPr>
          </a:p>
          <a:p>
            <a:pPr>
              <a:buFont typeface="Wingdings" panose="05000000000000000000" pitchFamily="2" charset="2"/>
              <a:buChar char="ü"/>
            </a:pPr>
            <a:r>
              <a:rPr lang="en-AU">
                <a:solidFill>
                  <a:schemeClr val="bg1"/>
                </a:solidFill>
              </a:rPr>
              <a:t> giống như thật</a:t>
            </a:r>
          </a:p>
          <a:p>
            <a:pPr>
              <a:buFont typeface="Wingdings" panose="05000000000000000000" pitchFamily="2" charset="2"/>
              <a:buChar char="ü"/>
            </a:pPr>
            <a:r>
              <a:rPr lang="en-AU">
                <a:solidFill>
                  <a:schemeClr val="bg1"/>
                </a:solidFill>
              </a:rPr>
              <a:t> đi cùng với những câu chuyện đáng tin</a:t>
            </a:r>
          </a:p>
          <a:p>
            <a:pPr>
              <a:buFont typeface="Wingdings" panose="05000000000000000000" pitchFamily="2" charset="2"/>
              <a:buChar char="ü"/>
            </a:pPr>
            <a:r>
              <a:rPr lang="en-AU">
                <a:solidFill>
                  <a:schemeClr val="bg1"/>
                </a:solidFill>
              </a:rPr>
              <a:t> gây áp lực buộc bạn phải hành động</a:t>
            </a:r>
          </a:p>
          <a:p>
            <a:pPr>
              <a:buFont typeface="Wingdings" panose="05000000000000000000" pitchFamily="2" charset="2"/>
              <a:buChar char="ü"/>
            </a:pPr>
            <a:endParaRPr lang="en-AU">
              <a:solidFill>
                <a:schemeClr val="bg1"/>
              </a:solidFill>
            </a:endParaRPr>
          </a:p>
        </p:txBody>
      </p:sp>
      <p:sp>
        <p:nvSpPr>
          <p:cNvPr id="4" name="Rectangle 3">
            <a:extLst>
              <a:ext uri="{FF2B5EF4-FFF2-40B4-BE49-F238E27FC236}">
                <a16:creationId xmlns:a16="http://schemas.microsoft.com/office/drawing/2014/main" id="{FA86BBB9-8CC1-A6FE-29EC-56743B58D937}"/>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C9508A31-3B9E-81A6-1023-C36193FB9DA6}"/>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CF5F1DE2-C0DA-EDF6-1B15-3041154D6940}"/>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0D47E78F-C9B4-A5EA-E5ED-66E2313D9A47}"/>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C7B5F08D-5A85-E33C-1E8E-C32DC32343A9}"/>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Content Placeholder 2">
            <a:extLst>
              <a:ext uri="{FF2B5EF4-FFF2-40B4-BE49-F238E27FC236}">
                <a16:creationId xmlns:a16="http://schemas.microsoft.com/office/drawing/2014/main" id="{B870F9A5-E57F-10EB-43AF-06B9E8EF5484}"/>
              </a:ext>
            </a:extLst>
          </p:cNvPr>
          <p:cNvSpPr txBox="1">
            <a:spLocks/>
          </p:cNvSpPr>
          <p:nvPr/>
        </p:nvSpPr>
        <p:spPr>
          <a:xfrm>
            <a:off x="536449" y="5219160"/>
            <a:ext cx="10971855" cy="1084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err="1">
                <a:solidFill>
                  <a:srgbClr val="0A2391"/>
                </a:solidFill>
              </a:rPr>
              <a:t>Lừa</a:t>
            </a:r>
            <a:r>
              <a:rPr lang="en-AU" dirty="0">
                <a:solidFill>
                  <a:srgbClr val="0A2391"/>
                </a:solidFill>
              </a:rPr>
              <a:t> </a:t>
            </a:r>
            <a:r>
              <a:rPr lang="en-AU" dirty="0" err="1">
                <a:solidFill>
                  <a:srgbClr val="0A2391"/>
                </a:solidFill>
              </a:rPr>
              <a:t>đảo</a:t>
            </a:r>
            <a:r>
              <a:rPr lang="en-AU" dirty="0">
                <a:solidFill>
                  <a:srgbClr val="0A2391"/>
                </a:solidFill>
              </a:rPr>
              <a:t> KHÔNG PHẢI </a:t>
            </a:r>
            <a:r>
              <a:rPr lang="en-AU" dirty="0" err="1">
                <a:solidFill>
                  <a:srgbClr val="0A2391"/>
                </a:solidFill>
              </a:rPr>
              <a:t>là</a:t>
            </a:r>
            <a:r>
              <a:rPr lang="en-AU" dirty="0">
                <a:solidFill>
                  <a:srgbClr val="0A2391"/>
                </a:solidFill>
              </a:rPr>
              <a:t>:</a:t>
            </a:r>
          </a:p>
          <a:p>
            <a:pPr marL="0" indent="0" algn="ctr">
              <a:buNone/>
            </a:pPr>
            <a:r>
              <a:rPr lang="en-AU" sz="2000" dirty="0">
                <a:solidFill>
                  <a:srgbClr val="FF742D"/>
                </a:solidFill>
              </a:rPr>
              <a:t>X</a:t>
            </a:r>
            <a:r>
              <a:rPr lang="en-AU" sz="2000" dirty="0">
                <a:solidFill>
                  <a:srgbClr val="0A2391"/>
                </a:solidFill>
              </a:rPr>
              <a:t> Hack </a:t>
            </a:r>
            <a:r>
              <a:rPr lang="en-AU" sz="2000" dirty="0" err="1">
                <a:solidFill>
                  <a:srgbClr val="0A2391"/>
                </a:solidFill>
              </a:rPr>
              <a:t>máy</a:t>
            </a:r>
            <a:r>
              <a:rPr lang="en-AU" sz="2000" dirty="0">
                <a:solidFill>
                  <a:srgbClr val="0A2391"/>
                </a:solidFill>
              </a:rPr>
              <a:t> </a:t>
            </a:r>
            <a:r>
              <a:rPr lang="en-AU" sz="2000" dirty="0" err="1">
                <a:solidFill>
                  <a:srgbClr val="0A2391"/>
                </a:solidFill>
              </a:rPr>
              <a:t>tính</a:t>
            </a:r>
            <a:r>
              <a:rPr lang="en-AU" sz="2000" dirty="0">
                <a:solidFill>
                  <a:srgbClr val="0A2391"/>
                </a:solidFill>
              </a:rPr>
              <a:t>   </a:t>
            </a:r>
            <a:r>
              <a:rPr lang="en-AU" sz="2000" dirty="0">
                <a:solidFill>
                  <a:srgbClr val="FF742D"/>
                </a:solidFill>
              </a:rPr>
              <a:t>X</a:t>
            </a:r>
            <a:r>
              <a:rPr lang="en-AU" sz="2000" dirty="0">
                <a:solidFill>
                  <a:srgbClr val="0A2391"/>
                </a:solidFill>
              </a:rPr>
              <a:t> </a:t>
            </a:r>
            <a:r>
              <a:rPr lang="en-AU" sz="2000" dirty="0" err="1">
                <a:solidFill>
                  <a:srgbClr val="0A2391"/>
                </a:solidFill>
              </a:rPr>
              <a:t>Điều</a:t>
            </a:r>
            <a:r>
              <a:rPr lang="en-AU" sz="2000" dirty="0">
                <a:solidFill>
                  <a:srgbClr val="0A2391"/>
                </a:solidFill>
              </a:rPr>
              <a:t> </a:t>
            </a:r>
            <a:r>
              <a:rPr lang="en-AU" sz="2000" dirty="0" err="1">
                <a:solidFill>
                  <a:srgbClr val="0A2391"/>
                </a:solidFill>
              </a:rPr>
              <a:t>khoản</a:t>
            </a:r>
            <a:r>
              <a:rPr lang="en-AU" sz="2000" dirty="0">
                <a:solidFill>
                  <a:srgbClr val="0A2391"/>
                </a:solidFill>
              </a:rPr>
              <a:t> </a:t>
            </a:r>
            <a:r>
              <a:rPr lang="en-AU" sz="2000" dirty="0" err="1">
                <a:solidFill>
                  <a:srgbClr val="0A2391"/>
                </a:solidFill>
              </a:rPr>
              <a:t>Hợp</a:t>
            </a:r>
            <a:r>
              <a:rPr lang="en-AU" sz="2000" dirty="0">
                <a:solidFill>
                  <a:srgbClr val="0A2391"/>
                </a:solidFill>
              </a:rPr>
              <a:t> </a:t>
            </a:r>
            <a:r>
              <a:rPr lang="en-AU" sz="2000" dirty="0" err="1">
                <a:solidFill>
                  <a:srgbClr val="0A2391"/>
                </a:solidFill>
              </a:rPr>
              <a:t>Đồng</a:t>
            </a:r>
            <a:r>
              <a:rPr lang="en-AU" sz="2000" dirty="0">
                <a:solidFill>
                  <a:srgbClr val="0A2391"/>
                </a:solidFill>
              </a:rPr>
              <a:t> </a:t>
            </a:r>
            <a:r>
              <a:rPr lang="en-AU" sz="2000" dirty="0" err="1">
                <a:solidFill>
                  <a:srgbClr val="0A2391"/>
                </a:solidFill>
              </a:rPr>
              <a:t>Không</a:t>
            </a:r>
            <a:r>
              <a:rPr lang="en-AU" sz="2000" dirty="0">
                <a:solidFill>
                  <a:srgbClr val="0A2391"/>
                </a:solidFill>
              </a:rPr>
              <a:t> Công </a:t>
            </a:r>
            <a:r>
              <a:rPr lang="en-AU" sz="2000" dirty="0" err="1">
                <a:solidFill>
                  <a:srgbClr val="0A2391"/>
                </a:solidFill>
              </a:rPr>
              <a:t>Bằng</a:t>
            </a:r>
            <a:r>
              <a:rPr lang="en-AU" sz="2000" dirty="0">
                <a:solidFill>
                  <a:srgbClr val="0A2391"/>
                </a:solidFill>
              </a:rPr>
              <a:t>   </a:t>
            </a:r>
            <a:r>
              <a:rPr lang="en-AU" sz="2000" dirty="0">
                <a:solidFill>
                  <a:srgbClr val="FF742D"/>
                </a:solidFill>
              </a:rPr>
              <a:t>X</a:t>
            </a:r>
            <a:r>
              <a:rPr lang="en-AU" sz="2000" dirty="0">
                <a:solidFill>
                  <a:srgbClr val="0A2391"/>
                </a:solidFill>
              </a:rPr>
              <a:t> </a:t>
            </a:r>
            <a:r>
              <a:rPr lang="vi-VN" sz="2000" dirty="0">
                <a:solidFill>
                  <a:srgbClr val="0A2391"/>
                </a:solidFill>
              </a:rPr>
              <a:t>Các phương pháp tiếp thị quấy rối</a:t>
            </a:r>
            <a:endParaRPr lang="en-AU" sz="2000" dirty="0">
              <a:solidFill>
                <a:srgbClr val="0A2391"/>
              </a:solidFill>
            </a:endParaRPr>
          </a:p>
          <a:p>
            <a:pPr marL="0" indent="0">
              <a:buFont typeface="Arial" panose="020B0604020202020204" pitchFamily="34" charset="0"/>
              <a:buNone/>
            </a:pPr>
            <a:endParaRPr lang="en-AU" dirty="0">
              <a:solidFill>
                <a:srgbClr val="0A2391"/>
              </a:solidFill>
            </a:endParaRPr>
          </a:p>
        </p:txBody>
      </p:sp>
      <p:sp>
        <p:nvSpPr>
          <p:cNvPr id="12" name="Content Placeholder 2">
            <a:extLst>
              <a:ext uri="{FF2B5EF4-FFF2-40B4-BE49-F238E27FC236}">
                <a16:creationId xmlns:a16="http://schemas.microsoft.com/office/drawing/2014/main" id="{9C230584-A5D1-1616-D0FA-83A902A2E294}"/>
              </a:ext>
            </a:extLst>
          </p:cNvPr>
          <p:cNvSpPr txBox="1">
            <a:spLocks/>
          </p:cNvSpPr>
          <p:nvPr/>
        </p:nvSpPr>
        <p:spPr>
          <a:xfrm>
            <a:off x="830345" y="1376313"/>
            <a:ext cx="10515600" cy="5608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a:solidFill>
                  <a:srgbClr val="0A2391"/>
                </a:solidFill>
              </a:rPr>
              <a:t>Khi ai đó lừa dối bạn để lấy cắp tiền hoặc thông tin cá nhân.</a:t>
            </a:r>
          </a:p>
        </p:txBody>
      </p:sp>
      <p:sp>
        <p:nvSpPr>
          <p:cNvPr id="13" name="Rectangle 12">
            <a:extLst>
              <a:ext uri="{FF2B5EF4-FFF2-40B4-BE49-F238E27FC236}">
                <a16:creationId xmlns:a16="http://schemas.microsoft.com/office/drawing/2014/main" id="{3284C6EC-7D11-F505-8CFA-F4B394075F53}"/>
              </a:ext>
            </a:extLst>
          </p:cNvPr>
          <p:cNvSpPr/>
          <p:nvPr/>
        </p:nvSpPr>
        <p:spPr>
          <a:xfrm>
            <a:off x="11655551" y="-118872"/>
            <a:ext cx="652273" cy="63221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77257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18E35-553F-1233-85F6-8087BF1A05A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ADB2AE-05E8-C465-5321-FA0EFD8B703A}"/>
              </a:ext>
            </a:extLst>
          </p:cNvPr>
          <p:cNvSpPr>
            <a:spLocks noGrp="1"/>
          </p:cNvSpPr>
          <p:nvPr>
            <p:ph idx="1"/>
          </p:nvPr>
        </p:nvSpPr>
        <p:spPr/>
        <p:txBody>
          <a:bodyPr>
            <a:normAutofit/>
          </a:bodyPr>
          <a:lstStyle/>
          <a:p>
            <a:pPr marL="0" indent="0">
              <a:buNone/>
            </a:pPr>
            <a:r>
              <a:rPr lang="en-AU" sz="7200">
                <a:solidFill>
                  <a:srgbClr val="0A2391"/>
                </a:solidFill>
              </a:rPr>
              <a:t>Cách </a:t>
            </a:r>
          </a:p>
          <a:p>
            <a:pPr marL="0" indent="0">
              <a:buNone/>
            </a:pPr>
            <a:r>
              <a:rPr lang="en-AU" sz="7200" b="1">
                <a:solidFill>
                  <a:srgbClr val="0A2391"/>
                </a:solidFill>
              </a:rPr>
              <a:t>nhận biết và phòng tránh lừa đảo</a:t>
            </a:r>
          </a:p>
        </p:txBody>
      </p:sp>
      <p:sp>
        <p:nvSpPr>
          <p:cNvPr id="6" name="TextBox 5">
            <a:extLst>
              <a:ext uri="{FF2B5EF4-FFF2-40B4-BE49-F238E27FC236}">
                <a16:creationId xmlns:a16="http://schemas.microsoft.com/office/drawing/2014/main" id="{21C18B54-2D8B-0B30-7446-9F46BFC37912}"/>
              </a:ext>
            </a:extLst>
          </p:cNvPr>
          <p:cNvSpPr txBox="1"/>
          <p:nvPr/>
        </p:nvSpPr>
        <p:spPr>
          <a:xfrm>
            <a:off x="621768" y="5513657"/>
            <a:ext cx="10105372" cy="584775"/>
          </a:xfrm>
          <a:prstGeom prst="rect">
            <a:avLst/>
          </a:prstGeom>
          <a:noFill/>
        </p:spPr>
        <p:txBody>
          <a:bodyPr wrap="square" rtlCol="0">
            <a:spAutoFit/>
          </a:bodyPr>
          <a:lstStyle/>
          <a:p>
            <a:r>
              <a:rPr lang="en-US" sz="1600" dirty="0">
                <a:solidFill>
                  <a:srgbClr val="121737"/>
                </a:solidFill>
                <a:latin typeface="Arial" panose="020B0604020202020204" pitchFamily="34" charset="0"/>
                <a:cs typeface="Arial" panose="020B0604020202020204" pitchFamily="34" charset="0"/>
              </a:rPr>
              <a:t>Theo</a:t>
            </a:r>
            <a:r>
              <a:rPr lang="en-US" sz="1600" i="1" dirty="0">
                <a:solidFill>
                  <a:srgbClr val="121737"/>
                </a:solidFill>
              </a:rPr>
              <a:t> </a:t>
            </a:r>
            <a:r>
              <a:rPr lang="en-US" sz="1600" i="1" dirty="0" err="1">
                <a:solidFill>
                  <a:srgbClr val="121737"/>
                </a:solidFill>
                <a:latin typeface="Arial" panose="020B0604020202020204" pitchFamily="34" charset="0"/>
                <a:cs typeface="Arial" panose="020B0604020202020204" pitchFamily="34" charset="0"/>
              </a:rPr>
              <a:t>Cuốn</a:t>
            </a:r>
            <a:r>
              <a:rPr lang="en-US" sz="1600" i="1" dirty="0">
                <a:solidFill>
                  <a:srgbClr val="121737"/>
                </a:solidFill>
              </a:rPr>
              <a:t> </a:t>
            </a:r>
            <a:r>
              <a:rPr lang="vi-VN" sz="1600" i="1" dirty="0">
                <a:solidFill>
                  <a:srgbClr val="121737"/>
                </a:solidFill>
              </a:rPr>
              <a:t>Sách Nhỏ về Lừa Đảo</a:t>
            </a:r>
            <a:r>
              <a:rPr lang="vi-VN" sz="1600" dirty="0">
                <a:solidFill>
                  <a:srgbClr val="121737"/>
                </a:solidFill>
              </a:rPr>
              <a:t>: </a:t>
            </a:r>
            <a:r>
              <a:rPr lang="vi-VN" sz="1600" i="1" dirty="0">
                <a:solidFill>
                  <a:srgbClr val="121737"/>
                </a:solidFill>
              </a:rPr>
              <a:t>Cách nhận biết và </a:t>
            </a:r>
            <a:r>
              <a:rPr lang="en-US" sz="1600" i="1" dirty="0" err="1">
                <a:solidFill>
                  <a:srgbClr val="121737"/>
                </a:solidFill>
                <a:latin typeface="Arial" panose="020B0604020202020204" pitchFamily="34" charset="0"/>
                <a:cs typeface="Arial" panose="020B0604020202020204" pitchFamily="34" charset="0"/>
              </a:rPr>
              <a:t>phòng</a:t>
            </a:r>
            <a:r>
              <a:rPr lang="en-US" sz="1600" i="1" dirty="0">
                <a:solidFill>
                  <a:srgbClr val="121737"/>
                </a:solidFill>
              </a:rPr>
              <a:t> </a:t>
            </a:r>
            <a:r>
              <a:rPr lang="vi-VN" sz="1600" i="1" dirty="0">
                <a:solidFill>
                  <a:srgbClr val="121737"/>
                </a:solidFill>
              </a:rPr>
              <a:t>tránh lừa đảo</a:t>
            </a:r>
            <a:r>
              <a:rPr lang="vi-VN" sz="1600" dirty="0">
                <a:solidFill>
                  <a:srgbClr val="121737"/>
                </a:solidFill>
              </a:rPr>
              <a:t> của Ủy Ban Cạnh Tranh và Người Tiêu Dùng Úc, 2024, Bản Quyền thuộc về Khối Thịnh Vượng Chung Úc, được cấp phép theo CC BY 4.0</a:t>
            </a:r>
            <a:endParaRPr lang="en-AU" sz="1600" dirty="0">
              <a:solidFill>
                <a:srgbClr val="121737"/>
              </a:solidFill>
            </a:endParaRPr>
          </a:p>
        </p:txBody>
      </p:sp>
      <p:sp>
        <p:nvSpPr>
          <p:cNvPr id="2" name="Rectangle 1">
            <a:extLst>
              <a:ext uri="{FF2B5EF4-FFF2-40B4-BE49-F238E27FC236}">
                <a16:creationId xmlns:a16="http://schemas.microsoft.com/office/drawing/2014/main" id="{512F68B7-E9A3-3FA9-6911-F1A2C63EEC32}"/>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A49CCB5F-3652-796C-AE82-022F9DCDEA20}"/>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14ABACA5-E2DC-5521-0D2A-9063E2A6F11F}"/>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E7DC43AB-5D4C-427E-6A0E-2AE5AF0DC9DB}"/>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026F9C3B-76E3-2CAF-FF8F-F3109071C4B9}"/>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06371021-5F81-B0BC-7FE2-1981A23E4E9B}"/>
              </a:ext>
            </a:extLst>
          </p:cNvPr>
          <p:cNvSpPr/>
          <p:nvPr/>
        </p:nvSpPr>
        <p:spPr>
          <a:xfrm>
            <a:off x="11655551" y="-118872"/>
            <a:ext cx="652273" cy="63221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10907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CAE33-D844-BF9A-17BB-22652622FB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31CEF8-63C1-3DF6-9C92-071175CB56C4}"/>
              </a:ext>
            </a:extLst>
          </p:cNvPr>
          <p:cNvSpPr>
            <a:spLocks noGrp="1"/>
          </p:cNvSpPr>
          <p:nvPr>
            <p:ph idx="1"/>
          </p:nvPr>
        </p:nvSpPr>
        <p:spPr>
          <a:xfrm>
            <a:off x="838200" y="714375"/>
            <a:ext cx="10515600" cy="4890294"/>
          </a:xfrm>
          <a:solidFill>
            <a:schemeClr val="bg1"/>
          </a:solidFill>
        </p:spPr>
        <p:txBody>
          <a:bodyPr>
            <a:normAutofit/>
          </a:bodyPr>
          <a:lstStyle/>
          <a:p>
            <a:pPr marL="0" indent="0">
              <a:buNone/>
            </a:pPr>
            <a:r>
              <a:rPr lang="en-AU">
                <a:solidFill>
                  <a:srgbClr val="121737"/>
                </a:solidFill>
                <a:latin typeface="Arial" panose="020B0604020202020204" pitchFamily="34" charset="0"/>
                <a:cs typeface="Arial" panose="020B0604020202020204" pitchFamily="34" charset="0"/>
              </a:rPr>
              <a:t>Cách nhận biết và phòng tránh lừa đảo:</a:t>
            </a:r>
          </a:p>
          <a:p>
            <a:pPr marL="514350" indent="-514350">
              <a:buFont typeface="+mj-lt"/>
              <a:buAutoNum type="arabicPeriod"/>
            </a:pPr>
            <a:r>
              <a:rPr lang="vi-VN" b="1">
                <a:solidFill>
                  <a:srgbClr val="121737"/>
                </a:solidFill>
                <a:latin typeface="Arial" panose="020B0604020202020204" pitchFamily="34" charset="0"/>
                <a:cs typeface="Arial" panose="020B0604020202020204" pitchFamily="34" charset="0"/>
              </a:rPr>
              <a:t>Cơ hội kiếm hoặc tiết kiệm tiền</a:t>
            </a:r>
            <a:endParaRPr lang="en-AU" b="1">
              <a:solidFill>
                <a:srgbClr val="121737"/>
              </a:solidFill>
              <a:latin typeface="Arial" panose="020B0604020202020204" pitchFamily="34" charset="0"/>
              <a:cs typeface="Arial" panose="020B0604020202020204" pitchFamily="34" charset="0"/>
            </a:endParaRPr>
          </a:p>
          <a:p>
            <a:pPr marL="514350" indent="-514350">
              <a:buFont typeface="+mj-lt"/>
              <a:buAutoNum type="arabicPeriod"/>
            </a:pPr>
            <a:r>
              <a:rPr lang="en-AU" b="1">
                <a:solidFill>
                  <a:srgbClr val="121737"/>
                </a:solidFill>
                <a:latin typeface="Arial" panose="020B0604020202020204" pitchFamily="34" charset="0"/>
                <a:cs typeface="Arial" panose="020B0604020202020204" pitchFamily="34" charset="0"/>
              </a:rPr>
              <a:t>Những câu chuyện buồn và lời kêu cứu</a:t>
            </a:r>
          </a:p>
          <a:p>
            <a:pPr marL="514350" indent="-514350">
              <a:buFont typeface="+mj-lt"/>
              <a:buAutoNum type="arabicPeriod"/>
            </a:pPr>
            <a:r>
              <a:rPr lang="en-AU" b="1">
                <a:solidFill>
                  <a:srgbClr val="121737"/>
                </a:solidFill>
                <a:latin typeface="Arial" panose="020B0604020202020204" pitchFamily="34" charset="0"/>
                <a:cs typeface="Arial" panose="020B0604020202020204" pitchFamily="34" charset="0"/>
              </a:rPr>
              <a:t>Các liên kết và tệp đính kèm</a:t>
            </a:r>
          </a:p>
          <a:p>
            <a:pPr marL="514350" indent="-514350">
              <a:buFont typeface="+mj-lt"/>
              <a:buAutoNum type="arabicPeriod"/>
            </a:pPr>
            <a:r>
              <a:rPr lang="en-AU" b="1">
                <a:solidFill>
                  <a:srgbClr val="121737"/>
                </a:solidFill>
                <a:latin typeface="Arial" panose="020B0604020202020204" pitchFamily="34" charset="0"/>
                <a:cs typeface="Arial" panose="020B0604020202020204" pitchFamily="34" charset="0"/>
              </a:rPr>
              <a:t>Áp lực phải hành động nhanh chóng</a:t>
            </a:r>
          </a:p>
          <a:p>
            <a:pPr marL="514350" indent="-514350">
              <a:buFont typeface="+mj-lt"/>
              <a:buAutoNum type="arabicPeriod"/>
            </a:pPr>
            <a:r>
              <a:rPr lang="vi-VN" b="1">
                <a:solidFill>
                  <a:srgbClr val="121737"/>
                </a:solidFill>
                <a:latin typeface="Arial" panose="020B0604020202020204" pitchFamily="34" charset="0"/>
                <a:cs typeface="Arial" panose="020B0604020202020204" pitchFamily="34" charset="0"/>
              </a:rPr>
              <a:t>Yêu cầu </a:t>
            </a:r>
            <a:r>
              <a:rPr lang="en-US" b="1">
                <a:solidFill>
                  <a:srgbClr val="121737"/>
                </a:solidFill>
                <a:latin typeface="Arial" panose="020B0604020202020204" pitchFamily="34" charset="0"/>
                <a:cs typeface="Arial" panose="020B0604020202020204" pitchFamily="34" charset="0"/>
              </a:rPr>
              <a:t>bạn </a:t>
            </a:r>
            <a:r>
              <a:rPr lang="vi-VN" b="1">
                <a:solidFill>
                  <a:srgbClr val="121737"/>
                </a:solidFill>
                <a:latin typeface="Arial" panose="020B0604020202020204" pitchFamily="34" charset="0"/>
                <a:cs typeface="Arial" panose="020B0604020202020204" pitchFamily="34" charset="0"/>
              </a:rPr>
              <a:t>thanh toán theo những cách bất thường hoặc cụ thể</a:t>
            </a:r>
            <a:endParaRPr lang="en-AU" b="1">
              <a:solidFill>
                <a:srgbClr val="121737"/>
              </a:solidFill>
              <a:latin typeface="Arial" panose="020B0604020202020204" pitchFamily="34" charset="0"/>
              <a:cs typeface="Arial" panose="020B0604020202020204" pitchFamily="34" charset="0"/>
            </a:endParaRPr>
          </a:p>
          <a:p>
            <a:pPr marL="514350" indent="-514350">
              <a:buFont typeface="+mj-lt"/>
              <a:buAutoNum type="arabicPeriod"/>
            </a:pPr>
            <a:r>
              <a:rPr lang="en-AU" b="1">
                <a:solidFill>
                  <a:srgbClr val="121737"/>
                </a:solidFill>
                <a:latin typeface="Arial" panose="020B0604020202020204" pitchFamily="34" charset="0"/>
                <a:cs typeface="Arial" panose="020B0604020202020204" pitchFamily="34" charset="0"/>
              </a:rPr>
              <a:t>Yêu cầu thiết lập tài khoản hoặc PayID mới</a:t>
            </a:r>
          </a:p>
        </p:txBody>
      </p:sp>
      <p:sp>
        <p:nvSpPr>
          <p:cNvPr id="6" name="TextBox 5">
            <a:extLst>
              <a:ext uri="{FF2B5EF4-FFF2-40B4-BE49-F238E27FC236}">
                <a16:creationId xmlns:a16="http://schemas.microsoft.com/office/drawing/2014/main" id="{949D56E8-8736-30CC-7B12-BDEBAD63DD68}"/>
              </a:ext>
            </a:extLst>
          </p:cNvPr>
          <p:cNvSpPr txBox="1"/>
          <p:nvPr/>
        </p:nvSpPr>
        <p:spPr>
          <a:xfrm>
            <a:off x="559841" y="5761464"/>
            <a:ext cx="10208243" cy="584775"/>
          </a:xfrm>
          <a:prstGeom prst="rect">
            <a:avLst/>
          </a:prstGeom>
          <a:noFill/>
        </p:spPr>
        <p:txBody>
          <a:bodyPr wrap="square" rtlCol="0">
            <a:spAutoFit/>
          </a:bodyPr>
          <a:lstStyle/>
          <a:p>
            <a:r>
              <a:rPr lang="en-US" sz="1600" dirty="0">
                <a:solidFill>
                  <a:srgbClr val="121737"/>
                </a:solidFill>
                <a:latin typeface="Arial" panose="020B0604020202020204" pitchFamily="34" charset="0"/>
                <a:cs typeface="Arial" panose="020B0604020202020204" pitchFamily="34" charset="0"/>
              </a:rPr>
              <a:t>Theo</a:t>
            </a:r>
            <a:r>
              <a:rPr lang="en-US" sz="1600" dirty="0">
                <a:solidFill>
                  <a:srgbClr val="121737"/>
                </a:solidFill>
              </a:rPr>
              <a:t> </a:t>
            </a:r>
            <a:r>
              <a:rPr lang="en-US" sz="1600" i="1" dirty="0" err="1">
                <a:solidFill>
                  <a:srgbClr val="121737"/>
                </a:solidFill>
                <a:latin typeface="Arial" panose="020B0604020202020204" pitchFamily="34" charset="0"/>
                <a:cs typeface="Arial" panose="020B0604020202020204" pitchFamily="34" charset="0"/>
              </a:rPr>
              <a:t>Cuốn</a:t>
            </a:r>
            <a:r>
              <a:rPr lang="en-US" sz="1600" i="1" dirty="0">
                <a:solidFill>
                  <a:srgbClr val="FF0000"/>
                </a:solidFill>
              </a:rPr>
              <a:t> </a:t>
            </a:r>
            <a:r>
              <a:rPr lang="vi-VN" sz="1600" i="1" dirty="0">
                <a:solidFill>
                  <a:srgbClr val="121737"/>
                </a:solidFill>
              </a:rPr>
              <a:t>Sách Nhỏ về Lừa Đảo</a:t>
            </a:r>
            <a:r>
              <a:rPr lang="vi-VN" sz="1600" dirty="0">
                <a:solidFill>
                  <a:srgbClr val="121737"/>
                </a:solidFill>
              </a:rPr>
              <a:t>: </a:t>
            </a:r>
            <a:r>
              <a:rPr lang="vi-VN" sz="1600" i="1" dirty="0">
                <a:solidFill>
                  <a:srgbClr val="121737"/>
                </a:solidFill>
              </a:rPr>
              <a:t>Cách nhận biết và </a:t>
            </a:r>
            <a:r>
              <a:rPr lang="en-US" sz="1600" i="1" dirty="0" err="1">
                <a:solidFill>
                  <a:srgbClr val="121737"/>
                </a:solidFill>
                <a:latin typeface="Arial" panose="020B0604020202020204" pitchFamily="34" charset="0"/>
                <a:cs typeface="Arial" panose="020B0604020202020204" pitchFamily="34" charset="0"/>
              </a:rPr>
              <a:t>phòng</a:t>
            </a:r>
            <a:r>
              <a:rPr lang="en-US" sz="1600" i="1" dirty="0">
                <a:solidFill>
                  <a:srgbClr val="121737"/>
                </a:solidFill>
              </a:rPr>
              <a:t> </a:t>
            </a:r>
            <a:r>
              <a:rPr lang="vi-VN" sz="1600" i="1" dirty="0">
                <a:solidFill>
                  <a:srgbClr val="121737"/>
                </a:solidFill>
              </a:rPr>
              <a:t>tránh lừa đảo</a:t>
            </a:r>
            <a:r>
              <a:rPr lang="vi-VN" sz="1600" dirty="0">
                <a:solidFill>
                  <a:srgbClr val="121737"/>
                </a:solidFill>
              </a:rPr>
              <a:t> của Ủy Ban Cạnh Tranh và Người Tiêu Dùng Úc, 2024, Bản Quyền thuộc về Khối Thịnh Vượng Chung Úc, được cấp phép theo CC BY 4.0</a:t>
            </a:r>
            <a:endParaRPr lang="en-AU" sz="1600" dirty="0">
              <a:solidFill>
                <a:srgbClr val="121737"/>
              </a:solidFill>
            </a:endParaRPr>
          </a:p>
        </p:txBody>
      </p:sp>
      <p:sp>
        <p:nvSpPr>
          <p:cNvPr id="2" name="Rectangle 1">
            <a:extLst>
              <a:ext uri="{FF2B5EF4-FFF2-40B4-BE49-F238E27FC236}">
                <a16:creationId xmlns:a16="http://schemas.microsoft.com/office/drawing/2014/main" id="{BD15E11F-7AFE-8953-6833-0CE1426A714C}"/>
              </a:ext>
            </a:extLst>
          </p:cNvPr>
          <p:cNvSpPr/>
          <p:nvPr/>
        </p:nvSpPr>
        <p:spPr>
          <a:xfrm>
            <a:off x="-15711" y="0"/>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01B76376-A4E9-5579-2BFF-75968A72D9A4}"/>
              </a:ext>
            </a:extLst>
          </p:cNvPr>
          <p:cNvSpPr/>
          <p:nvPr/>
        </p:nvSpPr>
        <p:spPr>
          <a:xfrm>
            <a:off x="-15711" y="6344654"/>
            <a:ext cx="12192000" cy="513346"/>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94D4B14C-0110-125C-9968-B4A7C5BD988A}"/>
              </a:ext>
            </a:extLst>
          </p:cNvPr>
          <p:cNvSpPr/>
          <p:nvPr/>
        </p:nvSpPr>
        <p:spPr>
          <a:xfrm>
            <a:off x="-15711"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56FC4E9D-0597-1AD4-F999-7D8F4433A3F3}"/>
              </a:ext>
            </a:extLst>
          </p:cNvPr>
          <p:cNvSpPr/>
          <p:nvPr/>
        </p:nvSpPr>
        <p:spPr>
          <a:xfrm>
            <a:off x="11639840" y="513346"/>
            <a:ext cx="536449" cy="5831308"/>
          </a:xfrm>
          <a:prstGeom prst="rect">
            <a:avLst/>
          </a:prstGeom>
          <a:solidFill>
            <a:srgbClr val="FFFC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814359C4-CDAA-350A-1FD8-08863E09EB5C}"/>
              </a:ext>
            </a:extLst>
          </p:cNvPr>
          <p:cNvSpPr/>
          <p:nvPr/>
        </p:nvSpPr>
        <p:spPr>
          <a:xfrm>
            <a:off x="536449" y="513346"/>
            <a:ext cx="11119102" cy="583130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56948F33-F064-ABE4-225D-B50EFBCAA132}"/>
              </a:ext>
            </a:extLst>
          </p:cNvPr>
          <p:cNvSpPr/>
          <p:nvPr/>
        </p:nvSpPr>
        <p:spPr>
          <a:xfrm>
            <a:off x="11655551" y="-118872"/>
            <a:ext cx="652273" cy="632218"/>
          </a:xfrm>
          <a:prstGeom prst="rect">
            <a:avLst/>
          </a:prstGeom>
          <a:noFill/>
          <a:ln>
            <a:solidFill>
              <a:srgbClr val="0A2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4114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DIP_blue">
  <a:themeElements>
    <a:clrScheme name="Digital Inclusion Project">
      <a:dk1>
        <a:sysClr val="windowText" lastClr="000000"/>
      </a:dk1>
      <a:lt1>
        <a:sysClr val="window" lastClr="FFFFFF"/>
      </a:lt1>
      <a:dk2>
        <a:srgbClr val="0E67B2"/>
      </a:dk2>
      <a:lt2>
        <a:srgbClr val="E7E6E6"/>
      </a:lt2>
      <a:accent1>
        <a:srgbClr val="F37A6F"/>
      </a:accent1>
      <a:accent2>
        <a:srgbClr val="F8B0C9"/>
      </a:accent2>
      <a:accent3>
        <a:srgbClr val="FFD38F"/>
      </a:accent3>
      <a:accent4>
        <a:srgbClr val="F37A6F"/>
      </a:accent4>
      <a:accent5>
        <a:srgbClr val="0E67B2"/>
      </a:accent5>
      <a:accent6>
        <a:srgbClr val="70AD47"/>
      </a:accent6>
      <a:hlink>
        <a:srgbClr val="0E67B2"/>
      </a:hlink>
      <a:folHlink>
        <a:srgbClr val="F37A6F"/>
      </a:folHlink>
    </a:clrScheme>
    <a:fontScheme name="Digital Inclusion Project">
      <a:majorFont>
        <a:latin typeface="Kanit"/>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P_white">
  <a:themeElements>
    <a:clrScheme name="Digital Inclusion Project">
      <a:dk1>
        <a:sysClr val="windowText" lastClr="000000"/>
      </a:dk1>
      <a:lt1>
        <a:sysClr val="window" lastClr="FFFFFF"/>
      </a:lt1>
      <a:dk2>
        <a:srgbClr val="0E67B2"/>
      </a:dk2>
      <a:lt2>
        <a:srgbClr val="E7E6E6"/>
      </a:lt2>
      <a:accent1>
        <a:srgbClr val="F37A6F"/>
      </a:accent1>
      <a:accent2>
        <a:srgbClr val="F8B0C9"/>
      </a:accent2>
      <a:accent3>
        <a:srgbClr val="FFD38F"/>
      </a:accent3>
      <a:accent4>
        <a:srgbClr val="F37A6F"/>
      </a:accent4>
      <a:accent5>
        <a:srgbClr val="0E67B2"/>
      </a:accent5>
      <a:accent6>
        <a:srgbClr val="70AD47"/>
      </a:accent6>
      <a:hlink>
        <a:srgbClr val="0E67B2"/>
      </a:hlink>
      <a:folHlink>
        <a:srgbClr val="F37A6F"/>
      </a:folHlink>
    </a:clrScheme>
    <a:fontScheme name="Digital Inclusion Project">
      <a:majorFont>
        <a:latin typeface="Kanit"/>
        <a:ea typeface=""/>
        <a:cs typeface=""/>
      </a:majorFont>
      <a:minorFont>
        <a:latin typeface="Kan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1F0F04F5F537047B9E859B809FC98B2" ma:contentTypeVersion="18" ma:contentTypeDescription="Create a new document." ma:contentTypeScope="" ma:versionID="70e02f53a3eb13edc6e369756182c42e">
  <xsd:schema xmlns:xsd="http://www.w3.org/2001/XMLSchema" xmlns:xs="http://www.w3.org/2001/XMLSchema" xmlns:p="http://schemas.microsoft.com/office/2006/metadata/properties" xmlns:ns2="5e5d6256-5200-4c34-82a9-8b0b259790ba" xmlns:ns3="2cc45243-29f6-4a1c-995b-35ed14ae441a" targetNamespace="http://schemas.microsoft.com/office/2006/metadata/properties" ma:root="true" ma:fieldsID="71a4c43ce5a93029adf4274ec095dad0" ns2:_="" ns3:_="">
    <xsd:import namespace="5e5d6256-5200-4c34-82a9-8b0b259790ba"/>
    <xsd:import namespace="2cc45243-29f6-4a1c-995b-35ed14ae441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_Flow_SignoffStatu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d6256-5200-4c34-82a9-8b0b259790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Flow_SignoffStatus" ma:index="12" nillable="true" ma:displayName="Sign-off status" ma:internalName="Sign_x002d_off_x0020_status">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ccae8d7-56e3-403a-a6d6-462ef12788c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c45243-29f6-4a1c-995b-35ed14ae441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40f9f4e8-ea84-464f-93d8-2b64c6f0791b}" ma:internalName="TaxCatchAll" ma:showField="CatchAllData" ma:web="2cc45243-29f6-4a1c-995b-35ed14ae441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e5d6256-5200-4c34-82a9-8b0b259790ba">
      <Terms xmlns="http://schemas.microsoft.com/office/infopath/2007/PartnerControls"/>
    </lcf76f155ced4ddcb4097134ff3c332f>
    <TaxCatchAll xmlns="2cc45243-29f6-4a1c-995b-35ed14ae441a" xsi:nil="true"/>
    <_Flow_SignoffStatus xmlns="5e5d6256-5200-4c34-82a9-8b0b259790ba" xsi:nil="true"/>
  </documentManagement>
</p:properties>
</file>

<file path=customXml/itemProps1.xml><?xml version="1.0" encoding="utf-8"?>
<ds:datastoreItem xmlns:ds="http://schemas.openxmlformats.org/officeDocument/2006/customXml" ds:itemID="{43DC8E8C-648C-4711-B5E0-28A8D4AFB465}">
  <ds:schemaRefs>
    <ds:schemaRef ds:uri="http://schemas.microsoft.com/sharepoint/v3/contenttype/forms"/>
  </ds:schemaRefs>
</ds:datastoreItem>
</file>

<file path=customXml/itemProps2.xml><?xml version="1.0" encoding="utf-8"?>
<ds:datastoreItem xmlns:ds="http://schemas.openxmlformats.org/officeDocument/2006/customXml" ds:itemID="{22394036-1F97-4BBE-B2EA-30BF1A7B0288}">
  <ds:schemaRefs>
    <ds:schemaRef ds:uri="2cc45243-29f6-4a1c-995b-35ed14ae441a"/>
    <ds:schemaRef ds:uri="5e5d6256-5200-4c34-82a9-8b0b259790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47C5BED-54A4-44C0-805C-43D0358E0A50}">
  <ds:schemaRefs>
    <ds:schemaRef ds:uri="2cc45243-29f6-4a1c-995b-35ed14ae441a"/>
    <ds:schemaRef ds:uri="5e5d6256-5200-4c34-82a9-8b0b259790b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1064</TotalTime>
  <Words>3203</Words>
  <Application>Microsoft Office PowerPoint</Application>
  <PresentationFormat>Widescreen</PresentationFormat>
  <Paragraphs>237</Paragraphs>
  <Slides>33</Slides>
  <Notes>33</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33</vt:i4>
      </vt:variant>
    </vt:vector>
  </HeadingPairs>
  <TitlesOfParts>
    <vt:vector size="43" baseType="lpstr">
      <vt:lpstr>Aptos</vt:lpstr>
      <vt:lpstr>Aptos Display</vt:lpstr>
      <vt:lpstr>Arial</vt:lpstr>
      <vt:lpstr>Calibri</vt:lpstr>
      <vt:lpstr>Kanit</vt:lpstr>
      <vt:lpstr>Times New Roman</vt:lpstr>
      <vt:lpstr>Wingdings</vt:lpstr>
      <vt:lpstr>Office Theme</vt:lpstr>
      <vt:lpstr>1_DIP_blue</vt:lpstr>
      <vt:lpstr>DIP_white</vt:lpstr>
      <vt:lpstr>Chào Mừng Đến Với Thảo Luận cùng Tình Nguyện Viên Cộng Đồng về: Lừa Đảo</vt:lpstr>
      <vt:lpstr>Lời Tri Ân đến Đất Nước</vt:lpstr>
      <vt:lpstr>Tổng quan</vt:lpstr>
      <vt:lpstr>PowerPoint Presentation</vt:lpstr>
      <vt:lpstr>PowerPoint Presentation</vt:lpstr>
      <vt:lpstr>Hãy tự bảo vệ mình bằng ba bước sau:</vt:lpstr>
      <vt:lpstr>Lừa đảo là gì?</vt:lpstr>
      <vt:lpstr>PowerPoint Presentation</vt:lpstr>
      <vt:lpstr>PowerPoint Presentation</vt:lpstr>
      <vt:lpstr>PowerPoint Presentation</vt:lpstr>
      <vt:lpstr>Bài Kiểm Tra Lừa Đảo!</vt:lpstr>
      <vt:lpstr>Bài Kiểm Tra Lừa Đảo!</vt:lpstr>
      <vt:lpstr>Lừa đảo qua SMS – Thêm ví dụ!</vt:lpstr>
      <vt:lpstr>Lừa Đảo Tình Cảm</vt:lpstr>
      <vt:lpstr>PowerPoint Presentation</vt:lpstr>
      <vt:lpstr>Lừa Đảo Tấn Công Giả Mạo</vt:lpstr>
      <vt:lpstr>PowerPoint Presentation</vt:lpstr>
      <vt:lpstr>PowerPoint Presentation</vt:lpstr>
      <vt:lpstr>PowerPoint Presentation</vt:lpstr>
      <vt:lpstr>Nhiều Trang Web Giả Mạo đã được tạo ra</vt:lpstr>
      <vt:lpstr>Lừa đảo cờ bạc: Lừa đảo cờ bạc trực tuyến</vt:lpstr>
      <vt:lpstr>PowerPoint Presentation</vt:lpstr>
      <vt:lpstr>Chia sẻ trên mạng xã hội</vt:lpstr>
      <vt:lpstr>Lừa Đảo Mua Bán - Quảng Cáo Giả Mạo</vt:lpstr>
      <vt:lpstr>PowerPoint Presentation</vt:lpstr>
      <vt:lpstr>PowerPoint Presentation</vt:lpstr>
      <vt:lpstr>Lời khuyên để đảm bảo an toàn trực tuyến</vt:lpstr>
      <vt:lpstr>PowerPoint Presentation</vt:lpstr>
      <vt:lpstr>PowerPoint Presentation</vt:lpstr>
      <vt:lpstr>PowerPoint Presentation</vt:lpstr>
      <vt:lpstr>Bạn đang tìm kiếm khóa đào tạo Kỹ Năng Số?</vt:lpstr>
      <vt:lpstr>Bạn có muốn trở thành Tình Nguyện Viên Cộng Đồng?</vt:lpstr>
      <vt:lpstr>Xin cảm ơn!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Đến Với Thảo Luận Tình Nguyện Viên Cộng Đồng: Lừa Đảo</dc:title>
  <dc:creator>Elliot Sawers</dc:creator>
  <cp:lastModifiedBy>Admin Admin</cp:lastModifiedBy>
  <cp:revision>62</cp:revision>
  <cp:lastPrinted>2026-01-28T07:15:48Z</cp:lastPrinted>
  <dcterms:created xsi:type="dcterms:W3CDTF">2025-12-01T00:17:26Z</dcterms:created>
  <dcterms:modified xsi:type="dcterms:W3CDTF">2026-03-11T04:15:48Z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0x01010071F0F04F5F537047B9E859B809FC98B2</vt:lpwstr>
  </property>
</Properties>
</file>