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3" r:id="rId6"/>
  </p:sldMasterIdLst>
  <p:notesMasterIdLst>
    <p:notesMasterId r:id="rId40"/>
  </p:notesMasterIdLst>
  <p:sldIdLst>
    <p:sldId id="276" r:id="rId7"/>
    <p:sldId id="257" r:id="rId8"/>
    <p:sldId id="516" r:id="rId9"/>
    <p:sldId id="267" r:id="rId10"/>
    <p:sldId id="517" r:id="rId11"/>
    <p:sldId id="518" r:id="rId12"/>
    <p:sldId id="519" r:id="rId13"/>
    <p:sldId id="262" r:id="rId14"/>
    <p:sldId id="508" r:id="rId15"/>
    <p:sldId id="263" r:id="rId16"/>
    <p:sldId id="485" r:id="rId17"/>
    <p:sldId id="504" r:id="rId18"/>
    <p:sldId id="441" r:id="rId19"/>
    <p:sldId id="499" r:id="rId20"/>
    <p:sldId id="264" r:id="rId21"/>
    <p:sldId id="498" r:id="rId22"/>
    <p:sldId id="265" r:id="rId23"/>
    <p:sldId id="507" r:id="rId24"/>
    <p:sldId id="266" r:id="rId25"/>
    <p:sldId id="497" r:id="rId26"/>
    <p:sldId id="509" r:id="rId27"/>
    <p:sldId id="273" r:id="rId28"/>
    <p:sldId id="524" r:id="rId29"/>
    <p:sldId id="525" r:id="rId30"/>
    <p:sldId id="268" r:id="rId31"/>
    <p:sldId id="520" r:id="rId32"/>
    <p:sldId id="383" r:id="rId33"/>
    <p:sldId id="269" r:id="rId34"/>
    <p:sldId id="270" r:id="rId35"/>
    <p:sldId id="272" r:id="rId36"/>
    <p:sldId id="522" r:id="rId37"/>
    <p:sldId id="523" r:id="rId38"/>
    <p:sldId id="514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5732DAA-4FB8-079B-C37F-B424301A7BEC}" name="Zeina Jamaleddine" initials="ZJ" userId="S::zeina@wacoss.org.au::efd4763c-cc18-471b-9b7f-8b9d017c5f1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5959"/>
    <a:srgbClr val="0A2391"/>
    <a:srgbClr val="022091"/>
    <a:srgbClr val="FF742D"/>
    <a:srgbClr val="FFEB51"/>
    <a:srgbClr val="111536"/>
    <a:srgbClr val="134C91"/>
    <a:srgbClr val="121737"/>
    <a:srgbClr val="37C5F5"/>
    <a:srgbClr val="FFFC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658635-5D65-4F66-8F6A-69706F42E8AB}" v="31" dt="2026-03-10T00:30:15.796"/>
    <p1510:client id="{C5BB9A20-020E-4B67-8CA2-3AEEE4D0013C}" v="14" dt="2026-03-09T01:00:03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6485" autoAdjust="0"/>
  </p:normalViewPr>
  <p:slideViewPr>
    <p:cSldViewPr snapToGrid="0">
      <p:cViewPr>
        <p:scale>
          <a:sx n="93" d="100"/>
          <a:sy n="93" d="100"/>
        </p:scale>
        <p:origin x="-660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40" d="100"/>
          <a:sy n="140" d="100"/>
        </p:scale>
        <p:origin x="2640" y="-19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intia Lee" userId="603f556c0df18cb4" providerId="LiveId" clId="{705B7835-E61B-470C-A4B7-F43420A01F25}"/>
    <pc:docChg chg="undo custSel modSld">
      <pc:chgData name="Cintia Lee" userId="603f556c0df18cb4" providerId="LiveId" clId="{705B7835-E61B-470C-A4B7-F43420A01F25}" dt="2026-03-09T03:45:06.506" v="9292" actId="20577"/>
      <pc:docMkLst>
        <pc:docMk/>
      </pc:docMkLst>
      <pc:sldChg chg="modSp mod">
        <pc:chgData name="Cintia Lee" userId="603f556c0df18cb4" providerId="LiveId" clId="{705B7835-E61B-470C-A4B7-F43420A01F25}" dt="2026-03-08T23:08:02.960" v="273" actId="20577"/>
        <pc:sldMkLst>
          <pc:docMk/>
          <pc:sldMk cId="227624088" sldId="257"/>
        </pc:sldMkLst>
        <pc:spChg chg="mod">
          <ac:chgData name="Cintia Lee" userId="603f556c0df18cb4" providerId="LiveId" clId="{705B7835-E61B-470C-A4B7-F43420A01F25}" dt="2026-03-08T23:08:02.960" v="273" actId="20577"/>
          <ac:spMkLst>
            <pc:docMk/>
            <pc:sldMk cId="227624088" sldId="257"/>
            <ac:spMk id="2" creationId="{031DB78F-0B99-C6D1-7BDC-4F473938E42E}"/>
          </ac:spMkLst>
        </pc:spChg>
      </pc:sldChg>
      <pc:sldChg chg="modSp mod">
        <pc:chgData name="Cintia Lee" userId="603f556c0df18cb4" providerId="LiveId" clId="{705B7835-E61B-470C-A4B7-F43420A01F25}" dt="2026-03-08T22:59:02.249" v="96" actId="20577"/>
        <pc:sldMkLst>
          <pc:docMk/>
          <pc:sldMk cId="2210907597" sldId="262"/>
        </pc:sldMkLst>
        <pc:spChg chg="mod">
          <ac:chgData name="Cintia Lee" userId="603f556c0df18cb4" providerId="LiveId" clId="{705B7835-E61B-470C-A4B7-F43420A01F25}" dt="2026-03-08T22:59:02.249" v="96" actId="20577"/>
          <ac:spMkLst>
            <pc:docMk/>
            <pc:sldMk cId="2210907597" sldId="262"/>
            <ac:spMk id="6" creationId="{21C18B54-2D8B-0B30-7446-9F46BFC37912}"/>
          </ac:spMkLst>
        </pc:spChg>
      </pc:sldChg>
      <pc:sldChg chg="modSp mod">
        <pc:chgData name="Cintia Lee" userId="603f556c0df18cb4" providerId="LiveId" clId="{705B7835-E61B-470C-A4B7-F43420A01F25}" dt="2026-03-08T23:14:02.965" v="635" actId="20577"/>
        <pc:sldMkLst>
          <pc:docMk/>
          <pc:sldMk cId="3382035534" sldId="263"/>
        </pc:sldMkLst>
        <pc:spChg chg="mod">
          <ac:chgData name="Cintia Lee" userId="603f556c0df18cb4" providerId="LiveId" clId="{705B7835-E61B-470C-A4B7-F43420A01F25}" dt="2026-03-08T23:14:02.965" v="635" actId="20577"/>
          <ac:spMkLst>
            <pc:docMk/>
            <pc:sldMk cId="3382035534" sldId="263"/>
            <ac:spMk id="3" creationId="{FCDE3961-ACA0-D35C-A6AB-12A4709960A5}"/>
          </ac:spMkLst>
        </pc:spChg>
        <pc:spChg chg="mod">
          <ac:chgData name="Cintia Lee" userId="603f556c0df18cb4" providerId="LiveId" clId="{705B7835-E61B-470C-A4B7-F43420A01F25}" dt="2026-03-08T23:13:14.083" v="541" actId="27636"/>
          <ac:spMkLst>
            <pc:docMk/>
            <pc:sldMk cId="3382035534" sldId="263"/>
            <ac:spMk id="10" creationId="{7BB3E6D3-01DD-51A6-8558-19F733D05F22}"/>
          </ac:spMkLst>
        </pc:spChg>
      </pc:sldChg>
      <pc:sldChg chg="modSp mod">
        <pc:chgData name="Cintia Lee" userId="603f556c0df18cb4" providerId="LiveId" clId="{705B7835-E61B-470C-A4B7-F43420A01F25}" dt="2026-03-08T23:33:58.397" v="1560" actId="20577"/>
        <pc:sldMkLst>
          <pc:docMk/>
          <pc:sldMk cId="2103461358" sldId="264"/>
        </pc:sldMkLst>
        <pc:spChg chg="mod">
          <ac:chgData name="Cintia Lee" userId="603f556c0df18cb4" providerId="LiveId" clId="{705B7835-E61B-470C-A4B7-F43420A01F25}" dt="2026-03-08T23:33:58.397" v="1560" actId="20577"/>
          <ac:spMkLst>
            <pc:docMk/>
            <pc:sldMk cId="2103461358" sldId="264"/>
            <ac:spMk id="3" creationId="{F3431A43-5AD4-4242-FE6E-2B6CBAF51852}"/>
          </ac:spMkLst>
        </pc:spChg>
        <pc:spChg chg="mod">
          <ac:chgData name="Cintia Lee" userId="603f556c0df18cb4" providerId="LiveId" clId="{705B7835-E61B-470C-A4B7-F43420A01F25}" dt="2026-03-08T23:29:28.018" v="1196" actId="1076"/>
          <ac:spMkLst>
            <pc:docMk/>
            <pc:sldMk cId="2103461358" sldId="264"/>
            <ac:spMk id="5" creationId="{0FAFFEFB-4431-C7F5-D3DB-76818E3E004A}"/>
          </ac:spMkLst>
        </pc:spChg>
        <pc:spChg chg="mod">
          <ac:chgData name="Cintia Lee" userId="603f556c0df18cb4" providerId="LiveId" clId="{705B7835-E61B-470C-A4B7-F43420A01F25}" dt="2026-03-08T23:32:26.209" v="1423" actId="20577"/>
          <ac:spMkLst>
            <pc:docMk/>
            <pc:sldMk cId="2103461358" sldId="264"/>
            <ac:spMk id="6" creationId="{32BAC3F1-FE76-D113-6599-568370F72B2F}"/>
          </ac:spMkLst>
        </pc:spChg>
      </pc:sldChg>
      <pc:sldChg chg="modSp mod">
        <pc:chgData name="Cintia Lee" userId="603f556c0df18cb4" providerId="LiveId" clId="{705B7835-E61B-470C-A4B7-F43420A01F25}" dt="2026-03-08T23:41:26.461" v="2200" actId="20577"/>
        <pc:sldMkLst>
          <pc:docMk/>
          <pc:sldMk cId="2101557160" sldId="265"/>
        </pc:sldMkLst>
        <pc:spChg chg="mod">
          <ac:chgData name="Cintia Lee" userId="603f556c0df18cb4" providerId="LiveId" clId="{705B7835-E61B-470C-A4B7-F43420A01F25}" dt="2026-03-08T23:41:26.461" v="2200" actId="20577"/>
          <ac:spMkLst>
            <pc:docMk/>
            <pc:sldMk cId="2101557160" sldId="265"/>
            <ac:spMk id="3" creationId="{5BC58F7C-00F6-90DF-1CCF-01DCBF3ACAA8}"/>
          </ac:spMkLst>
        </pc:spChg>
        <pc:spChg chg="mod">
          <ac:chgData name="Cintia Lee" userId="603f556c0df18cb4" providerId="LiveId" clId="{705B7835-E61B-470C-A4B7-F43420A01F25}" dt="2026-03-08T23:40:03.933" v="2051" actId="20577"/>
          <ac:spMkLst>
            <pc:docMk/>
            <pc:sldMk cId="2101557160" sldId="265"/>
            <ac:spMk id="7" creationId="{0942140E-2F9E-B5F9-E1D1-30D3A7625004}"/>
          </ac:spMkLst>
        </pc:spChg>
      </pc:sldChg>
      <pc:sldChg chg="modSp mod">
        <pc:chgData name="Cintia Lee" userId="603f556c0df18cb4" providerId="LiveId" clId="{705B7835-E61B-470C-A4B7-F43420A01F25}" dt="2026-03-08T23:42:27.889" v="2285" actId="20577"/>
        <pc:sldMkLst>
          <pc:docMk/>
          <pc:sldMk cId="3304449277" sldId="266"/>
        </pc:sldMkLst>
        <pc:spChg chg="mod">
          <ac:chgData name="Cintia Lee" userId="603f556c0df18cb4" providerId="LiveId" clId="{705B7835-E61B-470C-A4B7-F43420A01F25}" dt="2026-03-08T23:42:27.889" v="2285" actId="20577"/>
          <ac:spMkLst>
            <pc:docMk/>
            <pc:sldMk cId="3304449277" sldId="266"/>
            <ac:spMk id="3" creationId="{54A209D9-06A1-C6DC-55EE-3B665417FAC6}"/>
          </ac:spMkLst>
        </pc:spChg>
      </pc:sldChg>
      <pc:sldChg chg="modSp mod">
        <pc:chgData name="Cintia Lee" userId="603f556c0df18cb4" providerId="LiveId" clId="{705B7835-E61B-470C-A4B7-F43420A01F25}" dt="2026-03-09T00:17:26.026" v="4557" actId="27636"/>
        <pc:sldMkLst>
          <pc:docMk/>
          <pc:sldMk cId="1777353666" sldId="268"/>
        </pc:sldMkLst>
        <pc:spChg chg="mod">
          <ac:chgData name="Cintia Lee" userId="603f556c0df18cb4" providerId="LiveId" clId="{705B7835-E61B-470C-A4B7-F43420A01F25}" dt="2026-03-09T00:17:26.026" v="4557" actId="27636"/>
          <ac:spMkLst>
            <pc:docMk/>
            <pc:sldMk cId="1777353666" sldId="268"/>
            <ac:spMk id="3" creationId="{72F15E1C-54B7-1EA4-1B01-3C9525FEE3F9}"/>
          </ac:spMkLst>
        </pc:spChg>
      </pc:sldChg>
      <pc:sldChg chg="modSp mod">
        <pc:chgData name="Cintia Lee" userId="603f556c0df18cb4" providerId="LiveId" clId="{705B7835-E61B-470C-A4B7-F43420A01F25}" dt="2026-03-09T00:30:54.160" v="5352" actId="27636"/>
        <pc:sldMkLst>
          <pc:docMk/>
          <pc:sldMk cId="1092492223" sldId="269"/>
        </pc:sldMkLst>
        <pc:spChg chg="mod">
          <ac:chgData name="Cintia Lee" userId="603f556c0df18cb4" providerId="LiveId" clId="{705B7835-E61B-470C-A4B7-F43420A01F25}" dt="2026-03-09T00:30:54.160" v="5352" actId="27636"/>
          <ac:spMkLst>
            <pc:docMk/>
            <pc:sldMk cId="1092492223" sldId="269"/>
            <ac:spMk id="3" creationId="{1173593F-E90B-B8EB-5F9D-41119CF51FA0}"/>
          </ac:spMkLst>
        </pc:spChg>
      </pc:sldChg>
      <pc:sldChg chg="modSp mod">
        <pc:chgData name="Cintia Lee" userId="603f556c0df18cb4" providerId="LiveId" clId="{705B7835-E61B-470C-A4B7-F43420A01F25}" dt="2026-03-09T00:33:26.191" v="5504" actId="20577"/>
        <pc:sldMkLst>
          <pc:docMk/>
          <pc:sldMk cId="2737697685" sldId="270"/>
        </pc:sldMkLst>
        <pc:spChg chg="mod">
          <ac:chgData name="Cintia Lee" userId="603f556c0df18cb4" providerId="LiveId" clId="{705B7835-E61B-470C-A4B7-F43420A01F25}" dt="2026-03-09T00:33:26.191" v="5504" actId="20577"/>
          <ac:spMkLst>
            <pc:docMk/>
            <pc:sldMk cId="2737697685" sldId="270"/>
            <ac:spMk id="3" creationId="{1E396502-43A8-0D85-96EA-1E915ACC43A0}"/>
          </ac:spMkLst>
        </pc:spChg>
      </pc:sldChg>
      <pc:sldChg chg="modSp mod">
        <pc:chgData name="Cintia Lee" userId="603f556c0df18cb4" providerId="LiveId" clId="{705B7835-E61B-470C-A4B7-F43420A01F25}" dt="2026-03-09T00:44:24.327" v="5736" actId="20577"/>
        <pc:sldMkLst>
          <pc:docMk/>
          <pc:sldMk cId="884924441" sldId="272"/>
        </pc:sldMkLst>
        <pc:spChg chg="mod">
          <ac:chgData name="Cintia Lee" userId="603f556c0df18cb4" providerId="LiveId" clId="{705B7835-E61B-470C-A4B7-F43420A01F25}" dt="2026-03-09T00:44:24.327" v="5736" actId="20577"/>
          <ac:spMkLst>
            <pc:docMk/>
            <pc:sldMk cId="884924441" sldId="272"/>
            <ac:spMk id="3" creationId="{6D0A7971-2A3F-8F9A-5BFC-8BA6FC3D0C2E}"/>
          </ac:spMkLst>
        </pc:spChg>
      </pc:sldChg>
      <pc:sldChg chg="modSp mod">
        <pc:chgData name="Cintia Lee" userId="603f556c0df18cb4" providerId="LiveId" clId="{705B7835-E61B-470C-A4B7-F43420A01F25}" dt="2026-03-09T00:02:14.388" v="3413" actId="20577"/>
        <pc:sldMkLst>
          <pc:docMk/>
          <pc:sldMk cId="2128807666" sldId="273"/>
        </pc:sldMkLst>
        <pc:spChg chg="mod">
          <ac:chgData name="Cintia Lee" userId="603f556c0df18cb4" providerId="LiveId" clId="{705B7835-E61B-470C-A4B7-F43420A01F25}" dt="2026-03-09T00:00:15.095" v="3243" actId="27636"/>
          <ac:spMkLst>
            <pc:docMk/>
            <pc:sldMk cId="2128807666" sldId="273"/>
            <ac:spMk id="2" creationId="{5B77BF46-F75A-B295-152E-55BAF09A9842}"/>
          </ac:spMkLst>
        </pc:spChg>
        <pc:spChg chg="mod">
          <ac:chgData name="Cintia Lee" userId="603f556c0df18cb4" providerId="LiveId" clId="{705B7835-E61B-470C-A4B7-F43420A01F25}" dt="2026-03-09T00:02:14.388" v="3413" actId="20577"/>
          <ac:spMkLst>
            <pc:docMk/>
            <pc:sldMk cId="2128807666" sldId="273"/>
            <ac:spMk id="3" creationId="{56C7F29A-D44C-3014-6B10-159CF26DE9EE}"/>
          </ac:spMkLst>
        </pc:spChg>
      </pc:sldChg>
      <pc:sldChg chg="modSp mod modNotes">
        <pc:chgData name="Cintia Lee" userId="603f556c0df18cb4" providerId="LiveId" clId="{705B7835-E61B-470C-A4B7-F43420A01F25}" dt="2026-03-09T03:45:06.506" v="9292" actId="20577"/>
        <pc:sldMkLst>
          <pc:docMk/>
          <pc:sldMk cId="703056166" sldId="383"/>
        </pc:sldMkLst>
        <pc:spChg chg="mod">
          <ac:chgData name="Cintia Lee" userId="603f556c0df18cb4" providerId="LiveId" clId="{705B7835-E61B-470C-A4B7-F43420A01F25}" dt="2026-03-09T00:26:16.269" v="5050" actId="20577"/>
          <ac:spMkLst>
            <pc:docMk/>
            <pc:sldMk cId="703056166" sldId="383"/>
            <ac:spMk id="5" creationId="{7626D81F-D180-DEAF-414E-38AF6C90DE63}"/>
          </ac:spMkLst>
        </pc:spChg>
        <pc:graphicFrameChg chg="mod modGraphic">
          <ac:chgData name="Cintia Lee" userId="603f556c0df18cb4" providerId="LiveId" clId="{705B7835-E61B-470C-A4B7-F43420A01F25}" dt="2026-03-09T00:26:55.542" v="5125" actId="20577"/>
          <ac:graphicFrameMkLst>
            <pc:docMk/>
            <pc:sldMk cId="703056166" sldId="383"/>
            <ac:graphicFrameMk id="10" creationId="{2D874D53-55FC-A4E7-485A-F44D7E3139AA}"/>
          </ac:graphicFrameMkLst>
        </pc:graphicFrameChg>
      </pc:sldChg>
      <pc:sldChg chg="modNotes">
        <pc:chgData name="Cintia Lee" userId="603f556c0df18cb4" providerId="LiveId" clId="{705B7835-E61B-470C-A4B7-F43420A01F25}" dt="2026-03-09T03:25:55.641" v="7236" actId="20577"/>
        <pc:sldMkLst>
          <pc:docMk/>
          <pc:sldMk cId="1802180122" sldId="441"/>
        </pc:sldMkLst>
      </pc:sldChg>
      <pc:sldChg chg="modSp mod modNotes">
        <pc:chgData name="Cintia Lee" userId="603f556c0df18cb4" providerId="LiveId" clId="{705B7835-E61B-470C-A4B7-F43420A01F25}" dt="2026-03-09T03:34:53.603" v="7927" actId="20577"/>
        <pc:sldMkLst>
          <pc:docMk/>
          <pc:sldMk cId="3288739023" sldId="485"/>
        </pc:sldMkLst>
        <pc:spChg chg="mod">
          <ac:chgData name="Cintia Lee" userId="603f556c0df18cb4" providerId="LiveId" clId="{705B7835-E61B-470C-A4B7-F43420A01F25}" dt="2026-03-08T23:20:33.256" v="813" actId="20577"/>
          <ac:spMkLst>
            <pc:docMk/>
            <pc:sldMk cId="3288739023" sldId="485"/>
            <ac:spMk id="18" creationId="{779A707D-B9AB-88A5-FDE9-F83AE647EB03}"/>
          </ac:spMkLst>
        </pc:spChg>
        <pc:spChg chg="mod">
          <ac:chgData name="Cintia Lee" userId="603f556c0df18cb4" providerId="LiveId" clId="{705B7835-E61B-470C-A4B7-F43420A01F25}" dt="2026-03-08T23:20:08.503" v="808" actId="20577"/>
          <ac:spMkLst>
            <pc:docMk/>
            <pc:sldMk cId="3288739023" sldId="485"/>
            <ac:spMk id="49154" creationId="{6B0344B1-5264-29BF-99F4-B41E5EB12B75}"/>
          </ac:spMkLst>
        </pc:spChg>
        <pc:picChg chg="mod">
          <ac:chgData name="Cintia Lee" userId="603f556c0df18cb4" providerId="LiveId" clId="{705B7835-E61B-470C-A4B7-F43420A01F25}" dt="2026-03-09T01:00:03.753" v="6701" actId="1076"/>
          <ac:picMkLst>
            <pc:docMk/>
            <pc:sldMk cId="3288739023" sldId="485"/>
            <ac:picMk id="4" creationId="{F46F1651-B326-3A26-8FF8-17AE1AE50E74}"/>
          </ac:picMkLst>
        </pc:picChg>
      </pc:sldChg>
      <pc:sldChg chg="modSp mod">
        <pc:chgData name="Cintia Lee" userId="603f556c0df18cb4" providerId="LiveId" clId="{705B7835-E61B-470C-A4B7-F43420A01F25}" dt="2026-03-08T23:45:38.315" v="2574" actId="20577"/>
        <pc:sldMkLst>
          <pc:docMk/>
          <pc:sldMk cId="357009795" sldId="497"/>
        </pc:sldMkLst>
        <pc:spChg chg="mod">
          <ac:chgData name="Cintia Lee" userId="603f556c0df18cb4" providerId="LiveId" clId="{705B7835-E61B-470C-A4B7-F43420A01F25}" dt="2026-03-08T23:42:57.607" v="2323" actId="20577"/>
          <ac:spMkLst>
            <pc:docMk/>
            <pc:sldMk cId="357009795" sldId="497"/>
            <ac:spMk id="2" creationId="{B8639F41-626A-050B-F482-E378DCF7174D}"/>
          </ac:spMkLst>
        </pc:spChg>
        <pc:spChg chg="mod">
          <ac:chgData name="Cintia Lee" userId="603f556c0df18cb4" providerId="LiveId" clId="{705B7835-E61B-470C-A4B7-F43420A01F25}" dt="2026-03-08T23:45:38.315" v="2574" actId="20577"/>
          <ac:spMkLst>
            <pc:docMk/>
            <pc:sldMk cId="357009795" sldId="497"/>
            <ac:spMk id="9" creationId="{12346186-C9D8-5984-13FC-1F64977017EA}"/>
          </ac:spMkLst>
        </pc:spChg>
      </pc:sldChg>
      <pc:sldChg chg="modSp mod">
        <pc:chgData name="Cintia Lee" userId="603f556c0df18cb4" providerId="LiveId" clId="{705B7835-E61B-470C-A4B7-F43420A01F25}" dt="2026-03-08T23:39:35.936" v="2032" actId="20577"/>
        <pc:sldMkLst>
          <pc:docMk/>
          <pc:sldMk cId="1456221644" sldId="498"/>
        </pc:sldMkLst>
        <pc:spChg chg="mod">
          <ac:chgData name="Cintia Lee" userId="603f556c0df18cb4" providerId="LiveId" clId="{705B7835-E61B-470C-A4B7-F43420A01F25}" dt="2026-03-08T23:35:50.983" v="1619" actId="20577"/>
          <ac:spMkLst>
            <pc:docMk/>
            <pc:sldMk cId="1456221644" sldId="498"/>
            <ac:spMk id="2" creationId="{9E44A617-8FB2-2F2E-2CE6-0DAFF8179DF9}"/>
          </ac:spMkLst>
        </pc:spChg>
        <pc:spChg chg="mod">
          <ac:chgData name="Cintia Lee" userId="603f556c0df18cb4" providerId="LiveId" clId="{705B7835-E61B-470C-A4B7-F43420A01F25}" dt="2026-03-08T23:39:35.936" v="2032" actId="20577"/>
          <ac:spMkLst>
            <pc:docMk/>
            <pc:sldMk cId="1456221644" sldId="498"/>
            <ac:spMk id="9" creationId="{C3731FAE-2B01-DBA5-7423-2C5B0BF4315B}"/>
          </ac:spMkLst>
        </pc:spChg>
      </pc:sldChg>
      <pc:sldChg chg="modSp mod modNotes">
        <pc:chgData name="Cintia Lee" userId="603f556c0df18cb4" providerId="LiveId" clId="{705B7835-E61B-470C-A4B7-F43420A01F25}" dt="2026-03-09T03:33:35.403" v="7782" actId="20577"/>
        <pc:sldMkLst>
          <pc:docMk/>
          <pc:sldMk cId="1199432273" sldId="499"/>
        </pc:sldMkLst>
        <pc:spChg chg="mod">
          <ac:chgData name="Cintia Lee" userId="603f556c0df18cb4" providerId="LiveId" clId="{705B7835-E61B-470C-A4B7-F43420A01F25}" dt="2026-03-08T23:26:52.190" v="1003" actId="20577"/>
          <ac:spMkLst>
            <pc:docMk/>
            <pc:sldMk cId="1199432273" sldId="499"/>
            <ac:spMk id="2" creationId="{B567E13F-D478-88E4-760F-5A82371BF55F}"/>
          </ac:spMkLst>
        </pc:spChg>
        <pc:spChg chg="mod">
          <ac:chgData name="Cintia Lee" userId="603f556c0df18cb4" providerId="LiveId" clId="{705B7835-E61B-470C-A4B7-F43420A01F25}" dt="2026-03-08T23:31:40.086" v="1391" actId="20577"/>
          <ac:spMkLst>
            <pc:docMk/>
            <pc:sldMk cId="1199432273" sldId="499"/>
            <ac:spMk id="9" creationId="{1301F653-1340-1A0A-F8EB-F83BA3C4905D}"/>
          </ac:spMkLst>
        </pc:spChg>
      </pc:sldChg>
      <pc:sldChg chg="modSp mod">
        <pc:chgData name="Cintia Lee" userId="603f556c0df18cb4" providerId="LiveId" clId="{705B7835-E61B-470C-A4B7-F43420A01F25}" dt="2026-03-08T23:24:23.428" v="985" actId="20577"/>
        <pc:sldMkLst>
          <pc:docMk/>
          <pc:sldMk cId="1940148582" sldId="504"/>
        </pc:sldMkLst>
        <pc:spChg chg="mod">
          <ac:chgData name="Cintia Lee" userId="603f556c0df18cb4" providerId="LiveId" clId="{705B7835-E61B-470C-A4B7-F43420A01F25}" dt="2026-03-08T23:24:23.428" v="985" actId="20577"/>
          <ac:spMkLst>
            <pc:docMk/>
            <pc:sldMk cId="1940148582" sldId="504"/>
            <ac:spMk id="5" creationId="{10225DC5-E060-68BB-621F-822AFCDB6827}"/>
          </ac:spMkLst>
        </pc:spChg>
        <pc:spChg chg="mod">
          <ac:chgData name="Cintia Lee" userId="603f556c0df18cb4" providerId="LiveId" clId="{705B7835-E61B-470C-A4B7-F43420A01F25}" dt="2026-03-08T23:21:00.133" v="848" actId="20577"/>
          <ac:spMkLst>
            <pc:docMk/>
            <pc:sldMk cId="1940148582" sldId="504"/>
            <ac:spMk id="18" creationId="{8EAEDC39-6609-87A9-D8D6-A184832A9DBC}"/>
          </ac:spMkLst>
        </pc:spChg>
        <pc:spChg chg="mod">
          <ac:chgData name="Cintia Lee" userId="603f556c0df18cb4" providerId="LiveId" clId="{705B7835-E61B-470C-A4B7-F43420A01F25}" dt="2026-03-08T23:20:51.738" v="815" actId="14100"/>
          <ac:spMkLst>
            <pc:docMk/>
            <pc:sldMk cId="1940148582" sldId="504"/>
            <ac:spMk id="49154" creationId="{A6E06545-FA9C-D885-006A-994A8657B45F}"/>
          </ac:spMkLst>
        </pc:spChg>
      </pc:sldChg>
      <pc:sldChg chg="modSp mod">
        <pc:chgData name="Cintia Lee" userId="603f556c0df18cb4" providerId="LiveId" clId="{705B7835-E61B-470C-A4B7-F43420A01F25}" dt="2026-03-08T23:12:46.453" v="493" actId="20577"/>
        <pc:sldMkLst>
          <pc:docMk/>
          <pc:sldMk cId="264114956" sldId="508"/>
        </pc:sldMkLst>
        <pc:spChg chg="mod">
          <ac:chgData name="Cintia Lee" userId="603f556c0df18cb4" providerId="LiveId" clId="{705B7835-E61B-470C-A4B7-F43420A01F25}" dt="2026-03-08T23:12:46.453" v="493" actId="20577"/>
          <ac:spMkLst>
            <pc:docMk/>
            <pc:sldMk cId="264114956" sldId="508"/>
            <ac:spMk id="3" creationId="{3F31CEF8-63C1-3DF6-9C92-071175CB56C4}"/>
          </ac:spMkLst>
        </pc:spChg>
        <pc:spChg chg="mod">
          <ac:chgData name="Cintia Lee" userId="603f556c0df18cb4" providerId="LiveId" clId="{705B7835-E61B-470C-A4B7-F43420A01F25}" dt="2026-03-08T22:56:11.171" v="33" actId="20577"/>
          <ac:spMkLst>
            <pc:docMk/>
            <pc:sldMk cId="264114956" sldId="508"/>
            <ac:spMk id="6" creationId="{949D56E8-8736-30CC-7B12-BDEBAD63DD68}"/>
          </ac:spMkLst>
        </pc:spChg>
      </pc:sldChg>
      <pc:sldChg chg="modSp mod">
        <pc:chgData name="Cintia Lee" userId="603f556c0df18cb4" providerId="LiveId" clId="{705B7835-E61B-470C-A4B7-F43420A01F25}" dt="2026-03-08T23:57:42.496" v="3159" actId="20577"/>
        <pc:sldMkLst>
          <pc:docMk/>
          <pc:sldMk cId="3663680918" sldId="509"/>
        </pc:sldMkLst>
        <pc:spChg chg="mod">
          <ac:chgData name="Cintia Lee" userId="603f556c0df18cb4" providerId="LiveId" clId="{705B7835-E61B-470C-A4B7-F43420A01F25}" dt="2026-03-08T23:48:31.412" v="2628" actId="114"/>
          <ac:spMkLst>
            <pc:docMk/>
            <pc:sldMk cId="3663680918" sldId="509"/>
            <ac:spMk id="2" creationId="{3FE5E5E9-ADB0-F587-A642-43B69552A05F}"/>
          </ac:spMkLst>
        </pc:spChg>
        <pc:spChg chg="mod">
          <ac:chgData name="Cintia Lee" userId="603f556c0df18cb4" providerId="LiveId" clId="{705B7835-E61B-470C-A4B7-F43420A01F25}" dt="2026-03-08T23:57:42.496" v="3159" actId="20577"/>
          <ac:spMkLst>
            <pc:docMk/>
            <pc:sldMk cId="3663680918" sldId="509"/>
            <ac:spMk id="9" creationId="{5B8214AF-AFC5-D64E-CF41-B550EC718310}"/>
          </ac:spMkLst>
        </pc:spChg>
      </pc:sldChg>
      <pc:sldChg chg="modSp mod">
        <pc:chgData name="Cintia Lee" userId="603f556c0df18cb4" providerId="LiveId" clId="{705B7835-E61B-470C-A4B7-F43420A01F25}" dt="2026-03-09T00:56:18.628" v="6699" actId="20577"/>
        <pc:sldMkLst>
          <pc:docMk/>
          <pc:sldMk cId="4138031569" sldId="514"/>
        </pc:sldMkLst>
        <pc:spChg chg="mod">
          <ac:chgData name="Cintia Lee" userId="603f556c0df18cb4" providerId="LiveId" clId="{705B7835-E61B-470C-A4B7-F43420A01F25}" dt="2026-03-09T00:56:18.628" v="6699" actId="20577"/>
          <ac:spMkLst>
            <pc:docMk/>
            <pc:sldMk cId="4138031569" sldId="514"/>
            <ac:spMk id="2" creationId="{323E714A-98DD-3AE3-F1CD-9EE3783B74D4}"/>
          </ac:spMkLst>
        </pc:spChg>
      </pc:sldChg>
      <pc:sldChg chg="modSp mod">
        <pc:chgData name="Cintia Lee" userId="603f556c0df18cb4" providerId="LiveId" clId="{705B7835-E61B-470C-A4B7-F43420A01F25}" dt="2026-03-08T22:57:38.746" v="60" actId="20577"/>
        <pc:sldMkLst>
          <pc:docMk/>
          <pc:sldMk cId="3925890224" sldId="517"/>
        </pc:sldMkLst>
        <pc:spChg chg="mod">
          <ac:chgData name="Cintia Lee" userId="603f556c0df18cb4" providerId="LiveId" clId="{705B7835-E61B-470C-A4B7-F43420A01F25}" dt="2026-03-08T22:57:38.746" v="60" actId="20577"/>
          <ac:spMkLst>
            <pc:docMk/>
            <pc:sldMk cId="3925890224" sldId="517"/>
            <ac:spMk id="2" creationId="{E6CC4D39-3D72-07C4-E570-AC55200BAC5B}"/>
          </ac:spMkLst>
        </pc:spChg>
      </pc:sldChg>
      <pc:sldChg chg="modSp mod">
        <pc:chgData name="Cintia Lee" userId="603f556c0df18cb4" providerId="LiveId" clId="{705B7835-E61B-470C-A4B7-F43420A01F25}" dt="2026-03-08T22:58:05.179" v="61" actId="20577"/>
        <pc:sldMkLst>
          <pc:docMk/>
          <pc:sldMk cId="2465840235" sldId="518"/>
        </pc:sldMkLst>
        <pc:spChg chg="mod">
          <ac:chgData name="Cintia Lee" userId="603f556c0df18cb4" providerId="LiveId" clId="{705B7835-E61B-470C-A4B7-F43420A01F25}" dt="2026-03-08T22:58:05.179" v="61" actId="20577"/>
          <ac:spMkLst>
            <pc:docMk/>
            <pc:sldMk cId="2465840235" sldId="518"/>
            <ac:spMk id="4" creationId="{32BAEAB8-8BAC-0897-46EB-6AEE4F5033B8}"/>
          </ac:spMkLst>
        </pc:spChg>
      </pc:sldChg>
      <pc:sldChg chg="modSp mod">
        <pc:chgData name="Cintia Lee" userId="603f556c0df18cb4" providerId="LiveId" clId="{705B7835-E61B-470C-A4B7-F43420A01F25}" dt="2026-03-08T23:09:58.998" v="288" actId="20577"/>
        <pc:sldMkLst>
          <pc:docMk/>
          <pc:sldMk cId="4277257444" sldId="519"/>
        </pc:sldMkLst>
        <pc:spChg chg="mod">
          <ac:chgData name="Cintia Lee" userId="603f556c0df18cb4" providerId="LiveId" clId="{705B7835-E61B-470C-A4B7-F43420A01F25}" dt="2026-03-08T23:09:58.998" v="288" actId="20577"/>
          <ac:spMkLst>
            <pc:docMk/>
            <pc:sldMk cId="4277257444" sldId="519"/>
            <ac:spMk id="3" creationId="{B288CF64-75F7-84D5-B97D-E90E3490A3B9}"/>
          </ac:spMkLst>
        </pc:spChg>
        <pc:spChg chg="mod">
          <ac:chgData name="Cintia Lee" userId="603f556c0df18cb4" providerId="LiveId" clId="{705B7835-E61B-470C-A4B7-F43420A01F25}" dt="2026-03-08T22:58:38.573" v="79" actId="27636"/>
          <ac:spMkLst>
            <pc:docMk/>
            <pc:sldMk cId="4277257444" sldId="519"/>
            <ac:spMk id="11" creationId="{B870F9A5-E57F-10EB-43AF-06B9E8EF5484}"/>
          </ac:spMkLst>
        </pc:spChg>
        <pc:spChg chg="mod">
          <ac:chgData name="Cintia Lee" userId="603f556c0df18cb4" providerId="LiveId" clId="{705B7835-E61B-470C-A4B7-F43420A01F25}" dt="2026-03-08T23:03:14.181" v="217" actId="255"/>
          <ac:spMkLst>
            <pc:docMk/>
            <pc:sldMk cId="4277257444" sldId="519"/>
            <ac:spMk id="12" creationId="{9C230584-A5D1-1616-D0FA-83A902A2E294}"/>
          </ac:spMkLst>
        </pc:spChg>
      </pc:sldChg>
      <pc:sldChg chg="modSp mod">
        <pc:chgData name="Cintia Lee" userId="603f556c0df18cb4" providerId="LiveId" clId="{705B7835-E61B-470C-A4B7-F43420A01F25}" dt="2026-03-09T00:21:45.977" v="4844" actId="20577"/>
        <pc:sldMkLst>
          <pc:docMk/>
          <pc:sldMk cId="1252590158" sldId="520"/>
        </pc:sldMkLst>
        <pc:spChg chg="mod">
          <ac:chgData name="Cintia Lee" userId="603f556c0df18cb4" providerId="LiveId" clId="{705B7835-E61B-470C-A4B7-F43420A01F25}" dt="2026-03-09T00:17:40.052" v="4575" actId="20577"/>
          <ac:spMkLst>
            <pc:docMk/>
            <pc:sldMk cId="1252590158" sldId="520"/>
            <ac:spMk id="3" creationId="{3CCC4F89-6F75-6EB0-9FD9-F66DE37EDADB}"/>
          </ac:spMkLst>
        </pc:spChg>
        <pc:spChg chg="mod">
          <ac:chgData name="Cintia Lee" userId="603f556c0df18cb4" providerId="LiveId" clId="{705B7835-E61B-470C-A4B7-F43420A01F25}" dt="2026-03-09T00:21:45.977" v="4844" actId="20577"/>
          <ac:spMkLst>
            <pc:docMk/>
            <pc:sldMk cId="1252590158" sldId="520"/>
            <ac:spMk id="5" creationId="{58D28BB7-83B1-60DC-D11E-49E664F5B1DB}"/>
          </ac:spMkLst>
        </pc:spChg>
      </pc:sldChg>
      <pc:sldChg chg="modSp mod">
        <pc:chgData name="Cintia Lee" userId="603f556c0df18cb4" providerId="LiveId" clId="{705B7835-E61B-470C-A4B7-F43420A01F25}" dt="2026-03-09T00:52:38.010" v="6359" actId="20577"/>
        <pc:sldMkLst>
          <pc:docMk/>
          <pc:sldMk cId="3156123626" sldId="522"/>
        </pc:sldMkLst>
        <pc:spChg chg="mod">
          <ac:chgData name="Cintia Lee" userId="603f556c0df18cb4" providerId="LiveId" clId="{705B7835-E61B-470C-A4B7-F43420A01F25}" dt="2026-03-09T00:47:11.355" v="5842" actId="20577"/>
          <ac:spMkLst>
            <pc:docMk/>
            <pc:sldMk cId="3156123626" sldId="522"/>
            <ac:spMk id="5" creationId="{15115002-4D21-F4D6-7768-9087FD157328}"/>
          </ac:spMkLst>
        </pc:spChg>
        <pc:spChg chg="mod">
          <ac:chgData name="Cintia Lee" userId="603f556c0df18cb4" providerId="LiveId" clId="{705B7835-E61B-470C-A4B7-F43420A01F25}" dt="2026-03-09T00:52:38.010" v="6359" actId="20577"/>
          <ac:spMkLst>
            <pc:docMk/>
            <pc:sldMk cId="3156123626" sldId="522"/>
            <ac:spMk id="6" creationId="{82CE3B32-B8B4-65D9-FA33-F704CA652241}"/>
          </ac:spMkLst>
        </pc:spChg>
      </pc:sldChg>
      <pc:sldChg chg="modSp mod">
        <pc:chgData name="Cintia Lee" userId="603f556c0df18cb4" providerId="LiveId" clId="{705B7835-E61B-470C-A4B7-F43420A01F25}" dt="2026-03-09T00:56:10.919" v="6692" actId="6549"/>
        <pc:sldMkLst>
          <pc:docMk/>
          <pc:sldMk cId="124510890" sldId="523"/>
        </pc:sldMkLst>
        <pc:spChg chg="mod">
          <ac:chgData name="Cintia Lee" userId="603f556c0df18cb4" providerId="LiveId" clId="{705B7835-E61B-470C-A4B7-F43420A01F25}" dt="2026-03-09T00:54:42.568" v="6461" actId="20577"/>
          <ac:spMkLst>
            <pc:docMk/>
            <pc:sldMk cId="124510890" sldId="523"/>
            <ac:spMk id="5" creationId="{BADB3344-19CF-036F-DFE7-F927E1DE774E}"/>
          </ac:spMkLst>
        </pc:spChg>
        <pc:spChg chg="mod">
          <ac:chgData name="Cintia Lee" userId="603f556c0df18cb4" providerId="LiveId" clId="{705B7835-E61B-470C-A4B7-F43420A01F25}" dt="2026-03-09T00:56:10.919" v="6692" actId="6549"/>
          <ac:spMkLst>
            <pc:docMk/>
            <pc:sldMk cId="124510890" sldId="523"/>
            <ac:spMk id="6" creationId="{9B056073-24FE-EF3E-C5F2-05B68D82DC57}"/>
          </ac:spMkLst>
        </pc:spChg>
      </pc:sldChg>
      <pc:sldChg chg="modSp mod">
        <pc:chgData name="Cintia Lee" userId="603f556c0df18cb4" providerId="LiveId" clId="{705B7835-E61B-470C-A4B7-F43420A01F25}" dt="2026-03-09T00:07:37.976" v="3906" actId="20577"/>
        <pc:sldMkLst>
          <pc:docMk/>
          <pc:sldMk cId="3663812507" sldId="524"/>
        </pc:sldMkLst>
        <pc:spChg chg="mod">
          <ac:chgData name="Cintia Lee" userId="603f556c0df18cb4" providerId="LiveId" clId="{705B7835-E61B-470C-A4B7-F43420A01F25}" dt="2026-03-09T00:03:38.226" v="3465" actId="20577"/>
          <ac:spMkLst>
            <pc:docMk/>
            <pc:sldMk cId="3663812507" sldId="524"/>
            <ac:spMk id="2" creationId="{53227614-5F39-6550-2844-6A38C68A0ED9}"/>
          </ac:spMkLst>
        </pc:spChg>
        <pc:spChg chg="mod">
          <ac:chgData name="Cintia Lee" userId="603f556c0df18cb4" providerId="LiveId" clId="{705B7835-E61B-470C-A4B7-F43420A01F25}" dt="2026-03-09T00:07:37.976" v="3906" actId="20577"/>
          <ac:spMkLst>
            <pc:docMk/>
            <pc:sldMk cId="3663812507" sldId="524"/>
            <ac:spMk id="8" creationId="{9E38F7BA-0388-50B5-422E-CCA7D728FBDD}"/>
          </ac:spMkLst>
        </pc:spChg>
      </pc:sldChg>
      <pc:sldChg chg="modSp mod">
        <pc:chgData name="Cintia Lee" userId="603f556c0df18cb4" providerId="LiveId" clId="{705B7835-E61B-470C-A4B7-F43420A01F25}" dt="2026-03-09T00:16:02.926" v="4411" actId="20577"/>
        <pc:sldMkLst>
          <pc:docMk/>
          <pc:sldMk cId="1553274224" sldId="525"/>
        </pc:sldMkLst>
        <pc:spChg chg="mod">
          <ac:chgData name="Cintia Lee" userId="603f556c0df18cb4" providerId="LiveId" clId="{705B7835-E61B-470C-A4B7-F43420A01F25}" dt="2026-03-09T00:09:40.775" v="3952" actId="20577"/>
          <ac:spMkLst>
            <pc:docMk/>
            <pc:sldMk cId="1553274224" sldId="525"/>
            <ac:spMk id="2" creationId="{8E36B457-714C-337B-F353-5D83290241F8}"/>
          </ac:spMkLst>
        </pc:spChg>
        <pc:spChg chg="mod">
          <ac:chgData name="Cintia Lee" userId="603f556c0df18cb4" providerId="LiveId" clId="{705B7835-E61B-470C-A4B7-F43420A01F25}" dt="2026-03-09T00:16:02.926" v="4411" actId="20577"/>
          <ac:spMkLst>
            <pc:docMk/>
            <pc:sldMk cId="1553274224" sldId="525"/>
            <ac:spMk id="8" creationId="{3D589C4C-2B0E-5F21-BD6A-F0E9EAE8BF3A}"/>
          </ac:spMkLst>
        </pc:spChg>
      </pc:sldChg>
    </pc:docChg>
  </pc:docChgLst>
  <pc:docChgLst>
    <pc:chgData name="Cintia Lee" userId="603f556c0df18cb4" providerId="LiveId" clId="{6F5461A8-4987-4C4E-94BA-871DB012B96A}"/>
    <pc:docChg chg="undo redo custSel modSld">
      <pc:chgData name="Cintia Lee" userId="603f556c0df18cb4" providerId="LiveId" clId="{6F5461A8-4987-4C4E-94BA-871DB012B96A}" dt="2026-03-10T00:40:57.304" v="3724" actId="20577"/>
      <pc:docMkLst>
        <pc:docMk/>
      </pc:docMkLst>
      <pc:sldChg chg="modSp mod">
        <pc:chgData name="Cintia Lee" userId="603f556c0df18cb4" providerId="LiveId" clId="{6F5461A8-4987-4C4E-94BA-871DB012B96A}" dt="2026-03-06T06:12:18.788" v="131" actId="790"/>
        <pc:sldMkLst>
          <pc:docMk/>
          <pc:sldMk cId="227624088" sldId="257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7624088" sldId="257"/>
            <ac:spMk id="2" creationId="{031DB78F-0B99-C6D1-7BDC-4F473938E42E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7624088" sldId="257"/>
            <ac:spMk id="7" creationId="{66B332A4-D438-4773-A77F-5ED49A448D9D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7624088" sldId="257"/>
            <ac:spMk id="9" creationId="{DF9AD32D-FF05-44F4-BD4D-9CEE89B71EB9}"/>
          </ac:spMkLst>
        </pc:spChg>
      </pc:sldChg>
      <pc:sldChg chg="modSp mod">
        <pc:chgData name="Cintia Lee" userId="603f556c0df18cb4" providerId="LiveId" clId="{6F5461A8-4987-4C4E-94BA-871DB012B96A}" dt="2026-03-09T23:43:35.151" v="2351" actId="1076"/>
        <pc:sldMkLst>
          <pc:docMk/>
          <pc:sldMk cId="2210907597" sldId="262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10907597" sldId="262"/>
            <ac:spMk id="2" creationId="{512F68B7-E9A3-3FA9-6911-F1A2C63EEC32}"/>
          </ac:spMkLst>
        </pc:spChg>
        <pc:spChg chg="mod">
          <ac:chgData name="Cintia Lee" userId="603f556c0df18cb4" providerId="LiveId" clId="{6F5461A8-4987-4C4E-94BA-871DB012B96A}" dt="2026-03-09T23:43:35.151" v="2351" actId="1076"/>
          <ac:spMkLst>
            <pc:docMk/>
            <pc:sldMk cId="2210907597" sldId="262"/>
            <ac:spMk id="3" creationId="{F5ADB2AE-05E8-C465-5321-FA0EFD8B703A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10907597" sldId="262"/>
            <ac:spMk id="4" creationId="{06371021-5F81-B0BC-7FE2-1981A23E4E9B}"/>
          </ac:spMkLst>
        </pc:spChg>
        <pc:spChg chg="mod">
          <ac:chgData name="Cintia Lee" userId="603f556c0df18cb4" providerId="LiveId" clId="{6F5461A8-4987-4C4E-94BA-871DB012B96A}" dt="2026-03-09T23:23:04.140" v="2090" actId="14100"/>
          <ac:spMkLst>
            <pc:docMk/>
            <pc:sldMk cId="2210907597" sldId="262"/>
            <ac:spMk id="6" creationId="{21C18B54-2D8B-0B30-7446-9F46BFC37912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10907597" sldId="262"/>
            <ac:spMk id="7" creationId="{A49CCB5F-3652-796C-AE82-022F9DCDEA20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10907597" sldId="262"/>
            <ac:spMk id="8" creationId="{14ABACA5-E2DC-5521-0D2A-9063E2A6F11F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10907597" sldId="262"/>
            <ac:spMk id="9" creationId="{E7DC43AB-5D4C-427E-6A0E-2AE5AF0DC9DB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210907597" sldId="262"/>
            <ac:spMk id="11" creationId="{026F9C3B-76E3-2CAF-FF8F-F3109071C4B9}"/>
          </ac:spMkLst>
        </pc:spChg>
      </pc:sldChg>
      <pc:sldChg chg="modSp mod">
        <pc:chgData name="Cintia Lee" userId="603f556c0df18cb4" providerId="LiveId" clId="{6F5461A8-4987-4C4E-94BA-871DB012B96A}" dt="2026-03-09T23:23:21.155" v="2093"/>
        <pc:sldMkLst>
          <pc:docMk/>
          <pc:sldMk cId="3382035534" sldId="263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382035534" sldId="263"/>
            <ac:spMk id="3" creationId="{FCDE3961-ACA0-D35C-A6AB-12A4709960A5}"/>
          </ac:spMkLst>
        </pc:spChg>
        <pc:spChg chg="mod">
          <ac:chgData name="Cintia Lee" userId="603f556c0df18cb4" providerId="LiveId" clId="{6F5461A8-4987-4C4E-94BA-871DB012B96A}" dt="2026-03-09T23:23:21.155" v="2093"/>
          <ac:spMkLst>
            <pc:docMk/>
            <pc:sldMk cId="3382035534" sldId="263"/>
            <ac:spMk id="6" creationId="{EC65D51F-7A61-E285-C1DB-020B9C2E6963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382035534" sldId="263"/>
            <ac:spMk id="10" creationId="{7BB3E6D3-01DD-51A6-8558-19F733D05F22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382035534" sldId="263"/>
            <ac:spMk id="12" creationId="{B6C66D0D-AD12-4B2E-6DEF-4EC97FBA8882}"/>
          </ac:spMkLst>
        </pc:spChg>
      </pc:sldChg>
      <pc:sldChg chg="modSp mod">
        <pc:chgData name="Cintia Lee" userId="603f556c0df18cb4" providerId="LiveId" clId="{6F5461A8-4987-4C4E-94BA-871DB012B96A}" dt="2026-03-09T23:23:43.087" v="2094"/>
        <pc:sldMkLst>
          <pc:docMk/>
          <pc:sldMk cId="2103461358" sldId="264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103461358" sldId="264"/>
            <ac:spMk id="3" creationId="{F3431A43-5AD4-4242-FE6E-2B6CBAF51852}"/>
          </ac:spMkLst>
        </pc:spChg>
        <pc:spChg chg="mod">
          <ac:chgData name="Cintia Lee" userId="603f556c0df18cb4" providerId="LiveId" clId="{6F5461A8-4987-4C4E-94BA-871DB012B96A}" dt="2026-03-09T23:23:43.087" v="2094"/>
          <ac:spMkLst>
            <pc:docMk/>
            <pc:sldMk cId="2103461358" sldId="264"/>
            <ac:spMk id="5" creationId="{0FAFFEFB-4431-C7F5-D3DB-76818E3E004A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103461358" sldId="264"/>
            <ac:spMk id="6" creationId="{32BAC3F1-FE76-D113-6599-568370F72B2F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103461358" sldId="264"/>
            <ac:spMk id="9" creationId="{BE80060F-7228-7DC9-A775-0289904B03A0}"/>
          </ac:spMkLst>
        </pc:spChg>
      </pc:sldChg>
      <pc:sldChg chg="modSp mod">
        <pc:chgData name="Cintia Lee" userId="603f556c0df18cb4" providerId="LiveId" clId="{6F5461A8-4987-4C4E-94BA-871DB012B96A}" dt="2026-03-09T23:56:35.244" v="2686" actId="20577"/>
        <pc:sldMkLst>
          <pc:docMk/>
          <pc:sldMk cId="2101557160" sldId="265"/>
        </pc:sldMkLst>
        <pc:spChg chg="mod">
          <ac:chgData name="Cintia Lee" userId="603f556c0df18cb4" providerId="LiveId" clId="{6F5461A8-4987-4C4E-94BA-871DB012B96A}" dt="2026-03-09T23:56:35.244" v="2686" actId="20577"/>
          <ac:spMkLst>
            <pc:docMk/>
            <pc:sldMk cId="2101557160" sldId="265"/>
            <ac:spMk id="3" creationId="{5BC58F7C-00F6-90DF-1CCF-01DCBF3ACAA8}"/>
          </ac:spMkLst>
        </pc:spChg>
        <pc:spChg chg="mod">
          <ac:chgData name="Cintia Lee" userId="603f556c0df18cb4" providerId="LiveId" clId="{6F5461A8-4987-4C4E-94BA-871DB012B96A}" dt="2026-03-09T23:23:56.265" v="2096" actId="14100"/>
          <ac:spMkLst>
            <pc:docMk/>
            <pc:sldMk cId="2101557160" sldId="265"/>
            <ac:spMk id="6" creationId="{FD5EE2EC-B7DC-8B97-A61F-A6537216911D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101557160" sldId="265"/>
            <ac:spMk id="7" creationId="{0942140E-2F9E-B5F9-E1D1-30D3A762500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101557160" sldId="265"/>
            <ac:spMk id="8" creationId="{46ECF5C4-12EF-0948-13B6-004B40808E0B}"/>
          </ac:spMkLst>
        </pc:spChg>
      </pc:sldChg>
      <pc:sldChg chg="modSp mod">
        <pc:chgData name="Cintia Lee" userId="603f556c0df18cb4" providerId="LiveId" clId="{6F5461A8-4987-4C4E-94BA-871DB012B96A}" dt="2026-03-09T23:57:50.130" v="2707" actId="20577"/>
        <pc:sldMkLst>
          <pc:docMk/>
          <pc:sldMk cId="3304449277" sldId="266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304449277" sldId="266"/>
            <ac:spMk id="3" creationId="{54A209D9-06A1-C6DC-55EE-3B665417FAC6}"/>
          </ac:spMkLst>
        </pc:spChg>
        <pc:spChg chg="mod">
          <ac:chgData name="Cintia Lee" userId="603f556c0df18cb4" providerId="LiveId" clId="{6F5461A8-4987-4C4E-94BA-871DB012B96A}" dt="2026-03-09T23:57:50.130" v="2707" actId="20577"/>
          <ac:spMkLst>
            <pc:docMk/>
            <pc:sldMk cId="3304449277" sldId="266"/>
            <ac:spMk id="6" creationId="{5CBC2334-980F-6137-CD18-E3DE076661D2}"/>
          </ac:spMkLst>
        </pc:spChg>
        <pc:spChg chg="mod">
          <ac:chgData name="Cintia Lee" userId="603f556c0df18cb4" providerId="LiveId" clId="{6F5461A8-4987-4C4E-94BA-871DB012B96A}" dt="2026-03-09T23:24:11.342" v="2098" actId="1076"/>
          <ac:spMkLst>
            <pc:docMk/>
            <pc:sldMk cId="3304449277" sldId="266"/>
            <ac:spMk id="8" creationId="{B687F296-FD88-97C0-4EE0-F47E3C7D21C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304449277" sldId="266"/>
            <ac:spMk id="9" creationId="{8053980E-9B6C-B028-F540-E5EE31F439A1}"/>
          </ac:spMkLst>
        </pc:spChg>
      </pc:sldChg>
      <pc:sldChg chg="modSp mod">
        <pc:chgData name="Cintia Lee" userId="603f556c0df18cb4" providerId="LiveId" clId="{6F5461A8-4987-4C4E-94BA-871DB012B96A}" dt="2026-03-09T23:22:41.315" v="2088" actId="20577"/>
        <pc:sldMkLst>
          <pc:docMk/>
          <pc:sldMk cId="1343277861" sldId="267"/>
        </pc:sldMkLst>
        <pc:spChg chg="mod">
          <ac:chgData name="Cintia Lee" userId="603f556c0df18cb4" providerId="LiveId" clId="{6F5461A8-4987-4C4E-94BA-871DB012B96A}" dt="2026-03-09T23:22:41.315" v="2088" actId="20577"/>
          <ac:spMkLst>
            <pc:docMk/>
            <pc:sldMk cId="1343277861" sldId="267"/>
            <ac:spMk id="2" creationId="{9008C21C-428A-BE9A-7E8D-2B97289A84BF}"/>
          </ac:spMkLst>
        </pc:spChg>
        <pc:spChg chg="mod">
          <ac:chgData name="Cintia Lee" userId="603f556c0df18cb4" providerId="LiveId" clId="{6F5461A8-4987-4C4E-94BA-871DB012B96A}" dt="2026-03-06T06:22:44.129" v="680" actId="6549"/>
          <ac:spMkLst>
            <pc:docMk/>
            <pc:sldMk cId="1343277861" sldId="267"/>
            <ac:spMk id="3" creationId="{4481576D-1299-8DF3-37D1-D13CE80AC442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343277861" sldId="267"/>
            <ac:spMk id="4" creationId="{FDB5E14D-C539-D5BA-3703-0FA8E4FFA885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343277861" sldId="267"/>
            <ac:spMk id="5" creationId="{AF95E346-2368-7C62-B189-644A9EAEE9D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343277861" sldId="267"/>
            <ac:spMk id="9" creationId="{2AAB1CD3-EADB-F202-AA5E-61B85CF8699A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343277861" sldId="267"/>
            <ac:spMk id="10" creationId="{93A396EF-DD53-9EC5-8E16-B3B8A5D8DFD5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343277861" sldId="267"/>
            <ac:spMk id="12" creationId="{B60057FD-9883-7FAB-917A-BC062F02151B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343277861" sldId="267"/>
            <ac:spMk id="13" creationId="{7302179A-EF7E-E091-E405-DDE5C100E1A6}"/>
          </ac:spMkLst>
        </pc:spChg>
      </pc:sldChg>
      <pc:sldChg chg="modSp mod">
        <pc:chgData name="Cintia Lee" userId="603f556c0df18cb4" providerId="LiveId" clId="{6F5461A8-4987-4C4E-94BA-871DB012B96A}" dt="2026-03-10T00:12:29.658" v="2944" actId="20577"/>
        <pc:sldMkLst>
          <pc:docMk/>
          <pc:sldMk cId="1777353666" sldId="268"/>
        </pc:sldMkLst>
        <pc:spChg chg="mod">
          <ac:chgData name="Cintia Lee" userId="603f556c0df18cb4" providerId="LiveId" clId="{6F5461A8-4987-4C4E-94BA-871DB012B96A}" dt="2026-03-10T00:12:29.658" v="2944" actId="20577"/>
          <ac:spMkLst>
            <pc:docMk/>
            <pc:sldMk cId="1777353666" sldId="268"/>
            <ac:spMk id="3" creationId="{72F15E1C-54B7-1EA4-1B01-3C9525FEE3F9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777353666" sldId="268"/>
            <ac:spMk id="4" creationId="{02AADE12-81EB-71A7-911C-90087AF12599}"/>
          </ac:spMkLst>
        </pc:spChg>
        <pc:spChg chg="mod">
          <ac:chgData name="Cintia Lee" userId="603f556c0df18cb4" providerId="LiveId" clId="{6F5461A8-4987-4C4E-94BA-871DB012B96A}" dt="2026-03-09T23:25:00.202" v="2107" actId="1076"/>
          <ac:spMkLst>
            <pc:docMk/>
            <pc:sldMk cId="1777353666" sldId="268"/>
            <ac:spMk id="6" creationId="{6E110FBB-F99B-F5E2-3A32-927DE74F9C71}"/>
          </ac:spMkLst>
        </pc:spChg>
      </pc:sldChg>
      <pc:sldChg chg="modSp mod">
        <pc:chgData name="Cintia Lee" userId="603f556c0df18cb4" providerId="LiveId" clId="{6F5461A8-4987-4C4E-94BA-871DB012B96A}" dt="2026-03-10T00:37:42.878" v="3679" actId="20577"/>
        <pc:sldMkLst>
          <pc:docMk/>
          <pc:sldMk cId="1092492223" sldId="269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092492223" sldId="269"/>
            <ac:spMk id="2" creationId="{1916327E-C109-9CAE-E14D-84A550935B03}"/>
          </ac:spMkLst>
        </pc:spChg>
        <pc:spChg chg="mod">
          <ac:chgData name="Cintia Lee" userId="603f556c0df18cb4" providerId="LiveId" clId="{6F5461A8-4987-4C4E-94BA-871DB012B96A}" dt="2026-03-10T00:37:42.878" v="3679" actId="20577"/>
          <ac:spMkLst>
            <pc:docMk/>
            <pc:sldMk cId="1092492223" sldId="269"/>
            <ac:spMk id="3" creationId="{1173593F-E90B-B8EB-5F9D-41119CF51FA0}"/>
          </ac:spMkLst>
        </pc:spChg>
        <pc:spChg chg="mod">
          <ac:chgData name="Cintia Lee" userId="603f556c0df18cb4" providerId="LiveId" clId="{6F5461A8-4987-4C4E-94BA-871DB012B96A}" dt="2026-03-09T23:25:35.117" v="2112" actId="1076"/>
          <ac:spMkLst>
            <pc:docMk/>
            <pc:sldMk cId="1092492223" sldId="269"/>
            <ac:spMk id="8" creationId="{B3C54D64-43DC-7644-6017-9627FA216CCF}"/>
          </ac:spMkLst>
        </pc:spChg>
      </pc:sldChg>
      <pc:sldChg chg="modSp mod">
        <pc:chgData name="Cintia Lee" userId="603f556c0df18cb4" providerId="LiveId" clId="{6F5461A8-4987-4C4E-94BA-871DB012B96A}" dt="2026-03-09T23:25:47.592" v="2114" actId="1076"/>
        <pc:sldMkLst>
          <pc:docMk/>
          <pc:sldMk cId="2737697685" sldId="270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737697685" sldId="270"/>
            <ac:spMk id="2" creationId="{97A9E0BD-87D9-09AB-B657-EA8CE07CEFD5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737697685" sldId="270"/>
            <ac:spMk id="3" creationId="{1E396502-43A8-0D85-96EA-1E915ACC43A0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737697685" sldId="270"/>
            <ac:spMk id="6" creationId="{93B44E7C-FFB0-7974-E36D-EB757D89B5EF}"/>
          </ac:spMkLst>
        </pc:spChg>
        <pc:spChg chg="mod">
          <ac:chgData name="Cintia Lee" userId="603f556c0df18cb4" providerId="LiveId" clId="{6F5461A8-4987-4C4E-94BA-871DB012B96A}" dt="2026-03-09T23:25:47.592" v="2114" actId="1076"/>
          <ac:spMkLst>
            <pc:docMk/>
            <pc:sldMk cId="2737697685" sldId="270"/>
            <ac:spMk id="8" creationId="{253A9F4D-3EB3-99E8-3BE6-023028795B63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737697685" sldId="270"/>
            <ac:spMk id="9" creationId="{DEE77F70-2127-53F4-1070-A7086DDC2E8A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737697685" sldId="270"/>
            <ac:spMk id="10" creationId="{2408016F-27C9-8D9B-F246-EA9117D252CA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737697685" sldId="270"/>
            <ac:spMk id="11" creationId="{31D8E1C5-38F6-0D98-B8D9-82066B754FA7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737697685" sldId="270"/>
            <ac:spMk id="12" creationId="{68E0E049-607C-AA14-0244-50ACE7886A7A}"/>
          </ac:spMkLst>
        </pc:spChg>
      </pc:sldChg>
      <pc:sldChg chg="modSp mod">
        <pc:chgData name="Cintia Lee" userId="603f556c0df18cb4" providerId="LiveId" clId="{6F5461A8-4987-4C4E-94BA-871DB012B96A}" dt="2026-03-10T00:25:57.612" v="3483" actId="20577"/>
        <pc:sldMkLst>
          <pc:docMk/>
          <pc:sldMk cId="884924441" sldId="272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884924441" sldId="272"/>
            <ac:spMk id="2" creationId="{AE288CC6-1E2B-9406-B6CA-C5ADB9339E6E}"/>
          </ac:spMkLst>
        </pc:spChg>
        <pc:spChg chg="mod">
          <ac:chgData name="Cintia Lee" userId="603f556c0df18cb4" providerId="LiveId" clId="{6F5461A8-4987-4C4E-94BA-871DB012B96A}" dt="2026-03-10T00:25:57.612" v="3483" actId="20577"/>
          <ac:spMkLst>
            <pc:docMk/>
            <pc:sldMk cId="884924441" sldId="272"/>
            <ac:spMk id="3" creationId="{6D0A7971-2A3F-8F9A-5BFC-8BA6FC3D0C2E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884924441" sldId="272"/>
            <ac:spMk id="6" creationId="{DAF9FA6A-FCB8-6809-DDEB-4FCB7917522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884924441" sldId="272"/>
            <ac:spMk id="7" creationId="{3B913956-D934-77FC-2667-BFB7F75E6155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884924441" sldId="272"/>
            <ac:spMk id="8" creationId="{403E714D-4596-16CF-46C4-72BA9B27CBE2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884924441" sldId="272"/>
            <ac:spMk id="9" creationId="{17FF5AB7-1C74-838A-8A0E-F773DACBEBD9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884924441" sldId="272"/>
            <ac:spMk id="10" creationId="{10F76B24-D552-624F-D96A-E9D1DABBBCEF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884924441" sldId="272"/>
            <ac:spMk id="11" creationId="{578FCC8D-3DF2-6418-2086-0218B4425596}"/>
          </ac:spMkLst>
        </pc:spChg>
        <pc:spChg chg="mod">
          <ac:chgData name="Cintia Lee" userId="603f556c0df18cb4" providerId="LiveId" clId="{6F5461A8-4987-4C4E-94BA-871DB012B96A}" dt="2026-03-09T23:25:55.139" v="2116" actId="1076"/>
          <ac:spMkLst>
            <pc:docMk/>
            <pc:sldMk cId="884924441" sldId="272"/>
            <ac:spMk id="12" creationId="{89F768C7-3331-B0F6-AED5-F3328E19FB59}"/>
          </ac:spMkLst>
        </pc:spChg>
      </pc:sldChg>
      <pc:sldChg chg="modSp mod">
        <pc:chgData name="Cintia Lee" userId="603f556c0df18cb4" providerId="LiveId" clId="{6F5461A8-4987-4C4E-94BA-871DB012B96A}" dt="2026-03-10T00:01:48.742" v="2756" actId="6549"/>
        <pc:sldMkLst>
          <pc:docMk/>
          <pc:sldMk cId="2128807666" sldId="273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128807666" sldId="273"/>
            <ac:spMk id="2" creationId="{5B77BF46-F75A-B295-152E-55BAF09A9842}"/>
          </ac:spMkLst>
        </pc:spChg>
        <pc:spChg chg="mod">
          <ac:chgData name="Cintia Lee" userId="603f556c0df18cb4" providerId="LiveId" clId="{6F5461A8-4987-4C4E-94BA-871DB012B96A}" dt="2026-03-10T00:01:48.742" v="2756" actId="6549"/>
          <ac:spMkLst>
            <pc:docMk/>
            <pc:sldMk cId="2128807666" sldId="273"/>
            <ac:spMk id="3" creationId="{56C7F29A-D44C-3014-6B10-159CF26DE9EE}"/>
          </ac:spMkLst>
        </pc:spChg>
        <pc:spChg chg="mod">
          <ac:chgData name="Cintia Lee" userId="603f556c0df18cb4" providerId="LiveId" clId="{6F5461A8-4987-4C4E-94BA-871DB012B96A}" dt="2026-03-09T23:24:24.747" v="2100" actId="14100"/>
          <ac:spMkLst>
            <pc:docMk/>
            <pc:sldMk cId="2128807666" sldId="273"/>
            <ac:spMk id="6" creationId="{9D5DA7F7-705E-0FDB-65BC-628A0CFA37CE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128807666" sldId="273"/>
            <ac:spMk id="7" creationId="{797DF8C9-05A4-C927-B2EE-63DEEA1C7FA8}"/>
          </ac:spMkLst>
        </pc:spChg>
      </pc:sldChg>
      <pc:sldChg chg="modSp mod">
        <pc:chgData name="Cintia Lee" userId="603f556c0df18cb4" providerId="LiveId" clId="{6F5461A8-4987-4C4E-94BA-871DB012B96A}" dt="2026-03-09T23:27:31.911" v="2121" actId="6549"/>
        <pc:sldMkLst>
          <pc:docMk/>
          <pc:sldMk cId="0" sldId="276"/>
        </pc:sldMkLst>
        <pc:spChg chg="mod">
          <ac:chgData name="Cintia Lee" userId="603f556c0df18cb4" providerId="LiveId" clId="{6F5461A8-4987-4C4E-94BA-871DB012B96A}" dt="2026-03-09T23:27:31.911" v="2121" actId="6549"/>
          <ac:spMkLst>
            <pc:docMk/>
            <pc:sldMk cId="0" sldId="276"/>
            <ac:spMk id="24578" creationId="{0DFEDC6A-CB56-12C1-39C2-8E6D897A25D6}"/>
          </ac:spMkLst>
        </pc:spChg>
      </pc:sldChg>
      <pc:sldChg chg="modSp mod modNotesTx">
        <pc:chgData name="Cintia Lee" userId="603f556c0df18cb4" providerId="LiveId" clId="{6F5461A8-4987-4C4E-94BA-871DB012B96A}" dt="2026-03-10T00:37:03.778" v="3671" actId="20577"/>
        <pc:sldMkLst>
          <pc:docMk/>
          <pc:sldMk cId="703056166" sldId="383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703056166" sldId="383"/>
            <ac:spMk id="2" creationId="{DC20E757-1F63-1C32-9C6D-619339D6CBBA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703056166" sldId="383"/>
            <ac:spMk id="5" creationId="{7626D81F-D180-DEAF-414E-38AF6C90DE63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703056166" sldId="383"/>
            <ac:spMk id="7" creationId="{D405DFCC-C1A8-1DD9-E355-E90B89B01F6D}"/>
          </ac:spMkLst>
        </pc:spChg>
        <pc:graphicFrameChg chg="modGraphic">
          <ac:chgData name="Cintia Lee" userId="603f556c0df18cb4" providerId="LiveId" clId="{6F5461A8-4987-4C4E-94BA-871DB012B96A}" dt="2026-03-10T00:37:03.778" v="3671" actId="20577"/>
          <ac:graphicFrameMkLst>
            <pc:docMk/>
            <pc:sldMk cId="703056166" sldId="383"/>
            <ac:graphicFrameMk id="10" creationId="{2D874D53-55FC-A4E7-485A-F44D7E3139AA}"/>
          </ac:graphicFrameMkLst>
        </pc:graphicFrameChg>
      </pc:sldChg>
      <pc:sldChg chg="modSp mod modNotesTx">
        <pc:chgData name="Cintia Lee" userId="603f556c0df18cb4" providerId="LiveId" clId="{6F5461A8-4987-4C4E-94BA-871DB012B96A}" dt="2026-03-10T00:40:57.304" v="3724" actId="20577"/>
        <pc:sldMkLst>
          <pc:docMk/>
          <pc:sldMk cId="1802180122" sldId="441"/>
        </pc:sldMkLst>
        <pc:spChg chg="mod">
          <ac:chgData name="Cintia Lee" userId="603f556c0df18cb4" providerId="LiveId" clId="{6F5461A8-4987-4C4E-94BA-871DB012B96A}" dt="2026-03-09T23:49:36.248" v="2477" actId="20577"/>
          <ac:spMkLst>
            <pc:docMk/>
            <pc:sldMk cId="1802180122" sldId="441"/>
            <ac:spMk id="49154" creationId="{6B0344B1-5264-29BF-99F4-B41E5EB12B75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802180122" sldId="441"/>
            <ac:spMk id="49155" creationId="{06B72056-8824-1261-CD3A-BBC46D94149A}"/>
          </ac:spMkLst>
        </pc:spChg>
      </pc:sldChg>
      <pc:sldChg chg="modSp mod modNotesTx">
        <pc:chgData name="Cintia Lee" userId="603f556c0df18cb4" providerId="LiveId" clId="{6F5461A8-4987-4C4E-94BA-871DB012B96A}" dt="2026-03-10T00:39:59.707" v="3702" actId="20577"/>
        <pc:sldMkLst>
          <pc:docMk/>
          <pc:sldMk cId="3288739023" sldId="485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288739023" sldId="485"/>
            <ac:spMk id="18" creationId="{779A707D-B9AB-88A5-FDE9-F83AE647EB03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288739023" sldId="485"/>
            <ac:spMk id="49154" creationId="{6B0344B1-5264-29BF-99F4-B41E5EB12B75}"/>
          </ac:spMkLst>
        </pc:spChg>
      </pc:sldChg>
      <pc:sldChg chg="modSp mod">
        <pc:chgData name="Cintia Lee" userId="603f556c0df18cb4" providerId="LiveId" clId="{6F5461A8-4987-4C4E-94BA-871DB012B96A}" dt="2026-03-10T00:35:20.237" v="3669" actId="20577"/>
        <pc:sldMkLst>
          <pc:docMk/>
          <pc:sldMk cId="357009795" sldId="497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57009795" sldId="497"/>
            <ac:spMk id="2" creationId="{B8639F41-626A-050B-F482-E378DCF7174D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57009795" sldId="497"/>
            <ac:spMk id="6" creationId="{639C1408-CAF9-3655-BB59-4DE809076837}"/>
          </ac:spMkLst>
        </pc:spChg>
        <pc:spChg chg="mod">
          <ac:chgData name="Cintia Lee" userId="603f556c0df18cb4" providerId="LiveId" clId="{6F5461A8-4987-4C4E-94BA-871DB012B96A}" dt="2026-03-10T00:35:20.237" v="3669" actId="20577"/>
          <ac:spMkLst>
            <pc:docMk/>
            <pc:sldMk cId="357009795" sldId="497"/>
            <ac:spMk id="9" creationId="{12346186-C9D8-5984-13FC-1F64977017EA}"/>
          </ac:spMkLst>
        </pc:spChg>
      </pc:sldChg>
      <pc:sldChg chg="modSp mod">
        <pc:chgData name="Cintia Lee" userId="603f556c0df18cb4" providerId="LiveId" clId="{6F5461A8-4987-4C4E-94BA-871DB012B96A}" dt="2026-03-09T23:56:00.931" v="2675" actId="1076"/>
        <pc:sldMkLst>
          <pc:docMk/>
          <pc:sldMk cId="1456221644" sldId="498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456221644" sldId="498"/>
            <ac:spMk id="2" creationId="{9E44A617-8FB2-2F2E-2CE6-0DAFF8179DF9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456221644" sldId="498"/>
            <ac:spMk id="6" creationId="{4CC6F0DD-2918-4914-F29C-72FFDA8FD2EE}"/>
          </ac:spMkLst>
        </pc:spChg>
        <pc:spChg chg="mod">
          <ac:chgData name="Cintia Lee" userId="603f556c0df18cb4" providerId="LiveId" clId="{6F5461A8-4987-4C4E-94BA-871DB012B96A}" dt="2026-03-09T23:56:00.931" v="2675" actId="1076"/>
          <ac:spMkLst>
            <pc:docMk/>
            <pc:sldMk cId="1456221644" sldId="498"/>
            <ac:spMk id="9" creationId="{C3731FAE-2B01-DBA5-7423-2C5B0BF4315B}"/>
          </ac:spMkLst>
        </pc:spChg>
      </pc:sldChg>
      <pc:sldChg chg="addSp delSp modSp mod modNotesTx">
        <pc:chgData name="Cintia Lee" userId="603f556c0df18cb4" providerId="LiveId" clId="{6F5461A8-4987-4C4E-94BA-871DB012B96A}" dt="2026-03-10T00:34:14.137" v="3667" actId="20577"/>
        <pc:sldMkLst>
          <pc:docMk/>
          <pc:sldMk cId="1199432273" sldId="499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199432273" sldId="499"/>
            <ac:spMk id="2" creationId="{B567E13F-D478-88E4-760F-5A82371BF55F}"/>
          </ac:spMkLst>
        </pc:spChg>
        <pc:spChg chg="mod">
          <ac:chgData name="Cintia Lee" userId="603f556c0df18cb4" providerId="LiveId" clId="{6F5461A8-4987-4C4E-94BA-871DB012B96A}" dt="2026-03-10T00:34:14.137" v="3667" actId="20577"/>
          <ac:spMkLst>
            <pc:docMk/>
            <pc:sldMk cId="1199432273" sldId="499"/>
            <ac:spMk id="9" creationId="{1301F653-1340-1A0A-F8EB-F83BA3C4905D}"/>
          </ac:spMkLst>
        </pc:spChg>
      </pc:sldChg>
      <pc:sldChg chg="modSp mod">
        <pc:chgData name="Cintia Lee" userId="603f556c0df18cb4" providerId="LiveId" clId="{6F5461A8-4987-4C4E-94BA-871DB012B96A}" dt="2026-03-06T06:12:18.788" v="131" actId="790"/>
        <pc:sldMkLst>
          <pc:docMk/>
          <pc:sldMk cId="1940148582" sldId="504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940148582" sldId="504"/>
            <ac:spMk id="3" creationId="{A091FCF4-EFB8-B19A-2737-BC6BB17155B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940148582" sldId="504"/>
            <ac:spMk id="5" creationId="{10225DC5-E060-68BB-621F-822AFCDB6827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940148582" sldId="504"/>
            <ac:spMk id="18" creationId="{8EAEDC39-6609-87A9-D8D6-A184832A9DBC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940148582" sldId="504"/>
            <ac:spMk id="49154" creationId="{A6E06545-FA9C-D885-006A-994A8657B45F}"/>
          </ac:spMkLst>
        </pc:spChg>
      </pc:sldChg>
      <pc:sldChg chg="modSp mod">
        <pc:chgData name="Cintia Lee" userId="603f556c0df18cb4" providerId="LiveId" clId="{6F5461A8-4987-4C4E-94BA-871DB012B96A}" dt="2026-03-06T06:12:18.788" v="131" actId="790"/>
        <pc:sldMkLst>
          <pc:docMk/>
          <pc:sldMk cId="3216606592" sldId="507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216606592" sldId="507"/>
            <ac:spMk id="6" creationId="{613A4854-D1F6-586D-95C8-14C2122AFA96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216606592" sldId="507"/>
            <ac:spMk id="8" creationId="{D635DF42-F917-EB79-C283-B09084C6EA9F}"/>
          </ac:spMkLst>
        </pc:spChg>
      </pc:sldChg>
      <pc:sldChg chg="modSp mod">
        <pc:chgData name="Cintia Lee" userId="603f556c0df18cb4" providerId="LiveId" clId="{6F5461A8-4987-4C4E-94BA-871DB012B96A}" dt="2026-03-10T00:33:16.558" v="3640" actId="20577"/>
        <pc:sldMkLst>
          <pc:docMk/>
          <pc:sldMk cId="264114956" sldId="508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64114956" sldId="508"/>
            <ac:spMk id="2" creationId="{BD15E11F-7AFE-8953-6833-0CE1426A714C}"/>
          </ac:spMkLst>
        </pc:spChg>
        <pc:spChg chg="mod">
          <ac:chgData name="Cintia Lee" userId="603f556c0df18cb4" providerId="LiveId" clId="{6F5461A8-4987-4C4E-94BA-871DB012B96A}" dt="2026-03-10T00:33:16.558" v="3640" actId="20577"/>
          <ac:spMkLst>
            <pc:docMk/>
            <pc:sldMk cId="264114956" sldId="508"/>
            <ac:spMk id="3" creationId="{3F31CEF8-63C1-3DF6-9C92-071175CB56C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64114956" sldId="508"/>
            <ac:spMk id="4" creationId="{56948F33-F064-ABE4-225D-B50EFBCAA132}"/>
          </ac:spMkLst>
        </pc:spChg>
        <pc:spChg chg="mod">
          <ac:chgData name="Cintia Lee" userId="603f556c0df18cb4" providerId="LiveId" clId="{6F5461A8-4987-4C4E-94BA-871DB012B96A}" dt="2026-03-09T23:23:14.232" v="2092" actId="14100"/>
          <ac:spMkLst>
            <pc:docMk/>
            <pc:sldMk cId="264114956" sldId="508"/>
            <ac:spMk id="6" creationId="{949D56E8-8736-30CC-7B12-BDEBAD63DD68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64114956" sldId="508"/>
            <ac:spMk id="7" creationId="{01B76376-A4E9-5579-2BFF-75968A72D9A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64114956" sldId="508"/>
            <ac:spMk id="8" creationId="{94D4B14C-0110-125C-9968-B4A7C5BD988A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64114956" sldId="508"/>
            <ac:spMk id="9" creationId="{56FC4E9D-0597-1AD4-F999-7D8F4433A3F3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64114956" sldId="508"/>
            <ac:spMk id="11" creationId="{814359C4-CDAA-350A-1FD8-08863E09EB5C}"/>
          </ac:spMkLst>
        </pc:spChg>
      </pc:sldChg>
      <pc:sldChg chg="modSp mod">
        <pc:chgData name="Cintia Lee" userId="603f556c0df18cb4" providerId="LiveId" clId="{6F5461A8-4987-4C4E-94BA-871DB012B96A}" dt="2026-03-10T00:00:07.504" v="2727" actId="20577"/>
        <pc:sldMkLst>
          <pc:docMk/>
          <pc:sldMk cId="3663680918" sldId="509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663680918" sldId="509"/>
            <ac:spMk id="2" creationId="{3FE5E5E9-ADB0-F587-A642-43B69552A05F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663680918" sldId="509"/>
            <ac:spMk id="4" creationId="{A6C764FA-ECB1-6454-6DB4-89F84465E2FD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663680918" sldId="509"/>
            <ac:spMk id="5" creationId="{49175AE6-38D2-C320-F39D-D957431A64C5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663680918" sldId="509"/>
            <ac:spMk id="6" creationId="{A8AEDD0C-1E76-76C8-1C73-64D2D4FD6164}"/>
          </ac:spMkLst>
        </pc:spChg>
        <pc:spChg chg="mod">
          <ac:chgData name="Cintia Lee" userId="603f556c0df18cb4" providerId="LiveId" clId="{6F5461A8-4987-4C4E-94BA-871DB012B96A}" dt="2026-03-10T00:00:07.504" v="2727" actId="20577"/>
          <ac:spMkLst>
            <pc:docMk/>
            <pc:sldMk cId="3663680918" sldId="509"/>
            <ac:spMk id="9" creationId="{5B8214AF-AFC5-D64E-CF41-B550EC718310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663680918" sldId="509"/>
            <ac:spMk id="15" creationId="{EF785284-8EE1-BCC7-9A15-B9CC1A6F28C1}"/>
          </ac:spMkLst>
        </pc:spChg>
      </pc:sldChg>
      <pc:sldChg chg="modSp mod">
        <pc:chgData name="Cintia Lee" userId="603f556c0df18cb4" providerId="LiveId" clId="{6F5461A8-4987-4C4E-94BA-871DB012B96A}" dt="2026-03-10T00:30:15.796" v="3631"/>
        <pc:sldMkLst>
          <pc:docMk/>
          <pc:sldMk cId="4138031569" sldId="514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4138031569" sldId="514"/>
            <ac:spMk id="2" creationId="{323E714A-98DD-3AE3-F1CD-9EE3783B74D4}"/>
          </ac:spMkLst>
        </pc:spChg>
        <pc:spChg chg="mod">
          <ac:chgData name="Cintia Lee" userId="603f556c0df18cb4" providerId="LiveId" clId="{6F5461A8-4987-4C4E-94BA-871DB012B96A}" dt="2026-03-10T00:29:54.376" v="3630" actId="20577"/>
          <ac:spMkLst>
            <pc:docMk/>
            <pc:sldMk cId="4138031569" sldId="514"/>
            <ac:spMk id="3" creationId="{72FBC9E2-8F6C-BDF4-88E9-BDEED0DB0EDA}"/>
          </ac:spMkLst>
        </pc:spChg>
        <pc:spChg chg="mod">
          <ac:chgData name="Cintia Lee" userId="603f556c0df18cb4" providerId="LiveId" clId="{6F5461A8-4987-4C4E-94BA-871DB012B96A}" dt="2026-03-10T00:30:15.796" v="3631"/>
          <ac:spMkLst>
            <pc:docMk/>
            <pc:sldMk cId="4138031569" sldId="514"/>
            <ac:spMk id="4" creationId="{4FF0FB28-45DB-08C6-2FBC-B595266F3C8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4138031569" sldId="514"/>
            <ac:spMk id="5" creationId="{2EECBDAA-2BA5-0B66-215B-0D6AAD8370C5}"/>
          </ac:spMkLst>
        </pc:spChg>
      </pc:sldChg>
      <pc:sldChg chg="addSp delSp modSp mod">
        <pc:chgData name="Cintia Lee" userId="603f556c0df18cb4" providerId="LiveId" clId="{6F5461A8-4987-4C4E-94BA-871DB012B96A}" dt="2026-03-09T23:32:15.867" v="2282" actId="20577"/>
        <pc:sldMkLst>
          <pc:docMk/>
          <pc:sldMk cId="2040489980" sldId="516"/>
        </pc:sldMkLst>
        <pc:spChg chg="mod">
          <ac:chgData name="Cintia Lee" userId="603f556c0df18cb4" providerId="LiveId" clId="{6F5461A8-4987-4C4E-94BA-871DB012B96A}" dt="2026-03-06T06:18:02.864" v="347" actId="20577"/>
          <ac:spMkLst>
            <pc:docMk/>
            <pc:sldMk cId="2040489980" sldId="516"/>
            <ac:spMk id="2" creationId="{CA46F182-0514-2EA2-044A-6CB74A7F2647}"/>
          </ac:spMkLst>
        </pc:spChg>
        <pc:spChg chg="add del mod">
          <ac:chgData name="Cintia Lee" userId="603f556c0df18cb4" providerId="LiveId" clId="{6F5461A8-4987-4C4E-94BA-871DB012B96A}" dt="2026-03-09T23:31:25.666" v="2248" actId="478"/>
          <ac:spMkLst>
            <pc:docMk/>
            <pc:sldMk cId="2040489980" sldId="516"/>
            <ac:spMk id="3" creationId="{A6CAB751-4F30-56E8-3152-D1469DAA6DF3}"/>
          </ac:spMkLst>
        </pc:spChg>
        <pc:spChg chg="mod">
          <ac:chgData name="Cintia Lee" userId="603f556c0df18cb4" providerId="LiveId" clId="{6F5461A8-4987-4C4E-94BA-871DB012B96A}" dt="2026-03-09T23:32:15.867" v="2282" actId="20577"/>
          <ac:spMkLst>
            <pc:docMk/>
            <pc:sldMk cId="2040489980" sldId="516"/>
            <ac:spMk id="4" creationId="{CA212689-1EBC-6CD6-5209-A989F9C482BF}"/>
          </ac:spMkLst>
        </pc:spChg>
        <pc:spChg chg="add del mod">
          <ac:chgData name="Cintia Lee" userId="603f556c0df18cb4" providerId="LiveId" clId="{6F5461A8-4987-4C4E-94BA-871DB012B96A}" dt="2026-03-09T23:31:01.005" v="2247" actId="20577"/>
          <ac:spMkLst>
            <pc:docMk/>
            <pc:sldMk cId="2040489980" sldId="516"/>
            <ac:spMk id="5" creationId="{421A1A0A-858C-1F64-80C9-87539336F3A3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040489980" sldId="516"/>
            <ac:spMk id="6" creationId="{5D96A85B-09B6-4E52-4A24-4BE9F0537336}"/>
          </ac:spMkLst>
        </pc:spChg>
      </pc:sldChg>
      <pc:sldChg chg="modSp mod">
        <pc:chgData name="Cintia Lee" userId="603f556c0df18cb4" providerId="LiveId" clId="{6F5461A8-4987-4C4E-94BA-871DB012B96A}" dt="2026-03-09T23:33:38.002" v="2284" actId="1076"/>
        <pc:sldMkLst>
          <pc:docMk/>
          <pc:sldMk cId="3925890224" sldId="517"/>
        </pc:sldMkLst>
        <pc:spChg chg="mod">
          <ac:chgData name="Cintia Lee" userId="603f556c0df18cb4" providerId="LiveId" clId="{6F5461A8-4987-4C4E-94BA-871DB012B96A}" dt="2026-03-09T23:22:33.750" v="2086" actId="20577"/>
          <ac:spMkLst>
            <pc:docMk/>
            <pc:sldMk cId="3925890224" sldId="517"/>
            <ac:spMk id="2" creationId="{E6CC4D39-3D72-07C4-E570-AC55200BAC5B}"/>
          </ac:spMkLst>
        </pc:spChg>
        <pc:spChg chg="mod">
          <ac:chgData name="Cintia Lee" userId="603f556c0df18cb4" providerId="LiveId" clId="{6F5461A8-4987-4C4E-94BA-871DB012B96A}" dt="2026-03-06T06:23:54.205" v="793" actId="27636"/>
          <ac:spMkLst>
            <pc:docMk/>
            <pc:sldMk cId="3925890224" sldId="517"/>
            <ac:spMk id="3" creationId="{98EE3D3A-B269-78A5-94C6-4E2D1D965B78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925890224" sldId="517"/>
            <ac:spMk id="4" creationId="{043678E7-29E3-6140-717B-028F14D5C9A9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925890224" sldId="517"/>
            <ac:spMk id="5" creationId="{E1AFB394-D37C-65C5-C9BD-4921183DC38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925890224" sldId="517"/>
            <ac:spMk id="6" creationId="{BCCA8332-E3DD-7C44-1177-429C3DBBC2AB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925890224" sldId="517"/>
            <ac:spMk id="7" creationId="{0452D6F5-C942-6B32-DFDC-0976768F357A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925890224" sldId="517"/>
            <ac:spMk id="8" creationId="{06D2DC67-35B4-3663-870D-CC5D21EA3D59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925890224" sldId="517"/>
            <ac:spMk id="11" creationId="{E609B5D0-814F-256B-9B67-F85876429DB2}"/>
          </ac:spMkLst>
        </pc:spChg>
        <pc:spChg chg="mod">
          <ac:chgData name="Cintia Lee" userId="603f556c0df18cb4" providerId="LiveId" clId="{6F5461A8-4987-4C4E-94BA-871DB012B96A}" dt="2026-03-09T23:33:38.002" v="2284" actId="1076"/>
          <ac:spMkLst>
            <pc:docMk/>
            <pc:sldMk cId="3925890224" sldId="517"/>
            <ac:spMk id="14" creationId="{7C4F81A9-3C28-FAFE-C63D-271889CB75AA}"/>
          </ac:spMkLst>
        </pc:spChg>
      </pc:sldChg>
      <pc:sldChg chg="modSp mod">
        <pc:chgData name="Cintia Lee" userId="603f556c0df18cb4" providerId="LiveId" clId="{6F5461A8-4987-4C4E-94BA-871DB012B96A}" dt="2026-03-06T06:34:11.009" v="1343" actId="27636"/>
        <pc:sldMkLst>
          <pc:docMk/>
          <pc:sldMk cId="2465840235" sldId="518"/>
        </pc:sldMkLst>
        <pc:spChg chg="mod">
          <ac:chgData name="Cintia Lee" userId="603f556c0df18cb4" providerId="LiveId" clId="{6F5461A8-4987-4C4E-94BA-871DB012B96A}" dt="2026-03-06T06:26:33.987" v="1064" actId="6549"/>
          <ac:spMkLst>
            <pc:docMk/>
            <pc:sldMk cId="2465840235" sldId="518"/>
            <ac:spMk id="2" creationId="{03BCE95C-150D-9CF2-C3D7-E87841624AF5}"/>
          </ac:spMkLst>
        </pc:spChg>
        <pc:spChg chg="mod">
          <ac:chgData name="Cintia Lee" userId="603f556c0df18cb4" providerId="LiveId" clId="{6F5461A8-4987-4C4E-94BA-871DB012B96A}" dt="2026-03-06T06:26:59.890" v="1101" actId="14100"/>
          <ac:spMkLst>
            <pc:docMk/>
            <pc:sldMk cId="2465840235" sldId="518"/>
            <ac:spMk id="3" creationId="{64A9F061-FB02-62FC-6162-025AE6081456}"/>
          </ac:spMkLst>
        </pc:spChg>
        <pc:spChg chg="mod">
          <ac:chgData name="Cintia Lee" userId="603f556c0df18cb4" providerId="LiveId" clId="{6F5461A8-4987-4C4E-94BA-871DB012B96A}" dt="2026-03-06T06:34:11.009" v="1343" actId="27636"/>
          <ac:spMkLst>
            <pc:docMk/>
            <pc:sldMk cId="2465840235" sldId="518"/>
            <ac:spMk id="4" creationId="{32BAEAB8-8BAC-0897-46EB-6AEE4F5033B8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465840235" sldId="518"/>
            <ac:spMk id="5" creationId="{B4D1A19D-D4C8-77FD-8920-958D1FF96ED8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465840235" sldId="518"/>
            <ac:spMk id="6" creationId="{47DAA40E-28AB-7615-FA77-FAA24AC06ED6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465840235" sldId="518"/>
            <ac:spMk id="7" creationId="{1B19C50A-C4E8-3728-F221-9D9C72EB83E1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465840235" sldId="518"/>
            <ac:spMk id="8" creationId="{4B96340D-7B7B-E9AF-BD09-1DC9198903FD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2465840235" sldId="518"/>
            <ac:spMk id="9" creationId="{3FC934D2-855A-9E08-289D-0CC6E29D1EBB}"/>
          </ac:spMkLst>
        </pc:spChg>
      </pc:sldChg>
      <pc:sldChg chg="modSp mod">
        <pc:chgData name="Cintia Lee" userId="603f556c0df18cb4" providerId="LiveId" clId="{6F5461A8-4987-4C4E-94BA-871DB012B96A}" dt="2026-03-09T23:43:12.008" v="2349" actId="20577"/>
        <pc:sldMkLst>
          <pc:docMk/>
          <pc:sldMk cId="4277257444" sldId="519"/>
        </pc:sldMkLst>
        <pc:spChg chg="mod">
          <ac:chgData name="Cintia Lee" userId="603f556c0df18cb4" providerId="LiveId" clId="{6F5461A8-4987-4C4E-94BA-871DB012B96A}" dt="2026-03-06T06:35:27.062" v="1364" actId="20577"/>
          <ac:spMkLst>
            <pc:docMk/>
            <pc:sldMk cId="4277257444" sldId="519"/>
            <ac:spMk id="2" creationId="{F5B7F206-B09D-BBB0-887F-7226A47DD610}"/>
          </ac:spMkLst>
        </pc:spChg>
        <pc:spChg chg="mod">
          <ac:chgData name="Cintia Lee" userId="603f556c0df18cb4" providerId="LiveId" clId="{6F5461A8-4987-4C4E-94BA-871DB012B96A}" dt="2026-03-06T06:39:46.180" v="1630" actId="6549"/>
          <ac:spMkLst>
            <pc:docMk/>
            <pc:sldMk cId="4277257444" sldId="519"/>
            <ac:spMk id="3" creationId="{B288CF64-75F7-84D5-B97D-E90E3490A3B9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4277257444" sldId="519"/>
            <ac:spMk id="4" creationId="{FA86BBB9-8CC1-A6FE-29EC-56743B58D937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4277257444" sldId="519"/>
            <ac:spMk id="5" creationId="{C9508A31-3B9E-81A6-1023-C36193FB9DA6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4277257444" sldId="519"/>
            <ac:spMk id="6" creationId="{CF5F1DE2-C0DA-EDF6-1B15-3041154D6940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4277257444" sldId="519"/>
            <ac:spMk id="7" creationId="{0D47E78F-C9B4-A5EA-E5ED-66E2313D9A47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4277257444" sldId="519"/>
            <ac:spMk id="9" creationId="{C7B5F08D-5A85-E33C-1E8E-C32DC32343A9}"/>
          </ac:spMkLst>
        </pc:spChg>
        <pc:spChg chg="mod">
          <ac:chgData name="Cintia Lee" userId="603f556c0df18cb4" providerId="LiveId" clId="{6F5461A8-4987-4C4E-94BA-871DB012B96A}" dt="2026-03-09T23:43:12.008" v="2349" actId="20577"/>
          <ac:spMkLst>
            <pc:docMk/>
            <pc:sldMk cId="4277257444" sldId="519"/>
            <ac:spMk id="11" creationId="{B870F9A5-E57F-10EB-43AF-06B9E8EF5484}"/>
          </ac:spMkLst>
        </pc:spChg>
        <pc:spChg chg="mod">
          <ac:chgData name="Cintia Lee" userId="603f556c0df18cb4" providerId="LiveId" clId="{6F5461A8-4987-4C4E-94BA-871DB012B96A}" dt="2026-03-09T23:40:37.364" v="2316" actId="20577"/>
          <ac:spMkLst>
            <pc:docMk/>
            <pc:sldMk cId="4277257444" sldId="519"/>
            <ac:spMk id="12" creationId="{9C230584-A5D1-1616-D0FA-83A902A2E294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4277257444" sldId="519"/>
            <ac:spMk id="13" creationId="{3284C6EC-7D11-F505-8CFA-F4B394075F53}"/>
          </ac:spMkLst>
        </pc:spChg>
      </pc:sldChg>
      <pc:sldChg chg="modSp mod">
        <pc:chgData name="Cintia Lee" userId="603f556c0df18cb4" providerId="LiveId" clId="{6F5461A8-4987-4C4E-94BA-871DB012B96A}" dt="2026-03-09T23:25:23.755" v="2110" actId="14100"/>
        <pc:sldMkLst>
          <pc:docMk/>
          <pc:sldMk cId="1252590158" sldId="520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2" creationId="{C29FD35D-C342-B84B-6470-592EF6E6AC2E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3" creationId="{3CCC4F89-6F75-6EB0-9FD9-F66DE37EDADB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4" creationId="{B4E6B2E9-196C-09BE-E0EB-268E124C26DB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5" creationId="{58D28BB7-83B1-60DC-D11E-49E664F5B1DB}"/>
          </ac:spMkLst>
        </pc:spChg>
        <pc:spChg chg="mod">
          <ac:chgData name="Cintia Lee" userId="603f556c0df18cb4" providerId="LiveId" clId="{6F5461A8-4987-4C4E-94BA-871DB012B96A}" dt="2026-03-09T23:25:23.755" v="2110" actId="14100"/>
          <ac:spMkLst>
            <pc:docMk/>
            <pc:sldMk cId="1252590158" sldId="520"/>
            <ac:spMk id="6" creationId="{4B75DE9B-9FED-2256-6BDD-89525A3E747C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7" creationId="{685A181F-D618-41AC-308A-C1A137272EC8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8" creationId="{068CC8C7-6AF0-7A6A-7169-86E989C90BB9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9" creationId="{1FD16A50-C8DE-5499-9579-3757CB93AD0E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10" creationId="{E01DD307-2E4F-C499-BC43-B60EA3F98A37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52590158" sldId="520"/>
            <ac:spMk id="11" creationId="{3F1681B0-AF1C-4DD9-8398-FD0D7F294AFE}"/>
          </ac:spMkLst>
        </pc:spChg>
      </pc:sldChg>
      <pc:sldChg chg="modSp mod">
        <pc:chgData name="Cintia Lee" userId="603f556c0df18cb4" providerId="LiveId" clId="{6F5461A8-4987-4C4E-94BA-871DB012B96A}" dt="2026-03-10T00:39:01.184" v="3700" actId="6549"/>
        <pc:sldMkLst>
          <pc:docMk/>
          <pc:sldMk cId="3156123626" sldId="522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156123626" sldId="522"/>
            <ac:spMk id="2" creationId="{A9E32EA6-6E14-8B08-4B23-14E7B20244B1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156123626" sldId="522"/>
            <ac:spMk id="5" creationId="{15115002-4D21-F4D6-7768-9087FD157328}"/>
          </ac:spMkLst>
        </pc:spChg>
        <pc:spChg chg="mod">
          <ac:chgData name="Cintia Lee" userId="603f556c0df18cb4" providerId="LiveId" clId="{6F5461A8-4987-4C4E-94BA-871DB012B96A}" dt="2026-03-10T00:39:01.184" v="3700" actId="6549"/>
          <ac:spMkLst>
            <pc:docMk/>
            <pc:sldMk cId="3156123626" sldId="522"/>
            <ac:spMk id="6" creationId="{82CE3B32-B8B4-65D9-FA33-F704CA652241}"/>
          </ac:spMkLst>
        </pc:spChg>
      </pc:sldChg>
      <pc:sldChg chg="modSp mod">
        <pc:chgData name="Cintia Lee" userId="603f556c0df18cb4" providerId="LiveId" clId="{6F5461A8-4987-4C4E-94BA-871DB012B96A}" dt="2026-03-06T06:12:18.788" v="131" actId="790"/>
        <pc:sldMkLst>
          <pc:docMk/>
          <pc:sldMk cId="124510890" sldId="523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4510890" sldId="523"/>
            <ac:spMk id="2" creationId="{3E18B347-A0F5-3F66-0686-08A7FD4E65DB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4510890" sldId="523"/>
            <ac:spMk id="5" creationId="{BADB3344-19CF-036F-DFE7-F927E1DE774E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24510890" sldId="523"/>
            <ac:spMk id="6" creationId="{9B056073-24FE-EF3E-C5F2-05B68D82DC57}"/>
          </ac:spMkLst>
        </pc:spChg>
      </pc:sldChg>
      <pc:sldChg chg="modSp mod">
        <pc:chgData name="Cintia Lee" userId="603f556c0df18cb4" providerId="LiveId" clId="{6F5461A8-4987-4C4E-94BA-871DB012B96A}" dt="2026-03-10T00:05:15.366" v="2870" actId="20577"/>
        <pc:sldMkLst>
          <pc:docMk/>
          <pc:sldMk cId="3663812507" sldId="524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663812507" sldId="524"/>
            <ac:spMk id="2" creationId="{53227614-5F39-6550-2844-6A38C68A0ED9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3663812507" sldId="524"/>
            <ac:spMk id="6" creationId="{B6A9FA5A-266A-FD93-EECB-68920D867550}"/>
          </ac:spMkLst>
        </pc:spChg>
        <pc:spChg chg="mod">
          <ac:chgData name="Cintia Lee" userId="603f556c0df18cb4" providerId="LiveId" clId="{6F5461A8-4987-4C4E-94BA-871DB012B96A}" dt="2026-03-10T00:05:15.366" v="2870" actId="20577"/>
          <ac:spMkLst>
            <pc:docMk/>
            <pc:sldMk cId="3663812507" sldId="524"/>
            <ac:spMk id="8" creationId="{9E38F7BA-0388-50B5-422E-CCA7D728FBDD}"/>
          </ac:spMkLst>
        </pc:spChg>
      </pc:sldChg>
      <pc:sldChg chg="modSp mod">
        <pc:chgData name="Cintia Lee" userId="603f556c0df18cb4" providerId="LiveId" clId="{6F5461A8-4987-4C4E-94BA-871DB012B96A}" dt="2026-03-10T00:11:05.457" v="2920" actId="20577"/>
        <pc:sldMkLst>
          <pc:docMk/>
          <pc:sldMk cId="1553274224" sldId="525"/>
        </pc:sldMkLst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553274224" sldId="525"/>
            <ac:spMk id="2" creationId="{8E36B457-714C-337B-F353-5D83290241F8}"/>
          </ac:spMkLst>
        </pc:spChg>
        <pc:spChg chg="mod">
          <ac:chgData name="Cintia Lee" userId="603f556c0df18cb4" providerId="LiveId" clId="{6F5461A8-4987-4C4E-94BA-871DB012B96A}" dt="2026-03-06T06:12:18.788" v="131" actId="790"/>
          <ac:spMkLst>
            <pc:docMk/>
            <pc:sldMk cId="1553274224" sldId="525"/>
            <ac:spMk id="6" creationId="{B8E13432-F00C-DB14-0953-48223E60591A}"/>
          </ac:spMkLst>
        </pc:spChg>
        <pc:spChg chg="mod">
          <ac:chgData name="Cintia Lee" userId="603f556c0df18cb4" providerId="LiveId" clId="{6F5461A8-4987-4C4E-94BA-871DB012B96A}" dt="2026-03-10T00:11:05.457" v="2920" actId="20577"/>
          <ac:spMkLst>
            <pc:docMk/>
            <pc:sldMk cId="1553274224" sldId="525"/>
            <ac:spMk id="8" creationId="{3D589C4C-2B0E-5F21-BD6A-F0E9EAE8BF3A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38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5" Type="http://schemas.openxmlformats.org/officeDocument/2006/relationships/image" Target="../media/image38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99B003-F11A-4926-ABE9-5524A342D186}" type="doc">
      <dgm:prSet loTypeId="urn:microsoft.com/office/officeart/2005/8/layout/vList4" loCatId="list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9D729D0D-47C2-4BFD-87D1-E1E9967249B2}">
      <dgm:prSet custT="1"/>
      <dgm:spPr/>
      <dgm:t>
        <a:bodyPr/>
        <a:lstStyle/>
        <a:p>
          <a:r>
            <a:rPr lang="es-ES" sz="3200" noProof="0" dirty="0">
              <a:latin typeface="Arial" panose="020B0604020202020204" pitchFamily="34" charset="0"/>
              <a:cs typeface="Arial" panose="020B0604020202020204" pitchFamily="34" charset="0"/>
            </a:rPr>
            <a:t>Tenga cuidado con llamadas telefónicas sospechosas.</a:t>
          </a:r>
        </a:p>
      </dgm:t>
    </dgm:pt>
    <dgm:pt modelId="{7069163A-8172-4E3B-A3DD-D619991CD6FB}" type="parTrans" cxnId="{212F0088-EFF1-4678-A0FB-AC56A78DBFCE}">
      <dgm:prSet/>
      <dgm:spPr/>
      <dgm:t>
        <a:bodyPr/>
        <a:lstStyle/>
        <a:p>
          <a:endParaRPr lang="en-US"/>
        </a:p>
      </dgm:t>
    </dgm:pt>
    <dgm:pt modelId="{BFF115A8-0660-49D7-AE06-A0BA5FE67A9A}" type="sibTrans" cxnId="{212F0088-EFF1-4678-A0FB-AC56A78DBFCE}">
      <dgm:prSet/>
      <dgm:spPr/>
      <dgm:t>
        <a:bodyPr/>
        <a:lstStyle/>
        <a:p>
          <a:endParaRPr lang="en-US"/>
        </a:p>
      </dgm:t>
    </dgm:pt>
    <dgm:pt modelId="{A3E92916-4D93-4809-9225-15B3112F1074}">
      <dgm:prSet custT="1"/>
      <dgm:spPr/>
      <dgm:t>
        <a:bodyPr/>
        <a:lstStyle/>
        <a:p>
          <a:r>
            <a:rPr lang="es-ES" sz="3200" noProof="0" dirty="0">
              <a:latin typeface="Arial" panose="020B0604020202020204" pitchFamily="34" charset="0"/>
              <a:cs typeface="Arial" panose="020B0604020202020204" pitchFamily="34" charset="0"/>
            </a:rPr>
            <a:t>Sea precavido con los mensajes de texto que recibe.</a:t>
          </a:r>
        </a:p>
      </dgm:t>
    </dgm:pt>
    <dgm:pt modelId="{55B065AB-D5B8-4404-8E8D-941D60A2F689}" type="parTrans" cxnId="{9F0248D2-C037-4828-9283-C58EBF812CBD}">
      <dgm:prSet/>
      <dgm:spPr/>
      <dgm:t>
        <a:bodyPr/>
        <a:lstStyle/>
        <a:p>
          <a:endParaRPr lang="en-US"/>
        </a:p>
      </dgm:t>
    </dgm:pt>
    <dgm:pt modelId="{5CAD5647-C600-42C6-A415-72A116D6E3AE}" type="sibTrans" cxnId="{9F0248D2-C037-4828-9283-C58EBF812CBD}">
      <dgm:prSet/>
      <dgm:spPr/>
      <dgm:t>
        <a:bodyPr/>
        <a:lstStyle/>
        <a:p>
          <a:endParaRPr lang="en-US"/>
        </a:p>
      </dgm:t>
    </dgm:pt>
    <dgm:pt modelId="{F39BADAF-1865-446B-B930-307E213A64C4}">
      <dgm:prSet custT="1"/>
      <dgm:spPr/>
      <dgm:t>
        <a:bodyPr/>
        <a:lstStyle/>
        <a:p>
          <a:r>
            <a:rPr lang="es-ES" sz="3200" noProof="0" dirty="0">
              <a:latin typeface="Arial" panose="020B0604020202020204" pitchFamily="34" charset="0"/>
              <a:cs typeface="Arial" panose="020B0604020202020204" pitchFamily="34" charset="0"/>
            </a:rPr>
            <a:t>Use contraseñas seguras.</a:t>
          </a:r>
        </a:p>
      </dgm:t>
    </dgm:pt>
    <dgm:pt modelId="{60F4F320-A8E8-4A6B-9B87-EE8687FBE509}" type="parTrans" cxnId="{EE347C78-EE3A-40AF-A354-14E622E82D40}">
      <dgm:prSet/>
      <dgm:spPr/>
      <dgm:t>
        <a:bodyPr/>
        <a:lstStyle/>
        <a:p>
          <a:endParaRPr lang="en-US"/>
        </a:p>
      </dgm:t>
    </dgm:pt>
    <dgm:pt modelId="{430271A6-8CB8-4E84-A5E7-D64D0CD99995}" type="sibTrans" cxnId="{EE347C78-EE3A-40AF-A354-14E622E82D40}">
      <dgm:prSet/>
      <dgm:spPr/>
      <dgm:t>
        <a:bodyPr/>
        <a:lstStyle/>
        <a:p>
          <a:endParaRPr lang="en-US"/>
        </a:p>
      </dgm:t>
    </dgm:pt>
    <dgm:pt modelId="{710092A0-59EF-47C4-BDA7-6B6096719E31}">
      <dgm:prSet custT="1"/>
      <dgm:spPr/>
      <dgm:t>
        <a:bodyPr/>
        <a:lstStyle/>
        <a:p>
          <a:r>
            <a:rPr lang="es-ES" sz="3200" noProof="0" dirty="0">
              <a:latin typeface="Arial" panose="020B0604020202020204" pitchFamily="34" charset="0"/>
              <a:cs typeface="Arial" panose="020B0604020202020204" pitchFamily="34" charset="0"/>
            </a:rPr>
            <a:t>Tenga cuidado con lo que comparte en redes sociales.</a:t>
          </a:r>
        </a:p>
      </dgm:t>
    </dgm:pt>
    <dgm:pt modelId="{73A1F630-F756-48E1-BA4A-238F24753C71}" type="parTrans" cxnId="{96762296-465D-4ACD-B5DB-1A44B3A1D956}">
      <dgm:prSet/>
      <dgm:spPr/>
      <dgm:t>
        <a:bodyPr/>
        <a:lstStyle/>
        <a:p>
          <a:endParaRPr lang="en-US"/>
        </a:p>
      </dgm:t>
    </dgm:pt>
    <dgm:pt modelId="{FE925AFA-BA3B-47BB-8CAA-08AD9F6FCC51}" type="sibTrans" cxnId="{96762296-465D-4ACD-B5DB-1A44B3A1D956}">
      <dgm:prSet/>
      <dgm:spPr/>
      <dgm:t>
        <a:bodyPr/>
        <a:lstStyle/>
        <a:p>
          <a:endParaRPr lang="en-US"/>
        </a:p>
      </dgm:t>
    </dgm:pt>
    <dgm:pt modelId="{DD2C6A6F-28C8-470E-961E-52D9A02ED6BB}">
      <dgm:prSet custT="1"/>
      <dgm:spPr/>
      <dgm:t>
        <a:bodyPr/>
        <a:lstStyle/>
        <a:p>
          <a:r>
            <a:rPr lang="es-ES" sz="3200" noProof="0" dirty="0">
              <a:latin typeface="Arial" panose="020B0604020202020204" pitchFamily="34" charset="0"/>
              <a:cs typeface="Arial" panose="020B0604020202020204" pitchFamily="34" charset="0"/>
            </a:rPr>
            <a:t>¡Confíe en su instinto!</a:t>
          </a:r>
        </a:p>
      </dgm:t>
    </dgm:pt>
    <dgm:pt modelId="{B7037046-D50E-408C-9CB6-440793783D7B}" type="parTrans" cxnId="{456C2D0F-D707-436C-87FF-C76848904F26}">
      <dgm:prSet/>
      <dgm:spPr/>
      <dgm:t>
        <a:bodyPr/>
        <a:lstStyle/>
        <a:p>
          <a:endParaRPr lang="en-US"/>
        </a:p>
      </dgm:t>
    </dgm:pt>
    <dgm:pt modelId="{2A93D2E0-ADEC-4B05-8F0E-6EDA2E493169}" type="sibTrans" cxnId="{456C2D0F-D707-436C-87FF-C76848904F26}">
      <dgm:prSet/>
      <dgm:spPr/>
      <dgm:t>
        <a:bodyPr/>
        <a:lstStyle/>
        <a:p>
          <a:endParaRPr lang="en-US"/>
        </a:p>
      </dgm:t>
    </dgm:pt>
    <dgm:pt modelId="{6B30A877-3D2D-4D81-A6D6-53806CE9D42C}" type="pres">
      <dgm:prSet presAssocID="{4A99B003-F11A-4926-ABE9-5524A342D1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46C73D1B-C4E4-4F41-BB72-EFD00FB02681}" type="pres">
      <dgm:prSet presAssocID="{9D729D0D-47C2-4BFD-87D1-E1E9967249B2}" presName="comp" presStyleCnt="0"/>
      <dgm:spPr/>
    </dgm:pt>
    <dgm:pt modelId="{54B023B5-32C1-4C05-9D7A-BB002CE7A04A}" type="pres">
      <dgm:prSet presAssocID="{9D729D0D-47C2-4BFD-87D1-E1E9967249B2}" presName="box" presStyleLbl="node1" presStyleIdx="0" presStyleCnt="5"/>
      <dgm:spPr/>
      <dgm:t>
        <a:bodyPr/>
        <a:lstStyle/>
        <a:p>
          <a:endParaRPr lang="en-AU"/>
        </a:p>
      </dgm:t>
    </dgm:pt>
    <dgm:pt modelId="{BAEF3D1B-0756-42BC-9ED3-260E50F677D7}" type="pres">
      <dgm:prSet presAssocID="{9D729D0D-47C2-4BFD-87D1-E1E9967249B2}" presName="img" presStyleLbl="fgImgPlace1" presStyleIdx="0" presStyleCnt="5" custScaleX="3207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aker Phone"/>
        </a:ext>
      </dgm:extLst>
    </dgm:pt>
    <dgm:pt modelId="{A1FAEB8F-6297-4AD9-A507-6809AC537C9C}" type="pres">
      <dgm:prSet presAssocID="{9D729D0D-47C2-4BFD-87D1-E1E9967249B2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8D871C6-D197-4910-85ED-47823D08537B}" type="pres">
      <dgm:prSet presAssocID="{BFF115A8-0660-49D7-AE06-A0BA5FE67A9A}" presName="spacer" presStyleCnt="0"/>
      <dgm:spPr/>
    </dgm:pt>
    <dgm:pt modelId="{23795126-0012-4E83-AA03-CCE8F47F4103}" type="pres">
      <dgm:prSet presAssocID="{A3E92916-4D93-4809-9225-15B3112F1074}" presName="comp" presStyleCnt="0"/>
      <dgm:spPr/>
    </dgm:pt>
    <dgm:pt modelId="{178DC6FE-89D3-408B-88F2-20759E00DBBA}" type="pres">
      <dgm:prSet presAssocID="{A3E92916-4D93-4809-9225-15B3112F1074}" presName="box" presStyleLbl="node1" presStyleIdx="1" presStyleCnt="5"/>
      <dgm:spPr/>
      <dgm:t>
        <a:bodyPr/>
        <a:lstStyle/>
        <a:p>
          <a:endParaRPr lang="en-AU"/>
        </a:p>
      </dgm:t>
    </dgm:pt>
    <dgm:pt modelId="{4B91D0AB-2730-4236-B748-6833ED4F4B54}" type="pres">
      <dgm:prSet presAssocID="{A3E92916-4D93-4809-9225-15B3112F1074}" presName="img" presStyleLbl="fgImgPlace1" presStyleIdx="1" presStyleCnt="5" custScaleX="32071"/>
      <dgm:spPr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 with solid fill"/>
        </a:ext>
      </dgm:extLst>
    </dgm:pt>
    <dgm:pt modelId="{40307156-447F-425C-8EED-EE5D6D3CF711}" type="pres">
      <dgm:prSet presAssocID="{A3E92916-4D93-4809-9225-15B3112F107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B92D2E8-D83E-4C80-BC8E-88CC92859400}" type="pres">
      <dgm:prSet presAssocID="{5CAD5647-C600-42C6-A415-72A116D6E3AE}" presName="spacer" presStyleCnt="0"/>
      <dgm:spPr/>
    </dgm:pt>
    <dgm:pt modelId="{EE494D05-0880-44AC-99A2-680280E1AA1D}" type="pres">
      <dgm:prSet presAssocID="{F39BADAF-1865-446B-B930-307E213A64C4}" presName="comp" presStyleCnt="0"/>
      <dgm:spPr/>
    </dgm:pt>
    <dgm:pt modelId="{E95C95A0-DDDC-4ED8-8598-8C7F051A61FE}" type="pres">
      <dgm:prSet presAssocID="{F39BADAF-1865-446B-B930-307E213A64C4}" presName="box" presStyleLbl="node1" presStyleIdx="2" presStyleCnt="5"/>
      <dgm:spPr/>
      <dgm:t>
        <a:bodyPr/>
        <a:lstStyle/>
        <a:p>
          <a:endParaRPr lang="en-AU"/>
        </a:p>
      </dgm:t>
    </dgm:pt>
    <dgm:pt modelId="{D60167EC-5ADC-4989-8E86-6F8C8F43C456}" type="pres">
      <dgm:prSet presAssocID="{F39BADAF-1865-446B-B930-307E213A64C4}" presName="img" presStyleLbl="fgImgPlace1" presStyleIdx="2" presStyleCnt="5" custScaleX="3207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ock"/>
        </a:ext>
      </dgm:extLst>
    </dgm:pt>
    <dgm:pt modelId="{4F07A2A5-2F95-456A-886C-337A473FF897}" type="pres">
      <dgm:prSet presAssocID="{F39BADAF-1865-446B-B930-307E213A64C4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AE67088-242E-4E83-BF0B-78EDA1BF7E86}" type="pres">
      <dgm:prSet presAssocID="{430271A6-8CB8-4E84-A5E7-D64D0CD99995}" presName="spacer" presStyleCnt="0"/>
      <dgm:spPr/>
    </dgm:pt>
    <dgm:pt modelId="{98A3A676-C8D7-45BF-B92E-5E995045DB42}" type="pres">
      <dgm:prSet presAssocID="{710092A0-59EF-47C4-BDA7-6B6096719E31}" presName="comp" presStyleCnt="0"/>
      <dgm:spPr/>
    </dgm:pt>
    <dgm:pt modelId="{561811EC-775A-4496-82B1-CC3CAF5C205C}" type="pres">
      <dgm:prSet presAssocID="{710092A0-59EF-47C4-BDA7-6B6096719E31}" presName="box" presStyleLbl="node1" presStyleIdx="3" presStyleCnt="5"/>
      <dgm:spPr/>
      <dgm:t>
        <a:bodyPr/>
        <a:lstStyle/>
        <a:p>
          <a:endParaRPr lang="en-AU"/>
        </a:p>
      </dgm:t>
    </dgm:pt>
    <dgm:pt modelId="{AA150A43-D475-41F6-A89D-BF4C2CEDBFCF}" type="pres">
      <dgm:prSet presAssocID="{710092A0-59EF-47C4-BDA7-6B6096719E31}" presName="img" presStyleLbl="fgImgPlace1" presStyleIdx="3" presStyleCnt="5" custScaleX="3207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7C2907B7-0FE2-4058-BA2B-F8D108246FDA}" type="pres">
      <dgm:prSet presAssocID="{710092A0-59EF-47C4-BDA7-6B6096719E31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D1A15192-D6E7-40F2-A577-5DA7C657F328}" type="pres">
      <dgm:prSet presAssocID="{FE925AFA-BA3B-47BB-8CAA-08AD9F6FCC51}" presName="spacer" presStyleCnt="0"/>
      <dgm:spPr/>
    </dgm:pt>
    <dgm:pt modelId="{66CB51E6-FC97-4CF6-A8EA-A4511991FC36}" type="pres">
      <dgm:prSet presAssocID="{DD2C6A6F-28C8-470E-961E-52D9A02ED6BB}" presName="comp" presStyleCnt="0"/>
      <dgm:spPr/>
    </dgm:pt>
    <dgm:pt modelId="{AD195CA1-41C9-4BA9-A9A4-CE7F787675A5}" type="pres">
      <dgm:prSet presAssocID="{DD2C6A6F-28C8-470E-961E-52D9A02ED6BB}" presName="box" presStyleLbl="node1" presStyleIdx="4" presStyleCnt="5" custLinFactNeighborX="5346" custLinFactNeighborY="369"/>
      <dgm:spPr/>
      <dgm:t>
        <a:bodyPr/>
        <a:lstStyle/>
        <a:p>
          <a:endParaRPr lang="en-AU"/>
        </a:p>
      </dgm:t>
    </dgm:pt>
    <dgm:pt modelId="{C7BDB26F-B5AB-4320-89C5-6FC229AF8361}" type="pres">
      <dgm:prSet presAssocID="{DD2C6A6F-28C8-470E-961E-52D9A02ED6BB}" presName="img" presStyleLbl="fgImgPlace1" presStyleIdx="4" presStyleCnt="5" custScaleX="3207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4F434124-B19B-406A-B408-743127FB09F7}" type="pres">
      <dgm:prSet presAssocID="{DD2C6A6F-28C8-470E-961E-52D9A02ED6B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93DEE2C4-5016-43BF-B151-F2AF137DC350}" type="presOf" srcId="{9D729D0D-47C2-4BFD-87D1-E1E9967249B2}" destId="{54B023B5-32C1-4C05-9D7A-BB002CE7A04A}" srcOrd="0" destOrd="0" presId="urn:microsoft.com/office/officeart/2005/8/layout/vList4"/>
    <dgm:cxn modelId="{96762296-465D-4ACD-B5DB-1A44B3A1D956}" srcId="{4A99B003-F11A-4926-ABE9-5524A342D186}" destId="{710092A0-59EF-47C4-BDA7-6B6096719E31}" srcOrd="3" destOrd="0" parTransId="{73A1F630-F756-48E1-BA4A-238F24753C71}" sibTransId="{FE925AFA-BA3B-47BB-8CAA-08AD9F6FCC51}"/>
    <dgm:cxn modelId="{C154E4D1-D112-44F4-B5AD-1969AF38FACD}" type="presOf" srcId="{4A99B003-F11A-4926-ABE9-5524A342D186}" destId="{6B30A877-3D2D-4D81-A6D6-53806CE9D42C}" srcOrd="0" destOrd="0" presId="urn:microsoft.com/office/officeart/2005/8/layout/vList4"/>
    <dgm:cxn modelId="{BDBC443D-657B-420B-8B1B-1D1738884DBE}" type="presOf" srcId="{A3E92916-4D93-4809-9225-15B3112F1074}" destId="{178DC6FE-89D3-408B-88F2-20759E00DBBA}" srcOrd="0" destOrd="0" presId="urn:microsoft.com/office/officeart/2005/8/layout/vList4"/>
    <dgm:cxn modelId="{456C2D0F-D707-436C-87FF-C76848904F26}" srcId="{4A99B003-F11A-4926-ABE9-5524A342D186}" destId="{DD2C6A6F-28C8-470E-961E-52D9A02ED6BB}" srcOrd="4" destOrd="0" parTransId="{B7037046-D50E-408C-9CB6-440793783D7B}" sibTransId="{2A93D2E0-ADEC-4B05-8F0E-6EDA2E493169}"/>
    <dgm:cxn modelId="{EE347C78-EE3A-40AF-A354-14E622E82D40}" srcId="{4A99B003-F11A-4926-ABE9-5524A342D186}" destId="{F39BADAF-1865-446B-B930-307E213A64C4}" srcOrd="2" destOrd="0" parTransId="{60F4F320-A8E8-4A6B-9B87-EE8687FBE509}" sibTransId="{430271A6-8CB8-4E84-A5E7-D64D0CD99995}"/>
    <dgm:cxn modelId="{879135D0-5D8D-4210-A0BE-0062E5F4D57B}" type="presOf" srcId="{710092A0-59EF-47C4-BDA7-6B6096719E31}" destId="{561811EC-775A-4496-82B1-CC3CAF5C205C}" srcOrd="0" destOrd="0" presId="urn:microsoft.com/office/officeart/2005/8/layout/vList4"/>
    <dgm:cxn modelId="{61EA815A-03E1-4032-BEAF-000F584B149D}" type="presOf" srcId="{710092A0-59EF-47C4-BDA7-6B6096719E31}" destId="{7C2907B7-0FE2-4058-BA2B-F8D108246FDA}" srcOrd="1" destOrd="0" presId="urn:microsoft.com/office/officeart/2005/8/layout/vList4"/>
    <dgm:cxn modelId="{9F0248D2-C037-4828-9283-C58EBF812CBD}" srcId="{4A99B003-F11A-4926-ABE9-5524A342D186}" destId="{A3E92916-4D93-4809-9225-15B3112F1074}" srcOrd="1" destOrd="0" parTransId="{55B065AB-D5B8-4404-8E8D-941D60A2F689}" sibTransId="{5CAD5647-C600-42C6-A415-72A116D6E3AE}"/>
    <dgm:cxn modelId="{50239644-7FD5-43F0-B523-F39EB45D7FD7}" type="presOf" srcId="{DD2C6A6F-28C8-470E-961E-52D9A02ED6BB}" destId="{AD195CA1-41C9-4BA9-A9A4-CE7F787675A5}" srcOrd="0" destOrd="0" presId="urn:microsoft.com/office/officeart/2005/8/layout/vList4"/>
    <dgm:cxn modelId="{F82FB79F-0A1F-4E34-BEB4-DCDD6E8D317B}" type="presOf" srcId="{F39BADAF-1865-446B-B930-307E213A64C4}" destId="{E95C95A0-DDDC-4ED8-8598-8C7F051A61FE}" srcOrd="0" destOrd="0" presId="urn:microsoft.com/office/officeart/2005/8/layout/vList4"/>
    <dgm:cxn modelId="{A2687FDB-7C06-49BF-A4E4-751C935AA549}" type="presOf" srcId="{9D729D0D-47C2-4BFD-87D1-E1E9967249B2}" destId="{A1FAEB8F-6297-4AD9-A507-6809AC537C9C}" srcOrd="1" destOrd="0" presId="urn:microsoft.com/office/officeart/2005/8/layout/vList4"/>
    <dgm:cxn modelId="{583758E5-3797-49A4-A0A0-25090C6E23BA}" type="presOf" srcId="{F39BADAF-1865-446B-B930-307E213A64C4}" destId="{4F07A2A5-2F95-456A-886C-337A473FF897}" srcOrd="1" destOrd="0" presId="urn:microsoft.com/office/officeart/2005/8/layout/vList4"/>
    <dgm:cxn modelId="{CA3BAAEB-88F8-4400-B126-F917EB1DB58C}" type="presOf" srcId="{DD2C6A6F-28C8-470E-961E-52D9A02ED6BB}" destId="{4F434124-B19B-406A-B408-743127FB09F7}" srcOrd="1" destOrd="0" presId="urn:microsoft.com/office/officeart/2005/8/layout/vList4"/>
    <dgm:cxn modelId="{212F0088-EFF1-4678-A0FB-AC56A78DBFCE}" srcId="{4A99B003-F11A-4926-ABE9-5524A342D186}" destId="{9D729D0D-47C2-4BFD-87D1-E1E9967249B2}" srcOrd="0" destOrd="0" parTransId="{7069163A-8172-4E3B-A3DD-D619991CD6FB}" sibTransId="{BFF115A8-0660-49D7-AE06-A0BA5FE67A9A}"/>
    <dgm:cxn modelId="{609C03DB-1F83-4239-A90E-8AC947ED4F5D}" type="presOf" srcId="{A3E92916-4D93-4809-9225-15B3112F1074}" destId="{40307156-447F-425C-8EED-EE5D6D3CF711}" srcOrd="1" destOrd="0" presId="urn:microsoft.com/office/officeart/2005/8/layout/vList4"/>
    <dgm:cxn modelId="{F4083722-7E2D-46D6-BB8D-F9165E23E7DE}" type="presParOf" srcId="{6B30A877-3D2D-4D81-A6D6-53806CE9D42C}" destId="{46C73D1B-C4E4-4F41-BB72-EFD00FB02681}" srcOrd="0" destOrd="0" presId="urn:microsoft.com/office/officeart/2005/8/layout/vList4"/>
    <dgm:cxn modelId="{79D44D79-4D01-492E-B716-4A60B0420A71}" type="presParOf" srcId="{46C73D1B-C4E4-4F41-BB72-EFD00FB02681}" destId="{54B023B5-32C1-4C05-9D7A-BB002CE7A04A}" srcOrd="0" destOrd="0" presId="urn:microsoft.com/office/officeart/2005/8/layout/vList4"/>
    <dgm:cxn modelId="{E3481E3C-1E63-4FF9-9844-C06E8E04B30B}" type="presParOf" srcId="{46C73D1B-C4E4-4F41-BB72-EFD00FB02681}" destId="{BAEF3D1B-0756-42BC-9ED3-260E50F677D7}" srcOrd="1" destOrd="0" presId="urn:microsoft.com/office/officeart/2005/8/layout/vList4"/>
    <dgm:cxn modelId="{8FF0EC34-4196-45D7-9D34-A8E27293CCFC}" type="presParOf" srcId="{46C73D1B-C4E4-4F41-BB72-EFD00FB02681}" destId="{A1FAEB8F-6297-4AD9-A507-6809AC537C9C}" srcOrd="2" destOrd="0" presId="urn:microsoft.com/office/officeart/2005/8/layout/vList4"/>
    <dgm:cxn modelId="{4B535F63-019B-4834-8AF4-A8EDE75842E9}" type="presParOf" srcId="{6B30A877-3D2D-4D81-A6D6-53806CE9D42C}" destId="{98D871C6-D197-4910-85ED-47823D08537B}" srcOrd="1" destOrd="0" presId="urn:microsoft.com/office/officeart/2005/8/layout/vList4"/>
    <dgm:cxn modelId="{A84051E9-E325-48C2-944C-C6EFDADAB577}" type="presParOf" srcId="{6B30A877-3D2D-4D81-A6D6-53806CE9D42C}" destId="{23795126-0012-4E83-AA03-CCE8F47F4103}" srcOrd="2" destOrd="0" presId="urn:microsoft.com/office/officeart/2005/8/layout/vList4"/>
    <dgm:cxn modelId="{EA177640-B57A-484A-9955-CA7AEF90A98C}" type="presParOf" srcId="{23795126-0012-4E83-AA03-CCE8F47F4103}" destId="{178DC6FE-89D3-408B-88F2-20759E00DBBA}" srcOrd="0" destOrd="0" presId="urn:microsoft.com/office/officeart/2005/8/layout/vList4"/>
    <dgm:cxn modelId="{230388B4-4589-449C-8278-83379343DC29}" type="presParOf" srcId="{23795126-0012-4E83-AA03-CCE8F47F4103}" destId="{4B91D0AB-2730-4236-B748-6833ED4F4B54}" srcOrd="1" destOrd="0" presId="urn:microsoft.com/office/officeart/2005/8/layout/vList4"/>
    <dgm:cxn modelId="{37E32F1A-2A3F-4A8E-B6F2-5406D89691A3}" type="presParOf" srcId="{23795126-0012-4E83-AA03-CCE8F47F4103}" destId="{40307156-447F-425C-8EED-EE5D6D3CF711}" srcOrd="2" destOrd="0" presId="urn:microsoft.com/office/officeart/2005/8/layout/vList4"/>
    <dgm:cxn modelId="{9638A7BD-B532-4196-9FFF-032F8685220A}" type="presParOf" srcId="{6B30A877-3D2D-4D81-A6D6-53806CE9D42C}" destId="{AB92D2E8-D83E-4C80-BC8E-88CC92859400}" srcOrd="3" destOrd="0" presId="urn:microsoft.com/office/officeart/2005/8/layout/vList4"/>
    <dgm:cxn modelId="{B481CEEA-386F-4443-8A33-33C3A9FA27F5}" type="presParOf" srcId="{6B30A877-3D2D-4D81-A6D6-53806CE9D42C}" destId="{EE494D05-0880-44AC-99A2-680280E1AA1D}" srcOrd="4" destOrd="0" presId="urn:microsoft.com/office/officeart/2005/8/layout/vList4"/>
    <dgm:cxn modelId="{44363D4C-63CF-4E6D-952F-5C82443E69E1}" type="presParOf" srcId="{EE494D05-0880-44AC-99A2-680280E1AA1D}" destId="{E95C95A0-DDDC-4ED8-8598-8C7F051A61FE}" srcOrd="0" destOrd="0" presId="urn:microsoft.com/office/officeart/2005/8/layout/vList4"/>
    <dgm:cxn modelId="{05437DF2-F88E-4034-AD35-7A41BC61E67C}" type="presParOf" srcId="{EE494D05-0880-44AC-99A2-680280E1AA1D}" destId="{D60167EC-5ADC-4989-8E86-6F8C8F43C456}" srcOrd="1" destOrd="0" presId="urn:microsoft.com/office/officeart/2005/8/layout/vList4"/>
    <dgm:cxn modelId="{87061950-C7E3-45FC-ADF1-B23F0C0C0F57}" type="presParOf" srcId="{EE494D05-0880-44AC-99A2-680280E1AA1D}" destId="{4F07A2A5-2F95-456A-886C-337A473FF897}" srcOrd="2" destOrd="0" presId="urn:microsoft.com/office/officeart/2005/8/layout/vList4"/>
    <dgm:cxn modelId="{0727E3DD-FC9F-4A08-B366-D56A7197A52B}" type="presParOf" srcId="{6B30A877-3D2D-4D81-A6D6-53806CE9D42C}" destId="{6AE67088-242E-4E83-BF0B-78EDA1BF7E86}" srcOrd="5" destOrd="0" presId="urn:microsoft.com/office/officeart/2005/8/layout/vList4"/>
    <dgm:cxn modelId="{CCF3072C-D738-49D3-89A2-B876434B7BB4}" type="presParOf" srcId="{6B30A877-3D2D-4D81-A6D6-53806CE9D42C}" destId="{98A3A676-C8D7-45BF-B92E-5E995045DB42}" srcOrd="6" destOrd="0" presId="urn:microsoft.com/office/officeart/2005/8/layout/vList4"/>
    <dgm:cxn modelId="{128789A2-0715-4E71-B113-F351F6716599}" type="presParOf" srcId="{98A3A676-C8D7-45BF-B92E-5E995045DB42}" destId="{561811EC-775A-4496-82B1-CC3CAF5C205C}" srcOrd="0" destOrd="0" presId="urn:microsoft.com/office/officeart/2005/8/layout/vList4"/>
    <dgm:cxn modelId="{0087BD09-E0B4-44F3-9860-2648107E8617}" type="presParOf" srcId="{98A3A676-C8D7-45BF-B92E-5E995045DB42}" destId="{AA150A43-D475-41F6-A89D-BF4C2CEDBFCF}" srcOrd="1" destOrd="0" presId="urn:microsoft.com/office/officeart/2005/8/layout/vList4"/>
    <dgm:cxn modelId="{3498063B-A76A-43BC-992D-800CB8925963}" type="presParOf" srcId="{98A3A676-C8D7-45BF-B92E-5E995045DB42}" destId="{7C2907B7-0FE2-4058-BA2B-F8D108246FDA}" srcOrd="2" destOrd="0" presId="urn:microsoft.com/office/officeart/2005/8/layout/vList4"/>
    <dgm:cxn modelId="{DF87AC33-523A-4328-81A6-E87745673334}" type="presParOf" srcId="{6B30A877-3D2D-4D81-A6D6-53806CE9D42C}" destId="{D1A15192-D6E7-40F2-A577-5DA7C657F328}" srcOrd="7" destOrd="0" presId="urn:microsoft.com/office/officeart/2005/8/layout/vList4"/>
    <dgm:cxn modelId="{47304C6E-7E84-4BED-92D5-BBEC1C7AF990}" type="presParOf" srcId="{6B30A877-3D2D-4D81-A6D6-53806CE9D42C}" destId="{66CB51E6-FC97-4CF6-A8EA-A4511991FC36}" srcOrd="8" destOrd="0" presId="urn:microsoft.com/office/officeart/2005/8/layout/vList4"/>
    <dgm:cxn modelId="{43FAE5A2-5161-45FB-AD62-4EF7D7001687}" type="presParOf" srcId="{66CB51E6-FC97-4CF6-A8EA-A4511991FC36}" destId="{AD195CA1-41C9-4BA9-A9A4-CE7F787675A5}" srcOrd="0" destOrd="0" presId="urn:microsoft.com/office/officeart/2005/8/layout/vList4"/>
    <dgm:cxn modelId="{52FE02FD-97F6-4AF9-970F-A0581919194D}" type="presParOf" srcId="{66CB51E6-FC97-4CF6-A8EA-A4511991FC36}" destId="{C7BDB26F-B5AB-4320-89C5-6FC229AF8361}" srcOrd="1" destOrd="0" presId="urn:microsoft.com/office/officeart/2005/8/layout/vList4"/>
    <dgm:cxn modelId="{A0A68653-8B8E-454B-85CF-4F1A943394AB}" type="presParOf" srcId="{66CB51E6-FC97-4CF6-A8EA-A4511991FC36}" destId="{4F434124-B19B-406A-B408-743127FB09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B023B5-32C1-4C05-9D7A-BB002CE7A04A}">
      <dsp:nvSpPr>
        <dsp:cNvPr id="0" name=""/>
        <dsp:cNvSpPr/>
      </dsp:nvSpPr>
      <dsp:spPr>
        <a:xfrm>
          <a:off x="0" y="0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noProof="0" dirty="0">
              <a:latin typeface="Arial" panose="020B0604020202020204" pitchFamily="34" charset="0"/>
              <a:cs typeface="Arial" panose="020B0604020202020204" pitchFamily="34" charset="0"/>
            </a:rPr>
            <a:t>Tenga cuidado con llamadas telefónicas sospechosas.</a:t>
          </a:r>
        </a:p>
      </dsp:txBody>
      <dsp:txXfrm>
        <a:off x="2066063" y="0"/>
        <a:ext cx="7801509" cy="925490"/>
      </dsp:txXfrm>
    </dsp:sp>
    <dsp:sp modelId="{BAEF3D1B-0756-42BC-9ED3-260E50F677D7}">
      <dsp:nvSpPr>
        <dsp:cNvPr id="0" name=""/>
        <dsp:cNvSpPr/>
      </dsp:nvSpPr>
      <dsp:spPr>
        <a:xfrm>
          <a:off x="762843" y="92549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78DC6FE-89D3-408B-88F2-20759E00DBBA}">
      <dsp:nvSpPr>
        <dsp:cNvPr id="0" name=""/>
        <dsp:cNvSpPr/>
      </dsp:nvSpPr>
      <dsp:spPr>
        <a:xfrm>
          <a:off x="0" y="1018039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noProof="0" dirty="0">
              <a:latin typeface="Arial" panose="020B0604020202020204" pitchFamily="34" charset="0"/>
              <a:cs typeface="Arial" panose="020B0604020202020204" pitchFamily="34" charset="0"/>
            </a:rPr>
            <a:t>Sea precavido con los mensajes de texto que recibe.</a:t>
          </a:r>
        </a:p>
      </dsp:txBody>
      <dsp:txXfrm>
        <a:off x="2066063" y="1018039"/>
        <a:ext cx="7801509" cy="925490"/>
      </dsp:txXfrm>
    </dsp:sp>
    <dsp:sp modelId="{4B91D0AB-2730-4236-B748-6833ED4F4B54}">
      <dsp:nvSpPr>
        <dsp:cNvPr id="0" name=""/>
        <dsp:cNvSpPr/>
      </dsp:nvSpPr>
      <dsp:spPr>
        <a:xfrm>
          <a:off x="762843" y="1110588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95C95A0-DDDC-4ED8-8598-8C7F051A61FE}">
      <dsp:nvSpPr>
        <dsp:cNvPr id="0" name=""/>
        <dsp:cNvSpPr/>
      </dsp:nvSpPr>
      <dsp:spPr>
        <a:xfrm>
          <a:off x="0" y="2036078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noProof="0" dirty="0">
              <a:latin typeface="Arial" panose="020B0604020202020204" pitchFamily="34" charset="0"/>
              <a:cs typeface="Arial" panose="020B0604020202020204" pitchFamily="34" charset="0"/>
            </a:rPr>
            <a:t>Use contraseñas seguras.</a:t>
          </a:r>
        </a:p>
      </dsp:txBody>
      <dsp:txXfrm>
        <a:off x="2066063" y="2036078"/>
        <a:ext cx="7801509" cy="925490"/>
      </dsp:txXfrm>
    </dsp:sp>
    <dsp:sp modelId="{D60167EC-5ADC-4989-8E86-6F8C8F43C456}">
      <dsp:nvSpPr>
        <dsp:cNvPr id="0" name=""/>
        <dsp:cNvSpPr/>
      </dsp:nvSpPr>
      <dsp:spPr>
        <a:xfrm>
          <a:off x="762843" y="2128627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1811EC-775A-4496-82B1-CC3CAF5C205C}">
      <dsp:nvSpPr>
        <dsp:cNvPr id="0" name=""/>
        <dsp:cNvSpPr/>
      </dsp:nvSpPr>
      <dsp:spPr>
        <a:xfrm>
          <a:off x="0" y="3054117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noProof="0" dirty="0">
              <a:latin typeface="Arial" panose="020B0604020202020204" pitchFamily="34" charset="0"/>
              <a:cs typeface="Arial" panose="020B0604020202020204" pitchFamily="34" charset="0"/>
            </a:rPr>
            <a:t>Tenga cuidado con lo que comparte en redes sociales.</a:t>
          </a:r>
        </a:p>
      </dsp:txBody>
      <dsp:txXfrm>
        <a:off x="2066063" y="3054117"/>
        <a:ext cx="7801509" cy="925490"/>
      </dsp:txXfrm>
    </dsp:sp>
    <dsp:sp modelId="{AA150A43-D475-41F6-A89D-BF4C2CEDBFCF}">
      <dsp:nvSpPr>
        <dsp:cNvPr id="0" name=""/>
        <dsp:cNvSpPr/>
      </dsp:nvSpPr>
      <dsp:spPr>
        <a:xfrm>
          <a:off x="762843" y="3146666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95CA1-41C9-4BA9-A9A4-CE7F787675A5}">
      <dsp:nvSpPr>
        <dsp:cNvPr id="0" name=""/>
        <dsp:cNvSpPr/>
      </dsp:nvSpPr>
      <dsp:spPr>
        <a:xfrm>
          <a:off x="0" y="4075571"/>
          <a:ext cx="9867573" cy="92549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noProof="0" dirty="0">
              <a:latin typeface="Arial" panose="020B0604020202020204" pitchFamily="34" charset="0"/>
              <a:cs typeface="Arial" panose="020B0604020202020204" pitchFamily="34" charset="0"/>
            </a:rPr>
            <a:t>¡Confíe en su instinto!</a:t>
          </a:r>
        </a:p>
      </dsp:txBody>
      <dsp:txXfrm>
        <a:off x="2066063" y="4075571"/>
        <a:ext cx="7801509" cy="925490"/>
      </dsp:txXfrm>
    </dsp:sp>
    <dsp:sp modelId="{C7BDB26F-B5AB-4320-89C5-6FC229AF8361}">
      <dsp:nvSpPr>
        <dsp:cNvPr id="0" name=""/>
        <dsp:cNvSpPr/>
      </dsp:nvSpPr>
      <dsp:spPr>
        <a:xfrm>
          <a:off x="762843" y="4164705"/>
          <a:ext cx="632925" cy="7403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5558" tIns="47779" rIns="95558" bIns="47779" rtlCol="0"/>
          <a:lstStyle>
            <a:lvl1pPr algn="r">
              <a:defRPr sz="1200"/>
            </a:lvl1pPr>
          </a:lstStyle>
          <a:p>
            <a:fld id="{8F14CBD7-D9A9-47B8-A6CD-9C9EE0D1FB57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8" tIns="47779" rIns="95558" bIns="47779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5558" tIns="47779" rIns="95558" bIns="477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5558" tIns="47779" rIns="95558" bIns="47779" rtlCol="0" anchor="b"/>
          <a:lstStyle>
            <a:lvl1pPr algn="r">
              <a:defRPr sz="1200"/>
            </a:lvl1pPr>
          </a:lstStyle>
          <a:p>
            <a:fld id="{86B52AB3-E29D-49C7-B415-D601D59D8F6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59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A7D249F-376C-1ECD-3EE6-F8F53C05506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2BCD43-6559-2138-2AF6-E411CB1A6E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55579">
              <a:defRPr/>
            </a:pPr>
            <a:endParaRPr lang="en-AU" sz="18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1252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8399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Pregunte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al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grupo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participantes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cuál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creen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ellos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es real y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qué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AU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siguiente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diapositiva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les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dará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AU" sz="2100" dirty="0" err="1">
                <a:latin typeface="Arial" panose="020B0604020202020204" pitchFamily="34" charset="0"/>
                <a:cs typeface="Arial" panose="020B0604020202020204" pitchFamily="34" charset="0"/>
              </a:rPr>
              <a:t>respuesta</a:t>
            </a:r>
            <a:r>
              <a:rPr lang="en-AU" sz="2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1764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5661996-4A99-F8F3-036F-A0EC34FCE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A4EED572-3468-EE23-EF84-1809DC6D69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44475" y="592138"/>
            <a:ext cx="9350375" cy="5260975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889E94F3-04E1-F02B-7BFE-275A50CF8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3932" y="6383469"/>
            <a:ext cx="7871456" cy="6136389"/>
          </a:xfrm>
        </p:spPr>
        <p:txBody>
          <a:bodyPr/>
          <a:lstStyle/>
          <a:p>
            <a:endParaRPr lang="en-AU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176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650" y="574675"/>
            <a:ext cx="9345613" cy="5257800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11223" y="6184085"/>
            <a:ext cx="8616873" cy="6136389"/>
          </a:xfrm>
        </p:spPr>
        <p:txBody>
          <a:bodyPr/>
          <a:lstStyle/>
          <a:p>
            <a:r>
              <a:rPr lang="es-ES" sz="2100" b="1" noProof="0" dirty="0">
                <a:latin typeface="Arial" panose="020B0604020202020204" pitchFamily="34" charset="0"/>
                <a:cs typeface="Arial" panose="020B0604020202020204" pitchFamily="34" charset="0"/>
              </a:rPr>
              <a:t>Lea detenidamente los mensajes.</a:t>
            </a:r>
          </a:p>
          <a:p>
            <a:endParaRPr lang="es-ES" sz="1400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100" b="1" noProof="0" dirty="0">
                <a:latin typeface="Arial" panose="020B0604020202020204" pitchFamily="34" charset="0"/>
                <a:cs typeface="Arial" panose="020B0604020202020204" pitchFamily="34" charset="0"/>
              </a:rPr>
              <a:t>Recuerde que los estafadores pueden:</a:t>
            </a: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es-ES" sz="2100" noProof="0" dirty="0">
                <a:latin typeface="Arial" panose="020B0604020202020204" pitchFamily="34" charset="0"/>
                <a:cs typeface="Arial" panose="020B0604020202020204" pitchFamily="34" charset="0"/>
              </a:rPr>
              <a:t>Intentar apremiarlo o generar una sensación de urgencia.</a:t>
            </a:r>
          </a:p>
          <a:p>
            <a:pPr marL="433564" indent="-433564">
              <a:buFont typeface="Arial" panose="020B0604020202020204" pitchFamily="34" charset="0"/>
              <a:buChar char="•"/>
            </a:pPr>
            <a:r>
              <a:rPr lang="es-ES" sz="2100" noProof="0" dirty="0">
                <a:latin typeface="Arial" panose="020B0604020202020204" pitchFamily="34" charset="0"/>
                <a:cs typeface="Arial" panose="020B0604020202020204" pitchFamily="34" charset="0"/>
              </a:rPr>
              <a:t>Presionarlo amenazando con que afectará su historial de crédito o que se le cobrará un cargo.</a:t>
            </a:r>
          </a:p>
          <a:p>
            <a:endParaRPr lang="es-ES" sz="1400" b="1" noProof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2100" b="1" noProof="0" dirty="0">
                <a:latin typeface="Arial" panose="020B0604020202020204" pitchFamily="34" charset="0"/>
                <a:cs typeface="Arial" panose="020B0604020202020204" pitchFamily="34" charset="0"/>
              </a:rPr>
              <a:t>Por seguridad, siempre:</a:t>
            </a:r>
          </a:p>
          <a:p>
            <a:pPr marL="260138" indent="-260138">
              <a:buFont typeface="Arial"/>
              <a:buChar char="•"/>
            </a:pPr>
            <a:r>
              <a:rPr lang="es-ES" sz="2100" noProof="0" dirty="0">
                <a:latin typeface="Arial" panose="020B0604020202020204" pitchFamily="34" charset="0"/>
                <a:cs typeface="Arial" panose="020B0604020202020204" pitchFamily="34" charset="0"/>
              </a:rPr>
              <a:t>Deténgase y compruebe antes de actuar.</a:t>
            </a:r>
          </a:p>
          <a:p>
            <a:pPr marL="260138" indent="-260138">
              <a:buFont typeface="Arial"/>
              <a:buChar char="•"/>
            </a:pPr>
            <a:r>
              <a:rPr lang="es-ES" sz="2100" noProof="0" dirty="0">
                <a:latin typeface="Arial" panose="020B0604020202020204" pitchFamily="34" charset="0"/>
                <a:cs typeface="Arial" panose="020B0604020202020204" pitchFamily="34" charset="0"/>
              </a:rPr>
              <a:t>Revise cuidadosamente los mensajes y evite hacer clic en enlaces que parezcan sospechosos.</a:t>
            </a:r>
          </a:p>
        </p:txBody>
      </p:sp>
    </p:spTree>
    <p:extLst>
      <p:ext uri="{BB962C8B-B14F-4D97-AF65-F5344CB8AC3E}">
        <p14:creationId xmlns:p14="http://schemas.microsoft.com/office/powerpoint/2010/main" val="31521496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B95E0A8-C7E1-31F3-F448-75B2921A3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B3A2342B-743A-24A7-1B55-A126C0F1D1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21E5CE0A-AFBE-2FEF-3F7C-CC90F241A8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dirty="0" err="1">
                <a:cs typeface="Arial" panose="020B0604020202020204" pitchFamily="34" charset="0"/>
              </a:rPr>
              <a:t>Estafas</a:t>
            </a:r>
            <a:r>
              <a:rPr lang="en-US" sz="1400" b="1" dirty="0">
                <a:cs typeface="Arial" panose="020B0604020202020204" pitchFamily="34" charset="0"/>
              </a:rPr>
              <a:t> </a:t>
            </a:r>
            <a:r>
              <a:rPr lang="en-US" sz="1400" b="1" dirty="0" err="1">
                <a:cs typeface="Arial" panose="020B0604020202020204" pitchFamily="34" charset="0"/>
              </a:rPr>
              <a:t>románticas</a:t>
            </a:r>
            <a:r>
              <a:rPr lang="en-US" sz="1400" b="1" dirty="0">
                <a:cs typeface="Arial" panose="020B0604020202020204" pitchFamily="34" charset="0"/>
              </a:rPr>
              <a:t>: 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 err="1">
                <a:cs typeface="Arial" panose="020B0604020202020204" pitchFamily="34" charset="0"/>
              </a:rPr>
              <a:t>Ocurren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cuando</a:t>
            </a:r>
            <a:r>
              <a:rPr lang="en-US" sz="1400" dirty="0">
                <a:cs typeface="Arial" panose="020B0604020202020204" pitchFamily="34" charset="0"/>
              </a:rPr>
              <a:t> un </a:t>
            </a:r>
            <a:r>
              <a:rPr lang="en-US" sz="1400" dirty="0" err="1">
                <a:cs typeface="Arial" panose="020B0604020202020204" pitchFamily="34" charset="0"/>
              </a:rPr>
              <a:t>estafador</a:t>
            </a:r>
            <a:r>
              <a:rPr lang="en-US" sz="1400" dirty="0">
                <a:cs typeface="Arial" panose="020B0604020202020204" pitchFamily="34" charset="0"/>
              </a:rPr>
              <a:t> se </a:t>
            </a:r>
            <a:r>
              <a:rPr lang="en-US" sz="1400" dirty="0" err="1">
                <a:cs typeface="Arial" panose="020B0604020202020204" pitchFamily="34" charset="0"/>
              </a:rPr>
              <a:t>aprovecha</a:t>
            </a:r>
            <a:r>
              <a:rPr lang="en-US" sz="1400" dirty="0">
                <a:cs typeface="Arial" panose="020B0604020202020204" pitchFamily="34" charset="0"/>
              </a:rPr>
              <a:t> de personas </a:t>
            </a:r>
            <a:r>
              <a:rPr lang="en-US" sz="1400" dirty="0" err="1">
                <a:cs typeface="Arial" panose="020B0604020202020204" pitchFamily="34" charset="0"/>
              </a:rPr>
              <a:t>que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buscan</a:t>
            </a:r>
            <a:r>
              <a:rPr lang="en-US" sz="1400" dirty="0">
                <a:cs typeface="Arial" panose="020B0604020202020204" pitchFamily="34" charset="0"/>
              </a:rPr>
              <a:t> amor </a:t>
            </a:r>
            <a:r>
              <a:rPr lang="en-US" sz="1400" dirty="0" err="1">
                <a:cs typeface="Arial" panose="020B0604020202020204" pitchFamily="34" charset="0"/>
              </a:rPr>
              <a:t>en</a:t>
            </a:r>
            <a:r>
              <a:rPr lang="en-US" sz="1400" dirty="0">
                <a:cs typeface="Arial" panose="020B0604020202020204" pitchFamily="34" charset="0"/>
              </a:rPr>
              <a:t> internet.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cs typeface="Arial" panose="020B0604020202020204" pitchFamily="34" charset="0"/>
              </a:rPr>
              <a:t>A menudo, </a:t>
            </a:r>
            <a:r>
              <a:rPr lang="en-US" sz="1400" dirty="0" err="1">
                <a:cs typeface="Arial" panose="020B0604020202020204" pitchFamily="34" charset="0"/>
              </a:rPr>
              <a:t>los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estafadores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fingen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tener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sentimientos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hacia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usted</a:t>
            </a:r>
            <a:r>
              <a:rPr lang="en-US" sz="1400" dirty="0">
                <a:cs typeface="Arial" panose="020B0604020202020204" pitchFamily="34" charset="0"/>
              </a:rPr>
              <a:t> y </a:t>
            </a:r>
            <a:r>
              <a:rPr lang="en-US" sz="1400" dirty="0" err="1">
                <a:cs typeface="Arial" panose="020B0604020202020204" pitchFamily="34" charset="0"/>
              </a:rPr>
              <a:t>una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vez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que</a:t>
            </a:r>
            <a:r>
              <a:rPr lang="en-US" sz="1400" dirty="0">
                <a:cs typeface="Arial" panose="020B0604020202020204" pitchFamily="34" charset="0"/>
              </a:rPr>
              <a:t> se </a:t>
            </a:r>
            <a:r>
              <a:rPr lang="en-US" sz="1400" dirty="0" err="1">
                <a:cs typeface="Arial" panose="020B0604020202020204" pitchFamily="34" charset="0"/>
              </a:rPr>
              <a:t>ganan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su</a:t>
            </a:r>
            <a:r>
              <a:rPr lang="en-US" sz="1400" dirty="0">
                <a:cs typeface="Arial" panose="020B0604020202020204" pitchFamily="34" charset="0"/>
              </a:rPr>
              <a:t> </a:t>
            </a:r>
            <a:r>
              <a:rPr lang="en-US" sz="1400" dirty="0" err="1">
                <a:cs typeface="Arial" panose="020B0604020202020204" pitchFamily="34" charset="0"/>
              </a:rPr>
              <a:t>confianza</a:t>
            </a:r>
            <a:r>
              <a:rPr lang="en-US" sz="1400" dirty="0">
                <a:cs typeface="Arial" panose="020B0604020202020204" pitchFamily="34" charset="0"/>
              </a:rPr>
              <a:t> le </a:t>
            </a:r>
            <a:r>
              <a:rPr lang="en-US" sz="1400" dirty="0" err="1">
                <a:cs typeface="Arial" panose="020B0604020202020204" pitchFamily="34" charset="0"/>
              </a:rPr>
              <a:t>piden</a:t>
            </a:r>
            <a:r>
              <a:rPr lang="en-US" sz="1400" dirty="0">
                <a:cs typeface="Arial" panose="020B0604020202020204" pitchFamily="34" charset="0"/>
              </a:rPr>
              <a:t> dinero.</a:t>
            </a:r>
            <a:endParaRPr lang="en-AU" sz="1400" dirty="0"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cs typeface="Arial" panose="020B0604020202020204" pitchFamily="34" charset="0"/>
              </a:rPr>
              <a:t>No hay </a:t>
            </a:r>
            <a:r>
              <a:rPr lang="en-AU" sz="1400" dirty="0" err="1">
                <a:cs typeface="Arial" panose="020B0604020202020204" pitchFamily="34" charset="0"/>
              </a:rPr>
              <a:t>que</a:t>
            </a:r>
            <a:r>
              <a:rPr lang="en-AU" sz="1400" dirty="0">
                <a:cs typeface="Arial" panose="020B0604020202020204" pitchFamily="34" charset="0"/>
              </a:rPr>
              <a:t> </a:t>
            </a:r>
            <a:r>
              <a:rPr lang="en-AU" sz="1400" dirty="0" err="1">
                <a:cs typeface="Arial" panose="020B0604020202020204" pitchFamily="34" charset="0"/>
              </a:rPr>
              <a:t>sentir</a:t>
            </a:r>
            <a:r>
              <a:rPr lang="en-AU" sz="1400" dirty="0">
                <a:cs typeface="Arial" panose="020B0604020202020204" pitchFamily="34" charset="0"/>
              </a:rPr>
              <a:t> </a:t>
            </a:r>
            <a:r>
              <a:rPr lang="en-AU" sz="1400" dirty="0" err="1">
                <a:cs typeface="Arial" panose="020B0604020202020204" pitchFamily="34" charset="0"/>
              </a:rPr>
              <a:t>vergüenza</a:t>
            </a:r>
            <a:r>
              <a:rPr lang="en-AU" sz="1400" dirty="0">
                <a:cs typeface="Arial" panose="020B0604020202020204" pitchFamily="34" charset="0"/>
              </a:rPr>
              <a:t> de </a:t>
            </a:r>
            <a:r>
              <a:rPr lang="en-AU" sz="1400" dirty="0" err="1">
                <a:cs typeface="Arial" panose="020B0604020202020204" pitchFamily="34" charset="0"/>
              </a:rPr>
              <a:t>decir</a:t>
            </a:r>
            <a:r>
              <a:rPr lang="en-AU" sz="1400" dirty="0">
                <a:cs typeface="Arial" panose="020B0604020202020204" pitchFamily="34" charset="0"/>
              </a:rPr>
              <a:t> a </a:t>
            </a:r>
            <a:r>
              <a:rPr lang="en-AU" sz="1400" dirty="0" err="1">
                <a:cs typeface="Arial" panose="020B0604020202020204" pitchFamily="34" charset="0"/>
              </a:rPr>
              <a:t>alguien</a:t>
            </a:r>
            <a:r>
              <a:rPr lang="en-AU" sz="1400" dirty="0">
                <a:cs typeface="Arial" panose="020B0604020202020204" pitchFamily="34" charset="0"/>
              </a:rPr>
              <a:t>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 dirty="0" err="1">
                <a:cs typeface="Arial" panose="020B0604020202020204" pitchFamily="34" charset="0"/>
              </a:rPr>
              <a:t>que</a:t>
            </a:r>
            <a:r>
              <a:rPr lang="en-AU" sz="1400" dirty="0">
                <a:cs typeface="Arial" panose="020B0604020202020204" pitchFamily="34" charset="0"/>
              </a:rPr>
              <a:t> no le </a:t>
            </a:r>
            <a:r>
              <a:rPr lang="en-AU" sz="1400" dirty="0" err="1">
                <a:cs typeface="Arial" panose="020B0604020202020204" pitchFamily="34" charset="0"/>
              </a:rPr>
              <a:t>puede</a:t>
            </a:r>
            <a:r>
              <a:rPr lang="en-AU" sz="1400" dirty="0">
                <a:cs typeface="Arial" panose="020B0604020202020204" pitchFamily="34" charset="0"/>
              </a:rPr>
              <a:t> </a:t>
            </a:r>
            <a:r>
              <a:rPr lang="en-AU" sz="1400" dirty="0" err="1">
                <a:cs typeface="Arial" panose="020B0604020202020204" pitchFamily="34" charset="0"/>
              </a:rPr>
              <a:t>dar</a:t>
            </a:r>
            <a:r>
              <a:rPr lang="en-AU" sz="1400" dirty="0">
                <a:cs typeface="Arial" panose="020B0604020202020204" pitchFamily="34" charset="0"/>
              </a:rPr>
              <a:t> dinero, o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cs typeface="Arial" panose="020B0604020202020204" pitchFamily="34" charset="0"/>
              </a:rPr>
              <a:t>¡</a:t>
            </a:r>
            <a:r>
              <a:rPr lang="en-AU" sz="1400" dirty="0" err="1">
                <a:cs typeface="Arial" panose="020B0604020202020204" pitchFamily="34" charset="0"/>
              </a:rPr>
              <a:t>que</a:t>
            </a:r>
            <a:r>
              <a:rPr lang="en-AU" sz="1400" dirty="0">
                <a:cs typeface="Arial" panose="020B0604020202020204" pitchFamily="34" charset="0"/>
              </a:rPr>
              <a:t> </a:t>
            </a:r>
            <a:r>
              <a:rPr lang="en-AU" sz="1400" dirty="0" err="1">
                <a:cs typeface="Arial" panose="020B0604020202020204" pitchFamily="34" charset="0"/>
              </a:rPr>
              <a:t>cree</a:t>
            </a:r>
            <a:r>
              <a:rPr lang="en-AU" sz="1400" dirty="0">
                <a:cs typeface="Arial" panose="020B0604020202020204" pitchFamily="34" charset="0"/>
              </a:rPr>
              <a:t> </a:t>
            </a:r>
            <a:r>
              <a:rPr lang="en-AU" sz="1400" dirty="0" err="1">
                <a:cs typeface="Arial" panose="020B0604020202020204" pitchFamily="34" charset="0"/>
              </a:rPr>
              <a:t>que</a:t>
            </a:r>
            <a:r>
              <a:rPr lang="en-AU" sz="1400" dirty="0">
                <a:cs typeface="Arial" panose="020B0604020202020204" pitchFamily="34" charset="0"/>
              </a:rPr>
              <a:t> ha </a:t>
            </a:r>
            <a:r>
              <a:rPr lang="en-AU" sz="1400" dirty="0" err="1">
                <a:cs typeface="Arial" panose="020B0604020202020204" pitchFamily="34" charset="0"/>
              </a:rPr>
              <a:t>sido</a:t>
            </a:r>
            <a:r>
              <a:rPr lang="en-AU" sz="1400" dirty="0">
                <a:cs typeface="Arial" panose="020B0604020202020204" pitchFamily="34" charset="0"/>
              </a:rPr>
              <a:t> </a:t>
            </a:r>
            <a:r>
              <a:rPr lang="en-AU" sz="1400" dirty="0" err="1">
                <a:cs typeface="Arial" panose="020B0604020202020204" pitchFamily="34" charset="0"/>
              </a:rPr>
              <a:t>víctima</a:t>
            </a:r>
            <a:r>
              <a:rPr lang="en-AU" sz="1400" dirty="0">
                <a:cs typeface="Arial" panose="020B0604020202020204" pitchFamily="34" charset="0"/>
              </a:rPr>
              <a:t> de </a:t>
            </a:r>
            <a:r>
              <a:rPr lang="en-AU" sz="1400" dirty="0" err="1">
                <a:cs typeface="Arial" panose="020B0604020202020204" pitchFamily="34" charset="0"/>
              </a:rPr>
              <a:t>una</a:t>
            </a:r>
            <a:r>
              <a:rPr lang="en-AU" sz="1400" dirty="0">
                <a:cs typeface="Arial" panose="020B0604020202020204" pitchFamily="34" charset="0"/>
              </a:rPr>
              <a:t> </a:t>
            </a:r>
            <a:r>
              <a:rPr lang="en-AU" sz="1400" dirty="0" err="1">
                <a:cs typeface="Arial" panose="020B0604020202020204" pitchFamily="34" charset="0"/>
              </a:rPr>
              <a:t>estafa</a:t>
            </a:r>
            <a:r>
              <a:rPr lang="en-AU" sz="1400" dirty="0">
                <a:cs typeface="Arial" panose="020B0604020202020204" pitchFamily="34" charset="0"/>
              </a:rPr>
              <a:t>!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62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6798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BC07CEA-833E-4A81-D1CC-05B89FD8A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2095B575-FF2E-96ED-7BED-F9D78F59F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1A7BD05-D750-34B6-F287-DEC62D103B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5283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529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14D50F0-0DD4-8B83-2A37-23D95F6A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CEF0C8B6-52D2-532F-C8F5-82DB895E9C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54D361B2-56BC-82DC-DD0D-C2735AEB9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99864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383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75015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F573BD4-A6A8-7251-D139-4B07FA55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5CF75422-A51B-7B03-A393-3510F1B10B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DFF8E7FF-9898-50E3-CCAF-C52B2DC02F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8132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9ABC2F9-955D-19F2-BBAD-428F692D6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75E744D9-12A6-6218-796C-0FB69A42B9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9D2C44CE-A3E9-C40C-BA73-64FDD73F52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38076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9549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92F6DAE-93A9-912D-B80D-17C20C62C7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35913A8D-4E52-DA69-01A3-79411AD254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2ACEFDFA-60B7-AC51-6F8B-44CE7ADCBD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16664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FB75036-9EEA-68FC-1089-CF4DCA59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1EEA2D0D-579A-31BA-03CD-B3C241D4ED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A8A823C7-339B-657B-C3FB-229FA6B48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5437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6708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68390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1. Si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recibe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llamada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alguien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pidiendo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 y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cuelgue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decir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le 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pedí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 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llamara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voy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colgar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i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</a:t>
            </a:r>
            <a:r>
              <a:rPr lang="en-AU" sz="1400" i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continuación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busque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teléfono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sitio web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cuestión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Llame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ese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	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2. Sea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precavido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mensajes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correos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electrónicos</a:t>
            </a:r>
            <a:endParaRPr lang="en-AU" sz="14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recibe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mensaje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de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electrónico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parece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extraño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le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dinero: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Llame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directamente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amigo o familiar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supuestamente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 envoi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usando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pídale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3.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Refuerce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sus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contraseñas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contraseñas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largas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difíciles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adivinar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 defTabSz="955579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use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palabras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contraseña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mayúsculas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minúsculas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números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caracteres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especiales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4.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Tenga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cuidado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lo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redes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sociales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Piénselo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veces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antes de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publicar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personal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Asegúrese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revelen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personales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accidentalmente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endParaRPr lang="en-AU" sz="1700" b="1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Consejo 5.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Confíe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b="1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instinto</a:t>
            </a:r>
            <a:r>
              <a:rPr lang="en-AU" sz="1400" b="1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AU" sz="1400" dirty="0">
              <a:solidFill>
                <a:srgbClr val="1111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enlaces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sospechosos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precaución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personas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desconocidas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línea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98618" indent="-298618">
              <a:buFont typeface="Arial" panose="020B0604020202020204" pitchFamily="34" charset="0"/>
              <a:buChar char="•"/>
            </a:pP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Manténgase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alerta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confíe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1400" dirty="0" err="1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intuición</a:t>
            </a:r>
            <a:r>
              <a:rPr lang="en-AU" sz="14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916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95394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7093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49424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22428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986AEC8-6C29-9EA2-4A11-2C54A66EB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8216EEE4-F929-0ADD-0378-B9769C2622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430DDE82-788B-9800-CB20-3BBE7A874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60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33F9722-98C5-5E55-8F36-9A93D3D28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="" xmlns:a16="http://schemas.microsoft.com/office/drawing/2014/main" id="{6B3643DA-2127-29D4-F009-837012D31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6525" y="423863"/>
            <a:ext cx="6464300" cy="3636962"/>
          </a:xfrm>
        </p:spPr>
      </p:sp>
      <p:sp>
        <p:nvSpPr>
          <p:cNvPr id="3" name="Notes Placeholder 2">
            <a:extLst>
              <a:ext uri="{FF2B5EF4-FFF2-40B4-BE49-F238E27FC236}">
                <a16:creationId xmlns="" xmlns:a16="http://schemas.microsoft.com/office/drawing/2014/main" id="{3AB0B332-F7CA-CA9A-5984-EE9B37AC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8563" y="4205035"/>
            <a:ext cx="5900759" cy="5928409"/>
          </a:xfrm>
        </p:spPr>
        <p:txBody>
          <a:bodyPr/>
          <a:lstStyle/>
          <a:p>
            <a:endParaRPr lang="en-AU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1519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33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6054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3033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4977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27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736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15565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B52AB3-E29D-49C7-B415-D601D59D8F61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680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D5D43F-E616-41DF-C83D-9DB9880C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FD2B08E-F752-F3B0-91AC-C143BC748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A914A5-D2CF-FDCE-6E4F-DE68AC99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FFBB63-06BA-2CE5-CEEB-3A78CA96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BE4C20-6AD1-BF57-BE4C-EDC10CA3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0368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CEB7792-A3F6-532F-2428-FDED13D21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9025CE-C685-593D-70E8-CC3951155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EA0DFC8-51E6-347E-16B3-81DFFACB0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053C13-2086-015A-0F85-3E11AD666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CBAC470-0685-5D20-187E-E42698E23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1529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E7A20D3-D13E-0980-95D7-89146A108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E311ED2-723E-D0EC-5AF2-301A02D7E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1FE1B97-C92B-8423-70A9-F07589DC9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C77C23-C39C-A56E-268F-B488FBAF8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EAA54A-4920-E109-8C3A-7CDB69C9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513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296D1FC-779E-EE88-C5A3-6B91D49023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4BFBC40-8F42-4DC6-BB17-F7273E7EC16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E6E1D-8E7D-44ED-A4F5-C3BD169B574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432480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1B9AF5C3-C92C-F168-3F19-F6BA844F56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B8124024-1A60-1CE9-3960-C9FED641F8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1E44B-B963-423F-8172-990928AF2B8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20638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4F0A1E8B-AC3E-3291-F4EF-000ED97B5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00143284-FCFD-F2D3-F165-5A5300E2A4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F17D5-A82E-47BA-A9A3-36F64F7ADD9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1589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5366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F1E2D9-5295-4A66-6916-6B40D470A32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3E2EAB-9E8A-34BB-E3B1-138A75DF35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9AF4E-62BB-46E2-9162-30650D4FD58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068236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CC5268B8-7AD0-EB0C-EC0D-05F4EEB9A0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5686C75F-120C-3068-75BE-B0716431F4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564C0-AD6B-46FC-9DC4-29320E756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063131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D690C9A8-BB7F-16DB-C3DB-37CE7136ED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3F196E8B-ADF1-312E-6ABD-1B6C0A9733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4D69A-02AB-4368-AF1C-6D7D24B735E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85101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="" xmlns:a16="http://schemas.microsoft.com/office/drawing/2014/main" id="{B3C4869D-EDA1-6285-46EC-368A63A8C0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1892EC90-32CA-B4FD-A402-79730F55B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DFD16-4D30-4185-AAA8-6AB9346BE2D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7588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1C6089-82F9-90B6-80F6-B14DF83A8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8E5395E-17D2-C3AF-97EA-D1101787A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0FCAAE-2D8F-6882-82E8-576CCB81D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F17911-F74E-0028-2221-97AF2D344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39524A8-DE9C-A632-32F0-EF5736ADA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7977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283AC8-DA30-466F-2A71-5E7099C389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98DE7F6-FF0A-9FE6-37D8-6BCF63ACCA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B87A3-4801-4EEA-A002-A83EEFC249AF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196220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A2539F-1016-CCDE-0707-05AF0BED2D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361373-DEB0-B066-2806-D56C8A0C95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B992E-7408-4498-B551-A3BF2911072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859198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46BBD4D6-08B7-329A-BDCF-5A049E63B8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CD6C18E-4528-CA42-9409-201B842AD95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7FF75-CC46-45DF-9F63-037124CBCA8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700739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45D0499D-FBD6-517B-1B32-0007CA0274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3FEC50E9-B89A-7491-D427-04E035F9F9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4243-E650-4559-A462-A4C9647C4B0D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83118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71C1203F-F38C-7213-CDBF-1E33C3CAB1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7E52515-783A-60A1-AC69-40C9D28EDC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AD88-BE51-4D38-9030-A5048BD821E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793521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522CAA0B-FC1B-BB22-0C65-06E4DAD268E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6744EBE1-FDC4-28CE-5992-FF892E3689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15210-6865-4F66-8164-C0556A8C2866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464147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0AC59D59-D4E3-5C3D-2B07-EF05E9A115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C89F8B6D-801C-EAF4-CC35-2D8217664D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DB2E2-8C70-4A36-A6FE-DBB1E9CE1F68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072805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eader with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2142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92922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17EC41C-D749-914C-23D6-B29D49967A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969D9E-2741-F982-ABF1-13B64FFF3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34F31-63CD-4BB0-9F9E-B240BA518BE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111885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924332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665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Footer Placeholder 4">
            <a:extLst>
              <a:ext uri="{FF2B5EF4-FFF2-40B4-BE49-F238E27FC236}">
                <a16:creationId xmlns="" xmlns:a16="http://schemas.microsoft.com/office/drawing/2014/main" id="{4B45C6D4-4A38-D580-CAF6-38A6E33BF8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C8B2D26D-2B0A-B873-B87D-59CF676E8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753C7-05C7-46FF-8453-DFDC4381946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645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42018C-02C7-0036-EA99-05DA5E5C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7119D25-3306-8DB2-7163-D87A210EF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428EB6B-5263-2AB6-56FE-605F3D5C3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EAABE-0138-3374-54B9-7ED6D9C0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D9EB36E-5D0D-E5BC-BDBA-A864F60E8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8799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2296E1E-ED53-EA64-A382-E4FE14533C3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7406801E-CA78-FFAD-3365-625547714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527D1-A219-4ED2-A5FE-8036C7832E50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127698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="" xmlns:a16="http://schemas.microsoft.com/office/drawing/2014/main" id="{40E3F92C-90CC-1371-CEE4-7774ABDAE4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FDFD925C-CC8B-D4E7-E9C9-5EFD68468D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2F3CA-451B-4D05-9488-E945476C0D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2790159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186249"/>
            <a:ext cx="6172200" cy="467480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30ED0C-9A6B-432E-934D-C9331E8B9A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2C7F92-7DFE-B64E-4ACC-7AE8132642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3F05-CEF4-4D87-B638-1AE1855C9A6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2799899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276865"/>
            <a:ext cx="6172200" cy="4584185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BFC07E4-C3A4-BD59-8234-A5F74A0A84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562EAE5-7A85-2642-BC0D-DC7123215C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97261-AB5A-4C34-B9F2-CE1C1D3F816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9129154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1E22E099-A929-4223-877C-AB7A9C7C1C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1E0F2A9F-9239-A9C6-09CA-09AEC0976A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B135C-95D8-49A5-B1B7-72A392E65814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058670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00086" y="365125"/>
            <a:ext cx="2405449" cy="5473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930081" cy="547361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8C5F973-A628-B774-A28B-1B63BE1710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5388"/>
            <a:ext cx="6854825" cy="236537"/>
          </a:xfr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FA530ADA-612A-5213-78B5-6B97E118E1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899400" y="6275388"/>
            <a:ext cx="2406650" cy="236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7FC871-EA39-4CE8-B56A-B420E7636603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35024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6494BB-0A64-6AB8-5E21-49969DC2F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F4C959-2806-B92E-B353-8DE65F87A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3AC0802-03E9-67B8-8A8B-4D17740EB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FB2238-C4E4-2180-37EC-6EA1B2484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BBF1972-C4B6-ADDF-561B-0266DDC4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C4B6258-131E-05F9-199E-DAFEB4A95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082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E2058D-D450-0B4E-8961-BFDD0B1F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9B7D0DB-E504-0AF6-0410-ADF7D350A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91EA01-C203-A2FE-64E8-60F49D68B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48B7EE8-475B-48A2-97F4-2164C9EEA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3C66E70-6125-1C28-F030-53FCF8DB6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1DDBAB0-7909-B666-F3BD-98F0B29D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490EF8-F101-07F1-136E-5052FC18B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EF9EF567-C8BB-880E-E4EA-BC8F14EE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9002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CFCC73-AC57-6F28-1228-FEB4E1187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66D102A-A99B-ECEB-5D70-FA2204469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43CCAC6-C694-0E33-06B0-8BE16F92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697F393-D5AD-CE4A-277F-66D2DD058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296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7A893C7-B9CE-E3BE-77E9-C4CAC783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04CF854-C96B-7025-F920-F0CCAABF8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80D2B74-A724-C7DB-C3CA-86A7E2A34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107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98A2FD-F2CE-F91F-B1DE-80C2F62C8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3BAA1E-2CE5-2730-8D01-5F7C3531F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E100603-8443-5E91-5C67-5A482A5FC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1E1BE75-9A76-E5F4-779B-10E1FC9E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7EBE06-097C-9409-C630-709DEE66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DE0F5D3-C85F-072A-BE57-87A2A11FE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77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24E21D-18F4-38FE-E534-290DFDA8A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3ED5305-3B31-1BDB-32C1-FC9ECBC437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C7D852-42A5-B5F2-1DF6-6418DE5315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9AFDA70-59BA-1323-43A4-6F1DEC113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E67E97-CED8-7EEB-F449-97C18C4C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6DF552-BD80-7F61-2D36-EAB1BFA14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938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1E3FEA-9C6C-BC59-3942-03710021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B0E0B14-BD2E-5E8E-E976-FBF9D7D0E3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4DCB6D-E455-CC79-9DE1-28B8380DDC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06523F3-3B8B-6043-AADC-AA157250FE56}" type="datetimeFigureOut">
              <a:rPr lang="en-AU" smtClean="0"/>
              <a:t>13/03/2026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4BEA4E4-23AA-9B67-AE6E-4946F1487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7F598B-0AD0-5039-77C0-718D4C627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1B2296-D684-F748-933E-A1463B3E4F0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5731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EF335776-66E4-E248-335D-4AAD1E17CA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="" xmlns:a16="http://schemas.microsoft.com/office/drawing/2014/main" id="{B5806A9B-4DB1-CCDD-30A3-9F89238321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7D0B10-0B0A-CC1F-B328-7159B1F0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altLang="en-US">
                <a:solidFill>
                  <a:schemeClr val="tx1"/>
                </a:solidFill>
                <a:cs typeface="Arial" panose="020B0604020202020204" pitchFamily="34" charset="0"/>
              </a:rPr>
              <a:t>WA Digital Inclusion Project  | </a:t>
            </a:r>
            <a:r>
              <a:rPr lang="en-AU" altLang="en-US">
                <a:solidFill>
                  <a:schemeClr val="tx1"/>
                </a:solidFill>
                <a:cs typeface="Arial" panose="020B0604020202020204" pitchFamily="34" charset="0"/>
              </a:rPr>
              <a:t>Community Champions | Training Session.</a:t>
            </a:r>
            <a:endParaRPr lang="en-US" altLang="en-US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2053" name="Picture 7">
            <a:extLst>
              <a:ext uri="{FF2B5EF4-FFF2-40B4-BE49-F238E27FC236}">
                <a16:creationId xmlns="" xmlns:a16="http://schemas.microsoft.com/office/drawing/2014/main" id="{F151F2C9-2F2D-67E0-E89C-6A7306182C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>
            <a:extLst>
              <a:ext uri="{FF2B5EF4-FFF2-40B4-BE49-F238E27FC236}">
                <a16:creationId xmlns="" xmlns:a16="http://schemas.microsoft.com/office/drawing/2014/main" id="{6DAF97BC-3278-8E55-74B4-1B3DC20E39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0307E9B-4C47-318E-6A76-338190D47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D9D9D9"/>
                </a:solidFill>
                <a:latin typeface="Kanit" charset="-34"/>
              </a:defRPr>
            </a:lvl1pPr>
          </a:lstStyle>
          <a:p>
            <a:pPr>
              <a:defRPr/>
            </a:pPr>
            <a:fld id="{1B304148-1175-4D79-8512-E82E1E2935D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28B1101A-320B-8917-FAA8-4681916D2C3E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bg1"/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bg1"/>
              </a:solidFill>
            </a:endParaRPr>
          </a:p>
        </p:txBody>
      </p:sp>
      <p:pic>
        <p:nvPicPr>
          <p:cNvPr id="2057" name="Picture 10">
            <a:extLst>
              <a:ext uri="{FF2B5EF4-FFF2-40B4-BE49-F238E27FC236}">
                <a16:creationId xmlns="" xmlns:a16="http://schemas.microsoft.com/office/drawing/2014/main" id="{D282926F-EAA9-80BF-972C-C63411F50D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1775"/>
            <a:ext cx="1385887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950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rgbClr val="FFD38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rgbClr val="FFD38F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859F746D-6C32-A2E1-9739-6D93F4E440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9228138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117C9A34-F6AB-D390-2FE5-64330312F5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EE54DD-286C-A08E-74B0-A1C7E2F2E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73800"/>
            <a:ext cx="7526338" cy="2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AU"/>
              <a:t>WA Digital Inclusion Project  |  Community Champions | Training Session</a:t>
            </a:r>
          </a:p>
        </p:txBody>
      </p:sp>
      <p:pic>
        <p:nvPicPr>
          <p:cNvPr id="1029" name="Picture 6">
            <a:extLst>
              <a:ext uri="{FF2B5EF4-FFF2-40B4-BE49-F238E27FC236}">
                <a16:creationId xmlns="" xmlns:a16="http://schemas.microsoft.com/office/drawing/2014/main" id="{9533864C-6C75-92BF-51FB-0ACF02B332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1638" y="230188"/>
            <a:ext cx="1389062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7">
            <a:extLst>
              <a:ext uri="{FF2B5EF4-FFF2-40B4-BE49-F238E27FC236}">
                <a16:creationId xmlns="" xmlns:a16="http://schemas.microsoft.com/office/drawing/2014/main" id="{9D5E5F31-F250-3258-6A00-2ED2E479F7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0" y="-2303463"/>
            <a:ext cx="2170113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8">
            <a:extLst>
              <a:ext uri="{FF2B5EF4-FFF2-40B4-BE49-F238E27FC236}">
                <a16:creationId xmlns="" xmlns:a16="http://schemas.microsoft.com/office/drawing/2014/main" id="{4165ED21-0A4B-DC1D-089C-8F1BA1C9BA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463" y="6005513"/>
            <a:ext cx="2170112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D9485DB-5382-683C-6F23-4E89524E7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3800"/>
            <a:ext cx="27432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898989"/>
                </a:solidFill>
                <a:latin typeface="Kanit" charset="-34"/>
              </a:defRPr>
            </a:lvl1pPr>
          </a:lstStyle>
          <a:p>
            <a:pPr>
              <a:defRPr/>
            </a:pPr>
            <a:fld id="{F4418AFC-861C-4982-80A4-5A4606EFC09B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10665FF3-7E02-D741-51A1-50BF59518F75}"/>
              </a:ext>
            </a:extLst>
          </p:cNvPr>
          <p:cNvSpPr txBox="1">
            <a:spLocks/>
          </p:cNvSpPr>
          <p:nvPr userDrawn="1"/>
        </p:nvSpPr>
        <p:spPr>
          <a:xfrm>
            <a:off x="838200" y="6537325"/>
            <a:ext cx="10515600" cy="15557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000" i="1">
                <a:solidFill>
                  <a:schemeClr val="tx1">
                    <a:lumMod val="65000"/>
                    <a:lumOff val="35000"/>
                  </a:schemeClr>
                </a:solidFill>
              </a:rPr>
              <a:t>Lotterywest is the major supporter of the WA Digital Inclusion Project. WACOSS is leading the initiative and is responsible for project governance.</a:t>
            </a:r>
            <a:endParaRPr lang="en-AU" sz="1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Kanit" charset="-34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595959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s://linksmfj.life/a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linksizz.life/au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hyperlink" Target="https://linksmfj.life/a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6" Type="http://schemas.openxmlformats.org/officeDocument/2006/relationships/hyperlink" Target="https://linksizz.life/au" TargetMode="Externa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hyperlink" Target="https://colessu.life/au" TargetMode="External"/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12" Type="http://schemas.openxmlformats.org/officeDocument/2006/relationships/hyperlink" Target="https://review-auservices.cc/d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11" Type="http://schemas.openxmlformats.org/officeDocument/2006/relationships/hyperlink" Target="http://www.anzau.com/" TargetMode="External"/><Relationship Id="rId5" Type="http://schemas.openxmlformats.org/officeDocument/2006/relationships/image" Target="../media/image12.jpeg"/><Relationship Id="rId10" Type="http://schemas.openxmlformats.org/officeDocument/2006/relationships/hyperlink" Target="https://parcelsendau.vip/" TargetMode="External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hyperlink" Target="https://utwga.spac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video" Target="https://www.youtube.com/embed/XdIi_DegWNI?feature=oembed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www.abc.net.au/news/2024-10-30/woman-in-gift-card-scam-taken-to-shop-by-taxi/10452860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www.abc.net.au/news/2025-08-29/scambling-the-online-gambling-scam-targeting-aboriginal-people/105709290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rawpixel.com/search/security%20guard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crcchampions@wacoss.org.a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="" xmlns:a16="http://schemas.microsoft.com/office/drawing/2014/main" id="{0DFEDC6A-CB56-12C1-39C2-8E6D897A25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048" y="3904637"/>
            <a:ext cx="10489914" cy="1864951"/>
          </a:xfrm>
        </p:spPr>
        <p:txBody>
          <a:bodyPr/>
          <a:lstStyle/>
          <a:p>
            <a:pPr algn="ctr" eaLnBrk="1" hangingPunct="1"/>
            <a:r>
              <a:rPr lang="es-ES" sz="5400" noProof="0" dirty="0">
                <a:latin typeface="Arial"/>
                <a:cs typeface="Arial"/>
              </a:rPr>
              <a:t>Bienvenidos</a:t>
            </a:r>
            <a:br>
              <a:rPr lang="es-ES" sz="5400" noProof="0" dirty="0">
                <a:latin typeface="Arial"/>
                <a:cs typeface="Arial"/>
              </a:rPr>
            </a:br>
            <a:r>
              <a:rPr lang="es-ES" sz="3600" noProof="0" dirty="0">
                <a:solidFill>
                  <a:schemeClr val="bg1"/>
                </a:solidFill>
                <a:latin typeface="Arial"/>
                <a:cs typeface="Arial"/>
              </a:rPr>
              <a:t>Conversación con</a:t>
            </a:r>
            <a:br>
              <a:rPr lang="es-ES" sz="3600" noProof="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s-ES" sz="3600" noProof="0" dirty="0">
                <a:solidFill>
                  <a:schemeClr val="bg1"/>
                </a:solidFill>
                <a:latin typeface="Arial"/>
                <a:cs typeface="Arial"/>
              </a:rPr>
              <a:t>promotores comunitarios: Estafas</a:t>
            </a:r>
            <a:endParaRPr lang="es-ES" sz="4400" noProof="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="" xmlns:a16="http://schemas.microsoft.com/office/drawing/2014/main" id="{3AF11155-EE0D-59CE-D684-312436139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644525"/>
            <a:ext cx="6729412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="" xmlns:a16="http://schemas.microsoft.com/office/drawing/2014/main" id="{0BBB8E80-B9DD-B42C-FBBE-C0ED0D60C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313" y="6054725"/>
            <a:ext cx="21986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3">
            <a:extLst>
              <a:ext uri="{FF2B5EF4-FFF2-40B4-BE49-F238E27FC236}">
                <a16:creationId xmlns="" xmlns:a16="http://schemas.microsoft.com/office/drawing/2014/main" id="{AED33FA3-139A-890C-2B90-383038A3C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6021388"/>
            <a:ext cx="1427163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5FB879C-0E8F-AE83-400C-5AA12303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DE3961-ACA0-D35C-A6AB-12A470996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99657"/>
            <a:ext cx="10515600" cy="34773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noProof="0" dirty="0">
                <a:solidFill>
                  <a:srgbClr val="0A2391"/>
                </a:solidFill>
              </a:rPr>
              <a:t>Los mensajes parecen </a:t>
            </a:r>
            <a:r>
              <a:rPr lang="es-ES" sz="5400" b="1" noProof="0" dirty="0">
                <a:solidFill>
                  <a:srgbClr val="0A2391"/>
                </a:solidFill>
              </a:rPr>
              <a:t>urgentes</a:t>
            </a:r>
            <a:r>
              <a:rPr lang="es-ES" sz="5400" noProof="0" dirty="0">
                <a:solidFill>
                  <a:srgbClr val="0A2391"/>
                </a:solidFill>
              </a:rPr>
              <a:t> </a:t>
            </a:r>
            <a:br>
              <a:rPr lang="es-ES" sz="5400" noProof="0" dirty="0">
                <a:solidFill>
                  <a:srgbClr val="0A2391"/>
                </a:solidFill>
              </a:rPr>
            </a:br>
            <a:r>
              <a:rPr lang="es-ES" sz="5400" noProof="0" dirty="0">
                <a:solidFill>
                  <a:srgbClr val="0A2391"/>
                </a:solidFill>
              </a:rPr>
              <a:t>y buscan que </a:t>
            </a:r>
            <a:r>
              <a:rPr lang="es-ES" sz="5400" b="1" noProof="0" dirty="0" err="1">
                <a:solidFill>
                  <a:srgbClr val="0A2391"/>
                </a:solidFill>
              </a:rPr>
              <a:t>act</a:t>
            </a:r>
            <a:r>
              <a:rPr lang="es-ES" sz="5400" b="1" dirty="0" err="1">
                <a:solidFill>
                  <a:srgbClr val="0A2391"/>
                </a:solidFill>
              </a:rPr>
              <a:t>úe</a:t>
            </a:r>
            <a:r>
              <a:rPr lang="es-ES" sz="5400" b="1" dirty="0">
                <a:solidFill>
                  <a:srgbClr val="0A2391"/>
                </a:solidFill>
              </a:rPr>
              <a:t> rápidamente</a:t>
            </a:r>
            <a:r>
              <a:rPr lang="es-ES" sz="5400" b="1" noProof="0" dirty="0">
                <a:solidFill>
                  <a:srgbClr val="0A2391"/>
                </a:solidFill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C65D51F-7A61-E285-C1DB-020B9C2E6963}"/>
              </a:ext>
            </a:extLst>
          </p:cNvPr>
          <p:cNvSpPr txBox="1"/>
          <p:nvPr/>
        </p:nvSpPr>
        <p:spPr>
          <a:xfrm>
            <a:off x="838200" y="5952023"/>
            <a:ext cx="8569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7BB3E6D3-01DD-51A6-8558-19F733D05F22}"/>
              </a:ext>
            </a:extLst>
          </p:cNvPr>
          <p:cNvSpPr txBox="1">
            <a:spLocks/>
          </p:cNvSpPr>
          <p:nvPr/>
        </p:nvSpPr>
        <p:spPr>
          <a:xfrm>
            <a:off x="902208" y="733816"/>
            <a:ext cx="10515600" cy="80469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400" b="1" noProof="0" dirty="0">
                <a:solidFill>
                  <a:srgbClr val="022091"/>
                </a:solidFill>
              </a:rPr>
              <a:t>Estafas por mensaje de texto o SMS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6C66D0D-AD12-4B2E-6DEF-4EC97FBA8882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2035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="" xmlns:a16="http://schemas.microsoft.com/office/drawing/2014/main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6416" y="456427"/>
            <a:ext cx="4369640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s-ES" sz="4000" noProof="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¡Detecte las estafas!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779A707D-B9AB-88A5-FDE9-F83AE647EB03}"/>
              </a:ext>
            </a:extLst>
          </p:cNvPr>
          <p:cNvSpPr/>
          <p:nvPr/>
        </p:nvSpPr>
        <p:spPr>
          <a:xfrm>
            <a:off x="5127961" y="456427"/>
            <a:ext cx="4466492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¿Cuál de estos cree que es real?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="" xmlns:a16="http://schemas.microsoft.com/office/drawing/2014/main" id="{F46F1651-B326-3A26-8FF8-17AE1AE50E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1481" r="21775" b="66140"/>
          <a:stretch/>
        </p:blipFill>
        <p:spPr bwMode="auto">
          <a:xfrm>
            <a:off x="2306550" y="4479952"/>
            <a:ext cx="5054657" cy="17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B7C25630-063C-6001-43BC-5DFAE2675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21037" r="21703" b="68561"/>
          <a:stretch/>
        </p:blipFill>
        <p:spPr bwMode="auto">
          <a:xfrm>
            <a:off x="1015324" y="2577538"/>
            <a:ext cx="4307035" cy="12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="" xmlns:a16="http://schemas.microsoft.com/office/drawing/2014/main" id="{0F66A07E-C5E2-7291-E652-A7E11E57F6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64" y="2478414"/>
            <a:ext cx="4262177" cy="1626888"/>
          </a:xfrm>
          <a:prstGeom prst="rect">
            <a:avLst/>
          </a:prstGeom>
        </p:spPr>
      </p:pic>
      <p:sp>
        <p:nvSpPr>
          <p:cNvPr id="2" name="TextBox 1"/>
          <p:cNvSpPr txBox="1">
            <a:spLocks/>
          </p:cNvSpPr>
          <p:nvPr/>
        </p:nvSpPr>
        <p:spPr>
          <a:xfrm>
            <a:off x="994948" y="2577529"/>
            <a:ext cx="4347786" cy="12768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 smtClean="0"/>
              <a:t>Advertencia</a:t>
            </a:r>
            <a:r>
              <a:rPr lang="es-ES_tradnl" dirty="0"/>
              <a:t>: Su factura de peaje está vencida. Proteja su crédito, gestione el pago de inmediato </a:t>
            </a:r>
            <a:r>
              <a:rPr lang="es-ES" u="sng" dirty="0">
                <a:hlinkClick r:id="rId6"/>
              </a:rPr>
              <a:t>https://linksizz.life/au</a:t>
            </a:r>
            <a:endParaRPr lang="en-AU" dirty="0"/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6767312" y="2449933"/>
            <a:ext cx="431850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Su paquete de </a:t>
            </a:r>
            <a:r>
              <a:rPr lang="es-ES_tradnl" dirty="0" err="1"/>
              <a:t>Kmart</a:t>
            </a:r>
            <a:r>
              <a:rPr lang="es-ES_tradnl" dirty="0"/>
              <a:t> llega hoy. ¿No estará en casa? Lo dejaremos en un lugar seguro. Rastree su envío en el sitio web o la app de </a:t>
            </a:r>
            <a:r>
              <a:rPr lang="es-ES_tradnl" dirty="0" err="1"/>
              <a:t>AusPost</a:t>
            </a:r>
            <a:r>
              <a:rPr lang="es-ES_tradnl" dirty="0"/>
              <a:t>, número de seguimiento </a:t>
            </a:r>
            <a:r>
              <a:rPr lang="es-ES" dirty="0"/>
              <a:t>33AEW3411903540631500</a:t>
            </a:r>
            <a:endParaRPr lang="en-AU" dirty="0"/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2371" y="4479952"/>
            <a:ext cx="5121601" cy="176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ADVERTENCIA: Su multa de estacionamiento está vencida. Páguela de inmediato para evitar cargos adicionales </a:t>
            </a:r>
            <a:r>
              <a:rPr lang="es-ES" u="sng" dirty="0">
                <a:hlinkClick r:id="rId7"/>
              </a:rPr>
              <a:t>https://linksmfj.life/au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88739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BFBFB22-D3FB-BB6E-41B9-A912A7364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="" xmlns:a16="http://schemas.microsoft.com/office/drawing/2014/main" id="{A6E06545-FA9C-D885-006A-994A8657B4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8952" y="435978"/>
            <a:ext cx="4152185" cy="1432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/>
            <a:r>
              <a:rPr lang="es-ES" sz="4000" dirty="0">
                <a:solidFill>
                  <a:srgbClr val="1962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¡Detecte las estafas!</a:t>
            </a:r>
            <a:endParaRPr lang="es-ES" sz="4000" noProof="0" dirty="0">
              <a:solidFill>
                <a:srgbClr val="1962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8EAEDC39-6609-87A9-D8D6-A184832A9DBC}"/>
              </a:ext>
            </a:extLst>
          </p:cNvPr>
          <p:cNvSpPr/>
          <p:nvPr/>
        </p:nvSpPr>
        <p:spPr>
          <a:xfrm>
            <a:off x="4911137" y="373450"/>
            <a:ext cx="4307036" cy="1440609"/>
          </a:xfrm>
          <a:prstGeom prst="rect">
            <a:avLst/>
          </a:prstGeom>
          <a:solidFill>
            <a:srgbClr val="F9CADB"/>
          </a:solidFill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de estos cree que es real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" name="Picture 16">
            <a:extLst>
              <a:ext uri="{FF2B5EF4-FFF2-40B4-BE49-F238E27FC236}">
                <a16:creationId xmlns="" xmlns:a16="http://schemas.microsoft.com/office/drawing/2014/main" id="{9106564C-E78E-98FF-FC75-29B1B646BB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1481" r="21775" b="66140"/>
          <a:stretch/>
        </p:blipFill>
        <p:spPr bwMode="auto">
          <a:xfrm>
            <a:off x="2306550" y="4479952"/>
            <a:ext cx="5054657" cy="178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="" xmlns:a16="http://schemas.microsoft.com/office/drawing/2014/main" id="{8AEEFD14-CDE4-3AA6-610E-F869559053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" t="21037" r="21703" b="68561"/>
          <a:stretch/>
        </p:blipFill>
        <p:spPr bwMode="auto">
          <a:xfrm>
            <a:off x="1015324" y="2577538"/>
            <a:ext cx="4307035" cy="129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="" xmlns:a16="http://schemas.microsoft.com/office/drawing/2014/main" id="{0103EB3B-CAF5-D1EC-6459-CDAB6242B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264" y="2478414"/>
            <a:ext cx="4262177" cy="16268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0225DC5-E060-68BB-621F-822AFCDB6827}"/>
              </a:ext>
            </a:extLst>
          </p:cNvPr>
          <p:cNvSpPr txBox="1"/>
          <p:nvPr/>
        </p:nvSpPr>
        <p:spPr>
          <a:xfrm>
            <a:off x="7970082" y="4574012"/>
            <a:ext cx="413128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Este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el mensaje real y podemos comprobarlo por otros medios.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1015324" y="2629683"/>
            <a:ext cx="4318504" cy="118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Advertencia: Su factura de peaje está vencida. Proteja su crédito, gestione el pago de inmediato </a:t>
            </a:r>
            <a:r>
              <a:rPr lang="es-ES" u="sng" dirty="0">
                <a:hlinkClick r:id="rId6"/>
              </a:rPr>
              <a:t>https://linksizz.life/au</a:t>
            </a:r>
            <a:endParaRPr lang="en-AU" dirty="0"/>
          </a:p>
        </p:txBody>
      </p:sp>
      <p:sp>
        <p:nvSpPr>
          <p:cNvPr id="12" name="TextBox 11"/>
          <p:cNvSpPr txBox="1">
            <a:spLocks/>
          </p:cNvSpPr>
          <p:nvPr/>
        </p:nvSpPr>
        <p:spPr>
          <a:xfrm>
            <a:off x="6495387" y="2485403"/>
            <a:ext cx="4634108" cy="158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Su paquete de </a:t>
            </a:r>
            <a:r>
              <a:rPr lang="es-ES_tradnl" dirty="0" err="1"/>
              <a:t>Kmart</a:t>
            </a:r>
            <a:r>
              <a:rPr lang="es-ES_tradnl" dirty="0"/>
              <a:t> llega hoy. ¿No estará en casa? Lo dejaremos en un lugar seguro. Rastree su envío en el sitio web o la app de </a:t>
            </a:r>
            <a:r>
              <a:rPr lang="es-ES_tradnl" dirty="0" err="1"/>
              <a:t>AusPost</a:t>
            </a:r>
            <a:r>
              <a:rPr lang="es-ES_tradnl" dirty="0"/>
              <a:t>, número de seguimiento </a:t>
            </a:r>
            <a:r>
              <a:rPr lang="es-ES" dirty="0"/>
              <a:t>33AEW3411903540631500</a:t>
            </a:r>
            <a:endParaRPr lang="en-AU" dirty="0"/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2430546" y="4574012"/>
            <a:ext cx="5028491" cy="16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ADVERTENCIA: Su multa de estacionamiento está vencida. Páguela de inmediato para evitar cargos adicionales </a:t>
            </a:r>
            <a:r>
              <a:rPr lang="es-ES" u="sng" dirty="0">
                <a:hlinkClick r:id="rId7"/>
              </a:rPr>
              <a:t>https://linksmfj.life/au</a:t>
            </a:r>
            <a:endParaRPr lang="en-AU" dirty="0"/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A091FCF4-EFB8-B19A-2737-BC6BB17155B4}"/>
              </a:ext>
            </a:extLst>
          </p:cNvPr>
          <p:cNvSpPr/>
          <p:nvPr/>
        </p:nvSpPr>
        <p:spPr>
          <a:xfrm>
            <a:off x="5874203" y="2089425"/>
            <a:ext cx="5814832" cy="23530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4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>
            <a:extLst>
              <a:ext uri="{FF2B5EF4-FFF2-40B4-BE49-F238E27FC236}">
                <a16:creationId xmlns="" xmlns:a16="http://schemas.microsoft.com/office/drawing/2014/main" id="{6B0344B1-5264-29BF-99F4-B41E5EB12B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50800"/>
            <a:ext cx="9703085" cy="1119188"/>
          </a:xfrm>
        </p:spPr>
        <p:txBody>
          <a:bodyPr/>
          <a:lstStyle/>
          <a:p>
            <a:pPr algn="ctr" eaLnBrk="1" hangingPunct="1"/>
            <a:r>
              <a:rPr lang="es-ES" sz="4000" noProof="0" dirty="0">
                <a:latin typeface="Arial" panose="020B0604020202020204" pitchFamily="34" charset="0"/>
                <a:ea typeface="Kanit" panose="020B0502040204020203" charset="0"/>
                <a:cs typeface="Arial" panose="020B0604020202020204" pitchFamily="34" charset="0"/>
              </a:rPr>
              <a:t>Estafas por SMS: más ejemplos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="" xmlns:a16="http://schemas.microsoft.com/office/drawing/2014/main" id="{06B72056-8824-1261-CD3A-BBC46D9414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Kanit" panose="020B0502040204020203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Kanit" panose="020B0502040204020203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rgbClr val="595959"/>
                </a:solidFill>
                <a:latin typeface="Kanit" panose="020B0502040204020203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595959"/>
                </a:solidFill>
                <a:latin typeface="Kanit" panose="020B0502040204020203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595959"/>
                </a:solidFill>
                <a:latin typeface="Kanit" panose="020B0502040204020203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A016B-EB01-4607-A6A1-C43B434C3DF4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52BE6CFE-DB16-EAE7-5D9E-EE16BF4E11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9" r="20396" b="66197"/>
          <a:stretch/>
        </p:blipFill>
        <p:spPr bwMode="auto">
          <a:xfrm>
            <a:off x="1021354" y="1160629"/>
            <a:ext cx="4320000" cy="148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="" xmlns:a16="http://schemas.microsoft.com/office/drawing/2014/main" id="{AC1830BA-BFA0-87CC-07B4-FC07C2DB3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333" r="19871" b="65388"/>
          <a:stretch/>
        </p:blipFill>
        <p:spPr bwMode="auto">
          <a:xfrm>
            <a:off x="6500985" y="2962812"/>
            <a:ext cx="4320000" cy="152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6">
            <a:extLst>
              <a:ext uri="{FF2B5EF4-FFF2-40B4-BE49-F238E27FC236}">
                <a16:creationId xmlns="" xmlns:a16="http://schemas.microsoft.com/office/drawing/2014/main" id="{E6AABA1E-04A4-72AC-647E-F498FBF35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21481" r="21775" b="66140"/>
          <a:stretch/>
        </p:blipFill>
        <p:spPr bwMode="auto">
          <a:xfrm>
            <a:off x="6450600" y="4495539"/>
            <a:ext cx="4320000" cy="152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="" xmlns:a16="http://schemas.microsoft.com/office/drawing/2014/main" id="{E75E6BE1-31C7-73CB-4B86-D60B2262E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39" r="4618" b="4618"/>
          <a:stretch/>
        </p:blipFill>
        <p:spPr bwMode="auto">
          <a:xfrm>
            <a:off x="1159140" y="4854900"/>
            <a:ext cx="4089265" cy="129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lose-up of a message&#10;&#10;Description automatically generated">
            <a:extLst>
              <a:ext uri="{FF2B5EF4-FFF2-40B4-BE49-F238E27FC236}">
                <a16:creationId xmlns="" xmlns:a16="http://schemas.microsoft.com/office/drawing/2014/main" id="{14979378-66EA-E817-D595-FF5325A26D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7"/>
          <a:stretch/>
        </p:blipFill>
        <p:spPr>
          <a:xfrm>
            <a:off x="1021354" y="2742948"/>
            <a:ext cx="4320000" cy="2015041"/>
          </a:xfrm>
          <a:prstGeom prst="rect">
            <a:avLst/>
          </a:prstGeom>
        </p:spPr>
      </p:pic>
      <p:pic>
        <p:nvPicPr>
          <p:cNvPr id="10" name="Picture 9" descr="A close up of a message&#10;&#10;Description automatically generated">
            <a:extLst>
              <a:ext uri="{FF2B5EF4-FFF2-40B4-BE49-F238E27FC236}">
                <a16:creationId xmlns="" xmlns:a16="http://schemas.microsoft.com/office/drawing/2014/main" id="{042931FA-F401-AF2A-2F63-F36B733FD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04" y="1202050"/>
            <a:ext cx="4180162" cy="1634605"/>
          </a:xfrm>
          <a:prstGeom prst="rect">
            <a:avLst/>
          </a:prstGeom>
        </p:spPr>
      </p:pic>
      <p:pic>
        <p:nvPicPr>
          <p:cNvPr id="11" name="Picture 10" descr="A screenshot of a message&#10;&#10;Description automatically generated">
            <a:extLst>
              <a:ext uri="{FF2B5EF4-FFF2-40B4-BE49-F238E27FC236}">
                <a16:creationId xmlns="" xmlns:a16="http://schemas.microsoft.com/office/drawing/2014/main" id="{4901AB4D-2752-14C7-7A21-D2EAD830DF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4" r="9024"/>
          <a:stretch/>
        </p:blipFill>
        <p:spPr bwMode="auto">
          <a:xfrm>
            <a:off x="6570904" y="4463493"/>
            <a:ext cx="4320000" cy="159000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>
            <a:spLocks/>
          </p:cNvSpPr>
          <p:nvPr/>
        </p:nvSpPr>
        <p:spPr>
          <a:xfrm>
            <a:off x="724394" y="1072703"/>
            <a:ext cx="4967489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Australia post: No pudimos entregar su paquete porque su dirección no coincide con nuestro sistema. Actualícela aquí </a:t>
            </a:r>
            <a:r>
              <a:rPr lang="en-AU" u="sng" dirty="0">
                <a:hlinkClick r:id="rId10"/>
              </a:rPr>
              <a:t>https://</a:t>
            </a:r>
            <a:r>
              <a:rPr lang="en-AU" u="sng" dirty="0" smtClean="0">
                <a:hlinkClick r:id="rId10"/>
              </a:rPr>
              <a:t>parcelsendau.vip</a:t>
            </a:r>
            <a:endParaRPr lang="en-AU" u="sng" dirty="0" smtClean="0"/>
          </a:p>
          <a:p>
            <a:endParaRPr lang="en-AU" dirty="0"/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724394" y="2807070"/>
            <a:ext cx="4967489" cy="190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De ANZ: Estamos revisando su cuenta por sospecha de fondos fraudulentos. Su cuenta será bloqueada de inmediato. Haga clic en el siguiente enlace para completar la verificación </a:t>
            </a:r>
            <a:r>
              <a:rPr lang="es-ES" u="sng" dirty="0">
                <a:hlinkClick r:id="rId11"/>
              </a:rPr>
              <a:t>www.anzau.com</a:t>
            </a:r>
            <a:endParaRPr lang="en-AU" dirty="0"/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697609" y="4854900"/>
            <a:ext cx="4967489" cy="126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Tiene (1) nuevo mensaje de </a:t>
            </a:r>
            <a:r>
              <a:rPr lang="es-ES_tradnl" dirty="0" err="1"/>
              <a:t>MyGov</a:t>
            </a:r>
            <a:r>
              <a:rPr lang="es-ES_tradnl" dirty="0"/>
              <a:t> en su bandeja de entrada </a:t>
            </a:r>
            <a:r>
              <a:rPr lang="es-ES" u="sng" dirty="0">
                <a:hlinkClick r:id="rId12"/>
              </a:rPr>
              <a:t>https://review-auservices.cc/de/</a:t>
            </a:r>
            <a:r>
              <a:rPr lang="en-AU" dirty="0"/>
              <a:t>.</a:t>
            </a: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6177240" y="1103498"/>
            <a:ext cx="5052414" cy="162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Estoy en la caja de Coles y traje la tarjeta equivocada. ¿Podrías transferirme $150? Te los devuelvo cuando llegue a casa. </a:t>
            </a:r>
            <a:r>
              <a:rPr lang="en-AU" dirty="0"/>
              <a:t>BSB 633 123 </a:t>
            </a:r>
            <a:r>
              <a:rPr lang="en-AU" dirty="0" err="1"/>
              <a:t>cuenta</a:t>
            </a:r>
            <a:r>
              <a:rPr lang="en-AU" dirty="0"/>
              <a:t> 196 902 985</a:t>
            </a:r>
          </a:p>
        </p:txBody>
      </p:sp>
      <p:sp>
        <p:nvSpPr>
          <p:cNvPr id="16" name="TextBox 15"/>
          <p:cNvSpPr txBox="1">
            <a:spLocks/>
          </p:cNvSpPr>
          <p:nvPr/>
        </p:nvSpPr>
        <p:spPr>
          <a:xfrm>
            <a:off x="6177240" y="2837740"/>
            <a:ext cx="5052414" cy="1512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Su cuenta de Coles (3022 puntos) está a punto de vencer. Canjee sus recompensas lo antes posible </a:t>
            </a:r>
            <a:r>
              <a:rPr lang="en-AU" u="sng" dirty="0">
                <a:hlinkClick r:id="rId13"/>
              </a:rPr>
              <a:t>https://colessu.life/au</a:t>
            </a:r>
            <a:endParaRPr lang="en-AU" dirty="0"/>
          </a:p>
        </p:txBody>
      </p:sp>
      <p:sp>
        <p:nvSpPr>
          <p:cNvPr id="17" name="TextBox 16"/>
          <p:cNvSpPr txBox="1">
            <a:spLocks/>
          </p:cNvSpPr>
          <p:nvPr/>
        </p:nvSpPr>
        <p:spPr>
          <a:xfrm>
            <a:off x="6204697" y="4556932"/>
            <a:ext cx="5052414" cy="140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Actualización importante: El reembolso de su seguro de salud no se pudo procesar. Por favor, atienda esto lo antes posible: </a:t>
            </a:r>
            <a:r>
              <a:rPr lang="en-AU" u="sng" dirty="0">
                <a:hlinkClick r:id="rId14"/>
              </a:rPr>
              <a:t>https://utwga.space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2180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56E1E64E-CFCA-7A9D-3089-24A564D0F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567E13F-D478-88E4-760F-5A82371BF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es-ES" noProof="0" dirty="0">
                <a:latin typeface="+mn-lt"/>
                <a:cs typeface="Arial" panose="020B0604020202020204" pitchFamily="34" charset="0"/>
              </a:rPr>
              <a:t>Estafas románticas</a:t>
            </a:r>
            <a:endParaRPr lang="es-ES" noProof="0" dirty="0"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301F653-1340-1A0A-F8EB-F83BA3C49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2664" y="1492971"/>
            <a:ext cx="6059101" cy="3810549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8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Ocurren cuando un estafador se aprovecha de personas que buscan amor en internet.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8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A menudo finge tener sentimientos hacia usted y, una vez que se gana su confianza, le pide dinero.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8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Si usa aplicaciones o sitios web de citas, asegúrese de confirmar la identidad de la otra parte</a:t>
            </a:r>
            <a:r>
              <a:rPr lang="es-ES" sz="2800" kern="100" dirty="0">
                <a:solidFill>
                  <a:schemeClr val="tx1"/>
                </a:solidFill>
                <a:ea typeface="Aptos" panose="020B0004020202020204" pitchFamily="34" charset="0"/>
                <a:cs typeface="Arial" panose="020B0604020202020204" pitchFamily="34" charset="0"/>
              </a:rPr>
              <a:t> y </a:t>
            </a:r>
            <a:r>
              <a:rPr lang="es-ES" sz="2800" kern="100" noProof="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Arial" panose="020B0604020202020204" pitchFamily="34" charset="0"/>
              </a:rPr>
              <a:t>en persona siempre que sea posible.</a:t>
            </a:r>
          </a:p>
        </p:txBody>
      </p:sp>
      <p:pic>
        <p:nvPicPr>
          <p:cNvPr id="4" name="Picture 3" descr="Shape, icon&#10;&#10;Description automatically generated">
            <a:extLst>
              <a:ext uri="{FF2B5EF4-FFF2-40B4-BE49-F238E27FC236}">
                <a16:creationId xmlns="" xmlns:a16="http://schemas.microsoft.com/office/drawing/2014/main" id="{7CBBFA99-B129-9E88-3C74-318B8AAE0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65" y="167408"/>
            <a:ext cx="1104228" cy="1104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D4ADBD8-6E2C-0C61-08E7-C5A33836D09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b="20611"/>
          <a:stretch>
            <a:fillRect/>
          </a:stretch>
        </p:blipFill>
        <p:spPr>
          <a:xfrm>
            <a:off x="6633519" y="1813474"/>
            <a:ext cx="5126502" cy="3810549"/>
          </a:xfrm>
          <a:prstGeom prst="rect">
            <a:avLst/>
          </a:prstGeom>
        </p:spPr>
      </p:pic>
      <p:sp>
        <p:nvSpPr>
          <p:cNvPr id="6" name="TextBox 5"/>
          <p:cNvSpPr txBox="1">
            <a:spLocks/>
          </p:cNvSpPr>
          <p:nvPr/>
        </p:nvSpPr>
        <p:spPr>
          <a:xfrm>
            <a:off x="7566638" y="2932818"/>
            <a:ext cx="3075331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dirty="0"/>
              <a:t>¿Cómo está mi amor hermoso? 🖤 Tengo tu regalo de San Valentín de $2 000, pero está retenido en mi banco. ¿Puedes enviarme $500 para que pueda mandarte el regalo? Te amo, cariño 🖤🖤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94322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035E9FE-EB3C-DF5B-6727-8C4E259CD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3431A43-5AD4-4242-FE6E-2B6CBAF51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786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Los estafadores usan el </a:t>
            </a:r>
            <a:r>
              <a:rPr lang="es-ES" sz="4400" b="1" dirty="0">
                <a:solidFill>
                  <a:srgbClr val="0A2391"/>
                </a:solidFill>
              </a:rPr>
              <a:t>mismo logotipo</a:t>
            </a:r>
            <a:r>
              <a:rPr lang="es-ES" sz="4400" b="1" noProof="0" dirty="0">
                <a:solidFill>
                  <a:srgbClr val="0A2391"/>
                </a:solidFill>
              </a:rPr>
              <a:t> </a:t>
            </a:r>
            <a:r>
              <a:rPr lang="es-ES" sz="4400" noProof="0" dirty="0">
                <a:solidFill>
                  <a:srgbClr val="0A2391"/>
                </a:solidFill>
              </a:rPr>
              <a:t>y una </a:t>
            </a:r>
            <a:r>
              <a:rPr lang="es-ES" sz="4400" b="1" noProof="0" dirty="0">
                <a:solidFill>
                  <a:srgbClr val="0A2391"/>
                </a:solidFill>
              </a:rPr>
              <a:t>dirección de correo electrónico similar</a:t>
            </a:r>
            <a:r>
              <a:rPr lang="es-ES" sz="4400" noProof="0" dirty="0">
                <a:solidFill>
                  <a:srgbClr val="0A2391"/>
                </a:solidFill>
              </a:rPr>
              <a:t> a</a:t>
            </a:r>
            <a:r>
              <a:rPr lang="es-ES" sz="4400" dirty="0">
                <a:solidFill>
                  <a:srgbClr val="0A2391"/>
                </a:solidFill>
              </a:rPr>
              <a:t> la de la organización real.</a:t>
            </a:r>
            <a:endParaRPr lang="es-ES" sz="4400" b="1" noProof="0" dirty="0">
              <a:solidFill>
                <a:srgbClr val="0A239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AFFEFB-4431-C7F5-D3DB-76818E3E004A}"/>
              </a:ext>
            </a:extLst>
          </p:cNvPr>
          <p:cNvSpPr txBox="1"/>
          <p:nvPr/>
        </p:nvSpPr>
        <p:spPr>
          <a:xfrm>
            <a:off x="838200" y="5543199"/>
            <a:ext cx="1135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32BAC3F1-FE76-D113-6599-568370F72B2F}"/>
              </a:ext>
            </a:extLst>
          </p:cNvPr>
          <p:cNvSpPr txBox="1">
            <a:spLocks/>
          </p:cNvSpPr>
          <p:nvPr/>
        </p:nvSpPr>
        <p:spPr>
          <a:xfrm>
            <a:off x="838200" y="433929"/>
            <a:ext cx="10515600" cy="94824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400" b="1" noProof="0" dirty="0">
                <a:solidFill>
                  <a:srgbClr val="0A2391"/>
                </a:solidFill>
              </a:rPr>
              <a:t>Estafas por correo electrónico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E80060F-7228-7DC9-A775-0289904B03A0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03461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7C7F237-0252-91F5-807A-8286D765D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44A617-8FB2-2F2E-2CE6-0DAFF8179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es-ES" noProof="0" dirty="0">
                <a:latin typeface="Arial" panose="020B0604020202020204" pitchFamily="34" charset="0"/>
                <a:cs typeface="Arial" panose="020B0604020202020204" pitchFamily="34" charset="0"/>
              </a:rPr>
              <a:t>Estafas de usurpación de identidad o </a:t>
            </a:r>
            <a:r>
              <a:rPr lang="es-ES" i="1" noProof="0" dirty="0">
                <a:latin typeface="Arial" panose="020B0604020202020204" pitchFamily="34" charset="0"/>
                <a:cs typeface="Arial" panose="020B0604020202020204" pitchFamily="34" charset="0"/>
              </a:rPr>
              <a:t>phishing</a:t>
            </a:r>
            <a:endParaRPr lang="es-ES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C3731FAE-2B01-DBA5-7423-2C5B0BF431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2608" y="1786597"/>
            <a:ext cx="4447899" cy="351692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200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Los estafadores envían mensajes de correo electrónico falsos que aparentan provenir de</a:t>
            </a:r>
            <a:r>
              <a:rPr lang="es-ES" sz="22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organizaciones como</a:t>
            </a:r>
            <a:r>
              <a:rPr lang="es-ES" sz="2200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bancos u organismos gubernamentales.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200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Suelen pedirle que les envíe información personal.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200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Una vez que tienen suficientes datos, pueden hacerse pasar por usted.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C6F0DD-2918-4914-F29C-72FFDA8FD2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="" xmlns:a16="http://schemas.microsoft.com/office/drawing/2014/main" id="{3E33ADEF-2ABB-5604-A2FA-EC7C9D0DA5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173" y="300637"/>
            <a:ext cx="1059104" cy="1059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1AD4F59-D5E8-93AC-D54A-5D913BB4A5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071" y="1153056"/>
            <a:ext cx="6593058" cy="512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1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6E1A5E6-2C6E-FF49-6742-A435836CF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C58F7C-00F6-90DF-1CCF-01DCBF3AC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dirty="0">
                <a:solidFill>
                  <a:srgbClr val="0A2391"/>
                </a:solidFill>
              </a:rPr>
              <a:t>La persona que llama puede tener ya algunos datos suyos, como </a:t>
            </a:r>
            <a:r>
              <a:rPr lang="es-ES" sz="4400" b="1" dirty="0">
                <a:solidFill>
                  <a:srgbClr val="0A2391"/>
                </a:solidFill>
              </a:rPr>
              <a:t>su</a:t>
            </a:r>
            <a:r>
              <a:rPr lang="es-ES" sz="4400" b="1" noProof="0" dirty="0">
                <a:solidFill>
                  <a:srgbClr val="0A2391"/>
                </a:solidFill>
              </a:rPr>
              <a:t> nombre o dirección</a:t>
            </a:r>
            <a:r>
              <a:rPr lang="es-ES" sz="4400" noProof="0" dirty="0">
                <a:solidFill>
                  <a:srgbClr val="0A2391"/>
                </a:solidFill>
              </a:rPr>
              <a:t>. </a:t>
            </a:r>
            <a:endParaRPr lang="es-ES" sz="4400" b="1" noProof="0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D5EE2EC-B7DC-8B97-A61F-A6537216911D}"/>
              </a:ext>
            </a:extLst>
          </p:cNvPr>
          <p:cNvSpPr txBox="1"/>
          <p:nvPr/>
        </p:nvSpPr>
        <p:spPr>
          <a:xfrm>
            <a:off x="469475" y="5952023"/>
            <a:ext cx="828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="" xmlns:a16="http://schemas.microsoft.com/office/drawing/2014/main" id="{0942140E-2F9E-B5F9-E1D1-30D3A7625004}"/>
              </a:ext>
            </a:extLst>
          </p:cNvPr>
          <p:cNvSpPr txBox="1">
            <a:spLocks/>
          </p:cNvSpPr>
          <p:nvPr/>
        </p:nvSpPr>
        <p:spPr>
          <a:xfrm>
            <a:off x="838200" y="850106"/>
            <a:ext cx="10515600" cy="89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400" b="1" noProof="0" dirty="0">
                <a:solidFill>
                  <a:srgbClr val="0A2391"/>
                </a:solidFill>
              </a:rPr>
              <a:t>Estafas telefónicas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6ECF5C4-12EF-0948-13B6-004B40808E0B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01557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B7F95AC-E4E8-DE98-B555-225C9000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3A4854-D1F6-586D-95C8-14C2122AFA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635DF42-F917-EB79-C283-B09084C6EA9F}"/>
              </a:ext>
            </a:extLst>
          </p:cNvPr>
          <p:cNvSpPr txBox="1"/>
          <p:nvPr/>
        </p:nvSpPr>
        <p:spPr>
          <a:xfrm>
            <a:off x="270668" y="6073745"/>
            <a:ext cx="102028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000" noProof="0" dirty="0" err="1"/>
              <a:t>Mundy</a:t>
            </a:r>
            <a:r>
              <a:rPr lang="es-ES" sz="1000" noProof="0" dirty="0"/>
              <a:t>, Garrett (2024, </a:t>
            </a:r>
            <a:r>
              <a:rPr lang="es-ES" sz="1000" noProof="0" dirty="0" err="1"/>
              <a:t>October</a:t>
            </a:r>
            <a:r>
              <a:rPr lang="es-ES" sz="1000" noProof="0" dirty="0"/>
              <a:t> 30). </a:t>
            </a:r>
            <a:r>
              <a:rPr lang="es-ES" sz="1000" noProof="0" dirty="0" err="1"/>
              <a:t>Elderly</a:t>
            </a:r>
            <a:r>
              <a:rPr lang="es-ES" sz="1000" noProof="0" dirty="0"/>
              <a:t> Perth </a:t>
            </a:r>
            <a:r>
              <a:rPr lang="es-ES" sz="1000" noProof="0" dirty="0" err="1"/>
              <a:t>woman</a:t>
            </a:r>
            <a:r>
              <a:rPr lang="es-ES" sz="1000" noProof="0" dirty="0"/>
              <a:t> </a:t>
            </a:r>
            <a:r>
              <a:rPr lang="es-ES" sz="1000" noProof="0" dirty="0" err="1"/>
              <a:t>targeted</a:t>
            </a:r>
            <a:r>
              <a:rPr lang="es-ES" sz="1000" noProof="0" dirty="0"/>
              <a:t> in $2,000 </a:t>
            </a:r>
            <a:r>
              <a:rPr lang="es-ES" sz="1000" noProof="0" dirty="0" err="1"/>
              <a:t>gift</a:t>
            </a:r>
            <a:r>
              <a:rPr lang="es-ES" sz="1000" noProof="0" dirty="0"/>
              <a:t> </a:t>
            </a:r>
            <a:r>
              <a:rPr lang="es-ES" sz="1000" noProof="0" dirty="0" err="1"/>
              <a:t>card</a:t>
            </a:r>
            <a:r>
              <a:rPr lang="es-ES" sz="1000" noProof="0" dirty="0"/>
              <a:t> </a:t>
            </a:r>
            <a:r>
              <a:rPr lang="es-ES" sz="1000" noProof="0" dirty="0" err="1"/>
              <a:t>scam</a:t>
            </a:r>
            <a:r>
              <a:rPr lang="es-ES" sz="1000" noProof="0" dirty="0"/>
              <a:t>. ABC News.  </a:t>
            </a:r>
            <a:br>
              <a:rPr lang="es-ES" sz="1000" noProof="0" dirty="0"/>
            </a:br>
            <a:r>
              <a:rPr lang="es-ES" sz="1000" noProof="0" dirty="0">
                <a:hlinkClick r:id="rId4"/>
              </a:rPr>
              <a:t>https://www.abc.net.au/news/2024-10-30/woman-in-gift-card-scam-taken-to-shop-by-taxi/104528608</a:t>
            </a:r>
            <a:endParaRPr lang="es-ES" sz="1000" noProof="0" dirty="0"/>
          </a:p>
        </p:txBody>
      </p:sp>
      <p:pic>
        <p:nvPicPr>
          <p:cNvPr id="2" name="Online Media 1" title="How 91-year-old Grace was preyed on by gift card scammers | ABC News">
            <a:hlinkClick r:id="" action="ppaction://media"/>
            <a:extLst>
              <a:ext uri="{FF2B5EF4-FFF2-40B4-BE49-F238E27FC236}">
                <a16:creationId xmlns="" xmlns:a16="http://schemas.microsoft.com/office/drawing/2014/main" id="{5A9C0F20-B2F0-9CDF-6F71-2248DF3F06B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7759" y="932688"/>
            <a:ext cx="8836482" cy="49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ADEC92F-98CA-00F0-3269-B9090A1B3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A209D9-06A1-C6DC-55EE-3B665417F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6743"/>
            <a:ext cx="10515600" cy="33902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Los sitios web pueden contener </a:t>
            </a:r>
            <a:r>
              <a:rPr lang="es-ES" sz="4400" b="1" dirty="0">
                <a:solidFill>
                  <a:srgbClr val="0A2391"/>
                </a:solidFill>
              </a:rPr>
              <a:t>reseñas falsas</a:t>
            </a:r>
            <a:r>
              <a:rPr lang="es-ES" sz="4400" noProof="0" dirty="0">
                <a:solidFill>
                  <a:srgbClr val="0A2391"/>
                </a:solidFill>
              </a:rPr>
              <a:t> </a:t>
            </a:r>
            <a:r>
              <a:rPr lang="es-ES" sz="4400" dirty="0">
                <a:solidFill>
                  <a:srgbClr val="0A2391"/>
                </a:solidFill>
              </a:rPr>
              <a:t>para despertar su confianza</a:t>
            </a:r>
            <a:endParaRPr lang="es-ES" sz="4400" b="1" noProof="0" dirty="0">
              <a:solidFill>
                <a:srgbClr val="0A239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87F296-FD88-97C0-4EE0-F47E3C7D21C4}"/>
              </a:ext>
            </a:extLst>
          </p:cNvPr>
          <p:cNvSpPr txBox="1"/>
          <p:nvPr/>
        </p:nvSpPr>
        <p:spPr>
          <a:xfrm>
            <a:off x="522872" y="5948363"/>
            <a:ext cx="8960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="" xmlns:a16="http://schemas.microsoft.com/office/drawing/2014/main" id="{5CBC2334-980F-6137-CD18-E3DE076661D2}"/>
              </a:ext>
            </a:extLst>
          </p:cNvPr>
          <p:cNvSpPr txBox="1">
            <a:spLocks/>
          </p:cNvSpPr>
          <p:nvPr/>
        </p:nvSpPr>
        <p:spPr>
          <a:xfrm>
            <a:off x="838200" y="768095"/>
            <a:ext cx="10515600" cy="41147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400" b="1" noProof="0" dirty="0">
                <a:solidFill>
                  <a:srgbClr val="0A2391"/>
                </a:solidFill>
              </a:rPr>
              <a:t>Estafas en sitios web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053980E-9B6C-B028-F540-E5EE31F439A1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04449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="" xmlns:a16="http://schemas.microsoft.com/office/drawing/2014/main" id="{66B332A4-D438-4773-A77F-5ED49A448D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DF9AD32D-FF05-44F4-BD4D-9CEE89B71E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1DB78F-0B99-C6D1-7BDC-4F473938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s-ES" sz="5400" noProof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Reconocimiento de la tierra</a:t>
            </a:r>
          </a:p>
        </p:txBody>
      </p:sp>
    </p:spTree>
    <p:extLst>
      <p:ext uri="{BB962C8B-B14F-4D97-AF65-F5344CB8AC3E}">
        <p14:creationId xmlns:p14="http://schemas.microsoft.com/office/powerpoint/2010/main" val="227624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6754134-7D0C-5E32-1382-E0F72A592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8639F41-626A-050B-F482-E378DCF71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es-ES" noProof="0" dirty="0">
                <a:latin typeface="Arial" panose="020B0604020202020204" pitchFamily="34" charset="0"/>
                <a:cs typeface="Arial" panose="020B0604020202020204" pitchFamily="34" charset="0"/>
              </a:rPr>
              <a:t>Creación de sitios web falsos</a:t>
            </a:r>
            <a:endParaRPr lang="es-ES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12346186-C9D8-5984-13FC-1F64977017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7546" y="1786597"/>
            <a:ext cx="3760341" cy="3516923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Los estafadores crean anuncios o sitios web falsos donde fingen vender productos.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 quedan con su dinero y nunca le entregan el producto.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Verifique siempre que esté en el sitio web correcto.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39C1408-CAF9-3655-BB59-4DE8090768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894A721-EC26-12D6-70AA-9A6F3DB33F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81FA298-7390-652D-854E-FF6193A55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9970" y="1271636"/>
            <a:ext cx="8042030" cy="51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9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030A768-08DA-92BB-7F5C-C35C6E322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E5E5E9-ADB0-F587-A642-43B69552A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450" y="167408"/>
            <a:ext cx="9228138" cy="1325563"/>
          </a:xfrm>
        </p:spPr>
        <p:txBody>
          <a:bodyPr/>
          <a:lstStyle/>
          <a:p>
            <a:r>
              <a:rPr lang="es-ES" b="0" noProof="0" dirty="0">
                <a:latin typeface="Arial" panose="020B0604020202020204" pitchFamily="34" charset="0"/>
                <a:cs typeface="Arial" panose="020B0604020202020204" pitchFamily="34" charset="0"/>
              </a:rPr>
              <a:t>Estafas en juegos de azar en línea (</a:t>
            </a:r>
            <a:r>
              <a:rPr lang="es-ES" i="1" noProof="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i="1" dirty="0" err="1">
                <a:latin typeface="Arial" panose="020B0604020202020204" pitchFamily="34" charset="0"/>
                <a:cs typeface="Arial" panose="020B0604020202020204" pitchFamily="34" charset="0"/>
              </a:rPr>
              <a:t>cambling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b="0" noProof="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5B8214AF-AFC5-D64E-CF41-B550EC718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4530" y="1622005"/>
            <a:ext cx="5681610" cy="4585628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300" b="1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Estafas</a:t>
            </a:r>
            <a:r>
              <a:rPr lang="es-ES" sz="2300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disfrazadas de aplicaciones o juegos de apuestas legítimos.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3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Ofrecen </a:t>
            </a:r>
            <a:r>
              <a:rPr lang="es-ES" sz="23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</a:t>
            </a:r>
            <a:r>
              <a:rPr lang="es-ES" sz="2300" b="1" kern="100" noProof="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alsos</a:t>
            </a:r>
            <a:r>
              <a:rPr lang="es-ES" sz="2300" b="1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premios </a:t>
            </a:r>
            <a:r>
              <a:rPr lang="es-ES" sz="23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y tiradas gratuitas </a:t>
            </a:r>
            <a:r>
              <a:rPr lang="es-ES" sz="23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para engañar a los usuarios y hacer que entreguen dinero o información personal</a:t>
            </a:r>
            <a:r>
              <a:rPr lang="es-ES" sz="23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s-ES" sz="2300" b="1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 comparta información sensible ni transfiera dinero</a:t>
            </a:r>
            <a:r>
              <a:rPr lang="es-ES" sz="2300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 </a:t>
            </a:r>
            <a:r>
              <a:rPr lang="es-ES" sz="23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Verifique las </a:t>
            </a:r>
            <a:r>
              <a:rPr lang="es-ES" sz="2300" kern="100" noProof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aplicaciones antes de descargarlas y denuncie cualquier actividad sospechosa</a:t>
            </a:r>
            <a:r>
              <a:rPr lang="es-ES" sz="23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  <a:endParaRPr lang="es-ES" sz="2300" kern="100" noProof="0" dirty="0">
              <a:solidFill>
                <a:schemeClr val="tx1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AEDD0C-1E76-76C8-1C73-64D2D4FD61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F52C772-34F1-961C-403D-370D38042B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261" t="55431" r="74724" b="8512"/>
          <a:stretch/>
        </p:blipFill>
        <p:spPr>
          <a:xfrm>
            <a:off x="816199" y="248776"/>
            <a:ext cx="1062666" cy="102286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49175AE6-38D2-C320-F39D-D957431A64C5}"/>
              </a:ext>
            </a:extLst>
          </p:cNvPr>
          <p:cNvSpPr/>
          <p:nvPr/>
        </p:nvSpPr>
        <p:spPr>
          <a:xfrm>
            <a:off x="976775" y="352425"/>
            <a:ext cx="741513" cy="7499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A6C764FA-ECB1-6454-6DB4-89F84465E2FD}"/>
              </a:ext>
            </a:extLst>
          </p:cNvPr>
          <p:cNvSpPr txBox="1"/>
          <p:nvPr/>
        </p:nvSpPr>
        <p:spPr>
          <a:xfrm>
            <a:off x="944412" y="352425"/>
            <a:ext cx="504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600" noProof="0" dirty="0"/>
              <a:t>🎰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="" xmlns:a16="http://schemas.microsoft.com/office/drawing/2014/main" id="{503CE4D1-BF2A-0924-9879-8E73B09DD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667580" y="1102405"/>
            <a:ext cx="3946545" cy="330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B8BFA6E-804D-9A6F-7DA9-3615BB3BDB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9371" y="4403924"/>
            <a:ext cx="4266457" cy="21658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F785284-8EE1-BCC7-9A15-B9CC1A6F28C1}"/>
              </a:ext>
            </a:extLst>
          </p:cNvPr>
          <p:cNvSpPr txBox="1"/>
          <p:nvPr/>
        </p:nvSpPr>
        <p:spPr>
          <a:xfrm>
            <a:off x="816199" y="6187559"/>
            <a:ext cx="67619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900" noProof="0" dirty="0" err="1"/>
              <a:t>Boltje</a:t>
            </a:r>
            <a:r>
              <a:rPr lang="es-ES" sz="900" noProof="0" dirty="0"/>
              <a:t>, S., (2025, August 29). ‘</a:t>
            </a:r>
            <a:r>
              <a:rPr lang="es-ES" sz="900" noProof="0" dirty="0" err="1"/>
              <a:t>Scambling</a:t>
            </a:r>
            <a:r>
              <a:rPr lang="es-ES" sz="900" noProof="0" dirty="0"/>
              <a:t> </a:t>
            </a:r>
            <a:r>
              <a:rPr lang="es-ES" sz="900" noProof="0" dirty="0" err="1"/>
              <a:t>is</a:t>
            </a:r>
            <a:r>
              <a:rPr lang="es-ES" sz="900" noProof="0" dirty="0"/>
              <a:t> </a:t>
            </a:r>
            <a:r>
              <a:rPr lang="es-ES" sz="900" noProof="0" dirty="0" err="1"/>
              <a:t>an</a:t>
            </a:r>
            <a:r>
              <a:rPr lang="es-ES" sz="900" noProof="0" dirty="0"/>
              <a:t> online </a:t>
            </a:r>
            <a:r>
              <a:rPr lang="es-ES" sz="900" noProof="0" dirty="0" err="1"/>
              <a:t>gambling</a:t>
            </a:r>
            <a:r>
              <a:rPr lang="es-ES" sz="900" noProof="0" dirty="0"/>
              <a:t> </a:t>
            </a:r>
            <a:r>
              <a:rPr lang="es-ES" sz="900" noProof="0" dirty="0" err="1"/>
              <a:t>scam</a:t>
            </a:r>
            <a:r>
              <a:rPr lang="es-ES" sz="900" noProof="0" dirty="0"/>
              <a:t> targeting </a:t>
            </a:r>
            <a:r>
              <a:rPr lang="es-ES" sz="900" noProof="0" dirty="0" err="1"/>
              <a:t>First</a:t>
            </a:r>
            <a:r>
              <a:rPr lang="es-ES" sz="900" noProof="0" dirty="0"/>
              <a:t> </a:t>
            </a:r>
            <a:r>
              <a:rPr lang="es-ES" sz="900" noProof="0" dirty="0" err="1"/>
              <a:t>Nations</a:t>
            </a:r>
            <a:r>
              <a:rPr lang="es-ES" sz="900" noProof="0" dirty="0"/>
              <a:t> </a:t>
            </a:r>
            <a:r>
              <a:rPr lang="es-ES" sz="900" noProof="0" dirty="0" err="1"/>
              <a:t>communities</a:t>
            </a:r>
            <a:r>
              <a:rPr lang="es-ES" sz="900" noProof="0" dirty="0"/>
              <a:t>. </a:t>
            </a:r>
            <a:r>
              <a:rPr lang="es-ES" sz="900" noProof="0" dirty="0">
                <a:hlinkClick r:id="rId6"/>
              </a:rPr>
              <a:t>https://www.abc.net.au/news/2025-08-29/scambling-the-online-gambling-scam-targeting-aboriginal-people/105709290</a:t>
            </a:r>
            <a:r>
              <a:rPr lang="es-ES" sz="900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3680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1800577-F8B0-77C9-3E00-388B37AF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6C7F29A-D44C-3014-6B10-159CF26DE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8023"/>
            <a:ext cx="10515600" cy="36989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Los estafadores pueden averiguar mucha información sobre usted </a:t>
            </a:r>
            <a:r>
              <a:rPr lang="es-ES" sz="4400" b="1" dirty="0">
                <a:solidFill>
                  <a:srgbClr val="0A2391"/>
                </a:solidFill>
              </a:rPr>
              <a:t>a partir de lo que comparte en sus </a:t>
            </a:r>
            <a:r>
              <a:rPr lang="es-ES" sz="4400" b="1" noProof="0" dirty="0">
                <a:solidFill>
                  <a:srgbClr val="0A2391"/>
                </a:solidFill>
              </a:rPr>
              <a:t>redes sociales.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D5DA7F7-705E-0FDB-65BC-628A0CFA37CE}"/>
              </a:ext>
            </a:extLst>
          </p:cNvPr>
          <p:cNvSpPr txBox="1"/>
          <p:nvPr/>
        </p:nvSpPr>
        <p:spPr>
          <a:xfrm>
            <a:off x="513346" y="5952023"/>
            <a:ext cx="8344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="" xmlns:a16="http://schemas.microsoft.com/office/drawing/2014/main" id="{5B77BF46-F75A-B295-152E-55BAF09A9842}"/>
              </a:ext>
            </a:extLst>
          </p:cNvPr>
          <p:cNvSpPr txBox="1">
            <a:spLocks/>
          </p:cNvSpPr>
          <p:nvPr/>
        </p:nvSpPr>
        <p:spPr>
          <a:xfrm>
            <a:off x="838200" y="559042"/>
            <a:ext cx="10515600" cy="169038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5400" b="1" noProof="0" dirty="0">
                <a:solidFill>
                  <a:srgbClr val="0A2391"/>
                </a:solidFill>
              </a:rPr>
              <a:t>Estafas a través de redes sociales,  aplicaciones y mensajes en línea.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97DF8C9-05A4-C927-B2EE-63DEEA1C7FA8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28807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256EA7D-9624-A243-C97B-F76F2880E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7614-5F39-6550-2844-6A38C68A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es-ES" noProof="0" dirty="0">
                <a:latin typeface="Arial" panose="020B0604020202020204" pitchFamily="34" charset="0"/>
                <a:cs typeface="Arial" panose="020B0604020202020204" pitchFamily="34" charset="0"/>
              </a:rPr>
              <a:t>Precaución al compartir en redes sociales</a:t>
            </a:r>
            <a:endParaRPr lang="es-E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A9FA5A-266A-FD93-EECB-68920D8675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="" xmlns:a16="http://schemas.microsoft.com/office/drawing/2014/main" id="{0E8E9656-ADA5-3A7B-2C80-D2ABD49FEB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6191546" y="2568624"/>
            <a:ext cx="2581127" cy="172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9E38F7BA-0388-50B5-422E-CCA7D728FBDD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843409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ES" sz="20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Piense en qué información utiliza su banco para identificarlo y en las contraseñas que usa: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2000" b="1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Su fecha de nacimiento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2000" b="1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Dirección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2000" b="1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Los nombres de sus mascotas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ES" sz="2000" b="1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¿Otra </a:t>
            </a:r>
            <a:r>
              <a:rPr lang="es-ES" sz="2000" b="1" kern="100" noProof="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informaci</a:t>
            </a:r>
            <a:r>
              <a:rPr lang="es-ES" sz="2000" b="1" kern="100" dirty="0" err="1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ón</a:t>
            </a:r>
            <a:r>
              <a:rPr lang="es-ES" sz="2000" b="1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persona</a:t>
            </a:r>
            <a:r>
              <a:rPr lang="es-ES" sz="2000" b="1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ES" sz="20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Tenga cuidado con lo que publica en </a:t>
            </a:r>
            <a:r>
              <a:rPr lang="es-ES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redes sociales, ya que los estafadores pueden obtener su información personal de las imágenes y datos que comparta</a:t>
            </a:r>
            <a:r>
              <a:rPr lang="es-ES" sz="20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F730A59-67F1-0135-2E98-F4200FDB2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673" y="1708249"/>
            <a:ext cx="2581127" cy="17207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603D29D-42F0-CA34-09A9-6F9C8C6FBD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2007" y="3428999"/>
            <a:ext cx="2581127" cy="172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2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9D7D305-F206-DE64-670A-8F4F6F125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36B457-714C-337B-F353-5D8329024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72" y="167408"/>
            <a:ext cx="10381416" cy="1325563"/>
          </a:xfrm>
        </p:spPr>
        <p:txBody>
          <a:bodyPr/>
          <a:lstStyle/>
          <a:p>
            <a:r>
              <a:rPr lang="es-ES" noProof="0" dirty="0">
                <a:latin typeface="Arial" panose="020B0604020202020204" pitchFamily="34" charset="0"/>
                <a:cs typeface="Arial" panose="020B0604020202020204" pitchFamily="34" charset="0"/>
              </a:rPr>
              <a:t>Estafas en mercados en línea: anuncios falsos</a:t>
            </a:r>
            <a:endParaRPr lang="es-E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E13432-F00C-DB14-0953-48223E6059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34F31-63CD-4BB0-9F9E-B240BA518BE4}" type="slidenum">
              <a:rPr kumimoji="0" lang="es-ES" sz="10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Kanit" charset="-34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ES" sz="10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Kanit" charset="-3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3D589C4C-2B0E-5F21-BD6A-F0E9EAE8BF3A}"/>
              </a:ext>
            </a:extLst>
          </p:cNvPr>
          <p:cNvSpPr txBox="1">
            <a:spLocks/>
          </p:cNvSpPr>
          <p:nvPr/>
        </p:nvSpPr>
        <p:spPr bwMode="auto">
          <a:xfrm>
            <a:off x="838200" y="1228813"/>
            <a:ext cx="4486877" cy="4585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ES" sz="20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Para protegerse de estafas y malentendidos, tenga en cuenta estos consejos: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ES" sz="20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 realice ningún pago, especialmente </a:t>
            </a:r>
            <a:r>
              <a:rPr lang="es-ES" sz="2000" kern="10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un anticipo, </a:t>
            </a:r>
            <a:r>
              <a:rPr lang="es-ES" sz="20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por un artículo hasta haberlo visto.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es-ES" sz="2000" kern="100" noProof="0" dirty="0">
                <a:solidFill>
                  <a:schemeClr val="tx1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No entregue un artículo hasta que no haya recibido el pago en su totalidad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AA0490C-BCC9-84D0-9B11-B0BB3EC70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9128" y="1825625"/>
            <a:ext cx="2809540" cy="3719448"/>
          </a:xfrm>
          <a:prstGeom prst="rect">
            <a:avLst/>
          </a:prstGeom>
        </p:spPr>
      </p:pic>
      <p:pic>
        <p:nvPicPr>
          <p:cNvPr id="5" name="60E5AEAB-A34D-449F-B358-9F6E31A52DEA" descr="IMG_9600.jpg">
            <a:extLst>
              <a:ext uri="{FF2B5EF4-FFF2-40B4-BE49-F238E27FC236}">
                <a16:creationId xmlns="" xmlns:a16="http://schemas.microsoft.com/office/drawing/2014/main" id="{D82F00F6-8334-2DF1-0B93-E8E3BDE8C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" b="23313"/>
          <a:stretch/>
        </p:blipFill>
        <p:spPr bwMode="auto">
          <a:xfrm>
            <a:off x="9310299" y="1825625"/>
            <a:ext cx="2475729" cy="354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274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122CCC2-8BC9-73E2-8B6C-651802D78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2AADE12-81EB-71A7-911C-90087AF125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20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2F15E1C-54B7-1EA4-1B01-3C9525FEE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748" y="1253331"/>
            <a:ext cx="9487328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5400" noProof="0" dirty="0">
                <a:solidFill>
                  <a:schemeClr val="bg1"/>
                </a:solidFill>
              </a:rPr>
              <a:t>Los estafadores </a:t>
            </a:r>
            <a:r>
              <a:rPr lang="es-ES" sz="5400" b="1" noProof="0" dirty="0">
                <a:solidFill>
                  <a:schemeClr val="bg1"/>
                </a:solidFill>
              </a:rPr>
              <a:t>usan la tecnología </a:t>
            </a:r>
            <a:r>
              <a:rPr lang="es-ES" sz="5400" dirty="0">
                <a:solidFill>
                  <a:schemeClr val="bg1"/>
                </a:solidFill>
              </a:rPr>
              <a:t>para que sus llamadas o mensajes</a:t>
            </a:r>
            <a:r>
              <a:rPr lang="es-ES" sz="5400" noProof="0" dirty="0">
                <a:solidFill>
                  <a:schemeClr val="bg1"/>
                </a:solidFill>
              </a:rPr>
              <a:t> </a:t>
            </a:r>
            <a:r>
              <a:rPr lang="es-ES" sz="5400" b="1" dirty="0">
                <a:solidFill>
                  <a:schemeClr val="bg1"/>
                </a:solidFill>
              </a:rPr>
              <a:t>parezcan provenir de un número de teléfono legítimo</a:t>
            </a:r>
            <a:r>
              <a:rPr lang="es-ES" sz="5400" noProof="0" dirty="0">
                <a:solidFill>
                  <a:schemeClr val="bg1"/>
                </a:solidFill>
              </a:rPr>
              <a:t>.</a:t>
            </a:r>
            <a:endParaRPr lang="es-ES" sz="5400" b="1" noProof="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E110FBB-F99B-F5E2-3A32-927DE74F9C71}"/>
              </a:ext>
            </a:extLst>
          </p:cNvPr>
          <p:cNvSpPr txBox="1"/>
          <p:nvPr/>
        </p:nvSpPr>
        <p:spPr>
          <a:xfrm>
            <a:off x="2718134" y="6061264"/>
            <a:ext cx="92706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Texto adaptado de </a:t>
            </a:r>
            <a:r>
              <a:rPr lang="en-AU" sz="1600" i="1" dirty="0">
                <a:solidFill>
                  <a:schemeClr val="bg1"/>
                </a:solidFill>
              </a:rPr>
              <a:t>Little Book of Scams: How to Spot and Avoid Scams </a:t>
            </a:r>
            <a:r>
              <a:rPr lang="en-AU" sz="1600" dirty="0">
                <a:solidFill>
                  <a:schemeClr val="bg1"/>
                </a:solidFill>
              </a:rPr>
              <a:t>[</a:t>
            </a:r>
            <a:r>
              <a:rPr lang="es-ES" sz="1600" i="1" dirty="0">
                <a:solidFill>
                  <a:schemeClr val="bg1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chemeClr val="bg1"/>
                </a:solidFill>
              </a:rPr>
              <a:t>]</a:t>
            </a:r>
            <a:r>
              <a:rPr lang="es-ES" sz="1600" i="1" dirty="0">
                <a:solidFill>
                  <a:schemeClr val="bg1"/>
                </a:solidFill>
              </a:rPr>
              <a:t>, </a:t>
            </a:r>
            <a:r>
              <a:rPr lang="es-ES" sz="1600" dirty="0">
                <a:solidFill>
                  <a:schemeClr val="bg1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pic>
        <p:nvPicPr>
          <p:cNvPr id="8" name="Picture 7" descr="A hand holding a phone&#10;&#10;AI-generated content may be incorrect.">
            <a:extLst>
              <a:ext uri="{FF2B5EF4-FFF2-40B4-BE49-F238E27FC236}">
                <a16:creationId xmlns="" xmlns:a16="http://schemas.microsoft.com/office/drawing/2014/main" id="{DA7291D1-E58E-BBB9-E123-D398A78A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9940" y="4371529"/>
            <a:ext cx="3017384" cy="16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3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ABCAC7-102F-235C-2CD3-3E4C09F84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CC4F89-6F75-6EB0-9FD9-F66DE37ED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489" y="678996"/>
            <a:ext cx="10515600" cy="12949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b="1" noProof="0" dirty="0">
                <a:solidFill>
                  <a:srgbClr val="0A2391"/>
                </a:solidFill>
              </a:rPr>
              <a:t>Estafas frecuentes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B75DE9B-9FED-2256-6BDD-89525A3E747C}"/>
              </a:ext>
            </a:extLst>
          </p:cNvPr>
          <p:cNvSpPr txBox="1"/>
          <p:nvPr/>
        </p:nvSpPr>
        <p:spPr>
          <a:xfrm>
            <a:off x="520738" y="5354832"/>
            <a:ext cx="8204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29FD35D-C342-B84B-6470-592EF6E6AC2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85A181F-D618-41AC-308A-C1A137272EC8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68CC8C7-6AF0-7A6A-7169-86E989C90BB9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FD16A50-C8DE-5499-9579-3757CB93AD0E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E01DD307-2E4F-C499-BC43-B60EA3F98A37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F1681B0-AF1C-4DD9-8398-FD0D7F294AFE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4E6B2E9-196C-09BE-E0EB-268E124C26D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58D28BB7-83B1-60DC-D11E-49E664F5B1DB}"/>
              </a:ext>
            </a:extLst>
          </p:cNvPr>
          <p:cNvSpPr txBox="1">
            <a:spLocks/>
          </p:cNvSpPr>
          <p:nvPr/>
        </p:nvSpPr>
        <p:spPr>
          <a:xfrm>
            <a:off x="838200" y="2087816"/>
            <a:ext cx="10515600" cy="2682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dirty="0">
                <a:solidFill>
                  <a:schemeClr val="bg1"/>
                </a:solidFill>
              </a:rPr>
              <a:t>Estafas de suplantación de identidad</a:t>
            </a:r>
            <a:endParaRPr lang="es-ES" noProof="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s-ES" noProof="0" dirty="0">
                <a:solidFill>
                  <a:schemeClr val="bg1"/>
                </a:solidFill>
              </a:rPr>
              <a:t>Estafas de inversiones</a:t>
            </a:r>
          </a:p>
          <a:p>
            <a:pPr marL="0" indent="0">
              <a:buNone/>
            </a:pPr>
            <a:r>
              <a:rPr lang="es-ES" noProof="0" dirty="0">
                <a:solidFill>
                  <a:schemeClr val="bg1"/>
                </a:solidFill>
              </a:rPr>
              <a:t>Estafas relacionadas con trabajos y empleo</a:t>
            </a:r>
          </a:p>
          <a:p>
            <a:pPr marL="0" indent="0">
              <a:buNone/>
            </a:pPr>
            <a:r>
              <a:rPr lang="es-ES" noProof="0" dirty="0">
                <a:solidFill>
                  <a:schemeClr val="bg1"/>
                </a:solidFill>
              </a:rPr>
              <a:t>Estafas de productos y servicios</a:t>
            </a:r>
          </a:p>
          <a:p>
            <a:pPr marL="0" indent="0">
              <a:buNone/>
            </a:pPr>
            <a:r>
              <a:rPr lang="es-ES" noProof="0" dirty="0">
                <a:solidFill>
                  <a:schemeClr val="bg1"/>
                </a:solidFill>
              </a:rPr>
              <a:t>Estafas románticas</a:t>
            </a:r>
          </a:p>
          <a:p>
            <a:pPr marL="0" indent="0">
              <a:buNone/>
            </a:pPr>
            <a:r>
              <a:rPr lang="es-ES" noProof="0" dirty="0">
                <a:solidFill>
                  <a:schemeClr val="bg1"/>
                </a:solidFill>
              </a:rPr>
              <a:t>Estafas de amenazas y extorsión</a:t>
            </a:r>
          </a:p>
          <a:p>
            <a:pPr marL="0" indent="0">
              <a:buNone/>
            </a:pPr>
            <a:r>
              <a:rPr lang="es-ES" noProof="0" dirty="0">
                <a:solidFill>
                  <a:schemeClr val="bg1"/>
                </a:solidFill>
              </a:rPr>
              <a:t>Estafas de dinero inesperado</a:t>
            </a:r>
          </a:p>
        </p:txBody>
      </p:sp>
    </p:spTree>
    <p:extLst>
      <p:ext uri="{BB962C8B-B14F-4D97-AF65-F5344CB8AC3E}">
        <p14:creationId xmlns:p14="http://schemas.microsoft.com/office/powerpoint/2010/main" val="1252590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7626D81F-D180-DEAF-414E-38AF6C90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14" y="171760"/>
            <a:ext cx="9867572" cy="1325563"/>
          </a:xfrm>
        </p:spPr>
        <p:txBody>
          <a:bodyPr/>
          <a:lstStyle/>
          <a:p>
            <a:pPr algn="ctr"/>
            <a:r>
              <a:rPr lang="es-ES" sz="4000" noProof="0" dirty="0">
                <a:latin typeface="Arial" panose="020B0604020202020204" pitchFamily="34" charset="0"/>
                <a:cs typeface="Arial" panose="020B0604020202020204" pitchFamily="34" charset="0"/>
              </a:rPr>
              <a:t>Consejos de seguridad en línea</a:t>
            </a:r>
          </a:p>
        </p:txBody>
      </p:sp>
      <p:graphicFrame>
        <p:nvGraphicFramePr>
          <p:cNvPr id="10" name="Content Placeholder 5">
            <a:extLst>
              <a:ext uri="{FF2B5EF4-FFF2-40B4-BE49-F238E27FC236}">
                <a16:creationId xmlns="" xmlns:a16="http://schemas.microsoft.com/office/drawing/2014/main" id="{2D874D53-55FC-A4E7-485A-F44D7E3139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824952"/>
              </p:ext>
            </p:extLst>
          </p:nvPr>
        </p:nvGraphicFramePr>
        <p:xfrm>
          <a:off x="1162214" y="1325562"/>
          <a:ext cx="9867573" cy="500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C20E757-1F63-1C32-9C6D-619339D6CBBA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405DFCC-C1A8-1DD9-E355-E90B89B01F6D}"/>
              </a:ext>
            </a:extLst>
          </p:cNvPr>
          <p:cNvSpPr/>
          <p:nvPr/>
        </p:nvSpPr>
        <p:spPr>
          <a:xfrm>
            <a:off x="10353822" y="-1"/>
            <a:ext cx="1828800" cy="1325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056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AC875F8-B636-A736-FCB6-1AB75146D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73593F-E90B-B8EB-5F9D-41119CF51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dirty="0">
                <a:solidFill>
                  <a:srgbClr val="0A2391"/>
                </a:solidFill>
              </a:rPr>
              <a:t>Si ha sido víctima de una estafa, es importante que lo denuncie</a:t>
            </a:r>
            <a:r>
              <a:rPr lang="es-ES" sz="5400" noProof="0" dirty="0">
                <a:solidFill>
                  <a:srgbClr val="0A2391"/>
                </a:solidFill>
              </a:rPr>
              <a:t>.</a:t>
            </a:r>
          </a:p>
          <a:p>
            <a:pPr marL="0" indent="0">
              <a:buNone/>
            </a:pPr>
            <a:r>
              <a:rPr lang="es-ES" sz="5400" b="1" noProof="0" dirty="0">
                <a:solidFill>
                  <a:srgbClr val="0A2391"/>
                </a:solidFill>
              </a:rPr>
              <a:t>Las denuncias también pueden hacerse de manera anónima o en nombre de otra persona.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3C54D64-43DC-7644-6017-9627FA216CCF}"/>
              </a:ext>
            </a:extLst>
          </p:cNvPr>
          <p:cNvSpPr txBox="1"/>
          <p:nvPr/>
        </p:nvSpPr>
        <p:spPr>
          <a:xfrm>
            <a:off x="513346" y="5957888"/>
            <a:ext cx="9002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916327E-C109-9CAE-E14D-84A550935B03}"/>
              </a:ext>
            </a:extLst>
          </p:cNvPr>
          <p:cNvSpPr/>
          <p:nvPr/>
        </p:nvSpPr>
        <p:spPr>
          <a:xfrm>
            <a:off x="11678654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92492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92CE7B6-E2B7-3280-C19B-4AC90BE83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396502-43A8-0D85-96EA-1E915ACC4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6595"/>
            <a:ext cx="10515600" cy="537410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b="1" noProof="0" dirty="0">
                <a:solidFill>
                  <a:srgbClr val="0A2391"/>
                </a:solidFill>
              </a:rPr>
              <a:t>Dónde denunciar estafas</a:t>
            </a:r>
          </a:p>
          <a:p>
            <a:pPr marL="0" indent="0">
              <a:buNone/>
            </a:pPr>
            <a:r>
              <a:rPr lang="es-ES" sz="3200" noProof="0" dirty="0">
                <a:solidFill>
                  <a:srgbClr val="0A2391"/>
                </a:solidFill>
              </a:rPr>
              <a:t>Denuncie las estafas a:</a:t>
            </a:r>
          </a:p>
          <a:p>
            <a:pPr marL="0" indent="0">
              <a:buNone/>
            </a:pPr>
            <a:r>
              <a:rPr lang="es-ES" sz="3200" u="sng" noProof="0" dirty="0">
                <a:solidFill>
                  <a:srgbClr val="0A2391"/>
                </a:solidFill>
              </a:rPr>
              <a:t>scamwatch.gov.au </a:t>
            </a:r>
          </a:p>
          <a:p>
            <a:pPr marL="0" indent="0">
              <a:buNone/>
            </a:pPr>
            <a:r>
              <a:rPr lang="es-ES" sz="3200" b="1" noProof="0" dirty="0">
                <a:solidFill>
                  <a:srgbClr val="0A2391"/>
                </a:solidFill>
              </a:rPr>
              <a:t>1300 303 143</a:t>
            </a:r>
            <a:endParaRPr lang="es-ES" sz="3200" noProof="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s-ES" sz="3200" dirty="0">
                <a:solidFill>
                  <a:srgbClr val="0A2391"/>
                </a:solidFill>
              </a:rPr>
              <a:t>Si un estafador le ha robado dinero o su identidad, póngase en contacto con su banco y con</a:t>
            </a:r>
            <a:endParaRPr lang="es-ES" sz="3200" noProof="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s-ES" sz="3200" noProof="0" dirty="0">
                <a:solidFill>
                  <a:srgbClr val="0A2391"/>
                </a:solidFill>
              </a:rPr>
              <a:t>ID CARE 1800 595 160 </a:t>
            </a:r>
            <a:r>
              <a:rPr lang="es-ES" sz="3200" u="sng" noProof="0" dirty="0">
                <a:solidFill>
                  <a:srgbClr val="0A2391"/>
                </a:solidFill>
              </a:rPr>
              <a:t>idcare.org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3A9F4D-3EB3-99E8-3BE6-023028795B63}"/>
              </a:ext>
            </a:extLst>
          </p:cNvPr>
          <p:cNvSpPr txBox="1"/>
          <p:nvPr/>
        </p:nvSpPr>
        <p:spPr>
          <a:xfrm>
            <a:off x="685717" y="5513657"/>
            <a:ext cx="102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7A9E0BD-87D9-09AB-B657-EA8CE07CEFD5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3B44E7C-FFB0-7974-E36D-EB757D89B5EF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DEE77F70-2127-53F4-1070-A7086DDC2E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2408016F-27C9-8D9B-F246-EA9117D252CA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1D8E1C5-38F6-0D98-B8D9-82066B754FA7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8E0E049-607C-AA14-0244-50ACE7886A7A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37697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46F182-0514-2EA2-044A-6CB74A7F2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228138" cy="1325563"/>
          </a:xfrm>
        </p:spPr>
        <p:txBody>
          <a:bodyPr wrap="square" anchor="ctr">
            <a:normAutofit/>
          </a:bodyPr>
          <a:lstStyle/>
          <a:p>
            <a:r>
              <a:rPr lang="es-ES" noProof="0" dirty="0"/>
              <a:t>Contenido de la sesión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A212689-1EBC-6CD6-5209-A989F9C482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29223"/>
          </a:xfrm>
        </p:spPr>
        <p:txBody>
          <a:bodyPr wrap="square" anchor="t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noProof="0" dirty="0"/>
              <a:t>Cómo detectar y evitar estafas</a:t>
            </a:r>
          </a:p>
          <a:p>
            <a:pPr marL="742950" lvl="1" indent="-285750"/>
            <a:r>
              <a:rPr lang="es-ES" noProof="0" dirty="0"/>
              <a:t>Mensajes de texto</a:t>
            </a:r>
          </a:p>
          <a:p>
            <a:pPr marL="742950" lvl="1" indent="-285750"/>
            <a:r>
              <a:rPr lang="es-ES" noProof="0" dirty="0"/>
              <a:t>Usurpación de identidad (</a:t>
            </a:r>
            <a:r>
              <a:rPr lang="es-ES" i="1" noProof="0" dirty="0"/>
              <a:t>phishing</a:t>
            </a:r>
            <a:r>
              <a:rPr lang="es-ES" noProof="0" dirty="0"/>
              <a:t>)</a:t>
            </a:r>
          </a:p>
          <a:p>
            <a:pPr marL="742950" lvl="1" indent="-285750"/>
            <a:r>
              <a:rPr lang="es-ES" noProof="0" dirty="0"/>
              <a:t>Sitios web y reseñas falsos</a:t>
            </a:r>
          </a:p>
          <a:p>
            <a:pPr marL="742950" lvl="1" indent="-285750"/>
            <a:r>
              <a:rPr lang="es-ES" dirty="0"/>
              <a:t>Redes sociales</a:t>
            </a:r>
            <a:endParaRPr lang="es-ES" noProof="0" dirty="0"/>
          </a:p>
          <a:p>
            <a:pPr marL="285750" indent="-285750"/>
            <a:r>
              <a:rPr lang="es-ES" noProof="0" dirty="0"/>
              <a:t>Cómo denunciar una estafa</a:t>
            </a:r>
          </a:p>
          <a:p>
            <a:pPr marL="742950" lvl="1" indent="-285750"/>
            <a:endParaRPr lang="es-ES" noProof="0" dirty="0"/>
          </a:p>
          <a:p>
            <a:pPr marL="742950" lvl="1" indent="-285750"/>
            <a:endParaRPr lang="es-ES" noProof="0" dirty="0"/>
          </a:p>
          <a:p>
            <a:pPr marL="742950" lvl="1" indent="-285750"/>
            <a:endParaRPr lang="es-ES" noProof="0" dirty="0"/>
          </a:p>
        </p:txBody>
      </p:sp>
      <p:pic>
        <p:nvPicPr>
          <p:cNvPr id="10" name="Content Placeholder 9" descr="A blue shield with a keyhole and numbers&#10;&#10;AI-generated content may be incorrect.">
            <a:extLst>
              <a:ext uri="{FF2B5EF4-FFF2-40B4-BE49-F238E27FC236}">
                <a16:creationId xmlns="" xmlns:a16="http://schemas.microsoft.com/office/drawing/2014/main" id="{CAFA2A27-E0F9-CFDB-8F62-B0BB60D9DB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39000" y="2017486"/>
            <a:ext cx="4199728" cy="2782320"/>
          </a:xfrm>
        </p:spPr>
      </p:pic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21A1A0A-858C-1F64-80C9-87539336F3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273800"/>
            <a:ext cx="7526338" cy="244475"/>
          </a:xfrm>
        </p:spPr>
        <p:txBody>
          <a:bodyPr anchor="ctr">
            <a:noAutofit/>
          </a:bodyPr>
          <a:lstStyle/>
          <a:p>
            <a:r>
              <a:rPr lang="en-US" altLang="en-US" dirty="0"/>
              <a:t>Proyecto de </a:t>
            </a:r>
            <a:r>
              <a:rPr lang="en-US" altLang="en-US" dirty="0" err="1"/>
              <a:t>Inclusión</a:t>
            </a:r>
            <a:r>
              <a:rPr lang="en-US" altLang="en-US" dirty="0"/>
              <a:t> Digital de Australia Occidental | </a:t>
            </a:r>
            <a:r>
              <a:rPr lang="en-AU" altLang="en-US" dirty="0" err="1"/>
              <a:t>Promotores</a:t>
            </a:r>
            <a:r>
              <a:rPr lang="en-AU" altLang="en-US" dirty="0"/>
              <a:t> </a:t>
            </a:r>
            <a:r>
              <a:rPr lang="en-AU" altLang="en-US" dirty="0" err="1"/>
              <a:t>comunitarios</a:t>
            </a:r>
            <a:r>
              <a:rPr lang="en-AU" altLang="en-US" dirty="0"/>
              <a:t> | </a:t>
            </a:r>
            <a:r>
              <a:rPr lang="en-AU" altLang="en-US" dirty="0" err="1"/>
              <a:t>Sesión</a:t>
            </a:r>
            <a:r>
              <a:rPr lang="en-AU" altLang="en-US" dirty="0"/>
              <a:t> de </a:t>
            </a:r>
            <a:r>
              <a:rPr lang="en-AU" altLang="en-US" dirty="0" err="1"/>
              <a:t>capacitación</a:t>
            </a:r>
            <a:r>
              <a:rPr lang="en-AU" altLang="en-US" dirty="0"/>
              <a:t>.</a:t>
            </a:r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D96A85B-09B6-4E52-4A24-4BE9F05373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73800"/>
            <a:ext cx="2743200" cy="24447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B097261-AB5A-4C34-B9F2-CE1C1D3F8165}" type="slidenum">
              <a:rPr lang="es-ES" noProof="0" smtClean="0"/>
              <a:pPr>
                <a:spcAft>
                  <a:spcPts val="600"/>
                </a:spcAft>
                <a:defRPr/>
              </a:pPr>
              <a:t>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40489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6274E21-250B-ABD9-E81A-E64E3CF8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0A7971-2A3F-8F9A-5BFC-8BA6FC3D0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35000"/>
            <a:ext cx="10515600" cy="55419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5400" b="1" noProof="0" dirty="0">
                <a:solidFill>
                  <a:srgbClr val="0A2391"/>
                </a:solidFill>
              </a:rPr>
              <a:t>Ayuda y apoyo</a:t>
            </a:r>
          </a:p>
          <a:p>
            <a:pPr marL="0" indent="0">
              <a:buNone/>
            </a:pPr>
            <a:endParaRPr lang="es-ES" b="1" noProof="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s-ES" b="1" noProof="0" dirty="0" err="1">
                <a:solidFill>
                  <a:srgbClr val="0A2391"/>
                </a:solidFill>
              </a:rPr>
              <a:t>Lifeline</a:t>
            </a:r>
            <a:r>
              <a:rPr lang="es-ES" b="1" noProof="0" dirty="0">
                <a:solidFill>
                  <a:srgbClr val="0A2391"/>
                </a:solidFill>
              </a:rPr>
              <a:t>: </a:t>
            </a:r>
            <a:r>
              <a:rPr lang="es-ES" noProof="0" dirty="0">
                <a:solidFill>
                  <a:srgbClr val="0A2391"/>
                </a:solidFill>
              </a:rPr>
              <a:t>13 11 14 | </a:t>
            </a:r>
            <a:r>
              <a:rPr lang="es-ES" u="sng" noProof="0" dirty="0">
                <a:solidFill>
                  <a:srgbClr val="0A2391"/>
                </a:solidFill>
              </a:rPr>
              <a:t>lifeline.org.au </a:t>
            </a:r>
          </a:p>
          <a:p>
            <a:pPr marL="0" indent="0">
              <a:buNone/>
            </a:pPr>
            <a:r>
              <a:rPr lang="es-ES" b="1" noProof="0" dirty="0" err="1">
                <a:solidFill>
                  <a:srgbClr val="0A2391"/>
                </a:solidFill>
              </a:rPr>
              <a:t>Beyond</a:t>
            </a:r>
            <a:r>
              <a:rPr lang="es-ES" b="1" noProof="0" dirty="0">
                <a:solidFill>
                  <a:srgbClr val="0A2391"/>
                </a:solidFill>
              </a:rPr>
              <a:t> Blue: </a:t>
            </a:r>
            <a:r>
              <a:rPr lang="es-ES" noProof="0" dirty="0">
                <a:solidFill>
                  <a:srgbClr val="0A2391"/>
                </a:solidFill>
              </a:rPr>
              <a:t>1300 22 4636 | </a:t>
            </a:r>
            <a:r>
              <a:rPr lang="es-ES" u="sng" noProof="0" dirty="0">
                <a:solidFill>
                  <a:srgbClr val="0A2391"/>
                </a:solidFill>
              </a:rPr>
              <a:t>beyondblue.org.au </a:t>
            </a:r>
          </a:p>
          <a:p>
            <a:pPr marL="0" indent="0">
              <a:buNone/>
            </a:pPr>
            <a:r>
              <a:rPr lang="es-ES" b="1" noProof="0" dirty="0">
                <a:solidFill>
                  <a:srgbClr val="0A2391"/>
                </a:solidFill>
              </a:rPr>
              <a:t>13YARN:</a:t>
            </a:r>
            <a:r>
              <a:rPr lang="es-ES" noProof="0" dirty="0">
                <a:solidFill>
                  <a:srgbClr val="0A2391"/>
                </a:solidFill>
              </a:rPr>
              <a:t> 13 92 76 | </a:t>
            </a:r>
            <a:r>
              <a:rPr lang="es-ES" u="sng" noProof="0" dirty="0">
                <a:solidFill>
                  <a:srgbClr val="0A2391"/>
                </a:solidFill>
              </a:rPr>
              <a:t>13yarn.org.au</a:t>
            </a:r>
          </a:p>
          <a:p>
            <a:pPr marL="0" indent="0">
              <a:buNone/>
            </a:pPr>
            <a:endParaRPr lang="es-ES" sz="2000" noProof="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s-ES" b="1" noProof="0" dirty="0">
                <a:solidFill>
                  <a:srgbClr val="0A2391"/>
                </a:solidFill>
              </a:rPr>
              <a:t>¿Atraviesa dificultades económicas? </a:t>
            </a:r>
            <a:r>
              <a:rPr lang="es-ES" sz="3200" b="1" noProof="0" dirty="0">
                <a:solidFill>
                  <a:srgbClr val="0A2391"/>
                </a:solidFill>
              </a:rPr>
              <a:t/>
            </a:r>
            <a:br>
              <a:rPr lang="es-ES" sz="3200" b="1" noProof="0" dirty="0">
                <a:solidFill>
                  <a:srgbClr val="0A2391"/>
                </a:solidFill>
              </a:rPr>
            </a:br>
            <a:r>
              <a:rPr lang="es-ES" noProof="0" dirty="0">
                <a:solidFill>
                  <a:srgbClr val="0A2391"/>
                </a:solidFill>
              </a:rPr>
              <a:t>Consulte con un </a:t>
            </a:r>
            <a:r>
              <a:rPr lang="es-ES" b="1" noProof="0" dirty="0">
                <a:solidFill>
                  <a:srgbClr val="0A2391"/>
                </a:solidFill>
              </a:rPr>
              <a:t>asesor financiero</a:t>
            </a:r>
            <a:r>
              <a:rPr lang="es-ES" noProof="0" dirty="0">
                <a:solidFill>
                  <a:srgbClr val="0A2391"/>
                </a:solidFill>
              </a:rPr>
              <a:t> llamando a la </a:t>
            </a:r>
            <a:r>
              <a:rPr lang="es-ES" b="1" noProof="0" dirty="0">
                <a:solidFill>
                  <a:srgbClr val="0A2391"/>
                </a:solidFill>
              </a:rPr>
              <a:t>Línea Nacional de Ayuda con Deudas (National </a:t>
            </a:r>
            <a:r>
              <a:rPr lang="es-ES" b="1" noProof="0" dirty="0" err="1">
                <a:solidFill>
                  <a:srgbClr val="0A2391"/>
                </a:solidFill>
              </a:rPr>
              <a:t>Debt</a:t>
            </a:r>
            <a:r>
              <a:rPr lang="es-ES" b="1" noProof="0" dirty="0">
                <a:solidFill>
                  <a:srgbClr val="0A2391"/>
                </a:solidFill>
              </a:rPr>
              <a:t> </a:t>
            </a:r>
            <a:r>
              <a:rPr lang="es-ES" b="1" noProof="0" dirty="0" err="1">
                <a:solidFill>
                  <a:srgbClr val="0A2391"/>
                </a:solidFill>
              </a:rPr>
              <a:t>Helpline</a:t>
            </a:r>
            <a:r>
              <a:rPr lang="es-ES" b="1" noProof="0" dirty="0">
                <a:solidFill>
                  <a:srgbClr val="0A2391"/>
                </a:solidFill>
              </a:rPr>
              <a:t>) </a:t>
            </a:r>
            <a:r>
              <a:rPr lang="es-ES" noProof="0" dirty="0">
                <a:solidFill>
                  <a:srgbClr val="0A2391"/>
                </a:solidFill>
              </a:rPr>
              <a:t>al </a:t>
            </a:r>
            <a:r>
              <a:rPr lang="es-ES" b="1" noProof="0" dirty="0">
                <a:solidFill>
                  <a:srgbClr val="0A2391"/>
                </a:solidFill>
              </a:rPr>
              <a:t>1800 007 007</a:t>
            </a:r>
            <a:r>
              <a:rPr lang="es-ES" noProof="0" dirty="0">
                <a:solidFill>
                  <a:srgbClr val="0A2391"/>
                </a:solidFill>
              </a:rPr>
              <a:t> (lunes a viernes de 9:30 a.m. a 4:30 p.m.)</a:t>
            </a:r>
            <a:endParaRPr lang="es-ES" sz="3200" b="1" noProof="0" dirty="0">
              <a:solidFill>
                <a:srgbClr val="0A239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AF9FA6A-FCB8-6809-DDEB-4FCB79175224}"/>
              </a:ext>
            </a:extLst>
          </p:cNvPr>
          <p:cNvSpPr txBox="1"/>
          <p:nvPr/>
        </p:nvSpPr>
        <p:spPr>
          <a:xfrm>
            <a:off x="838200" y="6176963"/>
            <a:ext cx="11207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noProof="0" dirty="0" err="1">
                <a:solidFill>
                  <a:schemeClr val="bg1"/>
                </a:solidFill>
              </a:rPr>
              <a:t>Adapted</a:t>
            </a:r>
            <a:r>
              <a:rPr lang="es-ES" sz="1600" noProof="0" dirty="0">
                <a:solidFill>
                  <a:schemeClr val="bg1"/>
                </a:solidFill>
              </a:rPr>
              <a:t> </a:t>
            </a:r>
            <a:r>
              <a:rPr lang="es-ES" sz="1600" noProof="0" dirty="0" err="1">
                <a:solidFill>
                  <a:schemeClr val="bg1"/>
                </a:solidFill>
              </a:rPr>
              <a:t>from</a:t>
            </a:r>
            <a:r>
              <a:rPr lang="es-ES" sz="1600" noProof="0" dirty="0">
                <a:solidFill>
                  <a:schemeClr val="bg1"/>
                </a:solidFill>
              </a:rPr>
              <a:t> </a:t>
            </a:r>
            <a:r>
              <a:rPr lang="es-ES" sz="1600" noProof="0" dirty="0" err="1">
                <a:solidFill>
                  <a:schemeClr val="bg1"/>
                </a:solidFill>
              </a:rPr>
              <a:t>the</a:t>
            </a:r>
            <a:r>
              <a:rPr lang="es-ES" sz="1600" noProof="0" dirty="0">
                <a:solidFill>
                  <a:schemeClr val="bg1"/>
                </a:solidFill>
              </a:rPr>
              <a:t> </a:t>
            </a:r>
            <a:r>
              <a:rPr lang="es-ES" sz="1600" i="1" noProof="0" dirty="0">
                <a:solidFill>
                  <a:schemeClr val="bg1"/>
                </a:solidFill>
              </a:rPr>
              <a:t>Little Book </a:t>
            </a:r>
            <a:r>
              <a:rPr lang="es-ES" sz="1600" i="1" noProof="0" dirty="0" err="1">
                <a:solidFill>
                  <a:schemeClr val="bg1"/>
                </a:solidFill>
              </a:rPr>
              <a:t>of</a:t>
            </a:r>
            <a:r>
              <a:rPr lang="es-ES" sz="1600" i="1" noProof="0" dirty="0">
                <a:solidFill>
                  <a:schemeClr val="bg1"/>
                </a:solidFill>
              </a:rPr>
              <a:t> </a:t>
            </a:r>
            <a:r>
              <a:rPr lang="es-ES" sz="1600" i="1" noProof="0" dirty="0" err="1">
                <a:solidFill>
                  <a:schemeClr val="bg1"/>
                </a:solidFill>
              </a:rPr>
              <a:t>Scams</a:t>
            </a:r>
            <a:r>
              <a:rPr lang="es-ES" sz="1600" i="1" noProof="0" dirty="0">
                <a:solidFill>
                  <a:schemeClr val="bg1"/>
                </a:solidFill>
              </a:rPr>
              <a:t>: </a:t>
            </a:r>
            <a:r>
              <a:rPr lang="es-ES" sz="1600" i="1" noProof="0" dirty="0" err="1">
                <a:solidFill>
                  <a:schemeClr val="bg1"/>
                </a:solidFill>
              </a:rPr>
              <a:t>How</a:t>
            </a:r>
            <a:r>
              <a:rPr lang="es-ES" sz="1600" i="1" noProof="0" dirty="0">
                <a:solidFill>
                  <a:schemeClr val="bg1"/>
                </a:solidFill>
              </a:rPr>
              <a:t> </a:t>
            </a:r>
            <a:r>
              <a:rPr lang="es-ES" sz="1600" i="1" noProof="0" dirty="0" err="1">
                <a:solidFill>
                  <a:schemeClr val="bg1"/>
                </a:solidFill>
              </a:rPr>
              <a:t>to</a:t>
            </a:r>
            <a:r>
              <a:rPr lang="es-ES" sz="1600" i="1" noProof="0" dirty="0">
                <a:solidFill>
                  <a:schemeClr val="bg1"/>
                </a:solidFill>
              </a:rPr>
              <a:t> spot and </a:t>
            </a:r>
            <a:r>
              <a:rPr lang="es-ES" sz="1600" i="1" noProof="0" dirty="0" err="1">
                <a:solidFill>
                  <a:schemeClr val="bg1"/>
                </a:solidFill>
              </a:rPr>
              <a:t>avoid</a:t>
            </a:r>
            <a:r>
              <a:rPr lang="es-ES" sz="1600" i="1" noProof="0" dirty="0">
                <a:solidFill>
                  <a:schemeClr val="bg1"/>
                </a:solidFill>
              </a:rPr>
              <a:t> </a:t>
            </a:r>
            <a:r>
              <a:rPr lang="es-ES" sz="1600" i="1" noProof="0" dirty="0" err="1">
                <a:solidFill>
                  <a:schemeClr val="bg1"/>
                </a:solidFill>
              </a:rPr>
              <a:t>scams</a:t>
            </a:r>
            <a:r>
              <a:rPr lang="es-ES" sz="1600" i="1" noProof="0" dirty="0">
                <a:solidFill>
                  <a:schemeClr val="bg1"/>
                </a:solidFill>
              </a:rPr>
              <a:t> </a:t>
            </a:r>
            <a:r>
              <a:rPr lang="es-ES" sz="1600" noProof="0" dirty="0" err="1">
                <a:solidFill>
                  <a:schemeClr val="bg1"/>
                </a:solidFill>
              </a:rPr>
              <a:t>by</a:t>
            </a:r>
            <a:r>
              <a:rPr lang="es-ES" sz="1600" noProof="0" dirty="0">
                <a:solidFill>
                  <a:schemeClr val="bg1"/>
                </a:solidFill>
              </a:rPr>
              <a:t> </a:t>
            </a:r>
            <a:r>
              <a:rPr lang="es-ES" sz="1600" noProof="0" dirty="0" err="1">
                <a:solidFill>
                  <a:schemeClr val="bg1"/>
                </a:solidFill>
              </a:rPr>
              <a:t>the</a:t>
            </a:r>
            <a:r>
              <a:rPr lang="es-ES" sz="1600" noProof="0" dirty="0">
                <a:solidFill>
                  <a:schemeClr val="bg1"/>
                </a:solidFill>
              </a:rPr>
              <a:t> </a:t>
            </a:r>
            <a:r>
              <a:rPr lang="es-ES" sz="1600" noProof="0" dirty="0" err="1">
                <a:solidFill>
                  <a:schemeClr val="bg1"/>
                </a:solidFill>
              </a:rPr>
              <a:t>Australian</a:t>
            </a:r>
            <a:r>
              <a:rPr lang="es-ES" sz="1600" noProof="0" dirty="0">
                <a:solidFill>
                  <a:schemeClr val="bg1"/>
                </a:solidFill>
              </a:rPr>
              <a:t> </a:t>
            </a:r>
            <a:r>
              <a:rPr lang="es-ES" sz="1600" noProof="0" dirty="0" err="1">
                <a:solidFill>
                  <a:schemeClr val="bg1"/>
                </a:solidFill>
              </a:rPr>
              <a:t>Competition</a:t>
            </a:r>
            <a:r>
              <a:rPr lang="es-ES" sz="1600" noProof="0" dirty="0">
                <a:solidFill>
                  <a:schemeClr val="bg1"/>
                </a:solidFill>
              </a:rPr>
              <a:t> and </a:t>
            </a:r>
            <a:r>
              <a:rPr lang="es-ES" sz="1600" noProof="0" dirty="0" err="1">
                <a:solidFill>
                  <a:schemeClr val="bg1"/>
                </a:solidFill>
              </a:rPr>
              <a:t>Consumer</a:t>
            </a:r>
            <a:r>
              <a:rPr lang="es-ES" sz="1600" noProof="0" dirty="0">
                <a:solidFill>
                  <a:schemeClr val="bg1"/>
                </a:solidFill>
              </a:rPr>
              <a:t> </a:t>
            </a:r>
            <a:r>
              <a:rPr lang="es-ES" sz="1600" noProof="0" dirty="0" err="1">
                <a:solidFill>
                  <a:schemeClr val="bg1"/>
                </a:solidFill>
              </a:rPr>
              <a:t>Commission</a:t>
            </a:r>
            <a:r>
              <a:rPr lang="es-ES" sz="1600" noProof="0" dirty="0">
                <a:solidFill>
                  <a:schemeClr val="bg1"/>
                </a:solidFill>
              </a:rPr>
              <a:t>, 2024, Copyright Commonwealth </a:t>
            </a:r>
            <a:r>
              <a:rPr lang="es-ES" sz="1600" noProof="0" dirty="0" err="1">
                <a:solidFill>
                  <a:schemeClr val="bg1"/>
                </a:solidFill>
              </a:rPr>
              <a:t>of</a:t>
            </a:r>
            <a:r>
              <a:rPr lang="es-ES" sz="1600" noProof="0" dirty="0">
                <a:solidFill>
                  <a:schemeClr val="bg1"/>
                </a:solidFill>
              </a:rPr>
              <a:t> Australia, </a:t>
            </a:r>
            <a:r>
              <a:rPr lang="es-ES" sz="1600" noProof="0" dirty="0" err="1">
                <a:solidFill>
                  <a:schemeClr val="bg1"/>
                </a:solidFill>
              </a:rPr>
              <a:t>licensed</a:t>
            </a:r>
            <a:r>
              <a:rPr lang="es-ES" sz="1600" noProof="0" dirty="0">
                <a:solidFill>
                  <a:schemeClr val="bg1"/>
                </a:solidFill>
              </a:rPr>
              <a:t> </a:t>
            </a:r>
            <a:r>
              <a:rPr lang="es-ES" sz="1600" noProof="0" dirty="0" err="1">
                <a:solidFill>
                  <a:schemeClr val="bg1"/>
                </a:solidFill>
              </a:rPr>
              <a:t>under</a:t>
            </a:r>
            <a:r>
              <a:rPr lang="es-ES" sz="1600" noProof="0" dirty="0">
                <a:solidFill>
                  <a:schemeClr val="bg1"/>
                </a:solidFill>
              </a:rPr>
              <a:t>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E288CC6-1E2B-9406-B6CA-C5ADB9339E6E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913956-D934-77FC-2667-BFB7F75E6155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03E714D-4596-16CF-46C4-72BA9B27CBE2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7FF5AB7-1C74-838A-8A0E-F773DACBEBD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10F76B24-D552-624F-D96A-E9D1DABBBCEF}"/>
              </a:ext>
            </a:extLst>
          </p:cNvPr>
          <p:cNvSpPr/>
          <p:nvPr/>
        </p:nvSpPr>
        <p:spPr>
          <a:xfrm>
            <a:off x="11655551" y="-5317962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78FCC8D-3DF2-6418-2086-0218B4425596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9F768C7-3331-B0F6-AED5-F3328E19FB59}"/>
              </a:ext>
            </a:extLst>
          </p:cNvPr>
          <p:cNvSpPr txBox="1"/>
          <p:nvPr/>
        </p:nvSpPr>
        <p:spPr>
          <a:xfrm>
            <a:off x="707860" y="5513657"/>
            <a:ext cx="10268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</p:spTree>
    <p:extLst>
      <p:ext uri="{BB962C8B-B14F-4D97-AF65-F5344CB8AC3E}">
        <p14:creationId xmlns:p14="http://schemas.microsoft.com/office/powerpoint/2010/main" val="8849244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6CD0F3B-1112-79FD-812C-DD25A2AC9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15115002-4D21-F4D6-7768-9087FD157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471" y="500062"/>
            <a:ext cx="9867572" cy="1325563"/>
          </a:xfrm>
        </p:spPr>
        <p:txBody>
          <a:bodyPr/>
          <a:lstStyle/>
          <a:p>
            <a:pPr algn="ctr"/>
            <a:r>
              <a:rPr lang="es-ES" sz="4000" noProof="0" dirty="0"/>
              <a:t>¿</a:t>
            </a:r>
            <a:r>
              <a:rPr lang="es-ES" sz="4000" noProof="0" dirty="0" err="1"/>
              <a:t>Quier</a:t>
            </a:r>
            <a:r>
              <a:rPr lang="es-ES" sz="4000" dirty="0"/>
              <a:t>e mejorar sus habilidades </a:t>
            </a:r>
            <a:r>
              <a:rPr lang="es-ES" sz="4000" noProof="0" dirty="0"/>
              <a:t>digitales?</a:t>
            </a:r>
            <a:endParaRPr lang="es-ES" sz="4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9E32EA6-6E14-8B08-4B23-14E7B20244B1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2CE3B32-B8B4-65D9-FA33-F704CA652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r>
              <a:rPr lang="es-ES" sz="3200" b="1" noProof="0" dirty="0"/>
              <a:t>Visite su biblioteca local </a:t>
            </a:r>
            <a:r>
              <a:rPr lang="es-ES" sz="3200" noProof="0" dirty="0"/>
              <a:t>y consulte la ayuda disponible. </a:t>
            </a:r>
            <a:r>
              <a:rPr lang="es-ES" sz="3200" dirty="0"/>
              <a:t>Muchas ofrecen apoyo y capacitación tecnológica individual o sesiones periódicas en grupos pequeños</a:t>
            </a:r>
            <a:r>
              <a:rPr lang="es-ES" sz="3200" noProof="0" dirty="0"/>
              <a:t>.</a:t>
            </a:r>
          </a:p>
          <a:p>
            <a:pPr marL="0" indent="0">
              <a:buNone/>
            </a:pPr>
            <a:r>
              <a:rPr lang="es-ES" sz="3200" b="1" noProof="0" dirty="0"/>
              <a:t>Además, los siguientes sitios web brindan capacitación y recursos digitales en línea:</a:t>
            </a:r>
          </a:p>
          <a:p>
            <a:r>
              <a:rPr lang="es-ES" sz="3200" noProof="0" dirty="0"/>
              <a:t>Good </a:t>
            </a:r>
            <a:r>
              <a:rPr lang="es-ES" sz="3200" noProof="0" dirty="0" err="1"/>
              <a:t>Things</a:t>
            </a:r>
            <a:r>
              <a:rPr lang="es-ES" sz="3200" noProof="0" dirty="0"/>
              <a:t> </a:t>
            </a:r>
            <a:r>
              <a:rPr lang="es-ES" sz="3200" noProof="0" dirty="0" err="1"/>
              <a:t>Foundation</a:t>
            </a:r>
            <a:r>
              <a:rPr lang="es-ES" sz="3200" noProof="0" dirty="0"/>
              <a:t>: ingrese al sitio web </a:t>
            </a:r>
            <a:r>
              <a:rPr lang="es-ES" sz="3200" u="sng" noProof="0" dirty="0">
                <a:solidFill>
                  <a:srgbClr val="0A2391"/>
                </a:solidFill>
              </a:rPr>
              <a:t>goodthings.org.au </a:t>
            </a:r>
            <a:r>
              <a:rPr lang="es-ES" sz="3200" noProof="0" dirty="0"/>
              <a:t> y haga clic en “</a:t>
            </a:r>
            <a:r>
              <a:rPr lang="es-ES" sz="3200" noProof="0" dirty="0" err="1"/>
              <a:t>Learn</a:t>
            </a:r>
            <a:r>
              <a:rPr lang="es-ES" sz="3200" noProof="0" dirty="0"/>
              <a:t> Digital </a:t>
            </a:r>
            <a:r>
              <a:rPr lang="es-ES" sz="3200" noProof="0" dirty="0" err="1"/>
              <a:t>Skills</a:t>
            </a:r>
            <a:r>
              <a:rPr lang="es-ES" sz="3200" noProof="0" dirty="0"/>
              <a:t>” (“Aprenda habilidades digitales”)</a:t>
            </a:r>
          </a:p>
          <a:p>
            <a:r>
              <a:rPr lang="es-ES" sz="3200" noProof="0" dirty="0"/>
              <a:t>Be </a:t>
            </a:r>
            <a:r>
              <a:rPr lang="es-ES" sz="3200" noProof="0" dirty="0" err="1"/>
              <a:t>Connected</a:t>
            </a:r>
            <a:r>
              <a:rPr lang="es-ES" sz="3200" noProof="0" dirty="0"/>
              <a:t>: </a:t>
            </a:r>
            <a:r>
              <a:rPr lang="es-ES" sz="3200" u="sng" noProof="0" dirty="0">
                <a:solidFill>
                  <a:srgbClr val="0A2391"/>
                </a:solidFill>
              </a:rPr>
              <a:t>beconnected.esafety.gov.au </a:t>
            </a:r>
          </a:p>
        </p:txBody>
      </p:sp>
    </p:spTree>
    <p:extLst>
      <p:ext uri="{BB962C8B-B14F-4D97-AF65-F5344CB8AC3E}">
        <p14:creationId xmlns:p14="http://schemas.microsoft.com/office/powerpoint/2010/main" val="3156123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E54889F-5128-A66E-4F2D-1BAF91EDB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BADB3344-19CF-036F-DFE7-F927E1DE7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456" y="426626"/>
            <a:ext cx="9215501" cy="1325563"/>
          </a:xfrm>
        </p:spPr>
        <p:txBody>
          <a:bodyPr/>
          <a:lstStyle/>
          <a:p>
            <a:r>
              <a:rPr lang="es-ES" sz="4000" noProof="0" dirty="0"/>
              <a:t>¿Le gustaría ser promotor comunitario?</a:t>
            </a:r>
            <a:endParaRPr lang="es-ES" sz="4000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E18B347-A0F5-3F66-0686-08A7FD4E65DB}"/>
              </a:ext>
            </a:extLst>
          </p:cNvPr>
          <p:cNvSpPr/>
          <p:nvPr/>
        </p:nvSpPr>
        <p:spPr>
          <a:xfrm>
            <a:off x="759655" y="6498388"/>
            <a:ext cx="8623496" cy="359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anit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B056073-24FE-EF3E-C5F2-05B68D82DC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936546"/>
          </a:xfrm>
        </p:spPr>
        <p:txBody>
          <a:bodyPr/>
          <a:lstStyle/>
          <a:p>
            <a:r>
              <a:rPr lang="es-ES" sz="2800" b="1" dirty="0"/>
              <a:t>Como promotor comunitario,</a:t>
            </a:r>
            <a:r>
              <a:rPr lang="es-ES" sz="2800" noProof="0" dirty="0"/>
              <a:t> puede ayudar a iniciar conversaciones sobre tecnología con sus amigos, </a:t>
            </a:r>
            <a:r>
              <a:rPr lang="es-ES" sz="2800" dirty="0"/>
              <a:t>familiares y comunidad.</a:t>
            </a:r>
            <a:endParaRPr lang="es-ES" sz="2800" noProof="0" dirty="0"/>
          </a:p>
          <a:p>
            <a:r>
              <a:rPr lang="es-ES" sz="2800" noProof="0" dirty="0"/>
              <a:t>Para más información, visite</a:t>
            </a:r>
            <a:br>
              <a:rPr lang="es-ES" sz="2800" noProof="0" dirty="0"/>
            </a:br>
            <a:r>
              <a:rPr lang="es-ES" sz="2800" u="sng" noProof="0" dirty="0">
                <a:solidFill>
                  <a:srgbClr val="0A2391"/>
                </a:solidFill>
              </a:rPr>
              <a:t>digitalinclusionwa.org.au/</a:t>
            </a:r>
            <a:r>
              <a:rPr lang="es-ES" sz="2800" u="sng" noProof="0" dirty="0" err="1">
                <a:solidFill>
                  <a:srgbClr val="0A2391"/>
                </a:solidFill>
              </a:rPr>
              <a:t>get-involved</a:t>
            </a:r>
            <a:r>
              <a:rPr lang="es-ES" sz="2800" u="sng" noProof="0" dirty="0">
                <a:solidFill>
                  <a:srgbClr val="0A2391"/>
                </a:solidFill>
              </a:rPr>
              <a:t>/</a:t>
            </a:r>
            <a:r>
              <a:rPr lang="es-ES" sz="2800" u="sng" noProof="0" dirty="0" err="1">
                <a:solidFill>
                  <a:srgbClr val="0A2391"/>
                </a:solidFill>
              </a:rPr>
              <a:t>champions-program</a:t>
            </a:r>
            <a:endParaRPr lang="es-ES" sz="2800" u="sng" noProof="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s-ES" sz="2800" noProof="0" dirty="0"/>
              <a:t>  o escanee el código QR:</a:t>
            </a:r>
          </a:p>
          <a:p>
            <a:endParaRPr lang="es-ES" sz="2800" u="sng" noProof="0" dirty="0">
              <a:solidFill>
                <a:srgbClr val="0A239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A031A2C-7419-9C58-226E-3C5113CDC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403" y="3791856"/>
            <a:ext cx="2338423" cy="23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10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3E714A-98DD-3AE3-F1CD-9EE3783B74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noProof="0"/>
              <a:t>Gracias</a:t>
            </a:r>
            <a:endParaRPr lang="es-ES" noProof="0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FBC9E2-8F6C-BDF4-88E9-BDEED0DB0E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noProof="0" dirty="0"/>
              <a:t>Proyecto de Inclusión Digital de Australia Occidental</a:t>
            </a:r>
          </a:p>
          <a:p>
            <a:r>
              <a:rPr lang="es-ES" noProof="0" dirty="0"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crcchampions@wacoss.org.au</a:t>
            </a:r>
            <a:endParaRPr lang="es-ES" noProof="0" dirty="0"/>
          </a:p>
          <a:p>
            <a:r>
              <a:rPr lang="es-ES" noProof="0" dirty="0"/>
              <a:t>(08) 6831 5300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FF0FB28-45DB-08C6-2FBC-B595266F3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 dirty="0"/>
              <a:t>Proyecto de </a:t>
            </a:r>
            <a:r>
              <a:rPr lang="en-US" altLang="en-US" dirty="0" err="1"/>
              <a:t>Inclusión</a:t>
            </a:r>
            <a:r>
              <a:rPr lang="en-US" altLang="en-US" dirty="0"/>
              <a:t> Digital de Australia Occidental | </a:t>
            </a:r>
            <a:r>
              <a:rPr lang="en-AU" altLang="en-US" dirty="0" err="1"/>
              <a:t>Promotores</a:t>
            </a:r>
            <a:r>
              <a:rPr lang="en-AU" altLang="en-US" dirty="0"/>
              <a:t> </a:t>
            </a:r>
            <a:r>
              <a:rPr lang="en-AU" altLang="en-US" dirty="0" err="1"/>
              <a:t>comunitarios</a:t>
            </a:r>
            <a:r>
              <a:rPr lang="en-AU" altLang="en-US" dirty="0"/>
              <a:t> | </a:t>
            </a:r>
            <a:r>
              <a:rPr lang="en-AU" altLang="en-US" dirty="0" err="1"/>
              <a:t>Sesión</a:t>
            </a:r>
            <a:r>
              <a:rPr lang="en-AU" altLang="en-US" dirty="0"/>
              <a:t> de </a:t>
            </a:r>
            <a:r>
              <a:rPr lang="en-AU" altLang="en-US" dirty="0" err="1"/>
              <a:t>capacitación</a:t>
            </a:r>
            <a:r>
              <a:rPr lang="en-AU" altLang="en-US" dirty="0"/>
              <a:t>.</a:t>
            </a: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EECBDAA-2BA5-0B66-215B-0D6AAD8370C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6E6E1D-8E7D-44ED-A4F5-C3BD169B5746}" type="slidenum">
              <a:rPr lang="es-ES" noProof="0" smtClean="0"/>
              <a:pPr>
                <a:defRPr/>
              </a:pPr>
              <a:t>33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3803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58D0F10-493F-C146-2192-F4435B8F1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DB5E14D-C539-D5BA-3703-0FA8E4FFA88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481576D-1299-8DF3-37D1-D13CE80AC4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541"/>
            <a:ext cx="10515600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7200" noProof="0" dirty="0">
                <a:solidFill>
                  <a:srgbClr val="134C91"/>
                </a:solidFill>
              </a:rPr>
              <a:t>Cómo</a:t>
            </a:r>
          </a:p>
          <a:p>
            <a:pPr marL="0" indent="0">
              <a:buNone/>
            </a:pPr>
            <a:r>
              <a:rPr lang="es-ES" sz="7200" b="1" noProof="0" dirty="0">
                <a:solidFill>
                  <a:srgbClr val="134C91"/>
                </a:solidFill>
              </a:rPr>
              <a:t>detectar y evitar estafas</a:t>
            </a:r>
          </a:p>
          <a:p>
            <a:pPr marL="0" indent="0">
              <a:buNone/>
            </a:pPr>
            <a:endParaRPr lang="es-ES" sz="3600" i="1" noProof="0" dirty="0">
              <a:solidFill>
                <a:srgbClr val="134C91"/>
              </a:solidFill>
            </a:endParaRPr>
          </a:p>
          <a:p>
            <a:pPr marL="0" indent="0">
              <a:buNone/>
            </a:pPr>
            <a:r>
              <a:rPr lang="es-ES" sz="3600" i="1" noProof="0" dirty="0">
                <a:solidFill>
                  <a:srgbClr val="134C91"/>
                </a:solidFill>
              </a:rPr>
              <a:t>Conversación con promotores comunitarios</a:t>
            </a:r>
            <a:endParaRPr lang="es-ES" sz="6000" i="1" noProof="0" dirty="0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008C21C-428A-BE9A-7E8D-2B97289A84BF}"/>
              </a:ext>
            </a:extLst>
          </p:cNvPr>
          <p:cNvSpPr txBox="1"/>
          <p:nvPr/>
        </p:nvSpPr>
        <p:spPr>
          <a:xfrm>
            <a:off x="841513" y="5449459"/>
            <a:ext cx="986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noProof="0" dirty="0">
                <a:solidFill>
                  <a:srgbClr val="121737"/>
                </a:solidFill>
              </a:rPr>
              <a:t>Texto adaptado de </a:t>
            </a:r>
            <a:r>
              <a:rPr lang="en-AU" sz="1600" i="1" noProof="0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noProof="0" dirty="0">
                <a:solidFill>
                  <a:srgbClr val="121737"/>
                </a:solidFill>
              </a:rPr>
              <a:t>[</a:t>
            </a:r>
            <a:r>
              <a:rPr lang="es-ES" sz="1600" i="1" noProof="0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noProof="0" dirty="0">
                <a:solidFill>
                  <a:srgbClr val="121737"/>
                </a:solidFill>
              </a:rPr>
              <a:t>]</a:t>
            </a:r>
            <a:r>
              <a:rPr lang="es-ES" sz="1600" i="1" noProof="0" dirty="0">
                <a:solidFill>
                  <a:srgbClr val="121737"/>
                </a:solidFill>
              </a:rPr>
              <a:t>, </a:t>
            </a:r>
            <a:r>
              <a:rPr lang="es-ES" sz="1600" noProof="0" dirty="0">
                <a:solidFill>
                  <a:srgbClr val="121737"/>
                </a:solidFill>
              </a:rPr>
              <a:t>de la Comisión Australiana de Competencia y Consumo, 2024</a:t>
            </a:r>
            <a:r>
              <a:rPr lang="es-ES" sz="1600" dirty="0">
                <a:solidFill>
                  <a:srgbClr val="121737"/>
                </a:solidFill>
              </a:rPr>
              <a:t>.</a:t>
            </a:r>
            <a:r>
              <a:rPr lang="es-ES" sz="1600" noProof="0" dirty="0">
                <a:solidFill>
                  <a:srgbClr val="121737"/>
                </a:solidFill>
              </a:rPr>
              <a:t> Copyright: </a:t>
            </a:r>
            <a:r>
              <a:rPr lang="es-ES" sz="1600" dirty="0">
                <a:solidFill>
                  <a:srgbClr val="121737"/>
                </a:solidFill>
              </a:rPr>
              <a:t>Mancomunidad de</a:t>
            </a:r>
            <a:r>
              <a:rPr lang="es-ES" sz="1600" noProof="0" dirty="0">
                <a:solidFill>
                  <a:srgbClr val="121737"/>
                </a:solidFill>
              </a:rPr>
              <a:t> Australia, con licencia CC BY 4.0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2AAB1CD3-EADB-F202-AA5E-61B85CF8699A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3A396EF-DD53-9EC5-8E16-B3B8A5D8DFD5}"/>
              </a:ext>
            </a:extLst>
          </p:cNvPr>
          <p:cNvSpPr/>
          <p:nvPr/>
        </p:nvSpPr>
        <p:spPr>
          <a:xfrm>
            <a:off x="0" y="513346"/>
            <a:ext cx="513346" cy="634465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F95E346-2368-7C62-B189-644A9EAEE9D4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60057FD-9883-7FAB-917A-BC062F02151B}"/>
              </a:ext>
            </a:extLst>
          </p:cNvPr>
          <p:cNvSpPr/>
          <p:nvPr/>
        </p:nvSpPr>
        <p:spPr>
          <a:xfrm>
            <a:off x="513346" y="6344654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302179A-EF7E-E091-E405-DDE5C100E1A6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43277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A262C65-BFD8-7491-022E-C3F03DC16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43678E7-29E3-6140-717B-028F14D5C9A9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8EE3D3A-B269-78A5-94C6-4E2D1D965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22941"/>
            <a:ext cx="10515600" cy="103270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7200" dirty="0">
                <a:solidFill>
                  <a:srgbClr val="134C91"/>
                </a:solidFill>
              </a:rPr>
              <a:t>Hay </a:t>
            </a:r>
            <a:r>
              <a:rPr lang="es-ES" sz="7200" b="1" dirty="0">
                <a:solidFill>
                  <a:srgbClr val="134C91"/>
                </a:solidFill>
              </a:rPr>
              <a:t>ayuda</a:t>
            </a:r>
            <a:r>
              <a:rPr lang="es-ES" sz="7200" dirty="0">
                <a:solidFill>
                  <a:srgbClr val="134C91"/>
                </a:solidFill>
              </a:rPr>
              <a:t> disponible</a:t>
            </a:r>
            <a:endParaRPr lang="es-ES" sz="7200" b="1" noProof="0" dirty="0">
              <a:solidFill>
                <a:srgbClr val="134C9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6CC4D39-3D72-07C4-E570-AC55200BAC5B}"/>
              </a:ext>
            </a:extLst>
          </p:cNvPr>
          <p:cNvSpPr txBox="1"/>
          <p:nvPr/>
        </p:nvSpPr>
        <p:spPr>
          <a:xfrm>
            <a:off x="872869" y="5426504"/>
            <a:ext cx="9869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CCA8332-E3DD-7C44-1177-429C3DBBC2AB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452D6F5-C942-6B32-DFDC-0976768F357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06D2DC67-35B4-3663-870D-CC5D21EA3D59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609B5D0-814F-256B-9B67-F85876429DB2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7C4F81A9-3C28-FAFE-C63D-271889CB75AA}"/>
              </a:ext>
            </a:extLst>
          </p:cNvPr>
          <p:cNvSpPr txBox="1">
            <a:spLocks/>
          </p:cNvSpPr>
          <p:nvPr/>
        </p:nvSpPr>
        <p:spPr>
          <a:xfrm>
            <a:off x="1023134" y="2440807"/>
            <a:ext cx="9951721" cy="1609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900" dirty="0">
                <a:solidFill>
                  <a:srgbClr val="134C91"/>
                </a:solidFill>
              </a:rPr>
              <a:t>Si ha sido víctima de una estafa</a:t>
            </a:r>
            <a:r>
              <a:rPr lang="es-ES" sz="2900" noProof="0" dirty="0">
                <a:solidFill>
                  <a:srgbClr val="134C91"/>
                </a:solidFill>
              </a:rPr>
              <a:t>, no está solo, pero debe actuar con rapidez.</a:t>
            </a:r>
          </a:p>
          <a:p>
            <a:r>
              <a:rPr lang="es-ES" sz="2900" noProof="0" dirty="0">
                <a:solidFill>
                  <a:srgbClr val="134C91"/>
                </a:solidFill>
              </a:rPr>
              <a:t>Póngase en contacto con su banco o proveedor de tarjeta</a:t>
            </a:r>
          </a:p>
          <a:p>
            <a:r>
              <a:rPr lang="es-ES" sz="2900" noProof="0" dirty="0">
                <a:solidFill>
                  <a:srgbClr val="134C91"/>
                </a:solidFill>
              </a:rPr>
              <a:t>Comuníquese con </a:t>
            </a:r>
            <a:r>
              <a:rPr lang="es-ES" sz="2900" noProof="0" dirty="0" err="1">
                <a:solidFill>
                  <a:srgbClr val="134C91"/>
                </a:solidFill>
              </a:rPr>
              <a:t>IDCare</a:t>
            </a:r>
            <a:r>
              <a:rPr lang="es-ES" sz="2900" noProof="0" dirty="0">
                <a:solidFill>
                  <a:srgbClr val="134C91"/>
                </a:solidFill>
              </a:rPr>
              <a:t> al 1800 595 160 o visite www.idcare.org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1AFB394-D37C-65C5-C9BD-4921183DC384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25890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BCE95C-150D-9CF2-C3D7-E87841624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noProof="0" dirty="0">
                <a:solidFill>
                  <a:srgbClr val="0A2391"/>
                </a:solidFill>
              </a:rPr>
              <a:t>Protéjase </a:t>
            </a:r>
            <a:r>
              <a:rPr lang="es-ES" noProof="0" dirty="0">
                <a:solidFill>
                  <a:srgbClr val="0A2391"/>
                </a:solidFill>
              </a:rPr>
              <a:t>con estos tres pasos: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A9F061-FB02-62FC-6162-025AE6081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1" y="1825625"/>
            <a:ext cx="380041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1. Deténgase</a:t>
            </a:r>
          </a:p>
          <a:p>
            <a:pPr marL="0" indent="0">
              <a:buNone/>
            </a:pPr>
            <a:endParaRPr lang="es-ES" sz="4400" noProof="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2. </a:t>
            </a:r>
            <a:r>
              <a:rPr lang="es-ES" sz="4400" dirty="0">
                <a:solidFill>
                  <a:srgbClr val="0A2391"/>
                </a:solidFill>
              </a:rPr>
              <a:t>Compruebe</a:t>
            </a:r>
            <a:endParaRPr lang="es-ES" sz="4400" noProof="0" dirty="0">
              <a:solidFill>
                <a:srgbClr val="0A2391"/>
              </a:solidFill>
            </a:endParaRPr>
          </a:p>
          <a:p>
            <a:pPr marL="0" indent="0">
              <a:buNone/>
            </a:pPr>
            <a:endParaRPr lang="es-ES" sz="4400" noProof="0" dirty="0">
              <a:solidFill>
                <a:srgbClr val="0A2391"/>
              </a:solidFill>
            </a:endParaRPr>
          </a:p>
          <a:p>
            <a:pPr marL="0" indent="0"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3. Protéjase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4D1A19D-D4C8-77FD-8920-958D1FF96ED8}"/>
              </a:ext>
            </a:extLst>
          </p:cNvPr>
          <p:cNvSpPr/>
          <p:nvPr/>
        </p:nvSpPr>
        <p:spPr>
          <a:xfrm>
            <a:off x="513346" y="0"/>
            <a:ext cx="11678654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7DAA40E-28AB-7615-FA77-FAA24AC06ED6}"/>
              </a:ext>
            </a:extLst>
          </p:cNvPr>
          <p:cNvSpPr/>
          <p:nvPr/>
        </p:nvSpPr>
        <p:spPr>
          <a:xfrm>
            <a:off x="0" y="513346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B19C50A-C4E8-3728-F221-9D9C72EB83E1}"/>
              </a:ext>
            </a:extLst>
          </p:cNvPr>
          <p:cNvSpPr/>
          <p:nvPr/>
        </p:nvSpPr>
        <p:spPr>
          <a:xfrm>
            <a:off x="0" y="0"/>
            <a:ext cx="513346" cy="513346"/>
          </a:xfrm>
          <a:prstGeom prst="rect">
            <a:avLst/>
          </a:prstGeom>
          <a:solidFill>
            <a:srgbClr val="FFEB51"/>
          </a:solidFill>
          <a:ln>
            <a:solidFill>
              <a:srgbClr val="FFEB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B96340D-7B7B-E9AF-BD09-1DC9198903FD}"/>
              </a:ext>
            </a:extLst>
          </p:cNvPr>
          <p:cNvSpPr/>
          <p:nvPr/>
        </p:nvSpPr>
        <p:spPr>
          <a:xfrm>
            <a:off x="513346" y="6344654"/>
            <a:ext cx="11715230" cy="513346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FC934D2-855A-9E08-289D-0CC6E29D1EBB}"/>
              </a:ext>
            </a:extLst>
          </p:cNvPr>
          <p:cNvSpPr/>
          <p:nvPr/>
        </p:nvSpPr>
        <p:spPr>
          <a:xfrm>
            <a:off x="11678654" y="96262"/>
            <a:ext cx="513346" cy="6576794"/>
          </a:xfrm>
          <a:prstGeom prst="rect">
            <a:avLst/>
          </a:prstGeom>
          <a:solidFill>
            <a:srgbClr val="FF742D"/>
          </a:solidFill>
          <a:ln>
            <a:solidFill>
              <a:srgbClr val="FF74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81F5128-99F2-268E-E9EF-784E5B930CE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9210" y="1657934"/>
            <a:ext cx="1105858" cy="11728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C75B03F-6FFF-4E32-5630-1B09AB5EA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9210" y="3339716"/>
            <a:ext cx="933580" cy="9240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9D435D8-1CCB-5213-430F-318776D4AA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052" y="4778347"/>
            <a:ext cx="1047896" cy="100979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="" xmlns:a16="http://schemas.microsoft.com/office/drawing/2014/main" id="{32BAEAB8-8BAC-0897-46EB-6AEE4F5033B8}"/>
              </a:ext>
            </a:extLst>
          </p:cNvPr>
          <p:cNvSpPr txBox="1">
            <a:spLocks/>
          </p:cNvSpPr>
          <p:nvPr/>
        </p:nvSpPr>
        <p:spPr>
          <a:xfrm>
            <a:off x="6887644" y="1800622"/>
            <a:ext cx="37376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No dé </a:t>
            </a:r>
            <a:r>
              <a:rPr lang="es-ES" sz="4400" b="1" dirty="0">
                <a:solidFill>
                  <a:srgbClr val="0A2391"/>
                </a:solidFill>
              </a:rPr>
              <a:t>dinero</a:t>
            </a:r>
            <a:r>
              <a:rPr lang="es-ES" sz="4400" noProof="0" dirty="0">
                <a:solidFill>
                  <a:srgbClr val="0A2391"/>
                </a:solidFill>
              </a:rPr>
              <a:t> </a:t>
            </a:r>
            <a:r>
              <a:rPr lang="es-ES" sz="4400" dirty="0">
                <a:solidFill>
                  <a:srgbClr val="0A2391"/>
                </a:solidFill>
              </a:rPr>
              <a:t>ni</a:t>
            </a:r>
            <a:r>
              <a:rPr lang="es-ES" sz="4400" noProof="0" dirty="0">
                <a:solidFill>
                  <a:srgbClr val="0A2391"/>
                </a:solidFill>
              </a:rPr>
              <a:t> </a:t>
            </a:r>
            <a:r>
              <a:rPr lang="es-ES" sz="4400" b="1" noProof="0" dirty="0">
                <a:solidFill>
                  <a:srgbClr val="0A2391"/>
                </a:solidFill>
              </a:rPr>
              <a:t>información personal </a:t>
            </a:r>
            <a:r>
              <a:rPr lang="es-ES" sz="4400" noProof="0" dirty="0">
                <a:solidFill>
                  <a:srgbClr val="0A2391"/>
                </a:solidFill>
              </a:rPr>
              <a:t>a nadie si no está seguro.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4400" noProof="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Pregúntese si el mensaje o la llamada podrían ser </a:t>
            </a:r>
            <a:r>
              <a:rPr lang="es-ES" sz="4400" b="1" noProof="0" dirty="0">
                <a:solidFill>
                  <a:srgbClr val="0A2391"/>
                </a:solidFill>
              </a:rPr>
              <a:t>falsos</a:t>
            </a:r>
            <a:endParaRPr lang="es-ES" sz="4400" noProof="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4400" noProof="0" dirty="0">
              <a:solidFill>
                <a:srgbClr val="0A239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4400" noProof="0" dirty="0">
                <a:solidFill>
                  <a:srgbClr val="0A2391"/>
                </a:solidFill>
              </a:rPr>
              <a:t>Actúe rápidamente si </a:t>
            </a:r>
            <a:r>
              <a:rPr lang="es-ES" sz="4400" b="1" noProof="0" dirty="0">
                <a:solidFill>
                  <a:srgbClr val="0A2391"/>
                </a:solidFill>
              </a:rPr>
              <a:t>siente que algo no está bien</a:t>
            </a:r>
            <a:r>
              <a:rPr lang="es-ES" sz="4400" noProof="0" dirty="0">
                <a:solidFill>
                  <a:srgbClr val="0A239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58402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5FFC1F6-D0BB-801C-8BF8-1C6339DB4C0B}"/>
              </a:ext>
            </a:extLst>
          </p:cNvPr>
          <p:cNvSpPr/>
          <p:nvPr/>
        </p:nvSpPr>
        <p:spPr>
          <a:xfrm>
            <a:off x="536449" y="1989056"/>
            <a:ext cx="11103391" cy="2931736"/>
          </a:xfrm>
          <a:prstGeom prst="rect">
            <a:avLst/>
          </a:prstGeom>
          <a:solidFill>
            <a:srgbClr val="0A2391"/>
          </a:solidFill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B7F206-B09D-BBB0-887F-7226A47DD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A2391"/>
                </a:solidFill>
              </a:rPr>
              <a:t>¿</a:t>
            </a:r>
            <a:r>
              <a:rPr lang="es-ES" b="1" noProof="0" dirty="0">
                <a:solidFill>
                  <a:srgbClr val="0A2391"/>
                </a:solidFill>
              </a:rPr>
              <a:t>Qué es una estafa?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288CF64-75F7-84D5-B97D-E90E3490A3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7816"/>
            <a:ext cx="10515600" cy="2682367"/>
          </a:xfrm>
        </p:spPr>
        <p:txBody>
          <a:bodyPr/>
          <a:lstStyle/>
          <a:p>
            <a:pPr marL="0" indent="0">
              <a:buNone/>
            </a:pPr>
            <a:r>
              <a:rPr lang="es-ES" noProof="0" dirty="0">
                <a:solidFill>
                  <a:schemeClr val="bg1"/>
                </a:solidFill>
              </a:rPr>
              <a:t>Las </a:t>
            </a:r>
            <a:r>
              <a:rPr lang="es-ES" noProof="0" dirty="0" err="1">
                <a:solidFill>
                  <a:schemeClr val="bg1"/>
                </a:solidFill>
              </a:rPr>
              <a:t>est</a:t>
            </a:r>
            <a:r>
              <a:rPr lang="es-ES" dirty="0" err="1">
                <a:solidFill>
                  <a:schemeClr val="bg1"/>
                </a:solidFill>
              </a:rPr>
              <a:t>afas</a:t>
            </a:r>
            <a:r>
              <a:rPr lang="es-ES" dirty="0">
                <a:solidFill>
                  <a:schemeClr val="bg1"/>
                </a:solidFill>
              </a:rPr>
              <a:t>:</a:t>
            </a:r>
            <a:endParaRPr lang="es-ES" noProof="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s-ES" noProof="0" dirty="0">
                <a:solidFill>
                  <a:schemeClr val="bg1"/>
                </a:solidFill>
              </a:rPr>
              <a:t> son cometidas por delincuentes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noProof="0" dirty="0">
                <a:solidFill>
                  <a:schemeClr val="bg1"/>
                </a:solidFill>
              </a:rPr>
              <a:t> parecen reales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noProof="0" dirty="0">
                <a:solidFill>
                  <a:schemeClr val="bg1"/>
                </a:solidFill>
              </a:rPr>
              <a:t> cuentan historias verosímiles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ES" noProof="0" dirty="0">
                <a:solidFill>
                  <a:schemeClr val="bg1"/>
                </a:solidFill>
              </a:rPr>
              <a:t>presionan para que se actúe con rapidez</a:t>
            </a:r>
          </a:p>
          <a:p>
            <a:pPr>
              <a:buFont typeface="Wingdings" panose="05000000000000000000" pitchFamily="2" charset="2"/>
              <a:buChar char="ü"/>
            </a:pPr>
            <a:endParaRPr lang="es-ES" noProof="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A86BBB9-8CC1-A6FE-29EC-56743B58D937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9508A31-3B9E-81A6-1023-C36193FB9DA6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F5F1DE2-C0DA-EDF6-1B15-3041154D6940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47E78F-C9B4-A5EA-E5ED-66E2313D9A47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7B5F08D-5A85-E33C-1E8E-C32DC32343A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B870F9A5-E57F-10EB-43AF-06B9E8EF5484}"/>
              </a:ext>
            </a:extLst>
          </p:cNvPr>
          <p:cNvSpPr txBox="1">
            <a:spLocks/>
          </p:cNvSpPr>
          <p:nvPr/>
        </p:nvSpPr>
        <p:spPr>
          <a:xfrm>
            <a:off x="696687" y="5219160"/>
            <a:ext cx="10811618" cy="10841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dirty="0">
                <a:solidFill>
                  <a:srgbClr val="0A2391"/>
                </a:solidFill>
              </a:rPr>
              <a:t>Las actividades siguientes NO son estafas</a:t>
            </a:r>
            <a:r>
              <a:rPr lang="es-ES" noProof="0" dirty="0">
                <a:solidFill>
                  <a:srgbClr val="0A2391"/>
                </a:solidFill>
              </a:rPr>
              <a:t>: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ES" sz="2000" noProof="0" dirty="0">
                <a:solidFill>
                  <a:srgbClr val="FF742D"/>
                </a:solidFill>
              </a:rPr>
              <a:t>X</a:t>
            </a:r>
            <a:r>
              <a:rPr lang="es-ES" sz="2000" noProof="0" dirty="0">
                <a:solidFill>
                  <a:srgbClr val="0A2391"/>
                </a:solidFill>
              </a:rPr>
              <a:t> Piratería</a:t>
            </a:r>
            <a:r>
              <a:rPr lang="es-ES" sz="2000" dirty="0">
                <a:solidFill>
                  <a:srgbClr val="0A2391"/>
                </a:solidFill>
              </a:rPr>
              <a:t> informática</a:t>
            </a:r>
            <a:r>
              <a:rPr lang="es-ES" sz="2000" noProof="0" dirty="0">
                <a:solidFill>
                  <a:srgbClr val="0A2391"/>
                </a:solidFill>
              </a:rPr>
              <a:t>   </a:t>
            </a:r>
            <a:r>
              <a:rPr lang="es-ES" sz="2000" noProof="0" dirty="0">
                <a:solidFill>
                  <a:srgbClr val="FF742D"/>
                </a:solidFill>
              </a:rPr>
              <a:t>X</a:t>
            </a:r>
            <a:r>
              <a:rPr lang="es-ES" sz="2000" noProof="0" dirty="0">
                <a:solidFill>
                  <a:srgbClr val="0A2391"/>
                </a:solidFill>
              </a:rPr>
              <a:t> Cláusulas contractuales injustas  </a:t>
            </a:r>
            <a:r>
              <a:rPr lang="es-ES" sz="2000" noProof="0" dirty="0">
                <a:solidFill>
                  <a:srgbClr val="FF742D"/>
                </a:solidFill>
              </a:rPr>
              <a:t>X</a:t>
            </a:r>
            <a:r>
              <a:rPr lang="es-ES" sz="2000" noProof="0" dirty="0">
                <a:solidFill>
                  <a:srgbClr val="0A2391"/>
                </a:solidFill>
              </a:rPr>
              <a:t> Prácticas </a:t>
            </a:r>
            <a:r>
              <a:rPr lang="es-ES" sz="2000" dirty="0">
                <a:solidFill>
                  <a:srgbClr val="0A2391"/>
                </a:solidFill>
              </a:rPr>
              <a:t>comerciales</a:t>
            </a:r>
            <a:r>
              <a:rPr lang="es-ES" sz="2000" noProof="0" dirty="0">
                <a:solidFill>
                  <a:srgbClr val="0A2391"/>
                </a:solidFill>
              </a:rPr>
              <a:t> acosadoras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noProof="0" dirty="0">
              <a:solidFill>
                <a:srgbClr val="0A239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9C230584-A5D1-1616-D0FA-83A902A2E294}"/>
              </a:ext>
            </a:extLst>
          </p:cNvPr>
          <p:cNvSpPr txBox="1">
            <a:spLocks/>
          </p:cNvSpPr>
          <p:nvPr/>
        </p:nvSpPr>
        <p:spPr>
          <a:xfrm>
            <a:off x="830344" y="1376313"/>
            <a:ext cx="10840917" cy="931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" sz="2200" noProof="0" dirty="0">
                <a:solidFill>
                  <a:srgbClr val="0A2391"/>
                </a:solidFill>
              </a:rPr>
              <a:t>Una estafa ocurre cuando alguien lo engaña para robarle dinero o información personal.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284C6EC-7D11-F505-8CFA-F4B394075F53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7725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F518E35-553F-1233-85F6-8087BF1A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ADB2AE-05E8-C465-5321-FA0EFD8B7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67010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8000" noProof="0" dirty="0">
                <a:solidFill>
                  <a:srgbClr val="0A2391"/>
                </a:solidFill>
              </a:rPr>
              <a:t>Cómo </a:t>
            </a:r>
          </a:p>
          <a:p>
            <a:pPr marL="0" indent="0">
              <a:buNone/>
            </a:pPr>
            <a:r>
              <a:rPr lang="es-ES" sz="8000" b="1" noProof="0" dirty="0">
                <a:solidFill>
                  <a:srgbClr val="0A2391"/>
                </a:solidFill>
              </a:rPr>
              <a:t>detectar y evitar estafas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C18B54-2D8B-0B30-7446-9F46BFC37912}"/>
              </a:ext>
            </a:extLst>
          </p:cNvPr>
          <p:cNvSpPr txBox="1"/>
          <p:nvPr/>
        </p:nvSpPr>
        <p:spPr>
          <a:xfrm>
            <a:off x="574014" y="5429811"/>
            <a:ext cx="8341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12F68B7-E9A3-3FA9-6911-F1A2C63EEC32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49CCB5F-3652-796C-AE82-022F9DCDEA20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14ABACA5-E2DC-5521-0D2A-9063E2A6F11F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7DC43AB-5D4C-427E-6A0E-2AE5AF0DC9DB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26F9C3B-76E3-2CAF-FF8F-F3109071C4B9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6371021-5F81-B0BC-7FE2-1981A23E4E9B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1090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4DCAE33-D844-BF9A-17BB-22652622F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F31CEF8-63C1-3DF6-9C92-071175CB5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4375"/>
            <a:ext cx="10515600" cy="489029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noProof="0" dirty="0">
                <a:solidFill>
                  <a:srgbClr val="121737"/>
                </a:solidFill>
              </a:rPr>
              <a:t>Cómo detectar y evitar estafas: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noProof="0" dirty="0">
                <a:solidFill>
                  <a:srgbClr val="121737"/>
                </a:solidFill>
              </a:rPr>
              <a:t>Oportunidades para ganar o ahorrar dinero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noProof="0" dirty="0">
                <a:solidFill>
                  <a:srgbClr val="121737"/>
                </a:solidFill>
              </a:rPr>
              <a:t>Historias tristes y pedidos de ayuda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noProof="0" dirty="0">
                <a:solidFill>
                  <a:srgbClr val="121737"/>
                </a:solidFill>
              </a:rPr>
              <a:t>Enlaces y archivos adjuntos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noProof="0" dirty="0">
                <a:solidFill>
                  <a:srgbClr val="121737"/>
                </a:solidFill>
              </a:rPr>
              <a:t>Presión para que actúe con rapidez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noProof="0" dirty="0">
                <a:solidFill>
                  <a:srgbClr val="121737"/>
                </a:solidFill>
              </a:rPr>
              <a:t>Solicitudes de pago mediante métodos inusuales o concretos</a:t>
            </a:r>
          </a:p>
          <a:p>
            <a:pPr marL="514350" indent="-514350">
              <a:buFont typeface="+mj-lt"/>
              <a:buAutoNum type="arabicPeriod"/>
            </a:pPr>
            <a:r>
              <a:rPr lang="es-ES" b="1" noProof="0" dirty="0">
                <a:solidFill>
                  <a:srgbClr val="121737"/>
                </a:solidFill>
              </a:rPr>
              <a:t>Solicitud de que cree nuevas cuentas o </a:t>
            </a:r>
            <a:r>
              <a:rPr lang="es-ES" b="1" noProof="0" dirty="0" err="1">
                <a:solidFill>
                  <a:srgbClr val="121737"/>
                </a:solidFill>
              </a:rPr>
              <a:t>PayID</a:t>
            </a:r>
            <a:r>
              <a:rPr lang="es-ES" b="1" noProof="0" dirty="0">
                <a:solidFill>
                  <a:srgbClr val="121737"/>
                </a:solidFill>
              </a:rPr>
              <a:t> (identidades de pago</a:t>
            </a:r>
            <a:r>
              <a:rPr lang="es-ES" b="1" dirty="0">
                <a:solidFill>
                  <a:srgbClr val="121737"/>
                </a:solidFill>
              </a:rPr>
              <a:t>)</a:t>
            </a:r>
            <a:endParaRPr lang="es-ES" b="1" noProof="0" dirty="0">
              <a:solidFill>
                <a:srgbClr val="121737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9D56E8-8736-30CC-7B12-BDEBAD63DD68}"/>
              </a:ext>
            </a:extLst>
          </p:cNvPr>
          <p:cNvSpPr txBox="1"/>
          <p:nvPr/>
        </p:nvSpPr>
        <p:spPr>
          <a:xfrm>
            <a:off x="552160" y="5390199"/>
            <a:ext cx="8134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121737"/>
                </a:solidFill>
              </a:rPr>
              <a:t>Texto adaptado de </a:t>
            </a:r>
            <a:r>
              <a:rPr lang="en-AU" sz="1600" i="1" dirty="0">
                <a:solidFill>
                  <a:srgbClr val="121737"/>
                </a:solidFill>
              </a:rPr>
              <a:t>Little Book of Scams: How to Spot and Avoid Scams </a:t>
            </a:r>
            <a:r>
              <a:rPr lang="en-AU" sz="1600" dirty="0">
                <a:solidFill>
                  <a:srgbClr val="121737"/>
                </a:solidFill>
              </a:rPr>
              <a:t>[</a:t>
            </a:r>
            <a:r>
              <a:rPr lang="es-ES" sz="1600" i="1" dirty="0">
                <a:solidFill>
                  <a:srgbClr val="121737"/>
                </a:solidFill>
              </a:rPr>
              <a:t>El pequeño libro de las estafas: cómo detectar y evitar estafas</a:t>
            </a:r>
            <a:r>
              <a:rPr lang="es-ES" sz="1600" dirty="0">
                <a:solidFill>
                  <a:srgbClr val="121737"/>
                </a:solidFill>
              </a:rPr>
              <a:t>]</a:t>
            </a:r>
            <a:r>
              <a:rPr lang="es-ES" sz="1600" i="1" dirty="0">
                <a:solidFill>
                  <a:srgbClr val="121737"/>
                </a:solidFill>
              </a:rPr>
              <a:t>, </a:t>
            </a:r>
            <a:r>
              <a:rPr lang="es-ES" sz="1600" dirty="0">
                <a:solidFill>
                  <a:srgbClr val="121737"/>
                </a:solidFill>
              </a:rPr>
              <a:t>de la Comisión Australiana de Competencia y Consumo, 2024. Copyright: Mancomunidad de Australia, con licencia CC BY 4.0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D15E11F-7AFE-8953-6833-0CE1426A714C}"/>
              </a:ext>
            </a:extLst>
          </p:cNvPr>
          <p:cNvSpPr/>
          <p:nvPr/>
        </p:nvSpPr>
        <p:spPr>
          <a:xfrm>
            <a:off x="-15711" y="0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1B76376-A4E9-5579-2BFF-75968A72D9A4}"/>
              </a:ext>
            </a:extLst>
          </p:cNvPr>
          <p:cNvSpPr/>
          <p:nvPr/>
        </p:nvSpPr>
        <p:spPr>
          <a:xfrm>
            <a:off x="-15711" y="6344654"/>
            <a:ext cx="12192000" cy="513346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4D4B14C-0110-125C-9968-B4A7C5BD988A}"/>
              </a:ext>
            </a:extLst>
          </p:cNvPr>
          <p:cNvSpPr/>
          <p:nvPr/>
        </p:nvSpPr>
        <p:spPr>
          <a:xfrm>
            <a:off x="-15711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6FC4E9D-0597-1AD4-F999-7D8F4433A3F3}"/>
              </a:ext>
            </a:extLst>
          </p:cNvPr>
          <p:cNvSpPr/>
          <p:nvPr/>
        </p:nvSpPr>
        <p:spPr>
          <a:xfrm>
            <a:off x="11639840" y="513346"/>
            <a:ext cx="536449" cy="5831308"/>
          </a:xfrm>
          <a:prstGeom prst="rect">
            <a:avLst/>
          </a:prstGeom>
          <a:solidFill>
            <a:srgbClr val="FFFC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814359C4-CDAA-350A-1FD8-08863E09EB5C}"/>
              </a:ext>
            </a:extLst>
          </p:cNvPr>
          <p:cNvSpPr/>
          <p:nvPr/>
        </p:nvSpPr>
        <p:spPr>
          <a:xfrm>
            <a:off x="536449" y="513346"/>
            <a:ext cx="11119102" cy="583130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6948F33-F064-ABE4-225D-B50EFBCAA132}"/>
              </a:ext>
            </a:extLst>
          </p:cNvPr>
          <p:cNvSpPr/>
          <p:nvPr/>
        </p:nvSpPr>
        <p:spPr>
          <a:xfrm>
            <a:off x="11655551" y="-118872"/>
            <a:ext cx="652273" cy="632218"/>
          </a:xfrm>
          <a:prstGeom prst="rect">
            <a:avLst/>
          </a:prstGeom>
          <a:noFill/>
          <a:ln>
            <a:solidFill>
              <a:srgbClr val="0A23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41149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P_blu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P_white">
  <a:themeElements>
    <a:clrScheme name="Digital Inclusion Project">
      <a:dk1>
        <a:sysClr val="windowText" lastClr="000000"/>
      </a:dk1>
      <a:lt1>
        <a:sysClr val="window" lastClr="FFFFFF"/>
      </a:lt1>
      <a:dk2>
        <a:srgbClr val="0E67B2"/>
      </a:dk2>
      <a:lt2>
        <a:srgbClr val="E7E6E6"/>
      </a:lt2>
      <a:accent1>
        <a:srgbClr val="F37A6F"/>
      </a:accent1>
      <a:accent2>
        <a:srgbClr val="F8B0C9"/>
      </a:accent2>
      <a:accent3>
        <a:srgbClr val="FFD38F"/>
      </a:accent3>
      <a:accent4>
        <a:srgbClr val="F37A6F"/>
      </a:accent4>
      <a:accent5>
        <a:srgbClr val="0E67B2"/>
      </a:accent5>
      <a:accent6>
        <a:srgbClr val="70AD47"/>
      </a:accent6>
      <a:hlink>
        <a:srgbClr val="0E67B2"/>
      </a:hlink>
      <a:folHlink>
        <a:srgbClr val="F37A6F"/>
      </a:folHlink>
    </a:clrScheme>
    <a:fontScheme name="Digital Inclusion Project">
      <a:majorFont>
        <a:latin typeface="Kanit"/>
        <a:ea typeface=""/>
        <a:cs typeface=""/>
      </a:majorFont>
      <a:minorFont>
        <a:latin typeface="Kan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F0F04F5F537047B9E859B809FC98B2" ma:contentTypeVersion="18" ma:contentTypeDescription="Create a new document." ma:contentTypeScope="" ma:versionID="70e02f53a3eb13edc6e369756182c42e">
  <xsd:schema xmlns:xsd="http://www.w3.org/2001/XMLSchema" xmlns:xs="http://www.w3.org/2001/XMLSchema" xmlns:p="http://schemas.microsoft.com/office/2006/metadata/properties" xmlns:ns2="5e5d6256-5200-4c34-82a9-8b0b259790ba" xmlns:ns3="2cc45243-29f6-4a1c-995b-35ed14ae441a" targetNamespace="http://schemas.microsoft.com/office/2006/metadata/properties" ma:root="true" ma:fieldsID="71a4c43ce5a93029adf4274ec095dad0" ns2:_="" ns3:_="">
    <xsd:import namespace="5e5d6256-5200-4c34-82a9-8b0b259790ba"/>
    <xsd:import namespace="2cc45243-29f6-4a1c-995b-35ed14ae44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d6256-5200-4c34-82a9-8b0b259790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ccae8d7-56e3-403a-a6d6-462ef12788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c45243-29f6-4a1c-995b-35ed14ae441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40f9f4e8-ea84-464f-93d8-2b64c6f0791b}" ma:internalName="TaxCatchAll" ma:showField="CatchAllData" ma:web="2cc45243-29f6-4a1c-995b-35ed14ae44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e5d6256-5200-4c34-82a9-8b0b259790ba">
      <Terms xmlns="http://schemas.microsoft.com/office/infopath/2007/PartnerControls"/>
    </lcf76f155ced4ddcb4097134ff3c332f>
    <TaxCatchAll xmlns="2cc45243-29f6-4a1c-995b-35ed14ae441a" xsi:nil="true"/>
    <_Flow_SignoffStatus xmlns="5e5d6256-5200-4c34-82a9-8b0b259790ba" xsi:nil="true"/>
  </documentManagement>
</p:properties>
</file>

<file path=customXml/itemProps1.xml><?xml version="1.0" encoding="utf-8"?>
<ds:datastoreItem xmlns:ds="http://schemas.openxmlformats.org/officeDocument/2006/customXml" ds:itemID="{43DC8E8C-648C-4711-B5E0-28A8D4AFB4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394036-1F97-4BBE-B2EA-30BF1A7B0288}">
  <ds:schemaRefs>
    <ds:schemaRef ds:uri="2cc45243-29f6-4a1c-995b-35ed14ae441a"/>
    <ds:schemaRef ds:uri="5e5d6256-5200-4c34-82a9-8b0b259790b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47C5BED-54A4-44C0-805C-43D0358E0A50}">
  <ds:schemaRefs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5e5d6256-5200-4c34-82a9-8b0b259790ba"/>
    <ds:schemaRef ds:uri="2cc45243-29f6-4a1c-995b-35ed14ae441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2408</Words>
  <Application>Microsoft Office PowerPoint</Application>
  <PresentationFormat>Custom</PresentationFormat>
  <Paragraphs>233</Paragraphs>
  <Slides>33</Slides>
  <Notes>33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1_DIP_blue</vt:lpstr>
      <vt:lpstr>DIP_white</vt:lpstr>
      <vt:lpstr>Bienvenidos Conversación con promotores comunitarios: Estafas</vt:lpstr>
      <vt:lpstr>Reconocimiento de la tierra</vt:lpstr>
      <vt:lpstr>Contenido de la sesión</vt:lpstr>
      <vt:lpstr>PowerPoint Presentation</vt:lpstr>
      <vt:lpstr>PowerPoint Presentation</vt:lpstr>
      <vt:lpstr>Protéjase con estos tres pasos:</vt:lpstr>
      <vt:lpstr>¿Qué es una estafa?</vt:lpstr>
      <vt:lpstr>PowerPoint Presentation</vt:lpstr>
      <vt:lpstr>PowerPoint Presentation</vt:lpstr>
      <vt:lpstr>PowerPoint Presentation</vt:lpstr>
      <vt:lpstr>¡Detecte las estafas!</vt:lpstr>
      <vt:lpstr>¡Detecte las estafas!</vt:lpstr>
      <vt:lpstr>Estafas por SMS: más ejemplos</vt:lpstr>
      <vt:lpstr>Estafas románticas</vt:lpstr>
      <vt:lpstr>PowerPoint Presentation</vt:lpstr>
      <vt:lpstr>Estafas de usurpación de identidad o phishing</vt:lpstr>
      <vt:lpstr>PowerPoint Presentation</vt:lpstr>
      <vt:lpstr>PowerPoint Presentation</vt:lpstr>
      <vt:lpstr>PowerPoint Presentation</vt:lpstr>
      <vt:lpstr>Creación de sitios web falsos</vt:lpstr>
      <vt:lpstr>Estafas en juegos de azar en línea (scambling)</vt:lpstr>
      <vt:lpstr>PowerPoint Presentation</vt:lpstr>
      <vt:lpstr>Precaución al compartir en redes sociales</vt:lpstr>
      <vt:lpstr>Estafas en mercados en línea: anuncios falsos</vt:lpstr>
      <vt:lpstr>PowerPoint Presentation</vt:lpstr>
      <vt:lpstr>PowerPoint Presentation</vt:lpstr>
      <vt:lpstr>Consejos de seguridad en línea</vt:lpstr>
      <vt:lpstr>PowerPoint Presentation</vt:lpstr>
      <vt:lpstr>PowerPoint Presentation</vt:lpstr>
      <vt:lpstr>PowerPoint Presentation</vt:lpstr>
      <vt:lpstr>¿Quiere mejorar sus habilidades digitales?</vt:lpstr>
      <vt:lpstr>¿Le gustaría ser promotor comunitario?</vt:lpstr>
      <vt:lpstr>Gracias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Bienvenidos Conversación con promotores comunitarios: Estafas</dc:title>
  <dc:creator>Elliot Sawers</dc:creator>
  <cp:lastModifiedBy>Simon</cp:lastModifiedBy>
  <cp:revision>9</cp:revision>
  <cp:lastPrinted>2026-01-28T07:15:48Z</cp:lastPrinted>
  <dcterms:created xsi:type="dcterms:W3CDTF">2025-12-01T00:17:26Z</dcterms:created>
  <dcterms:modified xsi:type="dcterms:W3CDTF">2026-03-13T00:36:52Z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0x01010071F0F04F5F537047B9E859B809FC98B2</vt:lpwstr>
  </property>
</Properties>
</file>