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485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C91"/>
    <a:srgbClr val="595959"/>
    <a:srgbClr val="0A2391"/>
    <a:srgbClr val="022091"/>
    <a:srgbClr val="FF742D"/>
    <a:srgbClr val="FFEB51"/>
    <a:srgbClr val="111536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BB4BE-DAE7-4B37-88D3-D234BB7C39A1}" v="675" dt="2026-03-09T10:07:56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1319" autoAdjust="0"/>
  </p:normalViewPr>
  <p:slideViewPr>
    <p:cSldViewPr snapToGrid="0">
      <p:cViewPr varScale="1">
        <p:scale>
          <a:sx n="24" d="100"/>
          <a:sy n="24" d="100"/>
        </p:scale>
        <p:origin x="3341" y="494"/>
      </p:cViewPr>
      <p:guideLst/>
    </p:cSldViewPr>
  </p:slideViewPr>
  <p:notesTextViewPr>
    <p:cViewPr>
      <p:scale>
        <a:sx n="1" d="1"/>
        <a:sy n="1" d="1"/>
      </p:scale>
      <p:origin x="0" y="-197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 Cheng" userId="895178e1e524632f" providerId="LiveId" clId="{8A1D5DB9-4C9A-4C97-807A-99DCE5AC2590}"/>
    <pc:docChg chg="undo redo custSel modSld">
      <pc:chgData name="Yan Cheng" userId="895178e1e524632f" providerId="LiveId" clId="{8A1D5DB9-4C9A-4C97-807A-99DCE5AC2590}" dt="2026-03-09T10:07:56.450" v="1445" actId="20577"/>
      <pc:docMkLst>
        <pc:docMk/>
      </pc:docMkLst>
      <pc:sldChg chg="modSp mod">
        <pc:chgData name="Yan Cheng" userId="895178e1e524632f" providerId="LiveId" clId="{8A1D5DB9-4C9A-4C97-807A-99DCE5AC2590}" dt="2026-03-09T09:26:56.920" v="1068" actId="2711"/>
        <pc:sldMkLst>
          <pc:docMk/>
          <pc:sldMk cId="227624088" sldId="257"/>
        </pc:sldMkLst>
        <pc:spChg chg="mod">
          <ac:chgData name="Yan Cheng" userId="895178e1e524632f" providerId="LiveId" clId="{8A1D5DB9-4C9A-4C97-807A-99DCE5AC2590}" dt="2026-03-09T09:26:56.920" v="1068" actId="2711"/>
          <ac:spMkLst>
            <pc:docMk/>
            <pc:sldMk cId="227624088" sldId="257"/>
            <ac:spMk id="2" creationId="{031DB78F-0B99-C6D1-7BDC-4F473938E42E}"/>
          </ac:spMkLst>
        </pc:spChg>
      </pc:sldChg>
      <pc:sldChg chg="modSp mod">
        <pc:chgData name="Yan Cheng" userId="895178e1e524632f" providerId="LiveId" clId="{8A1D5DB9-4C9A-4C97-807A-99DCE5AC2590}" dt="2026-03-09T09:37:51.640" v="1124" actId="114"/>
        <pc:sldMkLst>
          <pc:docMk/>
          <pc:sldMk cId="2210907597" sldId="262"/>
        </pc:sldMkLst>
        <pc:spChg chg="mod">
          <ac:chgData name="Yan Cheng" userId="895178e1e524632f" providerId="LiveId" clId="{8A1D5DB9-4C9A-4C97-807A-99DCE5AC2590}" dt="2026-03-09T09:30:12.598" v="1080"/>
          <ac:spMkLst>
            <pc:docMk/>
            <pc:sldMk cId="2210907597" sldId="262"/>
            <ac:spMk id="3" creationId="{F5ADB2AE-05E8-C465-5321-FA0EFD8B703A}"/>
          </ac:spMkLst>
        </pc:spChg>
        <pc:spChg chg="mod">
          <ac:chgData name="Yan Cheng" userId="895178e1e524632f" providerId="LiveId" clId="{8A1D5DB9-4C9A-4C97-807A-99DCE5AC2590}" dt="2026-03-09T09:37:51.640" v="1124" actId="114"/>
          <ac:spMkLst>
            <pc:docMk/>
            <pc:sldMk cId="2210907597" sldId="262"/>
            <ac:spMk id="6" creationId="{21C18B54-2D8B-0B30-7446-9F46BFC37912}"/>
          </ac:spMkLst>
        </pc:spChg>
      </pc:sldChg>
      <pc:sldChg chg="modSp mod">
        <pc:chgData name="Yan Cheng" userId="895178e1e524632f" providerId="LiveId" clId="{8A1D5DB9-4C9A-4C97-807A-99DCE5AC2590}" dt="2026-03-09T09:33:51.042" v="1089"/>
        <pc:sldMkLst>
          <pc:docMk/>
          <pc:sldMk cId="3382035534" sldId="263"/>
        </pc:sldMkLst>
        <pc:spChg chg="mod">
          <ac:chgData name="Yan Cheng" userId="895178e1e524632f" providerId="LiveId" clId="{8A1D5DB9-4C9A-4C97-807A-99DCE5AC2590}" dt="2026-03-06T10:55:49.295" v="236" actId="113"/>
          <ac:spMkLst>
            <pc:docMk/>
            <pc:sldMk cId="3382035534" sldId="263"/>
            <ac:spMk id="3" creationId="{FCDE3961-ACA0-D35C-A6AB-12A4709960A5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3382035534" sldId="263"/>
            <ac:spMk id="6" creationId="{EC65D51F-7A61-E285-C1DB-020B9C2E6963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3382035534" sldId="263"/>
            <ac:spMk id="10" creationId="{7BB3E6D3-01DD-51A6-8558-19F733D05F22}"/>
          </ac:spMkLst>
        </pc:spChg>
      </pc:sldChg>
      <pc:sldChg chg="modSp mod">
        <pc:chgData name="Yan Cheng" userId="895178e1e524632f" providerId="LiveId" clId="{8A1D5DB9-4C9A-4C97-807A-99DCE5AC2590}" dt="2026-03-09T09:43:46.002" v="1165" actId="113"/>
        <pc:sldMkLst>
          <pc:docMk/>
          <pc:sldMk cId="2103461358" sldId="264"/>
        </pc:sldMkLst>
        <pc:spChg chg="mod">
          <ac:chgData name="Yan Cheng" userId="895178e1e524632f" providerId="LiveId" clId="{8A1D5DB9-4C9A-4C97-807A-99DCE5AC2590}" dt="2026-03-09T09:43:46.002" v="1165" actId="113"/>
          <ac:spMkLst>
            <pc:docMk/>
            <pc:sldMk cId="2103461358" sldId="264"/>
            <ac:spMk id="3" creationId="{F3431A43-5AD4-4242-FE6E-2B6CBAF51852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2103461358" sldId="264"/>
            <ac:spMk id="5" creationId="{0FAFFEFB-4431-C7F5-D3DB-76818E3E004A}"/>
          </ac:spMkLst>
        </pc:spChg>
      </pc:sldChg>
      <pc:sldChg chg="modSp mod">
        <pc:chgData name="Yan Cheng" userId="895178e1e524632f" providerId="LiveId" clId="{8A1D5DB9-4C9A-4C97-807A-99DCE5AC2590}" dt="2026-03-09T09:45:15.880" v="1184" actId="113"/>
        <pc:sldMkLst>
          <pc:docMk/>
          <pc:sldMk cId="2101557160" sldId="265"/>
        </pc:sldMkLst>
        <pc:spChg chg="mod">
          <ac:chgData name="Yan Cheng" userId="895178e1e524632f" providerId="LiveId" clId="{8A1D5DB9-4C9A-4C97-807A-99DCE5AC2590}" dt="2026-03-09T09:45:15.880" v="1184" actId="113"/>
          <ac:spMkLst>
            <pc:docMk/>
            <pc:sldMk cId="2101557160" sldId="265"/>
            <ac:spMk id="3" creationId="{5BC58F7C-00F6-90DF-1CCF-01DCBF3ACAA8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2101557160" sldId="265"/>
            <ac:spMk id="6" creationId="{FD5EE2EC-B7DC-8B97-A61F-A6537216911D}"/>
          </ac:spMkLst>
        </pc:spChg>
      </pc:sldChg>
      <pc:sldChg chg="modSp mod">
        <pc:chgData name="Yan Cheng" userId="895178e1e524632f" providerId="LiveId" clId="{8A1D5DB9-4C9A-4C97-807A-99DCE5AC2590}" dt="2026-03-09T09:46:03.582" v="1187"/>
        <pc:sldMkLst>
          <pc:docMk/>
          <pc:sldMk cId="3304449277" sldId="266"/>
        </pc:sldMkLst>
        <pc:spChg chg="mod">
          <ac:chgData name="Yan Cheng" userId="895178e1e524632f" providerId="LiveId" clId="{8A1D5DB9-4C9A-4C97-807A-99DCE5AC2590}" dt="2026-03-09T09:46:03.582" v="1187"/>
          <ac:spMkLst>
            <pc:docMk/>
            <pc:sldMk cId="3304449277" sldId="266"/>
            <ac:spMk id="3" creationId="{54A209D9-06A1-C6DC-55EE-3B665417FAC6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3304449277" sldId="266"/>
            <ac:spMk id="6" creationId="{5CBC2334-980F-6137-CD18-E3DE076661D2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3304449277" sldId="266"/>
            <ac:spMk id="8" creationId="{B687F296-FD88-97C0-4EE0-F47E3C7D21C4}"/>
          </ac:spMkLst>
        </pc:spChg>
      </pc:sldChg>
      <pc:sldChg chg="modSp mod">
        <pc:chgData name="Yan Cheng" userId="895178e1e524632f" providerId="LiveId" clId="{8A1D5DB9-4C9A-4C97-807A-99DCE5AC2590}" dt="2026-03-09T09:33:51.042" v="1089"/>
        <pc:sldMkLst>
          <pc:docMk/>
          <pc:sldMk cId="1343277861" sldId="267"/>
        </pc:sldMkLst>
        <pc:spChg chg="mod">
          <ac:chgData name="Yan Cheng" userId="895178e1e524632f" providerId="LiveId" clId="{8A1D5DB9-4C9A-4C97-807A-99DCE5AC2590}" dt="2026-03-09T09:33:51.042" v="1089"/>
          <ac:spMkLst>
            <pc:docMk/>
            <pc:sldMk cId="1343277861" sldId="267"/>
            <ac:spMk id="2" creationId="{9008C21C-428A-BE9A-7E8D-2B97289A84BF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1343277861" sldId="267"/>
            <ac:spMk id="3" creationId="{4481576D-1299-8DF3-37D1-D13CE80AC442}"/>
          </ac:spMkLst>
        </pc:spChg>
      </pc:sldChg>
      <pc:sldChg chg="modSp mod">
        <pc:chgData name="Yan Cheng" userId="895178e1e524632f" providerId="LiveId" clId="{8A1D5DB9-4C9A-4C97-807A-99DCE5AC2590}" dt="2026-03-09T09:51:52.019" v="1238"/>
        <pc:sldMkLst>
          <pc:docMk/>
          <pc:sldMk cId="1777353666" sldId="268"/>
        </pc:sldMkLst>
        <pc:spChg chg="mod">
          <ac:chgData name="Yan Cheng" userId="895178e1e524632f" providerId="LiveId" clId="{8A1D5DB9-4C9A-4C97-807A-99DCE5AC2590}" dt="2026-03-09T09:51:52.019" v="1238"/>
          <ac:spMkLst>
            <pc:docMk/>
            <pc:sldMk cId="1777353666" sldId="268"/>
            <ac:spMk id="3" creationId="{72F15E1C-54B7-1EA4-1B01-3C9525FEE3F9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1777353666" sldId="268"/>
            <ac:spMk id="6" creationId="{6E110FBB-F99B-F5E2-3A32-927DE74F9C71}"/>
          </ac:spMkLst>
        </pc:spChg>
      </pc:sldChg>
      <pc:sldChg chg="modSp mod">
        <pc:chgData name="Yan Cheng" userId="895178e1e524632f" providerId="LiveId" clId="{8A1D5DB9-4C9A-4C97-807A-99DCE5AC2590}" dt="2026-03-09T09:53:35.513" v="1260" actId="6549"/>
        <pc:sldMkLst>
          <pc:docMk/>
          <pc:sldMk cId="1092492223" sldId="269"/>
        </pc:sldMkLst>
        <pc:spChg chg="mod">
          <ac:chgData name="Yan Cheng" userId="895178e1e524632f" providerId="LiveId" clId="{8A1D5DB9-4C9A-4C97-807A-99DCE5AC2590}" dt="2026-03-09T09:53:35.513" v="1260" actId="6549"/>
          <ac:spMkLst>
            <pc:docMk/>
            <pc:sldMk cId="1092492223" sldId="269"/>
            <ac:spMk id="3" creationId="{1173593F-E90B-B8EB-5F9D-41119CF51FA0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1092492223" sldId="269"/>
            <ac:spMk id="8" creationId="{B3C54D64-43DC-7644-6017-9627FA216CCF}"/>
          </ac:spMkLst>
        </pc:spChg>
      </pc:sldChg>
      <pc:sldChg chg="modSp mod">
        <pc:chgData name="Yan Cheng" userId="895178e1e524632f" providerId="LiveId" clId="{8A1D5DB9-4C9A-4C97-807A-99DCE5AC2590}" dt="2026-03-09T09:54:15.942" v="1285"/>
        <pc:sldMkLst>
          <pc:docMk/>
          <pc:sldMk cId="2737697685" sldId="270"/>
        </pc:sldMkLst>
        <pc:spChg chg="mod">
          <ac:chgData name="Yan Cheng" userId="895178e1e524632f" providerId="LiveId" clId="{8A1D5DB9-4C9A-4C97-807A-99DCE5AC2590}" dt="2026-03-09T09:54:15.942" v="1285"/>
          <ac:spMkLst>
            <pc:docMk/>
            <pc:sldMk cId="2737697685" sldId="270"/>
            <ac:spMk id="3" creationId="{1E396502-43A8-0D85-96EA-1E915ACC43A0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2737697685" sldId="270"/>
            <ac:spMk id="8" creationId="{253A9F4D-3EB3-99E8-3BE6-023028795B63}"/>
          </ac:spMkLst>
        </pc:spChg>
      </pc:sldChg>
      <pc:sldChg chg="modSp mod">
        <pc:chgData name="Yan Cheng" userId="895178e1e524632f" providerId="LiveId" clId="{8A1D5DB9-4C9A-4C97-807A-99DCE5AC2590}" dt="2026-03-09T09:54:35.011" v="1287" actId="20577"/>
        <pc:sldMkLst>
          <pc:docMk/>
          <pc:sldMk cId="884924441" sldId="272"/>
        </pc:sldMkLst>
        <pc:spChg chg="mod">
          <ac:chgData name="Yan Cheng" userId="895178e1e524632f" providerId="LiveId" clId="{8A1D5DB9-4C9A-4C97-807A-99DCE5AC2590}" dt="2026-03-09T09:54:35.011" v="1287" actId="20577"/>
          <ac:spMkLst>
            <pc:docMk/>
            <pc:sldMk cId="884924441" sldId="272"/>
            <ac:spMk id="3" creationId="{6D0A7971-2A3F-8F9A-5BFC-8BA6FC3D0C2E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884924441" sldId="272"/>
            <ac:spMk id="12" creationId="{89F768C7-3331-B0F6-AED5-F3328E19FB59}"/>
          </ac:spMkLst>
        </pc:spChg>
      </pc:sldChg>
      <pc:sldChg chg="modSp mod">
        <pc:chgData name="Yan Cheng" userId="895178e1e524632f" providerId="LiveId" clId="{8A1D5DB9-4C9A-4C97-807A-99DCE5AC2590}" dt="2026-03-09T09:49:26.778" v="1218"/>
        <pc:sldMkLst>
          <pc:docMk/>
          <pc:sldMk cId="2128807666" sldId="273"/>
        </pc:sldMkLst>
        <pc:spChg chg="mod">
          <ac:chgData name="Yan Cheng" userId="895178e1e524632f" providerId="LiveId" clId="{8A1D5DB9-4C9A-4C97-807A-99DCE5AC2590}" dt="2026-03-09T09:30:12.598" v="1080"/>
          <ac:spMkLst>
            <pc:docMk/>
            <pc:sldMk cId="2128807666" sldId="273"/>
            <ac:spMk id="2" creationId="{5B77BF46-F75A-B295-152E-55BAF09A9842}"/>
          </ac:spMkLst>
        </pc:spChg>
        <pc:spChg chg="mod">
          <ac:chgData name="Yan Cheng" userId="895178e1e524632f" providerId="LiveId" clId="{8A1D5DB9-4C9A-4C97-807A-99DCE5AC2590}" dt="2026-03-09T09:49:26.778" v="1218"/>
          <ac:spMkLst>
            <pc:docMk/>
            <pc:sldMk cId="2128807666" sldId="273"/>
            <ac:spMk id="3" creationId="{56C7F29A-D44C-3014-6B10-159CF26DE9EE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2128807666" sldId="273"/>
            <ac:spMk id="6" creationId="{9D5DA7F7-705E-0FDB-65BC-628A0CFA37CE}"/>
          </ac:spMkLst>
        </pc:spChg>
      </pc:sldChg>
      <pc:sldChg chg="modSp mod">
        <pc:chgData name="Yan Cheng" userId="895178e1e524632f" providerId="LiveId" clId="{8A1D5DB9-4C9A-4C97-807A-99DCE5AC2590}" dt="2026-03-09T09:30:12.598" v="1080"/>
        <pc:sldMkLst>
          <pc:docMk/>
          <pc:sldMk cId="0" sldId="276"/>
        </pc:sldMkLst>
        <pc:spChg chg="mod">
          <ac:chgData name="Yan Cheng" userId="895178e1e524632f" providerId="LiveId" clId="{8A1D5DB9-4C9A-4C97-807A-99DCE5AC2590}" dt="2026-03-09T09:30:12.598" v="1080"/>
          <ac:spMkLst>
            <pc:docMk/>
            <pc:sldMk cId="0" sldId="276"/>
            <ac:spMk id="24578" creationId="{0DFEDC6A-CB56-12C1-39C2-8E6D897A25D6}"/>
          </ac:spMkLst>
        </pc:spChg>
      </pc:sldChg>
      <pc:sldChg chg="modSp mod modNotesTx">
        <pc:chgData name="Yan Cheng" userId="895178e1e524632f" providerId="LiveId" clId="{8A1D5DB9-4C9A-4C97-807A-99DCE5AC2590}" dt="2026-03-09T10:07:56.450" v="1445" actId="20577"/>
        <pc:sldMkLst>
          <pc:docMk/>
          <pc:sldMk cId="703056166" sldId="383"/>
        </pc:sldMkLst>
        <pc:spChg chg="mod">
          <ac:chgData name="Yan Cheng" userId="895178e1e524632f" providerId="LiveId" clId="{8A1D5DB9-4C9A-4C97-807A-99DCE5AC2590}" dt="2026-03-09T09:53:05.086" v="1255"/>
          <ac:spMkLst>
            <pc:docMk/>
            <pc:sldMk cId="703056166" sldId="383"/>
            <ac:spMk id="5" creationId="{7626D81F-D180-DEAF-414E-38AF6C90DE63}"/>
          </ac:spMkLst>
        </pc:spChg>
        <pc:graphicFrameChg chg="mod modGraphic">
          <ac:chgData name="Yan Cheng" userId="895178e1e524632f" providerId="LiveId" clId="{8A1D5DB9-4C9A-4C97-807A-99DCE5AC2590}" dt="2026-03-09T09:53:22.189" v="1259" actId="20577"/>
          <ac:graphicFrameMkLst>
            <pc:docMk/>
            <pc:sldMk cId="703056166" sldId="383"/>
            <ac:graphicFrameMk id="10" creationId="{2D874D53-55FC-A4E7-485A-F44D7E3139AA}"/>
          </ac:graphicFrameMkLst>
        </pc:graphicFrameChg>
      </pc:sldChg>
      <pc:sldChg chg="addSp delSp modSp mod modNotesTx">
        <pc:chgData name="Yan Cheng" userId="895178e1e524632f" providerId="LiveId" clId="{8A1D5DB9-4C9A-4C97-807A-99DCE5AC2590}" dt="2026-03-09T10:00:47.121" v="1346" actId="20577"/>
        <pc:sldMkLst>
          <pc:docMk/>
          <pc:sldMk cId="1802180122" sldId="441"/>
        </pc:sldMkLst>
        <pc:spChg chg="add mod">
          <ac:chgData name="Yan Cheng" userId="895178e1e524632f" providerId="LiveId" clId="{8A1D5DB9-4C9A-4C97-807A-99DCE5AC2590}" dt="2026-03-07T22:50:29.729" v="353" actId="14100"/>
          <ac:spMkLst>
            <pc:docMk/>
            <pc:sldMk cId="1802180122" sldId="441"/>
            <ac:spMk id="2" creationId="{09915FE0-593C-CA5F-D444-35FBC0615899}"/>
          </ac:spMkLst>
        </pc:spChg>
        <pc:spChg chg="add mod">
          <ac:chgData name="Yan Cheng" userId="895178e1e524632f" providerId="LiveId" clId="{8A1D5DB9-4C9A-4C97-807A-99DCE5AC2590}" dt="2026-03-07T23:00:25.089" v="365"/>
          <ac:spMkLst>
            <pc:docMk/>
            <pc:sldMk cId="1802180122" sldId="441"/>
            <ac:spMk id="3" creationId="{94A64E3A-6F60-CC67-E063-4CF88613AE3B}"/>
          </ac:spMkLst>
        </pc:spChg>
        <pc:spChg chg="add mod">
          <ac:chgData name="Yan Cheng" userId="895178e1e524632f" providerId="LiveId" clId="{8A1D5DB9-4C9A-4C97-807A-99DCE5AC2590}" dt="2026-03-09T09:41:08.905" v="1139" actId="14100"/>
          <ac:spMkLst>
            <pc:docMk/>
            <pc:sldMk cId="1802180122" sldId="441"/>
            <ac:spMk id="5" creationId="{AFCFEA81-C1B0-0B61-BEF0-F46F4D4DF44B}"/>
          </ac:spMkLst>
        </pc:spChg>
        <pc:spChg chg="add mod">
          <ac:chgData name="Yan Cheng" userId="895178e1e524632f" providerId="LiveId" clId="{8A1D5DB9-4C9A-4C97-807A-99DCE5AC2590}" dt="2026-03-09T09:41:29.090" v="1142"/>
          <ac:spMkLst>
            <pc:docMk/>
            <pc:sldMk cId="1802180122" sldId="441"/>
            <ac:spMk id="7" creationId="{460FD07D-5DB0-55CE-9209-054706C51239}"/>
          </ac:spMkLst>
        </pc:spChg>
        <pc:spChg chg="add mod">
          <ac:chgData name="Yan Cheng" userId="895178e1e524632f" providerId="LiveId" clId="{8A1D5DB9-4C9A-4C97-807A-99DCE5AC2590}" dt="2026-03-09T09:41:33.401" v="1143" actId="14100"/>
          <ac:spMkLst>
            <pc:docMk/>
            <pc:sldMk cId="1802180122" sldId="441"/>
            <ac:spMk id="8" creationId="{1C71BB52-E371-2874-C81D-2839AB243E59}"/>
          </ac:spMkLst>
        </pc:spChg>
        <pc:spChg chg="add mod">
          <ac:chgData name="Yan Cheng" userId="895178e1e524632f" providerId="LiveId" clId="{8A1D5DB9-4C9A-4C97-807A-99DCE5AC2590}" dt="2026-03-09T09:42:17.118" v="1147" actId="1076"/>
          <ac:spMkLst>
            <pc:docMk/>
            <pc:sldMk cId="1802180122" sldId="441"/>
            <ac:spMk id="12" creationId="{9DDF04DA-A5ED-C97B-629D-5AF3117E12F0}"/>
          </ac:spMkLst>
        </pc:spChg>
        <pc:spChg chg="add del mod">
          <ac:chgData name="Yan Cheng" userId="895178e1e524632f" providerId="LiveId" clId="{8A1D5DB9-4C9A-4C97-807A-99DCE5AC2590}" dt="2026-03-09T09:42:04.740" v="1146" actId="478"/>
          <ac:spMkLst>
            <pc:docMk/>
            <pc:sldMk cId="1802180122" sldId="441"/>
            <ac:spMk id="13" creationId="{5F8FFA99-0F2A-AC6D-B509-896DA3442590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1802180122" sldId="441"/>
            <ac:spMk id="49154" creationId="{6B0344B1-5264-29BF-99F4-B41E5EB12B75}"/>
          </ac:spMkLst>
        </pc:spChg>
      </pc:sldChg>
      <pc:sldChg chg="addSp delSp modSp mod modNotesTx">
        <pc:chgData name="Yan Cheng" userId="895178e1e524632f" providerId="LiveId" clId="{8A1D5DB9-4C9A-4C97-807A-99DCE5AC2590}" dt="2026-03-09T10:00:03.294" v="1337" actId="2711"/>
        <pc:sldMkLst>
          <pc:docMk/>
          <pc:sldMk cId="3288739023" sldId="485"/>
        </pc:sldMkLst>
        <pc:spChg chg="add mod">
          <ac:chgData name="Yan Cheng" userId="895178e1e524632f" providerId="LiveId" clId="{8A1D5DB9-4C9A-4C97-807A-99DCE5AC2590}" dt="2026-03-06T11:01:58.067" v="258"/>
          <ac:spMkLst>
            <pc:docMk/>
            <pc:sldMk cId="3288739023" sldId="485"/>
            <ac:spMk id="2" creationId="{E508685A-D07B-CAF2-A9DE-73A9CB454822}"/>
          </ac:spMkLst>
        </pc:spChg>
        <pc:spChg chg="add mod">
          <ac:chgData name="Yan Cheng" userId="895178e1e524632f" providerId="LiveId" clId="{8A1D5DB9-4C9A-4C97-807A-99DCE5AC2590}" dt="2026-03-09T09:39:27.780" v="1135"/>
          <ac:spMkLst>
            <pc:docMk/>
            <pc:sldMk cId="3288739023" sldId="485"/>
            <ac:spMk id="3" creationId="{7FF08047-C65D-B8C2-FC75-003E69A86512}"/>
          </ac:spMkLst>
        </pc:spChg>
        <pc:spChg chg="add mod">
          <ac:chgData name="Yan Cheng" userId="895178e1e524632f" providerId="LiveId" clId="{8A1D5DB9-4C9A-4C97-807A-99DCE5AC2590}" dt="2026-03-06T11:04:26.955" v="288" actId="1076"/>
          <ac:spMkLst>
            <pc:docMk/>
            <pc:sldMk cId="3288739023" sldId="485"/>
            <ac:spMk id="5" creationId="{DBC650E1-DC95-4795-8A09-FEC2D8A103E9}"/>
          </ac:spMkLst>
        </pc:spChg>
        <pc:spChg chg="mod">
          <ac:chgData name="Yan Cheng" userId="895178e1e524632f" providerId="LiveId" clId="{8A1D5DB9-4C9A-4C97-807A-99DCE5AC2590}" dt="2026-03-09T09:39:17.720" v="1132" actId="14100"/>
          <ac:spMkLst>
            <pc:docMk/>
            <pc:sldMk cId="3288739023" sldId="485"/>
            <ac:spMk id="18" creationId="{779A707D-B9AB-88A5-FDE9-F83AE647EB03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3288739023" sldId="485"/>
            <ac:spMk id="49154" creationId="{6B0344B1-5264-29BF-99F4-B41E5EB12B75}"/>
          </ac:spMkLst>
        </pc:spChg>
      </pc:sldChg>
      <pc:sldChg chg="modSp mod">
        <pc:chgData name="Yan Cheng" userId="895178e1e524632f" providerId="LiveId" clId="{8A1D5DB9-4C9A-4C97-807A-99DCE5AC2590}" dt="2026-03-08T08:10:33.149" v="917" actId="14100"/>
        <pc:sldMkLst>
          <pc:docMk/>
          <pc:sldMk cId="357009795" sldId="497"/>
        </pc:sldMkLst>
        <pc:spChg chg="mod">
          <ac:chgData name="Yan Cheng" userId="895178e1e524632f" providerId="LiveId" clId="{8A1D5DB9-4C9A-4C97-807A-99DCE5AC2590}" dt="2026-03-08T08:08:57.065" v="888" actId="20577"/>
          <ac:spMkLst>
            <pc:docMk/>
            <pc:sldMk cId="357009795" sldId="497"/>
            <ac:spMk id="2" creationId="{B8639F41-626A-050B-F482-E378DCF7174D}"/>
          </ac:spMkLst>
        </pc:spChg>
        <pc:spChg chg="mod">
          <ac:chgData name="Yan Cheng" userId="895178e1e524632f" providerId="LiveId" clId="{8A1D5DB9-4C9A-4C97-807A-99DCE5AC2590}" dt="2026-03-08T08:10:27.925" v="916" actId="948"/>
          <ac:spMkLst>
            <pc:docMk/>
            <pc:sldMk cId="357009795" sldId="497"/>
            <ac:spMk id="9" creationId="{12346186-C9D8-5984-13FC-1F64977017EA}"/>
          </ac:spMkLst>
        </pc:spChg>
        <pc:picChg chg="mod">
          <ac:chgData name="Yan Cheng" userId="895178e1e524632f" providerId="LiveId" clId="{8A1D5DB9-4C9A-4C97-807A-99DCE5AC2590}" dt="2026-03-08T08:10:33.149" v="917" actId="14100"/>
          <ac:picMkLst>
            <pc:docMk/>
            <pc:sldMk cId="357009795" sldId="497"/>
            <ac:picMk id="13" creationId="{381FA298-7390-652D-854E-FF6193A55162}"/>
          </ac:picMkLst>
        </pc:picChg>
      </pc:sldChg>
      <pc:sldChg chg="modSp mod">
        <pc:chgData name="Yan Cheng" userId="895178e1e524632f" providerId="LiveId" clId="{8A1D5DB9-4C9A-4C97-807A-99DCE5AC2590}" dt="2026-03-09T09:44:58.723" v="1183"/>
        <pc:sldMkLst>
          <pc:docMk/>
          <pc:sldMk cId="1456221644" sldId="498"/>
        </pc:sldMkLst>
        <pc:spChg chg="mod">
          <ac:chgData name="Yan Cheng" userId="895178e1e524632f" providerId="LiveId" clId="{8A1D5DB9-4C9A-4C97-807A-99DCE5AC2590}" dt="2026-03-09T09:44:01.846" v="1167"/>
          <ac:spMkLst>
            <pc:docMk/>
            <pc:sldMk cId="1456221644" sldId="498"/>
            <ac:spMk id="2" creationId="{9E44A617-8FB2-2F2E-2CE6-0DAFF8179DF9}"/>
          </ac:spMkLst>
        </pc:spChg>
        <pc:spChg chg="mod">
          <ac:chgData name="Yan Cheng" userId="895178e1e524632f" providerId="LiveId" clId="{8A1D5DB9-4C9A-4C97-807A-99DCE5AC2590}" dt="2026-03-09T09:44:58.723" v="1183"/>
          <ac:spMkLst>
            <pc:docMk/>
            <pc:sldMk cId="1456221644" sldId="498"/>
            <ac:spMk id="9" creationId="{C3731FAE-2B01-DBA5-7423-2C5B0BF4315B}"/>
          </ac:spMkLst>
        </pc:spChg>
      </pc:sldChg>
      <pc:sldChg chg="addSp delSp modSp mod modNotes modNotesTx">
        <pc:chgData name="Yan Cheng" userId="895178e1e524632f" providerId="LiveId" clId="{8A1D5DB9-4C9A-4C97-807A-99DCE5AC2590}" dt="2026-03-09T10:00:58.669" v="1348" actId="20577"/>
        <pc:sldMkLst>
          <pc:docMk/>
          <pc:sldMk cId="1199432273" sldId="499"/>
        </pc:sldMkLst>
        <pc:spChg chg="mod">
          <ac:chgData name="Yan Cheng" userId="895178e1e524632f" providerId="LiveId" clId="{8A1D5DB9-4C9A-4C97-807A-99DCE5AC2590}" dt="2026-03-09T09:30:12.598" v="1080"/>
          <ac:spMkLst>
            <pc:docMk/>
            <pc:sldMk cId="1199432273" sldId="499"/>
            <ac:spMk id="2" creationId="{B567E13F-D478-88E4-760F-5A82371BF55F}"/>
          </ac:spMkLst>
        </pc:spChg>
        <pc:spChg chg="mod">
          <ac:chgData name="Yan Cheng" userId="895178e1e524632f" providerId="LiveId" clId="{8A1D5DB9-4C9A-4C97-807A-99DCE5AC2590}" dt="2026-03-09T09:42:48.215" v="1153"/>
          <ac:spMkLst>
            <pc:docMk/>
            <pc:sldMk cId="1199432273" sldId="499"/>
            <ac:spMk id="9" creationId="{1301F653-1340-1A0A-F8EB-F83BA3C4905D}"/>
          </ac:spMkLst>
        </pc:spChg>
        <pc:picChg chg="add mod">
          <ac:chgData name="Yan Cheng" userId="895178e1e524632f" providerId="LiveId" clId="{8A1D5DB9-4C9A-4C97-807A-99DCE5AC2590}" dt="2026-03-07T23:13:05.218" v="462" actId="14100"/>
          <ac:picMkLst>
            <pc:docMk/>
            <pc:sldMk cId="1199432273" sldId="499"/>
            <ac:picMk id="5" creationId="{52906851-3C2C-BC1F-7B73-58ECBF8AB219}"/>
          </ac:picMkLst>
        </pc:picChg>
      </pc:sldChg>
      <pc:sldChg chg="addSp delSp modSp mod">
        <pc:chgData name="Yan Cheng" userId="895178e1e524632f" providerId="LiveId" clId="{8A1D5DB9-4C9A-4C97-807A-99DCE5AC2590}" dt="2026-03-09T09:40:27.367" v="1138" actId="1076"/>
        <pc:sldMkLst>
          <pc:docMk/>
          <pc:sldMk cId="1940148582" sldId="504"/>
        </pc:sldMkLst>
        <pc:spChg chg="add mod">
          <ac:chgData name="Yan Cheng" userId="895178e1e524632f" providerId="LiveId" clId="{8A1D5DB9-4C9A-4C97-807A-99DCE5AC2590}" dt="2026-03-07T22:45:48.876" v="307" actId="14100"/>
          <ac:spMkLst>
            <pc:docMk/>
            <pc:sldMk cId="1940148582" sldId="504"/>
            <ac:spMk id="2" creationId="{553492B4-D135-E66A-9751-156BFF4EA062}"/>
          </ac:spMkLst>
        </pc:spChg>
        <pc:spChg chg="mod">
          <ac:chgData name="Yan Cheng" userId="895178e1e524632f" providerId="LiveId" clId="{8A1D5DB9-4C9A-4C97-807A-99DCE5AC2590}" dt="2026-03-09T09:40:27.367" v="1138" actId="1076"/>
          <ac:spMkLst>
            <pc:docMk/>
            <pc:sldMk cId="1940148582" sldId="504"/>
            <ac:spMk id="5" creationId="{10225DC5-E060-68BB-621F-822AFCDB6827}"/>
          </ac:spMkLst>
        </pc:spChg>
        <pc:spChg chg="add mod">
          <ac:chgData name="Yan Cheng" userId="895178e1e524632f" providerId="LiveId" clId="{8A1D5DB9-4C9A-4C97-807A-99DCE5AC2590}" dt="2026-03-09T09:40:17.838" v="1137" actId="14100"/>
          <ac:spMkLst>
            <pc:docMk/>
            <pc:sldMk cId="1940148582" sldId="504"/>
            <ac:spMk id="7" creationId="{BEBA0052-0CBC-465E-85A1-5A487221FBA4}"/>
          </ac:spMkLst>
        </pc:spChg>
        <pc:spChg chg="add mod">
          <ac:chgData name="Yan Cheng" userId="895178e1e524632f" providerId="LiveId" clId="{8A1D5DB9-4C9A-4C97-807A-99DCE5AC2590}" dt="2026-03-07T22:48:31.513" v="336" actId="20577"/>
          <ac:spMkLst>
            <pc:docMk/>
            <pc:sldMk cId="1940148582" sldId="504"/>
            <ac:spMk id="8" creationId="{D1FCC949-E47A-01CC-5353-947E359F4421}"/>
          </ac:spMkLst>
        </pc:spChg>
        <pc:spChg chg="mod">
          <ac:chgData name="Yan Cheng" userId="895178e1e524632f" providerId="LiveId" clId="{8A1D5DB9-4C9A-4C97-807A-99DCE5AC2590}" dt="2026-03-09T09:39:56.223" v="1136" actId="2711"/>
          <ac:spMkLst>
            <pc:docMk/>
            <pc:sldMk cId="1940148582" sldId="504"/>
            <ac:spMk id="18" creationId="{8EAEDC39-6609-87A9-D8D6-A184832A9DBC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1940148582" sldId="504"/>
            <ac:spMk id="49154" creationId="{A6E06545-FA9C-D885-006A-994A8657B45F}"/>
          </ac:spMkLst>
        </pc:spChg>
      </pc:sldChg>
      <pc:sldChg chg="modSp mod">
        <pc:chgData name="Yan Cheng" userId="895178e1e524632f" providerId="LiveId" clId="{8A1D5DB9-4C9A-4C97-807A-99DCE5AC2590}" dt="2026-03-08T08:14:32.043" v="948"/>
        <pc:sldMkLst>
          <pc:docMk/>
          <pc:sldMk cId="3216606592" sldId="507"/>
        </pc:sldMkLst>
        <pc:spChg chg="mod">
          <ac:chgData name="Yan Cheng" userId="895178e1e524632f" providerId="LiveId" clId="{8A1D5DB9-4C9A-4C97-807A-99DCE5AC2590}" dt="2026-03-08T08:14:32.043" v="948"/>
          <ac:spMkLst>
            <pc:docMk/>
            <pc:sldMk cId="3216606592" sldId="507"/>
            <ac:spMk id="8" creationId="{D635DF42-F917-EB79-C283-B09084C6EA9F}"/>
          </ac:spMkLst>
        </pc:spChg>
      </pc:sldChg>
      <pc:sldChg chg="modSp mod">
        <pc:chgData name="Yan Cheng" userId="895178e1e524632f" providerId="LiveId" clId="{8A1D5DB9-4C9A-4C97-807A-99DCE5AC2590}" dt="2026-03-09T09:38:40.069" v="1130" actId="14100"/>
        <pc:sldMkLst>
          <pc:docMk/>
          <pc:sldMk cId="264114956" sldId="508"/>
        </pc:sldMkLst>
        <pc:spChg chg="mod">
          <ac:chgData name="Yan Cheng" userId="895178e1e524632f" providerId="LiveId" clId="{8A1D5DB9-4C9A-4C97-807A-99DCE5AC2590}" dt="2026-03-09T09:38:31.677" v="1129"/>
          <ac:spMkLst>
            <pc:docMk/>
            <pc:sldMk cId="264114956" sldId="508"/>
            <ac:spMk id="3" creationId="{3F31CEF8-63C1-3DF6-9C92-071175CB56C4}"/>
          </ac:spMkLst>
        </pc:spChg>
        <pc:spChg chg="mod">
          <ac:chgData name="Yan Cheng" userId="895178e1e524632f" providerId="LiveId" clId="{8A1D5DB9-4C9A-4C97-807A-99DCE5AC2590}" dt="2026-03-09T09:38:40.069" v="1130" actId="14100"/>
          <ac:spMkLst>
            <pc:docMk/>
            <pc:sldMk cId="264114956" sldId="508"/>
            <ac:spMk id="6" creationId="{949D56E8-8736-30CC-7B12-BDEBAD63DD68}"/>
          </ac:spMkLst>
        </pc:spChg>
      </pc:sldChg>
      <pc:sldChg chg="modSp mod">
        <pc:chgData name="Yan Cheng" userId="895178e1e524632f" providerId="LiveId" clId="{8A1D5DB9-4C9A-4C97-807A-99DCE5AC2590}" dt="2026-03-09T09:49:02.546" v="1213" actId="6549"/>
        <pc:sldMkLst>
          <pc:docMk/>
          <pc:sldMk cId="3663680918" sldId="509"/>
        </pc:sldMkLst>
        <pc:spChg chg="mod">
          <ac:chgData name="Yan Cheng" userId="895178e1e524632f" providerId="LiveId" clId="{8A1D5DB9-4C9A-4C97-807A-99DCE5AC2590}" dt="2026-03-09T09:46:55.978" v="1195" actId="113"/>
          <ac:spMkLst>
            <pc:docMk/>
            <pc:sldMk cId="3663680918" sldId="509"/>
            <ac:spMk id="2" creationId="{3FE5E5E9-ADB0-F587-A642-43B69552A05F}"/>
          </ac:spMkLst>
        </pc:spChg>
        <pc:spChg chg="mod">
          <ac:chgData name="Yan Cheng" userId="895178e1e524632f" providerId="LiveId" clId="{8A1D5DB9-4C9A-4C97-807A-99DCE5AC2590}" dt="2026-03-09T09:48:19.410" v="1209" actId="14100"/>
          <ac:spMkLst>
            <pc:docMk/>
            <pc:sldMk cId="3663680918" sldId="509"/>
            <ac:spMk id="9" creationId="{5B8214AF-AFC5-D64E-CF41-B550EC718310}"/>
          </ac:spMkLst>
        </pc:spChg>
        <pc:spChg chg="mod">
          <ac:chgData name="Yan Cheng" userId="895178e1e524632f" providerId="LiveId" clId="{8A1D5DB9-4C9A-4C97-807A-99DCE5AC2590}" dt="2026-03-09T09:49:02.546" v="1213" actId="6549"/>
          <ac:spMkLst>
            <pc:docMk/>
            <pc:sldMk cId="3663680918" sldId="509"/>
            <ac:spMk id="15" creationId="{EF785284-8EE1-BCC7-9A15-B9CC1A6F28C1}"/>
          </ac:spMkLst>
        </pc:spChg>
      </pc:sldChg>
      <pc:sldChg chg="modSp mod">
        <pc:chgData name="Yan Cheng" userId="895178e1e524632f" providerId="LiveId" clId="{8A1D5DB9-4C9A-4C97-807A-99DCE5AC2590}" dt="2026-03-09T09:56:53.323" v="1323" actId="2711"/>
        <pc:sldMkLst>
          <pc:docMk/>
          <pc:sldMk cId="4138031569" sldId="514"/>
        </pc:sldMkLst>
        <pc:spChg chg="mod">
          <ac:chgData name="Yan Cheng" userId="895178e1e524632f" providerId="LiveId" clId="{8A1D5DB9-4C9A-4C97-807A-99DCE5AC2590}" dt="2026-03-09T09:56:38.983" v="1321" actId="2711"/>
          <ac:spMkLst>
            <pc:docMk/>
            <pc:sldMk cId="4138031569" sldId="514"/>
            <ac:spMk id="2" creationId="{323E714A-98DD-3AE3-F1CD-9EE3783B74D4}"/>
          </ac:spMkLst>
        </pc:spChg>
        <pc:spChg chg="mod">
          <ac:chgData name="Yan Cheng" userId="895178e1e524632f" providerId="LiveId" clId="{8A1D5DB9-4C9A-4C97-807A-99DCE5AC2590}" dt="2026-03-09T09:56:53.323" v="1323" actId="2711"/>
          <ac:spMkLst>
            <pc:docMk/>
            <pc:sldMk cId="4138031569" sldId="514"/>
            <ac:spMk id="3" creationId="{72FBC9E2-8F6C-BDF4-88E9-BDEED0DB0EDA}"/>
          </ac:spMkLst>
        </pc:spChg>
      </pc:sldChg>
      <pc:sldChg chg="modSp mod">
        <pc:chgData name="Yan Cheng" userId="895178e1e524632f" providerId="LiveId" clId="{8A1D5DB9-4C9A-4C97-807A-99DCE5AC2590}" dt="2026-03-09T09:58:06.206" v="1325" actId="14100"/>
        <pc:sldMkLst>
          <pc:docMk/>
          <pc:sldMk cId="2040489980" sldId="516"/>
        </pc:sldMkLst>
        <pc:spChg chg="mod">
          <ac:chgData name="Yan Cheng" userId="895178e1e524632f" providerId="LiveId" clId="{8A1D5DB9-4C9A-4C97-807A-99DCE5AC2590}" dt="2026-03-09T09:57:52.894" v="1324" actId="2711"/>
          <ac:spMkLst>
            <pc:docMk/>
            <pc:sldMk cId="2040489980" sldId="516"/>
            <ac:spMk id="2" creationId="{CA46F182-0514-2EA2-044A-6CB74A7F2647}"/>
          </ac:spMkLst>
        </pc:spChg>
        <pc:spChg chg="mod">
          <ac:chgData name="Yan Cheng" userId="895178e1e524632f" providerId="LiveId" clId="{8A1D5DB9-4C9A-4C97-807A-99DCE5AC2590}" dt="2026-03-09T09:58:06.206" v="1325" actId="14100"/>
          <ac:spMkLst>
            <pc:docMk/>
            <pc:sldMk cId="2040489980" sldId="516"/>
            <ac:spMk id="4" creationId="{CA212689-1EBC-6CD6-5209-A989F9C482BF}"/>
          </ac:spMkLst>
        </pc:spChg>
        <pc:spChg chg="mod">
          <ac:chgData name="Yan Cheng" userId="895178e1e524632f" providerId="LiveId" clId="{8A1D5DB9-4C9A-4C97-807A-99DCE5AC2590}" dt="2026-03-08T08:11:56.803" v="923"/>
          <ac:spMkLst>
            <pc:docMk/>
            <pc:sldMk cId="2040489980" sldId="516"/>
            <ac:spMk id="5" creationId="{421A1A0A-858C-1F64-80C9-87539336F3A3}"/>
          </ac:spMkLst>
        </pc:spChg>
      </pc:sldChg>
      <pc:sldChg chg="modSp mod">
        <pc:chgData name="Yan Cheng" userId="895178e1e524632f" providerId="LiveId" clId="{8A1D5DB9-4C9A-4C97-807A-99DCE5AC2590}" dt="2026-03-09T09:58:56.367" v="1330"/>
        <pc:sldMkLst>
          <pc:docMk/>
          <pc:sldMk cId="3925890224" sldId="517"/>
        </pc:sldMkLst>
        <pc:spChg chg="mod">
          <ac:chgData name="Yan Cheng" userId="895178e1e524632f" providerId="LiveId" clId="{8A1D5DB9-4C9A-4C97-807A-99DCE5AC2590}" dt="2026-03-09T09:33:51.042" v="1089"/>
          <ac:spMkLst>
            <pc:docMk/>
            <pc:sldMk cId="3925890224" sldId="517"/>
            <ac:spMk id="2" creationId="{E6CC4D39-3D72-07C4-E570-AC55200BAC5B}"/>
          </ac:spMkLst>
        </pc:spChg>
        <pc:spChg chg="mod">
          <ac:chgData name="Yan Cheng" userId="895178e1e524632f" providerId="LiveId" clId="{8A1D5DB9-4C9A-4C97-807A-99DCE5AC2590}" dt="2026-03-06T10:25:54.586" v="58" actId="20577"/>
          <ac:spMkLst>
            <pc:docMk/>
            <pc:sldMk cId="3925890224" sldId="517"/>
            <ac:spMk id="3" creationId="{98EE3D3A-B269-78A5-94C6-4E2D1D965B78}"/>
          </ac:spMkLst>
        </pc:spChg>
        <pc:spChg chg="mod">
          <ac:chgData name="Yan Cheng" userId="895178e1e524632f" providerId="LiveId" clId="{8A1D5DB9-4C9A-4C97-807A-99DCE5AC2590}" dt="2026-03-09T09:58:56.367" v="1330"/>
          <ac:spMkLst>
            <pc:docMk/>
            <pc:sldMk cId="3925890224" sldId="517"/>
            <ac:spMk id="14" creationId="{7C4F81A9-3C28-FAFE-C63D-271889CB75AA}"/>
          </ac:spMkLst>
        </pc:spChg>
      </pc:sldChg>
      <pc:sldChg chg="modSp mod">
        <pc:chgData name="Yan Cheng" userId="895178e1e524632f" providerId="LiveId" clId="{8A1D5DB9-4C9A-4C97-807A-99DCE5AC2590}" dt="2026-03-09T09:59:28.980" v="1336"/>
        <pc:sldMkLst>
          <pc:docMk/>
          <pc:sldMk cId="2465840235" sldId="518"/>
        </pc:sldMkLst>
        <pc:spChg chg="mod">
          <ac:chgData name="Yan Cheng" userId="895178e1e524632f" providerId="LiveId" clId="{8A1D5DB9-4C9A-4C97-807A-99DCE5AC2590}" dt="2026-03-09T09:59:28.980" v="1336"/>
          <ac:spMkLst>
            <pc:docMk/>
            <pc:sldMk cId="2465840235" sldId="518"/>
            <ac:spMk id="2" creationId="{03BCE95C-150D-9CF2-C3D7-E87841624AF5}"/>
          </ac:spMkLst>
        </pc:spChg>
        <pc:spChg chg="mod">
          <ac:chgData name="Yan Cheng" userId="895178e1e524632f" providerId="LiveId" clId="{8A1D5DB9-4C9A-4C97-807A-99DCE5AC2590}" dt="2026-03-09T09:59:10.425" v="1331" actId="2711"/>
          <ac:spMkLst>
            <pc:docMk/>
            <pc:sldMk cId="2465840235" sldId="518"/>
            <ac:spMk id="3" creationId="{64A9F061-FB02-62FC-6162-025AE6081456}"/>
          </ac:spMkLst>
        </pc:spChg>
        <pc:spChg chg="mod">
          <ac:chgData name="Yan Cheng" userId="895178e1e524632f" providerId="LiveId" clId="{8A1D5DB9-4C9A-4C97-807A-99DCE5AC2590}" dt="2026-03-09T09:59:15.581" v="1332" actId="2711"/>
          <ac:spMkLst>
            <pc:docMk/>
            <pc:sldMk cId="2465840235" sldId="518"/>
            <ac:spMk id="4" creationId="{32BAEAB8-8BAC-0897-46EB-6AEE4F5033B8}"/>
          </ac:spMkLst>
        </pc:spChg>
      </pc:sldChg>
      <pc:sldChg chg="modSp mod">
        <pc:chgData name="Yan Cheng" userId="895178e1e524632f" providerId="LiveId" clId="{8A1D5DB9-4C9A-4C97-807A-99DCE5AC2590}" dt="2026-03-09T09:37:12.115" v="1122"/>
        <pc:sldMkLst>
          <pc:docMk/>
          <pc:sldMk cId="4277257444" sldId="519"/>
        </pc:sldMkLst>
        <pc:spChg chg="mod">
          <ac:chgData name="Yan Cheng" userId="895178e1e524632f" providerId="LiveId" clId="{8A1D5DB9-4C9A-4C97-807A-99DCE5AC2590}" dt="2026-03-09T09:30:12.598" v="1080"/>
          <ac:spMkLst>
            <pc:docMk/>
            <pc:sldMk cId="4277257444" sldId="519"/>
            <ac:spMk id="2" creationId="{F5B7F206-B09D-BBB0-887F-7226A47DD610}"/>
          </ac:spMkLst>
        </pc:spChg>
        <pc:spChg chg="mod">
          <ac:chgData name="Yan Cheng" userId="895178e1e524632f" providerId="LiveId" clId="{8A1D5DB9-4C9A-4C97-807A-99DCE5AC2590}" dt="2026-03-09T09:30:12.598" v="1080"/>
          <ac:spMkLst>
            <pc:docMk/>
            <pc:sldMk cId="4277257444" sldId="519"/>
            <ac:spMk id="3" creationId="{B288CF64-75F7-84D5-B97D-E90E3490A3B9}"/>
          </ac:spMkLst>
        </pc:spChg>
        <pc:spChg chg="mod">
          <ac:chgData name="Yan Cheng" userId="895178e1e524632f" providerId="LiveId" clId="{8A1D5DB9-4C9A-4C97-807A-99DCE5AC2590}" dt="2026-03-09T09:37:12.115" v="1122"/>
          <ac:spMkLst>
            <pc:docMk/>
            <pc:sldMk cId="4277257444" sldId="519"/>
            <ac:spMk id="11" creationId="{B870F9A5-E57F-10EB-43AF-06B9E8EF5484}"/>
          </ac:spMkLst>
        </pc:spChg>
        <pc:spChg chg="mod">
          <ac:chgData name="Yan Cheng" userId="895178e1e524632f" providerId="LiveId" clId="{8A1D5DB9-4C9A-4C97-807A-99DCE5AC2590}" dt="2026-03-09T09:36:42.564" v="1118"/>
          <ac:spMkLst>
            <pc:docMk/>
            <pc:sldMk cId="4277257444" sldId="519"/>
            <ac:spMk id="12" creationId="{9C230584-A5D1-1616-D0FA-83A902A2E294}"/>
          </ac:spMkLst>
        </pc:spChg>
      </pc:sldChg>
      <pc:sldChg chg="modSp mod">
        <pc:chgData name="Yan Cheng" userId="895178e1e524632f" providerId="LiveId" clId="{8A1D5DB9-4C9A-4C97-807A-99DCE5AC2590}" dt="2026-03-09T09:52:35.492" v="1243" actId="6549"/>
        <pc:sldMkLst>
          <pc:docMk/>
          <pc:sldMk cId="1252590158" sldId="520"/>
        </pc:sldMkLst>
        <pc:spChg chg="mod">
          <ac:chgData name="Yan Cheng" userId="895178e1e524632f" providerId="LiveId" clId="{8A1D5DB9-4C9A-4C97-807A-99DCE5AC2590}" dt="2026-03-09T09:52:09.044" v="1239" actId="2711"/>
          <ac:spMkLst>
            <pc:docMk/>
            <pc:sldMk cId="1252590158" sldId="520"/>
            <ac:spMk id="3" creationId="{3CCC4F89-6F75-6EB0-9FD9-F66DE37EDADB}"/>
          </ac:spMkLst>
        </pc:spChg>
        <pc:spChg chg="mod">
          <ac:chgData name="Yan Cheng" userId="895178e1e524632f" providerId="LiveId" clId="{8A1D5DB9-4C9A-4C97-807A-99DCE5AC2590}" dt="2026-03-09T09:52:35.492" v="1243" actId="6549"/>
          <ac:spMkLst>
            <pc:docMk/>
            <pc:sldMk cId="1252590158" sldId="520"/>
            <ac:spMk id="5" creationId="{58D28BB7-83B1-60DC-D11E-49E664F5B1DB}"/>
          </ac:spMkLst>
        </pc:spChg>
        <pc:spChg chg="mod">
          <ac:chgData name="Yan Cheng" userId="895178e1e524632f" providerId="LiveId" clId="{8A1D5DB9-4C9A-4C97-807A-99DCE5AC2590}" dt="2026-03-09T09:33:51.042" v="1089"/>
          <ac:spMkLst>
            <pc:docMk/>
            <pc:sldMk cId="1252590158" sldId="520"/>
            <ac:spMk id="6" creationId="{4B75DE9B-9FED-2256-6BDD-89525A3E747C}"/>
          </ac:spMkLst>
        </pc:spChg>
      </pc:sldChg>
      <pc:sldChg chg="modSp mod">
        <pc:chgData name="Yan Cheng" userId="895178e1e524632f" providerId="LiveId" clId="{8A1D5DB9-4C9A-4C97-807A-99DCE5AC2590}" dt="2026-03-09T09:55:25.452" v="1300" actId="20577"/>
        <pc:sldMkLst>
          <pc:docMk/>
          <pc:sldMk cId="3156123626" sldId="522"/>
        </pc:sldMkLst>
        <pc:spChg chg="mod">
          <ac:chgData name="Yan Cheng" userId="895178e1e524632f" providerId="LiveId" clId="{8A1D5DB9-4C9A-4C97-807A-99DCE5AC2590}" dt="2026-03-09T09:55:03.287" v="1289" actId="6549"/>
          <ac:spMkLst>
            <pc:docMk/>
            <pc:sldMk cId="3156123626" sldId="522"/>
            <ac:spMk id="5" creationId="{15115002-4D21-F4D6-7768-9087FD157328}"/>
          </ac:spMkLst>
        </pc:spChg>
        <pc:spChg chg="mod">
          <ac:chgData name="Yan Cheng" userId="895178e1e524632f" providerId="LiveId" clId="{8A1D5DB9-4C9A-4C97-807A-99DCE5AC2590}" dt="2026-03-09T09:55:25.452" v="1300" actId="20577"/>
          <ac:spMkLst>
            <pc:docMk/>
            <pc:sldMk cId="3156123626" sldId="522"/>
            <ac:spMk id="6" creationId="{82CE3B32-B8B4-65D9-FA33-F704CA652241}"/>
          </ac:spMkLst>
        </pc:spChg>
      </pc:sldChg>
      <pc:sldChg chg="modSp mod">
        <pc:chgData name="Yan Cheng" userId="895178e1e524632f" providerId="LiveId" clId="{8A1D5DB9-4C9A-4C97-807A-99DCE5AC2590}" dt="2026-03-09T09:56:31.736" v="1320" actId="1076"/>
        <pc:sldMkLst>
          <pc:docMk/>
          <pc:sldMk cId="124510890" sldId="523"/>
        </pc:sldMkLst>
        <pc:spChg chg="mod">
          <ac:chgData name="Yan Cheng" userId="895178e1e524632f" providerId="LiveId" clId="{8A1D5DB9-4C9A-4C97-807A-99DCE5AC2590}" dt="2026-03-09T09:55:51.120" v="1305"/>
          <ac:spMkLst>
            <pc:docMk/>
            <pc:sldMk cId="124510890" sldId="523"/>
            <ac:spMk id="5" creationId="{BADB3344-19CF-036F-DFE7-F927E1DE774E}"/>
          </ac:spMkLst>
        </pc:spChg>
        <pc:spChg chg="mod">
          <ac:chgData name="Yan Cheng" userId="895178e1e524632f" providerId="LiveId" clId="{8A1D5DB9-4C9A-4C97-807A-99DCE5AC2590}" dt="2026-03-09T09:56:26.905" v="1319" actId="20577"/>
          <ac:spMkLst>
            <pc:docMk/>
            <pc:sldMk cId="124510890" sldId="523"/>
            <ac:spMk id="6" creationId="{9B056073-24FE-EF3E-C5F2-05B68D82DC57}"/>
          </ac:spMkLst>
        </pc:spChg>
        <pc:picChg chg="mod">
          <ac:chgData name="Yan Cheng" userId="895178e1e524632f" providerId="LiveId" clId="{8A1D5DB9-4C9A-4C97-807A-99DCE5AC2590}" dt="2026-03-09T09:56:31.736" v="1320" actId="1076"/>
          <ac:picMkLst>
            <pc:docMk/>
            <pc:sldMk cId="124510890" sldId="523"/>
            <ac:picMk id="4" creationId="{9A031A2C-7419-9C58-226E-3C5113CDC998}"/>
          </ac:picMkLst>
        </pc:picChg>
      </pc:sldChg>
      <pc:sldChg chg="modSp mod">
        <pc:chgData name="Yan Cheng" userId="895178e1e524632f" providerId="LiveId" clId="{8A1D5DB9-4C9A-4C97-807A-99DCE5AC2590}" dt="2026-03-09T09:50:27.042" v="1225" actId="14100"/>
        <pc:sldMkLst>
          <pc:docMk/>
          <pc:sldMk cId="3663812507" sldId="524"/>
        </pc:sldMkLst>
        <pc:spChg chg="mod">
          <ac:chgData name="Yan Cheng" userId="895178e1e524632f" providerId="LiveId" clId="{8A1D5DB9-4C9A-4C97-807A-99DCE5AC2590}" dt="2026-03-09T09:49:49.041" v="1219" actId="2711"/>
          <ac:spMkLst>
            <pc:docMk/>
            <pc:sldMk cId="3663812507" sldId="524"/>
            <ac:spMk id="2" creationId="{53227614-5F39-6550-2844-6A38C68A0ED9}"/>
          </ac:spMkLst>
        </pc:spChg>
        <pc:spChg chg="mod">
          <ac:chgData name="Yan Cheng" userId="895178e1e524632f" providerId="LiveId" clId="{8A1D5DB9-4C9A-4C97-807A-99DCE5AC2590}" dt="2026-03-09T09:50:27.042" v="1225" actId="14100"/>
          <ac:spMkLst>
            <pc:docMk/>
            <pc:sldMk cId="3663812507" sldId="524"/>
            <ac:spMk id="8" creationId="{9E38F7BA-0388-50B5-422E-CCA7D728FBDD}"/>
          </ac:spMkLst>
        </pc:spChg>
      </pc:sldChg>
      <pc:sldChg chg="modSp mod">
        <pc:chgData name="Yan Cheng" userId="895178e1e524632f" providerId="LiveId" clId="{8A1D5DB9-4C9A-4C97-807A-99DCE5AC2590}" dt="2026-03-09T09:51:32.721" v="1233"/>
        <pc:sldMkLst>
          <pc:docMk/>
          <pc:sldMk cId="1553274224" sldId="525"/>
        </pc:sldMkLst>
        <pc:spChg chg="mod">
          <ac:chgData name="Yan Cheng" userId="895178e1e524632f" providerId="LiveId" clId="{8A1D5DB9-4C9A-4C97-807A-99DCE5AC2590}" dt="2026-03-09T09:50:35.783" v="1226" actId="2711"/>
          <ac:spMkLst>
            <pc:docMk/>
            <pc:sldMk cId="1553274224" sldId="525"/>
            <ac:spMk id="2" creationId="{8E36B457-714C-337B-F353-5D83290241F8}"/>
          </ac:spMkLst>
        </pc:spChg>
        <pc:spChg chg="mod">
          <ac:chgData name="Yan Cheng" userId="895178e1e524632f" providerId="LiveId" clId="{8A1D5DB9-4C9A-4C97-807A-99DCE5AC2590}" dt="2026-03-09T09:51:32.721" v="1233"/>
          <ac:spMkLst>
            <pc:docMk/>
            <pc:sldMk cId="1553274224" sldId="525"/>
            <ac:spMk id="8" creationId="{3D589C4C-2B0E-5F21-BD6A-F0E9EAE8BF3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r>
            <a:rPr lang="zh-CN" altLang="en-US" sz="3200" dirty="0">
              <a:latin typeface="Arial" panose="020B0604020202020204" pitchFamily="34" charset="0"/>
              <a:cs typeface="Arial" panose="020B0604020202020204" pitchFamily="34" charset="0"/>
            </a:rPr>
            <a:t>小心可疑电话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r>
            <a:rPr lang="zh-CN" altLang="en-US" sz="3200" dirty="0">
              <a:latin typeface="Arial" panose="020B0604020202020204" pitchFamily="34" charset="0"/>
              <a:cs typeface="Arial" panose="020B0604020202020204" pitchFamily="34" charset="0"/>
            </a:rPr>
            <a:t>对收到的短信要小心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r>
            <a:rPr lang="zh-CN" altLang="en-US" sz="3200" dirty="0">
              <a:latin typeface="Arial" panose="020B0604020202020204" pitchFamily="34" charset="0"/>
              <a:cs typeface="Arial" panose="020B0604020202020204" pitchFamily="34" charset="0"/>
            </a:rPr>
            <a:t>密码安全性要强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r>
            <a:rPr lang="zh-HK" altLang="en-US" sz="3200" dirty="0">
              <a:latin typeface="Arial" panose="020B0604020202020204" pitchFamily="34" charset="0"/>
              <a:cs typeface="Arial" panose="020B0604020202020204" pitchFamily="34" charset="0"/>
            </a:rPr>
            <a:t>在社交媒体上要小心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r>
            <a:rPr lang="zh-CN" altLang="en-US" sz="3200" dirty="0">
              <a:latin typeface="Arial" panose="020B0604020202020204" pitchFamily="34" charset="0"/>
              <a:cs typeface="Arial" panose="020B0604020202020204" pitchFamily="34" charset="0"/>
            </a:rPr>
            <a:t>相信你的直觉！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/>
      <dgm:spPr/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</dgm:pt>
  </dgm:ptLst>
  <dgm:cxnLst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23B5-32C1-4C05-9D7A-BB002CE7A04A}">
      <dsp:nvSpPr>
        <dsp:cNvPr id="0" name=""/>
        <dsp:cNvSpPr/>
      </dsp:nvSpPr>
      <dsp:spPr>
        <a:xfrm>
          <a:off x="0" y="0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小心可疑电话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0"/>
        <a:ext cx="7801509" cy="925490"/>
      </dsp:txXfrm>
    </dsp:sp>
    <dsp:sp modelId="{BAEF3D1B-0756-42BC-9ED3-260E50F677D7}">
      <dsp:nvSpPr>
        <dsp:cNvPr id="0" name=""/>
        <dsp:cNvSpPr/>
      </dsp:nvSpPr>
      <dsp:spPr>
        <a:xfrm>
          <a:off x="762843" y="92549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DC6FE-89D3-408B-88F2-20759E00DBBA}">
      <dsp:nvSpPr>
        <dsp:cNvPr id="0" name=""/>
        <dsp:cNvSpPr/>
      </dsp:nvSpPr>
      <dsp:spPr>
        <a:xfrm>
          <a:off x="0" y="1018039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对收到的短信要小心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1018039"/>
        <a:ext cx="7801509" cy="925490"/>
      </dsp:txXfrm>
    </dsp:sp>
    <dsp:sp modelId="{4B91D0AB-2730-4236-B748-6833ED4F4B54}">
      <dsp:nvSpPr>
        <dsp:cNvPr id="0" name=""/>
        <dsp:cNvSpPr/>
      </dsp:nvSpPr>
      <dsp:spPr>
        <a:xfrm>
          <a:off x="762843" y="1110588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5C95A0-DDDC-4ED8-8598-8C7F051A61FE}">
      <dsp:nvSpPr>
        <dsp:cNvPr id="0" name=""/>
        <dsp:cNvSpPr/>
      </dsp:nvSpPr>
      <dsp:spPr>
        <a:xfrm>
          <a:off x="0" y="2036078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密码安全性要强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2036078"/>
        <a:ext cx="7801509" cy="925490"/>
      </dsp:txXfrm>
    </dsp:sp>
    <dsp:sp modelId="{D60167EC-5ADC-4989-8E86-6F8C8F43C456}">
      <dsp:nvSpPr>
        <dsp:cNvPr id="0" name=""/>
        <dsp:cNvSpPr/>
      </dsp:nvSpPr>
      <dsp:spPr>
        <a:xfrm>
          <a:off x="762843" y="2128627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1811EC-775A-4496-82B1-CC3CAF5C205C}">
      <dsp:nvSpPr>
        <dsp:cNvPr id="0" name=""/>
        <dsp:cNvSpPr/>
      </dsp:nvSpPr>
      <dsp:spPr>
        <a:xfrm>
          <a:off x="0" y="3054117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在社交媒体上要小心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3054117"/>
        <a:ext cx="7801509" cy="925490"/>
      </dsp:txXfrm>
    </dsp:sp>
    <dsp:sp modelId="{AA150A43-D475-41F6-A89D-BF4C2CEDBFCF}">
      <dsp:nvSpPr>
        <dsp:cNvPr id="0" name=""/>
        <dsp:cNvSpPr/>
      </dsp:nvSpPr>
      <dsp:spPr>
        <a:xfrm>
          <a:off x="762843" y="3146666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95CA1-41C9-4BA9-A9A4-CE7F787675A5}">
      <dsp:nvSpPr>
        <dsp:cNvPr id="0" name=""/>
        <dsp:cNvSpPr/>
      </dsp:nvSpPr>
      <dsp:spPr>
        <a:xfrm>
          <a:off x="0" y="40755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相信你的直觉！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4075571"/>
        <a:ext cx="7801509" cy="925490"/>
      </dsp:txXfrm>
    </dsp:sp>
    <dsp:sp modelId="{C7BDB26F-B5AB-4320-89C5-6FC229AF8361}">
      <dsp:nvSpPr>
        <dsp:cNvPr id="0" name=""/>
        <dsp:cNvSpPr/>
      </dsp:nvSpPr>
      <dsp:spPr>
        <a:xfrm>
          <a:off x="762843" y="4164705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问问大家他们认为哪个是真实的，以及为什么</a:t>
            </a:r>
            <a:r>
              <a:rPr lang="en-AU" altLang="zh-CN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?</a:t>
            </a:r>
            <a:endParaRPr lang="en-AU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AU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下一张幻灯片会给他们答案</a:t>
            </a:r>
            <a:r>
              <a:rPr lang="en-AU" altLang="zh-CN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!</a:t>
            </a:r>
            <a:endParaRPr lang="en-AU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7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r>
              <a:rPr lang="zh-CN" altLang="en-US" sz="2100" b="1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仔细阅读这些信息。</a:t>
            </a:r>
            <a:endParaRPr lang="en-AU" sz="2100" b="1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AU" sz="14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2100" b="1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记住，骗子可能会：</a:t>
            </a:r>
            <a:endParaRPr lang="en-AU" sz="2100" b="1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试图催促你，或者制造紧迫感。</a:t>
            </a:r>
            <a:endParaRPr lang="en-AU" altLang="zh-CN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通过威胁你的信用或收取费用来给你施压。</a:t>
            </a:r>
            <a:endParaRPr lang="en-AU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AU" sz="1400" b="1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2100" b="1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为了安全，请一定要：</a:t>
            </a:r>
            <a:endParaRPr lang="en-AU" sz="2100" b="1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60138" indent="-260138">
              <a:buFont typeface="Arial"/>
              <a:buChar char="•"/>
            </a:pPr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在行动前停下并核实</a:t>
            </a:r>
            <a:endParaRPr lang="en-AU" altLang="zh-CN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60138" indent="-260138">
              <a:buFont typeface="Arial"/>
              <a:buChar char="•"/>
            </a:pPr>
            <a:r>
              <a:rPr lang="zh-CN" altLang="en-US" sz="21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务必反复核对消息，避免点击可疑链接。</a:t>
            </a:r>
            <a:endParaRPr lang="en-AU" sz="21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HK" altLang="en-US" sz="1400" b="1" dirty="0">
                <a:cs typeface="Arial" panose="020B0604020202020204" pitchFamily="34" charset="0"/>
              </a:rPr>
              <a:t>恋爱诈骗</a:t>
            </a:r>
            <a:r>
              <a:rPr lang="zh-CN" altLang="en-US" sz="1400" b="1" dirty="0">
                <a:cs typeface="Arial" panose="020B0604020202020204" pitchFamily="34" charset="0"/>
              </a:rPr>
              <a:t>：</a:t>
            </a:r>
            <a:endParaRPr lang="en-US" sz="1400" b="1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cs typeface="Arial" panose="020B0604020202020204" pitchFamily="34" charset="0"/>
              </a:rPr>
              <a:t>当骗子利用在网上寻找爱情的人时。</a:t>
            </a:r>
            <a:endParaRPr lang="en-US" sz="14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cs typeface="Arial" panose="020B0604020202020204" pitchFamily="34" charset="0"/>
              </a:rPr>
              <a:t>骗子常常假装对你有感情，然后在你信任他们后向你要钱。</a:t>
            </a:r>
            <a:endParaRPr lang="en-AU" sz="14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cs typeface="Arial" panose="020B0604020202020204" pitchFamily="34" charset="0"/>
              </a:rPr>
              <a:t>跟别人说以下的话没有什么可羞耻的：</a:t>
            </a:r>
            <a:endParaRPr lang="en-AU" sz="1400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cs typeface="Arial" panose="020B0604020202020204" pitchFamily="34" charset="0"/>
              </a:rPr>
              <a:t>不能给他们钱，或者</a:t>
            </a:r>
            <a:r>
              <a:rPr lang="en-AU" sz="1400" dirty="0"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cs typeface="Arial" panose="020B0604020202020204" pitchFamily="34" charset="0"/>
              </a:rPr>
              <a:t>你觉得自己被骗了</a:t>
            </a:r>
            <a:r>
              <a:rPr lang="en-AU" sz="1400" dirty="0">
                <a:cs typeface="Arial" panose="020B0604020202020204" pitchFamily="34" charset="0"/>
              </a:rPr>
              <a:t>!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小贴士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如果有人给你打电话，向你索要个人信息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把他们的信息记下来然后挂断。你可以说“我没让你给我打电话，所以我现在要挂电话了”。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从他们的网站上找到他们的真实号码。用这个号码给他们打回去。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小贴士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对短信和电子邮件要小心</a:t>
            </a:r>
            <a:endParaRPr lang="en-AU" sz="14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如果短信或邮件看起来奇怪，或者要钱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打电话给你的朋友或家人，打你已有的号码。让他们核实这些信息。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小贴士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加强你的密码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使用较长且难以猜出的密码。</a:t>
            </a:r>
            <a:endParaRPr lang="en-AU" altLang="zh-CN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不要用你的姓名或“密码</a:t>
            </a:r>
            <a:r>
              <a:rPr lang="en-AU" altLang="zh-CN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”这样的词。</a:t>
            </a:r>
            <a:endParaRPr lang="en-AU" altLang="zh-CN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组合使用大写、小写、数字和特殊字符。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小贴士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注意你在社交媒体上分享的内容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在网上发布个人信息前请三思。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检查照片，不要不小心包含了个人信息。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小贴士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zh-CN" altLang="en-US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相信你的直觉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不要点击可疑链接。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对网上的陌生联系人要小心。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保持警惕，遵从你的直觉。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abc.net.au/news/2025-08-29/scambling-the-online-gambling-scam-targeting-aboriginal-people/10570929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617" y="3904637"/>
            <a:ext cx="8389938" cy="1864951"/>
          </a:xfrm>
        </p:spPr>
        <p:txBody>
          <a:bodyPr/>
          <a:lstStyle/>
          <a:p>
            <a:pPr algn="ctr" eaLnBrk="1" hangingPunct="1"/>
            <a:r>
              <a:rPr lang="zh-HK" altLang="en-US" dirty="0"/>
              <a:t>欢迎</a:t>
            </a:r>
            <a:br>
              <a:rPr lang="en-AU" altLang="en-US" sz="5400" dirty="0">
                <a:latin typeface="Arial"/>
                <a:cs typeface="Arial"/>
              </a:rPr>
            </a:br>
            <a:r>
              <a:rPr lang="zh-HK" altLang="en-US" sz="3600" dirty="0">
                <a:solidFill>
                  <a:schemeClr val="bg1"/>
                </a:solidFill>
              </a:rPr>
              <a:t>社区冠军</a:t>
            </a:r>
            <a:r>
              <a:rPr lang="en-AU" altLang="en-US" sz="3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en-AU" altLang="en-US" sz="3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zh-HK" altLang="en-US" sz="3600" dirty="0">
                <a:solidFill>
                  <a:schemeClr val="bg1"/>
                </a:solidFill>
                <a:latin typeface="Arial"/>
                <a:cs typeface="Arial"/>
              </a:rPr>
              <a:t>对话：</a:t>
            </a:r>
            <a:r>
              <a:rPr lang="zh-HK" altLang="en-US" sz="3600" i="1" dirty="0">
                <a:solidFill>
                  <a:schemeClr val="bg1"/>
                </a:solidFill>
                <a:latin typeface="Arial"/>
                <a:cs typeface="Arial"/>
              </a:rPr>
              <a:t>诈骗</a:t>
            </a:r>
            <a:endParaRPr lang="en-AU" altLang="en-US" sz="4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10515600" cy="347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A2391"/>
                </a:solidFill>
              </a:rPr>
              <a:t>消息会听起来</a:t>
            </a:r>
            <a:r>
              <a:rPr lang="zh-CN" altLang="en-US" sz="5400" b="1" dirty="0">
                <a:solidFill>
                  <a:srgbClr val="0A2391"/>
                </a:solidFill>
              </a:rPr>
              <a:t>很紧急</a:t>
            </a:r>
            <a:br>
              <a:rPr lang="en-AU" sz="5400" dirty="0">
                <a:solidFill>
                  <a:srgbClr val="0A2391"/>
                </a:solidFill>
              </a:rPr>
            </a:br>
            <a:r>
              <a:rPr lang="zh-CN" altLang="en-US" sz="5400" dirty="0">
                <a:solidFill>
                  <a:srgbClr val="0A2391"/>
                </a:solidFill>
              </a:rPr>
              <a:t>并试图让你</a:t>
            </a:r>
            <a:r>
              <a:rPr lang="zh-CN" altLang="en-US" sz="5400" b="1" dirty="0">
                <a:solidFill>
                  <a:srgbClr val="0A2391"/>
                </a:solidFill>
              </a:rPr>
              <a:t>迅速行动</a:t>
            </a:r>
            <a:r>
              <a:rPr lang="zh-CN" altLang="en-US" sz="5400" dirty="0">
                <a:solidFill>
                  <a:srgbClr val="0A2391"/>
                </a:solidFill>
              </a:rPr>
              <a:t>。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5D51F-7A61-E285-C1DB-020B9C2E6963}"/>
              </a:ext>
            </a:extLst>
          </p:cNvPr>
          <p:cNvSpPr txBox="1"/>
          <p:nvPr/>
        </p:nvSpPr>
        <p:spPr>
          <a:xfrm>
            <a:off x="838200" y="5952023"/>
            <a:ext cx="856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400" b="1" dirty="0">
                <a:solidFill>
                  <a:srgbClr val="022091"/>
                </a:solidFill>
              </a:rPr>
              <a:t>短信或</a:t>
            </a:r>
            <a:r>
              <a:rPr lang="en-US" altLang="zh-CN" sz="5400" b="1" dirty="0">
                <a:solidFill>
                  <a:srgbClr val="022091"/>
                </a:solidFill>
              </a:rPr>
              <a:t>SMS</a:t>
            </a:r>
            <a:r>
              <a:rPr lang="zh-CN" altLang="en-US" sz="5400" b="1" dirty="0">
                <a:solidFill>
                  <a:srgbClr val="022091"/>
                </a:solidFill>
              </a:rPr>
              <a:t>诈骗</a:t>
            </a:r>
            <a:endParaRPr lang="en-AU" sz="5400" b="1" dirty="0">
              <a:solidFill>
                <a:srgbClr val="02209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zh-HK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诈骗测试</a:t>
            </a:r>
            <a:r>
              <a:rPr lang="en-US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A707D-B9AB-88A5-FDE9-F83AE647EB03}"/>
              </a:ext>
            </a:extLst>
          </p:cNvPr>
          <p:cNvSpPr/>
          <p:nvPr/>
        </p:nvSpPr>
        <p:spPr>
          <a:xfrm>
            <a:off x="4833878" y="427681"/>
            <a:ext cx="4933120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你觉得这些中哪个是真的？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8685A-D07B-CAF2-A9DE-73A9CB454822}"/>
              </a:ext>
            </a:extLst>
          </p:cNvPr>
          <p:cNvSpPr txBox="1"/>
          <p:nvPr/>
        </p:nvSpPr>
        <p:spPr>
          <a:xfrm>
            <a:off x="1192697" y="2574235"/>
            <a:ext cx="3479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警告：您的过路费已逾期。保护您的信用，立即处理： </a:t>
            </a:r>
            <a:r>
              <a:rPr lang="en-US" altLang="zh-CN" dirty="0"/>
              <a:t>https://linksizz.life/au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08047-C65D-B8C2-FC75-003E69A86512}"/>
              </a:ext>
            </a:extLst>
          </p:cNvPr>
          <p:cNvSpPr txBox="1"/>
          <p:nvPr/>
        </p:nvSpPr>
        <p:spPr>
          <a:xfrm>
            <a:off x="6410739" y="2574235"/>
            <a:ext cx="446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您的</a:t>
            </a:r>
            <a:r>
              <a:rPr lang="en-US" altLang="zh-CN" dirty="0"/>
              <a:t>Kmart</a:t>
            </a:r>
            <a:r>
              <a:rPr lang="zh-CN" altLang="en-US" dirty="0"/>
              <a:t>包裹今天会送达。不在家？我们会把包裹放在安全的地方。追踪：</a:t>
            </a:r>
            <a:r>
              <a:rPr lang="en-US" altLang="zh-CN" dirty="0" err="1"/>
              <a:t>AusPost</a:t>
            </a:r>
            <a:r>
              <a:rPr lang="zh-CN" altLang="en-US" dirty="0"/>
              <a:t>网站或应用，追踪编号</a:t>
            </a:r>
            <a:r>
              <a:rPr lang="en-US" altLang="zh-CN" dirty="0"/>
              <a:t>33AEW3411903540631500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650E1-DC95-4795-8A09-FEC2D8A103E9}"/>
              </a:ext>
            </a:extLst>
          </p:cNvPr>
          <p:cNvSpPr txBox="1"/>
          <p:nvPr/>
        </p:nvSpPr>
        <p:spPr>
          <a:xfrm>
            <a:off x="3697357" y="4238247"/>
            <a:ext cx="356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警告：您的停车罚单逾期，请立即处理以避免额外费用：</a:t>
            </a:r>
            <a:r>
              <a:rPr lang="en-US" altLang="zh-CN" dirty="0"/>
              <a:t>https://.</a:t>
            </a:r>
            <a:r>
              <a:rPr lang="en-US" altLang="zh-CN" dirty="0" err="1"/>
              <a:t>linksmfj.life</a:t>
            </a:r>
            <a:r>
              <a:rPr lang="en-US" altLang="zh-CN" dirty="0"/>
              <a:t>/au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7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3732661" cy="1161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zh-HK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诈骗测试！</a:t>
            </a:r>
            <a:endParaRPr lang="en-US" altLang="en-US" sz="400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你觉得哪一个是真的？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91FCF4-EFB8-B19A-2737-BC6BB17155B4}"/>
              </a:ext>
            </a:extLst>
          </p:cNvPr>
          <p:cNvSpPr/>
          <p:nvPr/>
        </p:nvSpPr>
        <p:spPr>
          <a:xfrm>
            <a:off x="5905025" y="2017507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25DC5-E060-68BB-621F-822AFCDB6827}"/>
              </a:ext>
            </a:extLst>
          </p:cNvPr>
          <p:cNvSpPr txBox="1"/>
          <p:nvPr/>
        </p:nvSpPr>
        <p:spPr>
          <a:xfrm>
            <a:off x="8060718" y="4378044"/>
            <a:ext cx="41312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这才是真实的信息，我们可以用其他方式去验证！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3492B4-D135-E66A-9751-156BFF4EA062}"/>
              </a:ext>
            </a:extLst>
          </p:cNvPr>
          <p:cNvSpPr txBox="1"/>
          <p:nvPr/>
        </p:nvSpPr>
        <p:spPr>
          <a:xfrm>
            <a:off x="1272209" y="2478414"/>
            <a:ext cx="337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警告：您的过路费已逾期。保护您的信用，立即处理：</a:t>
            </a:r>
            <a:r>
              <a:rPr lang="en-US" altLang="zh-CN" dirty="0"/>
              <a:t>https://linksizz.life/au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A0052-0CBC-465E-85A1-5A487221FBA4}"/>
              </a:ext>
            </a:extLst>
          </p:cNvPr>
          <p:cNvSpPr txBox="1"/>
          <p:nvPr/>
        </p:nvSpPr>
        <p:spPr>
          <a:xfrm>
            <a:off x="7265503" y="2478414"/>
            <a:ext cx="3727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您的</a:t>
            </a:r>
            <a:r>
              <a:rPr lang="en-US" altLang="zh-CN" dirty="0"/>
              <a:t>Kmart</a:t>
            </a:r>
            <a:r>
              <a:rPr lang="zh-CN" altLang="en-US" dirty="0"/>
              <a:t>包裹今天会送到。不在家？我们会把包裹放在安全的地方。追踪：</a:t>
            </a:r>
            <a:r>
              <a:rPr lang="en-US" altLang="zh-CN" dirty="0" err="1"/>
              <a:t>AusPost</a:t>
            </a:r>
            <a:r>
              <a:rPr lang="zh-CN" altLang="en-US" dirty="0"/>
              <a:t>网站或应用，追踪号：</a:t>
            </a:r>
            <a:r>
              <a:rPr lang="en-US" altLang="zh-CN" dirty="0"/>
              <a:t>33AEW3411903540631500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CC949-E47A-01CC-5353-947E359F4421}"/>
              </a:ext>
            </a:extLst>
          </p:cNvPr>
          <p:cNvSpPr txBox="1"/>
          <p:nvPr/>
        </p:nvSpPr>
        <p:spPr>
          <a:xfrm>
            <a:off x="3419061" y="4701209"/>
            <a:ext cx="361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警告：您的停车罚单逾期，请立即处理以避免额外费用：</a:t>
            </a:r>
            <a:r>
              <a:rPr lang="en-US" altLang="zh-CN" dirty="0"/>
              <a:t>https://.</a:t>
            </a:r>
            <a:r>
              <a:rPr lang="en-US" altLang="zh-CN" dirty="0" err="1"/>
              <a:t>linksmfj.life</a:t>
            </a:r>
            <a:r>
              <a:rPr lang="en-US" altLang="zh-CN" dirty="0"/>
              <a:t>/au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800"/>
            <a:ext cx="9228138" cy="1119188"/>
          </a:xfrm>
        </p:spPr>
        <p:txBody>
          <a:bodyPr/>
          <a:lstStyle/>
          <a:p>
            <a:pPr algn="ctr" eaLnBrk="1" hangingPunct="1"/>
            <a:r>
              <a:rPr lang="zh-CN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短信诈骗</a:t>
            </a:r>
            <a:r>
              <a:rPr lang="en-US" altLang="zh-CN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——</a:t>
            </a:r>
            <a:r>
              <a:rPr lang="zh-CN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更多例子！</a:t>
            </a:r>
            <a:endParaRPr lang="en-US" altLang="en-US" sz="4000" dirty="0">
              <a:latin typeface="Arial" panose="020B0604020202020204" pitchFamily="34" charset="0"/>
              <a:ea typeface="Kanit" panose="020B0502040204020203" charset="0"/>
              <a:cs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15FE0-593C-CA5F-D444-35FBC0615899}"/>
              </a:ext>
            </a:extLst>
          </p:cNvPr>
          <p:cNvSpPr txBox="1"/>
          <p:nvPr/>
        </p:nvSpPr>
        <p:spPr>
          <a:xfrm>
            <a:off x="1256044" y="1282148"/>
            <a:ext cx="399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澳大利亚邮政：由于您的地址与系统不符，我们无法为您投递包裹。只需更新即可：</a:t>
            </a:r>
            <a:r>
              <a:rPr lang="en-US" altLang="zh-CN" dirty="0"/>
              <a:t>https://parcelsendau.vip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64E3A-6F60-CC67-E063-4CF88613AE3B}"/>
              </a:ext>
            </a:extLst>
          </p:cNvPr>
          <p:cNvSpPr txBox="1"/>
          <p:nvPr/>
        </p:nvSpPr>
        <p:spPr>
          <a:xfrm>
            <a:off x="1256044" y="2663687"/>
            <a:ext cx="3842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dirty="0"/>
              <a:t>来自</a:t>
            </a:r>
            <a:r>
              <a:rPr lang="en-GB" dirty="0"/>
              <a:t>ANZ：</a:t>
            </a:r>
            <a:r>
              <a:rPr lang="zh-HK" altLang="en-US" dirty="0"/>
              <a:t>您的账户正在被检查是否有可疑的</a:t>
            </a:r>
            <a:r>
              <a:rPr lang="zh-CN" altLang="en-US" dirty="0"/>
              <a:t>诈骗</a:t>
            </a:r>
            <a:r>
              <a:rPr lang="zh-HK" altLang="en-US" dirty="0"/>
              <a:t>资金。您的账户将立即被冻结，请点击以下链接完成验证：</a:t>
            </a:r>
            <a:r>
              <a:rPr lang="en-GB" dirty="0"/>
              <a:t>www.anzau.com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FEA81-C1B0-0B61-BEF0-F46F4D4DF44B}"/>
              </a:ext>
            </a:extLst>
          </p:cNvPr>
          <p:cNvSpPr txBox="1"/>
          <p:nvPr/>
        </p:nvSpPr>
        <p:spPr>
          <a:xfrm>
            <a:off x="1256044" y="4273826"/>
            <a:ext cx="384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您有（</a:t>
            </a:r>
            <a:r>
              <a:rPr lang="en-US" altLang="zh-CN" dirty="0"/>
              <a:t>1</a:t>
            </a:r>
            <a:r>
              <a:rPr lang="zh-CN" altLang="en-US" dirty="0"/>
              <a:t>）个新的</a:t>
            </a:r>
            <a:r>
              <a:rPr lang="en-US" altLang="zh-CN" dirty="0"/>
              <a:t>MyGov</a:t>
            </a:r>
            <a:r>
              <a:rPr lang="zh-CN" altLang="en-US" dirty="0"/>
              <a:t>收件箱消息：</a:t>
            </a:r>
            <a:r>
              <a:rPr lang="en-US" altLang="zh-CN" dirty="0"/>
              <a:t>https://review-auservices.cc/de/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FD07D-5DB0-55CE-9209-054706C51239}"/>
              </a:ext>
            </a:extLst>
          </p:cNvPr>
          <p:cNvSpPr txBox="1"/>
          <p:nvPr/>
        </p:nvSpPr>
        <p:spPr>
          <a:xfrm>
            <a:off x="6626561" y="1282148"/>
            <a:ext cx="4514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我在</a:t>
            </a:r>
            <a:r>
              <a:rPr lang="en-US" altLang="zh-CN" dirty="0"/>
              <a:t>Coles</a:t>
            </a:r>
            <a:r>
              <a:rPr lang="zh-CN" altLang="en-US" dirty="0"/>
              <a:t>收银台，带错了卡。你能给我转</a:t>
            </a:r>
            <a:r>
              <a:rPr lang="en-US" altLang="zh-CN" dirty="0"/>
              <a:t>150</a:t>
            </a:r>
            <a:r>
              <a:rPr lang="zh-CN" altLang="en-US" dirty="0"/>
              <a:t>澳元吗？我到家就会还你钱。</a:t>
            </a:r>
            <a:r>
              <a:rPr lang="en-US" altLang="zh-CN" dirty="0"/>
              <a:t>BSB 633 123 acc 196 902 985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1BB52-E371-2874-C81D-2839AB243E59}"/>
              </a:ext>
            </a:extLst>
          </p:cNvPr>
          <p:cNvSpPr txBox="1"/>
          <p:nvPr/>
        </p:nvSpPr>
        <p:spPr>
          <a:xfrm>
            <a:off x="6725626" y="2575363"/>
            <a:ext cx="421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您的</a:t>
            </a:r>
            <a:r>
              <a:rPr lang="en-US" altLang="zh-CN" dirty="0"/>
              <a:t>Coles</a:t>
            </a:r>
            <a:r>
              <a:rPr lang="zh-CN" altLang="en-US" dirty="0"/>
              <a:t>账户（</a:t>
            </a:r>
            <a:r>
              <a:rPr lang="en-US" altLang="zh-CN" dirty="0"/>
              <a:t>3022</a:t>
            </a:r>
            <a:r>
              <a:rPr lang="zh-CN" altLang="en-US" dirty="0"/>
              <a:t>积分）即将到期，请尽快兑换奖励 </a:t>
            </a:r>
            <a:r>
              <a:rPr lang="en-US" altLang="zh-CN" dirty="0"/>
              <a:t>https://coles-su.life/au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F04DA-A5ED-C97B-629D-5AF3117E12F0}"/>
              </a:ext>
            </a:extLst>
          </p:cNvPr>
          <p:cNvSpPr txBox="1"/>
          <p:nvPr/>
        </p:nvSpPr>
        <p:spPr>
          <a:xfrm>
            <a:off x="6725626" y="3778250"/>
            <a:ext cx="412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dirty="0"/>
              <a:t>重要更新：您的健康保险报销未能成功。请及时处理：</a:t>
            </a:r>
            <a:r>
              <a:rPr lang="en-AU" dirty="0"/>
              <a:t>https://utwga.space</a:t>
            </a:r>
          </a:p>
        </p:txBody>
      </p:sp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zh-HK" altLang="en-US" dirty="0">
                <a:latin typeface="+mn-lt"/>
                <a:cs typeface="Arial" panose="020B0604020202020204" pitchFamily="34" charset="0"/>
              </a:rPr>
              <a:t>恋爱诈骗</a:t>
            </a:r>
            <a:endParaRPr lang="en-AU" noProof="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4" y="1492971"/>
            <a:ext cx="5683017" cy="431497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zh-CN" altLang="en-US" sz="32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当骗子利用在网上寻找爱情的人时，他们常常会假装对你有感情，等你信任他们后就会向你要钱。</a:t>
            </a:r>
            <a:endParaRPr lang="en-AU" altLang="zh-CN" sz="3200" kern="100" dirty="0">
              <a:solidFill>
                <a:schemeClr val="tx1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zh-CN" altLang="en-US" sz="32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如果你使用约会</a:t>
            </a:r>
            <a:r>
              <a:rPr lang="en-AU" altLang="zh-CN" sz="32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app</a:t>
            </a:r>
            <a:r>
              <a:rPr lang="zh-CN" altLang="en-US" sz="32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或网站，请务必确认对方身份，可能的话，要见面确认身份。</a:t>
            </a:r>
            <a:endParaRPr lang="en-AU" sz="32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:a16="http://schemas.microsoft.com/office/drawing/2014/main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pic>
        <p:nvPicPr>
          <p:cNvPr id="5" name="Picture 4" descr="A smartphone screen displays a message in Chinese, expressing love and asking for help to transfer $500 to pay for a $2,000 gift.&#10;&#10;AI-generated content may be incorrect.">
            <a:extLst>
              <a:ext uri="{FF2B5EF4-FFF2-40B4-BE49-F238E27FC236}">
                <a16:creationId xmlns:a16="http://schemas.microsoft.com/office/drawing/2014/main" id="{52906851-3C2C-BC1F-7B73-58ECBF8AB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682" y="1523900"/>
            <a:ext cx="5079729" cy="37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99136" cy="297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>
                <a:solidFill>
                  <a:srgbClr val="0A2391"/>
                </a:solidFill>
              </a:rPr>
              <a:t>骗子会使用与真实机构</a:t>
            </a:r>
            <a:r>
              <a:rPr lang="zh-CN" altLang="en-US" sz="4400" b="1" dirty="0">
                <a:solidFill>
                  <a:srgbClr val="0A2391"/>
                </a:solidFill>
              </a:rPr>
              <a:t>相同的标识</a:t>
            </a:r>
            <a:r>
              <a:rPr lang="zh-CN" altLang="en-US" sz="4400" dirty="0">
                <a:solidFill>
                  <a:srgbClr val="0A2391"/>
                </a:solidFill>
              </a:rPr>
              <a:t>和</a:t>
            </a:r>
            <a:r>
              <a:rPr lang="zh-CN" altLang="en-US" sz="4400" b="1" dirty="0">
                <a:solidFill>
                  <a:srgbClr val="0A2391"/>
                </a:solidFill>
              </a:rPr>
              <a:t>类似的电子邮件</a:t>
            </a:r>
            <a:r>
              <a:rPr lang="zh-CN" altLang="en-US" sz="4400" dirty="0">
                <a:solidFill>
                  <a:srgbClr val="0A2391"/>
                </a:solidFill>
              </a:rPr>
              <a:t>地址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945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400" b="1" dirty="0">
                <a:solidFill>
                  <a:srgbClr val="0A2391"/>
                </a:solidFill>
              </a:rPr>
              <a:t>电子邮件诈骗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网络</a:t>
            </a:r>
            <a:r>
              <a:rPr lang="zh-HK" altLang="en-US" dirty="0">
                <a:latin typeface="Arial" panose="020B0604020202020204" pitchFamily="34" charset="0"/>
                <a:cs typeface="Arial" panose="020B0604020202020204" pitchFamily="34" charset="0"/>
              </a:rPr>
              <a:t>钓鱼诈骗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3" y="1583177"/>
            <a:ext cx="4085655" cy="4305157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骗子会发送银行或政府等机构的假电子邮件。
他们通常会要求你发送个人信息给他们。
一旦他们掌握了足够的资料，就会假装是你。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2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>
                <a:solidFill>
                  <a:srgbClr val="0A2391"/>
                </a:solidFill>
              </a:rPr>
              <a:t>来电者可能已经掌握了你的一些信息，比如</a:t>
            </a:r>
            <a:r>
              <a:rPr lang="zh-CN" altLang="en-US" sz="4400" b="1" dirty="0">
                <a:solidFill>
                  <a:srgbClr val="0A2391"/>
                </a:solidFill>
              </a:rPr>
              <a:t>你的姓名或地址</a:t>
            </a:r>
            <a:r>
              <a:rPr lang="zh-CN" altLang="en-US" sz="4400" dirty="0">
                <a:solidFill>
                  <a:srgbClr val="0A2391"/>
                </a:solidFill>
              </a:rPr>
              <a:t>。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EE2EC-B7DC-8B97-A61F-A6537216911D}"/>
              </a:ext>
            </a:extLst>
          </p:cNvPr>
          <p:cNvSpPr txBox="1"/>
          <p:nvPr/>
        </p:nvSpPr>
        <p:spPr>
          <a:xfrm>
            <a:off x="469475" y="5952023"/>
            <a:ext cx="7390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5400" b="1" dirty="0">
                <a:solidFill>
                  <a:srgbClr val="0A2391"/>
                </a:solidFill>
              </a:rPr>
              <a:t>电话诈骗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5DF42-F917-EB79-C283-B09084C6EA9F}"/>
              </a:ext>
            </a:extLst>
          </p:cNvPr>
          <p:cNvSpPr txBox="1"/>
          <p:nvPr/>
        </p:nvSpPr>
        <p:spPr>
          <a:xfrm>
            <a:off x="270668" y="6073745"/>
            <a:ext cx="10202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00" dirty="0"/>
              <a:t>蒙迪</a:t>
            </a:r>
            <a:r>
              <a:rPr lang="zh-CN" altLang="en-US" sz="1000" dirty="0">
                <a:sym typeface="Symbol" panose="05050102010706020507" pitchFamily="18" charset="2"/>
              </a:rPr>
              <a:t></a:t>
            </a:r>
            <a:r>
              <a:rPr lang="zh-CN" altLang="en-US" sz="1000" dirty="0"/>
              <a:t>加勒特（</a:t>
            </a:r>
            <a:r>
              <a:rPr lang="en-US" altLang="zh-CN" sz="1000" dirty="0"/>
              <a:t>2024</a:t>
            </a:r>
            <a:r>
              <a:rPr lang="zh-CN" altLang="en-US" sz="1000" dirty="0"/>
              <a:t>年</a:t>
            </a:r>
            <a:r>
              <a:rPr lang="en-US" altLang="zh-CN" sz="1000" dirty="0"/>
              <a:t>10</a:t>
            </a:r>
            <a:r>
              <a:rPr lang="zh-CN" altLang="en-US" sz="1000" dirty="0"/>
              <a:t>月</a:t>
            </a:r>
            <a:r>
              <a:rPr lang="en-US" altLang="zh-CN" sz="1000" dirty="0"/>
              <a:t>30</a:t>
            </a:r>
            <a:r>
              <a:rPr lang="zh-CN" altLang="en-US" sz="1000" dirty="0"/>
              <a:t>日）。珀斯一位年长女性遭受</a:t>
            </a:r>
            <a:r>
              <a:rPr lang="en-AU" altLang="zh-CN" sz="1000" dirty="0"/>
              <a:t>$</a:t>
            </a:r>
            <a:r>
              <a:rPr lang="en-US" altLang="zh-CN" sz="1000" dirty="0"/>
              <a:t>2000</a:t>
            </a:r>
            <a:r>
              <a:rPr lang="zh-CN" altLang="en-US" sz="1000" dirty="0"/>
              <a:t>澳元礼品卡诈骗。</a:t>
            </a:r>
            <a:r>
              <a:rPr lang="en-US" altLang="zh-CN" sz="1000" dirty="0"/>
              <a:t>ABC</a:t>
            </a:r>
            <a:r>
              <a:rPr lang="zh-CN" altLang="en-US" sz="1000" dirty="0"/>
              <a:t>新闻。</a:t>
            </a:r>
            <a:br>
              <a:rPr lang="en-AU" sz="1000" dirty="0"/>
            </a:br>
            <a:r>
              <a:rPr lang="en-AU" sz="1000" dirty="0">
                <a:hlinkClick r:id="rId4"/>
              </a:rPr>
              <a:t>https://www.abc.net.au/news/2024-10-30/woman-in-gift-card-scam-taken-to-shop-by-taxi/104528608</a:t>
            </a:r>
            <a:endParaRPr lang="en-AU" sz="100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:a16="http://schemas.microsoft.com/office/drawing/2014/main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>
                <a:solidFill>
                  <a:srgbClr val="0A2391"/>
                </a:solidFill>
              </a:rPr>
              <a:t>网站可能包含</a:t>
            </a:r>
            <a:r>
              <a:rPr lang="zh-CN" altLang="en-US" sz="4400" b="1" dirty="0">
                <a:solidFill>
                  <a:srgbClr val="0A2391"/>
                </a:solidFill>
              </a:rPr>
              <a:t>虚假评价</a:t>
            </a:r>
            <a:r>
              <a:rPr lang="zh-CN" altLang="en-US" sz="4400" dirty="0">
                <a:solidFill>
                  <a:srgbClr val="0A2391"/>
                </a:solidFill>
              </a:rPr>
              <a:t>，以骗取你的信任。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7F296-FD88-97C0-4EE0-F47E3C7D21C4}"/>
              </a:ext>
            </a:extLst>
          </p:cNvPr>
          <p:cNvSpPr txBox="1"/>
          <p:nvPr/>
        </p:nvSpPr>
        <p:spPr>
          <a:xfrm>
            <a:off x="513347" y="6176963"/>
            <a:ext cx="896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5400" b="1" dirty="0">
                <a:solidFill>
                  <a:srgbClr val="0A2391"/>
                </a:solidFill>
              </a:rPr>
              <a:t>网站诈骗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原住民</a:t>
            </a:r>
            <a:r>
              <a:rPr lang="zh-HK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国</a:t>
            </a:r>
            <a:r>
              <a:rPr lang="zh-CN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土</a:t>
            </a:r>
            <a:r>
              <a:rPr lang="zh-HK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致敬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创建虚假网站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3" y="1786597"/>
            <a:ext cx="3906794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骗子创建虚假广告或网站销售产品。</a:t>
            </a:r>
            <a:r>
              <a:rPr lang="en-US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他们会收你的钱，但永远都不会给你产品。</a:t>
            </a:r>
            <a:endParaRPr lang="en-AU" altLang="zh-CN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一定要确认你所在的网站是正确的。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552" y="1271636"/>
            <a:ext cx="7278448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诈骗：</a:t>
            </a:r>
            <a:r>
              <a:rPr lang="zh-CN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在线赌博诈骗</a:t>
            </a:r>
            <a:endParaRPr lang="en-AU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622005"/>
            <a:ext cx="5089705" cy="3924685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诈骗会伪装成赌博</a:t>
            </a:r>
            <a:r>
              <a:rPr lang="en-AU" altLang="zh-CN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app</a:t>
            </a:r>
            <a:r>
              <a:rPr lang="zh-CN" altLang="en-US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或游戏。</a:t>
            </a:r>
            <a:endParaRPr lang="en-US" kern="100" dirty="0">
              <a:solidFill>
                <a:schemeClr val="tx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假的头奖</a:t>
            </a:r>
            <a:r>
              <a:rPr lang="zh-CN" altLang="en-US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和</a:t>
            </a:r>
            <a:r>
              <a:rPr lang="zh-CN" altLang="en-US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免费轮盘赌</a:t>
            </a:r>
            <a:r>
              <a:rPr lang="zh-CN" altLang="en-US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骗人们交出钱或个人信息。</a:t>
            </a:r>
            <a:endParaRPr lang="en-US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不要分享敏感信息或转账，</a:t>
            </a:r>
            <a:r>
              <a:rPr lang="zh-CN" altLang="en-US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下载前检查</a:t>
            </a:r>
            <a:r>
              <a:rPr lang="en-US" altLang="zh-CN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app</a:t>
            </a:r>
            <a:r>
              <a:rPr lang="zh-CN" altLang="en-US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并举报任何可疑情况。</a:t>
            </a:r>
            <a:endParaRPr lang="en-US" kern="100" dirty="0">
              <a:solidFill>
                <a:schemeClr val="tx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7580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785284-8EE1-BCC7-9A15-B9CC1A6F28C1}"/>
              </a:ext>
            </a:extLst>
          </p:cNvPr>
          <p:cNvSpPr txBox="1"/>
          <p:nvPr/>
        </p:nvSpPr>
        <p:spPr>
          <a:xfrm>
            <a:off x="816199" y="6187559"/>
            <a:ext cx="6107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900" dirty="0"/>
              <a:t>博尔杰，</a:t>
            </a:r>
            <a:r>
              <a:rPr lang="en-US" altLang="zh-CN" sz="900" dirty="0"/>
              <a:t>S.</a:t>
            </a:r>
            <a:r>
              <a:rPr lang="zh-CN" altLang="en-US" sz="900" dirty="0"/>
              <a:t>，（</a:t>
            </a:r>
            <a:r>
              <a:rPr lang="en-US" altLang="zh-CN" sz="900" dirty="0"/>
              <a:t>2025</a:t>
            </a:r>
            <a:r>
              <a:rPr lang="zh-CN" altLang="en-US" sz="900" dirty="0"/>
              <a:t>年</a:t>
            </a:r>
            <a:r>
              <a:rPr lang="en-US" altLang="zh-CN" sz="900" dirty="0"/>
              <a:t>8</a:t>
            </a:r>
            <a:r>
              <a:rPr lang="zh-CN" altLang="en-US" sz="900" dirty="0"/>
              <a:t>月</a:t>
            </a:r>
            <a:r>
              <a:rPr lang="en-US" altLang="zh-CN" sz="900" dirty="0"/>
              <a:t>29</a:t>
            </a:r>
            <a:r>
              <a:rPr lang="zh-CN" altLang="en-US" sz="900" dirty="0"/>
              <a:t>日）。“赌博诈骗是一种针对原住民社区的在线赌博诈骗。</a:t>
            </a:r>
            <a:r>
              <a:rPr lang="en-AU" sz="900" dirty="0">
                <a:hlinkClick r:id="rId6"/>
              </a:rPr>
              <a:t>https://www.abc.net.au/news/2025-08-29/scambling-the-online-gambling-scam-targeting-aboriginal-people/105709290</a:t>
            </a:r>
            <a:r>
              <a:rPr lang="en-AU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2606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>
                <a:solidFill>
                  <a:srgbClr val="0A2391"/>
                </a:solidFill>
              </a:rPr>
              <a:t>诈骗者可以</a:t>
            </a:r>
            <a:r>
              <a:rPr lang="zh-CN" altLang="en-US" sz="4400" b="1" dirty="0">
                <a:solidFill>
                  <a:srgbClr val="0A2391"/>
                </a:solidFill>
              </a:rPr>
              <a:t>从你的社交媒体账号</a:t>
            </a:r>
            <a:r>
              <a:rPr lang="zh-CN" altLang="en-US" sz="4400" dirty="0">
                <a:solidFill>
                  <a:srgbClr val="0A2391"/>
                </a:solidFill>
              </a:rPr>
              <a:t>中了解你很多信息。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DA7F7-705E-0FDB-65BC-628A0CFA37CE}"/>
              </a:ext>
            </a:extLst>
          </p:cNvPr>
          <p:cNvSpPr txBox="1"/>
          <p:nvPr/>
        </p:nvSpPr>
        <p:spPr>
          <a:xfrm>
            <a:off x="513346" y="5952023"/>
            <a:ext cx="624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5400" b="1" dirty="0">
                <a:solidFill>
                  <a:srgbClr val="0A2391"/>
                </a:solidFill>
              </a:rPr>
              <a:t>社交媒体、基于</a:t>
            </a:r>
            <a:r>
              <a:rPr lang="en-US" altLang="zh-CN" sz="5400" b="1" dirty="0">
                <a:solidFill>
                  <a:srgbClr val="0A2391"/>
                </a:solidFill>
              </a:rPr>
              <a:t>app</a:t>
            </a:r>
            <a:r>
              <a:rPr lang="zh-CN" altLang="en-US" sz="5400" b="1" dirty="0">
                <a:solidFill>
                  <a:srgbClr val="0A2391"/>
                </a:solidFill>
              </a:rPr>
              <a:t>和在线消息的诈骗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zh-HK" altLang="en-US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社交媒体分享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35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考虑银行用什么信息来识别你。或者你的密码。</a:t>
            </a:r>
            <a:endParaRPr lang="en-US" sz="2000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HK" altLang="en-US" sz="2000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你的出生日期</a:t>
            </a:r>
            <a:endParaRPr lang="en-AU" altLang="zh-HK" sz="2000" b="1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HK" altLang="en-US" sz="2000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地址</a:t>
            </a:r>
            <a:endParaRPr lang="en-AU" altLang="zh-HK" sz="2000" b="1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sz="2000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宠物名字</a:t>
            </a:r>
            <a:endParaRPr lang="en-AU" altLang="zh-CN" sz="2000" b="1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zh-CN" altLang="en-US" sz="2000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还有其他个人资料吗</a:t>
            </a:r>
            <a:r>
              <a:rPr lang="en-US" sz="2000" b="1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在社交媒体上分享内容要小心，因为诈骗者可能会从你分享的图片和信息中得出这些信息。</a:t>
            </a:r>
            <a:endParaRPr lang="en-US" sz="2000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集市诈骗</a:t>
            </a:r>
            <a:r>
              <a:rPr lang="en-US" altLang="zh-CN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——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虚假广告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597958" cy="330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保护自己免受诈骗和误解，请记住以下建议：</a:t>
            </a:r>
            <a:endParaRPr lang="en-US" sz="2000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在看到商品之前，绝不要付款，尤其是付押金。</a:t>
            </a:r>
            <a:endParaRPr lang="en-AU" altLang="zh-CN" sz="2000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zh-CN" altLang="en-US" sz="2000" kern="100" dirty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在收到全额付款之前，不要交出物品。</a:t>
            </a:r>
            <a:endParaRPr lang="en-US" sz="2000" kern="100" dirty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:a16="http://schemas.microsoft.com/office/drawing/2014/main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AADE12-81EB-71A7-911C-90087AF125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>
                <a:solidFill>
                  <a:schemeClr val="bg1"/>
                </a:solidFill>
              </a:rPr>
              <a:t>诈骗者</a:t>
            </a:r>
            <a:r>
              <a:rPr lang="zh-CN" altLang="en-US" sz="5400" b="1" dirty="0">
                <a:solidFill>
                  <a:schemeClr val="bg1"/>
                </a:solidFill>
              </a:rPr>
              <a:t>利用技术</a:t>
            </a:r>
            <a:r>
              <a:rPr lang="zh-CN" altLang="en-US" sz="5400" dirty="0">
                <a:solidFill>
                  <a:schemeClr val="bg1"/>
                </a:solidFill>
              </a:rPr>
              <a:t>让电话或消息看起来</a:t>
            </a:r>
            <a:r>
              <a:rPr lang="zh-CN" altLang="en-US" sz="5400" b="1" dirty="0">
                <a:solidFill>
                  <a:schemeClr val="bg1"/>
                </a:solidFill>
              </a:rPr>
              <a:t>像是来自合法电话号码。</a:t>
            </a:r>
            <a:endParaRPr lang="en-AU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10FBB-F99B-F5E2-3A32-927DE74F9C71}"/>
              </a:ext>
            </a:extLst>
          </p:cNvPr>
          <p:cNvSpPr txBox="1"/>
          <p:nvPr/>
        </p:nvSpPr>
        <p:spPr>
          <a:xfrm>
            <a:off x="2775284" y="6176963"/>
            <a:ext cx="927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chemeClr val="bg1"/>
                </a:solidFill>
              </a:rPr>
              <a:t>2024</a:t>
            </a:r>
            <a:r>
              <a:rPr lang="zh-CN" altLang="en-US" sz="1600" dirty="0">
                <a:solidFill>
                  <a:schemeClr val="bg1"/>
                </a:solidFill>
              </a:rPr>
              <a:t>年出版的</a:t>
            </a:r>
            <a:r>
              <a:rPr lang="en-US" altLang="zh-CN" sz="1600" dirty="0">
                <a:solidFill>
                  <a:schemeClr val="bg1"/>
                </a:solidFill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chemeClr val="bg1"/>
                </a:solidFill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chemeClr val="bg1"/>
                </a:solidFill>
              </a:rPr>
              <a:t>CC BY 4.0</a:t>
            </a:r>
            <a:r>
              <a:rPr lang="zh-CN" altLang="en-US" sz="1600" dirty="0">
                <a:solidFill>
                  <a:schemeClr val="bg1"/>
                </a:solidFill>
              </a:rPr>
              <a:t>。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40" y="4371529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en-US" sz="5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常见诈骗</a:t>
            </a:r>
            <a:endParaRPr lang="en-AU" sz="5400" b="1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5DE9B-9FED-2256-6BDD-89525A3E747C}"/>
              </a:ext>
            </a:extLst>
          </p:cNvPr>
          <p:cNvSpPr txBox="1"/>
          <p:nvPr/>
        </p:nvSpPr>
        <p:spPr>
          <a:xfrm>
            <a:off x="559841" y="5761464"/>
            <a:ext cx="756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冒充诈骗</a:t>
            </a:r>
            <a:endParaRPr lang="en-AU" altLang="zh-HK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投资诈骗
就业与雇佣诈骗
产品和服务诈骗
恋爱诈骗
威胁与敲诈诈骗
意外钱财诈骗</a:t>
            </a:r>
            <a:endParaRPr lang="en-AU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/>
            <a:r>
              <a:rPr lang="zh-CN" altLang="en-US" sz="4000" dirty="0"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保障网络安全的小贴士</a:t>
            </a:r>
            <a:endParaRPr lang="en-AU" sz="40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73115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dirty="0">
                <a:solidFill>
                  <a:srgbClr val="0A2391"/>
                </a:solidFill>
              </a:rPr>
              <a:t>如果你被骗了，务必要举报。</a:t>
            </a:r>
            <a:endParaRPr lang="en-AU" altLang="zh-CN" sz="5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zh-CN" altLang="en-US" sz="5400" b="1" dirty="0">
                <a:solidFill>
                  <a:srgbClr val="0A2391"/>
                </a:solidFill>
              </a:rPr>
              <a:t>举报可以匿名或代表他人进行。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54D64-43DC-7644-6017-9627FA216CCF}"/>
              </a:ext>
            </a:extLst>
          </p:cNvPr>
          <p:cNvSpPr txBox="1"/>
          <p:nvPr/>
        </p:nvSpPr>
        <p:spPr>
          <a:xfrm>
            <a:off x="513346" y="6176963"/>
            <a:ext cx="900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5400" b="1" dirty="0">
                <a:solidFill>
                  <a:srgbClr val="0A2391"/>
                </a:solidFill>
              </a:rPr>
              <a:t>在哪里举报诈骗</a:t>
            </a:r>
            <a:endParaRPr lang="en-AU" altLang="zh-CN" sz="5400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zh-CN" altLang="en-US" sz="3200" dirty="0">
                <a:solidFill>
                  <a:srgbClr val="0A2391"/>
                </a:solidFill>
              </a:rPr>
              <a:t>通过以下方式举报：</a:t>
            </a:r>
            <a:endParaRPr lang="en-AU" altLang="zh-CN" sz="32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3200" u="sng" dirty="0">
                <a:solidFill>
                  <a:srgbClr val="0A2391"/>
                </a:solidFill>
              </a:rPr>
              <a:t>scamwatch.gov.au </a:t>
            </a:r>
          </a:p>
          <a:p>
            <a:pPr marL="0" indent="0">
              <a:buNone/>
            </a:pPr>
            <a:r>
              <a:rPr lang="en-AU" sz="3200" b="1" dirty="0">
                <a:solidFill>
                  <a:srgbClr val="0A2391"/>
                </a:solidFill>
              </a:rPr>
              <a:t>1300 303 143</a:t>
            </a:r>
          </a:p>
          <a:p>
            <a:pPr marL="0" indent="0">
              <a:buNone/>
            </a:pPr>
            <a:endParaRPr lang="en-AU" sz="32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zh-CN" altLang="en-US" sz="3200" dirty="0">
                <a:solidFill>
                  <a:srgbClr val="0A2391"/>
                </a:solidFill>
              </a:rPr>
              <a:t>如果诈骗者骗取了你的金钱或身份，请联系你的银行和</a:t>
            </a:r>
            <a:r>
              <a:rPr lang="en-AU" sz="3200" dirty="0">
                <a:solidFill>
                  <a:srgbClr val="0A2391"/>
                </a:solidFill>
              </a:rPr>
              <a:t>ID CARE 1800 595 160 </a:t>
            </a:r>
            <a:r>
              <a:rPr lang="en-AU" sz="3200" u="sng" dirty="0">
                <a:solidFill>
                  <a:srgbClr val="0A2391"/>
                </a:solidFill>
              </a:rPr>
              <a:t>idcare.org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A9F4D-3EB3-99E8-3BE6-023028795B63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zh-HK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概述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2689-1EBC-6CD6-5209-A989F9C4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782321"/>
          </a:xfrm>
        </p:spPr>
        <p:txBody>
          <a:bodyPr wrap="square" anchor="t">
            <a:normAutofit/>
          </a:bodyPr>
          <a:lstStyle/>
          <a:p>
            <a:pPr marL="285750" indent="-285750"/>
            <a:r>
              <a:rPr lang="zh-CN" altLang="en-US" dirty="0"/>
              <a:t>如何识别并避免诈骗</a:t>
            </a:r>
            <a:endParaRPr lang="en-AU" dirty="0"/>
          </a:p>
          <a:p>
            <a:pPr marL="742950" lvl="1" indent="-285750"/>
            <a:r>
              <a:rPr lang="zh-HK" altLang="en-US" dirty="0"/>
              <a:t>短信</a:t>
            </a:r>
            <a:endParaRPr lang="en-AU" altLang="zh-HK" dirty="0"/>
          </a:p>
          <a:p>
            <a:pPr marL="742950" lvl="1" indent="-285750"/>
            <a:r>
              <a:rPr lang="zh-HK" altLang="en-US" dirty="0"/>
              <a:t>网络钓鱼</a:t>
            </a:r>
            <a:endParaRPr lang="en-AU" altLang="zh-HK" dirty="0"/>
          </a:p>
          <a:p>
            <a:pPr marL="742950" lvl="1" indent="-285750"/>
            <a:r>
              <a:rPr lang="zh-CN" altLang="en-US" dirty="0"/>
              <a:t>虚假网站与评论</a:t>
            </a:r>
            <a:endParaRPr lang="en-AU" altLang="zh-CN" dirty="0"/>
          </a:p>
          <a:p>
            <a:pPr marL="742950" lvl="1" indent="-285750"/>
            <a:r>
              <a:rPr lang="zh-HK" altLang="en-US" dirty="0"/>
              <a:t>社交媒体</a:t>
            </a:r>
            <a:endParaRPr lang="en-AU" dirty="0"/>
          </a:p>
          <a:p>
            <a:pPr marL="285750" indent="-285750"/>
            <a:r>
              <a:rPr lang="zh-HK" altLang="en-US" dirty="0"/>
              <a:t>举报诈骗</a:t>
            </a:r>
            <a:endParaRPr lang="en-AU" dirty="0"/>
          </a:p>
          <a:p>
            <a:pPr marL="742950" lvl="1" indent="-285750"/>
            <a:endParaRPr lang="en-AU" dirty="0"/>
          </a:p>
          <a:p>
            <a:pPr marL="742950" lvl="1" indent="-285750"/>
            <a:endParaRPr lang="en-AU" dirty="0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:a16="http://schemas.microsoft.com/office/drawing/2014/main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</a:t>
            </a:r>
            <a:r>
              <a:rPr lang="zh-CN" altLang="en-US" dirty="0"/>
              <a:t>数字包容项目</a:t>
            </a:r>
            <a:r>
              <a:rPr lang="en-US" altLang="zh-HK" dirty="0"/>
              <a:t>|</a:t>
            </a:r>
            <a:r>
              <a:rPr lang="zh-HK" altLang="en-US" dirty="0"/>
              <a:t>社区冠军</a:t>
            </a:r>
            <a:r>
              <a:rPr lang="en-AU" altLang="en-US" dirty="0"/>
              <a:t>| </a:t>
            </a:r>
            <a:r>
              <a:rPr lang="zh-HK" altLang="en-US" dirty="0"/>
              <a:t>培训课程</a:t>
            </a:r>
            <a:r>
              <a:rPr lang="zh-CN" altLang="en-US" dirty="0"/>
              <a:t>。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n-AU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en-US" sz="5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帮助与支持</a:t>
            </a:r>
            <a:endParaRPr lang="en-AU" b="1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AU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Lifeline: </a:t>
            </a:r>
            <a:r>
              <a:rPr lang="en-AU" dirty="0">
                <a:solidFill>
                  <a:srgbClr val="0A2391"/>
                </a:solidFill>
              </a:rPr>
              <a:t>13 11 14 | </a:t>
            </a:r>
            <a:r>
              <a:rPr lang="en-AU" u="sng" dirty="0">
                <a:solidFill>
                  <a:srgbClr val="0A2391"/>
                </a:solidFill>
              </a:rPr>
              <a:t>lifeline.org.au </a:t>
            </a: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Beyond Blue: </a:t>
            </a:r>
            <a:r>
              <a:rPr lang="en-AU" dirty="0">
                <a:solidFill>
                  <a:srgbClr val="0A2391"/>
                </a:solidFill>
              </a:rPr>
              <a:t>1300 22 4636 | </a:t>
            </a:r>
            <a:r>
              <a:rPr lang="en-AU" u="sng" dirty="0">
                <a:solidFill>
                  <a:srgbClr val="0A2391"/>
                </a:solidFill>
              </a:rPr>
              <a:t>beyondblue.org.au </a:t>
            </a: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13YARN:</a:t>
            </a:r>
            <a:r>
              <a:rPr lang="en-AU" dirty="0">
                <a:solidFill>
                  <a:srgbClr val="0A2391"/>
                </a:solidFill>
              </a:rPr>
              <a:t> 13 92 76 | </a:t>
            </a:r>
            <a:r>
              <a:rPr lang="en-AU" u="sng" dirty="0">
                <a:solidFill>
                  <a:srgbClr val="0A2391"/>
                </a:solidFill>
              </a:rPr>
              <a:t>13yarn.org.au</a:t>
            </a:r>
          </a:p>
          <a:p>
            <a:pPr marL="0" indent="0">
              <a:buNone/>
            </a:pPr>
            <a:endParaRPr lang="en-AU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solidFill>
                  <a:srgbClr val="0A2391"/>
                </a:solidFill>
              </a:rPr>
              <a:t>有经济困难？</a:t>
            </a:r>
            <a:br>
              <a:rPr lang="en-AU" sz="3200" b="1" dirty="0">
                <a:solidFill>
                  <a:srgbClr val="0A2391"/>
                </a:solidFill>
              </a:rPr>
            </a:br>
            <a:r>
              <a:rPr lang="zh-CN" altLang="en-US" dirty="0">
                <a:solidFill>
                  <a:srgbClr val="0A2391"/>
                </a:solidFill>
              </a:rPr>
              <a:t>通过国家债务热线</a:t>
            </a:r>
            <a:r>
              <a:rPr lang="en-US" altLang="zh-CN" dirty="0">
                <a:solidFill>
                  <a:srgbClr val="0A2391"/>
                </a:solidFill>
              </a:rPr>
              <a:t>1800 007 007</a:t>
            </a:r>
            <a:r>
              <a:rPr lang="zh-CN" altLang="en-US" dirty="0">
                <a:solidFill>
                  <a:srgbClr val="0A2391"/>
                </a:solidFill>
              </a:rPr>
              <a:t>（周一至周五上午</a:t>
            </a:r>
            <a:r>
              <a:rPr lang="en-US" altLang="zh-CN" dirty="0">
                <a:solidFill>
                  <a:srgbClr val="0A2391"/>
                </a:solidFill>
              </a:rPr>
              <a:t>9</a:t>
            </a:r>
            <a:r>
              <a:rPr lang="en-AU" altLang="zh-CN" dirty="0">
                <a:solidFill>
                  <a:srgbClr val="0A2391"/>
                </a:solidFill>
              </a:rPr>
              <a:t>:</a:t>
            </a:r>
            <a:r>
              <a:rPr lang="en-US" altLang="zh-CN" dirty="0">
                <a:solidFill>
                  <a:srgbClr val="0A2391"/>
                </a:solidFill>
              </a:rPr>
              <a:t>30</a:t>
            </a:r>
            <a:r>
              <a:rPr lang="zh-CN" altLang="en-US" dirty="0">
                <a:solidFill>
                  <a:srgbClr val="0A2391"/>
                </a:solidFill>
              </a:rPr>
              <a:t>至下午</a:t>
            </a:r>
            <a:r>
              <a:rPr lang="en-US" altLang="zh-CN" dirty="0">
                <a:solidFill>
                  <a:srgbClr val="0A2391"/>
                </a:solidFill>
              </a:rPr>
              <a:t>4:30</a:t>
            </a:r>
            <a:r>
              <a:rPr lang="zh-CN" altLang="en-US" dirty="0">
                <a:solidFill>
                  <a:srgbClr val="0A2391"/>
                </a:solidFill>
              </a:rPr>
              <a:t>）与</a:t>
            </a:r>
            <a:r>
              <a:rPr lang="zh-CN" altLang="en-US" b="1" dirty="0">
                <a:solidFill>
                  <a:srgbClr val="0A2391"/>
                </a:solidFill>
              </a:rPr>
              <a:t>免费理财顾问</a:t>
            </a:r>
            <a:r>
              <a:rPr lang="zh-CN" altLang="en-US" dirty="0">
                <a:solidFill>
                  <a:srgbClr val="0A2391"/>
                </a:solidFill>
              </a:rPr>
              <a:t>咨询。</a:t>
            </a:r>
            <a:endParaRPr lang="en-AU" sz="32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8FCC8D-3DF2-6418-2086-0218B4425596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768C7-3331-B0F6-AED5-F3328E19FB59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/>
            <a:r>
              <a:rPr lang="zh-CN" altLang="en-US" sz="4000" dirty="0">
                <a:latin typeface="DengXian" panose="02010600030101010101" pitchFamily="2" charset="-122"/>
                <a:ea typeface="DengXian" panose="02010600030101010101" pitchFamily="2" charset="-122"/>
              </a:rPr>
              <a:t>正在寻找数字技能培训？</a:t>
            </a:r>
            <a:endParaRPr lang="en-AU" sz="40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查找您本地的图书馆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并询问他们能提供什么。许多图书馆都提供一对一技术培训和支持，或定期小组课程。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这些网站提供数字技能培训和在线资源：</a:t>
            </a:r>
            <a:endParaRPr lang="en-AU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en-AU" dirty="0">
                <a:latin typeface="DengXian" panose="02010600030101010101" pitchFamily="2" charset="-122"/>
                <a:ea typeface="DengXian" panose="02010600030101010101" pitchFamily="2" charset="-122"/>
              </a:rPr>
              <a:t>Good Things Foundation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网站：</a:t>
            </a:r>
            <a:r>
              <a:rPr lang="en-AU" u="sng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goodthings.org.au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，并点击</a:t>
            </a:r>
            <a:r>
              <a:rPr lang="en-AU" dirty="0">
                <a:latin typeface="DengXian" panose="02010600030101010101" pitchFamily="2" charset="-122"/>
                <a:ea typeface="DengXian" panose="02010600030101010101" pitchFamily="2" charset="-122"/>
              </a:rPr>
              <a:t>“Learn Digital Skills”</a:t>
            </a:r>
          </a:p>
          <a:p>
            <a:pPr>
              <a:lnSpc>
                <a:spcPct val="100000"/>
              </a:lnSpc>
            </a:pPr>
            <a:r>
              <a:rPr lang="en-AU" dirty="0">
                <a:latin typeface="DengXian" panose="02010600030101010101" pitchFamily="2" charset="-122"/>
                <a:ea typeface="DengXian" panose="02010600030101010101" pitchFamily="2" charset="-122"/>
              </a:rPr>
              <a:t>Be Connected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网站：</a:t>
            </a:r>
            <a:r>
              <a:rPr lang="en-AU" u="sng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beconnected.esafety.gov.au </a:t>
            </a:r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r>
              <a:rPr lang="zh-CN" altLang="en-US" sz="4000" dirty="0">
                <a:latin typeface="DengXian" panose="02010600030101010101" pitchFamily="2" charset="-122"/>
                <a:ea typeface="DengXian" panose="02010600030101010101" pitchFamily="2" charset="-122"/>
              </a:rPr>
              <a:t>你想成为一位社区冠军吗？</a:t>
            </a:r>
            <a:endParaRPr lang="en-AU" sz="4000" dirty="0"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你可以成为一位社区冠军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，促进与朋友、家人和社区的对话</a:t>
            </a:r>
            <a:endParaRPr lang="en-AU" altLang="zh-CN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在此了解更多信息：</a:t>
            </a:r>
            <a:r>
              <a:rPr lang="en-AU" u="sng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digitalinclusionwa.org.au/get-involved/champions-program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altLang="zh-CN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或扫描二维码</a:t>
            </a:r>
            <a:r>
              <a:rPr lang="zh-CN" altLang="en-US" sz="2800" dirty="0"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endParaRPr lang="en-AU" sz="2800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AU" sz="2800" u="sng" dirty="0">
              <a:solidFill>
                <a:srgbClr val="0A23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915" y="3269341"/>
            <a:ext cx="2338423" cy="2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HK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谢谢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2800" dirty="0">
                <a:latin typeface="DengXian" panose="02010600030101010101" pitchFamily="2" charset="-122"/>
                <a:ea typeface="DengXian" panose="02010600030101010101" pitchFamily="2" charset="-122"/>
              </a:rPr>
              <a:t>WA</a:t>
            </a:r>
            <a:r>
              <a:rPr lang="zh-CN" altLang="en-US" dirty="0">
                <a:latin typeface="DengXian" panose="02010600030101010101" pitchFamily="2" charset="-122"/>
                <a:ea typeface="DengXian" panose="02010600030101010101" pitchFamily="2" charset="-122"/>
              </a:rPr>
              <a:t>数字包容项目</a:t>
            </a:r>
            <a:endParaRPr lang="en-AU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crcchampions@wacoss.org.au</a:t>
            </a:r>
            <a:endParaRPr lang="en-AU" dirty="0"/>
          </a:p>
          <a:p>
            <a:r>
              <a:rPr lang="en-AU" dirty="0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WA </a:t>
            </a:r>
            <a:r>
              <a:rPr lang="zh-CN" altLang="en-US" dirty="0"/>
              <a:t>数字包容项目</a:t>
            </a:r>
            <a:r>
              <a:rPr lang="en-AU" dirty="0"/>
              <a:t>|  </a:t>
            </a:r>
            <a:r>
              <a:rPr lang="zh-HK" altLang="en-US" dirty="0"/>
              <a:t>社区冠军</a:t>
            </a:r>
            <a:r>
              <a:rPr lang="en-AU" dirty="0"/>
              <a:t>| </a:t>
            </a:r>
            <a:r>
              <a:rPr lang="zh-HK" altLang="en-US" dirty="0"/>
              <a:t>培训课程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n-AU" altLang="en-US" smtClean="0"/>
              <a:pPr>
                <a:defRPr/>
              </a:pPr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7200" dirty="0">
                <a:solidFill>
                  <a:srgbClr val="134C91"/>
                </a:solidFill>
              </a:rPr>
              <a:t>如何
</a:t>
            </a:r>
            <a:r>
              <a:rPr lang="zh-CN" altLang="en-US" sz="7200" b="1" dirty="0">
                <a:solidFill>
                  <a:srgbClr val="134C91"/>
                </a:solidFill>
              </a:rPr>
              <a:t>识别并避免诈骗</a:t>
            </a:r>
            <a:endParaRPr lang="en-AU" sz="3600" b="1" i="1" dirty="0">
              <a:solidFill>
                <a:srgbClr val="134C91"/>
              </a:solidFill>
            </a:endParaRPr>
          </a:p>
          <a:p>
            <a:pPr marL="0" indent="0">
              <a:buNone/>
            </a:pPr>
            <a:endParaRPr lang="en-AU" altLang="zh-CN" sz="3600" i="1" dirty="0">
              <a:solidFill>
                <a:srgbClr val="134C91"/>
              </a:solidFill>
            </a:endParaRPr>
          </a:p>
          <a:p>
            <a:pPr marL="0" indent="0">
              <a:buNone/>
            </a:pPr>
            <a:r>
              <a:rPr lang="zh-CN" altLang="en-US" sz="3600" i="1" dirty="0">
                <a:solidFill>
                  <a:srgbClr val="134C91"/>
                </a:solidFill>
              </a:rPr>
              <a:t>社区冠军对话</a:t>
            </a:r>
            <a:endParaRPr lang="en-AU" sz="6000" i="1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8C21C-428A-BE9A-7E8D-2B97289A84BF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7200" b="1" dirty="0">
                <a:solidFill>
                  <a:srgbClr val="134C91"/>
                </a:solidFill>
              </a:rPr>
              <a:t>帮助</a:t>
            </a:r>
            <a:r>
              <a:rPr lang="zh-CN" altLang="en-US" sz="7200" dirty="0">
                <a:solidFill>
                  <a:srgbClr val="134C91"/>
                </a:solidFill>
              </a:rPr>
              <a:t>就在你身边</a:t>
            </a:r>
            <a:endParaRPr lang="en-AU" sz="7200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CC4D39-3D72-07C4-E570-AC55200BAC5B}"/>
              </a:ext>
            </a:extLst>
          </p:cNvPr>
          <p:cNvSpPr txBox="1"/>
          <p:nvPr/>
        </p:nvSpPr>
        <p:spPr>
          <a:xfrm>
            <a:off x="838199" y="5759879"/>
            <a:ext cx="986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838199" y="2908232"/>
            <a:ext cx="8726425" cy="1784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如果你成为诈骗者的目标，你不是一个人</a:t>
            </a:r>
            <a:r>
              <a:rPr lang="en-US" altLang="zh-CN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但你必须迅速行动。</a:t>
            </a:r>
            <a:endParaRPr lang="en-AU" sz="7200" dirty="0">
              <a:solidFill>
                <a:srgbClr val="134C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71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联系你的银行或信用卡提供商</a:t>
            </a:r>
            <a:endParaRPr lang="en-AU" sz="7200" dirty="0">
              <a:solidFill>
                <a:srgbClr val="134C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HK" altLang="en-US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联系</a:t>
            </a:r>
            <a:r>
              <a:rPr lang="en-AU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AU" sz="7200" dirty="0" err="1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IDCare</a:t>
            </a:r>
            <a:r>
              <a:rPr lang="en-AU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，电话：</a:t>
            </a:r>
            <a:r>
              <a:rPr lang="en-AU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1800 595 160 </a:t>
            </a:r>
            <a:r>
              <a:rPr lang="zh-CN" altLang="en-US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，或网址：</a:t>
            </a:r>
            <a:r>
              <a:rPr lang="en-AU" sz="7200" dirty="0">
                <a:solidFill>
                  <a:srgbClr val="134C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www.idcare.org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E95C-150D-9CF2-C3D7-E878416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采取以下三个步骤</a:t>
            </a:r>
            <a:r>
              <a:rPr lang="zh-CN" altLang="en-US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保护自己：</a:t>
            </a:r>
            <a:endParaRPr lang="en-AU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14" y="1825625"/>
            <a:ext cx="26951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1. </a:t>
            </a:r>
            <a:r>
              <a:rPr lang="zh-HK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停下</a:t>
            </a: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2. </a:t>
            </a:r>
            <a:r>
              <a:rPr lang="zh-HK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检查</a:t>
            </a: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3. </a:t>
            </a:r>
            <a:r>
              <a:rPr lang="zh-HK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保护</a:t>
            </a: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如果不确定，不要把</a:t>
            </a:r>
            <a:r>
              <a:rPr lang="zh-CN" altLang="en-US" sz="4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钱</a:t>
            </a: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或</a:t>
            </a:r>
            <a:r>
              <a:rPr lang="zh-CN" altLang="en-US" sz="4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个人信息</a:t>
            </a: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给任何人。</a:t>
            </a: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问问自己，这条信息或电话会不会是</a:t>
            </a:r>
            <a:r>
              <a:rPr lang="zh-CN" altLang="en-US" sz="4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假的</a:t>
            </a:r>
            <a:r>
              <a:rPr lang="en-AU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如果</a:t>
            </a:r>
            <a:r>
              <a:rPr lang="zh-CN" altLang="en-US" sz="4400" b="1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感觉不对劲</a:t>
            </a:r>
            <a:r>
              <a:rPr lang="zh-CN" altLang="en-US" sz="44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，要迅速行动。</a:t>
            </a:r>
            <a:endParaRPr lang="en-AU" sz="4400" dirty="0">
              <a:solidFill>
                <a:srgbClr val="0A239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7F206-B09D-BBB0-887F-7226A47D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b="1" dirty="0">
                <a:solidFill>
                  <a:srgbClr val="0A2391"/>
                </a:solidFill>
              </a:rPr>
              <a:t>什么是诈骗</a:t>
            </a:r>
            <a:r>
              <a:rPr lang="zh-CN" altLang="en-US" b="1" dirty="0">
                <a:solidFill>
                  <a:srgbClr val="0A2391"/>
                </a:solidFill>
              </a:rPr>
              <a:t>？</a:t>
            </a:r>
            <a:endParaRPr lang="en-AU" b="1" dirty="0">
              <a:solidFill>
                <a:srgbClr val="0A23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/>
          <a:lstStyle/>
          <a:p>
            <a:pPr marL="0" indent="0">
              <a:buNone/>
            </a:pPr>
            <a:r>
              <a:rPr lang="zh-HK" altLang="en-US" dirty="0">
                <a:solidFill>
                  <a:schemeClr val="bg1"/>
                </a:solidFill>
              </a:rPr>
              <a:t>诈骗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zh-CN" altLang="en-US" dirty="0">
                <a:solidFill>
                  <a:schemeClr val="bg1"/>
                </a:solidFill>
              </a:rPr>
              <a:t>由罪犯实施
 看起来像真的
 有可信的故事
 给你施压让你采取行动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838200" y="5219160"/>
            <a:ext cx="10515600" cy="108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dirty="0">
                <a:solidFill>
                  <a:srgbClr val="0A2391"/>
                </a:solidFill>
              </a:rPr>
              <a:t>诈骗不是</a:t>
            </a:r>
            <a:r>
              <a:rPr lang="zh-CN" altLang="en-US" dirty="0">
                <a:solidFill>
                  <a:srgbClr val="0A2391"/>
                </a:solidFill>
              </a:rPr>
              <a:t>：</a:t>
            </a:r>
            <a:endParaRPr lang="en-AU" dirty="0">
              <a:solidFill>
                <a:srgbClr val="0A2391"/>
              </a:solidFill>
            </a:endParaRPr>
          </a:p>
          <a:p>
            <a:pPr marL="0" indent="0" algn="ctr">
              <a:buNone/>
            </a:pP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zh-CN" altLang="en-US" sz="2000" dirty="0">
                <a:solidFill>
                  <a:srgbClr val="0A2391"/>
                </a:solidFill>
              </a:rPr>
              <a:t>电脑</a:t>
            </a:r>
            <a:r>
              <a:rPr lang="zh-HK" altLang="en-US" sz="2000" dirty="0">
                <a:solidFill>
                  <a:srgbClr val="0A239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黑客</a:t>
            </a:r>
            <a:r>
              <a:rPr lang="en-AU" sz="2000" dirty="0">
                <a:solidFill>
                  <a:srgbClr val="0A2391"/>
                </a:solidFill>
              </a:rPr>
              <a:t>  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zh-CN" altLang="en-US" sz="2000" dirty="0">
                <a:solidFill>
                  <a:srgbClr val="0A2391"/>
                </a:solidFill>
              </a:rPr>
              <a:t>不公平的合同条款</a:t>
            </a:r>
            <a:r>
              <a:rPr lang="en-AU" sz="2000" dirty="0">
                <a:solidFill>
                  <a:srgbClr val="0A2391"/>
                </a:solidFill>
              </a:rPr>
              <a:t>  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zh-CN" altLang="en-US" sz="2000" dirty="0">
                <a:solidFill>
                  <a:srgbClr val="0A2391"/>
                </a:solidFill>
              </a:rPr>
              <a:t>骚扰性营销手段</a:t>
            </a:r>
            <a:endParaRPr lang="en-AU" sz="20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5" y="1376313"/>
            <a:ext cx="10515600" cy="56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solidFill>
                  <a:srgbClr val="0A2391"/>
                </a:solidFill>
              </a:rPr>
              <a:t>当有人欺骗你以骗取钱财或个人信息时。</a:t>
            </a: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8000" dirty="0">
                <a:solidFill>
                  <a:srgbClr val="0A2391"/>
                </a:solidFill>
              </a:rPr>
              <a:t>如何</a:t>
            </a:r>
            <a:endParaRPr lang="en-AU" altLang="zh-CN" sz="80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zh-CN" altLang="en-US" sz="8000" b="1" dirty="0">
                <a:solidFill>
                  <a:srgbClr val="0A2391"/>
                </a:solidFill>
              </a:rPr>
              <a:t>识别并避免诈骗</a:t>
            </a:r>
            <a:r>
              <a:rPr lang="zh-CN" altLang="en-US" sz="8000" dirty="0">
                <a:solidFill>
                  <a:srgbClr val="0A2391"/>
                </a:solidFill>
              </a:rPr>
              <a:t>
</a:t>
            </a:r>
            <a:endParaRPr lang="en-AU" sz="80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18B54-2D8B-0B30-7446-9F46BFC37912}"/>
              </a:ext>
            </a:extLst>
          </p:cNvPr>
          <p:cNvSpPr txBox="1"/>
          <p:nvPr/>
        </p:nvSpPr>
        <p:spPr>
          <a:xfrm>
            <a:off x="559841" y="5761464"/>
            <a:ext cx="756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rgbClr val="121737"/>
                </a:solidFill>
              </a:rPr>
              <a:t>如何识别并避免诈骗：</a:t>
            </a:r>
            <a:endParaRPr lang="en-AU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solidFill>
                  <a:srgbClr val="121737"/>
                </a:solidFill>
              </a:rPr>
              <a:t>赚钱或省钱的机会</a:t>
            </a:r>
            <a:endParaRPr lang="en-AU" altLang="zh-CN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solidFill>
                  <a:srgbClr val="121737"/>
                </a:solidFill>
              </a:rPr>
              <a:t>悲伤的故事和求救</a:t>
            </a:r>
            <a:endParaRPr lang="en-AU" altLang="zh-CN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HK" altLang="en-US" b="1" dirty="0">
                <a:solidFill>
                  <a:srgbClr val="121737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链接与附件</a:t>
            </a:r>
            <a:endParaRPr lang="en-AU" altLang="zh-HK" b="1" dirty="0">
              <a:solidFill>
                <a:srgbClr val="121737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solidFill>
                  <a:srgbClr val="121737"/>
                </a:solidFill>
              </a:rPr>
              <a:t>给你压力让你迅速采取行动</a:t>
            </a:r>
            <a:endParaRPr lang="en-AU" altLang="zh-CN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solidFill>
                  <a:srgbClr val="121737"/>
                </a:solidFill>
              </a:rPr>
              <a:t>要求你以不寻常或特定方式付款</a:t>
            </a:r>
            <a:endParaRPr lang="en-AU" altLang="zh-CN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solidFill>
                  <a:srgbClr val="121737"/>
                </a:solidFill>
              </a:rPr>
              <a:t>要求你开设新账户或</a:t>
            </a:r>
            <a:r>
              <a:rPr lang="en-US" altLang="zh-CN" b="1" dirty="0">
                <a:solidFill>
                  <a:srgbClr val="121737"/>
                </a:solidFill>
              </a:rPr>
              <a:t>PayID</a:t>
            </a:r>
            <a:endParaRPr lang="en-AU" b="1" dirty="0">
              <a:solidFill>
                <a:srgbClr val="12173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D56E8-8736-30CC-7B12-BDEBAD63DD68}"/>
              </a:ext>
            </a:extLst>
          </p:cNvPr>
          <p:cNvSpPr txBox="1"/>
          <p:nvPr/>
        </p:nvSpPr>
        <p:spPr>
          <a:xfrm>
            <a:off x="559841" y="5761464"/>
            <a:ext cx="809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21737"/>
                </a:solidFill>
              </a:rPr>
              <a:t>改编自澳大利亚竞争与消费者委员会</a:t>
            </a:r>
            <a:r>
              <a:rPr lang="en-US" altLang="zh-CN" sz="1600" dirty="0">
                <a:solidFill>
                  <a:srgbClr val="121737"/>
                </a:solidFill>
              </a:rPr>
              <a:t>2024</a:t>
            </a:r>
            <a:r>
              <a:rPr lang="zh-CN" altLang="en-US" sz="1600" dirty="0">
                <a:solidFill>
                  <a:srgbClr val="121737"/>
                </a:solidFill>
              </a:rPr>
              <a:t>年出版的</a:t>
            </a:r>
            <a:r>
              <a:rPr lang="en-US" altLang="zh-CN" sz="1600" dirty="0">
                <a:solidFill>
                  <a:srgbClr val="121737"/>
                </a:solidFill>
              </a:rPr>
              <a:t>《</a:t>
            </a:r>
            <a:r>
              <a:rPr lang="zh-CN" altLang="en-US" sz="1600" dirty="0">
                <a:solidFill>
                  <a:srgbClr val="121737"/>
                </a:solidFill>
              </a:rPr>
              <a:t>防诈骗小黑皮书：如何识别并避免诈骗</a:t>
            </a:r>
            <a:r>
              <a:rPr lang="en-US" altLang="zh-CN" sz="1600" dirty="0">
                <a:solidFill>
                  <a:srgbClr val="121737"/>
                </a:solidFill>
              </a:rPr>
              <a:t>》</a:t>
            </a:r>
            <a:r>
              <a:rPr lang="zh-CN" altLang="en-US" sz="1600" dirty="0">
                <a:solidFill>
                  <a:srgbClr val="121737"/>
                </a:solidFill>
              </a:rPr>
              <a:t>，版权所有。澳大利亚联邦政府，许可证</a:t>
            </a:r>
            <a:r>
              <a:rPr lang="en-AU" sz="1600" dirty="0">
                <a:solidFill>
                  <a:srgbClr val="121737"/>
                </a:solidFill>
              </a:rPr>
              <a:t>CC BY 4.0</a:t>
            </a:r>
            <a:r>
              <a:rPr lang="zh-CN" altLang="en-US" sz="1600" dirty="0">
                <a:solidFill>
                  <a:srgbClr val="121737"/>
                </a:solidFill>
              </a:rPr>
              <a:t>。</a:t>
            </a:r>
            <a:endParaRPr lang="en-AU" sz="1600" dirty="0">
              <a:solidFill>
                <a:srgbClr val="12173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7C5BED-54A4-44C0-805C-43D0358E0A50}">
  <ds:schemaRefs>
    <ds:schemaRef ds:uri="2cc45243-29f6-4a1c-995b-35ed14ae441a"/>
    <ds:schemaRef ds:uri="5e5d6256-5200-4c34-82a9-8b0b259790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3144</Words>
  <Application>Microsoft Office PowerPoint</Application>
  <PresentationFormat>Widescreen</PresentationFormat>
  <Paragraphs>219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DengXian</vt:lpstr>
      <vt:lpstr>Kanit</vt:lpstr>
      <vt:lpstr>Aptos</vt:lpstr>
      <vt:lpstr>Aptos Display</vt:lpstr>
      <vt:lpstr>Arial</vt:lpstr>
      <vt:lpstr>Calibri</vt:lpstr>
      <vt:lpstr>Symbol</vt:lpstr>
      <vt:lpstr>Wingdings</vt:lpstr>
      <vt:lpstr>Office Theme</vt:lpstr>
      <vt:lpstr>1_DIP_blue</vt:lpstr>
      <vt:lpstr>DIP_white</vt:lpstr>
      <vt:lpstr>欢迎 社区冠军  对话：诈骗</vt:lpstr>
      <vt:lpstr>原住民国土致敬</vt:lpstr>
      <vt:lpstr>概述</vt:lpstr>
      <vt:lpstr>PowerPoint Presentation</vt:lpstr>
      <vt:lpstr>PowerPoint Presentation</vt:lpstr>
      <vt:lpstr>采取以下三个步骤保护自己：</vt:lpstr>
      <vt:lpstr>什么是诈骗？</vt:lpstr>
      <vt:lpstr>PowerPoint Presentation</vt:lpstr>
      <vt:lpstr>PowerPoint Presentation</vt:lpstr>
      <vt:lpstr>PowerPoint Presentation</vt:lpstr>
      <vt:lpstr>诈骗测试!</vt:lpstr>
      <vt:lpstr>诈骗测试！</vt:lpstr>
      <vt:lpstr>短信诈骗——更多例子！</vt:lpstr>
      <vt:lpstr>恋爱诈骗</vt:lpstr>
      <vt:lpstr>PowerPoint Presentation</vt:lpstr>
      <vt:lpstr>网络钓鱼诈骗</vt:lpstr>
      <vt:lpstr>PowerPoint Presentation</vt:lpstr>
      <vt:lpstr>PowerPoint Presentation</vt:lpstr>
      <vt:lpstr>PowerPoint Presentation</vt:lpstr>
      <vt:lpstr>创建虚假网站</vt:lpstr>
      <vt:lpstr>诈骗：在线赌博诈骗</vt:lpstr>
      <vt:lpstr>PowerPoint Presentation</vt:lpstr>
      <vt:lpstr>社交媒体分享</vt:lpstr>
      <vt:lpstr>集市诈骗——虚假广告</vt:lpstr>
      <vt:lpstr>PowerPoint Presentation</vt:lpstr>
      <vt:lpstr>PowerPoint Presentation</vt:lpstr>
      <vt:lpstr>保障网络安全的小贴士</vt:lpstr>
      <vt:lpstr>PowerPoint Presentation</vt:lpstr>
      <vt:lpstr>PowerPoint Presentation</vt:lpstr>
      <vt:lpstr>PowerPoint Presentation</vt:lpstr>
      <vt:lpstr>正在寻找数字技能培训？</vt:lpstr>
      <vt:lpstr>你想成为一位社区冠军吗？</vt:lpstr>
      <vt:lpstr>谢谢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Elliot Sawers</dc:creator>
  <cp:lastModifiedBy>Yan Cheng</cp:lastModifiedBy>
  <cp:revision>6</cp:revision>
  <cp:lastPrinted>2026-01-28T07:15:48Z</cp:lastPrinted>
  <dcterms:created xsi:type="dcterms:W3CDTF">2025-12-01T00:17:26Z</dcterms:created>
  <dcterms:modified xsi:type="dcterms:W3CDTF">2026-03-09T10:07:58Z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