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40"/>
  </p:notesMasterIdLst>
  <p:sldIdLst>
    <p:sldId id="276" r:id="rId7"/>
    <p:sldId id="257" r:id="rId8"/>
    <p:sldId id="516" r:id="rId9"/>
    <p:sldId id="267" r:id="rId10"/>
    <p:sldId id="517" r:id="rId11"/>
    <p:sldId id="518" r:id="rId12"/>
    <p:sldId id="519" r:id="rId13"/>
    <p:sldId id="262" r:id="rId14"/>
    <p:sldId id="508" r:id="rId15"/>
    <p:sldId id="263" r:id="rId16"/>
    <p:sldId id="485" r:id="rId17"/>
    <p:sldId id="504" r:id="rId18"/>
    <p:sldId id="441" r:id="rId19"/>
    <p:sldId id="499" r:id="rId20"/>
    <p:sldId id="264" r:id="rId21"/>
    <p:sldId id="498" r:id="rId22"/>
    <p:sldId id="265" r:id="rId23"/>
    <p:sldId id="507" r:id="rId24"/>
    <p:sldId id="266" r:id="rId25"/>
    <p:sldId id="497" r:id="rId26"/>
    <p:sldId id="509" r:id="rId27"/>
    <p:sldId id="273" r:id="rId28"/>
    <p:sldId id="524" r:id="rId29"/>
    <p:sldId id="525" r:id="rId30"/>
    <p:sldId id="268" r:id="rId31"/>
    <p:sldId id="520" r:id="rId32"/>
    <p:sldId id="383" r:id="rId33"/>
    <p:sldId id="269" r:id="rId34"/>
    <p:sldId id="270" r:id="rId35"/>
    <p:sldId id="272" r:id="rId36"/>
    <p:sldId id="522" r:id="rId37"/>
    <p:sldId id="523" r:id="rId38"/>
    <p:sldId id="514"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732DAA-4FB8-079B-C37F-B424301A7BEC}" name="Zeina Jamaleddine" initials="ZJ" userId="S::zeina@wacoss.org.au::efd4763c-cc18-471b-9b7f-8b9d017c5f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595959"/>
    <a:srgbClr val="0A2391"/>
    <a:srgbClr val="022091"/>
    <a:srgbClr val="FF742D"/>
    <a:srgbClr val="FFEB51"/>
    <a:srgbClr val="111536"/>
    <a:srgbClr val="134C91"/>
    <a:srgbClr val="121737"/>
    <a:srgbClr val="37C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83170-5A16-5937-7660-99332DA35129}" v="10" dt="2026-02-24T07:03:25.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27" autoAdjust="0"/>
  </p:normalViewPr>
  <p:slideViewPr>
    <p:cSldViewPr snapToGrid="0">
      <p:cViewPr>
        <p:scale>
          <a:sx n="75" d="100"/>
          <a:sy n="75" d="100"/>
        </p:scale>
        <p:origin x="191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9B003-F11A-4926-ABE9-5524A342D186}" type="doc">
      <dgm:prSet loTypeId="urn:microsoft.com/office/officeart/2005/8/layout/vList4" loCatId="list" qsTypeId="urn:microsoft.com/office/officeart/2005/8/quickstyle/simple2" qsCatId="simple" csTypeId="urn:microsoft.com/office/officeart/2005/8/colors/accent1_1" csCatId="accent1" phldr="1"/>
      <dgm:spPr/>
      <dgm:t>
        <a:bodyPr/>
        <a:lstStyle/>
        <a:p>
          <a:endParaRPr lang="ar"/>
        </a:p>
      </dgm:t>
    </dgm:pt>
    <dgm:pt modelId="{9D729D0D-47C2-4BFD-87D1-E1E9967249B2}">
      <dgm:prSet custT="1"/>
      <dgm:spPr/>
      <dgm:t>
        <a:bodyPr/>
        <a:lstStyle/>
        <a:p>
          <a:pPr algn="ctr" rtl="1"/>
          <a:r>
            <a:rPr lang="ar" sz="3200" b="0" i="0" u="none" baseline="0" dirty="0">
              <a:latin typeface="Arial" panose="020B0604020202020204" pitchFamily="34" charset="0"/>
              <a:ea typeface="Arial" panose="020B0604020202020204" pitchFamily="34" charset="0"/>
              <a:cs typeface="Arial" panose="020B0604020202020204" pitchFamily="34" charset="0"/>
            </a:rPr>
            <a:t>توخي الحذر من المكالمات الهاتفية المثيرة للشك.</a:t>
          </a:r>
          <a:endParaRPr lang="ar" sz="3200" dirty="0">
            <a:latin typeface="Arial" panose="020B0604020202020204" pitchFamily="34" charset="0"/>
            <a:cs typeface="Arial" panose="020B0604020202020204" pitchFamily="34" charset="0"/>
          </a:endParaRPr>
        </a:p>
      </dgm:t>
    </dgm:pt>
    <dgm:pt modelId="{7069163A-8172-4E3B-A3DD-D619991CD6FB}" type="parTrans" cxnId="{212F0088-EFF1-4678-A0FB-AC56A78DBFCE}">
      <dgm:prSet/>
      <dgm:spPr/>
      <dgm:t>
        <a:bodyPr/>
        <a:lstStyle/>
        <a:p>
          <a:endParaRPr lang="ar"/>
        </a:p>
      </dgm:t>
    </dgm:pt>
    <dgm:pt modelId="{BFF115A8-0660-49D7-AE06-A0BA5FE67A9A}" type="sibTrans" cxnId="{212F0088-EFF1-4678-A0FB-AC56A78DBFCE}">
      <dgm:prSet/>
      <dgm:spPr/>
      <dgm:t>
        <a:bodyPr/>
        <a:lstStyle/>
        <a:p>
          <a:endParaRPr lang="ar"/>
        </a:p>
      </dgm:t>
    </dgm:pt>
    <dgm:pt modelId="{A3E92916-4D93-4809-9225-15B3112F1074}">
      <dgm:prSet custT="1"/>
      <dgm:spPr/>
      <dgm:t>
        <a:bodyPr/>
        <a:lstStyle/>
        <a:p>
          <a:pPr algn="ctr" rtl="1"/>
          <a:r>
            <a:rPr lang="ar" sz="3200" b="0" i="0" u="none" baseline="0">
              <a:latin typeface="Arial" panose="020B0604020202020204" pitchFamily="34" charset="0"/>
              <a:ea typeface="Arial" panose="020B0604020202020204" pitchFamily="34" charset="0"/>
              <a:cs typeface="Arial" panose="020B0604020202020204" pitchFamily="34" charset="0"/>
            </a:rPr>
            <a:t>الانتباه للرسائل النصية التي تصلنا.</a:t>
          </a:r>
          <a:endParaRPr lang="ar" sz="3200">
            <a:latin typeface="Arial" panose="020B0604020202020204" pitchFamily="34" charset="0"/>
            <a:cs typeface="Arial" panose="020B0604020202020204" pitchFamily="34" charset="0"/>
          </a:endParaRPr>
        </a:p>
      </dgm:t>
    </dgm:pt>
    <dgm:pt modelId="{55B065AB-D5B8-4404-8E8D-941D60A2F689}" type="parTrans" cxnId="{9F0248D2-C037-4828-9283-C58EBF812CBD}">
      <dgm:prSet/>
      <dgm:spPr/>
      <dgm:t>
        <a:bodyPr/>
        <a:lstStyle/>
        <a:p>
          <a:endParaRPr lang="ar"/>
        </a:p>
      </dgm:t>
    </dgm:pt>
    <dgm:pt modelId="{5CAD5647-C600-42C6-A415-72A116D6E3AE}" type="sibTrans" cxnId="{9F0248D2-C037-4828-9283-C58EBF812CBD}">
      <dgm:prSet/>
      <dgm:spPr/>
      <dgm:t>
        <a:bodyPr/>
        <a:lstStyle/>
        <a:p>
          <a:endParaRPr lang="ar"/>
        </a:p>
      </dgm:t>
    </dgm:pt>
    <dgm:pt modelId="{F39BADAF-1865-446B-B930-307E213A64C4}">
      <dgm:prSet custT="1"/>
      <dgm:spPr/>
      <dgm:t>
        <a:bodyPr/>
        <a:lstStyle/>
        <a:p>
          <a:pPr algn="ctr" rtl="1"/>
          <a:r>
            <a:rPr lang="ar" sz="3200" b="0" i="0" u="none" baseline="0">
              <a:latin typeface="Arial" panose="020B0604020202020204" pitchFamily="34" charset="0"/>
              <a:ea typeface="Arial" panose="020B0604020202020204" pitchFamily="34" charset="0"/>
              <a:cs typeface="Arial" panose="020B0604020202020204" pitchFamily="34" charset="0"/>
            </a:rPr>
            <a:t>اختيار كلمات مرور قوية.</a:t>
          </a:r>
          <a:endParaRPr lang="ar" sz="3200">
            <a:latin typeface="Arial" panose="020B0604020202020204" pitchFamily="34" charset="0"/>
            <a:cs typeface="Arial" panose="020B0604020202020204" pitchFamily="34" charset="0"/>
          </a:endParaRPr>
        </a:p>
      </dgm:t>
    </dgm:pt>
    <dgm:pt modelId="{60F4F320-A8E8-4A6B-9B87-EE8687FBE509}" type="parTrans" cxnId="{EE347C78-EE3A-40AF-A354-14E622E82D40}">
      <dgm:prSet/>
      <dgm:spPr/>
      <dgm:t>
        <a:bodyPr/>
        <a:lstStyle/>
        <a:p>
          <a:endParaRPr lang="ar"/>
        </a:p>
      </dgm:t>
    </dgm:pt>
    <dgm:pt modelId="{430271A6-8CB8-4E84-A5E7-D64D0CD99995}" type="sibTrans" cxnId="{EE347C78-EE3A-40AF-A354-14E622E82D40}">
      <dgm:prSet/>
      <dgm:spPr/>
      <dgm:t>
        <a:bodyPr/>
        <a:lstStyle/>
        <a:p>
          <a:endParaRPr lang="ar"/>
        </a:p>
      </dgm:t>
    </dgm:pt>
    <dgm:pt modelId="{710092A0-59EF-47C4-BDA7-6B6096719E31}">
      <dgm:prSet custT="1"/>
      <dgm:spPr/>
      <dgm:t>
        <a:bodyPr/>
        <a:lstStyle/>
        <a:p>
          <a:pPr algn="ctr" rtl="1"/>
          <a:r>
            <a:rPr lang="ar" sz="3200" b="0" i="0" u="none" baseline="0">
              <a:latin typeface="Arial" panose="020B0604020202020204" pitchFamily="34" charset="0"/>
              <a:ea typeface="Arial" panose="020B0604020202020204" pitchFamily="34" charset="0"/>
              <a:cs typeface="Arial" panose="020B0604020202020204" pitchFamily="34" charset="0"/>
            </a:rPr>
            <a:t>توخي الحذر على منصات التواصل الاجتماعي.</a:t>
          </a:r>
          <a:endParaRPr lang="ar" sz="3200">
            <a:latin typeface="Arial" panose="020B0604020202020204" pitchFamily="34" charset="0"/>
            <a:cs typeface="Arial" panose="020B0604020202020204" pitchFamily="34" charset="0"/>
          </a:endParaRPr>
        </a:p>
      </dgm:t>
    </dgm:pt>
    <dgm:pt modelId="{73A1F630-F756-48E1-BA4A-238F24753C71}" type="parTrans" cxnId="{96762296-465D-4ACD-B5DB-1A44B3A1D956}">
      <dgm:prSet/>
      <dgm:spPr/>
      <dgm:t>
        <a:bodyPr/>
        <a:lstStyle/>
        <a:p>
          <a:endParaRPr lang="ar"/>
        </a:p>
      </dgm:t>
    </dgm:pt>
    <dgm:pt modelId="{FE925AFA-BA3B-47BB-8CAA-08AD9F6FCC51}" type="sibTrans" cxnId="{96762296-465D-4ACD-B5DB-1A44B3A1D956}">
      <dgm:prSet/>
      <dgm:spPr/>
      <dgm:t>
        <a:bodyPr/>
        <a:lstStyle/>
        <a:p>
          <a:endParaRPr lang="ar"/>
        </a:p>
      </dgm:t>
    </dgm:pt>
    <dgm:pt modelId="{DD2C6A6F-28C8-470E-961E-52D9A02ED6BB}">
      <dgm:prSet custT="1"/>
      <dgm:spPr/>
      <dgm:t>
        <a:bodyPr/>
        <a:lstStyle/>
        <a:p>
          <a:pPr algn="ctr" rtl="1"/>
          <a:r>
            <a:rPr lang="ar" sz="3200" b="0" i="0" u="none" baseline="0">
              <a:latin typeface="Arial" panose="020B0604020202020204" pitchFamily="34" charset="0"/>
              <a:ea typeface="Arial" panose="020B0604020202020204" pitchFamily="34" charset="0"/>
              <a:cs typeface="Arial" panose="020B0604020202020204" pitchFamily="34" charset="0"/>
            </a:rPr>
            <a:t>ثقوا بحدسكم!</a:t>
          </a:r>
          <a:endParaRPr lang="ar" sz="3200">
            <a:latin typeface="Arial" panose="020B0604020202020204" pitchFamily="34" charset="0"/>
            <a:cs typeface="Arial" panose="020B0604020202020204" pitchFamily="34" charset="0"/>
          </a:endParaRPr>
        </a:p>
      </dgm:t>
    </dgm:pt>
    <dgm:pt modelId="{B7037046-D50E-408C-9CB6-440793783D7B}" type="parTrans" cxnId="{456C2D0F-D707-436C-87FF-C76848904F26}">
      <dgm:prSet/>
      <dgm:spPr/>
      <dgm:t>
        <a:bodyPr/>
        <a:lstStyle/>
        <a:p>
          <a:endParaRPr lang="ar"/>
        </a:p>
      </dgm:t>
    </dgm:pt>
    <dgm:pt modelId="{2A93D2E0-ADEC-4B05-8F0E-6EDA2E493169}" type="sibTrans" cxnId="{456C2D0F-D707-436C-87FF-C76848904F26}">
      <dgm:prSet/>
      <dgm:spPr/>
      <dgm:t>
        <a:bodyPr/>
        <a:lstStyle/>
        <a:p>
          <a:endParaRPr lang="ar"/>
        </a:p>
      </dgm:t>
    </dgm:pt>
    <dgm:pt modelId="{6B30A877-3D2D-4D81-A6D6-53806CE9D42C}" type="pres">
      <dgm:prSet presAssocID="{4A99B003-F11A-4926-ABE9-5524A342D186}" presName="linear" presStyleCnt="0">
        <dgm:presLayoutVars>
          <dgm:dir/>
          <dgm:resizeHandles val="exact"/>
        </dgm:presLayoutVars>
      </dgm:prSet>
      <dgm:spPr/>
    </dgm:pt>
    <dgm:pt modelId="{46C73D1B-C4E4-4F41-BB72-EFD00FB02681}" type="pres">
      <dgm:prSet presAssocID="{9D729D0D-47C2-4BFD-87D1-E1E9967249B2}" presName="comp" presStyleCnt="0"/>
      <dgm:spPr/>
    </dgm:pt>
    <dgm:pt modelId="{54B023B5-32C1-4C05-9D7A-BB002CE7A04A}" type="pres">
      <dgm:prSet presAssocID="{9D729D0D-47C2-4BFD-87D1-E1E9967249B2}" presName="box" presStyleLbl="node1" presStyleIdx="0" presStyleCnt="5"/>
      <dgm:spPr/>
    </dgm:pt>
    <dgm:pt modelId="{BAEF3D1B-0756-42BC-9ED3-260E50F677D7}" type="pres">
      <dgm:prSet presAssocID="{9D729D0D-47C2-4BFD-87D1-E1E9967249B2}" presName="img" presStyleLbl="fgImgPlace1" presStyleIdx="0" presStyleCnt="5" custScaleX="320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A1FAEB8F-6297-4AD9-A507-6809AC537C9C}" type="pres">
      <dgm:prSet presAssocID="{9D729D0D-47C2-4BFD-87D1-E1E9967249B2}" presName="text" presStyleLbl="node1" presStyleIdx="0" presStyleCnt="5">
        <dgm:presLayoutVars>
          <dgm:bulletEnabled val="1"/>
        </dgm:presLayoutVars>
      </dgm:prSet>
      <dgm:spPr/>
    </dgm:pt>
    <dgm:pt modelId="{98D871C6-D197-4910-85ED-47823D08537B}" type="pres">
      <dgm:prSet presAssocID="{BFF115A8-0660-49D7-AE06-A0BA5FE67A9A}" presName="spacer" presStyleCnt="0"/>
      <dgm:spPr/>
    </dgm:pt>
    <dgm:pt modelId="{23795126-0012-4E83-AA03-CCE8F47F4103}" type="pres">
      <dgm:prSet presAssocID="{A3E92916-4D93-4809-9225-15B3112F1074}" presName="comp" presStyleCnt="0"/>
      <dgm:spPr/>
    </dgm:pt>
    <dgm:pt modelId="{178DC6FE-89D3-408B-88F2-20759E00DBBA}" type="pres">
      <dgm:prSet presAssocID="{A3E92916-4D93-4809-9225-15B3112F1074}" presName="box" presStyleLbl="node1" presStyleIdx="1" presStyleCnt="5"/>
      <dgm:spPr/>
    </dgm:pt>
    <dgm:pt modelId="{4B91D0AB-2730-4236-B748-6833ED4F4B54}" type="pres">
      <dgm:prSet presAssocID="{A3E92916-4D93-4809-9225-15B3112F1074}" presName="img" presStyleLbl="fgImgPlace1" presStyleIdx="1" presStyleCnt="5" custScaleX="3207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40307156-447F-425C-8EED-EE5D6D3CF711}" type="pres">
      <dgm:prSet presAssocID="{A3E92916-4D93-4809-9225-15B3112F1074}" presName="text" presStyleLbl="node1" presStyleIdx="1" presStyleCnt="5">
        <dgm:presLayoutVars>
          <dgm:bulletEnabled val="1"/>
        </dgm:presLayoutVars>
      </dgm:prSet>
      <dgm:spPr/>
    </dgm:pt>
    <dgm:pt modelId="{AB92D2E8-D83E-4C80-BC8E-88CC92859400}" type="pres">
      <dgm:prSet presAssocID="{5CAD5647-C600-42C6-A415-72A116D6E3AE}" presName="spacer" presStyleCnt="0"/>
      <dgm:spPr/>
    </dgm:pt>
    <dgm:pt modelId="{EE494D05-0880-44AC-99A2-680280E1AA1D}" type="pres">
      <dgm:prSet presAssocID="{F39BADAF-1865-446B-B930-307E213A64C4}" presName="comp" presStyleCnt="0"/>
      <dgm:spPr/>
    </dgm:pt>
    <dgm:pt modelId="{E95C95A0-DDDC-4ED8-8598-8C7F051A61FE}" type="pres">
      <dgm:prSet presAssocID="{F39BADAF-1865-446B-B930-307E213A64C4}" presName="box" presStyleLbl="node1" presStyleIdx="2" presStyleCnt="5"/>
      <dgm:spPr/>
    </dgm:pt>
    <dgm:pt modelId="{D60167EC-5ADC-4989-8E86-6F8C8F43C456}" type="pres">
      <dgm:prSet presAssocID="{F39BADAF-1865-446B-B930-307E213A64C4}" presName="img" presStyleLbl="fgImgPlace1" presStyleIdx="2" presStyleCnt="5" custScaleX="3207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4F07A2A5-2F95-456A-886C-337A473FF897}" type="pres">
      <dgm:prSet presAssocID="{F39BADAF-1865-446B-B930-307E213A64C4}" presName="text" presStyleLbl="node1" presStyleIdx="2" presStyleCnt="5">
        <dgm:presLayoutVars>
          <dgm:bulletEnabled val="1"/>
        </dgm:presLayoutVars>
      </dgm:prSet>
      <dgm:spPr/>
    </dgm:pt>
    <dgm:pt modelId="{6AE67088-242E-4E83-BF0B-78EDA1BF7E86}" type="pres">
      <dgm:prSet presAssocID="{430271A6-8CB8-4E84-A5E7-D64D0CD99995}" presName="spacer" presStyleCnt="0"/>
      <dgm:spPr/>
    </dgm:pt>
    <dgm:pt modelId="{98A3A676-C8D7-45BF-B92E-5E995045DB42}" type="pres">
      <dgm:prSet presAssocID="{710092A0-59EF-47C4-BDA7-6B6096719E31}" presName="comp" presStyleCnt="0"/>
      <dgm:spPr/>
    </dgm:pt>
    <dgm:pt modelId="{561811EC-775A-4496-82B1-CC3CAF5C205C}" type="pres">
      <dgm:prSet presAssocID="{710092A0-59EF-47C4-BDA7-6B6096719E31}" presName="box" presStyleLbl="node1" presStyleIdx="3" presStyleCnt="5"/>
      <dgm:spPr/>
    </dgm:pt>
    <dgm:pt modelId="{AA150A43-D475-41F6-A89D-BF4C2CEDBFCF}" type="pres">
      <dgm:prSet presAssocID="{710092A0-59EF-47C4-BDA7-6B6096719E31}" presName="img" presStyleLbl="fgImgPlace1" presStyleIdx="3" presStyleCnt="5" custScaleX="3207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cial Network"/>
        </a:ext>
      </dgm:extLst>
    </dgm:pt>
    <dgm:pt modelId="{7C2907B7-0FE2-4058-BA2B-F8D108246FDA}" type="pres">
      <dgm:prSet presAssocID="{710092A0-59EF-47C4-BDA7-6B6096719E31}" presName="text" presStyleLbl="node1" presStyleIdx="3" presStyleCnt="5">
        <dgm:presLayoutVars>
          <dgm:bulletEnabled val="1"/>
        </dgm:presLayoutVars>
      </dgm:prSet>
      <dgm:spPr/>
    </dgm:pt>
    <dgm:pt modelId="{D1A15192-D6E7-40F2-A577-5DA7C657F328}" type="pres">
      <dgm:prSet presAssocID="{FE925AFA-BA3B-47BB-8CAA-08AD9F6FCC51}" presName="spacer" presStyleCnt="0"/>
      <dgm:spPr/>
    </dgm:pt>
    <dgm:pt modelId="{66CB51E6-FC97-4CF6-A8EA-A4511991FC36}" type="pres">
      <dgm:prSet presAssocID="{DD2C6A6F-28C8-470E-961E-52D9A02ED6BB}" presName="comp" presStyleCnt="0"/>
      <dgm:spPr/>
    </dgm:pt>
    <dgm:pt modelId="{AD195CA1-41C9-4BA9-A9A4-CE7F787675A5}" type="pres">
      <dgm:prSet presAssocID="{DD2C6A6F-28C8-470E-961E-52D9A02ED6BB}" presName="box" presStyleLbl="node1" presStyleIdx="4" presStyleCnt="5" custLinFactNeighborX="5346" custLinFactNeighborY="369"/>
      <dgm:spPr/>
    </dgm:pt>
    <dgm:pt modelId="{C7BDB26F-B5AB-4320-89C5-6FC229AF8361}" type="pres">
      <dgm:prSet presAssocID="{DD2C6A6F-28C8-470E-961E-52D9A02ED6BB}" presName="img" presStyleLbl="fgImgPlace1" presStyleIdx="4" presStyleCnt="5" custScaleX="3207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mach"/>
        </a:ext>
      </dgm:extLst>
    </dgm:pt>
    <dgm:pt modelId="{4F434124-B19B-406A-B408-743127FB09F7}" type="pres">
      <dgm:prSet presAssocID="{DD2C6A6F-28C8-470E-961E-52D9A02ED6BB}" presName="text" presStyleLbl="node1" presStyleIdx="4" presStyleCnt="5">
        <dgm:presLayoutVars>
          <dgm:bulletEnabled val="1"/>
        </dgm:presLayoutVars>
      </dgm:prSet>
      <dgm:spPr/>
    </dgm:pt>
  </dgm:ptLst>
  <dgm:cxnLst>
    <dgm:cxn modelId="{456C2D0F-D707-436C-87FF-C76848904F26}" srcId="{4A99B003-F11A-4926-ABE9-5524A342D186}" destId="{DD2C6A6F-28C8-470E-961E-52D9A02ED6BB}" srcOrd="4" destOrd="0" parTransId="{B7037046-D50E-408C-9CB6-440793783D7B}" sibTransId="{2A93D2E0-ADEC-4B05-8F0E-6EDA2E493169}"/>
    <dgm:cxn modelId="{BDBC443D-657B-420B-8B1B-1D1738884DBE}" type="presOf" srcId="{A3E92916-4D93-4809-9225-15B3112F1074}" destId="{178DC6FE-89D3-408B-88F2-20759E00DBBA}" srcOrd="0" destOrd="0" presId="urn:microsoft.com/office/officeart/2005/8/layout/vList4"/>
    <dgm:cxn modelId="{50239644-7FD5-43F0-B523-F39EB45D7FD7}" type="presOf" srcId="{DD2C6A6F-28C8-470E-961E-52D9A02ED6BB}" destId="{AD195CA1-41C9-4BA9-A9A4-CE7F787675A5}" srcOrd="0" destOrd="0" presId="urn:microsoft.com/office/officeart/2005/8/layout/vList4"/>
    <dgm:cxn modelId="{EE347C78-EE3A-40AF-A354-14E622E82D40}" srcId="{4A99B003-F11A-4926-ABE9-5524A342D186}" destId="{F39BADAF-1865-446B-B930-307E213A64C4}" srcOrd="2" destOrd="0" parTransId="{60F4F320-A8E8-4A6B-9B87-EE8687FBE509}" sibTransId="{430271A6-8CB8-4E84-A5E7-D64D0CD99995}"/>
    <dgm:cxn modelId="{61EA815A-03E1-4032-BEAF-000F584B149D}" type="presOf" srcId="{710092A0-59EF-47C4-BDA7-6B6096719E31}" destId="{7C2907B7-0FE2-4058-BA2B-F8D108246FDA}" srcOrd="1" destOrd="0" presId="urn:microsoft.com/office/officeart/2005/8/layout/vList4"/>
    <dgm:cxn modelId="{212F0088-EFF1-4678-A0FB-AC56A78DBFCE}" srcId="{4A99B003-F11A-4926-ABE9-5524A342D186}" destId="{9D729D0D-47C2-4BFD-87D1-E1E9967249B2}" srcOrd="0" destOrd="0" parTransId="{7069163A-8172-4E3B-A3DD-D619991CD6FB}" sibTransId="{BFF115A8-0660-49D7-AE06-A0BA5FE67A9A}"/>
    <dgm:cxn modelId="{96762296-465D-4ACD-B5DB-1A44B3A1D956}" srcId="{4A99B003-F11A-4926-ABE9-5524A342D186}" destId="{710092A0-59EF-47C4-BDA7-6B6096719E31}" srcOrd="3" destOrd="0" parTransId="{73A1F630-F756-48E1-BA4A-238F24753C71}" sibTransId="{FE925AFA-BA3B-47BB-8CAA-08AD9F6FCC51}"/>
    <dgm:cxn modelId="{F82FB79F-0A1F-4E34-BEB4-DCDD6E8D317B}" type="presOf" srcId="{F39BADAF-1865-446B-B930-307E213A64C4}" destId="{E95C95A0-DDDC-4ED8-8598-8C7F051A61FE}" srcOrd="0" destOrd="0" presId="urn:microsoft.com/office/officeart/2005/8/layout/vList4"/>
    <dgm:cxn modelId="{93DEE2C4-5016-43BF-B151-F2AF137DC350}" type="presOf" srcId="{9D729D0D-47C2-4BFD-87D1-E1E9967249B2}" destId="{54B023B5-32C1-4C05-9D7A-BB002CE7A04A}" srcOrd="0" destOrd="0" presId="urn:microsoft.com/office/officeart/2005/8/layout/vList4"/>
    <dgm:cxn modelId="{879135D0-5D8D-4210-A0BE-0062E5F4D57B}" type="presOf" srcId="{710092A0-59EF-47C4-BDA7-6B6096719E31}" destId="{561811EC-775A-4496-82B1-CC3CAF5C205C}" srcOrd="0" destOrd="0" presId="urn:microsoft.com/office/officeart/2005/8/layout/vList4"/>
    <dgm:cxn modelId="{C154E4D1-D112-44F4-B5AD-1969AF38FACD}" type="presOf" srcId="{4A99B003-F11A-4926-ABE9-5524A342D186}" destId="{6B30A877-3D2D-4D81-A6D6-53806CE9D42C}" srcOrd="0" destOrd="0" presId="urn:microsoft.com/office/officeart/2005/8/layout/vList4"/>
    <dgm:cxn modelId="{9F0248D2-C037-4828-9283-C58EBF812CBD}" srcId="{4A99B003-F11A-4926-ABE9-5524A342D186}" destId="{A3E92916-4D93-4809-9225-15B3112F1074}" srcOrd="1" destOrd="0" parTransId="{55B065AB-D5B8-4404-8E8D-941D60A2F689}" sibTransId="{5CAD5647-C600-42C6-A415-72A116D6E3AE}"/>
    <dgm:cxn modelId="{609C03DB-1F83-4239-A90E-8AC947ED4F5D}" type="presOf" srcId="{A3E92916-4D93-4809-9225-15B3112F1074}" destId="{40307156-447F-425C-8EED-EE5D6D3CF711}" srcOrd="1" destOrd="0" presId="urn:microsoft.com/office/officeart/2005/8/layout/vList4"/>
    <dgm:cxn modelId="{A2687FDB-7C06-49BF-A4E4-751C935AA549}" type="presOf" srcId="{9D729D0D-47C2-4BFD-87D1-E1E9967249B2}" destId="{A1FAEB8F-6297-4AD9-A507-6809AC537C9C}" srcOrd="1" destOrd="0" presId="urn:microsoft.com/office/officeart/2005/8/layout/vList4"/>
    <dgm:cxn modelId="{583758E5-3797-49A4-A0A0-25090C6E23BA}" type="presOf" srcId="{F39BADAF-1865-446B-B930-307E213A64C4}" destId="{4F07A2A5-2F95-456A-886C-337A473FF897}" srcOrd="1" destOrd="0" presId="urn:microsoft.com/office/officeart/2005/8/layout/vList4"/>
    <dgm:cxn modelId="{CA3BAAEB-88F8-4400-B126-F917EB1DB58C}" type="presOf" srcId="{DD2C6A6F-28C8-470E-961E-52D9A02ED6BB}" destId="{4F434124-B19B-406A-B408-743127FB09F7}" srcOrd="1" destOrd="0" presId="urn:microsoft.com/office/officeart/2005/8/layout/vList4"/>
    <dgm:cxn modelId="{F4083722-7E2D-46D6-BB8D-F9165E23E7DE}" type="presParOf" srcId="{6B30A877-3D2D-4D81-A6D6-53806CE9D42C}" destId="{46C73D1B-C4E4-4F41-BB72-EFD00FB02681}" srcOrd="0" destOrd="0" presId="urn:microsoft.com/office/officeart/2005/8/layout/vList4"/>
    <dgm:cxn modelId="{79D44D79-4D01-492E-B716-4A60B0420A71}" type="presParOf" srcId="{46C73D1B-C4E4-4F41-BB72-EFD00FB02681}" destId="{54B023B5-32C1-4C05-9D7A-BB002CE7A04A}" srcOrd="0" destOrd="0" presId="urn:microsoft.com/office/officeart/2005/8/layout/vList4"/>
    <dgm:cxn modelId="{E3481E3C-1E63-4FF9-9844-C06E8E04B30B}" type="presParOf" srcId="{46C73D1B-C4E4-4F41-BB72-EFD00FB02681}" destId="{BAEF3D1B-0756-42BC-9ED3-260E50F677D7}" srcOrd="1" destOrd="0" presId="urn:microsoft.com/office/officeart/2005/8/layout/vList4"/>
    <dgm:cxn modelId="{8FF0EC34-4196-45D7-9D34-A8E27293CCFC}" type="presParOf" srcId="{46C73D1B-C4E4-4F41-BB72-EFD00FB02681}" destId="{A1FAEB8F-6297-4AD9-A507-6809AC537C9C}" srcOrd="2" destOrd="0" presId="urn:microsoft.com/office/officeart/2005/8/layout/vList4"/>
    <dgm:cxn modelId="{4B535F63-019B-4834-8AF4-A8EDE75842E9}" type="presParOf" srcId="{6B30A877-3D2D-4D81-A6D6-53806CE9D42C}" destId="{98D871C6-D197-4910-85ED-47823D08537B}" srcOrd="1" destOrd="0" presId="urn:microsoft.com/office/officeart/2005/8/layout/vList4"/>
    <dgm:cxn modelId="{A84051E9-E325-48C2-944C-C6EFDADAB577}" type="presParOf" srcId="{6B30A877-3D2D-4D81-A6D6-53806CE9D42C}" destId="{23795126-0012-4E83-AA03-CCE8F47F4103}" srcOrd="2" destOrd="0" presId="urn:microsoft.com/office/officeart/2005/8/layout/vList4"/>
    <dgm:cxn modelId="{EA177640-B57A-484A-9955-CA7AEF90A98C}" type="presParOf" srcId="{23795126-0012-4E83-AA03-CCE8F47F4103}" destId="{178DC6FE-89D3-408B-88F2-20759E00DBBA}" srcOrd="0" destOrd="0" presId="urn:microsoft.com/office/officeart/2005/8/layout/vList4"/>
    <dgm:cxn modelId="{230388B4-4589-449C-8278-83379343DC29}" type="presParOf" srcId="{23795126-0012-4E83-AA03-CCE8F47F4103}" destId="{4B91D0AB-2730-4236-B748-6833ED4F4B54}" srcOrd="1" destOrd="0" presId="urn:microsoft.com/office/officeart/2005/8/layout/vList4"/>
    <dgm:cxn modelId="{37E32F1A-2A3F-4A8E-B6F2-5406D89691A3}" type="presParOf" srcId="{23795126-0012-4E83-AA03-CCE8F47F4103}" destId="{40307156-447F-425C-8EED-EE5D6D3CF711}" srcOrd="2" destOrd="0" presId="urn:microsoft.com/office/officeart/2005/8/layout/vList4"/>
    <dgm:cxn modelId="{9638A7BD-B532-4196-9FFF-032F8685220A}" type="presParOf" srcId="{6B30A877-3D2D-4D81-A6D6-53806CE9D42C}" destId="{AB92D2E8-D83E-4C80-BC8E-88CC92859400}" srcOrd="3" destOrd="0" presId="urn:microsoft.com/office/officeart/2005/8/layout/vList4"/>
    <dgm:cxn modelId="{B481CEEA-386F-4443-8A33-33C3A9FA27F5}" type="presParOf" srcId="{6B30A877-3D2D-4D81-A6D6-53806CE9D42C}" destId="{EE494D05-0880-44AC-99A2-680280E1AA1D}" srcOrd="4" destOrd="0" presId="urn:microsoft.com/office/officeart/2005/8/layout/vList4"/>
    <dgm:cxn modelId="{44363D4C-63CF-4E6D-952F-5C82443E69E1}" type="presParOf" srcId="{EE494D05-0880-44AC-99A2-680280E1AA1D}" destId="{E95C95A0-DDDC-4ED8-8598-8C7F051A61FE}" srcOrd="0" destOrd="0" presId="urn:microsoft.com/office/officeart/2005/8/layout/vList4"/>
    <dgm:cxn modelId="{05437DF2-F88E-4034-AD35-7A41BC61E67C}" type="presParOf" srcId="{EE494D05-0880-44AC-99A2-680280E1AA1D}" destId="{D60167EC-5ADC-4989-8E86-6F8C8F43C456}" srcOrd="1" destOrd="0" presId="urn:microsoft.com/office/officeart/2005/8/layout/vList4"/>
    <dgm:cxn modelId="{87061950-C7E3-45FC-ADF1-B23F0C0C0F57}" type="presParOf" srcId="{EE494D05-0880-44AC-99A2-680280E1AA1D}" destId="{4F07A2A5-2F95-456A-886C-337A473FF897}" srcOrd="2" destOrd="0" presId="urn:microsoft.com/office/officeart/2005/8/layout/vList4"/>
    <dgm:cxn modelId="{0727E3DD-FC9F-4A08-B366-D56A7197A52B}" type="presParOf" srcId="{6B30A877-3D2D-4D81-A6D6-53806CE9D42C}" destId="{6AE67088-242E-4E83-BF0B-78EDA1BF7E86}" srcOrd="5" destOrd="0" presId="urn:microsoft.com/office/officeart/2005/8/layout/vList4"/>
    <dgm:cxn modelId="{CCF3072C-D738-49D3-89A2-B876434B7BB4}" type="presParOf" srcId="{6B30A877-3D2D-4D81-A6D6-53806CE9D42C}" destId="{98A3A676-C8D7-45BF-B92E-5E995045DB42}" srcOrd="6" destOrd="0" presId="urn:microsoft.com/office/officeart/2005/8/layout/vList4"/>
    <dgm:cxn modelId="{128789A2-0715-4E71-B113-F351F6716599}" type="presParOf" srcId="{98A3A676-C8D7-45BF-B92E-5E995045DB42}" destId="{561811EC-775A-4496-82B1-CC3CAF5C205C}" srcOrd="0" destOrd="0" presId="urn:microsoft.com/office/officeart/2005/8/layout/vList4"/>
    <dgm:cxn modelId="{0087BD09-E0B4-44F3-9860-2648107E8617}" type="presParOf" srcId="{98A3A676-C8D7-45BF-B92E-5E995045DB42}" destId="{AA150A43-D475-41F6-A89D-BF4C2CEDBFCF}" srcOrd="1" destOrd="0" presId="urn:microsoft.com/office/officeart/2005/8/layout/vList4"/>
    <dgm:cxn modelId="{3498063B-A76A-43BC-992D-800CB8925963}" type="presParOf" srcId="{98A3A676-C8D7-45BF-B92E-5E995045DB42}" destId="{7C2907B7-0FE2-4058-BA2B-F8D108246FDA}" srcOrd="2" destOrd="0" presId="urn:microsoft.com/office/officeart/2005/8/layout/vList4"/>
    <dgm:cxn modelId="{DF87AC33-523A-4328-81A6-E87745673334}" type="presParOf" srcId="{6B30A877-3D2D-4D81-A6D6-53806CE9D42C}" destId="{D1A15192-D6E7-40F2-A577-5DA7C657F328}" srcOrd="7" destOrd="0" presId="urn:microsoft.com/office/officeart/2005/8/layout/vList4"/>
    <dgm:cxn modelId="{47304C6E-7E84-4BED-92D5-BBEC1C7AF990}" type="presParOf" srcId="{6B30A877-3D2D-4D81-A6D6-53806CE9D42C}" destId="{66CB51E6-FC97-4CF6-A8EA-A4511991FC36}" srcOrd="8" destOrd="0" presId="urn:microsoft.com/office/officeart/2005/8/layout/vList4"/>
    <dgm:cxn modelId="{43FAE5A2-5161-45FB-AD62-4EF7D7001687}" type="presParOf" srcId="{66CB51E6-FC97-4CF6-A8EA-A4511991FC36}" destId="{AD195CA1-41C9-4BA9-A9A4-CE7F787675A5}" srcOrd="0" destOrd="0" presId="urn:microsoft.com/office/officeart/2005/8/layout/vList4"/>
    <dgm:cxn modelId="{52FE02FD-97F6-4AF9-970F-A0581919194D}" type="presParOf" srcId="{66CB51E6-FC97-4CF6-A8EA-A4511991FC36}" destId="{C7BDB26F-B5AB-4320-89C5-6FC229AF8361}" srcOrd="1" destOrd="0" presId="urn:microsoft.com/office/officeart/2005/8/layout/vList4"/>
    <dgm:cxn modelId="{A0A68653-8B8E-454B-85CF-4F1A943394AB}" type="presParOf" srcId="{66CB51E6-FC97-4CF6-A8EA-A4511991FC36}" destId="{4F434124-B19B-406A-B408-743127FB09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023B5-32C1-4C05-9D7A-BB002CE7A04A}">
      <dsp:nvSpPr>
        <dsp:cNvPr id="0" name=""/>
        <dsp:cNvSpPr/>
      </dsp:nvSpPr>
      <dsp:spPr>
        <a:xfrm>
          <a:off x="0" y="0"/>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 sz="3200" b="0" i="0" u="none" kern="1200" baseline="0" dirty="0">
              <a:latin typeface="Arial" panose="020B0604020202020204" pitchFamily="34" charset="0"/>
              <a:ea typeface="Arial" panose="020B0604020202020204" pitchFamily="34" charset="0"/>
              <a:cs typeface="Arial" panose="020B0604020202020204" pitchFamily="34" charset="0"/>
            </a:rPr>
            <a:t>توخي الحذر من المكالمات الهاتفية المثيرة للشك.</a:t>
          </a:r>
          <a:endParaRPr lang="ar" sz="3200" kern="1200" dirty="0">
            <a:latin typeface="Arial" panose="020B0604020202020204" pitchFamily="34" charset="0"/>
            <a:cs typeface="Arial" panose="020B0604020202020204" pitchFamily="34" charset="0"/>
          </a:endParaRPr>
        </a:p>
      </dsp:txBody>
      <dsp:txXfrm>
        <a:off x="2066063" y="0"/>
        <a:ext cx="7801509" cy="925490"/>
      </dsp:txXfrm>
    </dsp:sp>
    <dsp:sp modelId="{BAEF3D1B-0756-42BC-9ED3-260E50F677D7}">
      <dsp:nvSpPr>
        <dsp:cNvPr id="0" name=""/>
        <dsp:cNvSpPr/>
      </dsp:nvSpPr>
      <dsp:spPr>
        <a:xfrm>
          <a:off x="762843" y="92549"/>
          <a:ext cx="632925" cy="74039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178DC6FE-89D3-408B-88F2-20759E00DBBA}">
      <dsp:nvSpPr>
        <dsp:cNvPr id="0" name=""/>
        <dsp:cNvSpPr/>
      </dsp:nvSpPr>
      <dsp:spPr>
        <a:xfrm>
          <a:off x="0" y="1018039"/>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 sz="3200" b="0" i="0" u="none" kern="1200" baseline="0">
              <a:latin typeface="Arial" panose="020B0604020202020204" pitchFamily="34" charset="0"/>
              <a:ea typeface="Arial" panose="020B0604020202020204" pitchFamily="34" charset="0"/>
              <a:cs typeface="Arial" panose="020B0604020202020204" pitchFamily="34" charset="0"/>
            </a:rPr>
            <a:t>الانتباه للرسائل النصية التي تصلنا.</a:t>
          </a:r>
          <a:endParaRPr lang="ar" sz="3200" kern="1200">
            <a:latin typeface="Arial" panose="020B0604020202020204" pitchFamily="34" charset="0"/>
            <a:cs typeface="Arial" panose="020B0604020202020204" pitchFamily="34" charset="0"/>
          </a:endParaRPr>
        </a:p>
      </dsp:txBody>
      <dsp:txXfrm>
        <a:off x="2066063" y="1018039"/>
        <a:ext cx="7801509" cy="925490"/>
      </dsp:txXfrm>
    </dsp:sp>
    <dsp:sp modelId="{4B91D0AB-2730-4236-B748-6833ED4F4B54}">
      <dsp:nvSpPr>
        <dsp:cNvPr id="0" name=""/>
        <dsp:cNvSpPr/>
      </dsp:nvSpPr>
      <dsp:spPr>
        <a:xfrm>
          <a:off x="762843" y="1110588"/>
          <a:ext cx="632925" cy="740392"/>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E95C95A0-DDDC-4ED8-8598-8C7F051A61FE}">
      <dsp:nvSpPr>
        <dsp:cNvPr id="0" name=""/>
        <dsp:cNvSpPr/>
      </dsp:nvSpPr>
      <dsp:spPr>
        <a:xfrm>
          <a:off x="0" y="2036078"/>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 sz="3200" b="0" i="0" u="none" kern="1200" baseline="0">
              <a:latin typeface="Arial" panose="020B0604020202020204" pitchFamily="34" charset="0"/>
              <a:ea typeface="Arial" panose="020B0604020202020204" pitchFamily="34" charset="0"/>
              <a:cs typeface="Arial" panose="020B0604020202020204" pitchFamily="34" charset="0"/>
            </a:rPr>
            <a:t>اختيار كلمات مرور قوية.</a:t>
          </a:r>
          <a:endParaRPr lang="ar" sz="3200" kern="1200">
            <a:latin typeface="Arial" panose="020B0604020202020204" pitchFamily="34" charset="0"/>
            <a:cs typeface="Arial" panose="020B0604020202020204" pitchFamily="34" charset="0"/>
          </a:endParaRPr>
        </a:p>
      </dsp:txBody>
      <dsp:txXfrm>
        <a:off x="2066063" y="2036078"/>
        <a:ext cx="7801509" cy="925490"/>
      </dsp:txXfrm>
    </dsp:sp>
    <dsp:sp modelId="{D60167EC-5ADC-4989-8E86-6F8C8F43C456}">
      <dsp:nvSpPr>
        <dsp:cNvPr id="0" name=""/>
        <dsp:cNvSpPr/>
      </dsp:nvSpPr>
      <dsp:spPr>
        <a:xfrm>
          <a:off x="762843" y="2128627"/>
          <a:ext cx="632925" cy="74039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561811EC-775A-4496-82B1-CC3CAF5C205C}">
      <dsp:nvSpPr>
        <dsp:cNvPr id="0" name=""/>
        <dsp:cNvSpPr/>
      </dsp:nvSpPr>
      <dsp:spPr>
        <a:xfrm>
          <a:off x="0" y="3054117"/>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 sz="3200" b="0" i="0" u="none" kern="1200" baseline="0">
              <a:latin typeface="Arial" panose="020B0604020202020204" pitchFamily="34" charset="0"/>
              <a:ea typeface="Arial" panose="020B0604020202020204" pitchFamily="34" charset="0"/>
              <a:cs typeface="Arial" panose="020B0604020202020204" pitchFamily="34" charset="0"/>
            </a:rPr>
            <a:t>توخي الحذر على منصات التواصل الاجتماعي.</a:t>
          </a:r>
          <a:endParaRPr lang="ar" sz="3200" kern="1200">
            <a:latin typeface="Arial" panose="020B0604020202020204" pitchFamily="34" charset="0"/>
            <a:cs typeface="Arial" panose="020B0604020202020204" pitchFamily="34" charset="0"/>
          </a:endParaRPr>
        </a:p>
      </dsp:txBody>
      <dsp:txXfrm>
        <a:off x="2066063" y="3054117"/>
        <a:ext cx="7801509" cy="925490"/>
      </dsp:txXfrm>
    </dsp:sp>
    <dsp:sp modelId="{AA150A43-D475-41F6-A89D-BF4C2CEDBFCF}">
      <dsp:nvSpPr>
        <dsp:cNvPr id="0" name=""/>
        <dsp:cNvSpPr/>
      </dsp:nvSpPr>
      <dsp:spPr>
        <a:xfrm>
          <a:off x="762843" y="3146666"/>
          <a:ext cx="632925" cy="740392"/>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AD195CA1-41C9-4BA9-A9A4-CE7F787675A5}">
      <dsp:nvSpPr>
        <dsp:cNvPr id="0" name=""/>
        <dsp:cNvSpPr/>
      </dsp:nvSpPr>
      <dsp:spPr>
        <a:xfrm>
          <a:off x="0" y="4075571"/>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 sz="3200" b="0" i="0" u="none" kern="1200" baseline="0">
              <a:latin typeface="Arial" panose="020B0604020202020204" pitchFamily="34" charset="0"/>
              <a:ea typeface="Arial" panose="020B0604020202020204" pitchFamily="34" charset="0"/>
              <a:cs typeface="Arial" panose="020B0604020202020204" pitchFamily="34" charset="0"/>
            </a:rPr>
            <a:t>ثقوا بحدسكم!</a:t>
          </a:r>
          <a:endParaRPr lang="ar" sz="3200" kern="1200">
            <a:latin typeface="Arial" panose="020B0604020202020204" pitchFamily="34" charset="0"/>
            <a:cs typeface="Arial" panose="020B0604020202020204" pitchFamily="34" charset="0"/>
          </a:endParaRPr>
        </a:p>
      </dsp:txBody>
      <dsp:txXfrm>
        <a:off x="2066063" y="4075571"/>
        <a:ext cx="7801509" cy="925490"/>
      </dsp:txXfrm>
    </dsp:sp>
    <dsp:sp modelId="{C7BDB26F-B5AB-4320-89C5-6FC229AF8361}">
      <dsp:nvSpPr>
        <dsp:cNvPr id="0" name=""/>
        <dsp:cNvSpPr/>
      </dsp:nvSpPr>
      <dsp:spPr>
        <a:xfrm>
          <a:off x="762843" y="4164705"/>
          <a:ext cx="632925" cy="740392"/>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200"/>
            </a:lvl1pPr>
          </a:lstStyle>
          <a:p>
            <a:fld id="{8F14CBD7-D9A9-47B8-A6CD-9C9EE0D1FB57}" type="datetimeFigureOut">
              <a:rPr lang="en-AU" smtClean="0"/>
              <a:t>9/03/2026</a:t>
            </a:fld>
            <a:endParaRPr lang="en-AU"/>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5558" tIns="47779" rIns="95558" bIns="47779"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5558" tIns="47779" rIns="95558" bIns="47779"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5558" tIns="47779" rIns="95558" bIns="47779" rtlCol="0" anchor="b"/>
          <a:lstStyle>
            <a:lvl1pPr algn="r">
              <a:defRPr sz="1200"/>
            </a:lvl1pPr>
          </a:lstStyle>
          <a:p>
            <a:fld id="{86B52AB3-E29D-49C7-B415-D601D59D8F61}" type="slidenum">
              <a:rPr lang="en-AU" smtClean="0"/>
              <a:t>‹#›</a:t>
            </a:fld>
            <a:endParaRPr lang="en-AU"/>
          </a:p>
        </p:txBody>
      </p:sp>
    </p:spTree>
    <p:extLst>
      <p:ext uri="{BB962C8B-B14F-4D97-AF65-F5344CB8AC3E}">
        <p14:creationId xmlns:p14="http://schemas.microsoft.com/office/powerpoint/2010/main" val="3520593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ar"/>
          </a:p>
        </p:txBody>
      </p:sp>
      <p:sp>
        <p:nvSpPr>
          <p:cNvPr id="3" name="Notes Placeholder 2"/>
          <p:cNvSpPr>
            <a:spLocks noGrp="1"/>
          </p:cNvSpPr>
          <p:nvPr>
            <p:ph type="body" idx="1"/>
          </p:nvPr>
        </p:nvSpPr>
        <p:spPr/>
        <p:txBody>
          <a:bodyPr/>
          <a:lstStyle/>
          <a:p>
            <a:endParaRPr lang="ar"/>
          </a:p>
        </p:txBody>
      </p:sp>
      <p:sp>
        <p:nvSpPr>
          <p:cNvPr id="5" name="Date Placeholder 4">
            <a:extLst>
              <a:ext uri="{FF2B5EF4-FFF2-40B4-BE49-F238E27FC236}">
                <a16:creationId xmlns:a16="http://schemas.microsoft.com/office/drawing/2014/main" id="{FA7D249F-376C-1ECD-3EE6-F8F53C055064}"/>
              </a:ext>
            </a:extLst>
          </p:cNvPr>
          <p:cNvSpPr>
            <a:spLocks noGrp="1"/>
          </p:cNvSpPr>
          <p:nvPr>
            <p:ph type="dt" idx="1"/>
          </p:nvPr>
        </p:nvSpPr>
        <p:spPr/>
        <p:txBody>
          <a:bodyPr/>
          <a:lstStyle/>
          <a:p>
            <a:pPr algn="r" defTabSz="955579" rtl="1">
              <a:defRPr/>
            </a:pPr>
            <a:endParaRPr lang="ar" sz="1800">
              <a:solidFill>
                <a:prstClr val="black"/>
              </a:solidFill>
              <a:latin typeface="Calibri" panose="020F0502020204030204"/>
            </a:endParaRPr>
          </a:p>
        </p:txBody>
      </p:sp>
      <p:sp>
        <p:nvSpPr>
          <p:cNvPr id="6" name="Footer Placeholder 5">
            <a:extLst>
              <a:ext uri="{FF2B5EF4-FFF2-40B4-BE49-F238E27FC236}">
                <a16:creationId xmlns:a16="http://schemas.microsoft.com/office/drawing/2014/main" id="{812BCD43-6559-2138-2AF6-E411CB1A6EF7}"/>
              </a:ext>
            </a:extLst>
          </p:cNvPr>
          <p:cNvSpPr>
            <a:spLocks noGrp="1"/>
          </p:cNvSpPr>
          <p:nvPr>
            <p:ph type="ftr" sz="quarter" idx="4"/>
          </p:nvPr>
        </p:nvSpPr>
        <p:spPr/>
        <p:txBody>
          <a:bodyPr/>
          <a:lstStyle/>
          <a:p>
            <a:pPr algn="r" defTabSz="955579" rtl="1">
              <a:defRPr/>
            </a:pPr>
            <a:endParaRPr lang="ar" sz="1800">
              <a:solidFill>
                <a:prstClr val="black"/>
              </a:solidFill>
              <a:latin typeface="Calibri" panose="020F0502020204030204"/>
            </a:endParaRPr>
          </a:p>
        </p:txBody>
      </p:sp>
    </p:spTree>
    <p:extLst>
      <p:ext uri="{BB962C8B-B14F-4D97-AF65-F5344CB8AC3E}">
        <p14:creationId xmlns:p14="http://schemas.microsoft.com/office/powerpoint/2010/main" val="186125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10</a:t>
            </a:fld>
            <a:endParaRPr lang="ar"/>
          </a:p>
        </p:txBody>
      </p:sp>
    </p:spTree>
    <p:extLst>
      <p:ext uri="{BB962C8B-B14F-4D97-AF65-F5344CB8AC3E}">
        <p14:creationId xmlns:p14="http://schemas.microsoft.com/office/powerpoint/2010/main" val="337839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592138"/>
            <a:ext cx="9350375" cy="5260975"/>
          </a:xfrm>
        </p:spPr>
        <p:txBody>
          <a:bodyPr/>
          <a:lstStyle/>
          <a:p>
            <a:endParaRPr lang="ar"/>
          </a:p>
        </p:txBody>
      </p:sp>
      <p:sp>
        <p:nvSpPr>
          <p:cNvPr id="3" name="Notes Placeholder 2"/>
          <p:cNvSpPr>
            <a:spLocks noGrp="1"/>
          </p:cNvSpPr>
          <p:nvPr>
            <p:ph type="body" idx="1"/>
          </p:nvPr>
        </p:nvSpPr>
        <p:spPr>
          <a:xfrm>
            <a:off x="983932" y="6383469"/>
            <a:ext cx="7871456" cy="6136389"/>
          </a:xfrm>
        </p:spPr>
        <p:txBody>
          <a:bodyPr/>
          <a:lstStyle/>
          <a:p>
            <a:pPr algn="r" rtl="1"/>
            <a:r>
              <a:rPr lang="ar" sz="2100" b="0" i="0" u="none" baseline="0" dirty="0">
                <a:latin typeface="Arial" panose="020B0604020202020204" pitchFamily="34" charset="0"/>
                <a:ea typeface="Arial" panose="020B0604020202020204" pitchFamily="34" charset="0"/>
                <a:cs typeface="Arial" panose="020B0604020202020204" pitchFamily="34" charset="0"/>
              </a:rPr>
              <a:t>اسأل المجموعة أي من هذه الرسائل يعتقدون أنها حقيقية؟ ولماذا؟</a:t>
            </a:r>
          </a:p>
          <a:p>
            <a:endParaRPr lang="ar" sz="2100" dirty="0">
              <a:latin typeface="Arial" panose="020B0604020202020204" pitchFamily="34" charset="0"/>
              <a:cs typeface="Arial" panose="020B0604020202020204" pitchFamily="34" charset="0"/>
            </a:endParaRPr>
          </a:p>
          <a:p>
            <a:pPr algn="r" rtl="1"/>
            <a:r>
              <a:rPr lang="ar" sz="2100" b="0" i="0" u="none" baseline="0" dirty="0">
                <a:latin typeface="Arial" panose="020B0604020202020204" pitchFamily="34" charset="0"/>
                <a:ea typeface="Arial" panose="020B0604020202020204" pitchFamily="34" charset="0"/>
                <a:cs typeface="Arial" panose="020B0604020202020204" pitchFamily="34" charset="0"/>
              </a:rPr>
              <a:t>ستجيب الشريحة التالية عن هذا السؤال!</a:t>
            </a:r>
          </a:p>
        </p:txBody>
      </p:sp>
    </p:spTree>
    <p:extLst>
      <p:ext uri="{BB962C8B-B14F-4D97-AF65-F5344CB8AC3E}">
        <p14:creationId xmlns:p14="http://schemas.microsoft.com/office/powerpoint/2010/main" val="52817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1996-4A99-F8F3-036F-A0EC34FCE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ED572-3468-EE23-EF84-1809DC6D697D}"/>
              </a:ext>
            </a:extLst>
          </p:cNvPr>
          <p:cNvSpPr>
            <a:spLocks noGrp="1" noRot="1" noChangeAspect="1"/>
          </p:cNvSpPr>
          <p:nvPr>
            <p:ph type="sldImg"/>
          </p:nvPr>
        </p:nvSpPr>
        <p:spPr>
          <a:xfrm>
            <a:off x="244475" y="592138"/>
            <a:ext cx="9350375" cy="5260975"/>
          </a:xfrm>
        </p:spPr>
        <p:txBody>
          <a:bodyPr/>
          <a:lstStyle/>
          <a:p>
            <a:endParaRPr lang="ar"/>
          </a:p>
        </p:txBody>
      </p:sp>
      <p:sp>
        <p:nvSpPr>
          <p:cNvPr id="3" name="Notes Placeholder 2">
            <a:extLst>
              <a:ext uri="{FF2B5EF4-FFF2-40B4-BE49-F238E27FC236}">
                <a16:creationId xmlns:a16="http://schemas.microsoft.com/office/drawing/2014/main" id="{889E94F3-04E1-F02B-7BFE-275A50CF8856}"/>
              </a:ext>
            </a:extLst>
          </p:cNvPr>
          <p:cNvSpPr>
            <a:spLocks noGrp="1"/>
          </p:cNvSpPr>
          <p:nvPr>
            <p:ph type="body" idx="1"/>
          </p:nvPr>
        </p:nvSpPr>
        <p:spPr>
          <a:xfrm>
            <a:off x="983932" y="6383469"/>
            <a:ext cx="7871456" cy="6136389"/>
          </a:xfrm>
        </p:spPr>
        <p:txBody>
          <a:bodyPr/>
          <a:lstStyle/>
          <a:p>
            <a:endParaRPr lang="ar" sz="2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11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574675"/>
            <a:ext cx="9345613" cy="5257800"/>
          </a:xfrm>
        </p:spPr>
        <p:txBody>
          <a:bodyPr/>
          <a:lstStyle/>
          <a:p>
            <a:endParaRPr lang="ar"/>
          </a:p>
        </p:txBody>
      </p:sp>
      <p:sp>
        <p:nvSpPr>
          <p:cNvPr id="3" name="Notes Placeholder 2"/>
          <p:cNvSpPr>
            <a:spLocks noGrp="1"/>
          </p:cNvSpPr>
          <p:nvPr>
            <p:ph type="body" idx="1"/>
          </p:nvPr>
        </p:nvSpPr>
        <p:spPr>
          <a:xfrm>
            <a:off x="611223" y="6184085"/>
            <a:ext cx="8616873" cy="6136389"/>
          </a:xfrm>
        </p:spPr>
        <p:txBody>
          <a:bodyPr/>
          <a:lstStyle/>
          <a:p>
            <a:pPr algn="r" rtl="1"/>
            <a:r>
              <a:rPr lang="ar" sz="2100" b="1" i="0" u="none" baseline="0" dirty="0">
                <a:latin typeface="Arial" panose="020B0604020202020204" pitchFamily="34" charset="0"/>
                <a:ea typeface="Arial" panose="020B0604020202020204" pitchFamily="34" charset="0"/>
                <a:cs typeface="Arial" panose="020B0604020202020204" pitchFamily="34" charset="0"/>
              </a:rPr>
              <a:t>اقرؤا الرسائل.</a:t>
            </a:r>
          </a:p>
          <a:p>
            <a:endParaRPr lang="ar" sz="1400" dirty="0">
              <a:latin typeface="Arial" panose="020B0604020202020204" pitchFamily="34" charset="0"/>
              <a:cs typeface="Arial" panose="020B0604020202020204" pitchFamily="34" charset="0"/>
            </a:endParaRPr>
          </a:p>
          <a:p>
            <a:pPr algn="r" rtl="1"/>
            <a:r>
              <a:rPr lang="ar" sz="2100" b="1" i="0" u="none" baseline="0" dirty="0">
                <a:latin typeface="Arial" panose="020B0604020202020204" pitchFamily="34" charset="0"/>
                <a:ea typeface="Arial" panose="020B0604020202020204" pitchFamily="34" charset="0"/>
                <a:cs typeface="Arial" panose="020B0604020202020204" pitchFamily="34" charset="0"/>
              </a:rPr>
              <a:t>تذكروا أن المحتالين قد يفعلون ما يلي:</a:t>
            </a:r>
          </a:p>
          <a:p>
            <a:pPr marL="433564" indent="-433564" algn="r" rtl="1">
              <a:buFont typeface="Arial" panose="020B0604020202020204" pitchFamily="34" charset="0"/>
              <a:buChar char="•"/>
            </a:pPr>
            <a:r>
              <a:rPr lang="ar" sz="2100" b="0" i="0" u="none" baseline="0" dirty="0">
                <a:latin typeface="Arial" panose="020B0604020202020204" pitchFamily="34" charset="0"/>
                <a:ea typeface="Arial" panose="020B0604020202020204" pitchFamily="34" charset="0"/>
                <a:cs typeface="Arial" panose="020B0604020202020204" pitchFamily="34" charset="0"/>
              </a:rPr>
              <a:t>محاولة استعجالكم أو إثارة قلقكم بشأن ضيق الوقت.</a:t>
            </a:r>
          </a:p>
          <a:p>
            <a:pPr marL="433564" indent="-433564" algn="r" rtl="1">
              <a:buFont typeface="Arial" panose="020B0604020202020204" pitchFamily="34" charset="0"/>
              <a:buChar char="•"/>
            </a:pPr>
            <a:r>
              <a:rPr lang="ar" sz="2100" b="0" i="0" u="none" baseline="0" dirty="0">
                <a:latin typeface="Arial" panose="020B0604020202020204" pitchFamily="34" charset="0"/>
                <a:ea typeface="Arial" panose="020B0604020202020204" pitchFamily="34" charset="0"/>
                <a:cs typeface="Arial" panose="020B0604020202020204" pitchFamily="34" charset="0"/>
              </a:rPr>
              <a:t>الضغط عليكم من خلال التهديد بتأثر رصيدكم الائتماني أو إمكانية فرض رسوم.</a:t>
            </a:r>
          </a:p>
          <a:p>
            <a:endParaRPr lang="ar" sz="1400" b="1" dirty="0">
              <a:latin typeface="Arial" panose="020B0604020202020204" pitchFamily="34" charset="0"/>
              <a:cs typeface="Arial" panose="020B0604020202020204" pitchFamily="34" charset="0"/>
            </a:endParaRPr>
          </a:p>
          <a:p>
            <a:pPr algn="r" rtl="1"/>
            <a:r>
              <a:rPr lang="ar" sz="2100" b="1" i="0" u="none" baseline="0" dirty="0">
                <a:latin typeface="Arial" panose="020B0604020202020204" pitchFamily="34" charset="0"/>
                <a:ea typeface="Arial" panose="020B0604020202020204" pitchFamily="34" charset="0"/>
                <a:cs typeface="Arial" panose="020B0604020202020204" pitchFamily="34" charset="0"/>
              </a:rPr>
              <a:t>لتبقوا في أمان، احرصوا دائمًا على:</a:t>
            </a:r>
          </a:p>
          <a:p>
            <a:pPr marL="260138" indent="-260138" algn="r" rtl="1">
              <a:buFont typeface="Arial"/>
              <a:buChar char="•"/>
            </a:pPr>
            <a:r>
              <a:rPr lang="ar" sz="2100" b="0" i="0" u="none" baseline="0" dirty="0">
                <a:latin typeface="Arial" panose="020B0604020202020204" pitchFamily="34" charset="0"/>
                <a:ea typeface="Arial" panose="020B0604020202020204" pitchFamily="34" charset="0"/>
                <a:cs typeface="Arial" panose="020B0604020202020204" pitchFamily="34" charset="0"/>
              </a:rPr>
              <a:t>التمهُّل والتدقيق قبل التصرف</a:t>
            </a:r>
          </a:p>
          <a:p>
            <a:pPr marL="260138" indent="-260138" algn="r" rtl="1">
              <a:buFont typeface="Arial"/>
              <a:buChar char="•"/>
            </a:pPr>
            <a:r>
              <a:rPr lang="ar" sz="2100" b="0" i="0" u="none" baseline="0" dirty="0">
                <a:latin typeface="Arial" panose="020B0604020202020204" pitchFamily="34" charset="0"/>
                <a:ea typeface="Arial" panose="020B0604020202020204" pitchFamily="34" charset="0"/>
                <a:cs typeface="Arial" panose="020B0604020202020204" pitchFamily="34" charset="0"/>
              </a:rPr>
              <a:t>التحقُّق من الرسائل أكثر من مرة وتجنُّب فتح الروابط المثيرة للشك.</a:t>
            </a:r>
          </a:p>
        </p:txBody>
      </p:sp>
    </p:spTree>
    <p:extLst>
      <p:ext uri="{BB962C8B-B14F-4D97-AF65-F5344CB8AC3E}">
        <p14:creationId xmlns:p14="http://schemas.microsoft.com/office/powerpoint/2010/main" val="3152149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5E0A8-C7E1-31F3-F448-75B2921A3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2342B-743A-24A7-1B55-A126C0F1D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5CE0A-AFBE-2FEF-3F7C-CC90F241A898}"/>
              </a:ext>
            </a:extLst>
          </p:cNvPr>
          <p:cNvSpPr>
            <a:spLocks noGrp="1"/>
          </p:cNvSpPr>
          <p:nvPr>
            <p:ph type="body" idx="1"/>
          </p:nvPr>
        </p:nvSpPr>
        <p:spPr/>
        <p:txBody>
          <a:bodyPr/>
          <a:lstStyle/>
          <a:p>
            <a:pPr marL="0" indent="0" algn="r" rtl="1">
              <a:spcBef>
                <a:spcPts val="0"/>
              </a:spcBef>
              <a:buFont typeface="Arial" panose="020B0604020202020204" pitchFamily="34" charset="0"/>
              <a:buNone/>
            </a:pPr>
            <a:r>
              <a:rPr lang="ar" sz="1400" b="1" i="0" u="none" baseline="0" dirty="0">
                <a:cs typeface="Arial" panose="020B0604020202020204" pitchFamily="34" charset="0"/>
              </a:rPr>
              <a:t>عمليات الاحتيال الرومانسية </a:t>
            </a:r>
          </a:p>
          <a:p>
            <a:pPr marL="285750" indent="-285750" algn="r" rtl="1">
              <a:spcBef>
                <a:spcPts val="0"/>
              </a:spcBef>
              <a:buFont typeface="Arial" panose="020B0604020202020204" pitchFamily="34" charset="0"/>
              <a:buChar char="•"/>
            </a:pPr>
            <a:r>
              <a:rPr lang="ar" sz="1400" b="0" i="0" u="none" baseline="0" dirty="0">
                <a:cs typeface="Arial" panose="020B0604020202020204" pitchFamily="34" charset="0"/>
              </a:rPr>
              <a:t>هي العمليات التي يستغل فيها المحتالون الأشخاص الباحثين عن الحب عبر الإنترنت.</a:t>
            </a:r>
          </a:p>
          <a:p>
            <a:pPr marL="285750" indent="-285750" algn="r" rtl="1">
              <a:spcBef>
                <a:spcPts val="0"/>
              </a:spcBef>
              <a:buFont typeface="Arial" panose="020B0604020202020204" pitchFamily="34" charset="0"/>
              <a:buChar char="•"/>
            </a:pPr>
            <a:r>
              <a:rPr lang="ar" sz="1400" b="0" i="0" u="none" baseline="0" dirty="0">
                <a:cs typeface="Arial" panose="020B0604020202020204" pitchFamily="34" charset="0"/>
              </a:rPr>
              <a:t>يتظاهر المحتالون بوجود مشاعر عاطفية تجاه الضحايا، ثم يطلبون منهم المال بمجرد كسب ثقتهم.</a:t>
            </a:r>
            <a:endParaRPr lang="ar" sz="1400" dirty="0">
              <a:cs typeface="Arial" panose="020B0604020202020204" pitchFamily="34" charset="0"/>
            </a:endParaRPr>
          </a:p>
          <a:p>
            <a:pPr marL="285750" indent="-285750" algn="r" rtl="1">
              <a:spcBef>
                <a:spcPts val="0"/>
              </a:spcBef>
              <a:buFont typeface="Arial" panose="020B0604020202020204" pitchFamily="34" charset="0"/>
              <a:buChar char="•"/>
            </a:pPr>
            <a:r>
              <a:rPr lang="ar" sz="1400" b="0" i="0" u="none" baseline="0" dirty="0">
                <a:cs typeface="Arial" panose="020B0604020202020204" pitchFamily="34" charset="0"/>
              </a:rPr>
              <a:t>لا يوجد ما يدعوا إلى الخجل في إخبار الآخرين أنكم:</a:t>
            </a:r>
          </a:p>
          <a:p>
            <a:pPr marL="742950" lvl="1" indent="-285750" algn="r" rtl="1">
              <a:spcBef>
                <a:spcPts val="0"/>
              </a:spcBef>
              <a:buFont typeface="Arial" panose="020B0604020202020204" pitchFamily="34" charset="0"/>
              <a:buChar char="•"/>
            </a:pPr>
            <a:r>
              <a:rPr lang="ar" sz="1400" b="0" i="0" u="none" baseline="0" dirty="0">
                <a:cs typeface="Arial" panose="020B0604020202020204" pitchFamily="34" charset="0"/>
              </a:rPr>
              <a:t>لا تستطيعون إرسال الأموال لهم. </a:t>
            </a:r>
          </a:p>
          <a:p>
            <a:pPr marL="742950" lvl="1" indent="-285750" algn="r" rtl="1">
              <a:spcBef>
                <a:spcPts val="0"/>
              </a:spcBef>
              <a:buFont typeface="Arial" panose="020B0604020202020204" pitchFamily="34" charset="0"/>
              <a:buChar char="•"/>
            </a:pPr>
            <a:r>
              <a:rPr lang="ar" sz="1400" b="0" i="0" u="none" baseline="0" dirty="0">
                <a:cs typeface="Arial" panose="020B0604020202020204" pitchFamily="34" charset="0"/>
              </a:rPr>
              <a:t>تعتقدون أنكم تتعرضون لعملية احتيال.</a:t>
            </a:r>
            <a:endParaRPr lang="ar" sz="1400" dirty="0">
              <a:cs typeface="Arial" panose="020B0604020202020204" pitchFamily="34" charset="0"/>
            </a:endParaRPr>
          </a:p>
        </p:txBody>
      </p:sp>
    </p:spTree>
    <p:extLst>
      <p:ext uri="{BB962C8B-B14F-4D97-AF65-F5344CB8AC3E}">
        <p14:creationId xmlns:p14="http://schemas.microsoft.com/office/powerpoint/2010/main" val="11244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15</a:t>
            </a:fld>
            <a:endParaRPr lang="ar"/>
          </a:p>
        </p:txBody>
      </p:sp>
    </p:spTree>
    <p:extLst>
      <p:ext uri="{BB962C8B-B14F-4D97-AF65-F5344CB8AC3E}">
        <p14:creationId xmlns:p14="http://schemas.microsoft.com/office/powerpoint/2010/main" val="200679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07CEA-833E-4A81-D1CC-05B89FD8A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5B575-FF2E-96ED-7BED-F9D78F59F37F}"/>
              </a:ext>
            </a:extLst>
          </p:cNvPr>
          <p:cNvSpPr>
            <a:spLocks noGrp="1" noRot="1" noChangeAspect="1"/>
          </p:cNvSpPr>
          <p:nvPr>
            <p:ph type="sldImg"/>
          </p:nvPr>
        </p:nvSpPr>
        <p:spPr/>
        <p:txBody>
          <a:bodyPr/>
          <a:lstStyle/>
          <a:p>
            <a:endParaRPr lang="ar"/>
          </a:p>
        </p:txBody>
      </p:sp>
      <p:sp>
        <p:nvSpPr>
          <p:cNvPr id="3" name="Notes Placeholder 2">
            <a:extLst>
              <a:ext uri="{FF2B5EF4-FFF2-40B4-BE49-F238E27FC236}">
                <a16:creationId xmlns:a16="http://schemas.microsoft.com/office/drawing/2014/main" id="{31A7BD05-D750-34B6-F287-DEC62D103B26}"/>
              </a:ext>
            </a:extLst>
          </p:cNvPr>
          <p:cNvSpPr>
            <a:spLocks noGrp="1"/>
          </p:cNvSpPr>
          <p:nvPr>
            <p:ph type="body" idx="1"/>
          </p:nvPr>
        </p:nvSpPr>
        <p:spPr/>
        <p:txBody>
          <a:bodyPr/>
          <a:lstStyle/>
          <a:p>
            <a:endParaRPr lang="ar"/>
          </a:p>
        </p:txBody>
      </p:sp>
    </p:spTree>
    <p:extLst>
      <p:ext uri="{BB962C8B-B14F-4D97-AF65-F5344CB8AC3E}">
        <p14:creationId xmlns:p14="http://schemas.microsoft.com/office/powerpoint/2010/main" val="330528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17</a:t>
            </a:fld>
            <a:endParaRPr lang="ar"/>
          </a:p>
        </p:txBody>
      </p:sp>
    </p:spTree>
    <p:extLst>
      <p:ext uri="{BB962C8B-B14F-4D97-AF65-F5344CB8AC3E}">
        <p14:creationId xmlns:p14="http://schemas.microsoft.com/office/powerpoint/2010/main" val="280452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D50F0-0DD4-8B83-2A37-23D95F6A8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0C8B6-52D2-532F-C8F5-82DB895E9CFE}"/>
              </a:ext>
            </a:extLst>
          </p:cNvPr>
          <p:cNvSpPr>
            <a:spLocks noGrp="1" noRot="1" noChangeAspect="1"/>
          </p:cNvSpPr>
          <p:nvPr>
            <p:ph type="sldImg"/>
          </p:nvPr>
        </p:nvSpPr>
        <p:spPr/>
        <p:txBody>
          <a:bodyPr/>
          <a:lstStyle/>
          <a:p>
            <a:endParaRPr lang="ar"/>
          </a:p>
        </p:txBody>
      </p:sp>
      <p:sp>
        <p:nvSpPr>
          <p:cNvPr id="3" name="Notes Placeholder 2">
            <a:extLst>
              <a:ext uri="{FF2B5EF4-FFF2-40B4-BE49-F238E27FC236}">
                <a16:creationId xmlns:a16="http://schemas.microsoft.com/office/drawing/2014/main" id="{54D361B2-56BC-82DC-DD0D-C2735AEB9376}"/>
              </a:ext>
            </a:extLst>
          </p:cNvPr>
          <p:cNvSpPr>
            <a:spLocks noGrp="1"/>
          </p:cNvSpPr>
          <p:nvPr>
            <p:ph type="body" idx="1"/>
          </p:nvPr>
        </p:nvSpPr>
        <p:spPr/>
        <p:txBody>
          <a:bodyPr/>
          <a:lstStyle/>
          <a:p>
            <a:endParaRPr lang="ar"/>
          </a:p>
        </p:txBody>
      </p:sp>
    </p:spTree>
    <p:extLst>
      <p:ext uri="{BB962C8B-B14F-4D97-AF65-F5344CB8AC3E}">
        <p14:creationId xmlns:p14="http://schemas.microsoft.com/office/powerpoint/2010/main" val="249998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19</a:t>
            </a:fld>
            <a:endParaRPr lang="ar"/>
          </a:p>
        </p:txBody>
      </p:sp>
    </p:spTree>
    <p:extLst>
      <p:ext uri="{BB962C8B-B14F-4D97-AF65-F5344CB8AC3E}">
        <p14:creationId xmlns:p14="http://schemas.microsoft.com/office/powerpoint/2010/main" val="406383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fld id="{86B52AB3-E29D-49C7-B415-D601D59D8F61}" type="slidenum">
              <a:rPr/>
              <a:t>2</a:t>
            </a:fld>
            <a:endParaRPr lang="ar"/>
          </a:p>
        </p:txBody>
      </p:sp>
    </p:spTree>
    <p:extLst>
      <p:ext uri="{BB962C8B-B14F-4D97-AF65-F5344CB8AC3E}">
        <p14:creationId xmlns:p14="http://schemas.microsoft.com/office/powerpoint/2010/main" val="1947501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3BD4-A6A8-7251-D139-4B07FA55E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75422-A51B-7B03-A393-3510F1B10B72}"/>
              </a:ext>
            </a:extLst>
          </p:cNvPr>
          <p:cNvSpPr>
            <a:spLocks noGrp="1" noRot="1" noChangeAspect="1"/>
          </p:cNvSpPr>
          <p:nvPr>
            <p:ph type="sldImg"/>
          </p:nvPr>
        </p:nvSpPr>
        <p:spPr/>
        <p:txBody>
          <a:bodyPr/>
          <a:lstStyle/>
          <a:p>
            <a:endParaRPr lang="ar"/>
          </a:p>
        </p:txBody>
      </p:sp>
      <p:sp>
        <p:nvSpPr>
          <p:cNvPr id="3" name="Notes Placeholder 2">
            <a:extLst>
              <a:ext uri="{FF2B5EF4-FFF2-40B4-BE49-F238E27FC236}">
                <a16:creationId xmlns:a16="http://schemas.microsoft.com/office/drawing/2014/main" id="{DFF8E7FF-9898-50E3-CCAF-C52B2DC02FB6}"/>
              </a:ext>
            </a:extLst>
          </p:cNvPr>
          <p:cNvSpPr>
            <a:spLocks noGrp="1"/>
          </p:cNvSpPr>
          <p:nvPr>
            <p:ph type="body" idx="1"/>
          </p:nvPr>
        </p:nvSpPr>
        <p:spPr/>
        <p:txBody>
          <a:bodyPr/>
          <a:lstStyle/>
          <a:p>
            <a:endParaRPr lang="ar"/>
          </a:p>
        </p:txBody>
      </p:sp>
    </p:spTree>
    <p:extLst>
      <p:ext uri="{BB962C8B-B14F-4D97-AF65-F5344CB8AC3E}">
        <p14:creationId xmlns:p14="http://schemas.microsoft.com/office/powerpoint/2010/main" val="2488132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C2F9-955D-19F2-BBAD-428F692D6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744D9-12A6-6218-796C-0FB69A42B9C9}"/>
              </a:ext>
            </a:extLst>
          </p:cNvPr>
          <p:cNvSpPr>
            <a:spLocks noGrp="1" noRot="1" noChangeAspect="1"/>
          </p:cNvSpPr>
          <p:nvPr>
            <p:ph type="sldImg"/>
          </p:nvPr>
        </p:nvSpPr>
        <p:spPr/>
        <p:txBody>
          <a:bodyPr/>
          <a:lstStyle/>
          <a:p>
            <a:endParaRPr lang="ar"/>
          </a:p>
        </p:txBody>
      </p:sp>
      <p:sp>
        <p:nvSpPr>
          <p:cNvPr id="3" name="Notes Placeholder 2">
            <a:extLst>
              <a:ext uri="{FF2B5EF4-FFF2-40B4-BE49-F238E27FC236}">
                <a16:creationId xmlns:a16="http://schemas.microsoft.com/office/drawing/2014/main" id="{9D2C44CE-A3E9-C40C-BA73-64FDD73F5202}"/>
              </a:ext>
            </a:extLst>
          </p:cNvPr>
          <p:cNvSpPr>
            <a:spLocks noGrp="1"/>
          </p:cNvSpPr>
          <p:nvPr>
            <p:ph type="body" idx="1"/>
          </p:nvPr>
        </p:nvSpPr>
        <p:spPr/>
        <p:txBody>
          <a:bodyPr/>
          <a:lstStyle/>
          <a:p>
            <a:endParaRPr lang="ar"/>
          </a:p>
        </p:txBody>
      </p:sp>
    </p:spTree>
    <p:extLst>
      <p:ext uri="{BB962C8B-B14F-4D97-AF65-F5344CB8AC3E}">
        <p14:creationId xmlns:p14="http://schemas.microsoft.com/office/powerpoint/2010/main" val="3053807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22</a:t>
            </a:fld>
            <a:endParaRPr lang="ar"/>
          </a:p>
        </p:txBody>
      </p:sp>
    </p:spTree>
    <p:extLst>
      <p:ext uri="{BB962C8B-B14F-4D97-AF65-F5344CB8AC3E}">
        <p14:creationId xmlns:p14="http://schemas.microsoft.com/office/powerpoint/2010/main" val="3309549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F6DAE-93A9-912D-B80D-17C20C62C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13A8D-4E52-DA69-01A3-79411AD254F4}"/>
              </a:ext>
            </a:extLst>
          </p:cNvPr>
          <p:cNvSpPr>
            <a:spLocks noGrp="1" noRot="1" noChangeAspect="1"/>
          </p:cNvSpPr>
          <p:nvPr>
            <p:ph type="sldImg"/>
          </p:nvPr>
        </p:nvSpPr>
        <p:spPr/>
        <p:txBody>
          <a:bodyPr/>
          <a:lstStyle/>
          <a:p>
            <a:endParaRPr lang="ar"/>
          </a:p>
        </p:txBody>
      </p:sp>
      <p:sp>
        <p:nvSpPr>
          <p:cNvPr id="3" name="Notes Placeholder 2">
            <a:extLst>
              <a:ext uri="{FF2B5EF4-FFF2-40B4-BE49-F238E27FC236}">
                <a16:creationId xmlns:a16="http://schemas.microsoft.com/office/drawing/2014/main" id="{2ACEFDFA-60B7-AC51-6F8B-44CE7ADCBDAC}"/>
              </a:ext>
            </a:extLst>
          </p:cNvPr>
          <p:cNvSpPr>
            <a:spLocks noGrp="1"/>
          </p:cNvSpPr>
          <p:nvPr>
            <p:ph type="body" idx="1"/>
          </p:nvPr>
        </p:nvSpPr>
        <p:spPr/>
        <p:txBody>
          <a:bodyPr/>
          <a:lstStyle/>
          <a:p>
            <a:endParaRPr lang="ar"/>
          </a:p>
        </p:txBody>
      </p:sp>
    </p:spTree>
    <p:extLst>
      <p:ext uri="{BB962C8B-B14F-4D97-AF65-F5344CB8AC3E}">
        <p14:creationId xmlns:p14="http://schemas.microsoft.com/office/powerpoint/2010/main" val="3641666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75036-9EEA-68FC-1089-CF4DCA599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2D0D-579A-31BA-03CD-B3C241D4ED59}"/>
              </a:ext>
            </a:extLst>
          </p:cNvPr>
          <p:cNvSpPr>
            <a:spLocks noGrp="1" noRot="1" noChangeAspect="1"/>
          </p:cNvSpPr>
          <p:nvPr>
            <p:ph type="sldImg"/>
          </p:nvPr>
        </p:nvSpPr>
        <p:spPr/>
        <p:txBody>
          <a:bodyPr/>
          <a:lstStyle/>
          <a:p>
            <a:endParaRPr lang="ar"/>
          </a:p>
        </p:txBody>
      </p:sp>
      <p:sp>
        <p:nvSpPr>
          <p:cNvPr id="3" name="Notes Placeholder 2">
            <a:extLst>
              <a:ext uri="{FF2B5EF4-FFF2-40B4-BE49-F238E27FC236}">
                <a16:creationId xmlns:a16="http://schemas.microsoft.com/office/drawing/2014/main" id="{A8A823C7-339B-657B-C3FB-229FA6B486DD}"/>
              </a:ext>
            </a:extLst>
          </p:cNvPr>
          <p:cNvSpPr>
            <a:spLocks noGrp="1"/>
          </p:cNvSpPr>
          <p:nvPr>
            <p:ph type="body" idx="1"/>
          </p:nvPr>
        </p:nvSpPr>
        <p:spPr/>
        <p:txBody>
          <a:bodyPr/>
          <a:lstStyle/>
          <a:p>
            <a:endParaRPr lang="ar"/>
          </a:p>
        </p:txBody>
      </p:sp>
    </p:spTree>
    <p:extLst>
      <p:ext uri="{BB962C8B-B14F-4D97-AF65-F5344CB8AC3E}">
        <p14:creationId xmlns:p14="http://schemas.microsoft.com/office/powerpoint/2010/main" val="675437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25</a:t>
            </a:fld>
            <a:endParaRPr lang="ar"/>
          </a:p>
        </p:txBody>
      </p:sp>
    </p:spTree>
    <p:extLst>
      <p:ext uri="{BB962C8B-B14F-4D97-AF65-F5344CB8AC3E}">
        <p14:creationId xmlns:p14="http://schemas.microsoft.com/office/powerpoint/2010/main" val="385670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26</a:t>
            </a:fld>
            <a:endParaRPr lang="ar"/>
          </a:p>
        </p:txBody>
      </p:sp>
    </p:spTree>
    <p:extLst>
      <p:ext uri="{BB962C8B-B14F-4D97-AF65-F5344CB8AC3E}">
        <p14:creationId xmlns:p14="http://schemas.microsoft.com/office/powerpoint/2010/main" val="207683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423863"/>
            <a:ext cx="6464300" cy="3636962"/>
          </a:xfrm>
        </p:spPr>
      </p:sp>
      <p:sp>
        <p:nvSpPr>
          <p:cNvPr id="3" name="Notes Placeholder 2"/>
          <p:cNvSpPr>
            <a:spLocks noGrp="1"/>
          </p:cNvSpPr>
          <p:nvPr>
            <p:ph type="body" idx="1"/>
          </p:nvPr>
        </p:nvSpPr>
        <p:spPr>
          <a:xfrm>
            <a:off x="418563" y="4205035"/>
            <a:ext cx="5900759" cy="5928409"/>
          </a:xfrm>
        </p:spPr>
        <p:txBody>
          <a:bodyPr/>
          <a:lstStyle/>
          <a:p>
            <a:pPr algn="r" rtl="1"/>
            <a:r>
              <a:rPr lang="ar" sz="1400" b="1"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النصيحة الأولى – إذا اتصل بكم شخصًا وطلب منكم الإفصاح عن معلومات شخصية:</a:t>
            </a:r>
            <a:endParaRPr lang="ar" sz="1400" dirty="0">
              <a:solidFill>
                <a:srgbClr val="111111"/>
              </a:solidFill>
              <a:latin typeface="Arial" panose="020B0604020202020204" pitchFamily="34" charset="0"/>
              <a:cs typeface="Arial" panose="020B0604020202020204" pitchFamily="34" charset="0"/>
            </a:endParaRP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سجلوا بيانات المتصل وأغلقوا المكالمة. يمكنكم قول «لم أطلب منكم الاتصال بي، لذلك سأغلق المكالمة الآن».</a:t>
            </a:r>
            <a:endParaRPr lang="ar" sz="1400" dirty="0">
              <a:solidFill>
                <a:srgbClr val="111111"/>
              </a:solidFill>
              <a:latin typeface="Arial" panose="020B0604020202020204" pitchFamily="34" charset="0"/>
              <a:cs typeface="Arial" panose="020B0604020202020204" pitchFamily="34" charset="0"/>
            </a:endParaRP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أعثروا على رقم الهاتف الحقيقي للمؤسسة من موقعها الإلكتروني. أعيدوا الاتصال بها على ذلك الرقم.</a:t>
            </a:r>
          </a:p>
          <a:p>
            <a:pPr marL="298618" indent="-298618" algn="r" rtl="1">
              <a:buFont typeface="Arial" panose="020B0604020202020204" pitchFamily="34" charset="0"/>
              <a:buChar char="•"/>
            </a:pPr>
            <a:endParaRPr lang="ar" sz="1700" dirty="0">
              <a:solidFill>
                <a:srgbClr val="111111"/>
              </a:solidFill>
              <a:latin typeface="Arial" panose="020B0604020202020204" pitchFamily="34" charset="0"/>
              <a:cs typeface="Arial" panose="020B0604020202020204" pitchFamily="34" charset="0"/>
            </a:endParaRPr>
          </a:p>
          <a:p>
            <a:pPr algn="r" rtl="1"/>
            <a:r>
              <a:rPr lang="ar" sz="1400" b="1"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النصيحة الثانية – الانتباه للرسائل النصية التي تصلنا.</a:t>
            </a: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إذا وصلتكم رسالة نصية أو رسالة بريد إلكتروني من صديق أو قريب، ولكنها تبدو غريبة وتطلب منكم تحويل أموال:</a:t>
            </a: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اتصلوا </a:t>
            </a:r>
            <a:r>
              <a:rPr lang="ar-EG"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بهذا الصديق أو القريب</a:t>
            </a: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 على رقم هاتفهم الأصلي الذي تعرفونه. تأكدوا منه من صحة المعلومات الواردة في الرسالة.</a:t>
            </a:r>
          </a:p>
          <a:p>
            <a:endParaRPr lang="ar" sz="1400" dirty="0">
              <a:solidFill>
                <a:srgbClr val="111111"/>
              </a:solidFill>
              <a:latin typeface="Arial" panose="020B0604020202020204" pitchFamily="34" charset="0"/>
              <a:cs typeface="Arial" panose="020B0604020202020204" pitchFamily="34" charset="0"/>
            </a:endParaRPr>
          </a:p>
          <a:p>
            <a:pPr algn="r" rtl="1"/>
            <a:r>
              <a:rPr lang="ar" sz="1400" b="1"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النصيحة الثالثة – اختيار كلمات مرور قوية:</a:t>
            </a:r>
            <a:endParaRPr lang="ar" sz="1400" dirty="0">
              <a:solidFill>
                <a:srgbClr val="111111"/>
              </a:solidFill>
              <a:latin typeface="Arial" panose="020B0604020202020204" pitchFamily="34" charset="0"/>
              <a:cs typeface="Arial" panose="020B0604020202020204" pitchFamily="34" charset="0"/>
            </a:endParaRPr>
          </a:p>
          <a:p>
            <a:pPr marL="298618" indent="-298618" algn="r" defTabSz="955579" rtl="1" eaLnBrk="0" fontAlgn="base" hangingPunct="0">
              <a:spcAft>
                <a:spcPct val="0"/>
              </a:spcAft>
              <a:buFont typeface="Arial" panose="020B0604020202020204" pitchFamily="34" charset="0"/>
              <a:buChar char="•"/>
              <a:defRP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اختاروا كلمات مرور طويلة ويصعُب استنتاجها. </a:t>
            </a:r>
          </a:p>
          <a:p>
            <a:pPr marL="298618" indent="-298618" algn="r" defTabSz="955579" rtl="1" eaLnBrk="0" fontAlgn="base" hangingPunct="0">
              <a:spcAft>
                <a:spcPct val="0"/>
              </a:spcAft>
              <a:buFont typeface="Arial" panose="020B0604020202020204" pitchFamily="34" charset="0"/>
              <a:buChar char="•"/>
              <a:defRP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لا تستخدموا أسماءكم أو كلمات مثل «password».</a:t>
            </a: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استخدموا مزيجًا من الحروف الصغيرة والكبيرة والأرقام والرموز.</a:t>
            </a:r>
          </a:p>
          <a:p>
            <a:pPr marL="298618" indent="-298618" algn="r" rtl="1">
              <a:buFont typeface="Arial" panose="020B0604020202020204" pitchFamily="34" charset="0"/>
              <a:buChar char="•"/>
            </a:pPr>
            <a:endParaRPr lang="ar" sz="1700" dirty="0">
              <a:solidFill>
                <a:srgbClr val="111111"/>
              </a:solidFill>
              <a:latin typeface="Arial" panose="020B0604020202020204" pitchFamily="34" charset="0"/>
              <a:cs typeface="Arial" panose="020B0604020202020204" pitchFamily="34" charset="0"/>
            </a:endParaRPr>
          </a:p>
          <a:p>
            <a:pPr algn="r" rtl="1"/>
            <a:r>
              <a:rPr lang="ar" sz="1400" b="1"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النصيحة الرابعة – توخي الحذر بشأن ما نشاركه على منصات التواصل الاجتماعي:</a:t>
            </a:r>
            <a:endParaRPr lang="ar" sz="1400" dirty="0">
              <a:solidFill>
                <a:srgbClr val="111111"/>
              </a:solidFill>
              <a:latin typeface="Arial" panose="020B0604020202020204" pitchFamily="34" charset="0"/>
              <a:cs typeface="Arial" panose="020B0604020202020204" pitchFamily="34" charset="0"/>
            </a:endParaRP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فكرِّوا مليًّا قبل نشر أي معلومات شخصية على الإنترنت.</a:t>
            </a: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دقِّقوا في الصور قبل مشاركتها لأنها قد تشمل معلومات شخصية من قبيل الصدفة.</a:t>
            </a:r>
          </a:p>
          <a:p>
            <a:pPr marL="298618" indent="-298618" algn="r" rtl="1">
              <a:buFont typeface="Arial" panose="020B0604020202020204" pitchFamily="34" charset="0"/>
              <a:buChar char="•"/>
            </a:pPr>
            <a:endParaRPr lang="ar" sz="1700" b="1" dirty="0">
              <a:solidFill>
                <a:srgbClr val="111111"/>
              </a:solidFill>
              <a:latin typeface="Arial" panose="020B0604020202020204" pitchFamily="34" charset="0"/>
              <a:cs typeface="Arial" panose="020B0604020202020204" pitchFamily="34" charset="0"/>
            </a:endParaRPr>
          </a:p>
          <a:p>
            <a:pPr algn="r" rtl="1"/>
            <a:r>
              <a:rPr lang="ar" sz="1400" b="1"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النصيحة الخامسة – ثقوا بحدسكم:</a:t>
            </a:r>
            <a:endParaRPr lang="ar" sz="1400" dirty="0">
              <a:solidFill>
                <a:srgbClr val="111111"/>
              </a:solidFill>
              <a:latin typeface="Arial" panose="020B0604020202020204" pitchFamily="34" charset="0"/>
              <a:cs typeface="Arial" panose="020B0604020202020204" pitchFamily="34" charset="0"/>
            </a:endParaRP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لا فتحتوا أي روابط مثيرة للشك.</a:t>
            </a:r>
          </a:p>
          <a:p>
            <a:pPr marL="298618" indent="-298618" algn="r" rtl="1">
              <a:buFont typeface="Arial" panose="020B0604020202020204" pitchFamily="34" charset="0"/>
              <a:buChar char="•"/>
            </a:pP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توخوا الحذر عند التواصل عبر الإنترنت مع أشخاص لا تعرفونهم. </a:t>
            </a:r>
          </a:p>
          <a:p>
            <a:pPr marL="298618" indent="-298618" algn="r" rtl="1">
              <a:buFont typeface="Arial" panose="020B0604020202020204" pitchFamily="34" charset="0"/>
              <a:buChar char="•"/>
            </a:pPr>
            <a:r>
              <a:rPr lang="ar-EG"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انتبهوا </a:t>
            </a:r>
            <a:r>
              <a:rPr lang="ar" sz="1400" b="0" i="0" u="none" baseline="0" dirty="0">
                <a:solidFill>
                  <a:srgbClr val="111111"/>
                </a:solidFill>
                <a:latin typeface="Arial" panose="020B0604020202020204" pitchFamily="34" charset="0"/>
                <a:ea typeface="Arial" panose="020B0604020202020204" pitchFamily="34" charset="0"/>
                <a:cs typeface="Arial" panose="020B0604020202020204" pitchFamily="34" charset="0"/>
              </a:rPr>
              <a:t>واتبعوا حدسكم.</a:t>
            </a:r>
            <a:endParaRPr lang="a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916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dirty="0"/>
          </a:p>
        </p:txBody>
      </p:sp>
      <p:sp>
        <p:nvSpPr>
          <p:cNvPr id="4" name="Slide Number Placeholder 3"/>
          <p:cNvSpPr>
            <a:spLocks noGrp="1"/>
          </p:cNvSpPr>
          <p:nvPr>
            <p:ph type="sldNum" sz="quarter" idx="5"/>
          </p:nvPr>
        </p:nvSpPr>
        <p:spPr/>
        <p:txBody>
          <a:bodyPr/>
          <a:lstStyle/>
          <a:p>
            <a:pPr algn="r" rtl="1"/>
            <a:fld id="{86B52AB3-E29D-49C7-B415-D601D59D8F61}" type="slidenum">
              <a:rPr/>
              <a:t>28</a:t>
            </a:fld>
            <a:endParaRPr lang="ar"/>
          </a:p>
        </p:txBody>
      </p:sp>
    </p:spTree>
    <p:extLst>
      <p:ext uri="{BB962C8B-B14F-4D97-AF65-F5344CB8AC3E}">
        <p14:creationId xmlns:p14="http://schemas.microsoft.com/office/powerpoint/2010/main" val="1449539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29</a:t>
            </a:fld>
            <a:endParaRPr lang="ar"/>
          </a:p>
        </p:txBody>
      </p:sp>
    </p:spTree>
    <p:extLst>
      <p:ext uri="{BB962C8B-B14F-4D97-AF65-F5344CB8AC3E}">
        <p14:creationId xmlns:p14="http://schemas.microsoft.com/office/powerpoint/2010/main" val="837093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3</a:t>
            </a:fld>
            <a:endParaRPr lang="ar"/>
          </a:p>
        </p:txBody>
      </p:sp>
    </p:spTree>
    <p:extLst>
      <p:ext uri="{BB962C8B-B14F-4D97-AF65-F5344CB8AC3E}">
        <p14:creationId xmlns:p14="http://schemas.microsoft.com/office/powerpoint/2010/main" val="3584942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30</a:t>
            </a:fld>
            <a:endParaRPr lang="ar"/>
          </a:p>
        </p:txBody>
      </p:sp>
    </p:spTree>
    <p:extLst>
      <p:ext uri="{BB962C8B-B14F-4D97-AF65-F5344CB8AC3E}">
        <p14:creationId xmlns:p14="http://schemas.microsoft.com/office/powerpoint/2010/main" val="317224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6AEC8-6C29-9EA2-4A11-2C54A66EB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6EEE4-F929-0ADD-0378-B9769C26228E}"/>
              </a:ext>
            </a:extLst>
          </p:cNvPr>
          <p:cNvSpPr>
            <a:spLocks noGrp="1" noRot="1" noChangeAspect="1"/>
          </p:cNvSpPr>
          <p:nvPr>
            <p:ph type="sldImg"/>
          </p:nvPr>
        </p:nvSpPr>
        <p:spPr>
          <a:xfrm>
            <a:off x="136525" y="423863"/>
            <a:ext cx="6464300" cy="3636962"/>
          </a:xfrm>
        </p:spPr>
      </p:sp>
      <p:sp>
        <p:nvSpPr>
          <p:cNvPr id="3" name="Notes Placeholder 2">
            <a:extLst>
              <a:ext uri="{FF2B5EF4-FFF2-40B4-BE49-F238E27FC236}">
                <a16:creationId xmlns:a16="http://schemas.microsoft.com/office/drawing/2014/main" id="{430DDE82-788B-9800-CB20-3BBE7A874D12}"/>
              </a:ext>
            </a:extLst>
          </p:cNvPr>
          <p:cNvSpPr>
            <a:spLocks noGrp="1"/>
          </p:cNvSpPr>
          <p:nvPr>
            <p:ph type="body" idx="1"/>
          </p:nvPr>
        </p:nvSpPr>
        <p:spPr>
          <a:xfrm>
            <a:off x="418563" y="4205035"/>
            <a:ext cx="5900759" cy="5928409"/>
          </a:xfrm>
        </p:spPr>
        <p:txBody>
          <a:bodyPr/>
          <a:lstStyle/>
          <a:p>
            <a:endParaRPr lang="ar"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60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9722-98C5-5E55-8F36-9A93D3D28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643DA-2127-29D4-F009-837012D31B4D}"/>
              </a:ext>
            </a:extLst>
          </p:cNvPr>
          <p:cNvSpPr>
            <a:spLocks noGrp="1" noRot="1" noChangeAspect="1"/>
          </p:cNvSpPr>
          <p:nvPr>
            <p:ph type="sldImg"/>
          </p:nvPr>
        </p:nvSpPr>
        <p:spPr>
          <a:xfrm>
            <a:off x="136525" y="423863"/>
            <a:ext cx="6464300" cy="3636962"/>
          </a:xfrm>
        </p:spPr>
      </p:sp>
      <p:sp>
        <p:nvSpPr>
          <p:cNvPr id="3" name="Notes Placeholder 2">
            <a:extLst>
              <a:ext uri="{FF2B5EF4-FFF2-40B4-BE49-F238E27FC236}">
                <a16:creationId xmlns:a16="http://schemas.microsoft.com/office/drawing/2014/main" id="{3AB0B332-F7CA-CA9A-5984-EE9B37ACA6E3}"/>
              </a:ext>
            </a:extLst>
          </p:cNvPr>
          <p:cNvSpPr>
            <a:spLocks noGrp="1"/>
          </p:cNvSpPr>
          <p:nvPr>
            <p:ph type="body" idx="1"/>
          </p:nvPr>
        </p:nvSpPr>
        <p:spPr>
          <a:xfrm>
            <a:off x="418563" y="4205035"/>
            <a:ext cx="5900759" cy="5928409"/>
          </a:xfrm>
        </p:spPr>
        <p:txBody>
          <a:bodyPr/>
          <a:lstStyle/>
          <a:p>
            <a:endParaRPr lang="ar"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151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33</a:t>
            </a:fld>
            <a:endParaRPr lang="ar"/>
          </a:p>
        </p:txBody>
      </p:sp>
    </p:spTree>
    <p:extLst>
      <p:ext uri="{BB962C8B-B14F-4D97-AF65-F5344CB8AC3E}">
        <p14:creationId xmlns:p14="http://schemas.microsoft.com/office/powerpoint/2010/main" val="215605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4</a:t>
            </a:fld>
            <a:endParaRPr lang="ar"/>
          </a:p>
        </p:txBody>
      </p:sp>
    </p:spTree>
    <p:extLst>
      <p:ext uri="{BB962C8B-B14F-4D97-AF65-F5344CB8AC3E}">
        <p14:creationId xmlns:p14="http://schemas.microsoft.com/office/powerpoint/2010/main" val="384303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5</a:t>
            </a:fld>
            <a:endParaRPr lang="ar"/>
          </a:p>
        </p:txBody>
      </p:sp>
    </p:spTree>
    <p:extLst>
      <p:ext uri="{BB962C8B-B14F-4D97-AF65-F5344CB8AC3E}">
        <p14:creationId xmlns:p14="http://schemas.microsoft.com/office/powerpoint/2010/main" val="64977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6</a:t>
            </a:fld>
            <a:endParaRPr lang="ar"/>
          </a:p>
        </p:txBody>
      </p:sp>
    </p:spTree>
    <p:extLst>
      <p:ext uri="{BB962C8B-B14F-4D97-AF65-F5344CB8AC3E}">
        <p14:creationId xmlns:p14="http://schemas.microsoft.com/office/powerpoint/2010/main" val="32522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7</a:t>
            </a:fld>
            <a:endParaRPr lang="ar"/>
          </a:p>
        </p:txBody>
      </p:sp>
    </p:spTree>
    <p:extLst>
      <p:ext uri="{BB962C8B-B14F-4D97-AF65-F5344CB8AC3E}">
        <p14:creationId xmlns:p14="http://schemas.microsoft.com/office/powerpoint/2010/main" val="91736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8</a:t>
            </a:fld>
            <a:endParaRPr lang="ar"/>
          </a:p>
        </p:txBody>
      </p:sp>
    </p:spTree>
    <p:extLst>
      <p:ext uri="{BB962C8B-B14F-4D97-AF65-F5344CB8AC3E}">
        <p14:creationId xmlns:p14="http://schemas.microsoft.com/office/powerpoint/2010/main" val="281556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
          </a:p>
        </p:txBody>
      </p:sp>
      <p:sp>
        <p:nvSpPr>
          <p:cNvPr id="4" name="Slide Number Placeholder 3"/>
          <p:cNvSpPr>
            <a:spLocks noGrp="1"/>
          </p:cNvSpPr>
          <p:nvPr>
            <p:ph type="sldNum" sz="quarter" idx="5"/>
          </p:nvPr>
        </p:nvSpPr>
        <p:spPr/>
        <p:txBody>
          <a:bodyPr/>
          <a:lstStyle/>
          <a:p>
            <a:pPr algn="r" rtl="1"/>
            <a:fld id="{86B52AB3-E29D-49C7-B415-D601D59D8F61}" type="slidenum">
              <a:rPr/>
              <a:t>9</a:t>
            </a:fld>
            <a:endParaRPr lang="ar"/>
          </a:p>
        </p:txBody>
      </p:sp>
    </p:spTree>
    <p:extLst>
      <p:ext uri="{BB962C8B-B14F-4D97-AF65-F5344CB8AC3E}">
        <p14:creationId xmlns:p14="http://schemas.microsoft.com/office/powerpoint/2010/main" val="191680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5D43F-E616-41DF-C83D-9DB9880C47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BFD2B08E-F752-F3B0-91AC-C143BC748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A5A914A5-D2CF-FDCE-6E4F-DE68AC994B52}"/>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5" name="Footer Placeholder 4">
            <a:extLst>
              <a:ext uri="{FF2B5EF4-FFF2-40B4-BE49-F238E27FC236}">
                <a16:creationId xmlns:a16="http://schemas.microsoft.com/office/drawing/2014/main" id="{A0FFBB63-06BA-2CE5-CEEB-3A78CA96EB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7BE4C20-6AD1-BF57-BE4C-EDC10CA31F4B}"/>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400368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7792-A3F6-532F-2428-FDED13D2147D}"/>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559025CE-C685-593D-70E8-CC3951155D6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EA0DFC8-51E6-347E-16B3-81DFFACB0B6B}"/>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5" name="Footer Placeholder 4">
            <a:extLst>
              <a:ext uri="{FF2B5EF4-FFF2-40B4-BE49-F238E27FC236}">
                <a16:creationId xmlns:a16="http://schemas.microsoft.com/office/drawing/2014/main" id="{8B053C13-2086-015A-0F85-3E11AD666DF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BAC470-0685-5D20-187E-E42698E23A1B}"/>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58152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A20D3-D13E-0980-95D7-89146A1083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0E311ED2-723E-D0EC-5AF2-301A02D7EA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1FE1B97-C92B-8423-70A9-F07589DC9A4D}"/>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5" name="Footer Placeholder 4">
            <a:extLst>
              <a:ext uri="{FF2B5EF4-FFF2-40B4-BE49-F238E27FC236}">
                <a16:creationId xmlns:a16="http://schemas.microsoft.com/office/drawing/2014/main" id="{8EC77C23-C39C-A56E-268F-B488FBAF84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EAA54A-4920-E109-8C3A-7CDB69C9EB70}"/>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47513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5296D1FC-779E-EE88-C5A3-6B91D49023BD}"/>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54BFBC40-8F42-4DC6-BB17-F7273E7EC166}"/>
              </a:ext>
            </a:extLst>
          </p:cNvPr>
          <p:cNvSpPr>
            <a:spLocks noGrp="1"/>
          </p:cNvSpPr>
          <p:nvPr>
            <p:ph type="sldNum" sz="quarter" idx="11"/>
          </p:nvPr>
        </p:nvSpPr>
        <p:spPr/>
        <p:txBody>
          <a:bodyPr/>
          <a:lstStyle>
            <a:lvl1pPr>
              <a:defRPr/>
            </a:lvl1pPr>
          </a:lstStyle>
          <a:p>
            <a:pPr>
              <a:defRPr/>
            </a:pPr>
            <a:fld id="{886E6E1D-8E7D-44ED-A4F5-C3BD169B5746}" type="slidenum">
              <a:rPr lang="en-AU" altLang="en-US"/>
              <a:pPr>
                <a:defRPr/>
              </a:pPr>
              <a:t>‹#›</a:t>
            </a:fld>
            <a:endParaRPr lang="en-AU" altLang="en-US"/>
          </a:p>
        </p:txBody>
      </p:sp>
    </p:spTree>
    <p:extLst>
      <p:ext uri="{BB962C8B-B14F-4D97-AF65-F5344CB8AC3E}">
        <p14:creationId xmlns:p14="http://schemas.microsoft.com/office/powerpoint/2010/main" val="143248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B9AF5C3-C92C-F168-3F19-F6BA844F565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B8124024-1A60-1CE9-3960-C9FED641F86D}"/>
              </a:ext>
            </a:extLst>
          </p:cNvPr>
          <p:cNvSpPr>
            <a:spLocks noGrp="1"/>
          </p:cNvSpPr>
          <p:nvPr>
            <p:ph type="sldNum" sz="quarter" idx="11"/>
          </p:nvPr>
        </p:nvSpPr>
        <p:spPr/>
        <p:txBody>
          <a:bodyPr/>
          <a:lstStyle>
            <a:lvl1pPr>
              <a:defRPr/>
            </a:lvl1pPr>
          </a:lstStyle>
          <a:p>
            <a:pPr>
              <a:defRPr/>
            </a:pPr>
            <a:fld id="{0A31E44B-B963-423F-8172-990928AF2B84}" type="slidenum">
              <a:rPr lang="en-AU" altLang="en-US"/>
              <a:pPr>
                <a:defRPr/>
              </a:pPr>
              <a:t>‹#›</a:t>
            </a:fld>
            <a:endParaRPr lang="en-AU" altLang="en-US"/>
          </a:p>
        </p:txBody>
      </p:sp>
    </p:spTree>
    <p:extLst>
      <p:ext uri="{BB962C8B-B14F-4D97-AF65-F5344CB8AC3E}">
        <p14:creationId xmlns:p14="http://schemas.microsoft.com/office/powerpoint/2010/main" val="62063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4F0A1E8B-AC3E-3291-F4EF-000ED97B5C5E}"/>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00143284-FCFD-F2D3-F165-5A5300E2A4DE}"/>
              </a:ext>
            </a:extLst>
          </p:cNvPr>
          <p:cNvSpPr>
            <a:spLocks noGrp="1"/>
          </p:cNvSpPr>
          <p:nvPr>
            <p:ph type="sldNum" sz="quarter" idx="11"/>
          </p:nvPr>
        </p:nvSpPr>
        <p:spPr/>
        <p:txBody>
          <a:bodyPr/>
          <a:lstStyle>
            <a:lvl1pPr>
              <a:defRPr/>
            </a:lvl1pPr>
          </a:lstStyle>
          <a:p>
            <a:pPr>
              <a:defRPr/>
            </a:pPr>
            <a:fld id="{F8EF17D5-A82E-47BA-A9A3-36F64F7ADD9A}" type="slidenum">
              <a:rPr lang="en-AU" altLang="en-US"/>
              <a:pPr>
                <a:defRPr/>
              </a:pPr>
              <a:t>‹#›</a:t>
            </a:fld>
            <a:endParaRPr lang="en-AU" altLang="en-US"/>
          </a:p>
        </p:txBody>
      </p:sp>
    </p:spTree>
    <p:extLst>
      <p:ext uri="{BB962C8B-B14F-4D97-AF65-F5344CB8AC3E}">
        <p14:creationId xmlns:p14="http://schemas.microsoft.com/office/powerpoint/2010/main" val="33158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75366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1DF1E2D9-5295-4A66-6916-6B40D470A326}"/>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DF3E2EAB-9E8A-34BB-E3B1-138A75DF3578}"/>
              </a:ext>
            </a:extLst>
          </p:cNvPr>
          <p:cNvSpPr>
            <a:spLocks noGrp="1"/>
          </p:cNvSpPr>
          <p:nvPr>
            <p:ph type="sldNum" sz="quarter" idx="11"/>
          </p:nvPr>
        </p:nvSpPr>
        <p:spPr/>
        <p:txBody>
          <a:bodyPr/>
          <a:lstStyle>
            <a:lvl1pPr>
              <a:defRPr/>
            </a:lvl1pPr>
          </a:lstStyle>
          <a:p>
            <a:pPr>
              <a:defRPr/>
            </a:pPr>
            <a:fld id="{3CC9AF4E-62BB-46E2-9162-30650D4FD585}" type="slidenum">
              <a:rPr lang="en-AU" altLang="en-US"/>
              <a:pPr>
                <a:defRPr/>
              </a:pPr>
              <a:t>‹#›</a:t>
            </a:fld>
            <a:endParaRPr lang="en-AU" altLang="en-US"/>
          </a:p>
        </p:txBody>
      </p:sp>
    </p:spTree>
    <p:extLst>
      <p:ext uri="{BB962C8B-B14F-4D97-AF65-F5344CB8AC3E}">
        <p14:creationId xmlns:p14="http://schemas.microsoft.com/office/powerpoint/2010/main" val="4068236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CC5268B8-7AD0-EB0C-EC0D-05F4EEB9A0B7}"/>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8" name="Slide Number Placeholder 5">
            <a:extLst>
              <a:ext uri="{FF2B5EF4-FFF2-40B4-BE49-F238E27FC236}">
                <a16:creationId xmlns:a16="http://schemas.microsoft.com/office/drawing/2014/main" id="{5686C75F-120C-3068-75BE-B0716431F4C5}"/>
              </a:ext>
            </a:extLst>
          </p:cNvPr>
          <p:cNvSpPr>
            <a:spLocks noGrp="1"/>
          </p:cNvSpPr>
          <p:nvPr>
            <p:ph type="sldNum" sz="quarter" idx="11"/>
          </p:nvPr>
        </p:nvSpPr>
        <p:spPr/>
        <p:txBody>
          <a:bodyPr/>
          <a:lstStyle>
            <a:lvl1pPr>
              <a:defRPr/>
            </a:lvl1pPr>
          </a:lstStyle>
          <a:p>
            <a:pPr>
              <a:defRPr/>
            </a:pPr>
            <a:fld id="{1CD564C0-AD6B-46FC-9DC4-29320E75609B}" type="slidenum">
              <a:rPr lang="en-AU" altLang="en-US"/>
              <a:pPr>
                <a:defRPr/>
              </a:pPr>
              <a:t>‹#›</a:t>
            </a:fld>
            <a:endParaRPr lang="en-AU" altLang="en-US"/>
          </a:p>
        </p:txBody>
      </p:sp>
    </p:spTree>
    <p:extLst>
      <p:ext uri="{BB962C8B-B14F-4D97-AF65-F5344CB8AC3E}">
        <p14:creationId xmlns:p14="http://schemas.microsoft.com/office/powerpoint/2010/main" val="2063131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D690C9A8-BB7F-16DB-C3DB-37CE7136ED1F}"/>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4" name="Slide Number Placeholder 5">
            <a:extLst>
              <a:ext uri="{FF2B5EF4-FFF2-40B4-BE49-F238E27FC236}">
                <a16:creationId xmlns:a16="http://schemas.microsoft.com/office/drawing/2014/main" id="{3F196E8B-ADF1-312E-6ABD-1B6C0A973340}"/>
              </a:ext>
            </a:extLst>
          </p:cNvPr>
          <p:cNvSpPr>
            <a:spLocks noGrp="1"/>
          </p:cNvSpPr>
          <p:nvPr>
            <p:ph type="sldNum" sz="quarter" idx="11"/>
          </p:nvPr>
        </p:nvSpPr>
        <p:spPr/>
        <p:txBody>
          <a:bodyPr/>
          <a:lstStyle>
            <a:lvl1pPr>
              <a:defRPr/>
            </a:lvl1pPr>
          </a:lstStyle>
          <a:p>
            <a:pPr>
              <a:defRPr/>
            </a:pPr>
            <a:fld id="{C114D69A-02AB-4368-AF1C-6D7D24B735EA}" type="slidenum">
              <a:rPr lang="en-AU" altLang="en-US"/>
              <a:pPr>
                <a:defRPr/>
              </a:pPr>
              <a:t>‹#›</a:t>
            </a:fld>
            <a:endParaRPr lang="en-AU" altLang="en-US"/>
          </a:p>
        </p:txBody>
      </p:sp>
    </p:spTree>
    <p:extLst>
      <p:ext uri="{BB962C8B-B14F-4D97-AF65-F5344CB8AC3E}">
        <p14:creationId xmlns:p14="http://schemas.microsoft.com/office/powerpoint/2010/main" val="2585101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3C4869D-EDA1-6285-46EC-368A63A8C054}"/>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3" name="Slide Number Placeholder 5">
            <a:extLst>
              <a:ext uri="{FF2B5EF4-FFF2-40B4-BE49-F238E27FC236}">
                <a16:creationId xmlns:a16="http://schemas.microsoft.com/office/drawing/2014/main" id="{1892EC90-32CA-B4FD-A402-79730F55B184}"/>
              </a:ext>
            </a:extLst>
          </p:cNvPr>
          <p:cNvSpPr>
            <a:spLocks noGrp="1"/>
          </p:cNvSpPr>
          <p:nvPr>
            <p:ph type="sldNum" sz="quarter" idx="11"/>
          </p:nvPr>
        </p:nvSpPr>
        <p:spPr/>
        <p:txBody>
          <a:bodyPr/>
          <a:lstStyle>
            <a:lvl1pPr>
              <a:defRPr/>
            </a:lvl1pPr>
          </a:lstStyle>
          <a:p>
            <a:pPr>
              <a:defRPr/>
            </a:pPr>
            <a:fld id="{674DFD16-4D30-4185-AAA8-6AB9346BE2DF}" type="slidenum">
              <a:rPr lang="en-AU" altLang="en-US"/>
              <a:pPr>
                <a:defRPr/>
              </a:pPr>
              <a:t>‹#›</a:t>
            </a:fld>
            <a:endParaRPr lang="en-AU" altLang="en-US"/>
          </a:p>
        </p:txBody>
      </p:sp>
    </p:spTree>
    <p:extLst>
      <p:ext uri="{BB962C8B-B14F-4D97-AF65-F5344CB8AC3E}">
        <p14:creationId xmlns:p14="http://schemas.microsoft.com/office/powerpoint/2010/main" val="28758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6089-82F9-90B6-80F6-B14DF83A8B55}"/>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58E5395E-17D2-C3AF-97EA-D1101787AF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D0FCAAE-2D8F-6882-82E8-576CCB81DA5C}"/>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5" name="Footer Placeholder 4">
            <a:extLst>
              <a:ext uri="{FF2B5EF4-FFF2-40B4-BE49-F238E27FC236}">
                <a16:creationId xmlns:a16="http://schemas.microsoft.com/office/drawing/2014/main" id="{21F17911-F74E-0028-2221-97AF2D3443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9524A8-DE9C-A632-32F0-EF5736ADA872}"/>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414079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0B283AC8-DA30-466F-2A71-5E7099C389E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D98DE7F6-FF0A-9FE6-37D8-6BCF63ACCA2B}"/>
              </a:ext>
            </a:extLst>
          </p:cNvPr>
          <p:cNvSpPr>
            <a:spLocks noGrp="1"/>
          </p:cNvSpPr>
          <p:nvPr>
            <p:ph type="sldNum" sz="quarter" idx="11"/>
          </p:nvPr>
        </p:nvSpPr>
        <p:spPr/>
        <p:txBody>
          <a:bodyPr/>
          <a:lstStyle>
            <a:lvl1pPr>
              <a:defRPr/>
            </a:lvl1pPr>
          </a:lstStyle>
          <a:p>
            <a:pPr>
              <a:defRPr/>
            </a:pPr>
            <a:fld id="{49AB87A3-4801-4EEA-A002-A83EEFC249AF}" type="slidenum">
              <a:rPr lang="en-AU" altLang="en-US"/>
              <a:pPr>
                <a:defRPr/>
              </a:pPr>
              <a:t>‹#›</a:t>
            </a:fld>
            <a:endParaRPr lang="en-AU" altLang="en-US"/>
          </a:p>
        </p:txBody>
      </p:sp>
    </p:spTree>
    <p:extLst>
      <p:ext uri="{BB962C8B-B14F-4D97-AF65-F5344CB8AC3E}">
        <p14:creationId xmlns:p14="http://schemas.microsoft.com/office/powerpoint/2010/main" val="231962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E7A2539F-1016-CCDE-0707-05AF0BED2D5D}"/>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4D361373-DEB0-B066-2806-D56C8A0C9521}"/>
              </a:ext>
            </a:extLst>
          </p:cNvPr>
          <p:cNvSpPr>
            <a:spLocks noGrp="1"/>
          </p:cNvSpPr>
          <p:nvPr>
            <p:ph type="sldNum" sz="quarter" idx="11"/>
          </p:nvPr>
        </p:nvSpPr>
        <p:spPr/>
        <p:txBody>
          <a:bodyPr/>
          <a:lstStyle>
            <a:lvl1pPr>
              <a:defRPr/>
            </a:lvl1pPr>
          </a:lstStyle>
          <a:p>
            <a:pPr>
              <a:defRPr/>
            </a:pPr>
            <a:fld id="{402B992E-7408-4498-B551-A3BF29110723}" type="slidenum">
              <a:rPr lang="en-AU" altLang="en-US"/>
              <a:pPr>
                <a:defRPr/>
              </a:pPr>
              <a:t>‹#›</a:t>
            </a:fld>
            <a:endParaRPr lang="en-AU" altLang="en-US"/>
          </a:p>
        </p:txBody>
      </p:sp>
    </p:spTree>
    <p:extLst>
      <p:ext uri="{BB962C8B-B14F-4D97-AF65-F5344CB8AC3E}">
        <p14:creationId xmlns:p14="http://schemas.microsoft.com/office/powerpoint/2010/main" val="8591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6BBD4D6-08B7-329A-BDCF-5A049E63B8CB}"/>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5CD6C18E-4528-CA42-9409-201B842AD951}"/>
              </a:ext>
            </a:extLst>
          </p:cNvPr>
          <p:cNvSpPr>
            <a:spLocks noGrp="1"/>
          </p:cNvSpPr>
          <p:nvPr>
            <p:ph type="sldNum" sz="quarter" idx="11"/>
          </p:nvPr>
        </p:nvSpPr>
        <p:spPr/>
        <p:txBody>
          <a:bodyPr/>
          <a:lstStyle>
            <a:lvl1pPr>
              <a:defRPr/>
            </a:lvl1pPr>
          </a:lstStyle>
          <a:p>
            <a:pPr>
              <a:defRPr/>
            </a:pPr>
            <a:fld id="{98D7FF75-CC46-45DF-9F63-037124CBCA8B}" type="slidenum">
              <a:rPr lang="en-AU" altLang="en-US"/>
              <a:pPr>
                <a:defRPr/>
              </a:pPr>
              <a:t>‹#›</a:t>
            </a:fld>
            <a:endParaRPr lang="en-AU" altLang="en-US"/>
          </a:p>
        </p:txBody>
      </p:sp>
    </p:spTree>
    <p:extLst>
      <p:ext uri="{BB962C8B-B14F-4D97-AF65-F5344CB8AC3E}">
        <p14:creationId xmlns:p14="http://schemas.microsoft.com/office/powerpoint/2010/main" val="370073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5D0499D-FBD6-517B-1B32-0007CA0274C7}"/>
              </a:ext>
            </a:extLst>
          </p:cNvPr>
          <p:cNvSpPr>
            <a:spLocks noGrp="1"/>
          </p:cNvSpPr>
          <p:nvPr>
            <p:ph type="ftr" sz="quarter" idx="10"/>
          </p:nvPr>
        </p:nvSpPr>
        <p:spPr>
          <a:xfrm>
            <a:off x="838200" y="6275388"/>
            <a:ext cx="6854825" cy="236537"/>
          </a:xfrm>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3FEC50E9-B89A-7491-D427-04E035F9F937}"/>
              </a:ext>
            </a:extLst>
          </p:cNvPr>
          <p:cNvSpPr>
            <a:spLocks noGrp="1"/>
          </p:cNvSpPr>
          <p:nvPr>
            <p:ph type="sldNum" sz="quarter" idx="11"/>
          </p:nvPr>
        </p:nvSpPr>
        <p:spPr>
          <a:xfrm>
            <a:off x="7899400" y="6275388"/>
            <a:ext cx="2406650" cy="236537"/>
          </a:xfrm>
        </p:spPr>
        <p:txBody>
          <a:bodyPr/>
          <a:lstStyle>
            <a:lvl1pPr>
              <a:defRPr/>
            </a:lvl1pPr>
          </a:lstStyle>
          <a:p>
            <a:pPr>
              <a:defRPr/>
            </a:pPr>
            <a:fld id="{AD314243-E650-4559-A462-A4C9647C4B0D}" type="slidenum">
              <a:rPr lang="en-AU" altLang="en-US"/>
              <a:pPr>
                <a:defRPr/>
              </a:pPr>
              <a:t>‹#›</a:t>
            </a:fld>
            <a:endParaRPr lang="en-AU" altLang="en-US"/>
          </a:p>
        </p:txBody>
      </p:sp>
    </p:spTree>
    <p:extLst>
      <p:ext uri="{BB962C8B-B14F-4D97-AF65-F5344CB8AC3E}">
        <p14:creationId xmlns:p14="http://schemas.microsoft.com/office/powerpoint/2010/main" val="2831188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71C1203F-F38C-7213-CDBF-1E33C3CAB1A1}"/>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17E52515-783A-60A1-AC69-40C9D28EDC9B}"/>
              </a:ext>
            </a:extLst>
          </p:cNvPr>
          <p:cNvSpPr>
            <a:spLocks noGrp="1"/>
          </p:cNvSpPr>
          <p:nvPr>
            <p:ph type="sldNum" sz="quarter" idx="11"/>
          </p:nvPr>
        </p:nvSpPr>
        <p:spPr/>
        <p:txBody>
          <a:bodyPr/>
          <a:lstStyle>
            <a:lvl1pPr>
              <a:defRPr/>
            </a:lvl1pPr>
          </a:lstStyle>
          <a:p>
            <a:pPr>
              <a:defRPr/>
            </a:pPr>
            <a:fld id="{FDFBAD88-BE51-4D38-9030-A5048BD821E0}" type="slidenum">
              <a:rPr lang="en-AU" altLang="en-US"/>
              <a:pPr>
                <a:defRPr/>
              </a:pPr>
              <a:t>‹#›</a:t>
            </a:fld>
            <a:endParaRPr lang="en-AU" altLang="en-US"/>
          </a:p>
        </p:txBody>
      </p:sp>
    </p:spTree>
    <p:extLst>
      <p:ext uri="{BB962C8B-B14F-4D97-AF65-F5344CB8AC3E}">
        <p14:creationId xmlns:p14="http://schemas.microsoft.com/office/powerpoint/2010/main" val="2793521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522CAA0B-FC1B-BB22-0C65-06E4DAD268E9}"/>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6744EBE1-FDC4-28CE-5992-FF892E368912}"/>
              </a:ext>
            </a:extLst>
          </p:cNvPr>
          <p:cNvSpPr>
            <a:spLocks noGrp="1"/>
          </p:cNvSpPr>
          <p:nvPr>
            <p:ph type="sldNum" sz="quarter" idx="11"/>
          </p:nvPr>
        </p:nvSpPr>
        <p:spPr/>
        <p:txBody>
          <a:bodyPr/>
          <a:lstStyle>
            <a:lvl1pPr>
              <a:defRPr/>
            </a:lvl1pPr>
          </a:lstStyle>
          <a:p>
            <a:pPr>
              <a:defRPr/>
            </a:pPr>
            <a:fld id="{3BD15210-6865-4F66-8164-C0556A8C2866}" type="slidenum">
              <a:rPr lang="en-AU" altLang="en-US"/>
              <a:pPr>
                <a:defRPr/>
              </a:pPr>
              <a:t>‹#›</a:t>
            </a:fld>
            <a:endParaRPr lang="en-AU" altLang="en-US"/>
          </a:p>
        </p:txBody>
      </p:sp>
    </p:spTree>
    <p:extLst>
      <p:ext uri="{BB962C8B-B14F-4D97-AF65-F5344CB8AC3E}">
        <p14:creationId xmlns:p14="http://schemas.microsoft.com/office/powerpoint/2010/main" val="1046414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0AC59D59-D4E3-5C3D-2B07-EF05E9A1153B}"/>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C89F8B6D-801C-EAF4-CC35-2D8217664DA4}"/>
              </a:ext>
            </a:extLst>
          </p:cNvPr>
          <p:cNvSpPr>
            <a:spLocks noGrp="1"/>
          </p:cNvSpPr>
          <p:nvPr>
            <p:ph type="sldNum" sz="quarter" idx="11"/>
          </p:nvPr>
        </p:nvSpPr>
        <p:spPr/>
        <p:txBody>
          <a:bodyPr/>
          <a:lstStyle>
            <a:lvl1pPr>
              <a:defRPr/>
            </a:lvl1pPr>
          </a:lstStyle>
          <a:p>
            <a:pPr>
              <a:defRPr/>
            </a:pPr>
            <a:fld id="{408DB2E2-8C70-4A36-A6FE-DBB1E9CE1F68}" type="slidenum">
              <a:rPr lang="en-AU" altLang="en-US"/>
              <a:pPr>
                <a:defRPr/>
              </a:pPr>
              <a:t>‹#›</a:t>
            </a:fld>
            <a:endParaRPr lang="en-AU" altLang="en-US"/>
          </a:p>
        </p:txBody>
      </p:sp>
    </p:spTree>
    <p:extLst>
      <p:ext uri="{BB962C8B-B14F-4D97-AF65-F5344CB8AC3E}">
        <p14:creationId xmlns:p14="http://schemas.microsoft.com/office/powerpoint/2010/main" val="2407280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2142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A17EC41C-D749-914C-23D6-B29D49967A0C}"/>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04969D9E-2741-F982-ABF1-13B64FFF39A5}"/>
              </a:ext>
            </a:extLst>
          </p:cNvPr>
          <p:cNvSpPr>
            <a:spLocks noGrp="1"/>
          </p:cNvSpPr>
          <p:nvPr>
            <p:ph type="sldNum" sz="quarter" idx="11"/>
          </p:nvPr>
        </p:nvSpPr>
        <p:spPr/>
        <p:txBody>
          <a:bodyPr/>
          <a:lstStyle>
            <a:lvl1pPr>
              <a:defRPr/>
            </a:lvl1pPr>
          </a:lstStyle>
          <a:p>
            <a:pPr>
              <a:defRPr/>
            </a:pPr>
            <a:fld id="{5D834F31-63CD-4BB0-9F9E-B240BA518BE4}" type="slidenum">
              <a:rPr lang="en-AU" altLang="en-US"/>
              <a:pPr>
                <a:defRPr/>
              </a:pPr>
              <a:t>‹#›</a:t>
            </a:fld>
            <a:endParaRPr lang="en-AU" altLang="en-US"/>
          </a:p>
        </p:txBody>
      </p:sp>
    </p:spTree>
    <p:extLst>
      <p:ext uri="{BB962C8B-B14F-4D97-AF65-F5344CB8AC3E}">
        <p14:creationId xmlns:p14="http://schemas.microsoft.com/office/powerpoint/2010/main" val="3211188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4B45C6D4-4A38-D580-CAF6-38A6E33BF814}"/>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8" name="Slide Number Placeholder 5">
            <a:extLst>
              <a:ext uri="{FF2B5EF4-FFF2-40B4-BE49-F238E27FC236}">
                <a16:creationId xmlns:a16="http://schemas.microsoft.com/office/drawing/2014/main" id="{C8B2D26D-2B0A-B873-B87D-59CF676E88B3}"/>
              </a:ext>
            </a:extLst>
          </p:cNvPr>
          <p:cNvSpPr>
            <a:spLocks noGrp="1"/>
          </p:cNvSpPr>
          <p:nvPr>
            <p:ph type="sldNum" sz="quarter" idx="11"/>
          </p:nvPr>
        </p:nvSpPr>
        <p:spPr/>
        <p:txBody>
          <a:bodyPr/>
          <a:lstStyle>
            <a:lvl1pPr>
              <a:defRPr/>
            </a:lvl1pPr>
          </a:lstStyle>
          <a:p>
            <a:pPr>
              <a:defRPr/>
            </a:pPr>
            <a:fld id="{0F4753C7-05C7-46FF-8453-DFDC43819469}" type="slidenum">
              <a:rPr lang="en-AU" altLang="en-US"/>
              <a:pPr>
                <a:defRPr/>
              </a:pPr>
              <a:t>‹#›</a:t>
            </a:fld>
            <a:endParaRPr lang="en-AU" altLang="en-US"/>
          </a:p>
        </p:txBody>
      </p:sp>
    </p:spTree>
    <p:extLst>
      <p:ext uri="{BB962C8B-B14F-4D97-AF65-F5344CB8AC3E}">
        <p14:creationId xmlns:p14="http://schemas.microsoft.com/office/powerpoint/2010/main" val="126453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018C-02C7-0036-EA99-05DA5E5C5D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07119D25-3306-8DB2-7163-D87A210EF6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28EB6B-5263-2AB6-56FE-605F3D5C3D1D}"/>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5" name="Footer Placeholder 4">
            <a:extLst>
              <a:ext uri="{FF2B5EF4-FFF2-40B4-BE49-F238E27FC236}">
                <a16:creationId xmlns:a16="http://schemas.microsoft.com/office/drawing/2014/main" id="{252EAABE-0138-3374-54B9-7ED6D9C0C8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9EB36E-5D0D-E5BC-BDBA-A864F60E8279}"/>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448799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92296E1E-ED53-EA64-A382-E4FE14533C3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4" name="Slide Number Placeholder 5">
            <a:extLst>
              <a:ext uri="{FF2B5EF4-FFF2-40B4-BE49-F238E27FC236}">
                <a16:creationId xmlns:a16="http://schemas.microsoft.com/office/drawing/2014/main" id="{7406801E-CA78-FFAD-3365-625547714A70}"/>
              </a:ext>
            </a:extLst>
          </p:cNvPr>
          <p:cNvSpPr>
            <a:spLocks noGrp="1"/>
          </p:cNvSpPr>
          <p:nvPr>
            <p:ph type="sldNum" sz="quarter" idx="11"/>
          </p:nvPr>
        </p:nvSpPr>
        <p:spPr/>
        <p:txBody>
          <a:bodyPr/>
          <a:lstStyle>
            <a:lvl1pPr>
              <a:defRPr/>
            </a:lvl1pPr>
          </a:lstStyle>
          <a:p>
            <a:pPr>
              <a:defRPr/>
            </a:pPr>
            <a:fld id="{C4C527D1-A219-4ED2-A5FE-8036C7832E50}" type="slidenum">
              <a:rPr lang="en-AU" altLang="en-US"/>
              <a:pPr>
                <a:defRPr/>
              </a:pPr>
              <a:t>‹#›</a:t>
            </a:fld>
            <a:endParaRPr lang="en-AU" altLang="en-US"/>
          </a:p>
        </p:txBody>
      </p:sp>
    </p:spTree>
    <p:extLst>
      <p:ext uri="{BB962C8B-B14F-4D97-AF65-F5344CB8AC3E}">
        <p14:creationId xmlns:p14="http://schemas.microsoft.com/office/powerpoint/2010/main" val="112769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0E3F92C-90CC-1371-CEE4-7774ABDAE4E8}"/>
              </a:ext>
            </a:extLst>
          </p:cNvPr>
          <p:cNvSpPr>
            <a:spLocks noGrp="1"/>
          </p:cNvSpPr>
          <p:nvPr>
            <p:ph type="ftr" sz="quarter" idx="10"/>
          </p:nvPr>
        </p:nvSpPr>
        <p:spPr/>
        <p:txBody>
          <a:bodyPr/>
          <a:lstStyle>
            <a:lvl1pPr>
              <a:defRPr>
                <a:latin typeface="+mn-lt"/>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3" name="Slide Number Placeholder 5">
            <a:extLst>
              <a:ext uri="{FF2B5EF4-FFF2-40B4-BE49-F238E27FC236}">
                <a16:creationId xmlns:a16="http://schemas.microsoft.com/office/drawing/2014/main" id="{FDFD925C-CC8B-D4E7-E9C9-5EFD68468D0A}"/>
              </a:ext>
            </a:extLst>
          </p:cNvPr>
          <p:cNvSpPr>
            <a:spLocks noGrp="1"/>
          </p:cNvSpPr>
          <p:nvPr>
            <p:ph type="sldNum" sz="quarter" idx="11"/>
          </p:nvPr>
        </p:nvSpPr>
        <p:spPr/>
        <p:txBody>
          <a:bodyPr/>
          <a:lstStyle>
            <a:lvl1pPr>
              <a:defRPr/>
            </a:lvl1pPr>
          </a:lstStyle>
          <a:p>
            <a:pPr>
              <a:defRPr/>
            </a:pPr>
            <a:fld id="{D792F3CA-451B-4D05-9488-E945476C0D9B}" type="slidenum">
              <a:rPr lang="en-AU" altLang="en-US"/>
              <a:pPr>
                <a:defRPr/>
              </a:pPr>
              <a:t>‹#›</a:t>
            </a:fld>
            <a:endParaRPr lang="en-AU" altLang="en-US"/>
          </a:p>
        </p:txBody>
      </p:sp>
    </p:spTree>
    <p:extLst>
      <p:ext uri="{BB962C8B-B14F-4D97-AF65-F5344CB8AC3E}">
        <p14:creationId xmlns:p14="http://schemas.microsoft.com/office/powerpoint/2010/main" val="3279015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5530ED0C-9A6B-432E-934D-C9331E8B9A9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0E2C7F92-7DFE-B64E-4ACC-7AE81326424C}"/>
              </a:ext>
            </a:extLst>
          </p:cNvPr>
          <p:cNvSpPr>
            <a:spLocks noGrp="1"/>
          </p:cNvSpPr>
          <p:nvPr>
            <p:ph type="sldNum" sz="quarter" idx="11"/>
          </p:nvPr>
        </p:nvSpPr>
        <p:spPr/>
        <p:txBody>
          <a:bodyPr/>
          <a:lstStyle>
            <a:lvl1pPr>
              <a:defRPr/>
            </a:lvl1pPr>
          </a:lstStyle>
          <a:p>
            <a:pPr>
              <a:defRPr/>
            </a:pPr>
            <a:fld id="{511E3F05-CEF4-4D87-B638-1AE1855C9A6B}" type="slidenum">
              <a:rPr lang="en-AU" altLang="en-US"/>
              <a:pPr>
                <a:defRPr/>
              </a:pPr>
              <a:t>‹#›</a:t>
            </a:fld>
            <a:endParaRPr lang="en-AU" altLang="en-US"/>
          </a:p>
        </p:txBody>
      </p:sp>
    </p:spTree>
    <p:extLst>
      <p:ext uri="{BB962C8B-B14F-4D97-AF65-F5344CB8AC3E}">
        <p14:creationId xmlns:p14="http://schemas.microsoft.com/office/powerpoint/2010/main" val="1279989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1BFC07E4-C3A4-BD59-8234-A5F74A0A847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1562EAE5-7A85-2642-BC0D-DC7123215C70}"/>
              </a:ext>
            </a:extLst>
          </p:cNvPr>
          <p:cNvSpPr>
            <a:spLocks noGrp="1"/>
          </p:cNvSpPr>
          <p:nvPr>
            <p:ph type="sldNum" sz="quarter" idx="11"/>
          </p:nvPr>
        </p:nvSpPr>
        <p:spPr/>
        <p:txBody>
          <a:bodyPr/>
          <a:lstStyle>
            <a:lvl1pPr>
              <a:defRPr/>
            </a:lvl1pPr>
          </a:lstStyle>
          <a:p>
            <a:pPr>
              <a:defRPr/>
            </a:pPr>
            <a:fld id="{5B097261-AB5A-4C34-B9F2-CE1C1D3F8165}" type="slidenum">
              <a:rPr lang="en-AU" altLang="en-US"/>
              <a:pPr>
                <a:defRPr/>
              </a:pPr>
              <a:t>‹#›</a:t>
            </a:fld>
            <a:endParaRPr lang="en-AU" altLang="en-US"/>
          </a:p>
        </p:txBody>
      </p:sp>
    </p:spTree>
    <p:extLst>
      <p:ext uri="{BB962C8B-B14F-4D97-AF65-F5344CB8AC3E}">
        <p14:creationId xmlns:p14="http://schemas.microsoft.com/office/powerpoint/2010/main" val="912915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E22E099-A929-4223-877C-AB7A9C7C1C1A}"/>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1E0F2A9F-9239-A9C6-09CA-09AEC0976A78}"/>
              </a:ext>
            </a:extLst>
          </p:cNvPr>
          <p:cNvSpPr>
            <a:spLocks noGrp="1"/>
          </p:cNvSpPr>
          <p:nvPr>
            <p:ph type="sldNum" sz="quarter" idx="11"/>
          </p:nvPr>
        </p:nvSpPr>
        <p:spPr/>
        <p:txBody>
          <a:bodyPr/>
          <a:lstStyle>
            <a:lvl1pPr>
              <a:defRPr/>
            </a:lvl1pPr>
          </a:lstStyle>
          <a:p>
            <a:pPr>
              <a:defRPr/>
            </a:pPr>
            <a:fld id="{0C3B135C-95D8-49A5-B1B7-72A392E65814}" type="slidenum">
              <a:rPr lang="en-AU" altLang="en-US"/>
              <a:pPr>
                <a:defRPr/>
              </a:pPr>
              <a:t>‹#›</a:t>
            </a:fld>
            <a:endParaRPr lang="en-AU" altLang="en-US"/>
          </a:p>
        </p:txBody>
      </p:sp>
    </p:spTree>
    <p:extLst>
      <p:ext uri="{BB962C8B-B14F-4D97-AF65-F5344CB8AC3E}">
        <p14:creationId xmlns:p14="http://schemas.microsoft.com/office/powerpoint/2010/main" val="1058670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F8C5F973-A628-B774-A28B-1B63BE171004}"/>
              </a:ext>
            </a:extLst>
          </p:cNvPr>
          <p:cNvSpPr>
            <a:spLocks noGrp="1"/>
          </p:cNvSpPr>
          <p:nvPr>
            <p:ph type="ftr" sz="quarter" idx="10"/>
          </p:nvPr>
        </p:nvSpPr>
        <p:spPr>
          <a:xfrm>
            <a:off x="838200" y="6275388"/>
            <a:ext cx="6854825" cy="236537"/>
          </a:xfrm>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FA530ADA-612A-5213-78B5-6B97E118E1ED}"/>
              </a:ext>
            </a:extLst>
          </p:cNvPr>
          <p:cNvSpPr>
            <a:spLocks noGrp="1"/>
          </p:cNvSpPr>
          <p:nvPr>
            <p:ph type="sldNum" sz="quarter" idx="11"/>
          </p:nvPr>
        </p:nvSpPr>
        <p:spPr>
          <a:xfrm>
            <a:off x="7899400" y="6275388"/>
            <a:ext cx="2406650" cy="236537"/>
          </a:xfrm>
        </p:spPr>
        <p:txBody>
          <a:bodyPr/>
          <a:lstStyle>
            <a:lvl1pPr>
              <a:defRPr/>
            </a:lvl1pPr>
          </a:lstStyle>
          <a:p>
            <a:pPr>
              <a:defRPr/>
            </a:pPr>
            <a:fld id="{017FC871-EA39-4CE8-B56A-B420E7636603}" type="slidenum">
              <a:rPr lang="en-AU" altLang="en-US"/>
              <a:pPr>
                <a:defRPr/>
              </a:pPr>
              <a:t>‹#›</a:t>
            </a:fld>
            <a:endParaRPr lang="en-AU" altLang="en-US"/>
          </a:p>
        </p:txBody>
      </p:sp>
    </p:spTree>
    <p:extLst>
      <p:ext uri="{BB962C8B-B14F-4D97-AF65-F5344CB8AC3E}">
        <p14:creationId xmlns:p14="http://schemas.microsoft.com/office/powerpoint/2010/main" val="335024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94BB-0A64-6AB8-5E21-49969DC2FDCE}"/>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E5F4C959-2806-B92E-B353-8DE65F87A0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B3AC0802-03E9-67B8-8A8B-4D17740EB1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DBFB2238-C4E4-2180-37EC-6EA1B2484095}"/>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6" name="Footer Placeholder 5">
            <a:extLst>
              <a:ext uri="{FF2B5EF4-FFF2-40B4-BE49-F238E27FC236}">
                <a16:creationId xmlns:a16="http://schemas.microsoft.com/office/drawing/2014/main" id="{8BBF1972-C4B6-ADDF-561B-0266DDC4CD7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C4B6258-131E-05F9-199E-DAFEB4A95399}"/>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05082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058D-D450-0B4E-8961-BFDD0B1F9A6E}"/>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79B7D0DB-E504-0AF6-0410-ADF7D350AD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91EA01-C203-A2FE-64E8-60F49D68B3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948B7EE8-475B-48A2-97F4-2164C9EEA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3C66E70-6125-1C28-F030-53FCF8DB63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81DDBAB0-7909-B666-F3BD-98F0B29D4C5E}"/>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8" name="Footer Placeholder 7">
            <a:extLst>
              <a:ext uri="{FF2B5EF4-FFF2-40B4-BE49-F238E27FC236}">
                <a16:creationId xmlns:a16="http://schemas.microsoft.com/office/drawing/2014/main" id="{06490EF8-F101-07F1-136E-5052FC18BE9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F9EF567-C8BB-880E-E4EA-BC8F14EEF9BD}"/>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99002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CC73-AC57-6F28-1228-FEB4E1187B09}"/>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066D102A-A99B-ECEB-5D70-FA22044696FC}"/>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4" name="Footer Placeholder 3">
            <a:extLst>
              <a:ext uri="{FF2B5EF4-FFF2-40B4-BE49-F238E27FC236}">
                <a16:creationId xmlns:a16="http://schemas.microsoft.com/office/drawing/2014/main" id="{F43CCAC6-C694-0E33-06B0-8BE16F921D0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697F393-D5AD-CE4A-277F-66D2DD058607}"/>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63296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893C7-B9CE-E3BE-77E9-C4CAC783A477}"/>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3" name="Footer Placeholder 2">
            <a:extLst>
              <a:ext uri="{FF2B5EF4-FFF2-40B4-BE49-F238E27FC236}">
                <a16:creationId xmlns:a16="http://schemas.microsoft.com/office/drawing/2014/main" id="{604CF854-C96B-7025-F920-F0CCAABF86D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80D2B74-A724-C7DB-C3CA-86A7E2A3429E}"/>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22510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A2FD-F2CE-F91F-B1DE-80C2F62C83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333BAA1E-2CE5-2730-8D01-5F7C3531F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4E100603-8443-5E91-5C67-5A482A5FC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E1BE75-9A76-E5F4-779B-10E1FC9E6A45}"/>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6" name="Footer Placeholder 5">
            <a:extLst>
              <a:ext uri="{FF2B5EF4-FFF2-40B4-BE49-F238E27FC236}">
                <a16:creationId xmlns:a16="http://schemas.microsoft.com/office/drawing/2014/main" id="{E47EBE06-097C-9409-C630-709DEE6657C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E0F5D3-C85F-072A-BE57-87A2A11FECD0}"/>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208677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E21D-18F4-38FE-E534-290DFDA8A9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53ED5305-3B31-1BDB-32C1-FC9ECBC43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AC7D852-42A5-B5F2-1DF6-6418DE531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AFDA70-59BA-1323-43A4-6F1DEC1137D9}"/>
              </a:ext>
            </a:extLst>
          </p:cNvPr>
          <p:cNvSpPr>
            <a:spLocks noGrp="1"/>
          </p:cNvSpPr>
          <p:nvPr>
            <p:ph type="dt" sz="half" idx="10"/>
          </p:nvPr>
        </p:nvSpPr>
        <p:spPr/>
        <p:txBody>
          <a:bodyPr/>
          <a:lstStyle/>
          <a:p>
            <a:fld id="{B06523F3-3B8B-6043-AADC-AA157250FE56}" type="datetimeFigureOut">
              <a:rPr lang="en-AU" smtClean="0"/>
              <a:t>9/03/2026</a:t>
            </a:fld>
            <a:endParaRPr lang="en-AU"/>
          </a:p>
        </p:txBody>
      </p:sp>
      <p:sp>
        <p:nvSpPr>
          <p:cNvPr id="6" name="Footer Placeholder 5">
            <a:extLst>
              <a:ext uri="{FF2B5EF4-FFF2-40B4-BE49-F238E27FC236}">
                <a16:creationId xmlns:a16="http://schemas.microsoft.com/office/drawing/2014/main" id="{26E67E97-CED8-7EEB-F449-97C18C4C97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6DF552-BD80-7F61-2D36-EAB1BFA14401}"/>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17938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E3FEA-9C6C-BC59-3942-037100217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1B0E0B14-BD2E-5E8E-E976-FBF9D7D0E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14DCB6D-E455-CC79-9DE1-28B8380DD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6523F3-3B8B-6043-AADC-AA157250FE56}" type="datetimeFigureOut">
              <a:rPr lang="en-AU" smtClean="0"/>
              <a:t>9/03/2026</a:t>
            </a:fld>
            <a:endParaRPr lang="en-AU"/>
          </a:p>
        </p:txBody>
      </p:sp>
      <p:sp>
        <p:nvSpPr>
          <p:cNvPr id="5" name="Footer Placeholder 4">
            <a:extLst>
              <a:ext uri="{FF2B5EF4-FFF2-40B4-BE49-F238E27FC236}">
                <a16:creationId xmlns:a16="http://schemas.microsoft.com/office/drawing/2014/main" id="{94BEA4E4-23AA-9B67-AE6E-4946F1487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47F598B-0AD0-5039-77C0-718D4C627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1B2296-D684-F748-933E-A1463B3E4F04}" type="slidenum">
              <a:rPr lang="en-AU" smtClean="0"/>
              <a:t>‹#›</a:t>
            </a:fld>
            <a:endParaRPr lang="en-AU"/>
          </a:p>
        </p:txBody>
      </p:sp>
    </p:spTree>
    <p:extLst>
      <p:ext uri="{BB962C8B-B14F-4D97-AF65-F5344CB8AC3E}">
        <p14:creationId xmlns:p14="http://schemas.microsoft.com/office/powerpoint/2010/main" val="1457319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F335776-66E4-E248-335D-4AAD1E17CA27}"/>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2051" name="Text Placeholder 2">
            <a:extLst>
              <a:ext uri="{FF2B5EF4-FFF2-40B4-BE49-F238E27FC236}">
                <a16:creationId xmlns:a16="http://schemas.microsoft.com/office/drawing/2014/main" id="{B5806A9B-4DB1-CCDD-30A3-9F8923832134}"/>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067D0B10-0B0A-CC1F-B328-7159B1F00726}"/>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bg1">
                    <a:lumMod val="85000"/>
                  </a:schemeClr>
                </a:solidFill>
                <a:latin typeface="+mn-lt"/>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pic>
        <p:nvPicPr>
          <p:cNvPr id="2053" name="Picture 7">
            <a:extLst>
              <a:ext uri="{FF2B5EF4-FFF2-40B4-BE49-F238E27FC236}">
                <a16:creationId xmlns:a16="http://schemas.microsoft.com/office/drawing/2014/main" id="{F151F2C9-2F2D-67E0-E89C-6A7306182C9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a:extLst>
              <a:ext uri="{FF2B5EF4-FFF2-40B4-BE49-F238E27FC236}">
                <a16:creationId xmlns:a16="http://schemas.microsoft.com/office/drawing/2014/main" id="{6DAF97BC-3278-8E55-74B4-1B3DC20E39D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0307E9B-4C47-318E-6A76-338190D47B9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D9D9D9"/>
                </a:solidFill>
                <a:latin typeface="Kanit" charset="-34"/>
              </a:defRPr>
            </a:lvl1pPr>
          </a:lstStyle>
          <a:p>
            <a:pPr>
              <a:defRPr/>
            </a:pPr>
            <a:fld id="{1B304148-1175-4D79-8512-E82E1E2935DB}" type="slidenum">
              <a:rPr lang="en-AU" altLang="en-US"/>
              <a:pPr>
                <a:defRPr/>
              </a:pPr>
              <a:t>‹#›</a:t>
            </a:fld>
            <a:endParaRPr lang="en-AU" altLang="en-US"/>
          </a:p>
        </p:txBody>
      </p:sp>
      <p:sp>
        <p:nvSpPr>
          <p:cNvPr id="10" name="Footer Placeholder 4">
            <a:extLst>
              <a:ext uri="{FF2B5EF4-FFF2-40B4-BE49-F238E27FC236}">
                <a16:creationId xmlns:a16="http://schemas.microsoft.com/office/drawing/2014/main" id="{28B1101A-320B-8917-FAA8-4681916D2C3E}"/>
              </a:ext>
            </a:extLst>
          </p:cNvPr>
          <p:cNvSpPr txBox="1">
            <a:spLocks/>
          </p:cNvSpPr>
          <p:nvPr userDrawn="1"/>
        </p:nvSpPr>
        <p:spPr>
          <a:xfrm>
            <a:off x="838200" y="6537325"/>
            <a:ext cx="10515600" cy="15557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AU" sz="1000" i="1">
                <a:solidFill>
                  <a:schemeClr val="bg1"/>
                </a:solidFill>
              </a:rPr>
              <a:t>Lotterywest is the major supporter of the WA Digital Inclusion Project. WACOSS is leading the initiative and is responsible for project governance.</a:t>
            </a:r>
            <a:endParaRPr lang="en-AU" sz="1000">
              <a:solidFill>
                <a:schemeClr val="bg1"/>
              </a:solidFill>
            </a:endParaRPr>
          </a:p>
        </p:txBody>
      </p:sp>
      <p:pic>
        <p:nvPicPr>
          <p:cNvPr id="2057" name="Picture 10">
            <a:extLst>
              <a:ext uri="{FF2B5EF4-FFF2-40B4-BE49-F238E27FC236}">
                <a16:creationId xmlns:a16="http://schemas.microsoft.com/office/drawing/2014/main" id="{D282926F-EAA9-80BF-972C-C63411F50D5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61638" y="231775"/>
            <a:ext cx="13858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507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0" fontAlgn="base" hangingPunct="0">
        <a:lnSpc>
          <a:spcPct val="90000"/>
        </a:lnSpc>
        <a:spcBef>
          <a:spcPct val="0"/>
        </a:spcBef>
        <a:spcAft>
          <a:spcPct val="0"/>
        </a:spcAft>
        <a:defRPr sz="3600" b="1" kern="1200">
          <a:solidFill>
            <a:srgbClr val="FFD38F"/>
          </a:solidFill>
          <a:latin typeface="+mj-lt"/>
          <a:ea typeface="+mj-ea"/>
          <a:cs typeface="+mj-cs"/>
        </a:defRPr>
      </a:lvl1pPr>
      <a:lvl2pPr algn="l" rtl="0" eaLnBrk="0" fontAlgn="base" hangingPunct="0">
        <a:lnSpc>
          <a:spcPct val="90000"/>
        </a:lnSpc>
        <a:spcBef>
          <a:spcPct val="0"/>
        </a:spcBef>
        <a:spcAft>
          <a:spcPct val="0"/>
        </a:spcAft>
        <a:defRPr sz="3600" b="1">
          <a:solidFill>
            <a:srgbClr val="FFD38F"/>
          </a:solidFill>
          <a:latin typeface="Kanit" charset="-34"/>
        </a:defRPr>
      </a:lvl2pPr>
      <a:lvl3pPr algn="l" rtl="0" eaLnBrk="0" fontAlgn="base" hangingPunct="0">
        <a:lnSpc>
          <a:spcPct val="90000"/>
        </a:lnSpc>
        <a:spcBef>
          <a:spcPct val="0"/>
        </a:spcBef>
        <a:spcAft>
          <a:spcPct val="0"/>
        </a:spcAft>
        <a:defRPr sz="3600" b="1">
          <a:solidFill>
            <a:srgbClr val="FFD38F"/>
          </a:solidFill>
          <a:latin typeface="Kanit" charset="-34"/>
        </a:defRPr>
      </a:lvl3pPr>
      <a:lvl4pPr algn="l" rtl="0" eaLnBrk="0" fontAlgn="base" hangingPunct="0">
        <a:lnSpc>
          <a:spcPct val="90000"/>
        </a:lnSpc>
        <a:spcBef>
          <a:spcPct val="0"/>
        </a:spcBef>
        <a:spcAft>
          <a:spcPct val="0"/>
        </a:spcAft>
        <a:defRPr sz="3600" b="1">
          <a:solidFill>
            <a:srgbClr val="FFD38F"/>
          </a:solidFill>
          <a:latin typeface="Kanit" charset="-34"/>
        </a:defRPr>
      </a:lvl4pPr>
      <a:lvl5pPr algn="l" rtl="0" eaLnBrk="0" fontAlgn="base" hangingPunct="0">
        <a:lnSpc>
          <a:spcPct val="90000"/>
        </a:lnSpc>
        <a:spcBef>
          <a:spcPct val="0"/>
        </a:spcBef>
        <a:spcAft>
          <a:spcPct val="0"/>
        </a:spcAft>
        <a:defRPr sz="3600" b="1">
          <a:solidFill>
            <a:srgbClr val="FFD38F"/>
          </a:solidFill>
          <a:latin typeface="Kanit" charset="-34"/>
        </a:defRPr>
      </a:lvl5pPr>
      <a:lvl6pPr marL="457200" algn="l" rtl="0" fontAlgn="base">
        <a:lnSpc>
          <a:spcPct val="90000"/>
        </a:lnSpc>
        <a:spcBef>
          <a:spcPct val="0"/>
        </a:spcBef>
        <a:spcAft>
          <a:spcPct val="0"/>
        </a:spcAft>
        <a:defRPr sz="3600" b="1">
          <a:solidFill>
            <a:srgbClr val="FFD38F"/>
          </a:solidFill>
          <a:latin typeface="Kanit" charset="-34"/>
        </a:defRPr>
      </a:lvl6pPr>
      <a:lvl7pPr marL="914400" algn="l" rtl="0" fontAlgn="base">
        <a:lnSpc>
          <a:spcPct val="90000"/>
        </a:lnSpc>
        <a:spcBef>
          <a:spcPct val="0"/>
        </a:spcBef>
        <a:spcAft>
          <a:spcPct val="0"/>
        </a:spcAft>
        <a:defRPr sz="3600" b="1">
          <a:solidFill>
            <a:srgbClr val="FFD38F"/>
          </a:solidFill>
          <a:latin typeface="Kanit" charset="-34"/>
        </a:defRPr>
      </a:lvl7pPr>
      <a:lvl8pPr marL="1371600" algn="l" rtl="0" fontAlgn="base">
        <a:lnSpc>
          <a:spcPct val="90000"/>
        </a:lnSpc>
        <a:spcBef>
          <a:spcPct val="0"/>
        </a:spcBef>
        <a:spcAft>
          <a:spcPct val="0"/>
        </a:spcAft>
        <a:defRPr sz="3600" b="1">
          <a:solidFill>
            <a:srgbClr val="FFD38F"/>
          </a:solidFill>
          <a:latin typeface="Kanit" charset="-34"/>
        </a:defRPr>
      </a:lvl8pPr>
      <a:lvl9pPr marL="1828800" algn="l" rtl="0" fontAlgn="base">
        <a:lnSpc>
          <a:spcPct val="90000"/>
        </a:lnSpc>
        <a:spcBef>
          <a:spcPct val="0"/>
        </a:spcBef>
        <a:spcAft>
          <a:spcPct val="0"/>
        </a:spcAft>
        <a:defRPr sz="3600" b="1">
          <a:solidFill>
            <a:srgbClr val="FFD38F"/>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9F746D-6C32-A2E1-9739-6D93F4E440AC}"/>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117C9A34-F6AB-D390-2FE5-64330312F576}"/>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9FEE54DD-286C-A08E-74B0-A1C7E2F2E5CE}"/>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r>
              <a:rPr lang="en-AU"/>
              <a:t>WA Digital Inclusion Project  |  Community Champions | Training Session</a:t>
            </a:r>
          </a:p>
        </p:txBody>
      </p:sp>
      <p:pic>
        <p:nvPicPr>
          <p:cNvPr id="1029" name="Picture 6">
            <a:extLst>
              <a:ext uri="{FF2B5EF4-FFF2-40B4-BE49-F238E27FC236}">
                <a16:creationId xmlns:a16="http://schemas.microsoft.com/office/drawing/2014/main" id="{9533864C-6C75-92BF-51FB-0ACF02B332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1638" y="230188"/>
            <a:ext cx="1389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a:extLst>
              <a:ext uri="{FF2B5EF4-FFF2-40B4-BE49-F238E27FC236}">
                <a16:creationId xmlns:a16="http://schemas.microsoft.com/office/drawing/2014/main" id="{9D5E5F31-F250-3258-6A00-2ED2E479F7B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a:extLst>
              <a:ext uri="{FF2B5EF4-FFF2-40B4-BE49-F238E27FC236}">
                <a16:creationId xmlns:a16="http://schemas.microsoft.com/office/drawing/2014/main" id="{4165ED21-0A4B-DC1D-089C-8F1BA1C9BA7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D9485DB-5382-683C-6F23-4E89524E7DD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Kanit" charset="-34"/>
              </a:defRPr>
            </a:lvl1pPr>
          </a:lstStyle>
          <a:p>
            <a:pPr>
              <a:defRPr/>
            </a:pPr>
            <a:fld id="{F4418AFC-861C-4982-80A4-5A4606EFC09B}" type="slidenum">
              <a:rPr lang="en-AU" altLang="en-US"/>
              <a:pPr>
                <a:defRPr/>
              </a:pPr>
              <a:t>‹#›</a:t>
            </a:fld>
            <a:endParaRPr lang="en-AU" altLang="en-US"/>
          </a:p>
        </p:txBody>
      </p:sp>
      <p:sp>
        <p:nvSpPr>
          <p:cNvPr id="10" name="Footer Placeholder 4">
            <a:extLst>
              <a:ext uri="{FF2B5EF4-FFF2-40B4-BE49-F238E27FC236}">
                <a16:creationId xmlns:a16="http://schemas.microsoft.com/office/drawing/2014/main" id="{10665FF3-7E02-D741-51A1-50BF59518F75}"/>
              </a:ext>
            </a:extLst>
          </p:cNvPr>
          <p:cNvSpPr txBox="1">
            <a:spLocks/>
          </p:cNvSpPr>
          <p:nvPr userDrawn="1"/>
        </p:nvSpPr>
        <p:spPr>
          <a:xfrm>
            <a:off x="838200" y="6537325"/>
            <a:ext cx="10515600" cy="15557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AU" sz="1000" i="1">
                <a:solidFill>
                  <a:schemeClr val="tx1">
                    <a:lumMod val="65000"/>
                    <a:lumOff val="35000"/>
                  </a:schemeClr>
                </a:solidFill>
              </a:rPr>
              <a:t>Lotterywest is the major supporter of the WA Digital Inclusion Project. WACOSS is leading the initiative and is responsible for project governance.</a:t>
            </a:r>
            <a:endParaRPr lang="en-AU" sz="1000">
              <a:solidFill>
                <a:schemeClr val="tx1">
                  <a:lumMod val="65000"/>
                  <a:lumOff val="35000"/>
                </a:schemeClr>
              </a:solidFill>
            </a:endParaRPr>
          </a:p>
        </p:txBody>
      </p:sp>
    </p:spTree>
    <p:extLst>
      <p:ext uri="{BB962C8B-B14F-4D97-AF65-F5344CB8AC3E}">
        <p14:creationId xmlns:p14="http://schemas.microsoft.com/office/powerpoint/2010/main" val="1772367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search?q=https://linksizz.life/au"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hyperlink" Target="https://www.google.com/search?q=https://linksmfj.life/au"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search?q=https://linksizz.life/au"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hyperlink" Target="https://www.google.com/search?q=https://linksmfj.life/a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search?q=https://utwga.space"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video" Target="https://www.youtube.com/embed/XdIi_DegWNI?feature=oembed" TargetMode="External"/><Relationship Id="rId6" Type="http://schemas.openxmlformats.org/officeDocument/2006/relationships/image" Target="../media/image18.jpeg"/><Relationship Id="rId5" Type="http://schemas.openxmlformats.org/officeDocument/2006/relationships/hyperlink" Target="https://www.abc.net.au/news/2024-10-30/woman-in-gift-card-scam-taken-to-shop-by-taxi/104528608" TargetMode="External"/><Relationship Id="rId4" Type="http://schemas.openxmlformats.org/officeDocument/2006/relationships/hyperlink" Target="https://www.abc.net.au/news/2024-10-30/woman-in-gift-card-scam-taken-to-shop-by-taxi/1045"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hyperlink" Target="https://www.abc.net.au/news/2025-08-29/scambling-the-online-gambling-scam-targeting-aboriginal-people/105709290"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https://www.rawpixel.com/search/security%20guar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hyperlink" Target="mailto:crcchampions@wacoss.org.au"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DFEDC6A-CB56-12C1-39C2-8E6D897A25D6}"/>
              </a:ext>
            </a:extLst>
          </p:cNvPr>
          <p:cNvSpPr>
            <a:spLocks noGrp="1" noChangeArrowheads="1"/>
          </p:cNvSpPr>
          <p:nvPr>
            <p:ph type="title"/>
          </p:nvPr>
        </p:nvSpPr>
        <p:spPr>
          <a:xfrm>
            <a:off x="1655617" y="3543301"/>
            <a:ext cx="8389938" cy="2226288"/>
          </a:xfrm>
        </p:spPr>
        <p:txBody>
          <a:bodyPr/>
          <a:lstStyle/>
          <a:p>
            <a:pPr algn="ctr" rtl="1" eaLnBrk="1" hangingPunct="1"/>
            <a:r>
              <a:rPr lang="ar" sz="5400" b="1" i="0" u="none" baseline="0" dirty="0">
                <a:latin typeface="Arial"/>
                <a:ea typeface="Arial"/>
                <a:cs typeface="Arial"/>
              </a:rPr>
              <a:t>مرحبًا بكم في</a:t>
            </a:r>
            <a:br>
              <a:rPr lang="ar" sz="5400" dirty="0">
                <a:latin typeface="Arial"/>
                <a:cs typeface="Arial"/>
              </a:rPr>
            </a:br>
            <a:r>
              <a:rPr lang="ar-EG" sz="3600" dirty="0">
                <a:solidFill>
                  <a:schemeClr val="bg1"/>
                </a:solidFill>
                <a:latin typeface="Arial"/>
                <a:cs typeface="Arial"/>
              </a:rPr>
              <a:t>حوار مع رواد المجتمع</a:t>
            </a:r>
            <a:r>
              <a:rPr lang="ar" sz="3600" b="1" i="0" u="none" baseline="0" dirty="0">
                <a:solidFill>
                  <a:schemeClr val="bg1"/>
                </a:solidFill>
                <a:latin typeface="Arial"/>
                <a:ea typeface="Arial"/>
                <a:cs typeface="Arial"/>
              </a:rPr>
              <a:t>:</a:t>
            </a:r>
            <a:br>
              <a:rPr lang="en-GB" sz="3600" b="1" i="0" u="none" baseline="0" dirty="0">
                <a:solidFill>
                  <a:schemeClr val="bg1"/>
                </a:solidFill>
                <a:latin typeface="Arial"/>
                <a:ea typeface="Arial"/>
                <a:cs typeface="Arial"/>
              </a:rPr>
            </a:br>
            <a:r>
              <a:rPr lang="ar" sz="3600" b="1" i="0" u="none" baseline="0" dirty="0">
                <a:solidFill>
                  <a:schemeClr val="bg1"/>
                </a:solidFill>
                <a:latin typeface="Arial"/>
                <a:ea typeface="Arial"/>
                <a:cs typeface="Arial"/>
              </a:rPr>
              <a:t> </a:t>
            </a:r>
            <a:r>
              <a:rPr lang="ar-EG" sz="3600" b="1" i="0" u="none" baseline="0" dirty="0">
                <a:solidFill>
                  <a:schemeClr val="bg1"/>
                </a:solidFill>
                <a:latin typeface="Arial"/>
                <a:ea typeface="Arial"/>
                <a:cs typeface="Arial"/>
              </a:rPr>
              <a:t>مكافحة</a:t>
            </a:r>
            <a:r>
              <a:rPr lang="ar" sz="3600" b="1" i="0" u="none" baseline="0" dirty="0">
                <a:solidFill>
                  <a:schemeClr val="bg1"/>
                </a:solidFill>
                <a:latin typeface="Arial"/>
                <a:ea typeface="Arial"/>
                <a:cs typeface="Arial"/>
              </a:rPr>
              <a:t> الاحتيال</a:t>
            </a:r>
            <a:endParaRPr lang="ar" altLang="en-US" sz="4400" i="1" dirty="0">
              <a:solidFill>
                <a:schemeClr val="bg1"/>
              </a:solidFill>
              <a:latin typeface="Arial"/>
              <a:cs typeface="Arial"/>
            </a:endParaRPr>
          </a:p>
        </p:txBody>
      </p:sp>
      <p:pic>
        <p:nvPicPr>
          <p:cNvPr id="24580" name="Picture 4">
            <a:extLst>
              <a:ext uri="{FF2B5EF4-FFF2-40B4-BE49-F238E27FC236}">
                <a16:creationId xmlns:a16="http://schemas.microsoft.com/office/drawing/2014/main" id="{3AF11155-EE0D-59CE-D684-312436139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644525"/>
            <a:ext cx="6729412"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0BBB8E80-B9DD-B42C-FBBE-C0ED0D60C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313" y="6054725"/>
            <a:ext cx="21986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a:extLst>
              <a:ext uri="{FF2B5EF4-FFF2-40B4-BE49-F238E27FC236}">
                <a16:creationId xmlns:a16="http://schemas.microsoft.com/office/drawing/2014/main" id="{AED33FA3-139A-890C-2B90-383038A3C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6021388"/>
            <a:ext cx="14271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B879C-0E8F-AE83-400C-5AA1230341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DE3961-ACA0-D35C-A6AB-12A4709960A5}"/>
              </a:ext>
            </a:extLst>
          </p:cNvPr>
          <p:cNvSpPr>
            <a:spLocks noGrp="1"/>
          </p:cNvSpPr>
          <p:nvPr>
            <p:ph idx="1"/>
          </p:nvPr>
        </p:nvSpPr>
        <p:spPr>
          <a:xfrm>
            <a:off x="838200" y="2699657"/>
            <a:ext cx="10515600" cy="3477306"/>
          </a:xfrm>
        </p:spPr>
        <p:txBody>
          <a:bodyPr>
            <a:normAutofit/>
          </a:bodyPr>
          <a:lstStyle/>
          <a:p>
            <a:pPr marL="0" indent="0" algn="r" rtl="1">
              <a:buNone/>
            </a:pPr>
            <a:r>
              <a:rPr lang="ar-EG" sz="5400" b="0" i="0" u="none" baseline="0" dirty="0">
                <a:solidFill>
                  <a:srgbClr val="0A2391"/>
                </a:solidFill>
              </a:rPr>
              <a:t>من خصائصها أنها تتناول أمر </a:t>
            </a:r>
            <a:r>
              <a:rPr lang="ar-EG" sz="5400" b="1" i="0" u="none" baseline="0" dirty="0">
                <a:solidFill>
                  <a:srgbClr val="0A2391"/>
                </a:solidFill>
              </a:rPr>
              <a:t>طارئ</a:t>
            </a:r>
            <a:br>
              <a:rPr lang="ar" sz="5400" dirty="0">
                <a:solidFill>
                  <a:srgbClr val="0A2391"/>
                </a:solidFill>
              </a:rPr>
            </a:br>
            <a:r>
              <a:rPr lang="ar" sz="5400" b="0" i="0" u="none" baseline="0" dirty="0">
                <a:solidFill>
                  <a:srgbClr val="0A2391"/>
                </a:solidFill>
              </a:rPr>
              <a:t>وتحاول دفعكم إلى </a:t>
            </a:r>
            <a:r>
              <a:rPr lang="ar" sz="5400" b="1" i="0" u="none" baseline="0" dirty="0">
                <a:solidFill>
                  <a:srgbClr val="0A2391"/>
                </a:solidFill>
              </a:rPr>
              <a:t>اتخاذ إجراء</a:t>
            </a:r>
            <a:r>
              <a:rPr lang="ar" sz="5400" b="0" i="0" u="none" baseline="0" dirty="0">
                <a:solidFill>
                  <a:srgbClr val="0A2391"/>
                </a:solidFill>
              </a:rPr>
              <a:t> بسرعة.</a:t>
            </a:r>
          </a:p>
        </p:txBody>
      </p:sp>
      <p:sp>
        <p:nvSpPr>
          <p:cNvPr id="6" name="TextBox 5">
            <a:extLst>
              <a:ext uri="{FF2B5EF4-FFF2-40B4-BE49-F238E27FC236}">
                <a16:creationId xmlns:a16="http://schemas.microsoft.com/office/drawing/2014/main" id="{EC65D51F-7A61-E285-C1DB-020B9C2E6963}"/>
              </a:ext>
            </a:extLst>
          </p:cNvPr>
          <p:cNvSpPr txBox="1"/>
          <p:nvPr/>
        </p:nvSpPr>
        <p:spPr>
          <a:xfrm>
            <a:off x="838200" y="5168252"/>
            <a:ext cx="8569271"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10" name="Content Placeholder 2">
            <a:extLst>
              <a:ext uri="{FF2B5EF4-FFF2-40B4-BE49-F238E27FC236}">
                <a16:creationId xmlns:a16="http://schemas.microsoft.com/office/drawing/2014/main" id="{7BB3E6D3-01DD-51A6-8558-19F733D05F22}"/>
              </a:ext>
            </a:extLst>
          </p:cNvPr>
          <p:cNvSpPr txBox="1">
            <a:spLocks/>
          </p:cNvSpPr>
          <p:nvPr/>
        </p:nvSpPr>
        <p:spPr>
          <a:xfrm>
            <a:off x="902208" y="733816"/>
            <a:ext cx="10515600" cy="80469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sz="5400" b="1" i="0" u="none" baseline="0">
                <a:solidFill>
                  <a:srgbClr val="022091"/>
                </a:solidFill>
              </a:rPr>
              <a:t>الرسائل النصية أو الرسائل النصية القصيرة الاحتيالية</a:t>
            </a:r>
          </a:p>
        </p:txBody>
      </p:sp>
      <p:sp>
        <p:nvSpPr>
          <p:cNvPr id="12" name="Rectangle 11">
            <a:extLst>
              <a:ext uri="{FF2B5EF4-FFF2-40B4-BE49-F238E27FC236}">
                <a16:creationId xmlns:a16="http://schemas.microsoft.com/office/drawing/2014/main" id="{B6C66D0D-AD12-4B2E-6DEF-4EC97FBA8882}"/>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338203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6B0344B1-5264-29BF-99F4-B41E5EB12B75}"/>
              </a:ext>
            </a:extLst>
          </p:cNvPr>
          <p:cNvSpPr>
            <a:spLocks noGrp="1" noChangeArrowheads="1"/>
          </p:cNvSpPr>
          <p:nvPr>
            <p:ph type="title"/>
          </p:nvPr>
        </p:nvSpPr>
        <p:spPr>
          <a:xfrm>
            <a:off x="4542628" y="480012"/>
            <a:ext cx="6602255" cy="1432312"/>
          </a:xfrm>
        </p:spPr>
        <p:txBody>
          <a:bodyPr vert="horz" lIns="91440" tIns="45720" rIns="91440" bIns="45720" rtlCol="0" anchor="ctr">
            <a:normAutofit/>
          </a:bodyPr>
          <a:lstStyle/>
          <a:p>
            <a:pPr algn="r" rtl="1" eaLnBrk="1" hangingPunct="1"/>
            <a:r>
              <a:rPr lang="ar" sz="4000" b="1" i="0" u="none" baseline="0" dirty="0">
                <a:solidFill>
                  <a:srgbClr val="1962B2"/>
                </a:solidFill>
                <a:latin typeface="Arial" panose="020B0604020202020204" pitchFamily="34" charset="0"/>
                <a:ea typeface="Arial" panose="020B0604020202020204" pitchFamily="34" charset="0"/>
                <a:cs typeface="Arial" panose="020B0604020202020204" pitchFamily="34" charset="0"/>
              </a:rPr>
              <a:t>اختبروا مهاراتكم في كشف الاحتيال!</a:t>
            </a:r>
          </a:p>
        </p:txBody>
      </p:sp>
      <p:sp>
        <p:nvSpPr>
          <p:cNvPr id="18" name="Rectangle 17">
            <a:extLst>
              <a:ext uri="{FF2B5EF4-FFF2-40B4-BE49-F238E27FC236}">
                <a16:creationId xmlns:a16="http://schemas.microsoft.com/office/drawing/2014/main" id="{779A707D-B9AB-88A5-FDE9-F83AE647EB03}"/>
              </a:ext>
            </a:extLst>
          </p:cNvPr>
          <p:cNvSpPr/>
          <p:nvPr/>
        </p:nvSpPr>
        <p:spPr>
          <a:xfrm>
            <a:off x="415514" y="256059"/>
            <a:ext cx="4466492" cy="1242541"/>
          </a:xfrm>
          <a:prstGeom prst="rect">
            <a:avLst/>
          </a:prstGeom>
          <a:solidFill>
            <a:srgbClr val="F9CADB"/>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marL="0" marR="0" lvl="0" indent="0" algn="ctr" defTabSz="914400" rtl="1" eaLnBrk="1" fontAlgn="auto" latinLnBrk="0" hangingPunct="1">
              <a:lnSpc>
                <a:spcPct val="90000"/>
              </a:lnSpc>
              <a:spcBef>
                <a:spcPts val="1000"/>
              </a:spcBef>
              <a:spcAft>
                <a:spcPts val="0"/>
              </a:spcAft>
              <a:buClrTx/>
              <a:buSzTx/>
              <a:buFontTx/>
              <a:buNone/>
              <a:tabLst/>
              <a:defRPr/>
            </a:pPr>
            <a:r>
              <a:rPr kumimoji="0" lang="ar" sz="3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أي من هذه الرسائل تعتقدون أنها حقيقية؟</a:t>
            </a:r>
          </a:p>
        </p:txBody>
      </p:sp>
      <p:sp>
        <p:nvSpPr>
          <p:cNvPr id="2" name="Title 1">
            <a:extLst>
              <a:ext uri="{FF2B5EF4-FFF2-40B4-BE49-F238E27FC236}">
                <a16:creationId xmlns:a16="http://schemas.microsoft.com/office/drawing/2014/main" id="{661BFDE3-0AFC-2CA3-CDB1-CE908BD28254}"/>
              </a:ext>
            </a:extLst>
          </p:cNvPr>
          <p:cNvSpPr txBox="1">
            <a:spLocks noChangeArrowheads="1"/>
          </p:cNvSpPr>
          <p:nvPr/>
        </p:nvSpPr>
        <p:spPr bwMode="auto">
          <a:xfrm>
            <a:off x="7309995" y="1696668"/>
            <a:ext cx="4514619" cy="1432312"/>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r>
              <a:rPr lang="ar-EG" sz="2000" b="0" dirty="0">
                <a:solidFill>
                  <a:schemeClr val="tx1"/>
                </a:solidFill>
                <a:latin typeface="Arial" panose="020B0604020202020204" pitchFamily="34" charset="0"/>
                <a:cs typeface="Arial" panose="020B0604020202020204" pitchFamily="34" charset="0"/>
              </a:rPr>
              <a:t>تحذير: فاتورة الرسوم الخاصة بك متأخرة الدفع. لحماية سجلك الائتماني، يُرجى إتمام الإجراءات فورًا: </a:t>
            </a:r>
            <a:r>
              <a:rPr lang="en-GB" sz="2000" b="0" dirty="0">
                <a:solidFill>
                  <a:schemeClr val="accent5">
                    <a:lumMod val="60000"/>
                    <a:lumOff val="4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https://linksizz.life/au</a:t>
            </a:r>
            <a:endParaRPr lang="ar" sz="2000" b="0" dirty="0">
              <a:solidFill>
                <a:schemeClr val="accent5">
                  <a:lumMod val="60000"/>
                  <a:lumOff val="4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D2DE322-776C-6D1C-A860-36651519EE51}"/>
              </a:ext>
            </a:extLst>
          </p:cNvPr>
          <p:cNvSpPr txBox="1">
            <a:spLocks noChangeArrowheads="1"/>
          </p:cNvSpPr>
          <p:nvPr/>
        </p:nvSpPr>
        <p:spPr bwMode="auto">
          <a:xfrm>
            <a:off x="1411692" y="1678836"/>
            <a:ext cx="4514619" cy="1432312"/>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r>
              <a:rPr lang="ar-EG" sz="2000" b="0" dirty="0">
                <a:solidFill>
                  <a:schemeClr val="tx1"/>
                </a:solidFill>
                <a:latin typeface="Arial" panose="020B0604020202020204" pitchFamily="34" charset="0"/>
                <a:cs typeface="Arial" panose="020B0604020202020204" pitchFamily="34" charset="0"/>
              </a:rPr>
              <a:t>طردك من </a:t>
            </a:r>
            <a:r>
              <a:rPr lang="en-GB" sz="2000" b="0" dirty="0">
                <a:solidFill>
                  <a:schemeClr val="tx1"/>
                </a:solidFill>
                <a:latin typeface="Arial" panose="020B0604020202020204" pitchFamily="34" charset="0"/>
                <a:cs typeface="Arial" panose="020B0604020202020204" pitchFamily="34" charset="0"/>
              </a:rPr>
              <a:t>Kmart</a:t>
            </a:r>
            <a:r>
              <a:rPr lang="ar-EG" sz="2000" b="0" dirty="0">
                <a:solidFill>
                  <a:schemeClr val="tx1"/>
                </a:solidFill>
                <a:latin typeface="Arial" panose="020B0604020202020204" pitchFamily="34" charset="0"/>
                <a:cs typeface="Arial" panose="020B0604020202020204" pitchFamily="34" charset="0"/>
              </a:rPr>
              <a:t> سيصلك اليوم. لست في المنزل؟ سنتركه لك في مكان آمن. يمكنك تتبعه عبر موقع أو تطبيق بريد أستراليا. رقم التتبع: </a:t>
            </a:r>
            <a:r>
              <a:rPr lang="en-GB" sz="2000" b="0" dirty="0">
                <a:solidFill>
                  <a:schemeClr val="tx1"/>
                </a:solidFill>
                <a:latin typeface="Arial" panose="020B0604020202020204" pitchFamily="34" charset="0"/>
                <a:cs typeface="Arial" panose="020B0604020202020204" pitchFamily="34" charset="0"/>
              </a:rPr>
              <a:t>33AEW3411903540631500</a:t>
            </a:r>
            <a:endParaRPr lang="ar" sz="2000" b="0"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326BDCA7-790D-0AD8-290B-22C13A1CB833}"/>
              </a:ext>
            </a:extLst>
          </p:cNvPr>
          <p:cNvSpPr txBox="1">
            <a:spLocks noChangeArrowheads="1"/>
          </p:cNvSpPr>
          <p:nvPr/>
        </p:nvSpPr>
        <p:spPr bwMode="auto">
          <a:xfrm>
            <a:off x="5586445" y="3207308"/>
            <a:ext cx="4514619" cy="1120496"/>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r>
              <a:rPr lang="ar-EG" sz="2000" b="0" dirty="0">
                <a:solidFill>
                  <a:schemeClr val="tx1"/>
                </a:solidFill>
                <a:latin typeface="Arial" panose="020B0604020202020204" pitchFamily="34" charset="0"/>
                <a:cs typeface="Arial" panose="020B0604020202020204" pitchFamily="34" charset="0"/>
              </a:rPr>
              <a:t>تحذير: لقد تأخرت في سداد مخالفة وقوف السيارات، يُرجى إتمام الإجراءات فورًا لتجنب فرض أي رسوم إضافية: </a:t>
            </a:r>
            <a:r>
              <a:rPr lang="en-GB" sz="2000" b="0" dirty="0">
                <a:solidFill>
                  <a:schemeClr val="accent5">
                    <a:lumMod val="60000"/>
                    <a:lumOff val="4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https://linksmfj.life/au</a:t>
            </a:r>
            <a:endParaRPr lang="ar" sz="2000" b="0"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73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BFB22-D3FB-BB6E-41B9-A912A73641ED}"/>
            </a:ext>
          </a:extLst>
        </p:cNvPr>
        <p:cNvGrpSpPr/>
        <p:nvPr/>
      </p:nvGrpSpPr>
      <p:grpSpPr>
        <a:xfrm>
          <a:off x="0" y="0"/>
          <a:ext cx="0" cy="0"/>
          <a:chOff x="0" y="0"/>
          <a:chExt cx="0" cy="0"/>
        </a:xfrm>
      </p:grpSpPr>
      <p:sp>
        <p:nvSpPr>
          <p:cNvPr id="49154" name="Title 1">
            <a:extLst>
              <a:ext uri="{FF2B5EF4-FFF2-40B4-BE49-F238E27FC236}">
                <a16:creationId xmlns:a16="http://schemas.microsoft.com/office/drawing/2014/main" id="{A6E06545-FA9C-D885-006A-994A8657B45F}"/>
              </a:ext>
            </a:extLst>
          </p:cNvPr>
          <p:cNvSpPr>
            <a:spLocks noGrp="1" noChangeArrowheads="1"/>
          </p:cNvSpPr>
          <p:nvPr>
            <p:ph type="title"/>
          </p:nvPr>
        </p:nvSpPr>
        <p:spPr>
          <a:xfrm>
            <a:off x="4290186" y="435978"/>
            <a:ext cx="6602255" cy="1432312"/>
          </a:xfrm>
        </p:spPr>
        <p:txBody>
          <a:bodyPr vert="horz" lIns="91440" tIns="45720" rIns="91440" bIns="45720" rtlCol="0" anchor="ctr">
            <a:normAutofit/>
          </a:bodyPr>
          <a:lstStyle/>
          <a:p>
            <a:pPr algn="r" rtl="1" eaLnBrk="1" hangingPunct="1"/>
            <a:r>
              <a:rPr lang="ar" sz="4000" b="1" i="0" u="none" baseline="0" dirty="0">
                <a:solidFill>
                  <a:srgbClr val="1962B2"/>
                </a:solidFill>
                <a:latin typeface="Arial" panose="020B0604020202020204" pitchFamily="34" charset="0"/>
                <a:ea typeface="Arial" panose="020B0604020202020204" pitchFamily="34" charset="0"/>
                <a:cs typeface="Arial" panose="020B0604020202020204" pitchFamily="34" charset="0"/>
              </a:rPr>
              <a:t>اختبروا مهاراتكم في كشف الاحتيال!</a:t>
            </a:r>
          </a:p>
        </p:txBody>
      </p:sp>
      <p:sp>
        <p:nvSpPr>
          <p:cNvPr id="18" name="Rectangle 17">
            <a:extLst>
              <a:ext uri="{FF2B5EF4-FFF2-40B4-BE49-F238E27FC236}">
                <a16:creationId xmlns:a16="http://schemas.microsoft.com/office/drawing/2014/main" id="{8EAEDC39-6609-87A9-D8D6-A184832A9DBC}"/>
              </a:ext>
            </a:extLst>
          </p:cNvPr>
          <p:cNvSpPr/>
          <p:nvPr/>
        </p:nvSpPr>
        <p:spPr>
          <a:xfrm>
            <a:off x="352671" y="435978"/>
            <a:ext cx="4307036" cy="1440609"/>
          </a:xfrm>
          <a:prstGeom prst="rect">
            <a:avLst/>
          </a:prstGeom>
          <a:solidFill>
            <a:srgbClr val="F9CADB"/>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marL="0" marR="0" lvl="0" indent="0" algn="ctr" defTabSz="914400" rtl="1" eaLnBrk="1" fontAlgn="auto" latinLnBrk="0" hangingPunct="1">
              <a:lnSpc>
                <a:spcPct val="90000"/>
              </a:lnSpc>
              <a:spcBef>
                <a:spcPts val="1000"/>
              </a:spcBef>
              <a:spcAft>
                <a:spcPts val="0"/>
              </a:spcAft>
              <a:buClrTx/>
              <a:buSzTx/>
              <a:buFontTx/>
              <a:buNone/>
              <a:tabLst/>
              <a:defRPr/>
            </a:pPr>
            <a:r>
              <a:rPr kumimoji="0" lang="ar" sz="3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أي من هذه الرسائل تعتقدون أنها حقيقية؟</a:t>
            </a:r>
          </a:p>
        </p:txBody>
      </p:sp>
      <p:sp>
        <p:nvSpPr>
          <p:cNvPr id="3" name="Oval 2">
            <a:extLst>
              <a:ext uri="{FF2B5EF4-FFF2-40B4-BE49-F238E27FC236}">
                <a16:creationId xmlns:a16="http://schemas.microsoft.com/office/drawing/2014/main" id="{A091FCF4-EFB8-B19A-2737-BC6BB17155B4}"/>
              </a:ext>
            </a:extLst>
          </p:cNvPr>
          <p:cNvSpPr/>
          <p:nvPr/>
        </p:nvSpPr>
        <p:spPr>
          <a:xfrm>
            <a:off x="1100797" y="2032593"/>
            <a:ext cx="5814832" cy="23530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 sz="1800" b="0" i="0" u="none" strike="noStrike" kern="1200" cap="none" spc="0" normalizeH="0" baseline="0" noProof="0">
              <a:ln>
                <a:noFill/>
              </a:ln>
              <a:solidFill>
                <a:prstClr val="white"/>
              </a:solidFill>
              <a:effectLst/>
              <a:uLnTx/>
              <a:uFillTx/>
              <a:latin typeface="Kanit"/>
              <a:ea typeface="+mn-ea"/>
              <a:cs typeface="+mn-cs"/>
            </a:endParaRPr>
          </a:p>
        </p:txBody>
      </p:sp>
      <p:sp>
        <p:nvSpPr>
          <p:cNvPr id="5" name="TextBox 4">
            <a:extLst>
              <a:ext uri="{FF2B5EF4-FFF2-40B4-BE49-F238E27FC236}">
                <a16:creationId xmlns:a16="http://schemas.microsoft.com/office/drawing/2014/main" id="{10225DC5-E060-68BB-621F-822AFCDB6827}"/>
              </a:ext>
            </a:extLst>
          </p:cNvPr>
          <p:cNvSpPr txBox="1"/>
          <p:nvPr/>
        </p:nvSpPr>
        <p:spPr>
          <a:xfrm>
            <a:off x="0" y="4761535"/>
            <a:ext cx="413128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 sz="3200" b="0"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هذه هي الرسالة الحقيقية، ويمكننا التحقق منها بطرق أخرى!</a:t>
            </a:r>
          </a:p>
        </p:txBody>
      </p:sp>
      <p:sp>
        <p:nvSpPr>
          <p:cNvPr id="2" name="Title 1">
            <a:extLst>
              <a:ext uri="{FF2B5EF4-FFF2-40B4-BE49-F238E27FC236}">
                <a16:creationId xmlns:a16="http://schemas.microsoft.com/office/drawing/2014/main" id="{1813FAAE-8890-9858-8266-DD44768524E1}"/>
              </a:ext>
            </a:extLst>
          </p:cNvPr>
          <p:cNvSpPr txBox="1">
            <a:spLocks noChangeArrowheads="1"/>
          </p:cNvSpPr>
          <p:nvPr/>
        </p:nvSpPr>
        <p:spPr bwMode="auto">
          <a:xfrm>
            <a:off x="7452884" y="1996688"/>
            <a:ext cx="4514619" cy="1432312"/>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r>
              <a:rPr lang="ar-EG" sz="2000" b="0" dirty="0">
                <a:solidFill>
                  <a:schemeClr val="tx1"/>
                </a:solidFill>
                <a:latin typeface="Arial" panose="020B0604020202020204" pitchFamily="34" charset="0"/>
                <a:cs typeface="Arial" panose="020B0604020202020204" pitchFamily="34" charset="0"/>
              </a:rPr>
              <a:t>تحذير: فاتورة الرسوم الخاصة بك متأخرة الدفع. لحماية سجلك الائتماني، يُرجى إتمام الإجراءات فورًا: </a:t>
            </a:r>
            <a:r>
              <a:rPr lang="en-GB" sz="2000" b="0" dirty="0">
                <a:solidFill>
                  <a:schemeClr val="accent5">
                    <a:lumMod val="60000"/>
                    <a:lumOff val="4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https://linksizz.life/au</a:t>
            </a:r>
            <a:endParaRPr lang="ar" sz="2000" b="0" dirty="0">
              <a:solidFill>
                <a:schemeClr val="accent5">
                  <a:lumMod val="60000"/>
                  <a:lumOff val="4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3D25619-3180-99DD-9D59-E05033B6A7BF}"/>
              </a:ext>
            </a:extLst>
          </p:cNvPr>
          <p:cNvSpPr txBox="1">
            <a:spLocks noChangeArrowheads="1"/>
          </p:cNvSpPr>
          <p:nvPr/>
        </p:nvSpPr>
        <p:spPr bwMode="auto">
          <a:xfrm>
            <a:off x="1750903" y="2492965"/>
            <a:ext cx="4514619" cy="1432312"/>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r>
              <a:rPr lang="ar-EG" sz="2000" b="0" dirty="0">
                <a:solidFill>
                  <a:schemeClr val="tx1"/>
                </a:solidFill>
                <a:latin typeface="Arial" panose="020B0604020202020204" pitchFamily="34" charset="0"/>
                <a:cs typeface="Arial" panose="020B0604020202020204" pitchFamily="34" charset="0"/>
              </a:rPr>
              <a:t>طردك من </a:t>
            </a:r>
            <a:r>
              <a:rPr lang="en-GB" sz="2000" b="0" dirty="0">
                <a:solidFill>
                  <a:schemeClr val="tx1"/>
                </a:solidFill>
                <a:latin typeface="Arial" panose="020B0604020202020204" pitchFamily="34" charset="0"/>
                <a:cs typeface="Arial" panose="020B0604020202020204" pitchFamily="34" charset="0"/>
              </a:rPr>
              <a:t>Kmart</a:t>
            </a:r>
            <a:r>
              <a:rPr lang="ar-EG" sz="2000" b="0" dirty="0">
                <a:solidFill>
                  <a:schemeClr val="tx1"/>
                </a:solidFill>
                <a:latin typeface="Arial" panose="020B0604020202020204" pitchFamily="34" charset="0"/>
                <a:cs typeface="Arial" panose="020B0604020202020204" pitchFamily="34" charset="0"/>
              </a:rPr>
              <a:t> سيصلك اليوم. لست في المنزل؟ سنتركه لك في مكان آمن. يمكنك تتبعه عبر موقع أو تطبيق بريد أستراليا. رقم التتبع: </a:t>
            </a:r>
            <a:r>
              <a:rPr lang="en-GB" sz="2000" b="0" dirty="0">
                <a:solidFill>
                  <a:schemeClr val="tx1"/>
                </a:solidFill>
                <a:latin typeface="Arial" panose="020B0604020202020204" pitchFamily="34" charset="0"/>
                <a:cs typeface="Arial" panose="020B0604020202020204" pitchFamily="34" charset="0"/>
              </a:rPr>
              <a:t>33AEW3411903540631500</a:t>
            </a:r>
            <a:endParaRPr lang="ar" sz="2000" b="0" dirty="0">
              <a:solidFill>
                <a:schemeClr val="tx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BD4A1DF5-68CD-2C1D-7087-9466DF04F7E4}"/>
              </a:ext>
            </a:extLst>
          </p:cNvPr>
          <p:cNvSpPr txBox="1">
            <a:spLocks noChangeArrowheads="1"/>
          </p:cNvSpPr>
          <p:nvPr/>
        </p:nvSpPr>
        <p:spPr bwMode="auto">
          <a:xfrm>
            <a:off x="4962148" y="4761535"/>
            <a:ext cx="4514619" cy="1432312"/>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r>
              <a:rPr lang="ar-EG" sz="2000" b="0" dirty="0">
                <a:solidFill>
                  <a:schemeClr val="tx1"/>
                </a:solidFill>
                <a:latin typeface="Arial" panose="020B0604020202020204" pitchFamily="34" charset="0"/>
                <a:cs typeface="Arial" panose="020B0604020202020204" pitchFamily="34" charset="0"/>
              </a:rPr>
              <a:t>تحذير: لقد تأخرت في سداد مخالفة وقوف السيارات، يُرجى إتمام الإجراءات فورًا لتجنب فرض أي رسوم إضافية: </a:t>
            </a:r>
            <a:r>
              <a:rPr lang="en-GB" sz="2000" b="0" dirty="0">
                <a:solidFill>
                  <a:schemeClr val="accent5">
                    <a:lumMod val="60000"/>
                    <a:lumOff val="4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https://linksmfj.life/au</a:t>
            </a:r>
            <a:endParaRPr lang="ar" sz="2000" b="0"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14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6B0344B1-5264-29BF-99F4-B41E5EB12B75}"/>
              </a:ext>
            </a:extLst>
          </p:cNvPr>
          <p:cNvSpPr>
            <a:spLocks noGrp="1" noChangeArrowheads="1"/>
          </p:cNvSpPr>
          <p:nvPr>
            <p:ph type="title"/>
          </p:nvPr>
        </p:nvSpPr>
        <p:spPr>
          <a:xfrm>
            <a:off x="1100183" y="192230"/>
            <a:ext cx="9228138" cy="1119188"/>
          </a:xfrm>
        </p:spPr>
        <p:txBody>
          <a:bodyPr/>
          <a:lstStyle/>
          <a:p>
            <a:pPr algn="ctr" rtl="1" eaLnBrk="1" hangingPunct="1"/>
            <a:r>
              <a:rPr lang="ar" sz="4000" b="1" i="0" u="none" baseline="0" dirty="0">
                <a:latin typeface="Arial" panose="020B0604020202020204" pitchFamily="34" charset="0"/>
                <a:ea typeface="Kanit" panose="020B0502040204020203" charset="0"/>
                <a:cs typeface="Arial" panose="020B0604020202020204" pitchFamily="34" charset="0"/>
              </a:rPr>
              <a:t>مزيد من الأمثلة على عمليات الاحتيال عبر الرسائل النصية القصيرة</a:t>
            </a:r>
          </a:p>
        </p:txBody>
      </p:sp>
      <p:sp>
        <p:nvSpPr>
          <p:cNvPr id="49155" name="Slide Number Placeholder 3">
            <a:extLst>
              <a:ext uri="{FF2B5EF4-FFF2-40B4-BE49-F238E27FC236}">
                <a16:creationId xmlns:a16="http://schemas.microsoft.com/office/drawing/2014/main" id="{06B72056-8824-1261-CD3A-BBC46D94149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rgbClr val="595959"/>
                </a:solidFill>
                <a:latin typeface="Kanit" panose="020B0502040204020203" charset="0"/>
              </a:defRPr>
            </a:lvl1pPr>
            <a:lvl2pPr marL="742950" indent="-285750">
              <a:lnSpc>
                <a:spcPct val="90000"/>
              </a:lnSpc>
              <a:spcBef>
                <a:spcPts val="500"/>
              </a:spcBef>
              <a:buFont typeface="Arial" panose="020B0604020202020204" pitchFamily="34" charset="0"/>
              <a:buChar char="•"/>
              <a:defRPr sz="2000">
                <a:solidFill>
                  <a:srgbClr val="595959"/>
                </a:solidFill>
                <a:latin typeface="Kanit" panose="020B0502040204020203" charset="0"/>
              </a:defRPr>
            </a:lvl2pPr>
            <a:lvl3pPr marL="1143000" indent="-228600">
              <a:lnSpc>
                <a:spcPct val="90000"/>
              </a:lnSpc>
              <a:spcBef>
                <a:spcPts val="500"/>
              </a:spcBef>
              <a:buFont typeface="Arial" panose="020B0604020202020204" pitchFamily="34" charset="0"/>
              <a:buChar char="•"/>
              <a:defRPr>
                <a:solidFill>
                  <a:srgbClr val="595959"/>
                </a:solidFill>
                <a:latin typeface="Kanit" panose="020B0502040204020203" charset="0"/>
              </a:defRPr>
            </a:lvl3pPr>
            <a:lvl4pPr marL="1600200" indent="-228600">
              <a:lnSpc>
                <a:spcPct val="90000"/>
              </a:lnSpc>
              <a:spcBef>
                <a:spcPts val="500"/>
              </a:spcBef>
              <a:buFont typeface="Arial" panose="020B0604020202020204" pitchFamily="34" charset="0"/>
              <a:buChar char="•"/>
              <a:defRPr sz="1600">
                <a:solidFill>
                  <a:srgbClr val="595959"/>
                </a:solidFill>
                <a:latin typeface="Kanit" panose="020B0502040204020203" charset="0"/>
              </a:defRPr>
            </a:lvl4pPr>
            <a:lvl5pPr marL="2057400" indent="-228600">
              <a:lnSpc>
                <a:spcPct val="90000"/>
              </a:lnSpc>
              <a:spcBef>
                <a:spcPts val="500"/>
              </a:spcBef>
              <a:buFont typeface="Arial" panose="020B0604020202020204" pitchFamily="34" charset="0"/>
              <a:buChar char="•"/>
              <a:defRPr sz="1400">
                <a:solidFill>
                  <a:srgbClr val="595959"/>
                </a:solidFill>
                <a:latin typeface="Kanit" panose="020B05020402040202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57DA016B-EB01-4607-A6A1-C43B434C3DF4}" type="slidenum">
              <a:rPr kumimoji="0" sz="1000" b="0" i="0" u="none" strike="noStrike" kern="1200" cap="none" spc="0" normalizeH="0" baseline="0">
                <a:ln>
                  <a:noFill/>
                </a:ln>
                <a:solidFill>
                  <a:srgbClr val="898989"/>
                </a:solidFill>
                <a:effectLst/>
                <a:uLnTx/>
                <a:uFillTx/>
                <a:latin typeface="Kani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ar" altLang="en-US" sz="1000" b="0" i="0" u="none" strike="noStrike" kern="1200" cap="none" spc="0" normalizeH="0" baseline="0" noProof="0">
              <a:ln>
                <a:noFill/>
              </a:ln>
              <a:solidFill>
                <a:srgbClr val="898989"/>
              </a:solidFill>
              <a:effectLst/>
              <a:uLnTx/>
              <a:uFillTx/>
              <a:latin typeface="Kanit"/>
              <a:ea typeface="+mn-ea"/>
              <a:cs typeface="+mn-cs"/>
            </a:endParaRPr>
          </a:p>
        </p:txBody>
      </p:sp>
      <p:sp>
        <p:nvSpPr>
          <p:cNvPr id="2" name="Title 1">
            <a:extLst>
              <a:ext uri="{FF2B5EF4-FFF2-40B4-BE49-F238E27FC236}">
                <a16:creationId xmlns:a16="http://schemas.microsoft.com/office/drawing/2014/main" id="{9DE6A24B-B62F-0574-BD9B-BBD803A26B02}"/>
              </a:ext>
            </a:extLst>
          </p:cNvPr>
          <p:cNvSpPr txBox="1">
            <a:spLocks noChangeArrowheads="1"/>
          </p:cNvSpPr>
          <p:nvPr/>
        </p:nvSpPr>
        <p:spPr bwMode="auto">
          <a:xfrm>
            <a:off x="6353290" y="1266468"/>
            <a:ext cx="4514619" cy="1119188"/>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lnSpc>
                <a:spcPct val="100000"/>
              </a:lnSpc>
            </a:pPr>
            <a:r>
              <a:rPr lang="ar-EG" sz="1900" b="0" dirty="0">
                <a:solidFill>
                  <a:schemeClr val="tx1"/>
                </a:solidFill>
                <a:latin typeface="Arial" panose="020B0604020202020204" pitchFamily="34" charset="0"/>
                <a:cs typeface="Arial" panose="020B0604020202020204" pitchFamily="34" charset="0"/>
              </a:rPr>
              <a:t>بريد أستراليا:</a:t>
            </a:r>
            <a:r>
              <a:rPr lang="en-GB" sz="1900" b="0" dirty="0">
                <a:solidFill>
                  <a:schemeClr val="tx1"/>
                </a:solidFill>
                <a:latin typeface="Arial" panose="020B0604020202020204" pitchFamily="34" charset="0"/>
                <a:cs typeface="Arial" panose="020B0604020202020204" pitchFamily="34" charset="0"/>
              </a:rPr>
              <a:t> </a:t>
            </a:r>
            <a:r>
              <a:rPr lang="ar-EG" sz="1900" b="0" dirty="0">
                <a:solidFill>
                  <a:schemeClr val="tx1"/>
                </a:solidFill>
                <a:latin typeface="Arial" panose="020B0604020202020204" pitchFamily="34" charset="0"/>
                <a:cs typeface="Arial" panose="020B0604020202020204" pitchFamily="34" charset="0"/>
              </a:rPr>
              <a:t>تعذر علينا توصيل طردك لأن عنوانك لا يتطابق مع النظام. يُرجى تحديث بياناتك ببساطة عبر: </a:t>
            </a:r>
            <a:r>
              <a:rPr lang="en-GB" sz="1900" b="0" u="sng" dirty="0">
                <a:solidFill>
                  <a:schemeClr val="accent5">
                    <a:lumMod val="60000"/>
                    <a:lumOff val="40000"/>
                  </a:schemeClr>
                </a:solidFill>
                <a:latin typeface="Arial" panose="020B0604020202020204" pitchFamily="34" charset="0"/>
                <a:cs typeface="Arial" panose="020B0604020202020204" pitchFamily="34" charset="0"/>
              </a:rPr>
              <a:t>https://parcelsendau.vip</a:t>
            </a:r>
            <a:endParaRPr lang="ar" sz="1900" b="0" u="sng"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586048B-B7F8-1679-310A-FF2B63EE4A66}"/>
              </a:ext>
            </a:extLst>
          </p:cNvPr>
          <p:cNvSpPr txBox="1">
            <a:spLocks noChangeArrowheads="1"/>
          </p:cNvSpPr>
          <p:nvPr/>
        </p:nvSpPr>
        <p:spPr bwMode="auto">
          <a:xfrm>
            <a:off x="6353289" y="2475555"/>
            <a:ext cx="4514619" cy="1171333"/>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lnSpcReduction="10000"/>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lnSpc>
                <a:spcPct val="100000"/>
              </a:lnSpc>
            </a:pPr>
            <a:r>
              <a:rPr lang="ar-EG" sz="1900" b="0" dirty="0">
                <a:solidFill>
                  <a:schemeClr val="tx1"/>
                </a:solidFill>
                <a:latin typeface="Arial" panose="020B0604020202020204" pitchFamily="34" charset="0"/>
                <a:cs typeface="Arial" panose="020B0604020202020204" pitchFamily="34" charset="0"/>
              </a:rPr>
              <a:t>من بنك </a:t>
            </a:r>
            <a:r>
              <a:rPr lang="en-GB" sz="1900" b="0" dirty="0">
                <a:solidFill>
                  <a:schemeClr val="tx1"/>
                </a:solidFill>
                <a:latin typeface="Arial" panose="020B0604020202020204" pitchFamily="34" charset="0"/>
                <a:cs typeface="Arial" panose="020B0604020202020204" pitchFamily="34" charset="0"/>
              </a:rPr>
              <a:t>ANZ</a:t>
            </a:r>
            <a:r>
              <a:rPr lang="ar-EG" sz="1900" b="0" dirty="0">
                <a:solidFill>
                  <a:schemeClr val="tx1"/>
                </a:solidFill>
                <a:latin typeface="Arial" panose="020B0604020202020204" pitchFamily="34" charset="0"/>
                <a:cs typeface="Arial" panose="020B0604020202020204" pitchFamily="34" charset="0"/>
              </a:rPr>
              <a:t>: يتم فحص حسابك للاشتباه بوجود أموال احتيالية. سيتم تجميد حسابك على الفور، يرجى النقر على الرابط أدناه لإكمال عملية التحقق: </a:t>
            </a:r>
            <a:r>
              <a:rPr lang="en-GB" sz="1900" b="0" u="sng" dirty="0">
                <a:solidFill>
                  <a:schemeClr val="accent5">
                    <a:lumMod val="60000"/>
                    <a:lumOff val="40000"/>
                  </a:schemeClr>
                </a:solidFill>
                <a:latin typeface="Arial" panose="020B0604020202020204" pitchFamily="34" charset="0"/>
                <a:cs typeface="Arial" panose="020B0604020202020204" pitchFamily="34" charset="0"/>
              </a:rPr>
              <a:t>www.anzau.com</a:t>
            </a:r>
            <a:endParaRPr lang="ar" sz="1900" b="0"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ABA7F07A-1FBB-1C07-893D-3FB182AF1E9A}"/>
              </a:ext>
            </a:extLst>
          </p:cNvPr>
          <p:cNvSpPr txBox="1">
            <a:spLocks noChangeArrowheads="1"/>
          </p:cNvSpPr>
          <p:nvPr/>
        </p:nvSpPr>
        <p:spPr bwMode="auto">
          <a:xfrm>
            <a:off x="6353289" y="3736788"/>
            <a:ext cx="4514619" cy="1074238"/>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lnSpc>
                <a:spcPct val="100000"/>
              </a:lnSpc>
            </a:pPr>
            <a:r>
              <a:rPr lang="ar-EG" sz="1900" b="0" dirty="0">
                <a:solidFill>
                  <a:schemeClr val="tx1"/>
                </a:solidFill>
                <a:latin typeface="Arial" panose="020B0604020202020204" pitchFamily="34" charset="0"/>
                <a:cs typeface="Arial" panose="020B0604020202020204" pitchFamily="34" charset="0"/>
              </a:rPr>
              <a:t>لديك رسالة جديدة في صندوق وارد </a:t>
            </a:r>
            <a:r>
              <a:rPr lang="en-GB" sz="1900" b="0" dirty="0">
                <a:solidFill>
                  <a:schemeClr val="tx1"/>
                </a:solidFill>
                <a:latin typeface="Arial" panose="020B0604020202020204" pitchFamily="34" charset="0"/>
                <a:cs typeface="Arial" panose="020B0604020202020204" pitchFamily="34" charset="0"/>
              </a:rPr>
              <a:t>MyGov</a:t>
            </a:r>
            <a:r>
              <a:rPr lang="ar-EG" sz="1900" b="0" dirty="0">
                <a:solidFill>
                  <a:schemeClr val="tx1"/>
                </a:solidFill>
                <a:latin typeface="Arial" panose="020B0604020202020204" pitchFamily="34" charset="0"/>
                <a:cs typeface="Arial" panose="020B0604020202020204" pitchFamily="34" charset="0"/>
              </a:rPr>
              <a:t> الخاص بك: </a:t>
            </a:r>
            <a:r>
              <a:rPr lang="en-GB" sz="1900" b="0" u="sng" dirty="0">
                <a:solidFill>
                  <a:schemeClr val="accent5">
                    <a:lumMod val="60000"/>
                    <a:lumOff val="40000"/>
                  </a:schemeClr>
                </a:solidFill>
                <a:latin typeface="Arial" panose="020B0604020202020204" pitchFamily="34" charset="0"/>
                <a:cs typeface="Arial" panose="020B0604020202020204" pitchFamily="34" charset="0"/>
              </a:rPr>
              <a:t>https://review-auservices.cc/de/</a:t>
            </a:r>
            <a:endParaRPr lang="ar" sz="1900" b="0" u="sng"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250E96B8-D489-069C-8102-97B6A9DBC30D}"/>
              </a:ext>
            </a:extLst>
          </p:cNvPr>
          <p:cNvSpPr txBox="1">
            <a:spLocks noChangeArrowheads="1"/>
          </p:cNvSpPr>
          <p:nvPr/>
        </p:nvSpPr>
        <p:spPr bwMode="auto">
          <a:xfrm>
            <a:off x="1438537" y="1311419"/>
            <a:ext cx="4514619" cy="1119188"/>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fontScale="92500" lnSpcReduction="10000"/>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lnSpc>
                <a:spcPct val="100000"/>
              </a:lnSpc>
            </a:pPr>
            <a:r>
              <a:rPr lang="ar-EG" sz="1900" b="0" dirty="0">
                <a:solidFill>
                  <a:schemeClr val="tx1"/>
                </a:solidFill>
                <a:latin typeface="Arial" panose="020B0604020202020204" pitchFamily="34" charset="0"/>
                <a:cs typeface="Arial" panose="020B0604020202020204" pitchFamily="34" charset="0"/>
              </a:rPr>
              <a:t>أنا عند نقطة الدفع في متجر </a:t>
            </a:r>
            <a:r>
              <a:rPr lang="en-GB" sz="1900" b="0" dirty="0">
                <a:solidFill>
                  <a:schemeClr val="tx1"/>
                </a:solidFill>
                <a:latin typeface="Arial" panose="020B0604020202020204" pitchFamily="34" charset="0"/>
                <a:cs typeface="Arial" panose="020B0604020202020204" pitchFamily="34" charset="0"/>
              </a:rPr>
              <a:t>Coles</a:t>
            </a:r>
            <a:r>
              <a:rPr lang="ar-EG" sz="1900" b="0" dirty="0">
                <a:solidFill>
                  <a:schemeClr val="tx1"/>
                </a:solidFill>
                <a:latin typeface="Arial" panose="020B0604020202020204" pitchFamily="34" charset="0"/>
                <a:cs typeface="Arial" panose="020B0604020202020204" pitchFamily="34" charset="0"/>
              </a:rPr>
              <a:t> </a:t>
            </a:r>
            <a:r>
              <a:rPr lang="en-GB" sz="1900" b="0" dirty="0">
                <a:solidFill>
                  <a:schemeClr val="tx1"/>
                </a:solidFill>
                <a:latin typeface="Arial" panose="020B0604020202020204" pitchFamily="34" charset="0"/>
                <a:cs typeface="Arial" panose="020B0604020202020204" pitchFamily="34" charset="0"/>
              </a:rPr>
              <a:t> </a:t>
            </a:r>
            <a:r>
              <a:rPr lang="ar-EG" sz="1900" b="0" dirty="0">
                <a:solidFill>
                  <a:schemeClr val="tx1"/>
                </a:solidFill>
                <a:latin typeface="Arial" panose="020B0604020202020204" pitchFamily="34" charset="0"/>
                <a:cs typeface="Arial" panose="020B0604020202020204" pitchFamily="34" charset="0"/>
              </a:rPr>
              <a:t>ومعي بطاقة الدفع الخاطئة. من فضلك، أرسل لي 150 دولارًا وسأرد لك المبلغ عندما أعود إلى المنزل. رمز</a:t>
            </a:r>
            <a:r>
              <a:rPr lang="en-GB" sz="1900" b="0" dirty="0">
                <a:solidFill>
                  <a:schemeClr val="tx1"/>
                </a:solidFill>
                <a:latin typeface="Arial" panose="020B0604020202020204" pitchFamily="34" charset="0"/>
                <a:cs typeface="Arial" panose="020B0604020202020204" pitchFamily="34" charset="0"/>
              </a:rPr>
              <a:t>BSB </a:t>
            </a:r>
            <a:r>
              <a:rPr lang="ar-EG" sz="1900" b="0" dirty="0">
                <a:solidFill>
                  <a:schemeClr val="tx1"/>
                </a:solidFill>
                <a:latin typeface="Arial" panose="020B0604020202020204" pitchFamily="34" charset="0"/>
                <a:cs typeface="Arial" panose="020B0604020202020204" pitchFamily="34" charset="0"/>
              </a:rPr>
              <a:t> هو 123 633 رقم الحساب 985 902 196</a:t>
            </a:r>
            <a:endParaRPr lang="ar" sz="1900" b="0" dirty="0">
              <a:solidFill>
                <a:schemeClr val="tx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7D0DFEC2-5099-BC48-BD40-4B901A317476}"/>
              </a:ext>
            </a:extLst>
          </p:cNvPr>
          <p:cNvSpPr txBox="1">
            <a:spLocks noChangeArrowheads="1"/>
          </p:cNvSpPr>
          <p:nvPr/>
        </p:nvSpPr>
        <p:spPr bwMode="auto">
          <a:xfrm>
            <a:off x="1438537" y="2527375"/>
            <a:ext cx="4514619" cy="1008256"/>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lnSpc>
                <a:spcPct val="100000"/>
              </a:lnSpc>
            </a:pPr>
            <a:r>
              <a:rPr lang="ar-EG" sz="1900" b="0" dirty="0">
                <a:solidFill>
                  <a:schemeClr val="tx1"/>
                </a:solidFill>
                <a:latin typeface="Arial" panose="020B0604020202020204" pitchFamily="34" charset="0"/>
                <a:cs typeface="Arial" panose="020B0604020202020204" pitchFamily="34" charset="0"/>
              </a:rPr>
              <a:t>صلاحية النقاط في حساب </a:t>
            </a:r>
            <a:r>
              <a:rPr lang="en-GB" sz="1900" b="0" dirty="0">
                <a:solidFill>
                  <a:schemeClr val="tx1"/>
                </a:solidFill>
                <a:latin typeface="Arial" panose="020B0604020202020204" pitchFamily="34" charset="0"/>
                <a:cs typeface="Arial" panose="020B0604020202020204" pitchFamily="34" charset="0"/>
              </a:rPr>
              <a:t>Coles</a:t>
            </a:r>
            <a:r>
              <a:rPr lang="ar-EG" sz="1900" b="0" dirty="0">
                <a:solidFill>
                  <a:schemeClr val="tx1"/>
                </a:solidFill>
                <a:latin typeface="Arial" panose="020B0604020202020204" pitchFamily="34" charset="0"/>
                <a:cs typeface="Arial" panose="020B0604020202020204" pitchFamily="34" charset="0"/>
              </a:rPr>
              <a:t> الخاص بك (3022 نقطة) على وشك الانتهاء، يرجى استبدال مكافآتك بسرعة: </a:t>
            </a:r>
            <a:r>
              <a:rPr lang="en-GB" sz="1900" b="0" u="sng" dirty="0">
                <a:solidFill>
                  <a:schemeClr val="accent5">
                    <a:lumMod val="60000"/>
                    <a:lumOff val="40000"/>
                  </a:schemeClr>
                </a:solidFill>
                <a:latin typeface="Arial" panose="020B0604020202020204" pitchFamily="34" charset="0"/>
                <a:cs typeface="Arial" panose="020B0604020202020204" pitchFamily="34" charset="0"/>
              </a:rPr>
              <a:t>https://coles-su.life/au</a:t>
            </a:r>
            <a:endParaRPr lang="ar" sz="1900" b="0" u="sng"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8508A2D1-ED8D-B735-1C36-8FC359ED4F10}"/>
              </a:ext>
            </a:extLst>
          </p:cNvPr>
          <p:cNvSpPr txBox="1">
            <a:spLocks noChangeArrowheads="1"/>
          </p:cNvSpPr>
          <p:nvPr/>
        </p:nvSpPr>
        <p:spPr bwMode="auto">
          <a:xfrm>
            <a:off x="1438537" y="3602695"/>
            <a:ext cx="4514619" cy="1171333"/>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lnSpc>
                <a:spcPct val="100000"/>
              </a:lnSpc>
            </a:pPr>
            <a:r>
              <a:rPr lang="ar-EG" sz="1900" b="0" dirty="0">
                <a:solidFill>
                  <a:schemeClr val="tx1"/>
                </a:solidFill>
                <a:latin typeface="Arial" panose="020B0604020202020204" pitchFamily="34" charset="0"/>
                <a:cs typeface="Arial" panose="020B0604020202020204" pitchFamily="34" charset="0"/>
              </a:rPr>
              <a:t>تحديث مهم: لم تنجح عملية استرداد أموال التأمين الصحي الخاصة بك. يُرجى معالجة هذا الأمر على الفور: </a:t>
            </a:r>
            <a:r>
              <a:rPr lang="en-GB" sz="1900" b="0" u="sng" dirty="0">
                <a:solidFill>
                  <a:schemeClr val="accent5">
                    <a:lumMod val="60000"/>
                    <a:lumOff val="4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https://utwga.space</a:t>
            </a:r>
            <a:endParaRPr lang="ar" sz="1900" b="0" u="sng"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18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E64E-CFCA-7A9D-3089-24A564D0F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67E13F-D478-88E4-760F-5A82371BF55F}"/>
              </a:ext>
            </a:extLst>
          </p:cNvPr>
          <p:cNvSpPr>
            <a:spLocks noGrp="1"/>
          </p:cNvSpPr>
          <p:nvPr>
            <p:ph type="title"/>
          </p:nvPr>
        </p:nvSpPr>
        <p:spPr>
          <a:xfrm>
            <a:off x="988935" y="228917"/>
            <a:ext cx="9228138" cy="1325563"/>
          </a:xfrm>
        </p:spPr>
        <p:txBody>
          <a:bodyPr/>
          <a:lstStyle/>
          <a:p>
            <a:pPr algn="r" rtl="1"/>
            <a:r>
              <a:rPr lang="ar" b="1" i="0" u="none" baseline="0" dirty="0">
                <a:latin typeface="+mn-lt"/>
                <a:cs typeface="Arial" panose="020B0604020202020204" pitchFamily="34" charset="0"/>
              </a:rPr>
              <a:t>عمليات الاحتيال الرومانسية</a:t>
            </a:r>
            <a:endParaRPr lang="ar" noProof="0" dirty="0">
              <a:latin typeface="+mn-lt"/>
            </a:endParaRPr>
          </a:p>
        </p:txBody>
      </p:sp>
      <p:sp>
        <p:nvSpPr>
          <p:cNvPr id="9" name="Content Placeholder 2">
            <a:extLst>
              <a:ext uri="{FF2B5EF4-FFF2-40B4-BE49-F238E27FC236}">
                <a16:creationId xmlns:a16="http://schemas.microsoft.com/office/drawing/2014/main" id="{1301F653-1340-1A0A-F8EB-F83BA3C4905D}"/>
              </a:ext>
            </a:extLst>
          </p:cNvPr>
          <p:cNvSpPr>
            <a:spLocks noGrp="1"/>
          </p:cNvSpPr>
          <p:nvPr>
            <p:ph sz="half" idx="1"/>
          </p:nvPr>
        </p:nvSpPr>
        <p:spPr>
          <a:xfrm>
            <a:off x="988935" y="1097317"/>
            <a:ext cx="5271864" cy="3810549"/>
          </a:xfrm>
        </p:spPr>
        <p:txBody>
          <a:bodyPr/>
          <a:lstStyle/>
          <a:p>
            <a:pPr marL="342900" lvl="0" indent="-342900" algn="r" rtl="1">
              <a:lnSpc>
                <a:spcPct val="107000"/>
              </a:lnSpc>
              <a:spcBef>
                <a:spcPts val="0"/>
              </a:spcBef>
              <a:spcAft>
                <a:spcPts val="0"/>
              </a:spcAft>
              <a:buFont typeface="Arial" panose="020B0604020202020204" pitchFamily="34" charset="0"/>
              <a:buChar char="•"/>
              <a:tabLst>
                <a:tab pos="457200" algn="l"/>
              </a:tabLst>
            </a:pPr>
            <a:r>
              <a:rPr lang="ar" sz="3200" b="0" i="0" u="none" kern="100" baseline="0" dirty="0">
                <a:solidFill>
                  <a:schemeClr val="tx1"/>
                </a:solidFill>
                <a:effectLst/>
                <a:ea typeface="Aptos" panose="020B0004020202020204" pitchFamily="34" charset="0"/>
                <a:cs typeface="Arial" panose="020B0604020202020204" pitchFamily="34" charset="0"/>
              </a:rPr>
              <a:t>هي العمليات التي يستغل فيها المحتالون الأشخاص الباحثين عن الحب عبر الإنترنت.</a:t>
            </a:r>
          </a:p>
          <a:p>
            <a:pPr marL="342900" lvl="0" indent="-342900" algn="r" rtl="1">
              <a:lnSpc>
                <a:spcPct val="107000"/>
              </a:lnSpc>
              <a:spcBef>
                <a:spcPts val="0"/>
              </a:spcBef>
              <a:spcAft>
                <a:spcPts val="0"/>
              </a:spcAft>
              <a:buFont typeface="Arial" panose="020B0604020202020204" pitchFamily="34" charset="0"/>
              <a:buChar char="•"/>
              <a:tabLst>
                <a:tab pos="457200" algn="l"/>
              </a:tabLst>
            </a:pPr>
            <a:r>
              <a:rPr lang="ar" sz="3200" b="0" i="0" u="none" kern="100" baseline="0" dirty="0">
                <a:solidFill>
                  <a:schemeClr val="tx1"/>
                </a:solidFill>
                <a:effectLst/>
                <a:ea typeface="Aptos" panose="020B0004020202020204" pitchFamily="34" charset="0"/>
                <a:cs typeface="Arial" panose="020B0604020202020204" pitchFamily="34" charset="0"/>
              </a:rPr>
              <a:t>يتظاهر المحتالون بوجود مشاعر عاطفية تجاه الضحايا، ثم يطلبون منهم المال بمجرد كسب ثقتهم.</a:t>
            </a:r>
          </a:p>
          <a:p>
            <a:pPr marL="342900" lvl="0" indent="-342900" algn="r" rtl="1">
              <a:lnSpc>
                <a:spcPct val="107000"/>
              </a:lnSpc>
              <a:spcBef>
                <a:spcPts val="0"/>
              </a:spcBef>
              <a:spcAft>
                <a:spcPts val="0"/>
              </a:spcAft>
              <a:buFont typeface="Arial" panose="020B0604020202020204" pitchFamily="34" charset="0"/>
              <a:buChar char="•"/>
              <a:tabLst>
                <a:tab pos="457200" algn="l"/>
              </a:tabLst>
            </a:pPr>
            <a:r>
              <a:rPr lang="ar" sz="3200" b="0" i="0" u="none" kern="100" baseline="0" dirty="0">
                <a:solidFill>
                  <a:schemeClr val="tx1"/>
                </a:solidFill>
                <a:effectLst/>
                <a:ea typeface="Aptos" panose="020B0004020202020204" pitchFamily="34" charset="0"/>
                <a:cs typeface="Arial" panose="020B0604020202020204" pitchFamily="34" charset="0"/>
              </a:rPr>
              <a:t>إذا كنتم تستخدمون تطبيقات أو مواقع التعارف، فاحرصوا دائمًا على التأكد من هوية الشخص، ويفضل دائمًا اللقاء الشخصي إذا كان ذلك ممكنًا.</a:t>
            </a:r>
          </a:p>
        </p:txBody>
      </p:sp>
      <p:pic>
        <p:nvPicPr>
          <p:cNvPr id="4" name="Picture 3" descr="Shape, icon&#10;&#10;Description automatically generated">
            <a:extLst>
              <a:ext uri="{FF2B5EF4-FFF2-40B4-BE49-F238E27FC236}">
                <a16:creationId xmlns:a16="http://schemas.microsoft.com/office/drawing/2014/main" id="{7CBBFA99-B129-9E88-3C74-318B8AAE0227}"/>
              </a:ext>
            </a:extLst>
          </p:cNvPr>
          <p:cNvPicPr>
            <a:picLocks noChangeAspect="1"/>
          </p:cNvPicPr>
          <p:nvPr/>
        </p:nvPicPr>
        <p:blipFill>
          <a:blip r:embed="rId3"/>
          <a:stretch>
            <a:fillRect/>
          </a:stretch>
        </p:blipFill>
        <p:spPr>
          <a:xfrm>
            <a:off x="752665" y="167408"/>
            <a:ext cx="1104228" cy="1104228"/>
          </a:xfrm>
          <a:prstGeom prst="rect">
            <a:avLst/>
          </a:prstGeom>
        </p:spPr>
      </p:pic>
      <p:pic>
        <p:nvPicPr>
          <p:cNvPr id="14" name="Picture 13">
            <a:extLst>
              <a:ext uri="{FF2B5EF4-FFF2-40B4-BE49-F238E27FC236}">
                <a16:creationId xmlns:a16="http://schemas.microsoft.com/office/drawing/2014/main" id="{9D4ADBD8-6E2C-0C61-08E7-C5A33836D091}"/>
              </a:ext>
            </a:extLst>
          </p:cNvPr>
          <p:cNvPicPr>
            <a:picLocks noChangeAspect="1"/>
          </p:cNvPicPr>
          <p:nvPr/>
        </p:nvPicPr>
        <p:blipFill>
          <a:blip r:embed="rId4">
            <a:clrChange>
              <a:clrFrom>
                <a:srgbClr val="F7F7F7"/>
              </a:clrFrom>
              <a:clrTo>
                <a:srgbClr val="F7F7F7">
                  <a:alpha val="0"/>
                </a:srgbClr>
              </a:clrTo>
            </a:clrChange>
          </a:blip>
          <a:srcRect b="20611"/>
          <a:stretch>
            <a:fillRect/>
          </a:stretch>
        </p:blipFill>
        <p:spPr>
          <a:xfrm>
            <a:off x="6512005" y="1813473"/>
            <a:ext cx="5126502" cy="3810549"/>
          </a:xfrm>
          <a:prstGeom prst="rect">
            <a:avLst/>
          </a:prstGeom>
        </p:spPr>
      </p:pic>
      <p:sp>
        <p:nvSpPr>
          <p:cNvPr id="3" name="Title 1">
            <a:extLst>
              <a:ext uri="{FF2B5EF4-FFF2-40B4-BE49-F238E27FC236}">
                <a16:creationId xmlns:a16="http://schemas.microsoft.com/office/drawing/2014/main" id="{FE990D36-2B95-2908-4657-94F5575518CA}"/>
              </a:ext>
            </a:extLst>
          </p:cNvPr>
          <p:cNvSpPr txBox="1">
            <a:spLocks noChangeArrowheads="1"/>
          </p:cNvSpPr>
          <p:nvPr/>
        </p:nvSpPr>
        <p:spPr bwMode="auto">
          <a:xfrm>
            <a:off x="7445829" y="3002592"/>
            <a:ext cx="3258854" cy="1432312"/>
          </a:xfrm>
          <a:prstGeom prst="rect">
            <a:avLst/>
          </a:prstGeom>
          <a:solidFill>
            <a:srgbClr val="CCCCFF"/>
          </a:solidFill>
          <a:ln>
            <a:noFill/>
          </a:ln>
        </p:spPr>
        <p:txBody>
          <a:bodyPr vert="horz" wrap="square" lIns="91440" tIns="45720" rIns="91440" bIns="45720" numCol="1" rtlCol="0" anchor="ctr" anchorCtr="0" compatLnSpc="1">
            <a:prstTxWarp prst="textNoShape">
              <a:avLst/>
            </a:prstTxWarp>
            <a:normAutofit lnSpcReduction="10000"/>
          </a:bodyPr>
          <a:lst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a:lstStyle>
          <a:p>
            <a:pPr algn="r" rtl="1" eaLnBrk="1" hangingPunct="1">
              <a:lnSpc>
                <a:spcPct val="100000"/>
              </a:lnSpc>
            </a:pPr>
            <a:r>
              <a:rPr lang="ar-EG" sz="1900" b="0" dirty="0">
                <a:solidFill>
                  <a:schemeClr val="tx1"/>
                </a:solidFill>
                <a:latin typeface="Arial" panose="020B0604020202020204" pitchFamily="34" charset="0"/>
                <a:cs typeface="Arial" panose="020B0604020202020204" pitchFamily="34" charset="0"/>
              </a:rPr>
              <a:t>كيف حال حبيبتي الجميلة؟ أحضرت لك هدية عيد الحب بقيمة 2000 دولار، ولكنها محتجزة في البنك. هل يمكنك إرسال 500 دولار لي حتى أتمكن من إرسال الهدية إليك؟ أحبك يا عزيزتي</a:t>
            </a:r>
            <a:endParaRPr lang="ar" sz="1900" b="0" u="sng"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6" name="Graphic 5" descr="Heart with solid fill">
            <a:extLst>
              <a:ext uri="{FF2B5EF4-FFF2-40B4-BE49-F238E27FC236}">
                <a16:creationId xmlns:a16="http://schemas.microsoft.com/office/drawing/2014/main" id="{C61B647B-DBB6-85AE-89A4-C87CBE0F76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5830" y="4038600"/>
            <a:ext cx="396304" cy="396304"/>
          </a:xfrm>
          <a:prstGeom prst="rect">
            <a:avLst/>
          </a:prstGeom>
        </p:spPr>
      </p:pic>
    </p:spTree>
    <p:extLst>
      <p:ext uri="{BB962C8B-B14F-4D97-AF65-F5344CB8AC3E}">
        <p14:creationId xmlns:p14="http://schemas.microsoft.com/office/powerpoint/2010/main" val="1199432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5E9FE-EB3C-DF5B-6727-8C4E259CDA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431A43-5AD4-4242-FE6E-2B6CBAF51852}"/>
              </a:ext>
            </a:extLst>
          </p:cNvPr>
          <p:cNvSpPr>
            <a:spLocks noGrp="1"/>
          </p:cNvSpPr>
          <p:nvPr>
            <p:ph idx="1"/>
          </p:nvPr>
        </p:nvSpPr>
        <p:spPr>
          <a:xfrm>
            <a:off x="838200" y="1825625"/>
            <a:ext cx="10515600" cy="2978604"/>
          </a:xfrm>
        </p:spPr>
        <p:txBody>
          <a:bodyPr>
            <a:normAutofit/>
          </a:bodyPr>
          <a:lstStyle/>
          <a:p>
            <a:pPr marL="0" indent="0" algn="r" rtl="1">
              <a:buNone/>
            </a:pPr>
            <a:r>
              <a:rPr lang="ar" sz="4400" b="0" i="0" u="none" baseline="0" dirty="0">
                <a:solidFill>
                  <a:srgbClr val="0A2391"/>
                </a:solidFill>
              </a:rPr>
              <a:t>يستخدم المحتالون شعارًا وعنوانَ بريدٍ إلكتروني مشابهين للمنظمة الحقيقية.</a:t>
            </a:r>
            <a:endParaRPr lang="ar" sz="4400" b="1" dirty="0">
              <a:solidFill>
                <a:srgbClr val="0A2391"/>
              </a:solidFill>
            </a:endParaRPr>
          </a:p>
        </p:txBody>
      </p:sp>
      <p:sp>
        <p:nvSpPr>
          <p:cNvPr id="5" name="TextBox 4">
            <a:extLst>
              <a:ext uri="{FF2B5EF4-FFF2-40B4-BE49-F238E27FC236}">
                <a16:creationId xmlns:a16="http://schemas.microsoft.com/office/drawing/2014/main" id="{0FAFFEFB-4431-C7F5-D3DB-76818E3E004A}"/>
              </a:ext>
            </a:extLst>
          </p:cNvPr>
          <p:cNvSpPr txBox="1"/>
          <p:nvPr/>
        </p:nvSpPr>
        <p:spPr>
          <a:xfrm>
            <a:off x="419100" y="5412571"/>
            <a:ext cx="11353800" cy="584775"/>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6" name="Content Placeholder 2">
            <a:extLst>
              <a:ext uri="{FF2B5EF4-FFF2-40B4-BE49-F238E27FC236}">
                <a16:creationId xmlns:a16="http://schemas.microsoft.com/office/drawing/2014/main" id="{32BAC3F1-FE76-D113-6599-568370F72B2F}"/>
              </a:ext>
            </a:extLst>
          </p:cNvPr>
          <p:cNvSpPr txBox="1">
            <a:spLocks/>
          </p:cNvSpPr>
          <p:nvPr/>
        </p:nvSpPr>
        <p:spPr>
          <a:xfrm>
            <a:off x="838200" y="433929"/>
            <a:ext cx="10515600" cy="948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sz="5400" b="1" i="0" u="none" baseline="0">
                <a:solidFill>
                  <a:srgbClr val="0A2391"/>
                </a:solidFill>
              </a:rPr>
              <a:t>عمليات الاحتيال عبر البريد الإلكتروني</a:t>
            </a:r>
          </a:p>
        </p:txBody>
      </p:sp>
      <p:sp>
        <p:nvSpPr>
          <p:cNvPr id="9" name="Rectangle 8">
            <a:extLst>
              <a:ext uri="{FF2B5EF4-FFF2-40B4-BE49-F238E27FC236}">
                <a16:creationId xmlns:a16="http://schemas.microsoft.com/office/drawing/2014/main" id="{BE80060F-7228-7DC9-A775-0289904B03A0}"/>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210346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F237-0252-91F5-807A-8286D765D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4A617-8FB2-2F2E-2CE6-0DAFF8179DF9}"/>
              </a:ext>
            </a:extLst>
          </p:cNvPr>
          <p:cNvSpPr>
            <a:spLocks noGrp="1"/>
          </p:cNvSpPr>
          <p:nvPr>
            <p:ph type="title"/>
          </p:nvPr>
        </p:nvSpPr>
        <p:spPr>
          <a:xfrm>
            <a:off x="1119565" y="383462"/>
            <a:ext cx="9228138" cy="1325563"/>
          </a:xfrm>
        </p:spPr>
        <p:txBody>
          <a:bodyPr/>
          <a:lstStyle/>
          <a:p>
            <a:pPr algn="r" rtl="1"/>
            <a:r>
              <a:rPr lang="ar" b="1" i="0" u="none" baseline="0" dirty="0">
                <a:latin typeface="Arial" panose="020B0604020202020204" pitchFamily="34" charset="0"/>
                <a:ea typeface="Arial" panose="020B0604020202020204" pitchFamily="34" charset="0"/>
                <a:cs typeface="Arial" panose="020B0604020202020204" pitchFamily="34" charset="0"/>
              </a:rPr>
              <a:t>التصيُّد الاحتيالي</a:t>
            </a:r>
            <a:endParaRPr lang="ar" dirty="0"/>
          </a:p>
        </p:txBody>
      </p:sp>
      <p:sp>
        <p:nvSpPr>
          <p:cNvPr id="9" name="Content Placeholder 2">
            <a:extLst>
              <a:ext uri="{FF2B5EF4-FFF2-40B4-BE49-F238E27FC236}">
                <a16:creationId xmlns:a16="http://schemas.microsoft.com/office/drawing/2014/main" id="{C3731FAE-2B01-DBA5-7423-2C5B0BF4315B}"/>
              </a:ext>
            </a:extLst>
          </p:cNvPr>
          <p:cNvSpPr>
            <a:spLocks noGrp="1"/>
          </p:cNvSpPr>
          <p:nvPr>
            <p:ph sz="half" idx="1"/>
          </p:nvPr>
        </p:nvSpPr>
        <p:spPr>
          <a:xfrm>
            <a:off x="7424115" y="2058309"/>
            <a:ext cx="4085655" cy="3516923"/>
          </a:xfrm>
        </p:spPr>
        <p:txBody>
          <a:bodyPr/>
          <a:lstStyle/>
          <a:p>
            <a:pPr marL="342900" lvl="0" indent="-342900" algn="r" rtl="1">
              <a:lnSpc>
                <a:spcPct val="107000"/>
              </a:lnSpc>
              <a:spcAft>
                <a:spcPts val="800"/>
              </a:spcAft>
              <a:buFont typeface="Arial" panose="020B0604020202020204" pitchFamily="34" charset="0"/>
              <a:buChar char="•"/>
              <a:tabLst>
                <a:tab pos="457200" algn="l"/>
              </a:tabLst>
            </a:pPr>
            <a:r>
              <a:rPr lang="ar" b="0"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يرسل المحتالون رسائل بريد إلكتروني مزيفة من جهات مثل البنوك أو المؤسسات الحكومية.</a:t>
            </a:r>
          </a:p>
          <a:p>
            <a:pPr marL="342900" lvl="0" indent="-342900" algn="r" rtl="1">
              <a:lnSpc>
                <a:spcPct val="107000"/>
              </a:lnSpc>
              <a:spcAft>
                <a:spcPts val="800"/>
              </a:spcAft>
              <a:buFont typeface="Arial" panose="020B0604020202020204" pitchFamily="34" charset="0"/>
              <a:buChar char="•"/>
              <a:tabLst>
                <a:tab pos="457200" algn="l"/>
              </a:tabLst>
            </a:pPr>
            <a:r>
              <a:rPr lang="ar" b="0"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عادةً ما يطلبون منكم مشاركة معلومات شخصية معهم. </a:t>
            </a:r>
          </a:p>
          <a:p>
            <a:pPr marL="342900" lvl="0" indent="-342900" algn="r" rtl="1">
              <a:lnSpc>
                <a:spcPct val="107000"/>
              </a:lnSpc>
              <a:spcAft>
                <a:spcPts val="800"/>
              </a:spcAft>
              <a:buFont typeface="Arial" panose="020B0604020202020204" pitchFamily="34" charset="0"/>
              <a:buChar char="•"/>
              <a:tabLst>
                <a:tab pos="457200" algn="l"/>
              </a:tabLst>
            </a:pPr>
            <a:r>
              <a:rPr lang="ar" b="0"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بمجرد حصولهم على بيانات كافية، قد ينتحلون شخصيتكم.</a:t>
            </a:r>
          </a:p>
        </p:txBody>
      </p:sp>
      <p:sp>
        <p:nvSpPr>
          <p:cNvPr id="6" name="Slide Number Placeholder 5">
            <a:extLst>
              <a:ext uri="{FF2B5EF4-FFF2-40B4-BE49-F238E27FC236}">
                <a16:creationId xmlns:a16="http://schemas.microsoft.com/office/drawing/2014/main" id="{4CC6F0DD-2918-4914-F29C-72FFDA8FD2EE}"/>
              </a:ext>
            </a:extLst>
          </p:cNvPr>
          <p:cNvSpPr>
            <a:spLocks noGrp="1"/>
          </p:cNvSpPr>
          <p:nvPr>
            <p:ph type="sldNum" sz="quarter" idx="11"/>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5D834F31-63CD-4BB0-9F9E-B240BA518BE4}" type="slidenum">
              <a:rPr kumimoji="0" sz="1000" b="0" i="0" u="none" strike="noStrike" kern="1200" cap="none" spc="0" normalizeH="0" baseline="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ar"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3" name="Picture 2" descr="Icon&#10;&#10;Description automatically generated">
            <a:extLst>
              <a:ext uri="{FF2B5EF4-FFF2-40B4-BE49-F238E27FC236}">
                <a16:creationId xmlns:a16="http://schemas.microsoft.com/office/drawing/2014/main" id="{3E33ADEF-2ABB-5604-A2FA-EC7C9D0DA5BA}"/>
              </a:ext>
            </a:extLst>
          </p:cNvPr>
          <p:cNvPicPr>
            <a:picLocks noChangeAspect="1"/>
          </p:cNvPicPr>
          <p:nvPr/>
        </p:nvPicPr>
        <p:blipFill>
          <a:blip r:embed="rId3"/>
          <a:stretch>
            <a:fillRect/>
          </a:stretch>
        </p:blipFill>
        <p:spPr>
          <a:xfrm>
            <a:off x="866173" y="300637"/>
            <a:ext cx="1059104" cy="1059104"/>
          </a:xfrm>
          <a:prstGeom prst="rect">
            <a:avLst/>
          </a:prstGeom>
        </p:spPr>
      </p:pic>
      <p:pic>
        <p:nvPicPr>
          <p:cNvPr id="10" name="Picture 9">
            <a:extLst>
              <a:ext uri="{FF2B5EF4-FFF2-40B4-BE49-F238E27FC236}">
                <a16:creationId xmlns:a16="http://schemas.microsoft.com/office/drawing/2014/main" id="{31AD4F59-D5E8-93AC-D54A-5D913BB4A51F}"/>
              </a:ext>
            </a:extLst>
          </p:cNvPr>
          <p:cNvPicPr>
            <a:picLocks noChangeAspect="1"/>
          </p:cNvPicPr>
          <p:nvPr/>
        </p:nvPicPr>
        <p:blipFill>
          <a:blip r:embed="rId4"/>
          <a:stretch>
            <a:fillRect/>
          </a:stretch>
        </p:blipFill>
        <p:spPr>
          <a:xfrm>
            <a:off x="682230" y="1396705"/>
            <a:ext cx="6593058" cy="5120744"/>
          </a:xfrm>
          <a:prstGeom prst="rect">
            <a:avLst/>
          </a:prstGeom>
        </p:spPr>
      </p:pic>
    </p:spTree>
    <p:extLst>
      <p:ext uri="{BB962C8B-B14F-4D97-AF65-F5344CB8AC3E}">
        <p14:creationId xmlns:p14="http://schemas.microsoft.com/office/powerpoint/2010/main" val="145622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1A5E6-2C6E-FF49-6742-A435836CF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58F7C-00F6-90DF-1CCF-01DCBF3ACAA8}"/>
              </a:ext>
            </a:extLst>
          </p:cNvPr>
          <p:cNvSpPr>
            <a:spLocks noGrp="1"/>
          </p:cNvSpPr>
          <p:nvPr>
            <p:ph idx="1"/>
          </p:nvPr>
        </p:nvSpPr>
        <p:spPr/>
        <p:txBody>
          <a:bodyPr>
            <a:normAutofit/>
          </a:bodyPr>
          <a:lstStyle/>
          <a:p>
            <a:pPr marL="0" indent="0" algn="r" rtl="1">
              <a:buNone/>
            </a:pPr>
            <a:r>
              <a:rPr lang="ar" sz="4400" b="0" i="0" u="none" baseline="0" dirty="0">
                <a:solidFill>
                  <a:srgbClr val="0A2391"/>
                </a:solidFill>
              </a:rPr>
              <a:t>ويمكن أن يكون لدى المتصل بعض المعلومات عنكم بالفعل، مثل </a:t>
            </a:r>
            <a:r>
              <a:rPr lang="ar" sz="4400" b="1" i="0" u="none" baseline="0" dirty="0">
                <a:solidFill>
                  <a:srgbClr val="0A2391"/>
                </a:solidFill>
              </a:rPr>
              <a:t>الاسم والعنوان</a:t>
            </a:r>
            <a:r>
              <a:rPr lang="ar" sz="4400" b="0" i="0" u="none" baseline="0" dirty="0">
                <a:solidFill>
                  <a:srgbClr val="0A2391"/>
                </a:solidFill>
              </a:rPr>
              <a:t> </a:t>
            </a:r>
            <a:endParaRPr lang="ar" sz="4400" b="1" dirty="0">
              <a:solidFill>
                <a:srgbClr val="0A2391"/>
              </a:solidFill>
            </a:endParaRPr>
          </a:p>
        </p:txBody>
      </p:sp>
      <p:sp>
        <p:nvSpPr>
          <p:cNvPr id="6" name="TextBox 5">
            <a:extLst>
              <a:ext uri="{FF2B5EF4-FFF2-40B4-BE49-F238E27FC236}">
                <a16:creationId xmlns:a16="http://schemas.microsoft.com/office/drawing/2014/main" id="{FD5EE2EC-B7DC-8B97-A61F-A6537216911D}"/>
              </a:ext>
            </a:extLst>
          </p:cNvPr>
          <p:cNvSpPr txBox="1"/>
          <p:nvPr/>
        </p:nvSpPr>
        <p:spPr>
          <a:xfrm>
            <a:off x="498504" y="5425087"/>
            <a:ext cx="7542410"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7" name="Content Placeholder 2">
            <a:extLst>
              <a:ext uri="{FF2B5EF4-FFF2-40B4-BE49-F238E27FC236}">
                <a16:creationId xmlns:a16="http://schemas.microsoft.com/office/drawing/2014/main" id="{0942140E-2F9E-B5F9-E1D1-30D3A7625004}"/>
              </a:ext>
            </a:extLst>
          </p:cNvPr>
          <p:cNvSpPr txBox="1">
            <a:spLocks/>
          </p:cNvSpPr>
          <p:nvPr/>
        </p:nvSpPr>
        <p:spPr>
          <a:xfrm>
            <a:off x="838200" y="850106"/>
            <a:ext cx="10515600" cy="896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sz="5400" b="1" i="0" u="none" baseline="0">
                <a:solidFill>
                  <a:srgbClr val="0A2391"/>
                </a:solidFill>
              </a:rPr>
              <a:t>عمليات الاحتيال عبر الهاتف</a:t>
            </a:r>
          </a:p>
        </p:txBody>
      </p:sp>
      <p:sp>
        <p:nvSpPr>
          <p:cNvPr id="8" name="Rectangle 7">
            <a:extLst>
              <a:ext uri="{FF2B5EF4-FFF2-40B4-BE49-F238E27FC236}">
                <a16:creationId xmlns:a16="http://schemas.microsoft.com/office/drawing/2014/main" id="{46ECF5C4-12EF-0948-13B6-004B40808E0B}"/>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2101557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95AC-E4E8-DE98-B555-225C900058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3A4854-D1F6-586D-95C8-14C2122AFA96}"/>
              </a:ext>
            </a:extLst>
          </p:cNvPr>
          <p:cNvSpPr>
            <a:spLocks noGrp="1"/>
          </p:cNvSpPr>
          <p:nvPr>
            <p:ph type="sldNum" sz="quarter" idx="11"/>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5D834F31-63CD-4BB0-9F9E-B240BA518BE4}" type="slidenum">
              <a:rPr kumimoji="0" sz="1000" b="0" i="0" u="none" strike="noStrike" kern="1200" cap="none" spc="0" normalizeH="0" baseline="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ar" altLang="en-US" sz="1000" b="0" i="0" u="none" strike="noStrike" kern="1200" cap="none" spc="0" normalizeH="0" baseline="0" noProof="0">
              <a:ln>
                <a:noFill/>
              </a:ln>
              <a:solidFill>
                <a:srgbClr val="898989"/>
              </a:solidFill>
              <a:effectLst/>
              <a:uLnTx/>
              <a:uFillTx/>
              <a:latin typeface="Kanit" charset="-34"/>
              <a:ea typeface="+mn-ea"/>
              <a:cs typeface="+mn-cs"/>
            </a:endParaRPr>
          </a:p>
        </p:txBody>
      </p:sp>
      <p:sp>
        <p:nvSpPr>
          <p:cNvPr id="8" name="TextBox 7">
            <a:extLst>
              <a:ext uri="{FF2B5EF4-FFF2-40B4-BE49-F238E27FC236}">
                <a16:creationId xmlns:a16="http://schemas.microsoft.com/office/drawing/2014/main" id="{D635DF42-F917-EB79-C283-B09084C6EA9F}"/>
              </a:ext>
            </a:extLst>
          </p:cNvPr>
          <p:cNvSpPr txBox="1"/>
          <p:nvPr/>
        </p:nvSpPr>
        <p:spPr>
          <a:xfrm>
            <a:off x="838200" y="5935246"/>
            <a:ext cx="10202863" cy="677108"/>
          </a:xfrm>
          <a:prstGeom prst="rect">
            <a:avLst/>
          </a:prstGeom>
          <a:noFill/>
        </p:spPr>
        <p:txBody>
          <a:bodyPr wrap="square">
            <a:spAutoFit/>
          </a:bodyPr>
          <a:lstStyle/>
          <a:p>
            <a:pPr algn="ctr" rtl="1"/>
            <a:r>
              <a:rPr lang="ar" sz="1400" b="0" i="0" u="none" baseline="0" dirty="0"/>
              <a:t>موندي، غاريت (30 كانون الأول/ أكتوبر 2024). سيدة مسنة من بيرث تقع ضحية لعملية احتيال ببطاقات هدايا بقيمة 2000 دولار. أيه بي سي نيوز. </a:t>
            </a:r>
            <a:br>
              <a:rPr lang="ar" sz="1400" dirty="0"/>
            </a:br>
            <a:r>
              <a:rPr lang="ar" sz="1400" b="0" i="0" u="none" baseline="0" dirty="0">
                <a:hlinkClick r:id="rId4"/>
              </a:rPr>
              <a:t>https://www.abc.net.au/news/</a:t>
            </a:r>
            <a:r>
              <a:rPr lang="en-AU" sz="1400" dirty="0">
                <a:hlinkClick r:id="rId5"/>
              </a:rPr>
              <a:t>https://www.abc.net.au/news/2024-10-30/woman-in-gift-card-scam-taken-to-shop-by-taxi/104528608</a:t>
            </a:r>
            <a:endParaRPr lang="en-AU" sz="1400" dirty="0"/>
          </a:p>
          <a:p>
            <a:pPr algn="ctr" rtl="1"/>
            <a:endParaRPr lang="ar" sz="1000" dirty="0"/>
          </a:p>
        </p:txBody>
      </p:sp>
      <p:pic>
        <p:nvPicPr>
          <p:cNvPr id="2" name="Online Media 1" title="كيف وقعت غريس البالغة من العمر 91 عامًا ضحيةً لمحتالي بطاقات الهدايا | إيه بي سي نيوز">
            <a:hlinkClick r:id="" action="ppaction://media"/>
            <a:extLst>
              <a:ext uri="{FF2B5EF4-FFF2-40B4-BE49-F238E27FC236}">
                <a16:creationId xmlns:a16="http://schemas.microsoft.com/office/drawing/2014/main" id="{5A9C0F20-B2F0-9CDF-6F71-2248DF3F06BB}"/>
              </a:ext>
            </a:extLst>
          </p:cNvPr>
          <p:cNvPicPr>
            <a:picLocks noRot="1" noChangeAspect="1"/>
          </p:cNvPicPr>
          <p:nvPr>
            <a:videoFile r:link="rId1"/>
          </p:nvPr>
        </p:nvPicPr>
        <p:blipFill>
          <a:blip r:embed="rId6"/>
          <a:stretch>
            <a:fillRect/>
          </a:stretch>
        </p:blipFill>
        <p:spPr>
          <a:xfrm>
            <a:off x="1677759" y="932688"/>
            <a:ext cx="8836482" cy="4992624"/>
          </a:xfrm>
          <a:prstGeom prst="rect">
            <a:avLst/>
          </a:prstGeom>
        </p:spPr>
      </p:pic>
    </p:spTree>
    <p:extLst>
      <p:ext uri="{BB962C8B-B14F-4D97-AF65-F5344CB8AC3E}">
        <p14:creationId xmlns:p14="http://schemas.microsoft.com/office/powerpoint/2010/main" val="32166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EC92F-98CA-00F0-3269-B9090A1B34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209D9-06A1-C6DC-55EE-3B665417FAC6}"/>
              </a:ext>
            </a:extLst>
          </p:cNvPr>
          <p:cNvSpPr>
            <a:spLocks noGrp="1"/>
          </p:cNvSpPr>
          <p:nvPr>
            <p:ph idx="1"/>
          </p:nvPr>
        </p:nvSpPr>
        <p:spPr>
          <a:xfrm>
            <a:off x="838200" y="2786743"/>
            <a:ext cx="10515600" cy="3390220"/>
          </a:xfrm>
        </p:spPr>
        <p:txBody>
          <a:bodyPr>
            <a:normAutofit/>
          </a:bodyPr>
          <a:lstStyle/>
          <a:p>
            <a:pPr marL="0" indent="0" algn="r" rtl="1">
              <a:buNone/>
            </a:pPr>
            <a:r>
              <a:rPr lang="ar" sz="4400" b="0" i="0" u="none" baseline="0" dirty="0">
                <a:solidFill>
                  <a:srgbClr val="0A2391"/>
                </a:solidFill>
              </a:rPr>
              <a:t>يمكن أن ت</a:t>
            </a:r>
            <a:r>
              <a:rPr lang="ar-EG" sz="4400" b="0" i="0" u="none" baseline="0" dirty="0">
                <a:solidFill>
                  <a:srgbClr val="0A2391"/>
                </a:solidFill>
              </a:rPr>
              <a:t>ضع</a:t>
            </a:r>
            <a:r>
              <a:rPr lang="ar" sz="4400" b="0" i="0" u="none" baseline="0" dirty="0">
                <a:solidFill>
                  <a:srgbClr val="0A2391"/>
                </a:solidFill>
              </a:rPr>
              <a:t> المواقع الإلكترونية </a:t>
            </a:r>
            <a:r>
              <a:rPr lang="ar" sz="4400" b="1" i="0" u="none" baseline="0" dirty="0">
                <a:solidFill>
                  <a:srgbClr val="0A2391"/>
                </a:solidFill>
              </a:rPr>
              <a:t>تقييمات زائفة</a:t>
            </a:r>
            <a:r>
              <a:rPr lang="ar" sz="4400" b="0" i="0" u="none" baseline="0" dirty="0">
                <a:solidFill>
                  <a:srgbClr val="0A2391"/>
                </a:solidFill>
              </a:rPr>
              <a:t> لتكسب ثقتكم بها.</a:t>
            </a:r>
            <a:endParaRPr lang="ar" sz="4400" b="1" dirty="0">
              <a:solidFill>
                <a:srgbClr val="0A2391"/>
              </a:solidFill>
            </a:endParaRPr>
          </a:p>
        </p:txBody>
      </p:sp>
      <p:sp>
        <p:nvSpPr>
          <p:cNvPr id="8" name="TextBox 7">
            <a:extLst>
              <a:ext uri="{FF2B5EF4-FFF2-40B4-BE49-F238E27FC236}">
                <a16:creationId xmlns:a16="http://schemas.microsoft.com/office/drawing/2014/main" id="{B687F296-FD88-97C0-4EE0-F47E3C7D21C4}"/>
              </a:ext>
            </a:extLst>
          </p:cNvPr>
          <p:cNvSpPr txBox="1"/>
          <p:nvPr/>
        </p:nvSpPr>
        <p:spPr>
          <a:xfrm>
            <a:off x="576847" y="5884575"/>
            <a:ext cx="8960854"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6" name="Content Placeholder 2">
            <a:extLst>
              <a:ext uri="{FF2B5EF4-FFF2-40B4-BE49-F238E27FC236}">
                <a16:creationId xmlns:a16="http://schemas.microsoft.com/office/drawing/2014/main" id="{5CBC2334-980F-6137-CD18-E3DE076661D2}"/>
              </a:ext>
            </a:extLst>
          </p:cNvPr>
          <p:cNvSpPr txBox="1">
            <a:spLocks/>
          </p:cNvSpPr>
          <p:nvPr/>
        </p:nvSpPr>
        <p:spPr>
          <a:xfrm>
            <a:off x="838200" y="768095"/>
            <a:ext cx="10515600" cy="4114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sz="5400" b="1" i="0" u="none" baseline="0">
                <a:solidFill>
                  <a:srgbClr val="0A2391"/>
                </a:solidFill>
              </a:rPr>
              <a:t>عمليات الاحتيال عبر المواقع الإلكترونية</a:t>
            </a:r>
          </a:p>
        </p:txBody>
      </p:sp>
      <p:sp>
        <p:nvSpPr>
          <p:cNvPr id="9" name="Rectangle 8">
            <a:extLst>
              <a:ext uri="{FF2B5EF4-FFF2-40B4-BE49-F238E27FC236}">
                <a16:creationId xmlns:a16="http://schemas.microsoft.com/office/drawing/2014/main" id="{8053980E-9B6C-B028-F540-E5EE31F439A1}"/>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330444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1"/>
            <a:endParaRPr lang="a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1"/>
            <a:endParaRPr lang="ar"/>
          </a:p>
        </p:txBody>
      </p:sp>
      <p:sp>
        <p:nvSpPr>
          <p:cNvPr id="2" name="Title 1">
            <a:extLst>
              <a:ext uri="{FF2B5EF4-FFF2-40B4-BE49-F238E27FC236}">
                <a16:creationId xmlns:a16="http://schemas.microsoft.com/office/drawing/2014/main" id="{031DB78F-0B99-C6D1-7BDC-4F473938E42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rtl="1"/>
            <a:r>
              <a:rPr lang="ar-EG" sz="5400" b="0" i="0" u="none" baseline="0" dirty="0">
                <a:solidFill>
                  <a:schemeClr val="bg1">
                    <a:lumMod val="95000"/>
                    <a:lumOff val="5000"/>
                  </a:schemeClr>
                </a:solidFill>
              </a:rPr>
              <a:t>الاعتراف بالدولة</a:t>
            </a:r>
            <a:endParaRPr lang="ar" sz="5400" b="0" i="0" u="none" baseline="0" dirty="0">
              <a:solidFill>
                <a:schemeClr val="bg1">
                  <a:lumMod val="95000"/>
                  <a:lumOff val="5000"/>
                </a:schemeClr>
              </a:solidFill>
            </a:endParaRPr>
          </a:p>
        </p:txBody>
      </p:sp>
    </p:spTree>
    <p:extLst>
      <p:ext uri="{BB962C8B-B14F-4D97-AF65-F5344CB8AC3E}">
        <p14:creationId xmlns:p14="http://schemas.microsoft.com/office/powerpoint/2010/main" val="22762408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4134-7D0C-5E32-1382-E0F72A592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39F41-626A-050B-F482-E378DCF7174D}"/>
              </a:ext>
            </a:extLst>
          </p:cNvPr>
          <p:cNvSpPr>
            <a:spLocks noGrp="1"/>
          </p:cNvSpPr>
          <p:nvPr>
            <p:ph type="title"/>
          </p:nvPr>
        </p:nvSpPr>
        <p:spPr>
          <a:xfrm>
            <a:off x="1856979" y="539522"/>
            <a:ext cx="9228138" cy="1325563"/>
          </a:xfrm>
        </p:spPr>
        <p:txBody>
          <a:bodyPr/>
          <a:lstStyle/>
          <a:p>
            <a:pPr algn="r" rtl="1"/>
            <a:r>
              <a:rPr lang="ar" b="1" i="0" u="none" baseline="0" dirty="0">
                <a:latin typeface="Arial" panose="020B0604020202020204" pitchFamily="34" charset="0"/>
                <a:ea typeface="Arial" panose="020B0604020202020204" pitchFamily="34" charset="0"/>
                <a:cs typeface="Arial" panose="020B0604020202020204" pitchFamily="34" charset="0"/>
              </a:rPr>
              <a:t>إنشاء مواقع إلكترونية زائفة</a:t>
            </a:r>
            <a:endParaRPr lang="ar" dirty="0"/>
          </a:p>
        </p:txBody>
      </p:sp>
      <p:sp>
        <p:nvSpPr>
          <p:cNvPr id="9" name="Content Placeholder 2">
            <a:extLst>
              <a:ext uri="{FF2B5EF4-FFF2-40B4-BE49-F238E27FC236}">
                <a16:creationId xmlns:a16="http://schemas.microsoft.com/office/drawing/2014/main" id="{12346186-C9D8-5984-13FC-1F64977017EA}"/>
              </a:ext>
            </a:extLst>
          </p:cNvPr>
          <p:cNvSpPr>
            <a:spLocks noGrp="1"/>
          </p:cNvSpPr>
          <p:nvPr>
            <p:ph sz="half" idx="1"/>
          </p:nvPr>
        </p:nvSpPr>
        <p:spPr>
          <a:xfrm>
            <a:off x="8315315" y="2055585"/>
            <a:ext cx="3333770" cy="3516923"/>
          </a:xfrm>
        </p:spPr>
        <p:txBody>
          <a:bodyPr/>
          <a:lstStyle/>
          <a:p>
            <a:pPr marL="342900" lvl="0" indent="-342900" algn="r" rtl="1">
              <a:lnSpc>
                <a:spcPct val="107000"/>
              </a:lnSpc>
              <a:spcAft>
                <a:spcPts val="800"/>
              </a:spcAft>
              <a:buFont typeface="Arial" panose="020B0604020202020204" pitchFamily="34" charset="0"/>
              <a:buChar char="•"/>
              <a:tabLst>
                <a:tab pos="457200" algn="l"/>
              </a:tabLst>
            </a:pPr>
            <a:r>
              <a:rPr lang="ar" b="0"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قد يضع المحتالون لافتات إعلانية أو مواقع إلكترونية زائفة تبيع منتجات. </a:t>
            </a:r>
          </a:p>
          <a:p>
            <a:pPr marL="342900" lvl="0" indent="-342900" algn="r" rtl="1">
              <a:lnSpc>
                <a:spcPct val="107000"/>
              </a:lnSpc>
              <a:spcAft>
                <a:spcPts val="800"/>
              </a:spcAft>
              <a:buFont typeface="Arial" panose="020B0604020202020204" pitchFamily="34" charset="0"/>
              <a:buChar char="•"/>
              <a:tabLst>
                <a:tab pos="457200" algn="l"/>
              </a:tabLst>
            </a:pPr>
            <a:r>
              <a:rPr lang="ar" b="0"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يأخذ المحتالون أموالكم دون منحكم أي منتج في المقابل.</a:t>
            </a:r>
          </a:p>
          <a:p>
            <a:pPr marL="342900" lvl="0" indent="-342900" algn="r" rtl="1">
              <a:lnSpc>
                <a:spcPct val="107000"/>
              </a:lnSpc>
              <a:spcAft>
                <a:spcPts val="800"/>
              </a:spcAft>
              <a:buFont typeface="Arial" panose="020B0604020202020204" pitchFamily="34" charset="0"/>
              <a:buChar char="•"/>
              <a:tabLst>
                <a:tab pos="457200" algn="l"/>
              </a:tabLst>
            </a:pPr>
            <a:r>
              <a:rPr lang="ar" b="0"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لذلك، تحققوا دائمًا أنكم على الموقع الإلكتروني الصحيح.</a:t>
            </a:r>
          </a:p>
        </p:txBody>
      </p:sp>
      <p:sp>
        <p:nvSpPr>
          <p:cNvPr id="6" name="Slide Number Placeholder 5">
            <a:extLst>
              <a:ext uri="{FF2B5EF4-FFF2-40B4-BE49-F238E27FC236}">
                <a16:creationId xmlns:a16="http://schemas.microsoft.com/office/drawing/2014/main" id="{639C1408-CAF9-3655-BB59-4DE809076837}"/>
              </a:ext>
            </a:extLst>
          </p:cNvPr>
          <p:cNvSpPr>
            <a:spLocks noGrp="1"/>
          </p:cNvSpPr>
          <p:nvPr>
            <p:ph type="sldNum" sz="quarter" idx="11"/>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5D834F31-63CD-4BB0-9F9E-B240BA518BE4}" type="slidenum">
              <a:rPr kumimoji="0" sz="1000" b="0" i="0" u="none" strike="noStrike" kern="1200" cap="none" spc="0" normalizeH="0" baseline="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ar"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Picture 6">
            <a:extLst>
              <a:ext uri="{FF2B5EF4-FFF2-40B4-BE49-F238E27FC236}">
                <a16:creationId xmlns:a16="http://schemas.microsoft.com/office/drawing/2014/main" id="{D894A721-EC26-12D6-70AA-9A6F3DB33FD8}"/>
              </a:ext>
            </a:extLst>
          </p:cNvPr>
          <p:cNvPicPr>
            <a:picLocks noChangeAspect="1"/>
          </p:cNvPicPr>
          <p:nvPr/>
        </p:nvPicPr>
        <p:blipFill>
          <a:blip r:embed="rId3"/>
          <a:srcRect l="9261" t="55431" r="74724" b="8512"/>
          <a:stretch/>
        </p:blipFill>
        <p:spPr>
          <a:xfrm>
            <a:off x="816199" y="248776"/>
            <a:ext cx="1062666" cy="1022860"/>
          </a:xfrm>
          <a:prstGeom prst="rect">
            <a:avLst/>
          </a:prstGeom>
        </p:spPr>
      </p:pic>
      <p:pic>
        <p:nvPicPr>
          <p:cNvPr id="13" name="Picture 12">
            <a:extLst>
              <a:ext uri="{FF2B5EF4-FFF2-40B4-BE49-F238E27FC236}">
                <a16:creationId xmlns:a16="http://schemas.microsoft.com/office/drawing/2014/main" id="{381FA298-7390-652D-854E-FF6193A55162}"/>
              </a:ext>
            </a:extLst>
          </p:cNvPr>
          <p:cNvPicPr>
            <a:picLocks noChangeAspect="1"/>
          </p:cNvPicPr>
          <p:nvPr/>
        </p:nvPicPr>
        <p:blipFill>
          <a:blip r:embed="rId4"/>
          <a:stretch>
            <a:fillRect/>
          </a:stretch>
        </p:blipFill>
        <p:spPr>
          <a:xfrm>
            <a:off x="48180" y="1562382"/>
            <a:ext cx="8042030" cy="5177307"/>
          </a:xfrm>
          <a:prstGeom prst="rect">
            <a:avLst/>
          </a:prstGeom>
        </p:spPr>
      </p:pic>
    </p:spTree>
    <p:extLst>
      <p:ext uri="{BB962C8B-B14F-4D97-AF65-F5344CB8AC3E}">
        <p14:creationId xmlns:p14="http://schemas.microsoft.com/office/powerpoint/2010/main" val="35700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0A768-08DA-92BB-7F5C-C35C6E322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5E5E9-ADB0-F587-A642-43B69552A05F}"/>
              </a:ext>
            </a:extLst>
          </p:cNvPr>
          <p:cNvSpPr>
            <a:spLocks noGrp="1"/>
          </p:cNvSpPr>
          <p:nvPr>
            <p:ph type="title"/>
          </p:nvPr>
        </p:nvSpPr>
        <p:spPr>
          <a:xfrm>
            <a:off x="1109704" y="-7558"/>
            <a:ext cx="9228138" cy="1325563"/>
          </a:xfrm>
        </p:spPr>
        <p:txBody>
          <a:bodyPr/>
          <a:lstStyle/>
          <a:p>
            <a:pPr algn="r" rtl="1"/>
            <a:r>
              <a:rPr lang="ar" b="1" i="0" u="none" baseline="0" dirty="0">
                <a:latin typeface="Arial" panose="020B0604020202020204" pitchFamily="34" charset="0"/>
                <a:ea typeface="Arial" panose="020B0604020202020204" pitchFamily="34" charset="0"/>
                <a:cs typeface="Arial" panose="020B0604020202020204" pitchFamily="34" charset="0"/>
              </a:rPr>
              <a:t>احتيال الق</a:t>
            </a:r>
            <a:r>
              <a:rPr lang="ar-EG" b="1" i="0" u="none" baseline="0" dirty="0">
                <a:latin typeface="Arial" panose="020B0604020202020204" pitchFamily="34" charset="0"/>
                <a:ea typeface="Arial" panose="020B0604020202020204" pitchFamily="34" charset="0"/>
                <a:cs typeface="Arial" panose="020B0604020202020204" pitchFamily="34" charset="0"/>
              </a:rPr>
              <a:t>ُ</a:t>
            </a:r>
            <a:r>
              <a:rPr lang="ar" b="1" i="0" u="none" baseline="0" dirty="0">
                <a:latin typeface="Arial" panose="020B0604020202020204" pitchFamily="34" charset="0"/>
                <a:ea typeface="Arial" panose="020B0604020202020204" pitchFamily="34" charset="0"/>
                <a:cs typeface="Arial" panose="020B0604020202020204" pitchFamily="34" charset="0"/>
              </a:rPr>
              <a:t>مار: الاحتيال من خلال المقامرات عبر الإنترنت </a:t>
            </a:r>
            <a:endParaRPr lang="ar" b="0" dirty="0"/>
          </a:p>
        </p:txBody>
      </p:sp>
      <p:sp>
        <p:nvSpPr>
          <p:cNvPr id="9" name="Content Placeholder 2">
            <a:extLst>
              <a:ext uri="{FF2B5EF4-FFF2-40B4-BE49-F238E27FC236}">
                <a16:creationId xmlns:a16="http://schemas.microsoft.com/office/drawing/2014/main" id="{5B8214AF-AFC5-D64E-CF41-B550EC718310}"/>
              </a:ext>
            </a:extLst>
          </p:cNvPr>
          <p:cNvSpPr>
            <a:spLocks noGrp="1"/>
          </p:cNvSpPr>
          <p:nvPr>
            <p:ph sz="half" idx="1"/>
          </p:nvPr>
        </p:nvSpPr>
        <p:spPr>
          <a:xfrm>
            <a:off x="6633519" y="1601931"/>
            <a:ext cx="4486877" cy="4585628"/>
          </a:xfrm>
        </p:spPr>
        <p:txBody>
          <a:bodyPr/>
          <a:lstStyle/>
          <a:p>
            <a:pPr marL="342900" lvl="0" indent="-342900" algn="r" rtl="1">
              <a:lnSpc>
                <a:spcPct val="107000"/>
              </a:lnSpc>
              <a:spcAft>
                <a:spcPts val="800"/>
              </a:spcAft>
              <a:buFont typeface="Arial" panose="020B0604020202020204" pitchFamily="34" charset="0"/>
              <a:buChar char="•"/>
              <a:tabLst>
                <a:tab pos="457200" algn="l"/>
              </a:tabLst>
            </a:pPr>
            <a:r>
              <a:rPr lang="ar-EG" kern="100" dirty="0">
                <a:solidFill>
                  <a:schemeClr val="tx1"/>
                </a:solidFill>
                <a:latin typeface="Arial" panose="020B0604020202020204" pitchFamily="34" charset="0"/>
                <a:ea typeface="Aptos" panose="020B0004020202020204" pitchFamily="34" charset="0"/>
                <a:cs typeface="Arial" panose="020B0604020202020204" pitchFamily="34" charset="0"/>
              </a:rPr>
              <a:t>هو </a:t>
            </a:r>
            <a:r>
              <a:rPr lang="ar" b="1"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عمليات الاحتيال </a:t>
            </a:r>
            <a:r>
              <a:rPr lang="ar" b="0" i="0" u="none" kern="100" baseline="0" dirty="0">
                <a:solidFill>
                  <a:schemeClr val="tx1"/>
                </a:solidFill>
                <a:effectLst/>
                <a:latin typeface="Arial" panose="020B0604020202020204" pitchFamily="34" charset="0"/>
                <a:ea typeface="Aptos" panose="020B0004020202020204" pitchFamily="34" charset="0"/>
                <a:cs typeface="Arial" panose="020B0604020202020204" pitchFamily="34" charset="0"/>
              </a:rPr>
              <a:t>المتنكرة في هيئة تطبيقات أو ألعاب المقامرة.</a:t>
            </a:r>
          </a:p>
          <a:p>
            <a:pPr marL="342900" lvl="0" indent="-342900" algn="r" rtl="1">
              <a:lnSpc>
                <a:spcPct val="107000"/>
              </a:lnSpc>
              <a:spcAft>
                <a:spcPts val="800"/>
              </a:spcAft>
              <a:buFont typeface="Arial" panose="020B0604020202020204" pitchFamily="34" charset="0"/>
              <a:buChar char="•"/>
              <a:tabLst>
                <a:tab pos="457200" algn="l"/>
              </a:tabLst>
            </a:pPr>
            <a:r>
              <a:rPr lang="ar" b="1"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الجوائز الكبرى الوهمية</a:t>
            </a:r>
            <a:r>
              <a:rPr lang="ar"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 واللفات المجانية تغري الأشخاص لدفع المال أو مشاركة بياناتهم الشخصية.</a:t>
            </a:r>
          </a:p>
          <a:p>
            <a:pPr marL="342900" lvl="0" indent="-342900" algn="r" rtl="1">
              <a:lnSpc>
                <a:spcPct val="107000"/>
              </a:lnSpc>
              <a:spcAft>
                <a:spcPts val="800"/>
              </a:spcAft>
              <a:buFont typeface="Arial" panose="020B0604020202020204" pitchFamily="34" charset="0"/>
              <a:buChar char="•"/>
              <a:tabLst>
                <a:tab pos="457200" algn="l"/>
              </a:tabLst>
            </a:pPr>
            <a:r>
              <a:rPr lang="ar" b="1"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لا تشاركوا أي معلوماتك أو تحولوا أي أموال،</a:t>
            </a:r>
            <a:r>
              <a:rPr lang="ar"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 وتأكدوا من موثوقية التطبيقات قبل تحميلها، وأبلغوا عن أي شيء مشبوه.</a:t>
            </a:r>
            <a:endParaRPr lang="ar"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8AEDD0C-1E76-76C8-1C73-64D2D4FD6164}"/>
              </a:ext>
            </a:extLst>
          </p:cNvPr>
          <p:cNvSpPr>
            <a:spLocks noGrp="1"/>
          </p:cNvSpPr>
          <p:nvPr>
            <p:ph type="sldNum" sz="quarter" idx="11"/>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5D834F31-63CD-4BB0-9F9E-B240BA518BE4}" type="slidenum">
              <a:rPr kumimoji="0" sz="1000" b="0" i="0" u="none" strike="noStrike" kern="1200" cap="none" spc="0" normalizeH="0" baseline="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ar"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Picture 6">
            <a:extLst>
              <a:ext uri="{FF2B5EF4-FFF2-40B4-BE49-F238E27FC236}">
                <a16:creationId xmlns:a16="http://schemas.microsoft.com/office/drawing/2014/main" id="{6F52C772-34F1-961C-403D-370D38042BEA}"/>
              </a:ext>
            </a:extLst>
          </p:cNvPr>
          <p:cNvPicPr>
            <a:picLocks noChangeAspect="1"/>
          </p:cNvPicPr>
          <p:nvPr/>
        </p:nvPicPr>
        <p:blipFill>
          <a:blip r:embed="rId3"/>
          <a:srcRect l="9261" t="55431" r="74724" b="8512"/>
          <a:stretch/>
        </p:blipFill>
        <p:spPr>
          <a:xfrm>
            <a:off x="816199" y="248776"/>
            <a:ext cx="1062666" cy="1022860"/>
          </a:xfrm>
          <a:prstGeom prst="rect">
            <a:avLst/>
          </a:prstGeom>
        </p:spPr>
      </p:pic>
      <p:sp>
        <p:nvSpPr>
          <p:cNvPr id="5" name="Oval 4">
            <a:extLst>
              <a:ext uri="{FF2B5EF4-FFF2-40B4-BE49-F238E27FC236}">
                <a16:creationId xmlns:a16="http://schemas.microsoft.com/office/drawing/2014/main" id="{49175AE6-38D2-C320-F39D-D957431A64C5}"/>
              </a:ext>
            </a:extLst>
          </p:cNvPr>
          <p:cNvSpPr/>
          <p:nvPr/>
        </p:nvSpPr>
        <p:spPr>
          <a:xfrm>
            <a:off x="976775" y="352425"/>
            <a:ext cx="741513" cy="7499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4" name="TextBox 3">
            <a:extLst>
              <a:ext uri="{FF2B5EF4-FFF2-40B4-BE49-F238E27FC236}">
                <a16:creationId xmlns:a16="http://schemas.microsoft.com/office/drawing/2014/main" id="{A6C764FA-ECB1-6454-6DB4-89F84465E2FD}"/>
              </a:ext>
            </a:extLst>
          </p:cNvPr>
          <p:cNvSpPr txBox="1"/>
          <p:nvPr/>
        </p:nvSpPr>
        <p:spPr>
          <a:xfrm>
            <a:off x="944412" y="352425"/>
            <a:ext cx="504825" cy="646331"/>
          </a:xfrm>
          <a:prstGeom prst="rect">
            <a:avLst/>
          </a:prstGeom>
          <a:noFill/>
        </p:spPr>
        <p:txBody>
          <a:bodyPr wrap="square">
            <a:spAutoFit/>
          </a:bodyPr>
          <a:lstStyle/>
          <a:p>
            <a:pPr algn="r" rtl="1"/>
            <a:r>
              <a:rPr lang="ar" sz="3600" b="0" i="0" u="none" baseline="0"/>
              <a:t>🎰</a:t>
            </a:r>
          </a:p>
        </p:txBody>
      </p:sp>
      <p:pic>
        <p:nvPicPr>
          <p:cNvPr id="8" name="Content Placeholder 6">
            <a:extLst>
              <a:ext uri="{FF2B5EF4-FFF2-40B4-BE49-F238E27FC236}">
                <a16:creationId xmlns:a16="http://schemas.microsoft.com/office/drawing/2014/main" id="{503CE4D1-BF2A-0924-9879-8E73B09DD96E}"/>
              </a:ext>
            </a:extLst>
          </p:cNvPr>
          <p:cNvPicPr>
            <a:picLocks noChangeAspect="1"/>
          </p:cNvPicPr>
          <p:nvPr/>
        </p:nvPicPr>
        <p:blipFill>
          <a:blip r:embed="rId4"/>
          <a:stretch>
            <a:fillRect/>
          </a:stretch>
        </p:blipFill>
        <p:spPr bwMode="auto">
          <a:xfrm>
            <a:off x="1231559" y="998756"/>
            <a:ext cx="3946545" cy="330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B8BFA6E-804D-9A6F-7DA9-3615BB3BDBE6}"/>
              </a:ext>
            </a:extLst>
          </p:cNvPr>
          <p:cNvPicPr>
            <a:picLocks noChangeAspect="1"/>
          </p:cNvPicPr>
          <p:nvPr/>
        </p:nvPicPr>
        <p:blipFill>
          <a:blip r:embed="rId5"/>
          <a:stretch>
            <a:fillRect/>
          </a:stretch>
        </p:blipFill>
        <p:spPr>
          <a:xfrm>
            <a:off x="1071604" y="4300275"/>
            <a:ext cx="4266457" cy="2165892"/>
          </a:xfrm>
          <a:prstGeom prst="rect">
            <a:avLst/>
          </a:prstGeom>
        </p:spPr>
      </p:pic>
      <p:sp>
        <p:nvSpPr>
          <p:cNvPr id="15" name="TextBox 14">
            <a:extLst>
              <a:ext uri="{FF2B5EF4-FFF2-40B4-BE49-F238E27FC236}">
                <a16:creationId xmlns:a16="http://schemas.microsoft.com/office/drawing/2014/main" id="{EF785284-8EE1-BCC7-9A15-B9CC1A6F28C1}"/>
              </a:ext>
            </a:extLst>
          </p:cNvPr>
          <p:cNvSpPr txBox="1"/>
          <p:nvPr/>
        </p:nvSpPr>
        <p:spPr>
          <a:xfrm>
            <a:off x="5620210" y="5383221"/>
            <a:ext cx="6172214" cy="954107"/>
          </a:xfrm>
          <a:prstGeom prst="rect">
            <a:avLst/>
          </a:prstGeom>
          <a:noFill/>
        </p:spPr>
        <p:txBody>
          <a:bodyPr wrap="square">
            <a:spAutoFit/>
          </a:bodyPr>
          <a:lstStyle/>
          <a:p>
            <a:pPr algn="r" rtl="1"/>
            <a:r>
              <a:rPr lang="ar" sz="1400" b="0" i="0" u="none" baseline="0" dirty="0"/>
              <a:t>بولتجي، إس. (29 آب/ أغسطس 2025). احتيال القمار احتيالٌ من خلال المقامرات عبر الإنترنت يستهدف مجتمعات السكان الأصليين. </a:t>
            </a:r>
            <a:endParaRPr lang="ar-EG" sz="1400" b="0" i="0" u="none" baseline="0" dirty="0"/>
          </a:p>
          <a:p>
            <a:pPr algn="l"/>
            <a:r>
              <a:rPr lang="en-AU" sz="1400" dirty="0"/>
              <a:t>. </a:t>
            </a:r>
            <a:r>
              <a:rPr lang="en-AU" sz="1400" dirty="0">
                <a:hlinkClick r:id="rId6"/>
              </a:rPr>
              <a:t>https://www.abc.net.au/news/2025-08-29/scambling-the-online-gambling-scam-targeting-aboriginal-people/105709290</a:t>
            </a:r>
            <a:endParaRPr lang="ar" sz="1400" b="0" i="0" u="none" baseline="0" dirty="0"/>
          </a:p>
        </p:txBody>
      </p:sp>
    </p:spTree>
    <p:extLst>
      <p:ext uri="{BB962C8B-B14F-4D97-AF65-F5344CB8AC3E}">
        <p14:creationId xmlns:p14="http://schemas.microsoft.com/office/powerpoint/2010/main" val="3663680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0577-F8B0-77C9-3E00-388B37AF432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7F29A-D44C-3014-6B10-159CF26DE9EE}"/>
              </a:ext>
            </a:extLst>
          </p:cNvPr>
          <p:cNvSpPr>
            <a:spLocks noGrp="1"/>
          </p:cNvSpPr>
          <p:nvPr>
            <p:ph idx="1"/>
          </p:nvPr>
        </p:nvSpPr>
        <p:spPr>
          <a:xfrm>
            <a:off x="838200" y="2478023"/>
            <a:ext cx="10515600" cy="3698939"/>
          </a:xfrm>
        </p:spPr>
        <p:txBody>
          <a:bodyPr>
            <a:normAutofit/>
          </a:bodyPr>
          <a:lstStyle/>
          <a:p>
            <a:pPr marL="0" indent="0" algn="r" rtl="1">
              <a:buNone/>
            </a:pPr>
            <a:r>
              <a:rPr lang="ar" sz="4400" b="0" i="0" u="none" baseline="0">
                <a:solidFill>
                  <a:srgbClr val="0A2391"/>
                </a:solidFill>
              </a:rPr>
              <a:t>يمكن للمحتالين جمع كثير من المعلومات عنكم من حسباتكم على منصات التواصل الاجتماعي.</a:t>
            </a:r>
          </a:p>
        </p:txBody>
      </p:sp>
      <p:sp>
        <p:nvSpPr>
          <p:cNvPr id="6" name="TextBox 5">
            <a:extLst>
              <a:ext uri="{FF2B5EF4-FFF2-40B4-BE49-F238E27FC236}">
                <a16:creationId xmlns:a16="http://schemas.microsoft.com/office/drawing/2014/main" id="{9D5DA7F7-705E-0FDB-65BC-628A0CFA37CE}"/>
              </a:ext>
            </a:extLst>
          </p:cNvPr>
          <p:cNvSpPr txBox="1"/>
          <p:nvPr/>
        </p:nvSpPr>
        <p:spPr>
          <a:xfrm>
            <a:off x="614946" y="5574564"/>
            <a:ext cx="6243054" cy="830997"/>
          </a:xfrm>
          <a:prstGeom prst="rect">
            <a:avLst/>
          </a:prstGeom>
          <a:noFill/>
        </p:spPr>
        <p:txBody>
          <a:bodyPr wrap="square" rtlCol="0">
            <a:spAutoFit/>
          </a:bodyPr>
          <a:lstStyle/>
          <a:p>
            <a:pPr algn="r" rtl="1"/>
            <a:r>
              <a:rPr lang="ar" sz="1600" b="0" i="0" u="none" baseline="0" dirty="0">
                <a:solidFill>
                  <a:srgbClr val="121737"/>
                </a:solidFill>
              </a:rPr>
              <a:t>مقتبس من كتاب Little Book of Scams: How to Spot and Avoid Scams</a:t>
            </a:r>
            <a:r>
              <a:rPr lang="ar" sz="1600" b="0" i="1" u="none" baseline="0" dirty="0">
                <a:solidFill>
                  <a:srgbClr val="121737"/>
                </a:solidFill>
              </a:rPr>
              <a:t> </a:t>
            </a:r>
            <a:r>
              <a:rPr lang="ar" sz="1600" b="0" i="0" u="none" baseline="0" dirty="0">
                <a:solidFill>
                  <a:srgbClr val="121737"/>
                </a:solidFill>
              </a:rPr>
              <a:t>(كتاب صغير في محاولات 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2" name="Content Placeholder 2">
            <a:extLst>
              <a:ext uri="{FF2B5EF4-FFF2-40B4-BE49-F238E27FC236}">
                <a16:creationId xmlns:a16="http://schemas.microsoft.com/office/drawing/2014/main" id="{5B77BF46-F75A-B295-152E-55BAF09A9842}"/>
              </a:ext>
            </a:extLst>
          </p:cNvPr>
          <p:cNvSpPr txBox="1">
            <a:spLocks/>
          </p:cNvSpPr>
          <p:nvPr/>
        </p:nvSpPr>
        <p:spPr>
          <a:xfrm>
            <a:off x="838200" y="559042"/>
            <a:ext cx="10515600" cy="169038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sz="5400" b="1" i="0" u="none" baseline="0">
                <a:solidFill>
                  <a:srgbClr val="0A2391"/>
                </a:solidFill>
              </a:rPr>
              <a:t>عمليات الاحتيال عبر منصات التواصل الاجتماعي، وتطبيقات المراسلة، والمراسلة عبر الإنترنت.</a:t>
            </a:r>
          </a:p>
        </p:txBody>
      </p:sp>
      <p:sp>
        <p:nvSpPr>
          <p:cNvPr id="7" name="Rectangle 6">
            <a:extLst>
              <a:ext uri="{FF2B5EF4-FFF2-40B4-BE49-F238E27FC236}">
                <a16:creationId xmlns:a16="http://schemas.microsoft.com/office/drawing/2014/main" id="{797DF8C9-05A4-C927-B2EE-63DEEA1C7FA8}"/>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212880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6EA7D-9624-A243-C97B-F76F2880E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27614-5F39-6550-2844-6A38C68A0ED9}"/>
              </a:ext>
            </a:extLst>
          </p:cNvPr>
          <p:cNvSpPr>
            <a:spLocks noGrp="1"/>
          </p:cNvSpPr>
          <p:nvPr>
            <p:ph type="title"/>
          </p:nvPr>
        </p:nvSpPr>
        <p:spPr>
          <a:xfrm>
            <a:off x="-594328" y="185092"/>
            <a:ext cx="10381416" cy="1325563"/>
          </a:xfrm>
        </p:spPr>
        <p:txBody>
          <a:bodyPr/>
          <a:lstStyle/>
          <a:p>
            <a:pPr algn="r" rtl="1"/>
            <a:r>
              <a:rPr lang="ar" b="1" i="0" u="none" baseline="0" dirty="0">
                <a:latin typeface="Arial" panose="020B0604020202020204" pitchFamily="34" charset="0"/>
                <a:ea typeface="Arial" panose="020B0604020202020204" pitchFamily="34" charset="0"/>
                <a:cs typeface="Arial" panose="020B0604020202020204" pitchFamily="34" charset="0"/>
              </a:rPr>
              <a:t>مشاركة المحتوى على منصات التواصل الاجتماعي</a:t>
            </a:r>
            <a:endParaRPr lang="ar" dirty="0"/>
          </a:p>
        </p:txBody>
      </p:sp>
      <p:sp>
        <p:nvSpPr>
          <p:cNvPr id="6" name="Slide Number Placeholder 5">
            <a:extLst>
              <a:ext uri="{FF2B5EF4-FFF2-40B4-BE49-F238E27FC236}">
                <a16:creationId xmlns:a16="http://schemas.microsoft.com/office/drawing/2014/main" id="{B6A9FA5A-266A-FD93-EECB-68920D867550}"/>
              </a:ext>
            </a:extLst>
          </p:cNvPr>
          <p:cNvSpPr>
            <a:spLocks noGrp="1"/>
          </p:cNvSpPr>
          <p:nvPr>
            <p:ph type="sldNum" sz="quarter" idx="11"/>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5D834F31-63CD-4BB0-9F9E-B240BA518BE4}" type="slidenum">
              <a:rPr kumimoji="0" sz="1000" b="0" i="0" u="none" strike="noStrike" kern="1200" cap="none" spc="0" normalizeH="0" baseline="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ar"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Content Placeholder 6">
            <a:extLst>
              <a:ext uri="{FF2B5EF4-FFF2-40B4-BE49-F238E27FC236}">
                <a16:creationId xmlns:a16="http://schemas.microsoft.com/office/drawing/2014/main" id="{0E8E9656-ADA5-3A7B-2C80-D2ABD49FEB66}"/>
              </a:ext>
            </a:extLst>
          </p:cNvPr>
          <p:cNvPicPr>
            <a:picLocks noGrp="1" noChangeAspect="1"/>
          </p:cNvPicPr>
          <p:nvPr>
            <p:ph sz="half" idx="1"/>
          </p:nvPr>
        </p:nvPicPr>
        <p:blipFill>
          <a:blip r:embed="rId3"/>
          <a:stretch>
            <a:fillRect/>
          </a:stretch>
        </p:blipFill>
        <p:spPr bwMode="auto">
          <a:xfrm>
            <a:off x="578146" y="2802172"/>
            <a:ext cx="2581127" cy="17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9E38F7BA-0388-50B5-422E-CCA7D728FBDD}"/>
              </a:ext>
            </a:extLst>
          </p:cNvPr>
          <p:cNvSpPr txBox="1">
            <a:spLocks/>
          </p:cNvSpPr>
          <p:nvPr/>
        </p:nvSpPr>
        <p:spPr bwMode="auto">
          <a:xfrm>
            <a:off x="6451602" y="1369733"/>
            <a:ext cx="4620716" cy="45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7000"/>
              </a:lnSpc>
              <a:spcAft>
                <a:spcPts val="800"/>
              </a:spcAft>
              <a:buNone/>
              <a:tabLst>
                <a:tab pos="457200" algn="l"/>
              </a:tabLst>
            </a:pPr>
            <a:r>
              <a:rPr lang="ar" sz="2000"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فكّروا في المعلومات التي يستخدمها البنك للتحقق من هويتكم. أو يستخدمها شخص لمعرفة كلمات المرور الخاصة بكم.</a:t>
            </a:r>
          </a:p>
          <a:p>
            <a:pPr algn="r" rtl="1">
              <a:lnSpc>
                <a:spcPct val="107000"/>
              </a:lnSpc>
              <a:spcAft>
                <a:spcPts val="800"/>
              </a:spcAft>
              <a:tabLst>
                <a:tab pos="457200" algn="l"/>
              </a:tabLst>
            </a:pPr>
            <a:r>
              <a:rPr lang="ar" sz="2000" b="1"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تاريخ الميلاد</a:t>
            </a:r>
          </a:p>
          <a:p>
            <a:pPr algn="r" rtl="1">
              <a:lnSpc>
                <a:spcPct val="107000"/>
              </a:lnSpc>
              <a:spcAft>
                <a:spcPts val="800"/>
              </a:spcAft>
              <a:tabLst>
                <a:tab pos="457200" algn="l"/>
              </a:tabLst>
            </a:pPr>
            <a:r>
              <a:rPr lang="ar" sz="2000" b="1"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العنوان</a:t>
            </a:r>
          </a:p>
          <a:p>
            <a:pPr algn="r" rtl="1">
              <a:lnSpc>
                <a:spcPct val="107000"/>
              </a:lnSpc>
              <a:spcAft>
                <a:spcPts val="800"/>
              </a:spcAft>
              <a:tabLst>
                <a:tab pos="457200" algn="l"/>
              </a:tabLst>
            </a:pPr>
            <a:r>
              <a:rPr lang="ar" sz="2000" b="1"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أسماء الحيوانات الأليفة</a:t>
            </a:r>
          </a:p>
          <a:p>
            <a:pPr algn="r" rtl="1">
              <a:lnSpc>
                <a:spcPct val="107000"/>
              </a:lnSpc>
              <a:spcAft>
                <a:spcPts val="800"/>
              </a:spcAft>
              <a:tabLst>
                <a:tab pos="457200" algn="l"/>
              </a:tabLst>
            </a:pPr>
            <a:r>
              <a:rPr lang="ar" sz="2000" b="1"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أيُّ معلومات شخصية أخرى؟</a:t>
            </a:r>
          </a:p>
          <a:p>
            <a:pPr marL="0" indent="0" algn="r" rtl="1">
              <a:lnSpc>
                <a:spcPct val="107000"/>
              </a:lnSpc>
              <a:spcAft>
                <a:spcPts val="800"/>
              </a:spcAft>
              <a:buNone/>
              <a:tabLst>
                <a:tab pos="457200" algn="l"/>
              </a:tabLst>
            </a:pPr>
            <a:r>
              <a:rPr lang="ar" sz="2000"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يجب الانتباه لما نشاركه على منصات التواصل الاجتماعي، لأن المحتالين قد يجمعون بيانات من الصور والمعلومات التي نشاركها.</a:t>
            </a:r>
          </a:p>
        </p:txBody>
      </p:sp>
      <p:pic>
        <p:nvPicPr>
          <p:cNvPr id="12" name="Picture 11">
            <a:extLst>
              <a:ext uri="{FF2B5EF4-FFF2-40B4-BE49-F238E27FC236}">
                <a16:creationId xmlns:a16="http://schemas.microsoft.com/office/drawing/2014/main" id="{5F730A59-67F1-0135-2E98-F4200FDB21AF}"/>
              </a:ext>
            </a:extLst>
          </p:cNvPr>
          <p:cNvPicPr>
            <a:picLocks noChangeAspect="1"/>
          </p:cNvPicPr>
          <p:nvPr/>
        </p:nvPicPr>
        <p:blipFill>
          <a:blip r:embed="rId4"/>
          <a:stretch>
            <a:fillRect/>
          </a:stretch>
        </p:blipFill>
        <p:spPr>
          <a:xfrm>
            <a:off x="3159273" y="1941797"/>
            <a:ext cx="2581127" cy="1720751"/>
          </a:xfrm>
          <a:prstGeom prst="rect">
            <a:avLst/>
          </a:prstGeom>
        </p:spPr>
      </p:pic>
      <p:pic>
        <p:nvPicPr>
          <p:cNvPr id="4" name="Picture 3">
            <a:extLst>
              <a:ext uri="{FF2B5EF4-FFF2-40B4-BE49-F238E27FC236}">
                <a16:creationId xmlns:a16="http://schemas.microsoft.com/office/drawing/2014/main" id="{E603D29D-42F0-CA34-09A9-6F9C8C6FBD99}"/>
              </a:ext>
            </a:extLst>
          </p:cNvPr>
          <p:cNvPicPr>
            <a:picLocks noChangeAspect="1"/>
          </p:cNvPicPr>
          <p:nvPr/>
        </p:nvPicPr>
        <p:blipFill>
          <a:blip r:embed="rId5"/>
          <a:stretch>
            <a:fillRect/>
          </a:stretch>
        </p:blipFill>
        <p:spPr>
          <a:xfrm>
            <a:off x="3148607" y="3662547"/>
            <a:ext cx="2581127" cy="1720751"/>
          </a:xfrm>
          <a:prstGeom prst="rect">
            <a:avLst/>
          </a:prstGeom>
        </p:spPr>
      </p:pic>
    </p:spTree>
    <p:extLst>
      <p:ext uri="{BB962C8B-B14F-4D97-AF65-F5344CB8AC3E}">
        <p14:creationId xmlns:p14="http://schemas.microsoft.com/office/powerpoint/2010/main" val="366381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7D305-F206-DE64-670A-8F4F6F125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6B457-714C-337B-F353-5D83290241F8}"/>
              </a:ext>
            </a:extLst>
          </p:cNvPr>
          <p:cNvSpPr>
            <a:spLocks noGrp="1"/>
          </p:cNvSpPr>
          <p:nvPr>
            <p:ph type="title"/>
          </p:nvPr>
        </p:nvSpPr>
        <p:spPr>
          <a:xfrm>
            <a:off x="-264128" y="135698"/>
            <a:ext cx="10381416" cy="1325563"/>
          </a:xfrm>
        </p:spPr>
        <p:txBody>
          <a:bodyPr/>
          <a:lstStyle/>
          <a:p>
            <a:pPr algn="r" rtl="1"/>
            <a:r>
              <a:rPr lang="ar" b="1" i="0" u="none" baseline="0" dirty="0">
                <a:latin typeface="Arial" panose="020B0604020202020204" pitchFamily="34" charset="0"/>
                <a:ea typeface="Arial" panose="020B0604020202020204" pitchFamily="34" charset="0"/>
                <a:cs typeface="Arial" panose="020B0604020202020204" pitchFamily="34" charset="0"/>
              </a:rPr>
              <a:t>الاحتيال عبر الأسواق الإلكترونية – الإعلانات الزائفة</a:t>
            </a:r>
            <a:endParaRPr lang="ar" dirty="0"/>
          </a:p>
        </p:txBody>
      </p:sp>
      <p:sp>
        <p:nvSpPr>
          <p:cNvPr id="6" name="Slide Number Placeholder 5">
            <a:extLst>
              <a:ext uri="{FF2B5EF4-FFF2-40B4-BE49-F238E27FC236}">
                <a16:creationId xmlns:a16="http://schemas.microsoft.com/office/drawing/2014/main" id="{B8E13432-F00C-DB14-0953-48223E60591A}"/>
              </a:ext>
            </a:extLst>
          </p:cNvPr>
          <p:cNvSpPr>
            <a:spLocks noGrp="1"/>
          </p:cNvSpPr>
          <p:nvPr>
            <p:ph type="sldNum" sz="quarter" idx="11"/>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5D834F31-63CD-4BB0-9F9E-B240BA518BE4}" type="slidenum">
              <a:rPr kumimoji="0" sz="1000" b="0" i="0" u="none" strike="noStrike" kern="1200" cap="none" spc="0" normalizeH="0" baseline="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ar" altLang="en-US" sz="1000" b="0" i="0" u="none" strike="noStrike" kern="1200" cap="none" spc="0" normalizeH="0" baseline="0" noProof="0">
              <a:ln>
                <a:noFill/>
              </a:ln>
              <a:solidFill>
                <a:srgbClr val="898989"/>
              </a:solidFill>
              <a:effectLst/>
              <a:uLnTx/>
              <a:uFillTx/>
              <a:latin typeface="Kanit" charset="-34"/>
              <a:ea typeface="+mn-ea"/>
              <a:cs typeface="+mn-cs"/>
            </a:endParaRPr>
          </a:p>
        </p:txBody>
      </p:sp>
      <p:sp>
        <p:nvSpPr>
          <p:cNvPr id="8" name="Content Placeholder 2">
            <a:extLst>
              <a:ext uri="{FF2B5EF4-FFF2-40B4-BE49-F238E27FC236}">
                <a16:creationId xmlns:a16="http://schemas.microsoft.com/office/drawing/2014/main" id="{3D589C4C-2B0E-5F21-BD6A-F0E9EAE8BF3A}"/>
              </a:ext>
            </a:extLst>
          </p:cNvPr>
          <p:cNvSpPr txBox="1">
            <a:spLocks/>
          </p:cNvSpPr>
          <p:nvPr/>
        </p:nvSpPr>
        <p:spPr bwMode="auto">
          <a:xfrm>
            <a:off x="6866923" y="1810409"/>
            <a:ext cx="4486877" cy="45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7000"/>
              </a:lnSpc>
              <a:spcAft>
                <a:spcPts val="800"/>
              </a:spcAft>
              <a:buNone/>
              <a:tabLst>
                <a:tab pos="457200" algn="l"/>
              </a:tabLst>
            </a:pPr>
            <a:r>
              <a:rPr lang="ar" sz="2000"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اتبعوا النصائح التالية لحماية أنفسكم من عمليات الاحتيال وسوء الفهم:</a:t>
            </a:r>
          </a:p>
          <a:p>
            <a:pPr marL="0" indent="0" algn="r" rtl="1">
              <a:lnSpc>
                <a:spcPct val="107000"/>
              </a:lnSpc>
              <a:spcAft>
                <a:spcPts val="800"/>
              </a:spcAft>
              <a:buNone/>
              <a:tabLst>
                <a:tab pos="457200" algn="l"/>
              </a:tabLst>
            </a:pPr>
            <a:r>
              <a:rPr lang="ar" sz="2000"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لا تدفعوا أي مبلغ في مقابل أي سلعة، </a:t>
            </a:r>
            <a:r>
              <a:rPr lang="ar-EG" sz="2000"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لا سيما</a:t>
            </a:r>
            <a:r>
              <a:rPr lang="ar" sz="2000"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 مقدم الحجز، قبل رؤيتها.</a:t>
            </a:r>
          </a:p>
          <a:p>
            <a:pPr marL="0" indent="0" algn="r" rtl="1">
              <a:lnSpc>
                <a:spcPct val="107000"/>
              </a:lnSpc>
              <a:spcAft>
                <a:spcPts val="800"/>
              </a:spcAft>
              <a:buNone/>
              <a:tabLst>
                <a:tab pos="457200" algn="l"/>
              </a:tabLst>
            </a:pPr>
            <a:r>
              <a:rPr lang="ar" sz="2000" b="0" i="0" u="none" kern="100" baseline="0" dirty="0">
                <a:solidFill>
                  <a:schemeClr val="tx1"/>
                </a:solidFill>
                <a:latin typeface="Arial" panose="020B0604020202020204" pitchFamily="34" charset="0"/>
                <a:ea typeface="Aptos" panose="020B0004020202020204" pitchFamily="34" charset="0"/>
                <a:cs typeface="Arial" panose="020B0604020202020204" pitchFamily="34" charset="0"/>
              </a:rPr>
              <a:t>لا تسلِّموا أيَّ سلعة لمشترٍ قبل استلام كامل سعرها.</a:t>
            </a:r>
          </a:p>
        </p:txBody>
      </p:sp>
      <p:pic>
        <p:nvPicPr>
          <p:cNvPr id="4" name="Picture 3">
            <a:extLst>
              <a:ext uri="{FF2B5EF4-FFF2-40B4-BE49-F238E27FC236}">
                <a16:creationId xmlns:a16="http://schemas.microsoft.com/office/drawing/2014/main" id="{6AA0490C-BCC9-84D0-9B11-B0BB3EC70752}"/>
              </a:ext>
            </a:extLst>
          </p:cNvPr>
          <p:cNvPicPr>
            <a:picLocks noChangeAspect="1"/>
          </p:cNvPicPr>
          <p:nvPr/>
        </p:nvPicPr>
        <p:blipFill>
          <a:blip r:embed="rId3"/>
          <a:stretch>
            <a:fillRect/>
          </a:stretch>
        </p:blipFill>
        <p:spPr>
          <a:xfrm>
            <a:off x="838200" y="1569276"/>
            <a:ext cx="2809540" cy="3719448"/>
          </a:xfrm>
          <a:prstGeom prst="rect">
            <a:avLst/>
          </a:prstGeom>
        </p:spPr>
      </p:pic>
      <p:pic>
        <p:nvPicPr>
          <p:cNvPr id="5" name="60E5AEAB-A34D-449F-B358-9F6E31A52DEA" descr="IMG_9600.jpg">
            <a:extLst>
              <a:ext uri="{FF2B5EF4-FFF2-40B4-BE49-F238E27FC236}">
                <a16:creationId xmlns:a16="http://schemas.microsoft.com/office/drawing/2014/main" id="{D82F00F6-8334-2DF1-0B93-E8E3BDE8C7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8" b="23313"/>
          <a:stretch/>
        </p:blipFill>
        <p:spPr bwMode="auto">
          <a:xfrm>
            <a:off x="3739371" y="1569276"/>
            <a:ext cx="2475729" cy="354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27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CCC2-8BC9-73E2-8B6C-651802D78E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AADE12-81EB-71A7-911C-90087AF12599}"/>
              </a:ext>
            </a:extLst>
          </p:cNvPr>
          <p:cNvSpPr/>
          <p:nvPr/>
        </p:nvSpPr>
        <p:spPr>
          <a:xfrm>
            <a:off x="0" y="0"/>
            <a:ext cx="12192000" cy="6858000"/>
          </a:xfrm>
          <a:prstGeom prst="rect">
            <a:avLst/>
          </a:prstGeom>
          <a:solidFill>
            <a:srgbClr val="0220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3" name="Content Placeholder 2">
            <a:extLst>
              <a:ext uri="{FF2B5EF4-FFF2-40B4-BE49-F238E27FC236}">
                <a16:creationId xmlns:a16="http://schemas.microsoft.com/office/drawing/2014/main" id="{72F15E1C-54B7-1EA4-1B01-3C9525FEE3F9}"/>
              </a:ext>
            </a:extLst>
          </p:cNvPr>
          <p:cNvSpPr>
            <a:spLocks noGrp="1"/>
          </p:cNvSpPr>
          <p:nvPr>
            <p:ph idx="1"/>
          </p:nvPr>
        </p:nvSpPr>
        <p:spPr/>
        <p:txBody>
          <a:bodyPr>
            <a:normAutofit/>
          </a:bodyPr>
          <a:lstStyle/>
          <a:p>
            <a:pPr marL="0" indent="0" algn="r" rtl="1">
              <a:buNone/>
            </a:pPr>
            <a:r>
              <a:rPr lang="ar" sz="5400" b="0" i="0" u="none" baseline="0" dirty="0">
                <a:solidFill>
                  <a:schemeClr val="bg1"/>
                </a:solidFill>
              </a:rPr>
              <a:t>يستخدم المحتالون </a:t>
            </a:r>
            <a:r>
              <a:rPr lang="ar" sz="5400" b="1" i="0" u="none" baseline="0" dirty="0">
                <a:solidFill>
                  <a:schemeClr val="bg1"/>
                </a:solidFill>
              </a:rPr>
              <a:t>التكنولوجيا</a:t>
            </a:r>
            <a:r>
              <a:rPr lang="ar" sz="5400" b="0" i="0" u="none" baseline="0" dirty="0">
                <a:solidFill>
                  <a:schemeClr val="bg1"/>
                </a:solidFill>
              </a:rPr>
              <a:t> لجعل مكالماتهم أو رسائلهم </a:t>
            </a:r>
            <a:r>
              <a:rPr lang="ar" sz="5400" b="1" i="0" u="none" baseline="0" dirty="0">
                <a:solidFill>
                  <a:schemeClr val="bg1"/>
                </a:solidFill>
              </a:rPr>
              <a:t>تبدو وكأنها صادرة من رقم هاتف رسمي وموثوق.</a:t>
            </a:r>
            <a:endParaRPr lang="ar" sz="5400" b="1" dirty="0">
              <a:solidFill>
                <a:schemeClr val="bg1"/>
              </a:solidFill>
            </a:endParaRPr>
          </a:p>
        </p:txBody>
      </p:sp>
      <p:sp>
        <p:nvSpPr>
          <p:cNvPr id="6" name="TextBox 5">
            <a:extLst>
              <a:ext uri="{FF2B5EF4-FFF2-40B4-BE49-F238E27FC236}">
                <a16:creationId xmlns:a16="http://schemas.microsoft.com/office/drawing/2014/main" id="{6E110FBB-F99B-F5E2-3A32-927DE74F9C71}"/>
              </a:ext>
            </a:extLst>
          </p:cNvPr>
          <p:cNvSpPr txBox="1"/>
          <p:nvPr/>
        </p:nvSpPr>
        <p:spPr>
          <a:xfrm>
            <a:off x="463884" y="6038687"/>
            <a:ext cx="9270665" cy="830997"/>
          </a:xfrm>
          <a:prstGeom prst="rect">
            <a:avLst/>
          </a:prstGeom>
          <a:noFill/>
        </p:spPr>
        <p:txBody>
          <a:bodyPr wrap="square" rtlCol="0">
            <a:spAutoFit/>
          </a:bodyPr>
          <a:lstStyle/>
          <a:p>
            <a:pPr algn="r" rtl="1"/>
            <a:r>
              <a:rPr lang="ar" sz="1600" dirty="0">
                <a:solidFill>
                  <a:schemeClr val="bg2"/>
                </a:solidFill>
              </a:rPr>
              <a:t>مقتبس من كتاب Little Book of Scams: How to Spot and Avoid Scams</a:t>
            </a:r>
            <a:r>
              <a:rPr lang="ar" sz="1600" i="1" dirty="0">
                <a:solidFill>
                  <a:schemeClr val="bg2"/>
                </a:solidFill>
              </a:rPr>
              <a:t> </a:t>
            </a:r>
            <a:r>
              <a:rPr lang="ar" sz="1600" dirty="0">
                <a:solidFill>
                  <a:schemeClr val="bg2"/>
                </a:solidFill>
              </a:rPr>
              <a:t>(</a:t>
            </a:r>
            <a:r>
              <a:rPr lang="ar-EG" sz="1600" dirty="0">
                <a:solidFill>
                  <a:schemeClr val="bg2"/>
                </a:solidFill>
              </a:rPr>
              <a:t>كتيب عن مكافحة </a:t>
            </a:r>
            <a:r>
              <a:rPr lang="ar" sz="1600" dirty="0">
                <a:solidFill>
                  <a:schemeClr val="bg2"/>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pic>
        <p:nvPicPr>
          <p:cNvPr id="8" name="Picture 7" descr="A hand holding a phone&#10;&#10;AI-generated content may be incorrect.">
            <a:extLst>
              <a:ext uri="{FF2B5EF4-FFF2-40B4-BE49-F238E27FC236}">
                <a16:creationId xmlns:a16="http://schemas.microsoft.com/office/drawing/2014/main" id="{DA7291D1-E58E-BBB9-E123-D398A78A1C6D}"/>
              </a:ext>
            </a:extLst>
          </p:cNvPr>
          <p:cNvPicPr>
            <a:picLocks noChangeAspect="1"/>
          </p:cNvPicPr>
          <p:nvPr/>
        </p:nvPicPr>
        <p:blipFill>
          <a:blip r:embed="rId3"/>
          <a:stretch>
            <a:fillRect/>
          </a:stretch>
        </p:blipFill>
        <p:spPr>
          <a:xfrm>
            <a:off x="8599940" y="4371529"/>
            <a:ext cx="3017384" cy="1689735"/>
          </a:xfrm>
          <a:prstGeom prst="rect">
            <a:avLst/>
          </a:prstGeom>
        </p:spPr>
      </p:pic>
    </p:spTree>
    <p:extLst>
      <p:ext uri="{BB962C8B-B14F-4D97-AF65-F5344CB8AC3E}">
        <p14:creationId xmlns:p14="http://schemas.microsoft.com/office/powerpoint/2010/main" val="1777353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CAC7-102F-235C-2CD3-3E4C09F84D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C4F89-6F75-6EB0-9FD9-F66DE37EDADB}"/>
              </a:ext>
            </a:extLst>
          </p:cNvPr>
          <p:cNvSpPr>
            <a:spLocks noGrp="1"/>
          </p:cNvSpPr>
          <p:nvPr>
            <p:ph idx="1"/>
          </p:nvPr>
        </p:nvSpPr>
        <p:spPr>
          <a:xfrm>
            <a:off x="822489" y="678996"/>
            <a:ext cx="10515600" cy="1294946"/>
          </a:xfrm>
        </p:spPr>
        <p:txBody>
          <a:bodyPr>
            <a:normAutofit/>
          </a:bodyPr>
          <a:lstStyle/>
          <a:p>
            <a:pPr marL="0" indent="0" algn="r" rtl="1">
              <a:buNone/>
            </a:pPr>
            <a:r>
              <a:rPr lang="ar" sz="5400" b="1" i="0" u="none" baseline="0">
                <a:solidFill>
                  <a:srgbClr val="0A2391"/>
                </a:solidFill>
              </a:rPr>
              <a:t>عمليات الاحتيال الشائعة</a:t>
            </a:r>
          </a:p>
        </p:txBody>
      </p:sp>
      <p:sp>
        <p:nvSpPr>
          <p:cNvPr id="6" name="TextBox 5">
            <a:extLst>
              <a:ext uri="{FF2B5EF4-FFF2-40B4-BE49-F238E27FC236}">
                <a16:creationId xmlns:a16="http://schemas.microsoft.com/office/drawing/2014/main" id="{4B75DE9B-9FED-2256-6BDD-89525A3E747C}"/>
              </a:ext>
            </a:extLst>
          </p:cNvPr>
          <p:cNvSpPr txBox="1"/>
          <p:nvPr/>
        </p:nvSpPr>
        <p:spPr>
          <a:xfrm>
            <a:off x="520738" y="5283529"/>
            <a:ext cx="8889962"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2" name="Rectangle 1">
            <a:extLst>
              <a:ext uri="{FF2B5EF4-FFF2-40B4-BE49-F238E27FC236}">
                <a16:creationId xmlns:a16="http://schemas.microsoft.com/office/drawing/2014/main" id="{C29FD35D-C342-B84B-6470-592EF6E6AC2E}"/>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7" name="Rectangle 6">
            <a:extLst>
              <a:ext uri="{FF2B5EF4-FFF2-40B4-BE49-F238E27FC236}">
                <a16:creationId xmlns:a16="http://schemas.microsoft.com/office/drawing/2014/main" id="{685A181F-D618-41AC-308A-C1A137272EC8}"/>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8" name="Rectangle 7">
            <a:extLst>
              <a:ext uri="{FF2B5EF4-FFF2-40B4-BE49-F238E27FC236}">
                <a16:creationId xmlns:a16="http://schemas.microsoft.com/office/drawing/2014/main" id="{068CC8C7-6AF0-7A6A-7169-86E989C90BB9}"/>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9" name="Rectangle 8">
            <a:extLst>
              <a:ext uri="{FF2B5EF4-FFF2-40B4-BE49-F238E27FC236}">
                <a16:creationId xmlns:a16="http://schemas.microsoft.com/office/drawing/2014/main" id="{1FD16A50-C8DE-5499-9579-3757CB93AD0E}"/>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0" name="Rectangle 9">
            <a:extLst>
              <a:ext uri="{FF2B5EF4-FFF2-40B4-BE49-F238E27FC236}">
                <a16:creationId xmlns:a16="http://schemas.microsoft.com/office/drawing/2014/main" id="{E01DD307-2E4F-C499-BC43-B60EA3F98A37}"/>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1" name="Rectangle 10">
            <a:extLst>
              <a:ext uri="{FF2B5EF4-FFF2-40B4-BE49-F238E27FC236}">
                <a16:creationId xmlns:a16="http://schemas.microsoft.com/office/drawing/2014/main" id="{3F1681B0-AF1C-4DD9-8398-FD0D7F294AFE}"/>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4" name="Rectangle 3">
            <a:extLst>
              <a:ext uri="{FF2B5EF4-FFF2-40B4-BE49-F238E27FC236}">
                <a16:creationId xmlns:a16="http://schemas.microsoft.com/office/drawing/2014/main" id="{B4E6B2E9-196C-09BE-E0EB-268E124C26DB}"/>
              </a:ext>
            </a:extLst>
          </p:cNvPr>
          <p:cNvSpPr/>
          <p:nvPr/>
        </p:nvSpPr>
        <p:spPr>
          <a:xfrm>
            <a:off x="536449" y="1989056"/>
            <a:ext cx="11103391" cy="293173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5" name="Content Placeholder 2">
            <a:extLst>
              <a:ext uri="{FF2B5EF4-FFF2-40B4-BE49-F238E27FC236}">
                <a16:creationId xmlns:a16="http://schemas.microsoft.com/office/drawing/2014/main" id="{58D28BB7-83B1-60DC-D11E-49E664F5B1DB}"/>
              </a:ext>
            </a:extLst>
          </p:cNvPr>
          <p:cNvSpPr txBox="1">
            <a:spLocks/>
          </p:cNvSpPr>
          <p:nvPr/>
        </p:nvSpPr>
        <p:spPr>
          <a:xfrm>
            <a:off x="838200" y="2087816"/>
            <a:ext cx="10515600" cy="268236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 b="0" i="0" u="none" baseline="0">
                <a:solidFill>
                  <a:schemeClr val="bg1"/>
                </a:solidFill>
              </a:rPr>
              <a:t>عمليات الاحتيال عبر انتحال الشخصية</a:t>
            </a:r>
          </a:p>
          <a:p>
            <a:pPr marL="0" indent="0" algn="r" rtl="1">
              <a:buNone/>
            </a:pPr>
            <a:r>
              <a:rPr lang="ar" b="0" i="0" u="none" baseline="0">
                <a:solidFill>
                  <a:schemeClr val="bg1"/>
                </a:solidFill>
              </a:rPr>
              <a:t>عمليات الاحتيال الاستثمارية</a:t>
            </a:r>
          </a:p>
          <a:p>
            <a:pPr marL="0" indent="0" algn="r" rtl="1">
              <a:buNone/>
            </a:pPr>
            <a:r>
              <a:rPr lang="ar" b="0" i="0" u="none" baseline="0">
                <a:solidFill>
                  <a:schemeClr val="bg1"/>
                </a:solidFill>
              </a:rPr>
              <a:t>عمليات الاحتيال عبر الوظائف والتوظيف</a:t>
            </a:r>
          </a:p>
          <a:p>
            <a:pPr marL="0" indent="0" algn="r" rtl="1">
              <a:buNone/>
            </a:pPr>
            <a:r>
              <a:rPr lang="ar" b="0" i="0" u="none" baseline="0">
                <a:solidFill>
                  <a:schemeClr val="bg1"/>
                </a:solidFill>
              </a:rPr>
              <a:t>عمليات الاحتيال المتعلقة بالخدمات والمنتجات</a:t>
            </a:r>
          </a:p>
          <a:p>
            <a:pPr marL="0" indent="0" algn="r" rtl="1">
              <a:buNone/>
            </a:pPr>
            <a:r>
              <a:rPr lang="ar" b="0" i="0" u="none" baseline="0">
                <a:solidFill>
                  <a:schemeClr val="bg1"/>
                </a:solidFill>
              </a:rPr>
              <a:t>عمليات الاحتيال الرومانسية</a:t>
            </a:r>
          </a:p>
          <a:p>
            <a:pPr marL="0" indent="0" algn="r" rtl="1">
              <a:buNone/>
            </a:pPr>
            <a:r>
              <a:rPr lang="ar" b="0" i="0" u="none" baseline="0">
                <a:solidFill>
                  <a:schemeClr val="bg1"/>
                </a:solidFill>
              </a:rPr>
              <a:t>التهديدات وعمليات الابتزاز</a:t>
            </a:r>
          </a:p>
          <a:p>
            <a:pPr marL="0" indent="0" algn="r" rtl="1">
              <a:buNone/>
            </a:pPr>
            <a:r>
              <a:rPr lang="ar" b="0" i="0" u="none" baseline="0">
                <a:solidFill>
                  <a:schemeClr val="bg1"/>
                </a:solidFill>
              </a:rPr>
              <a:t>عمليات احتيال عبر أموال غير متوقعة</a:t>
            </a:r>
          </a:p>
        </p:txBody>
      </p:sp>
    </p:spTree>
    <p:extLst>
      <p:ext uri="{BB962C8B-B14F-4D97-AF65-F5344CB8AC3E}">
        <p14:creationId xmlns:p14="http://schemas.microsoft.com/office/powerpoint/2010/main" val="1252590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26D81F-D180-DEAF-414E-38AF6C90DE63}"/>
              </a:ext>
            </a:extLst>
          </p:cNvPr>
          <p:cNvSpPr>
            <a:spLocks noGrp="1"/>
          </p:cNvSpPr>
          <p:nvPr>
            <p:ph type="title"/>
          </p:nvPr>
        </p:nvSpPr>
        <p:spPr>
          <a:xfrm>
            <a:off x="1162214" y="171760"/>
            <a:ext cx="9867572" cy="1325563"/>
          </a:xfrm>
        </p:spPr>
        <p:txBody>
          <a:bodyPr/>
          <a:lstStyle/>
          <a:p>
            <a:pPr algn="ctr" rtl="1"/>
            <a:r>
              <a:rPr lang="ar" sz="4000" b="0" i="0" u="none" baseline="0" dirty="0">
                <a:latin typeface="Arial" panose="020B0604020202020204" pitchFamily="34" charset="0"/>
                <a:ea typeface="Arial" panose="020B0604020202020204" pitchFamily="34" charset="0"/>
                <a:cs typeface="Arial" panose="020B0604020202020204" pitchFamily="34" charset="0"/>
              </a:rPr>
              <a:t>نصائح للبقاء آمنين على الإنترنت:</a:t>
            </a:r>
          </a:p>
        </p:txBody>
      </p:sp>
      <p:graphicFrame>
        <p:nvGraphicFramePr>
          <p:cNvPr id="10" name="Content Placeholder 5">
            <a:extLst>
              <a:ext uri="{FF2B5EF4-FFF2-40B4-BE49-F238E27FC236}">
                <a16:creationId xmlns:a16="http://schemas.microsoft.com/office/drawing/2014/main" id="{2D874D53-55FC-A4E7-485A-F44D7E3139AA}"/>
              </a:ext>
            </a:extLst>
          </p:cNvPr>
          <p:cNvGraphicFramePr>
            <a:graphicFrameLocks noGrp="1"/>
          </p:cNvGraphicFramePr>
          <p:nvPr>
            <p:ph idx="1"/>
            <p:extLst>
              <p:ext uri="{D42A27DB-BD31-4B8C-83A1-F6EECF244321}">
                <p14:modId xmlns:p14="http://schemas.microsoft.com/office/powerpoint/2010/main" val="3438182202"/>
              </p:ext>
            </p:extLst>
          </p:nvPr>
        </p:nvGraphicFramePr>
        <p:xfrm>
          <a:off x="1162214" y="1325562"/>
          <a:ext cx="9867573" cy="500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C20E757-1F63-1C32-9C6D-619339D6CBBA}"/>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 sz="1800" b="0" i="0" u="none" strike="noStrike" kern="1200" cap="none" spc="0" normalizeH="0" baseline="0" noProof="0">
              <a:ln>
                <a:noFill/>
              </a:ln>
              <a:solidFill>
                <a:prstClr val="white"/>
              </a:solidFill>
              <a:effectLst/>
              <a:uLnTx/>
              <a:uFillTx/>
              <a:latin typeface="Kanit"/>
              <a:ea typeface="+mn-ea"/>
              <a:cs typeface="+mn-cs"/>
            </a:endParaRPr>
          </a:p>
        </p:txBody>
      </p:sp>
      <p:sp>
        <p:nvSpPr>
          <p:cNvPr id="7" name="Rectangle 6">
            <a:extLst>
              <a:ext uri="{FF2B5EF4-FFF2-40B4-BE49-F238E27FC236}">
                <a16:creationId xmlns:a16="http://schemas.microsoft.com/office/drawing/2014/main" id="{D405DFCC-C1A8-1DD9-E355-E90B89B01F6D}"/>
              </a:ext>
            </a:extLst>
          </p:cNvPr>
          <p:cNvSpPr/>
          <p:nvPr/>
        </p:nvSpPr>
        <p:spPr>
          <a:xfrm>
            <a:off x="10353822" y="-1"/>
            <a:ext cx="1828800"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 sz="1800" b="0" i="0" u="none" strike="noStrike" kern="1200" cap="none" spc="0" normalizeH="0" baseline="0" noProof="0">
              <a:ln>
                <a:noFill/>
              </a:ln>
              <a:solidFill>
                <a:prstClr val="white"/>
              </a:solidFill>
              <a:effectLst/>
              <a:uLnTx/>
              <a:uFillTx/>
              <a:latin typeface="Kanit"/>
              <a:ea typeface="+mn-ea"/>
              <a:cs typeface="+mn-cs"/>
            </a:endParaRPr>
          </a:p>
        </p:txBody>
      </p:sp>
    </p:spTree>
    <p:extLst>
      <p:ext uri="{BB962C8B-B14F-4D97-AF65-F5344CB8AC3E}">
        <p14:creationId xmlns:p14="http://schemas.microsoft.com/office/powerpoint/2010/main" val="70305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75F8-B636-A736-FCB6-1AB75146DE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3593F-E90B-B8EB-5F9D-41119CF51FA0}"/>
              </a:ext>
            </a:extLst>
          </p:cNvPr>
          <p:cNvSpPr>
            <a:spLocks noGrp="1"/>
          </p:cNvSpPr>
          <p:nvPr>
            <p:ph idx="1"/>
          </p:nvPr>
        </p:nvSpPr>
        <p:spPr/>
        <p:txBody>
          <a:bodyPr>
            <a:normAutofit/>
          </a:bodyPr>
          <a:lstStyle/>
          <a:p>
            <a:pPr marL="0" indent="0" algn="r" rtl="1">
              <a:buNone/>
            </a:pPr>
            <a:r>
              <a:rPr lang="ar" sz="5400" b="0" i="0" u="none" baseline="0" dirty="0">
                <a:solidFill>
                  <a:srgbClr val="0A2391"/>
                </a:solidFill>
              </a:rPr>
              <a:t>من المهم الإبلاغ عن حوادث الاحتيال حال تعرضكم لها.</a:t>
            </a:r>
          </a:p>
          <a:p>
            <a:pPr marL="0" indent="0" algn="r" rtl="1">
              <a:buNone/>
            </a:pPr>
            <a:r>
              <a:rPr lang="ar" sz="5400" b="1" i="0" u="none" baseline="0" dirty="0">
                <a:solidFill>
                  <a:srgbClr val="0A2391"/>
                </a:solidFill>
              </a:rPr>
              <a:t>يمكن الإبلاغ عن حوادث الاحتيال دون الكشف عن هوية المُبلِّغ أو بالنيابة عن شخصٍ آخر.</a:t>
            </a:r>
          </a:p>
        </p:txBody>
      </p:sp>
      <p:sp>
        <p:nvSpPr>
          <p:cNvPr id="8" name="TextBox 7">
            <a:extLst>
              <a:ext uri="{FF2B5EF4-FFF2-40B4-BE49-F238E27FC236}">
                <a16:creationId xmlns:a16="http://schemas.microsoft.com/office/drawing/2014/main" id="{B3C54D64-43DC-7644-6017-9627FA216CCF}"/>
              </a:ext>
            </a:extLst>
          </p:cNvPr>
          <p:cNvSpPr txBox="1"/>
          <p:nvPr/>
        </p:nvSpPr>
        <p:spPr>
          <a:xfrm>
            <a:off x="513346" y="5757863"/>
            <a:ext cx="9002613"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2" name="Rectangle 1">
            <a:extLst>
              <a:ext uri="{FF2B5EF4-FFF2-40B4-BE49-F238E27FC236}">
                <a16:creationId xmlns:a16="http://schemas.microsoft.com/office/drawing/2014/main" id="{1916327E-C109-9CAE-E14D-84A550935B03}"/>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1092492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CE7B6-E2B7-3280-C19B-4AC90BE836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396502-43A8-0D85-96EA-1E915ACC43A0}"/>
              </a:ext>
            </a:extLst>
          </p:cNvPr>
          <p:cNvSpPr>
            <a:spLocks noGrp="1"/>
          </p:cNvSpPr>
          <p:nvPr>
            <p:ph idx="1"/>
          </p:nvPr>
        </p:nvSpPr>
        <p:spPr>
          <a:xfrm>
            <a:off x="838200" y="706595"/>
            <a:ext cx="10515600" cy="5374106"/>
          </a:xfrm>
          <a:solidFill>
            <a:schemeClr val="bg1"/>
          </a:solidFill>
        </p:spPr>
        <p:txBody>
          <a:bodyPr>
            <a:normAutofit/>
          </a:bodyPr>
          <a:lstStyle/>
          <a:p>
            <a:pPr marL="0" indent="0" algn="r" rtl="1">
              <a:buNone/>
            </a:pPr>
            <a:r>
              <a:rPr lang="ar" sz="5400" b="1" i="0" u="none" baseline="0" dirty="0">
                <a:solidFill>
                  <a:srgbClr val="0A2391"/>
                </a:solidFill>
              </a:rPr>
              <a:t>أين يمكن الإبلاغ عن عمليات الاحتيال</a:t>
            </a:r>
          </a:p>
          <a:p>
            <a:pPr marL="0" indent="0" algn="r" rtl="1">
              <a:buNone/>
            </a:pPr>
            <a:r>
              <a:rPr lang="ar" sz="3200" b="0" i="0" u="none" baseline="0" dirty="0">
                <a:solidFill>
                  <a:srgbClr val="0A2391"/>
                </a:solidFill>
              </a:rPr>
              <a:t>يمكنكم الإبلاغ إلى:</a:t>
            </a:r>
          </a:p>
          <a:p>
            <a:pPr marL="0" indent="0" algn="r" rtl="1">
              <a:buNone/>
            </a:pPr>
            <a:r>
              <a:rPr lang="ar" sz="3200" b="0" i="0" u="sng" baseline="0" dirty="0">
                <a:solidFill>
                  <a:srgbClr val="0A2391"/>
                </a:solidFill>
              </a:rPr>
              <a:t>scamwatch.gov.au </a:t>
            </a:r>
          </a:p>
          <a:p>
            <a:pPr marL="0" indent="0" algn="r" rtl="1">
              <a:buNone/>
            </a:pPr>
            <a:r>
              <a:rPr lang="ar" sz="3200" b="1" i="0" u="none" baseline="0" dirty="0">
                <a:solidFill>
                  <a:srgbClr val="0A2391"/>
                </a:solidFill>
              </a:rPr>
              <a:t>143 303 1300</a:t>
            </a:r>
            <a:endParaRPr lang="ar" sz="3200" dirty="0">
              <a:solidFill>
                <a:srgbClr val="0A2391"/>
              </a:solidFill>
            </a:endParaRPr>
          </a:p>
          <a:p>
            <a:pPr marL="0" indent="0" algn="r" rtl="1">
              <a:buNone/>
            </a:pPr>
            <a:r>
              <a:rPr lang="ar" sz="3200" b="0" i="0" u="none" baseline="0" dirty="0">
                <a:solidFill>
                  <a:srgbClr val="0A2391"/>
                </a:solidFill>
              </a:rPr>
              <a:t>إذا سرق المحتالون أموالكم أو انتحلوا شخصيتكم، يُرجى التواصل مع البنك الذي تتعاملون معه</a:t>
            </a:r>
            <a:r>
              <a:rPr lang="ar-EG" sz="3200" dirty="0">
                <a:solidFill>
                  <a:srgbClr val="0A2391"/>
                </a:solidFill>
              </a:rPr>
              <a:t>، و</a:t>
            </a:r>
            <a:r>
              <a:rPr lang="ar" sz="3200" b="0" i="0" u="none" baseline="0" dirty="0">
                <a:solidFill>
                  <a:srgbClr val="0A2391"/>
                </a:solidFill>
              </a:rPr>
              <a:t>الاتصال بخدمة</a:t>
            </a:r>
            <a:endParaRPr lang="ar-EG" sz="3200" b="0" i="0" u="none" baseline="0" dirty="0">
              <a:solidFill>
                <a:srgbClr val="0A2391"/>
              </a:solidFill>
            </a:endParaRPr>
          </a:p>
          <a:p>
            <a:pPr marL="0" indent="0" algn="r" rtl="1">
              <a:buNone/>
            </a:pPr>
            <a:r>
              <a:rPr lang="ar" sz="3200" b="0" i="0" u="none" baseline="0" dirty="0">
                <a:solidFill>
                  <a:srgbClr val="0A2391"/>
                </a:solidFill>
              </a:rPr>
              <a:t>ID CARE على الرقم 160 595 1800 أو الموقع الإلكتروني </a:t>
            </a:r>
            <a:r>
              <a:rPr lang="ar" sz="3200" b="0" i="0" u="sng" baseline="0" dirty="0">
                <a:solidFill>
                  <a:srgbClr val="0A2391"/>
                </a:solidFill>
              </a:rPr>
              <a:t>idcare.org</a:t>
            </a:r>
            <a:endParaRPr lang="ar" sz="3200" u="sng" dirty="0">
              <a:solidFill>
                <a:srgbClr val="0A2391"/>
              </a:solidFill>
            </a:endParaRPr>
          </a:p>
        </p:txBody>
      </p:sp>
      <p:sp>
        <p:nvSpPr>
          <p:cNvPr id="8" name="TextBox 7">
            <a:extLst>
              <a:ext uri="{FF2B5EF4-FFF2-40B4-BE49-F238E27FC236}">
                <a16:creationId xmlns:a16="http://schemas.microsoft.com/office/drawing/2014/main" id="{253A9F4D-3EB3-99E8-3BE6-023028795B63}"/>
              </a:ext>
            </a:extLst>
          </p:cNvPr>
          <p:cNvSpPr txBox="1"/>
          <p:nvPr/>
        </p:nvSpPr>
        <p:spPr>
          <a:xfrm>
            <a:off x="685717" y="5460212"/>
            <a:ext cx="10268405"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2" name="Rectangle 1">
            <a:extLst>
              <a:ext uri="{FF2B5EF4-FFF2-40B4-BE49-F238E27FC236}">
                <a16:creationId xmlns:a16="http://schemas.microsoft.com/office/drawing/2014/main" id="{97A9E0BD-87D9-09AB-B657-EA8CE07CEFD5}"/>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6" name="Rectangle 5">
            <a:extLst>
              <a:ext uri="{FF2B5EF4-FFF2-40B4-BE49-F238E27FC236}">
                <a16:creationId xmlns:a16="http://schemas.microsoft.com/office/drawing/2014/main" id="{93B44E7C-FFB0-7974-E36D-EB757D89B5EF}"/>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9" name="Rectangle 8">
            <a:extLst>
              <a:ext uri="{FF2B5EF4-FFF2-40B4-BE49-F238E27FC236}">
                <a16:creationId xmlns:a16="http://schemas.microsoft.com/office/drawing/2014/main" id="{DEE77F70-2127-53F4-1070-A7086DDC2E8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0" name="Rectangle 9">
            <a:extLst>
              <a:ext uri="{FF2B5EF4-FFF2-40B4-BE49-F238E27FC236}">
                <a16:creationId xmlns:a16="http://schemas.microsoft.com/office/drawing/2014/main" id="{2408016F-27C9-8D9B-F246-EA9117D252CA}"/>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1" name="Rectangle 10">
            <a:extLst>
              <a:ext uri="{FF2B5EF4-FFF2-40B4-BE49-F238E27FC236}">
                <a16:creationId xmlns:a16="http://schemas.microsoft.com/office/drawing/2014/main" id="{31D8E1C5-38F6-0D98-B8D9-82066B754FA7}"/>
              </a:ext>
            </a:extLst>
          </p:cNvPr>
          <p:cNvSpPr/>
          <p:nvPr/>
        </p:nvSpPr>
        <p:spPr>
          <a:xfrm>
            <a:off x="11655551" y="-5317962"/>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2" name="Rectangle 11">
            <a:extLst>
              <a:ext uri="{FF2B5EF4-FFF2-40B4-BE49-F238E27FC236}">
                <a16:creationId xmlns:a16="http://schemas.microsoft.com/office/drawing/2014/main" id="{68E0E049-607C-AA14-0244-50ACE7886A7A}"/>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273769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F182-0514-2EA2-044A-6CB74A7F2647}"/>
              </a:ext>
            </a:extLst>
          </p:cNvPr>
          <p:cNvSpPr>
            <a:spLocks noGrp="1"/>
          </p:cNvSpPr>
          <p:nvPr>
            <p:ph type="title"/>
          </p:nvPr>
        </p:nvSpPr>
        <p:spPr>
          <a:xfrm>
            <a:off x="838200" y="365125"/>
            <a:ext cx="9228138" cy="1325563"/>
          </a:xfrm>
        </p:spPr>
        <p:txBody>
          <a:bodyPr wrap="square" anchor="ctr">
            <a:normAutofit/>
          </a:bodyPr>
          <a:lstStyle/>
          <a:p>
            <a:pPr algn="r" rtl="1"/>
            <a:r>
              <a:rPr lang="ar" b="1" i="0" u="none" baseline="0"/>
              <a:t>نظرة عامة</a:t>
            </a:r>
          </a:p>
        </p:txBody>
      </p:sp>
      <p:sp>
        <p:nvSpPr>
          <p:cNvPr id="4" name="Text Placeholder 3">
            <a:extLst>
              <a:ext uri="{FF2B5EF4-FFF2-40B4-BE49-F238E27FC236}">
                <a16:creationId xmlns:a16="http://schemas.microsoft.com/office/drawing/2014/main" id="{CA212689-1EBC-6CD6-5209-A989F9C482BF}"/>
              </a:ext>
            </a:extLst>
          </p:cNvPr>
          <p:cNvSpPr>
            <a:spLocks noGrp="1"/>
          </p:cNvSpPr>
          <p:nvPr>
            <p:ph sz="half" idx="1"/>
          </p:nvPr>
        </p:nvSpPr>
        <p:spPr>
          <a:xfrm>
            <a:off x="838200" y="1825625"/>
            <a:ext cx="5638800" cy="3929223"/>
          </a:xfrm>
        </p:spPr>
        <p:txBody>
          <a:bodyPr wrap="square" anchor="t">
            <a:normAutofit/>
          </a:bodyPr>
          <a:lstStyle/>
          <a:p>
            <a:pPr marL="285750" indent="-285750" algn="r" rtl="1">
              <a:buFont typeface="Arial" panose="020B0604020202020204" pitchFamily="34" charset="0"/>
              <a:buChar char="•"/>
            </a:pPr>
            <a:r>
              <a:rPr lang="ar" sz="3200" b="0" i="0" u="none" baseline="0" dirty="0"/>
              <a:t>كيف نكشف محاولات الاحتيال ونتجنبها</a:t>
            </a:r>
          </a:p>
          <a:p>
            <a:pPr marL="742950" lvl="1" indent="-285750" algn="r" rtl="1"/>
            <a:r>
              <a:rPr lang="ar" sz="2800" b="0" i="0" u="none" baseline="0" dirty="0"/>
              <a:t>الرسائل النصية</a:t>
            </a:r>
          </a:p>
          <a:p>
            <a:pPr marL="742950" lvl="1" indent="-285750" algn="r" rtl="1"/>
            <a:r>
              <a:rPr lang="ar" sz="2800" b="0" i="0" u="none" baseline="0" dirty="0"/>
              <a:t>التصيُّد الاحتيالي</a:t>
            </a:r>
          </a:p>
          <a:p>
            <a:pPr marL="742950" lvl="1" indent="-285750" algn="r" rtl="1"/>
            <a:r>
              <a:rPr lang="ar" sz="2800" b="0" i="0" u="none" baseline="0" dirty="0"/>
              <a:t>المراجعات والمواقع الإلكترونية الزائفة</a:t>
            </a:r>
          </a:p>
          <a:p>
            <a:pPr marL="742950" lvl="1" indent="-285750" algn="r" rtl="1"/>
            <a:r>
              <a:rPr lang="ar" sz="2800" b="0" i="0" u="none" baseline="0" dirty="0"/>
              <a:t>منصات التواصل الاجتماعي</a:t>
            </a:r>
          </a:p>
          <a:p>
            <a:pPr marL="285750" indent="-285750" algn="r" rtl="1"/>
            <a:r>
              <a:rPr lang="ar" sz="2800" dirty="0"/>
              <a:t>الإبلاغ عن الاحتيال</a:t>
            </a:r>
          </a:p>
          <a:p>
            <a:pPr marL="742950" lvl="1" indent="-285750" algn="r" rtl="1"/>
            <a:endParaRPr lang="ar" dirty="0"/>
          </a:p>
          <a:p>
            <a:pPr marL="742950" lvl="1" indent="-285750" algn="r" rtl="1"/>
            <a:endParaRPr lang="ar" dirty="0"/>
          </a:p>
          <a:p>
            <a:pPr marL="742950" lvl="1" indent="-285750" algn="r" rtl="1"/>
            <a:endParaRPr lang="ar" dirty="0"/>
          </a:p>
        </p:txBody>
      </p:sp>
      <p:pic>
        <p:nvPicPr>
          <p:cNvPr id="10" name="Content Placeholder 9" descr="A blue shield with a keyhole and numbers&#10;&#10;AI-generated content may be incorrect.">
            <a:extLst>
              <a:ext uri="{FF2B5EF4-FFF2-40B4-BE49-F238E27FC236}">
                <a16:creationId xmlns:a16="http://schemas.microsoft.com/office/drawing/2014/main" id="{CAFA2A27-E0F9-CFDB-8F62-B0BB60D9DB43}"/>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239000" y="2017486"/>
            <a:ext cx="4199728" cy="2782320"/>
          </a:xfrm>
        </p:spPr>
      </p:pic>
      <p:sp>
        <p:nvSpPr>
          <p:cNvPr id="5" name="Footer Placeholder 4">
            <a:extLst>
              <a:ext uri="{FF2B5EF4-FFF2-40B4-BE49-F238E27FC236}">
                <a16:creationId xmlns:a16="http://schemas.microsoft.com/office/drawing/2014/main" id="{421A1A0A-858C-1F64-80C9-87539336F3A3}"/>
              </a:ext>
            </a:extLst>
          </p:cNvPr>
          <p:cNvSpPr>
            <a:spLocks noGrp="1"/>
          </p:cNvSpPr>
          <p:nvPr>
            <p:ph type="ftr" sz="quarter" idx="10"/>
          </p:nvPr>
        </p:nvSpPr>
        <p:spPr>
          <a:xfrm>
            <a:off x="838200" y="6273800"/>
            <a:ext cx="7526338" cy="244475"/>
          </a:xfrm>
        </p:spPr>
        <p:txBody>
          <a:bodyPr anchor="ctr">
            <a:normAutofit/>
          </a:bodyPr>
          <a:lstStyle/>
          <a:p>
            <a:pPr algn="r" rtl="1" fontAlgn="base">
              <a:spcBef>
                <a:spcPct val="0"/>
              </a:spcBef>
              <a:spcAft>
                <a:spcPts val="600"/>
              </a:spcAft>
            </a:pPr>
            <a:r>
              <a:rPr lang="ar" b="0" i="0" u="none" baseline="0" dirty="0"/>
              <a:t>مشروع الشمول الرقمي في ولاية غرب أستراليا | الأبطال المجتمعيون | جلسة تدريبية</a:t>
            </a:r>
            <a:endParaRPr lang="ar" altLang="en-US" dirty="0"/>
          </a:p>
        </p:txBody>
      </p:sp>
      <p:sp>
        <p:nvSpPr>
          <p:cNvPr id="6" name="Slide Number Placeholder 5">
            <a:extLst>
              <a:ext uri="{FF2B5EF4-FFF2-40B4-BE49-F238E27FC236}">
                <a16:creationId xmlns:a16="http://schemas.microsoft.com/office/drawing/2014/main" id="{5D96A85B-09B6-4E52-4A24-4BE9F0537336}"/>
              </a:ext>
            </a:extLst>
          </p:cNvPr>
          <p:cNvSpPr>
            <a:spLocks noGrp="1"/>
          </p:cNvSpPr>
          <p:nvPr>
            <p:ph type="sldNum" sz="quarter" idx="11"/>
          </p:nvPr>
        </p:nvSpPr>
        <p:spPr>
          <a:xfrm>
            <a:off x="8610600" y="6273800"/>
            <a:ext cx="2743200" cy="244475"/>
          </a:xfrm>
        </p:spPr>
        <p:txBody>
          <a:bodyPr wrap="square" anchor="ctr">
            <a:normAutofit/>
          </a:bodyPr>
          <a:lstStyle/>
          <a:p>
            <a:pPr algn="l" rtl="1">
              <a:spcAft>
                <a:spcPts val="600"/>
              </a:spcAft>
              <a:defRPr/>
            </a:pPr>
            <a:fld id="{5B097261-AB5A-4C34-B9F2-CE1C1D3F8165}" type="slidenum">
              <a:rPr/>
              <a:pPr>
                <a:spcAft>
                  <a:spcPts val="600"/>
                </a:spcAft>
                <a:defRPr/>
              </a:pPr>
              <a:t>3</a:t>
            </a:fld>
            <a:endParaRPr lang="ar" altLang="en-US"/>
          </a:p>
        </p:txBody>
      </p:sp>
    </p:spTree>
    <p:extLst>
      <p:ext uri="{BB962C8B-B14F-4D97-AF65-F5344CB8AC3E}">
        <p14:creationId xmlns:p14="http://schemas.microsoft.com/office/powerpoint/2010/main" val="2040489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74E21-250B-ABD9-E81A-E64E3CF82A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0A7971-2A3F-8F9A-5BFC-8BA6FC3D0C2E}"/>
              </a:ext>
            </a:extLst>
          </p:cNvPr>
          <p:cNvSpPr>
            <a:spLocks noGrp="1"/>
          </p:cNvSpPr>
          <p:nvPr>
            <p:ph idx="1"/>
          </p:nvPr>
        </p:nvSpPr>
        <p:spPr>
          <a:xfrm>
            <a:off x="838200" y="635000"/>
            <a:ext cx="10515600" cy="5541963"/>
          </a:xfrm>
          <a:solidFill>
            <a:schemeClr val="bg1"/>
          </a:solidFill>
        </p:spPr>
        <p:txBody>
          <a:bodyPr>
            <a:normAutofit/>
          </a:bodyPr>
          <a:lstStyle/>
          <a:p>
            <a:pPr marL="0" indent="0" algn="r" rtl="1">
              <a:buNone/>
            </a:pPr>
            <a:r>
              <a:rPr lang="ar" sz="5400" b="1" i="0" u="none" baseline="0" dirty="0">
                <a:solidFill>
                  <a:srgbClr val="0A2391"/>
                </a:solidFill>
              </a:rPr>
              <a:t>المساعدة والدعم</a:t>
            </a:r>
          </a:p>
          <a:p>
            <a:pPr marL="0" indent="0" algn="r" rtl="1">
              <a:buNone/>
            </a:pPr>
            <a:endParaRPr lang="ar" b="1" dirty="0">
              <a:solidFill>
                <a:srgbClr val="0A2391"/>
              </a:solidFill>
            </a:endParaRPr>
          </a:p>
          <a:p>
            <a:pPr marL="0" indent="0" algn="r" rtl="1">
              <a:buNone/>
            </a:pPr>
            <a:r>
              <a:rPr lang="ar" b="1" i="0" u="none" baseline="0" dirty="0">
                <a:solidFill>
                  <a:srgbClr val="0A2391"/>
                </a:solidFill>
              </a:rPr>
              <a:t>لايف لاين</a:t>
            </a:r>
            <a:r>
              <a:rPr lang="ar-EG" b="1" i="0" u="none" baseline="0" dirty="0">
                <a:solidFill>
                  <a:srgbClr val="0A2391"/>
                </a:solidFill>
              </a:rPr>
              <a:t> –</a:t>
            </a:r>
            <a:r>
              <a:rPr lang="ar" b="1" i="0" u="none" baseline="0" dirty="0">
                <a:solidFill>
                  <a:srgbClr val="0A2391"/>
                </a:solidFill>
              </a:rPr>
              <a:t>Lifeline</a:t>
            </a:r>
            <a:r>
              <a:rPr lang="ar-EG" b="1" i="0" u="none" baseline="0" dirty="0">
                <a:solidFill>
                  <a:srgbClr val="0A2391"/>
                </a:solidFill>
              </a:rPr>
              <a:t>: </a:t>
            </a:r>
            <a:r>
              <a:rPr lang="ar-EG" b="0" i="0" u="none" baseline="0" dirty="0">
                <a:solidFill>
                  <a:srgbClr val="0A2391"/>
                </a:solidFill>
              </a:rPr>
              <a:t>13 11 14</a:t>
            </a:r>
            <a:r>
              <a:rPr lang="ar" b="0" i="0" u="none" baseline="0" dirty="0">
                <a:solidFill>
                  <a:srgbClr val="0A2391"/>
                </a:solidFill>
              </a:rPr>
              <a:t> | </a:t>
            </a:r>
            <a:r>
              <a:rPr lang="ar" b="0" i="0" u="sng" baseline="0" dirty="0">
                <a:solidFill>
                  <a:srgbClr val="0A2391"/>
                </a:solidFill>
              </a:rPr>
              <a:t>lifeline.org.au </a:t>
            </a:r>
          </a:p>
          <a:p>
            <a:pPr marL="0" indent="0" algn="r" rtl="1">
              <a:buNone/>
            </a:pPr>
            <a:r>
              <a:rPr lang="ar" b="1" i="0" u="none" baseline="0" dirty="0">
                <a:solidFill>
                  <a:srgbClr val="0A2391"/>
                </a:solidFill>
              </a:rPr>
              <a:t>بيوند بلو</a:t>
            </a:r>
            <a:r>
              <a:rPr lang="ar-EG" b="1" i="0" u="none" baseline="0" dirty="0">
                <a:solidFill>
                  <a:srgbClr val="0A2391"/>
                </a:solidFill>
              </a:rPr>
              <a:t> – </a:t>
            </a:r>
            <a:r>
              <a:rPr lang="ar" b="1" i="0" u="none" baseline="0" dirty="0">
                <a:solidFill>
                  <a:srgbClr val="0A2391"/>
                </a:solidFill>
              </a:rPr>
              <a:t>Beyond Blue</a:t>
            </a:r>
            <a:r>
              <a:rPr lang="ar-EG" b="1" i="0" u="none" baseline="0" dirty="0">
                <a:solidFill>
                  <a:srgbClr val="0A2391"/>
                </a:solidFill>
              </a:rPr>
              <a:t>: </a:t>
            </a:r>
            <a:r>
              <a:rPr lang="ar" b="0" i="0" u="none" baseline="0" dirty="0">
                <a:solidFill>
                  <a:srgbClr val="0A2391"/>
                </a:solidFill>
              </a:rPr>
              <a:t>1300 22 4636 | </a:t>
            </a:r>
            <a:r>
              <a:rPr lang="ar" b="0" i="0" u="sng" baseline="0" dirty="0">
                <a:solidFill>
                  <a:srgbClr val="0A2391"/>
                </a:solidFill>
              </a:rPr>
              <a:t>beyondblue.org.au </a:t>
            </a:r>
          </a:p>
          <a:p>
            <a:pPr marL="0" indent="0" algn="r" rtl="1">
              <a:buNone/>
            </a:pPr>
            <a:r>
              <a:rPr lang="ar" b="1" i="0" u="none" baseline="0" dirty="0">
                <a:solidFill>
                  <a:srgbClr val="0A2391"/>
                </a:solidFill>
              </a:rPr>
              <a:t>13 يارن </a:t>
            </a:r>
            <a:r>
              <a:rPr lang="ar-EG" b="1" i="0" u="none" baseline="0" dirty="0">
                <a:solidFill>
                  <a:srgbClr val="0A2391"/>
                </a:solidFill>
              </a:rPr>
              <a:t>–</a:t>
            </a:r>
            <a:r>
              <a:rPr lang="ar" b="1" i="0" u="none" baseline="0" dirty="0">
                <a:solidFill>
                  <a:srgbClr val="0A2391"/>
                </a:solidFill>
              </a:rPr>
              <a:t> </a:t>
            </a:r>
            <a:r>
              <a:rPr lang="en-GB" b="1" dirty="0">
                <a:solidFill>
                  <a:srgbClr val="0A2391"/>
                </a:solidFill>
              </a:rPr>
              <a:t>13Yarn</a:t>
            </a:r>
            <a:r>
              <a:rPr lang="ar-EG" b="1" i="0" u="none" baseline="0" dirty="0">
                <a:solidFill>
                  <a:srgbClr val="0A2391"/>
                </a:solidFill>
              </a:rPr>
              <a:t>: </a:t>
            </a:r>
            <a:r>
              <a:rPr lang="en-GB" b="1" i="0" u="none" baseline="0" dirty="0">
                <a:solidFill>
                  <a:srgbClr val="0A2391"/>
                </a:solidFill>
              </a:rPr>
              <a:t>13 92 76</a:t>
            </a:r>
            <a:r>
              <a:rPr lang="ar" b="0" i="0" u="none" baseline="0" dirty="0">
                <a:solidFill>
                  <a:srgbClr val="0A2391"/>
                </a:solidFill>
              </a:rPr>
              <a:t>| </a:t>
            </a:r>
            <a:r>
              <a:rPr lang="en-GB" b="0" i="0" u="sng" baseline="0" dirty="0">
                <a:solidFill>
                  <a:srgbClr val="0A2391"/>
                </a:solidFill>
              </a:rPr>
              <a:t>13yarn.org.au</a:t>
            </a:r>
          </a:p>
          <a:p>
            <a:pPr marL="0" indent="0" algn="r" rtl="1">
              <a:buNone/>
            </a:pPr>
            <a:endParaRPr lang="ar" dirty="0">
              <a:solidFill>
                <a:srgbClr val="0A2391"/>
              </a:solidFill>
            </a:endParaRPr>
          </a:p>
          <a:p>
            <a:pPr marL="0" indent="0" algn="r" rtl="1">
              <a:buNone/>
            </a:pPr>
            <a:r>
              <a:rPr lang="ar" b="1" i="0" u="none" baseline="0" dirty="0">
                <a:solidFill>
                  <a:srgbClr val="0A2391"/>
                </a:solidFill>
              </a:rPr>
              <a:t>هل تواجهون </a:t>
            </a:r>
            <a:r>
              <a:rPr lang="ar-EG" b="1" i="0" u="none" baseline="0" dirty="0">
                <a:solidFill>
                  <a:srgbClr val="0A2391"/>
                </a:solidFill>
              </a:rPr>
              <a:t>أزمة</a:t>
            </a:r>
            <a:r>
              <a:rPr lang="ar" b="1" i="0" u="none" baseline="0" dirty="0">
                <a:solidFill>
                  <a:srgbClr val="0A2391"/>
                </a:solidFill>
              </a:rPr>
              <a:t> مالية؟ </a:t>
            </a:r>
            <a:r>
              <a:rPr lang="ar" b="0" i="0" u="none" baseline="0" dirty="0">
                <a:solidFill>
                  <a:srgbClr val="0A2391"/>
                </a:solidFill>
              </a:rPr>
              <a:t>يمكنكم التحدث مع </a:t>
            </a:r>
            <a:r>
              <a:rPr lang="ar" b="1" i="0" u="none" baseline="0" dirty="0">
                <a:solidFill>
                  <a:srgbClr val="0A2391"/>
                </a:solidFill>
              </a:rPr>
              <a:t>مستشار مالي مجانًا</a:t>
            </a:r>
            <a:r>
              <a:rPr lang="ar" b="0" i="0" u="none" baseline="0" dirty="0">
                <a:solidFill>
                  <a:srgbClr val="0A2391"/>
                </a:solidFill>
              </a:rPr>
              <a:t> من خلال </a:t>
            </a:r>
            <a:r>
              <a:rPr lang="ar" b="1" i="0" u="none" baseline="0" dirty="0">
                <a:solidFill>
                  <a:srgbClr val="0A2391"/>
                </a:solidFill>
              </a:rPr>
              <a:t>خط المساعدة الوطنية الخاص بالديون</a:t>
            </a:r>
            <a:r>
              <a:rPr lang="ar" b="0" i="0" u="none" baseline="0" dirty="0">
                <a:solidFill>
                  <a:srgbClr val="0A2391"/>
                </a:solidFill>
              </a:rPr>
              <a:t> على الرقم </a:t>
            </a:r>
            <a:r>
              <a:rPr lang="ar" b="1" i="0" u="none" baseline="0" dirty="0">
                <a:solidFill>
                  <a:srgbClr val="0A2391"/>
                </a:solidFill>
              </a:rPr>
              <a:t>007 007 1800 </a:t>
            </a:r>
            <a:r>
              <a:rPr lang="ar" b="0" i="0" u="none" baseline="0" dirty="0">
                <a:solidFill>
                  <a:srgbClr val="0A2391"/>
                </a:solidFill>
              </a:rPr>
              <a:t>(الاثنين إلى الجمعة؛ من الساعة 9.30 صباحًا إلى 4.30 مساءً)</a:t>
            </a:r>
            <a:endParaRPr lang="ar" sz="3200" b="1" dirty="0">
              <a:solidFill>
                <a:srgbClr val="0A2391"/>
              </a:solidFill>
            </a:endParaRPr>
          </a:p>
        </p:txBody>
      </p:sp>
      <p:sp>
        <p:nvSpPr>
          <p:cNvPr id="6" name="TextBox 5">
            <a:extLst>
              <a:ext uri="{FF2B5EF4-FFF2-40B4-BE49-F238E27FC236}">
                <a16:creationId xmlns:a16="http://schemas.microsoft.com/office/drawing/2014/main" id="{DAF9FA6A-FCB8-6809-DDEB-4FCB79175224}"/>
              </a:ext>
            </a:extLst>
          </p:cNvPr>
          <p:cNvSpPr txBox="1"/>
          <p:nvPr/>
        </p:nvSpPr>
        <p:spPr>
          <a:xfrm>
            <a:off x="838200" y="6176963"/>
            <a:ext cx="11207749" cy="584775"/>
          </a:xfrm>
          <a:prstGeom prst="rect">
            <a:avLst/>
          </a:prstGeom>
          <a:noFill/>
        </p:spPr>
        <p:txBody>
          <a:bodyPr wrap="square" rtlCol="0">
            <a:spAutoFit/>
          </a:bodyPr>
          <a:lstStyle/>
          <a:p>
            <a:pPr algn="r" rtl="1"/>
            <a:r>
              <a:rPr lang="ar" sz="1600" b="0" i="0" u="none" baseline="0">
                <a:solidFill>
                  <a:schemeClr val="bg1"/>
                </a:solidFill>
              </a:rPr>
              <a:t>مقتبس من كتاب Little Book of Scams: How to Spot and Avoid Scams</a:t>
            </a:r>
            <a:r>
              <a:rPr lang="ar" sz="1600" b="0" i="1" u="none" baseline="0">
                <a:solidFill>
                  <a:schemeClr val="bg1"/>
                </a:solidFill>
              </a:rPr>
              <a:t> </a:t>
            </a:r>
            <a:r>
              <a:rPr lang="ar" sz="1600" b="0" i="0" u="none" baseline="0">
                <a:solidFill>
                  <a:schemeClr val="bg1"/>
                </a:solidFill>
              </a:rPr>
              <a:t>(كتاب صغير في محاولات 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2" name="Rectangle 1">
            <a:extLst>
              <a:ext uri="{FF2B5EF4-FFF2-40B4-BE49-F238E27FC236}">
                <a16:creationId xmlns:a16="http://schemas.microsoft.com/office/drawing/2014/main" id="{AE288CC6-1E2B-9406-B6CA-C5ADB9339E6E}"/>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7" name="Rectangle 6">
            <a:extLst>
              <a:ext uri="{FF2B5EF4-FFF2-40B4-BE49-F238E27FC236}">
                <a16:creationId xmlns:a16="http://schemas.microsoft.com/office/drawing/2014/main" id="{3B913956-D934-77FC-2667-BFB7F75E6155}"/>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8" name="Rectangle 7">
            <a:extLst>
              <a:ext uri="{FF2B5EF4-FFF2-40B4-BE49-F238E27FC236}">
                <a16:creationId xmlns:a16="http://schemas.microsoft.com/office/drawing/2014/main" id="{403E714D-4596-16CF-46C4-72BA9B27CBE2}"/>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9" name="Rectangle 8">
            <a:extLst>
              <a:ext uri="{FF2B5EF4-FFF2-40B4-BE49-F238E27FC236}">
                <a16:creationId xmlns:a16="http://schemas.microsoft.com/office/drawing/2014/main" id="{17FF5AB7-1C74-838A-8A0E-F773DACBEBD9}"/>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0" name="Rectangle 9">
            <a:extLst>
              <a:ext uri="{FF2B5EF4-FFF2-40B4-BE49-F238E27FC236}">
                <a16:creationId xmlns:a16="http://schemas.microsoft.com/office/drawing/2014/main" id="{10F76B24-D552-624F-D96A-E9D1DABBBCEF}"/>
              </a:ext>
            </a:extLst>
          </p:cNvPr>
          <p:cNvSpPr/>
          <p:nvPr/>
        </p:nvSpPr>
        <p:spPr>
          <a:xfrm>
            <a:off x="11655551" y="-5317962"/>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1" name="Rectangle 10">
            <a:extLst>
              <a:ext uri="{FF2B5EF4-FFF2-40B4-BE49-F238E27FC236}">
                <a16:creationId xmlns:a16="http://schemas.microsoft.com/office/drawing/2014/main" id="{578FCC8D-3DF2-6418-2086-0218B4425596}"/>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2" name="TextBox 11">
            <a:extLst>
              <a:ext uri="{FF2B5EF4-FFF2-40B4-BE49-F238E27FC236}">
                <a16:creationId xmlns:a16="http://schemas.microsoft.com/office/drawing/2014/main" id="{89F768C7-3331-B0F6-AED5-F3328E19FB59}"/>
              </a:ext>
            </a:extLst>
          </p:cNvPr>
          <p:cNvSpPr txBox="1"/>
          <p:nvPr/>
        </p:nvSpPr>
        <p:spPr>
          <a:xfrm>
            <a:off x="838200" y="5383646"/>
            <a:ext cx="10268405"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Tree>
    <p:extLst>
      <p:ext uri="{BB962C8B-B14F-4D97-AF65-F5344CB8AC3E}">
        <p14:creationId xmlns:p14="http://schemas.microsoft.com/office/powerpoint/2010/main" val="88492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D0F3B-1112-79FD-812C-DD25A2AC93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115002-4D21-F4D6-7768-9087FD157328}"/>
              </a:ext>
            </a:extLst>
          </p:cNvPr>
          <p:cNvSpPr>
            <a:spLocks noGrp="1"/>
          </p:cNvSpPr>
          <p:nvPr>
            <p:ph type="title"/>
          </p:nvPr>
        </p:nvSpPr>
        <p:spPr>
          <a:xfrm>
            <a:off x="1162214" y="433047"/>
            <a:ext cx="9867572" cy="1325563"/>
          </a:xfrm>
        </p:spPr>
        <p:txBody>
          <a:bodyPr/>
          <a:lstStyle/>
          <a:p>
            <a:pPr algn="ctr" rtl="1"/>
            <a:r>
              <a:rPr lang="ar" sz="4000" b="1" i="0" u="none" baseline="0" dirty="0"/>
              <a:t>هل تبحثون عن تدريب في المهارات الرقمية؟</a:t>
            </a:r>
            <a:endParaRPr lang="ar"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9E32EA6-6E14-8B08-4B23-14E7B20244B1}"/>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 sz="1800" b="0" i="0" u="none" strike="noStrike" kern="1200" cap="none" spc="0" normalizeH="0" baseline="0" noProof="0">
              <a:ln>
                <a:noFill/>
              </a:ln>
              <a:solidFill>
                <a:prstClr val="white"/>
              </a:solidFill>
              <a:effectLst/>
              <a:uLnTx/>
              <a:uFillTx/>
              <a:latin typeface="Kanit"/>
              <a:ea typeface="+mn-ea"/>
              <a:cs typeface="+mn-cs"/>
            </a:endParaRPr>
          </a:p>
        </p:txBody>
      </p:sp>
      <p:sp>
        <p:nvSpPr>
          <p:cNvPr id="6" name="Content Placeholder 5">
            <a:extLst>
              <a:ext uri="{FF2B5EF4-FFF2-40B4-BE49-F238E27FC236}">
                <a16:creationId xmlns:a16="http://schemas.microsoft.com/office/drawing/2014/main" id="{82CE3B32-B8B4-65D9-FA33-F704CA652241}"/>
              </a:ext>
            </a:extLst>
          </p:cNvPr>
          <p:cNvSpPr>
            <a:spLocks noGrp="1"/>
          </p:cNvSpPr>
          <p:nvPr>
            <p:ph idx="1"/>
          </p:nvPr>
        </p:nvSpPr>
        <p:spPr>
          <a:xfrm>
            <a:off x="838200" y="1825625"/>
            <a:ext cx="10515600" cy="3936546"/>
          </a:xfrm>
        </p:spPr>
        <p:txBody>
          <a:bodyPr/>
          <a:lstStyle/>
          <a:p>
            <a:pPr algn="r" rtl="1"/>
            <a:r>
              <a:rPr lang="ar" sz="3200" b="1" i="0" u="none" baseline="0" dirty="0"/>
              <a:t>توجهوا إلى المكتبة المحلية</a:t>
            </a:r>
            <a:r>
              <a:rPr lang="ar" sz="3200" b="0" i="0" u="none" baseline="0" dirty="0"/>
              <a:t> واسألوا عما تقدمه. تقدم عديد من المكتبات المحلية دعمًا وتدريبًا تقنيًّا فرديًّا مباشرًا أو من خلال جلسات منتظمة في مجموعات صغيرة.</a:t>
            </a:r>
          </a:p>
          <a:p>
            <a:pPr marL="0" indent="0" algn="r" rtl="1">
              <a:buNone/>
            </a:pPr>
            <a:r>
              <a:rPr lang="ar" sz="3200" b="1" i="0" u="none" baseline="0" dirty="0"/>
              <a:t>كذلك توفر هذه المواقع الإلكترونية تدريبات وموارد لتعلم المهارات الرقمية عبر الإنترنت.</a:t>
            </a:r>
          </a:p>
          <a:p>
            <a:pPr algn="r" rtl="1"/>
            <a:r>
              <a:rPr lang="ar" sz="3200" b="0" i="0" u="none" baseline="0" dirty="0"/>
              <a:t>الموقع الإلكتروني لمؤسسة Good Things Foundation </a:t>
            </a:r>
            <a:r>
              <a:rPr lang="ar" sz="3200" b="0" i="0" u="sng" baseline="0" dirty="0">
                <a:solidFill>
                  <a:srgbClr val="0A2391"/>
                </a:solidFill>
              </a:rPr>
              <a:t>goodthings.org.au</a:t>
            </a:r>
            <a:r>
              <a:rPr lang="ar" sz="3200" b="0" i="0" u="none" baseline="0" dirty="0"/>
              <a:t>، من خلال صفحة Learn Digital Skills أو «تعلم المهارات الرقمية» </a:t>
            </a:r>
          </a:p>
          <a:p>
            <a:pPr algn="r" rtl="1"/>
            <a:r>
              <a:rPr lang="ar" sz="3200" b="0" i="0" u="none" baseline="0" dirty="0"/>
              <a:t>الموقع الإلكتروني Be Connected</a:t>
            </a:r>
            <a:r>
              <a:rPr lang="ar-EG" sz="3200" b="0" i="0" u="none" baseline="0" dirty="0"/>
              <a:t>: </a:t>
            </a:r>
            <a:r>
              <a:rPr lang="ar" sz="3200" u="sng" dirty="0">
                <a:solidFill>
                  <a:srgbClr val="0A2391"/>
                </a:solidFill>
              </a:rPr>
              <a:t>beconnected.esafety.gov.au </a:t>
            </a:r>
            <a:endParaRPr lang="ar" sz="3200" b="0" i="0" u="sng" baseline="0" dirty="0">
              <a:solidFill>
                <a:srgbClr val="0A2391"/>
              </a:solidFill>
            </a:endParaRPr>
          </a:p>
        </p:txBody>
      </p:sp>
    </p:spTree>
    <p:extLst>
      <p:ext uri="{BB962C8B-B14F-4D97-AF65-F5344CB8AC3E}">
        <p14:creationId xmlns:p14="http://schemas.microsoft.com/office/powerpoint/2010/main" val="3156123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4889F-5128-A66E-4F2D-1BAF91EDB5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DB3344-19CF-036F-DFE7-F927E1DE774E}"/>
              </a:ext>
            </a:extLst>
          </p:cNvPr>
          <p:cNvSpPr>
            <a:spLocks noGrp="1"/>
          </p:cNvSpPr>
          <p:nvPr>
            <p:ph type="title"/>
          </p:nvPr>
        </p:nvSpPr>
        <p:spPr>
          <a:xfrm>
            <a:off x="972456" y="426626"/>
            <a:ext cx="9215501" cy="1325563"/>
          </a:xfrm>
        </p:spPr>
        <p:txBody>
          <a:bodyPr/>
          <a:lstStyle/>
          <a:p>
            <a:pPr algn="r" rtl="1"/>
            <a:r>
              <a:rPr lang="ar" sz="4000" b="1" i="0" u="none" baseline="0"/>
              <a:t>هل ترغبون في الانضمام للأبطال المجتمعيين؟</a:t>
            </a:r>
            <a:endParaRPr lang="ar" sz="40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E18B347-A0F5-3F66-0686-08A7FD4E65DB}"/>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 sz="1800" b="0" i="0" u="none" strike="noStrike" kern="1200" cap="none" spc="0" normalizeH="0" baseline="0" noProof="0">
              <a:ln>
                <a:noFill/>
              </a:ln>
              <a:solidFill>
                <a:prstClr val="white"/>
              </a:solidFill>
              <a:effectLst/>
              <a:uLnTx/>
              <a:uFillTx/>
              <a:latin typeface="Kanit"/>
              <a:ea typeface="+mn-ea"/>
              <a:cs typeface="+mn-cs"/>
            </a:endParaRPr>
          </a:p>
        </p:txBody>
      </p:sp>
      <p:sp>
        <p:nvSpPr>
          <p:cNvPr id="6" name="Content Placeholder 5">
            <a:extLst>
              <a:ext uri="{FF2B5EF4-FFF2-40B4-BE49-F238E27FC236}">
                <a16:creationId xmlns:a16="http://schemas.microsoft.com/office/drawing/2014/main" id="{9B056073-24FE-EF3E-C5F2-05B68D82DC57}"/>
              </a:ext>
            </a:extLst>
          </p:cNvPr>
          <p:cNvSpPr>
            <a:spLocks noGrp="1"/>
          </p:cNvSpPr>
          <p:nvPr>
            <p:ph idx="1"/>
          </p:nvPr>
        </p:nvSpPr>
        <p:spPr>
          <a:xfrm>
            <a:off x="838200" y="1825625"/>
            <a:ext cx="10515600" cy="3936546"/>
          </a:xfrm>
        </p:spPr>
        <p:txBody>
          <a:bodyPr/>
          <a:lstStyle/>
          <a:p>
            <a:pPr algn="r" rtl="1"/>
            <a:r>
              <a:rPr lang="ar" sz="2800" b="0" i="0" u="none" baseline="0" dirty="0"/>
              <a:t>يمكنكم أن تصبحوا أبطالًا مجتمعيين من خلال قيادة مناقشات توعوية مع أصدقائكم وعائلاتكم ودوائركم المجتمعية.</a:t>
            </a:r>
          </a:p>
          <a:p>
            <a:pPr algn="r" rtl="1"/>
            <a:r>
              <a:rPr lang="ar" sz="2800" b="0" i="0" u="none" baseline="0" dirty="0"/>
              <a:t>لمزيدٍ من المعلومات، يمكنكم زيارة </a:t>
            </a:r>
            <a:br>
              <a:rPr lang="ar" sz="2800" dirty="0"/>
            </a:br>
            <a:r>
              <a:rPr lang="ar" sz="2800" b="0" i="0" u="none" baseline="0" dirty="0">
                <a:solidFill>
                  <a:srgbClr val="0A2391"/>
                </a:solidFill>
              </a:rPr>
              <a:t>الرابط التالي</a:t>
            </a:r>
            <a:r>
              <a:rPr lang="ar-EG" sz="2800" b="0" i="0" u="none" baseline="0" dirty="0">
                <a:solidFill>
                  <a:srgbClr val="0A2391"/>
                </a:solidFill>
              </a:rPr>
              <a:t> </a:t>
            </a:r>
            <a:r>
              <a:rPr lang="ar" sz="2800" b="0" i="0" u="sng" baseline="0" dirty="0">
                <a:solidFill>
                  <a:srgbClr val="0A2391"/>
                </a:solidFill>
              </a:rPr>
              <a:t>digitalinclusionwa.org.au/get-involved/champions-program</a:t>
            </a:r>
          </a:p>
          <a:p>
            <a:pPr marL="0" indent="0" algn="r" rtl="1">
              <a:buNone/>
            </a:pPr>
            <a:r>
              <a:rPr lang="ar" sz="2800" b="0" i="0" u="none" baseline="0" dirty="0"/>
              <a:t>  أو مسح رمز الاستجابة السريعة:</a:t>
            </a:r>
          </a:p>
          <a:p>
            <a:endParaRPr lang="ar" sz="2800" u="sng" dirty="0">
              <a:solidFill>
                <a:srgbClr val="0A2391"/>
              </a:solidFill>
            </a:endParaRPr>
          </a:p>
        </p:txBody>
      </p:sp>
      <p:pic>
        <p:nvPicPr>
          <p:cNvPr id="4" name="Picture 3">
            <a:extLst>
              <a:ext uri="{FF2B5EF4-FFF2-40B4-BE49-F238E27FC236}">
                <a16:creationId xmlns:a16="http://schemas.microsoft.com/office/drawing/2014/main" id="{9A031A2C-7419-9C58-226E-3C5113CDC998}"/>
              </a:ext>
            </a:extLst>
          </p:cNvPr>
          <p:cNvPicPr>
            <a:picLocks noChangeAspect="1"/>
          </p:cNvPicPr>
          <p:nvPr/>
        </p:nvPicPr>
        <p:blipFill>
          <a:blip r:embed="rId3"/>
          <a:stretch>
            <a:fillRect/>
          </a:stretch>
        </p:blipFill>
        <p:spPr>
          <a:xfrm>
            <a:off x="5071403" y="3791856"/>
            <a:ext cx="2338423" cy="2338423"/>
          </a:xfrm>
          <a:prstGeom prst="rect">
            <a:avLst/>
          </a:prstGeom>
        </p:spPr>
      </p:pic>
    </p:spTree>
    <p:extLst>
      <p:ext uri="{BB962C8B-B14F-4D97-AF65-F5344CB8AC3E}">
        <p14:creationId xmlns:p14="http://schemas.microsoft.com/office/powerpoint/2010/main" val="124510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714A-98DD-3AE3-F1CD-9EE3783B74D4}"/>
              </a:ext>
            </a:extLst>
          </p:cNvPr>
          <p:cNvSpPr>
            <a:spLocks noGrp="1"/>
          </p:cNvSpPr>
          <p:nvPr>
            <p:ph type="ctrTitle"/>
          </p:nvPr>
        </p:nvSpPr>
        <p:spPr/>
        <p:txBody>
          <a:bodyPr/>
          <a:lstStyle/>
          <a:p>
            <a:pPr rtl="1"/>
            <a:r>
              <a:rPr lang="ar" b="1" i="0" u="none" baseline="0"/>
              <a:t>شكرًا لكم!</a:t>
            </a:r>
          </a:p>
        </p:txBody>
      </p:sp>
      <p:sp>
        <p:nvSpPr>
          <p:cNvPr id="3" name="Subtitle 2">
            <a:extLst>
              <a:ext uri="{FF2B5EF4-FFF2-40B4-BE49-F238E27FC236}">
                <a16:creationId xmlns:a16="http://schemas.microsoft.com/office/drawing/2014/main" id="{72FBC9E2-8F6C-BDF4-88E9-BDEED0DB0EDA}"/>
              </a:ext>
            </a:extLst>
          </p:cNvPr>
          <p:cNvSpPr>
            <a:spLocks noGrp="1"/>
          </p:cNvSpPr>
          <p:nvPr>
            <p:ph type="subTitle" idx="1"/>
          </p:nvPr>
        </p:nvSpPr>
        <p:spPr/>
        <p:txBody>
          <a:bodyPr/>
          <a:lstStyle/>
          <a:p>
            <a:pPr rtl="1"/>
            <a:r>
              <a:rPr lang="ar" b="0" i="0" u="none" baseline="0" dirty="0"/>
              <a:t>مشروع الشمول الرقمي في ولاية غرب أستراليا</a:t>
            </a:r>
          </a:p>
          <a:p>
            <a:r>
              <a:rPr lang="en-AU" dirty="0">
                <a:hlinkClick r:id="rId3">
                  <a:extLst>
                    <a:ext uri="{A12FA001-AC4F-418D-AE19-62706E023703}">
                      <ahyp:hlinkClr xmlns:ahyp="http://schemas.microsoft.com/office/drawing/2018/hyperlinkcolor" val="tx"/>
                    </a:ext>
                  </a:extLst>
                </a:hlinkClick>
              </a:rPr>
              <a:t>crcchampions@wacoss.org.au</a:t>
            </a:r>
            <a:endParaRPr lang="en-AU" dirty="0"/>
          </a:p>
          <a:p>
            <a:pPr rtl="1"/>
            <a:r>
              <a:rPr lang="ar" b="0" i="0" u="none" baseline="0" dirty="0"/>
              <a:t>5300 6831 (08)</a:t>
            </a:r>
          </a:p>
        </p:txBody>
      </p:sp>
      <p:sp>
        <p:nvSpPr>
          <p:cNvPr id="4" name="Footer Placeholder 3">
            <a:extLst>
              <a:ext uri="{FF2B5EF4-FFF2-40B4-BE49-F238E27FC236}">
                <a16:creationId xmlns:a16="http://schemas.microsoft.com/office/drawing/2014/main" id="{4FF0FB28-45DB-08C6-2FBC-B595266F3C84}"/>
              </a:ext>
            </a:extLst>
          </p:cNvPr>
          <p:cNvSpPr>
            <a:spLocks noGrp="1"/>
          </p:cNvSpPr>
          <p:nvPr>
            <p:ph type="ftr" sz="quarter" idx="10"/>
          </p:nvPr>
        </p:nvSpPr>
        <p:spPr/>
        <p:txBody>
          <a:bodyPr/>
          <a:lstStyle/>
          <a:p>
            <a:pPr algn="r" rtl="1">
              <a:defRPr/>
            </a:pPr>
            <a:r>
              <a:rPr lang="ar" b="0" i="0" u="none" baseline="0"/>
              <a:t>مشروع الشمول الرقمي في ولاية غرب أستراليا | الأبطال المجتمعيون | جلسة تدريبية</a:t>
            </a:r>
          </a:p>
        </p:txBody>
      </p:sp>
      <p:sp>
        <p:nvSpPr>
          <p:cNvPr id="5" name="Slide Number Placeholder 4">
            <a:extLst>
              <a:ext uri="{FF2B5EF4-FFF2-40B4-BE49-F238E27FC236}">
                <a16:creationId xmlns:a16="http://schemas.microsoft.com/office/drawing/2014/main" id="{2EECBDAA-2BA5-0B66-215B-0D6AAD8370C5}"/>
              </a:ext>
            </a:extLst>
          </p:cNvPr>
          <p:cNvSpPr>
            <a:spLocks noGrp="1"/>
          </p:cNvSpPr>
          <p:nvPr>
            <p:ph type="sldNum" sz="quarter" idx="11"/>
          </p:nvPr>
        </p:nvSpPr>
        <p:spPr/>
        <p:txBody>
          <a:bodyPr/>
          <a:lstStyle/>
          <a:p>
            <a:pPr algn="l" rtl="1">
              <a:defRPr/>
            </a:pPr>
            <a:fld id="{886E6E1D-8E7D-44ED-A4F5-C3BD169B5746}" type="slidenum">
              <a:rPr/>
              <a:pPr>
                <a:defRPr/>
              </a:pPr>
              <a:t>33</a:t>
            </a:fld>
            <a:endParaRPr lang="ar" altLang="en-US"/>
          </a:p>
        </p:txBody>
      </p:sp>
    </p:spTree>
    <p:extLst>
      <p:ext uri="{BB962C8B-B14F-4D97-AF65-F5344CB8AC3E}">
        <p14:creationId xmlns:p14="http://schemas.microsoft.com/office/powerpoint/2010/main" val="413803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D0F10-493F-C146-2192-F4435B8F1C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DB5E14D-C539-D5BA-3703-0FA8E4FFA885}"/>
              </a:ext>
            </a:extLst>
          </p:cNvPr>
          <p:cNvSpPr/>
          <p:nvPr/>
        </p:nvSpPr>
        <p:spPr>
          <a:xfrm>
            <a:off x="0" y="0"/>
            <a:ext cx="12192000" cy="6858000"/>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3" name="Content Placeholder 2">
            <a:extLst>
              <a:ext uri="{FF2B5EF4-FFF2-40B4-BE49-F238E27FC236}">
                <a16:creationId xmlns:a16="http://schemas.microsoft.com/office/drawing/2014/main" id="{4481576D-1299-8DF3-37D1-D13CE80AC442}"/>
              </a:ext>
            </a:extLst>
          </p:cNvPr>
          <p:cNvSpPr>
            <a:spLocks noGrp="1"/>
          </p:cNvSpPr>
          <p:nvPr>
            <p:ph idx="1"/>
          </p:nvPr>
        </p:nvSpPr>
        <p:spPr>
          <a:xfrm>
            <a:off x="838200" y="1408541"/>
            <a:ext cx="10515600" cy="3925459"/>
          </a:xfrm>
        </p:spPr>
        <p:txBody>
          <a:bodyPr>
            <a:normAutofit/>
          </a:bodyPr>
          <a:lstStyle/>
          <a:p>
            <a:pPr marL="0" indent="0" algn="r" rtl="1">
              <a:buNone/>
            </a:pPr>
            <a:r>
              <a:rPr lang="ar" sz="7200" b="0" i="0" u="none" baseline="0" dirty="0">
                <a:solidFill>
                  <a:srgbClr val="134C91"/>
                </a:solidFill>
              </a:rPr>
              <a:t>كيف </a:t>
            </a:r>
          </a:p>
          <a:p>
            <a:pPr marL="0" indent="0" algn="r" rtl="1">
              <a:buNone/>
            </a:pPr>
            <a:r>
              <a:rPr lang="ar" sz="7200" b="1" i="0" u="none" baseline="0" dirty="0">
                <a:solidFill>
                  <a:srgbClr val="134C91"/>
                </a:solidFill>
              </a:rPr>
              <a:t>نكشف محاولات الاحتيال ونتجنبها</a:t>
            </a:r>
          </a:p>
          <a:p>
            <a:pPr marL="0" indent="0" algn="r" rtl="1">
              <a:buNone/>
            </a:pPr>
            <a:endParaRPr lang="ar" sz="3600" i="1" dirty="0">
              <a:solidFill>
                <a:srgbClr val="134C91"/>
              </a:solidFill>
            </a:endParaRPr>
          </a:p>
          <a:p>
            <a:pPr marL="0" indent="0" algn="r" rtl="1">
              <a:buNone/>
            </a:pPr>
            <a:r>
              <a:rPr lang="ar-EG" sz="3600" b="0" i="0" u="none" baseline="0" dirty="0">
                <a:solidFill>
                  <a:srgbClr val="134C91"/>
                </a:solidFill>
              </a:rPr>
              <a:t>حوار مع رواد المجتمع</a:t>
            </a:r>
            <a:endParaRPr lang="ar" sz="6000" i="1" dirty="0">
              <a:solidFill>
                <a:srgbClr val="134C91"/>
              </a:solidFill>
            </a:endParaRPr>
          </a:p>
        </p:txBody>
      </p:sp>
      <p:sp>
        <p:nvSpPr>
          <p:cNvPr id="2" name="TextBox 1">
            <a:extLst>
              <a:ext uri="{FF2B5EF4-FFF2-40B4-BE49-F238E27FC236}">
                <a16:creationId xmlns:a16="http://schemas.microsoft.com/office/drawing/2014/main" id="{9008C21C-428A-BE9A-7E8D-2B97289A84BF}"/>
              </a:ext>
            </a:extLst>
          </p:cNvPr>
          <p:cNvSpPr txBox="1"/>
          <p:nvPr/>
        </p:nvSpPr>
        <p:spPr>
          <a:xfrm>
            <a:off x="838200" y="5467491"/>
            <a:ext cx="9869425" cy="830997"/>
          </a:xfrm>
          <a:prstGeom prst="rect">
            <a:avLst/>
          </a:prstGeom>
          <a:noFill/>
        </p:spPr>
        <p:txBody>
          <a:bodyPr wrap="square" rtlCol="0">
            <a:spAutoFit/>
          </a:bodyPr>
          <a:lstStyle/>
          <a:p>
            <a:pPr algn="r" rtl="1"/>
            <a:r>
              <a:rPr lang="ar" sz="1600" b="0" i="0" u="none" baseline="0" dirty="0">
                <a:solidFill>
                  <a:srgbClr val="121737"/>
                </a:solidFill>
              </a:rPr>
              <a:t>مقتبس من كتاب Little Book of Scams: How to Spot and Avoid Scams</a:t>
            </a:r>
            <a:r>
              <a:rPr lang="ar" sz="1600" b="0" i="1" u="none" baseline="0" dirty="0">
                <a:solidFill>
                  <a:srgbClr val="121737"/>
                </a:solidFill>
              </a:rPr>
              <a:t> </a:t>
            </a:r>
            <a:r>
              <a:rPr lang="ar" sz="1600" b="0" i="0" u="none" baseline="0" dirty="0">
                <a:solidFill>
                  <a:srgbClr val="121737"/>
                </a:solidFill>
              </a:rPr>
              <a:t>(</a:t>
            </a:r>
            <a:r>
              <a:rPr lang="ar-EG" sz="1600" b="0" i="0" u="none" baseline="0" dirty="0">
                <a:solidFill>
                  <a:srgbClr val="121737"/>
                </a:solidFill>
              </a:rPr>
              <a:t>كتيب مكافحة </a:t>
            </a:r>
            <a:r>
              <a:rPr lang="ar" sz="1600" b="0" i="0" u="none" baseline="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9" name="Rectangle 8">
            <a:extLst>
              <a:ext uri="{FF2B5EF4-FFF2-40B4-BE49-F238E27FC236}">
                <a16:creationId xmlns:a16="http://schemas.microsoft.com/office/drawing/2014/main" id="{2AAB1CD3-EADB-F202-AA5E-61B85CF8699A}"/>
              </a:ext>
            </a:extLst>
          </p:cNvPr>
          <p:cNvSpPr/>
          <p:nvPr/>
        </p:nvSpPr>
        <p:spPr>
          <a:xfrm>
            <a:off x="513346" y="0"/>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0" name="Rectangle 9">
            <a:extLst>
              <a:ext uri="{FF2B5EF4-FFF2-40B4-BE49-F238E27FC236}">
                <a16:creationId xmlns:a16="http://schemas.microsoft.com/office/drawing/2014/main" id="{93A396EF-DD53-9EC5-8E16-B3B8A5D8DFD5}"/>
              </a:ext>
            </a:extLst>
          </p:cNvPr>
          <p:cNvSpPr/>
          <p:nvPr/>
        </p:nvSpPr>
        <p:spPr>
          <a:xfrm>
            <a:off x="0" y="513346"/>
            <a:ext cx="513346" cy="634465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5" name="Rectangle 4">
            <a:extLst>
              <a:ext uri="{FF2B5EF4-FFF2-40B4-BE49-F238E27FC236}">
                <a16:creationId xmlns:a16="http://schemas.microsoft.com/office/drawing/2014/main" id="{AF95E346-2368-7C62-B189-644A9EAEE9D4}"/>
              </a:ext>
            </a:extLst>
          </p:cNvPr>
          <p:cNvSpPr/>
          <p:nvPr/>
        </p:nvSpPr>
        <p:spPr>
          <a:xfrm>
            <a:off x="0"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2" name="Rectangle 11">
            <a:extLst>
              <a:ext uri="{FF2B5EF4-FFF2-40B4-BE49-F238E27FC236}">
                <a16:creationId xmlns:a16="http://schemas.microsoft.com/office/drawing/2014/main" id="{B60057FD-9883-7FAB-917A-BC062F02151B}"/>
              </a:ext>
            </a:extLst>
          </p:cNvPr>
          <p:cNvSpPr/>
          <p:nvPr/>
        </p:nvSpPr>
        <p:spPr>
          <a:xfrm>
            <a:off x="513346" y="6344654"/>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3" name="Rectangle 12">
            <a:extLst>
              <a:ext uri="{FF2B5EF4-FFF2-40B4-BE49-F238E27FC236}">
                <a16:creationId xmlns:a16="http://schemas.microsoft.com/office/drawing/2014/main" id="{7302179A-EF7E-E091-E405-DDE5C100E1A6}"/>
              </a:ext>
            </a:extLst>
          </p:cNvPr>
          <p:cNvSpPr/>
          <p:nvPr/>
        </p:nvSpPr>
        <p:spPr>
          <a:xfrm>
            <a:off x="11678654" y="96262"/>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134327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2C65-BFD8-7491-022E-C3F03DC16A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3678E7-29E3-6140-717B-028F14D5C9A9}"/>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3" name="Content Placeholder 2">
            <a:extLst>
              <a:ext uri="{FF2B5EF4-FFF2-40B4-BE49-F238E27FC236}">
                <a16:creationId xmlns:a16="http://schemas.microsoft.com/office/drawing/2014/main" id="{98EE3D3A-B269-78A5-94C6-4E2D1D965B78}"/>
              </a:ext>
            </a:extLst>
          </p:cNvPr>
          <p:cNvSpPr>
            <a:spLocks noGrp="1"/>
          </p:cNvSpPr>
          <p:nvPr>
            <p:ph idx="1"/>
          </p:nvPr>
        </p:nvSpPr>
        <p:spPr>
          <a:xfrm>
            <a:off x="838199" y="722941"/>
            <a:ext cx="10515600" cy="1032707"/>
          </a:xfrm>
        </p:spPr>
        <p:txBody>
          <a:bodyPr>
            <a:normAutofit lnSpcReduction="10000"/>
          </a:bodyPr>
          <a:lstStyle/>
          <a:p>
            <a:pPr marL="0" indent="0" algn="r" rtl="1">
              <a:buNone/>
            </a:pPr>
            <a:r>
              <a:rPr lang="ar" sz="7200" b="1" i="0" u="none" baseline="0">
                <a:solidFill>
                  <a:srgbClr val="134C91"/>
                </a:solidFill>
              </a:rPr>
              <a:t>المساعدة</a:t>
            </a:r>
            <a:r>
              <a:rPr lang="ar" sz="7200" b="0" i="0" u="none" baseline="0">
                <a:solidFill>
                  <a:srgbClr val="134C91"/>
                </a:solidFill>
              </a:rPr>
              <a:t> متاحة</a:t>
            </a:r>
            <a:endParaRPr lang="ar" sz="7200" b="1">
              <a:solidFill>
                <a:srgbClr val="134C91"/>
              </a:solidFill>
            </a:endParaRPr>
          </a:p>
        </p:txBody>
      </p:sp>
      <p:sp>
        <p:nvSpPr>
          <p:cNvPr id="2" name="TextBox 1">
            <a:extLst>
              <a:ext uri="{FF2B5EF4-FFF2-40B4-BE49-F238E27FC236}">
                <a16:creationId xmlns:a16="http://schemas.microsoft.com/office/drawing/2014/main" id="{E6CC4D39-3D72-07C4-E570-AC55200BAC5B}"/>
              </a:ext>
            </a:extLst>
          </p:cNvPr>
          <p:cNvSpPr txBox="1"/>
          <p:nvPr/>
        </p:nvSpPr>
        <p:spPr>
          <a:xfrm>
            <a:off x="838199" y="5503206"/>
            <a:ext cx="9869425"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6" name="Rectangle 5">
            <a:extLst>
              <a:ext uri="{FF2B5EF4-FFF2-40B4-BE49-F238E27FC236}">
                <a16:creationId xmlns:a16="http://schemas.microsoft.com/office/drawing/2014/main" id="{BCCA8332-E3DD-7C44-1177-429C3DBBC2AB}"/>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7" name="Rectangle 6">
            <a:extLst>
              <a:ext uri="{FF2B5EF4-FFF2-40B4-BE49-F238E27FC236}">
                <a16:creationId xmlns:a16="http://schemas.microsoft.com/office/drawing/2014/main" id="{0452D6F5-C942-6B32-DFDC-0976768F357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8" name="Rectangle 7">
            <a:extLst>
              <a:ext uri="{FF2B5EF4-FFF2-40B4-BE49-F238E27FC236}">
                <a16:creationId xmlns:a16="http://schemas.microsoft.com/office/drawing/2014/main" id="{06D2DC67-35B4-3663-870D-CC5D21EA3D59}"/>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1" name="Rectangle 10">
            <a:extLst>
              <a:ext uri="{FF2B5EF4-FFF2-40B4-BE49-F238E27FC236}">
                <a16:creationId xmlns:a16="http://schemas.microsoft.com/office/drawing/2014/main" id="{E609B5D0-814F-256B-9B67-F85876429DB2}"/>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4" name="Content Placeholder 2">
            <a:extLst>
              <a:ext uri="{FF2B5EF4-FFF2-40B4-BE49-F238E27FC236}">
                <a16:creationId xmlns:a16="http://schemas.microsoft.com/office/drawing/2014/main" id="{7C4F81A9-3C28-FAFE-C63D-271889CB75AA}"/>
              </a:ext>
            </a:extLst>
          </p:cNvPr>
          <p:cNvSpPr txBox="1">
            <a:spLocks/>
          </p:cNvSpPr>
          <p:nvPr/>
        </p:nvSpPr>
        <p:spPr>
          <a:xfrm>
            <a:off x="838199" y="2908233"/>
            <a:ext cx="8726425" cy="1609344"/>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sz="7200" b="0" i="0" u="none" baseline="0" dirty="0">
                <a:solidFill>
                  <a:srgbClr val="134C91"/>
                </a:solidFill>
              </a:rPr>
              <a:t>إذا استهدفكم محتالًا، فلستم الوحيدين في ذلك – ولكن الاستجابة السريعة للأمر ضرورية.</a:t>
            </a:r>
          </a:p>
          <a:p>
            <a:pPr algn="r" rtl="1"/>
            <a:r>
              <a:rPr lang="ar" sz="7200" b="0" i="0" u="none" baseline="0" dirty="0">
                <a:solidFill>
                  <a:srgbClr val="134C91"/>
                </a:solidFill>
              </a:rPr>
              <a:t>اتصلوا بالبنك الذي تتعاملون معه أو جهة إصدار البطاقة</a:t>
            </a:r>
          </a:p>
          <a:p>
            <a:pPr algn="r" rtl="1"/>
            <a:r>
              <a:rPr lang="ar" sz="7200" b="0" i="0" u="none" baseline="0" dirty="0">
                <a:solidFill>
                  <a:srgbClr val="134C91"/>
                </a:solidFill>
              </a:rPr>
              <a:t>اتصلوا بخدمة IDCare على الرقم 160 595 1800 أو من خلال الموقع الإلكتروني www.idcare.org</a:t>
            </a:r>
          </a:p>
        </p:txBody>
      </p:sp>
      <p:sp>
        <p:nvSpPr>
          <p:cNvPr id="5" name="Rectangle 4">
            <a:extLst>
              <a:ext uri="{FF2B5EF4-FFF2-40B4-BE49-F238E27FC236}">
                <a16:creationId xmlns:a16="http://schemas.microsoft.com/office/drawing/2014/main" id="{E1AFB394-D37C-65C5-C9BD-4921183DC384}"/>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392589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E95C-150D-9CF2-C3D7-E87841624AF5}"/>
              </a:ext>
            </a:extLst>
          </p:cNvPr>
          <p:cNvSpPr>
            <a:spLocks noGrp="1"/>
          </p:cNvSpPr>
          <p:nvPr>
            <p:ph type="title"/>
          </p:nvPr>
        </p:nvSpPr>
        <p:spPr/>
        <p:txBody>
          <a:bodyPr>
            <a:normAutofit/>
          </a:bodyPr>
          <a:lstStyle/>
          <a:p>
            <a:pPr algn="r" rtl="1"/>
            <a:r>
              <a:rPr lang="ar" sz="4000" b="0" i="0" u="none" baseline="0" dirty="0">
                <a:solidFill>
                  <a:srgbClr val="0A2391"/>
                </a:solidFill>
              </a:rPr>
              <a:t>احموا أنفسكم من عمليات الاحتيال باتباع الخطوات الثلاث التالية:</a:t>
            </a:r>
          </a:p>
        </p:txBody>
      </p:sp>
      <p:sp>
        <p:nvSpPr>
          <p:cNvPr id="3" name="Content Placeholder 2">
            <a:extLst>
              <a:ext uri="{FF2B5EF4-FFF2-40B4-BE49-F238E27FC236}">
                <a16:creationId xmlns:a16="http://schemas.microsoft.com/office/drawing/2014/main" id="{64A9F061-FB02-62FC-6162-025AE6081456}"/>
              </a:ext>
            </a:extLst>
          </p:cNvPr>
          <p:cNvSpPr>
            <a:spLocks noGrp="1"/>
          </p:cNvSpPr>
          <p:nvPr>
            <p:ph idx="1"/>
          </p:nvPr>
        </p:nvSpPr>
        <p:spPr>
          <a:xfrm>
            <a:off x="7238062" y="1828112"/>
            <a:ext cx="2695158" cy="4351338"/>
          </a:xfrm>
        </p:spPr>
        <p:txBody>
          <a:bodyPr>
            <a:normAutofit/>
          </a:bodyPr>
          <a:lstStyle/>
          <a:p>
            <a:pPr marL="0" indent="0" algn="r" rtl="1">
              <a:buNone/>
            </a:pPr>
            <a:r>
              <a:rPr lang="ar" sz="4400" b="0" i="0" u="none" baseline="0" dirty="0">
                <a:solidFill>
                  <a:srgbClr val="0A2391"/>
                </a:solidFill>
              </a:rPr>
              <a:t>1- توقف</a:t>
            </a:r>
          </a:p>
          <a:p>
            <a:pPr marL="0" indent="0" algn="r" rtl="1">
              <a:buNone/>
            </a:pPr>
            <a:endParaRPr lang="ar" sz="4400" dirty="0">
              <a:solidFill>
                <a:srgbClr val="0A2391"/>
              </a:solidFill>
            </a:endParaRPr>
          </a:p>
          <a:p>
            <a:pPr marL="0" indent="0" algn="r" rtl="1">
              <a:buNone/>
            </a:pPr>
            <a:r>
              <a:rPr lang="ar" sz="4400" b="0" i="0" u="none" baseline="0" dirty="0">
                <a:solidFill>
                  <a:srgbClr val="0A2391"/>
                </a:solidFill>
              </a:rPr>
              <a:t>2- دقِّق</a:t>
            </a:r>
          </a:p>
          <a:p>
            <a:pPr marL="0" indent="0" algn="r" rtl="1">
              <a:buNone/>
            </a:pPr>
            <a:endParaRPr lang="ar" sz="4400" dirty="0">
              <a:solidFill>
                <a:srgbClr val="0A2391"/>
              </a:solidFill>
            </a:endParaRPr>
          </a:p>
          <a:p>
            <a:pPr marL="0" indent="0" algn="r" rtl="1">
              <a:buNone/>
            </a:pPr>
            <a:r>
              <a:rPr lang="ar" sz="4400" b="0" i="0" u="none" baseline="0" dirty="0">
                <a:solidFill>
                  <a:srgbClr val="0A2391"/>
                </a:solidFill>
              </a:rPr>
              <a:t>3- أبلِغ</a:t>
            </a:r>
          </a:p>
        </p:txBody>
      </p:sp>
      <p:sp>
        <p:nvSpPr>
          <p:cNvPr id="5" name="Rectangle 4">
            <a:extLst>
              <a:ext uri="{FF2B5EF4-FFF2-40B4-BE49-F238E27FC236}">
                <a16:creationId xmlns:a16="http://schemas.microsoft.com/office/drawing/2014/main" id="{B4D1A19D-D4C8-77FD-8920-958D1FF96ED8}"/>
              </a:ext>
            </a:extLst>
          </p:cNvPr>
          <p:cNvSpPr/>
          <p:nvPr/>
        </p:nvSpPr>
        <p:spPr>
          <a:xfrm>
            <a:off x="513346" y="0"/>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6" name="Rectangle 5">
            <a:extLst>
              <a:ext uri="{FF2B5EF4-FFF2-40B4-BE49-F238E27FC236}">
                <a16:creationId xmlns:a16="http://schemas.microsoft.com/office/drawing/2014/main" id="{47DAA40E-28AB-7615-FA77-FAA24AC06ED6}"/>
              </a:ext>
            </a:extLst>
          </p:cNvPr>
          <p:cNvSpPr/>
          <p:nvPr/>
        </p:nvSpPr>
        <p:spPr>
          <a:xfrm>
            <a:off x="0" y="513346"/>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7" name="Rectangle 6">
            <a:extLst>
              <a:ext uri="{FF2B5EF4-FFF2-40B4-BE49-F238E27FC236}">
                <a16:creationId xmlns:a16="http://schemas.microsoft.com/office/drawing/2014/main" id="{1B19C50A-C4E8-3728-F221-9D9C72EB83E1}"/>
              </a:ext>
            </a:extLst>
          </p:cNvPr>
          <p:cNvSpPr/>
          <p:nvPr/>
        </p:nvSpPr>
        <p:spPr>
          <a:xfrm>
            <a:off x="0" y="0"/>
            <a:ext cx="513346" cy="513346"/>
          </a:xfrm>
          <a:prstGeom prst="rect">
            <a:avLst/>
          </a:prstGeom>
          <a:solidFill>
            <a:srgbClr val="FFEB51"/>
          </a:solidFill>
          <a:ln>
            <a:solidFill>
              <a:srgbClr val="FFE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8" name="Rectangle 7">
            <a:extLst>
              <a:ext uri="{FF2B5EF4-FFF2-40B4-BE49-F238E27FC236}">
                <a16:creationId xmlns:a16="http://schemas.microsoft.com/office/drawing/2014/main" id="{4B96340D-7B7B-E9AF-BD09-1DC9198903FD}"/>
              </a:ext>
            </a:extLst>
          </p:cNvPr>
          <p:cNvSpPr/>
          <p:nvPr/>
        </p:nvSpPr>
        <p:spPr>
          <a:xfrm>
            <a:off x="513346" y="6344654"/>
            <a:ext cx="11715230"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9" name="Rectangle 8">
            <a:extLst>
              <a:ext uri="{FF2B5EF4-FFF2-40B4-BE49-F238E27FC236}">
                <a16:creationId xmlns:a16="http://schemas.microsoft.com/office/drawing/2014/main" id="{3FC934D2-855A-9E08-289D-0CC6E29D1EBB}"/>
              </a:ext>
            </a:extLst>
          </p:cNvPr>
          <p:cNvSpPr/>
          <p:nvPr/>
        </p:nvSpPr>
        <p:spPr>
          <a:xfrm>
            <a:off x="11678654" y="96262"/>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pic>
        <p:nvPicPr>
          <p:cNvPr id="11" name="Picture 10">
            <a:extLst>
              <a:ext uri="{FF2B5EF4-FFF2-40B4-BE49-F238E27FC236}">
                <a16:creationId xmlns:a16="http://schemas.microsoft.com/office/drawing/2014/main" id="{B81F5128-99F2-268E-E9EF-784E5B930CE6}"/>
              </a:ext>
            </a:extLst>
          </p:cNvPr>
          <p:cNvPicPr>
            <a:picLocks noChangeAspect="1"/>
          </p:cNvPicPr>
          <p:nvPr/>
        </p:nvPicPr>
        <p:blipFill>
          <a:blip r:embed="rId3">
            <a:clrChange>
              <a:clrFrom>
                <a:srgbClr val="FFFDF6"/>
              </a:clrFrom>
              <a:clrTo>
                <a:srgbClr val="FFFDF6">
                  <a:alpha val="0"/>
                </a:srgbClr>
              </a:clrTo>
            </a:clrChange>
          </a:blip>
          <a:stretch>
            <a:fillRect/>
          </a:stretch>
        </p:blipFill>
        <p:spPr>
          <a:xfrm>
            <a:off x="5629210" y="1657934"/>
            <a:ext cx="1105858" cy="1172880"/>
          </a:xfrm>
          <a:prstGeom prst="rect">
            <a:avLst/>
          </a:prstGeom>
        </p:spPr>
      </p:pic>
      <p:pic>
        <p:nvPicPr>
          <p:cNvPr id="13" name="Picture 12">
            <a:extLst>
              <a:ext uri="{FF2B5EF4-FFF2-40B4-BE49-F238E27FC236}">
                <a16:creationId xmlns:a16="http://schemas.microsoft.com/office/drawing/2014/main" id="{0C75B03F-6FFF-4E32-5630-1B09AB5EA1BE}"/>
              </a:ext>
            </a:extLst>
          </p:cNvPr>
          <p:cNvPicPr>
            <a:picLocks noChangeAspect="1"/>
          </p:cNvPicPr>
          <p:nvPr/>
        </p:nvPicPr>
        <p:blipFill>
          <a:blip r:embed="rId4"/>
          <a:stretch>
            <a:fillRect/>
          </a:stretch>
        </p:blipFill>
        <p:spPr>
          <a:xfrm>
            <a:off x="5629210" y="3339716"/>
            <a:ext cx="933580" cy="924054"/>
          </a:xfrm>
          <a:prstGeom prst="rect">
            <a:avLst/>
          </a:prstGeom>
        </p:spPr>
      </p:pic>
      <p:pic>
        <p:nvPicPr>
          <p:cNvPr id="15" name="Picture 14">
            <a:extLst>
              <a:ext uri="{FF2B5EF4-FFF2-40B4-BE49-F238E27FC236}">
                <a16:creationId xmlns:a16="http://schemas.microsoft.com/office/drawing/2014/main" id="{99D435D8-1CCB-5213-430F-318776D4AAA8}"/>
              </a:ext>
            </a:extLst>
          </p:cNvPr>
          <p:cNvPicPr>
            <a:picLocks noChangeAspect="1"/>
          </p:cNvPicPr>
          <p:nvPr/>
        </p:nvPicPr>
        <p:blipFill>
          <a:blip r:embed="rId5"/>
          <a:stretch>
            <a:fillRect/>
          </a:stretch>
        </p:blipFill>
        <p:spPr>
          <a:xfrm>
            <a:off x="5572052" y="4778347"/>
            <a:ext cx="1047896" cy="1009791"/>
          </a:xfrm>
          <a:prstGeom prst="rect">
            <a:avLst/>
          </a:prstGeom>
        </p:spPr>
      </p:pic>
      <p:sp>
        <p:nvSpPr>
          <p:cNvPr id="4" name="Content Placeholder 2">
            <a:extLst>
              <a:ext uri="{FF2B5EF4-FFF2-40B4-BE49-F238E27FC236}">
                <a16:creationId xmlns:a16="http://schemas.microsoft.com/office/drawing/2014/main" id="{32BAEAB8-8BAC-0897-46EB-6AEE4F5033B8}"/>
              </a:ext>
            </a:extLst>
          </p:cNvPr>
          <p:cNvSpPr txBox="1">
            <a:spLocks/>
          </p:cNvSpPr>
          <p:nvPr/>
        </p:nvSpPr>
        <p:spPr>
          <a:xfrm>
            <a:off x="1018809" y="1747788"/>
            <a:ext cx="3737684"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20000"/>
              </a:lnSpc>
              <a:buFont typeface="Arial" panose="020B0604020202020204" pitchFamily="34" charset="0"/>
              <a:buNone/>
            </a:pPr>
            <a:r>
              <a:rPr lang="ar-EG" b="0" i="0" u="none" baseline="0" dirty="0">
                <a:solidFill>
                  <a:srgbClr val="0A2391"/>
                </a:solidFill>
              </a:rPr>
              <a:t>لا تدفع </a:t>
            </a:r>
            <a:r>
              <a:rPr lang="ar" b="0" i="0" u="none" baseline="0" dirty="0">
                <a:solidFill>
                  <a:srgbClr val="0A2391"/>
                </a:solidFill>
              </a:rPr>
              <a:t>أي مبالغ أو </a:t>
            </a:r>
            <a:r>
              <a:rPr lang="ar-EG" b="0" i="0" u="none" baseline="0" dirty="0">
                <a:solidFill>
                  <a:srgbClr val="0A2391"/>
                </a:solidFill>
              </a:rPr>
              <a:t>تشارك</a:t>
            </a:r>
            <a:r>
              <a:rPr lang="ar" b="0" i="0" u="none" baseline="0" dirty="0">
                <a:solidFill>
                  <a:srgbClr val="0A2391"/>
                </a:solidFill>
              </a:rPr>
              <a:t> معلومات شخصية مع أي شخص إذا ساورتك أي شكوك.</a:t>
            </a:r>
          </a:p>
          <a:p>
            <a:pPr marL="0" indent="0" algn="r" rtl="1">
              <a:lnSpc>
                <a:spcPct val="120000"/>
              </a:lnSpc>
              <a:buFont typeface="Arial" panose="020B0604020202020204" pitchFamily="34" charset="0"/>
              <a:buNone/>
            </a:pPr>
            <a:endParaRPr lang="ar" dirty="0">
              <a:solidFill>
                <a:srgbClr val="0A2391"/>
              </a:solidFill>
            </a:endParaRPr>
          </a:p>
          <a:p>
            <a:pPr marL="0" indent="0" algn="r" rtl="1">
              <a:lnSpc>
                <a:spcPct val="120000"/>
              </a:lnSpc>
              <a:buFont typeface="Arial" panose="020B0604020202020204" pitchFamily="34" charset="0"/>
              <a:buNone/>
            </a:pPr>
            <a:r>
              <a:rPr lang="ar-EG" b="0" i="0" u="none" baseline="0" dirty="0">
                <a:solidFill>
                  <a:srgbClr val="0A2391"/>
                </a:solidFill>
              </a:rPr>
              <a:t>اسأل</a:t>
            </a:r>
            <a:r>
              <a:rPr lang="ar" b="0" i="0" u="none" baseline="0" dirty="0">
                <a:solidFill>
                  <a:srgbClr val="0A2391"/>
                </a:solidFill>
              </a:rPr>
              <a:t> نفسك: هل يمكن أن تكون الرسالة أو المكالمة </a:t>
            </a:r>
            <a:r>
              <a:rPr lang="ar" b="1" i="0" u="none" baseline="0" dirty="0">
                <a:solidFill>
                  <a:srgbClr val="0A2391"/>
                </a:solidFill>
              </a:rPr>
              <a:t>زائفة</a:t>
            </a:r>
            <a:r>
              <a:rPr lang="ar" b="0" i="0" u="none" baseline="0" dirty="0">
                <a:solidFill>
                  <a:srgbClr val="0A2391"/>
                </a:solidFill>
              </a:rPr>
              <a:t>؟</a:t>
            </a:r>
          </a:p>
          <a:p>
            <a:pPr marL="0" indent="0" algn="r" rtl="1">
              <a:lnSpc>
                <a:spcPct val="120000"/>
              </a:lnSpc>
              <a:buFont typeface="Arial" panose="020B0604020202020204" pitchFamily="34" charset="0"/>
              <a:buNone/>
            </a:pPr>
            <a:endParaRPr lang="ar" sz="1900" dirty="0">
              <a:solidFill>
                <a:srgbClr val="0A2391"/>
              </a:solidFill>
            </a:endParaRPr>
          </a:p>
          <a:p>
            <a:pPr marL="0" indent="0" algn="r" rtl="1">
              <a:lnSpc>
                <a:spcPct val="120000"/>
              </a:lnSpc>
              <a:buFont typeface="Arial" panose="020B0604020202020204" pitchFamily="34" charset="0"/>
              <a:buNone/>
            </a:pPr>
            <a:r>
              <a:rPr lang="ar" b="0" i="0" u="none" baseline="0" dirty="0">
                <a:solidFill>
                  <a:srgbClr val="0A2391"/>
                </a:solidFill>
              </a:rPr>
              <a:t>تصرف بسرعة إذا</a:t>
            </a:r>
            <a:r>
              <a:rPr lang="ar" b="1" i="0" u="none" baseline="0" dirty="0">
                <a:solidFill>
                  <a:srgbClr val="0A2391"/>
                </a:solidFill>
              </a:rPr>
              <a:t> شعرت بوجود خطأ ما.</a:t>
            </a:r>
          </a:p>
        </p:txBody>
      </p:sp>
    </p:spTree>
    <p:extLst>
      <p:ext uri="{BB962C8B-B14F-4D97-AF65-F5344CB8AC3E}">
        <p14:creationId xmlns:p14="http://schemas.microsoft.com/office/powerpoint/2010/main" val="246584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FFC1F6-D0BB-801C-8BF8-1C6339DB4C0B}"/>
              </a:ext>
            </a:extLst>
          </p:cNvPr>
          <p:cNvSpPr/>
          <p:nvPr/>
        </p:nvSpPr>
        <p:spPr>
          <a:xfrm>
            <a:off x="536449" y="1989056"/>
            <a:ext cx="11103391" cy="293173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2" name="Title 1">
            <a:extLst>
              <a:ext uri="{FF2B5EF4-FFF2-40B4-BE49-F238E27FC236}">
                <a16:creationId xmlns:a16="http://schemas.microsoft.com/office/drawing/2014/main" id="{F5B7F206-B09D-BBB0-887F-7226A47DD610}"/>
              </a:ext>
            </a:extLst>
          </p:cNvPr>
          <p:cNvSpPr>
            <a:spLocks noGrp="1"/>
          </p:cNvSpPr>
          <p:nvPr>
            <p:ph type="title"/>
          </p:nvPr>
        </p:nvSpPr>
        <p:spPr/>
        <p:txBody>
          <a:bodyPr/>
          <a:lstStyle/>
          <a:p>
            <a:pPr algn="r" rtl="1"/>
            <a:r>
              <a:rPr lang="ar" b="1" i="0" u="none" baseline="0">
                <a:solidFill>
                  <a:srgbClr val="0A2391"/>
                </a:solidFill>
              </a:rPr>
              <a:t>ما هو الاحتيال؟</a:t>
            </a:r>
          </a:p>
        </p:txBody>
      </p:sp>
      <p:sp>
        <p:nvSpPr>
          <p:cNvPr id="3" name="Content Placeholder 2">
            <a:extLst>
              <a:ext uri="{FF2B5EF4-FFF2-40B4-BE49-F238E27FC236}">
                <a16:creationId xmlns:a16="http://schemas.microsoft.com/office/drawing/2014/main" id="{B288CF64-75F7-84D5-B97D-E90E3490A3B9}"/>
              </a:ext>
            </a:extLst>
          </p:cNvPr>
          <p:cNvSpPr>
            <a:spLocks noGrp="1"/>
          </p:cNvSpPr>
          <p:nvPr>
            <p:ph idx="1"/>
          </p:nvPr>
        </p:nvSpPr>
        <p:spPr>
          <a:xfrm>
            <a:off x="838200" y="2087816"/>
            <a:ext cx="10515600" cy="2682367"/>
          </a:xfrm>
        </p:spPr>
        <p:txBody>
          <a:bodyPr/>
          <a:lstStyle/>
          <a:p>
            <a:pPr marL="0" indent="0" algn="r" rtl="1">
              <a:buNone/>
            </a:pPr>
            <a:r>
              <a:rPr lang="ar" b="1" i="0" u="none" baseline="0" dirty="0">
                <a:solidFill>
                  <a:schemeClr val="bg1"/>
                </a:solidFill>
              </a:rPr>
              <a:t>عمليات الاحتيال</a:t>
            </a:r>
          </a:p>
          <a:p>
            <a:pPr algn="r" rtl="1">
              <a:buFont typeface="Wingdings" panose="05000000000000000000" pitchFamily="2" charset="2"/>
              <a:buChar char="ü"/>
            </a:pPr>
            <a:r>
              <a:rPr lang="ar" b="0" i="0" u="none" baseline="0" dirty="0">
                <a:solidFill>
                  <a:schemeClr val="bg1"/>
                </a:solidFill>
              </a:rPr>
              <a:t> ينفذها مجرمون</a:t>
            </a:r>
          </a:p>
          <a:p>
            <a:pPr algn="r" rtl="1">
              <a:buFont typeface="Wingdings" panose="05000000000000000000" pitchFamily="2" charset="2"/>
              <a:buChar char="ü"/>
            </a:pPr>
            <a:r>
              <a:rPr lang="ar" b="0" i="0" u="none" baseline="0" dirty="0">
                <a:solidFill>
                  <a:schemeClr val="bg1"/>
                </a:solidFill>
              </a:rPr>
              <a:t> تبدو حقيقية</a:t>
            </a:r>
          </a:p>
          <a:p>
            <a:pPr algn="r" rtl="1">
              <a:buFont typeface="Wingdings" panose="05000000000000000000" pitchFamily="2" charset="2"/>
              <a:buChar char="ü"/>
            </a:pPr>
            <a:r>
              <a:rPr lang="ar" b="0" i="0" u="none" baseline="0" dirty="0">
                <a:solidFill>
                  <a:schemeClr val="bg1"/>
                </a:solidFill>
              </a:rPr>
              <a:t> تصاحبها قصص قابلة للتصديق</a:t>
            </a:r>
          </a:p>
          <a:p>
            <a:pPr algn="r" rtl="1">
              <a:buFont typeface="Wingdings" panose="05000000000000000000" pitchFamily="2" charset="2"/>
              <a:buChar char="ü"/>
            </a:pPr>
            <a:r>
              <a:rPr lang="ar" b="0" i="0" u="none" baseline="0" dirty="0">
                <a:solidFill>
                  <a:schemeClr val="bg1"/>
                </a:solidFill>
              </a:rPr>
              <a:t> </a:t>
            </a:r>
            <a:r>
              <a:rPr lang="ar-EG" b="0" i="0" u="none" baseline="0" dirty="0">
                <a:solidFill>
                  <a:schemeClr val="bg1"/>
                </a:solidFill>
              </a:rPr>
              <a:t>تلح</a:t>
            </a:r>
            <a:r>
              <a:rPr lang="ar" b="0" i="0" u="none" baseline="0" dirty="0">
                <a:solidFill>
                  <a:schemeClr val="bg1"/>
                </a:solidFill>
              </a:rPr>
              <a:t> عليكم لاتخاذ إجراء</a:t>
            </a:r>
            <a:r>
              <a:rPr lang="ar-EG" b="0" i="0" u="none" baseline="0" dirty="0">
                <a:solidFill>
                  <a:schemeClr val="bg1"/>
                </a:solidFill>
              </a:rPr>
              <a:t> بسرعة</a:t>
            </a:r>
            <a:endParaRPr lang="ar" b="0" i="0" u="none" baseline="0" dirty="0">
              <a:solidFill>
                <a:schemeClr val="bg1"/>
              </a:solidFill>
            </a:endParaRPr>
          </a:p>
          <a:p>
            <a:pPr algn="r" rtl="1">
              <a:buFont typeface="Wingdings" panose="05000000000000000000" pitchFamily="2" charset="2"/>
              <a:buChar char="ü"/>
            </a:pPr>
            <a:endParaRPr lang="ar" dirty="0">
              <a:solidFill>
                <a:schemeClr val="bg1"/>
              </a:solidFill>
            </a:endParaRPr>
          </a:p>
        </p:txBody>
      </p:sp>
      <p:sp>
        <p:nvSpPr>
          <p:cNvPr id="4" name="Rectangle 3">
            <a:extLst>
              <a:ext uri="{FF2B5EF4-FFF2-40B4-BE49-F238E27FC236}">
                <a16:creationId xmlns:a16="http://schemas.microsoft.com/office/drawing/2014/main" id="{FA86BBB9-8CC1-A6FE-29EC-56743B58D937}"/>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5" name="Rectangle 4">
            <a:extLst>
              <a:ext uri="{FF2B5EF4-FFF2-40B4-BE49-F238E27FC236}">
                <a16:creationId xmlns:a16="http://schemas.microsoft.com/office/drawing/2014/main" id="{C9508A31-3B9E-81A6-1023-C36193FB9DA6}"/>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6" name="Rectangle 5">
            <a:extLst>
              <a:ext uri="{FF2B5EF4-FFF2-40B4-BE49-F238E27FC236}">
                <a16:creationId xmlns:a16="http://schemas.microsoft.com/office/drawing/2014/main" id="{CF5F1DE2-C0DA-EDF6-1B15-3041154D6940}"/>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7" name="Rectangle 6">
            <a:extLst>
              <a:ext uri="{FF2B5EF4-FFF2-40B4-BE49-F238E27FC236}">
                <a16:creationId xmlns:a16="http://schemas.microsoft.com/office/drawing/2014/main" id="{0D47E78F-C9B4-A5EA-E5ED-66E2313D9A47}"/>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9" name="Rectangle 8">
            <a:extLst>
              <a:ext uri="{FF2B5EF4-FFF2-40B4-BE49-F238E27FC236}">
                <a16:creationId xmlns:a16="http://schemas.microsoft.com/office/drawing/2014/main" id="{C7B5F08D-5A85-E33C-1E8E-C32DC32343A9}"/>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1" name="Content Placeholder 2">
            <a:extLst>
              <a:ext uri="{FF2B5EF4-FFF2-40B4-BE49-F238E27FC236}">
                <a16:creationId xmlns:a16="http://schemas.microsoft.com/office/drawing/2014/main" id="{B870F9A5-E57F-10EB-43AF-06B9E8EF5484}"/>
              </a:ext>
            </a:extLst>
          </p:cNvPr>
          <p:cNvSpPr txBox="1">
            <a:spLocks/>
          </p:cNvSpPr>
          <p:nvPr/>
        </p:nvSpPr>
        <p:spPr>
          <a:xfrm>
            <a:off x="838200" y="5109891"/>
            <a:ext cx="10515600" cy="1084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EG" b="0" i="0" u="sng" baseline="0" dirty="0">
                <a:solidFill>
                  <a:srgbClr val="0A2391"/>
                </a:solidFill>
              </a:rPr>
              <a:t>لا</a:t>
            </a:r>
            <a:r>
              <a:rPr lang="ar-EG" b="0" i="0" u="none" baseline="0" dirty="0">
                <a:solidFill>
                  <a:srgbClr val="0A2391"/>
                </a:solidFill>
              </a:rPr>
              <a:t> نقصد ب</a:t>
            </a:r>
            <a:r>
              <a:rPr lang="ar" b="0" i="0" u="none" baseline="0" dirty="0">
                <a:solidFill>
                  <a:srgbClr val="0A2391"/>
                </a:solidFill>
              </a:rPr>
              <a:t>عمليات الاحتيال</a:t>
            </a:r>
          </a:p>
          <a:p>
            <a:pPr marL="0" indent="0" algn="ctr" rtl="1">
              <a:buFont typeface="Arial" panose="020B0604020202020204" pitchFamily="34" charset="0"/>
              <a:buNone/>
            </a:pPr>
            <a:r>
              <a:rPr lang="ar" sz="2000" b="0" i="0" u="none" baseline="0" dirty="0">
                <a:solidFill>
                  <a:srgbClr val="FF742D"/>
                </a:solidFill>
              </a:rPr>
              <a:t>X</a:t>
            </a:r>
            <a:r>
              <a:rPr lang="ar" sz="2000" b="0" i="0" u="none" baseline="0" dirty="0">
                <a:solidFill>
                  <a:srgbClr val="0A2391"/>
                </a:solidFill>
              </a:rPr>
              <a:t> قرصنة للحواسب </a:t>
            </a:r>
            <a:r>
              <a:rPr lang="ar" sz="2000" b="0" i="0" u="none" baseline="0" dirty="0">
                <a:solidFill>
                  <a:srgbClr val="FF742D"/>
                </a:solidFill>
              </a:rPr>
              <a:t>X</a:t>
            </a:r>
            <a:r>
              <a:rPr lang="ar" sz="2000" b="0" i="0" u="none" baseline="0" dirty="0">
                <a:solidFill>
                  <a:srgbClr val="0A2391"/>
                </a:solidFill>
              </a:rPr>
              <a:t> عقود ذات شروط غير عادلة </a:t>
            </a:r>
            <a:r>
              <a:rPr lang="ar" sz="2000" b="0" i="0" u="none" baseline="0" dirty="0">
                <a:solidFill>
                  <a:srgbClr val="FF742D"/>
                </a:solidFill>
              </a:rPr>
              <a:t>X</a:t>
            </a:r>
            <a:r>
              <a:rPr lang="ar" sz="2000" b="0" i="0" u="none" baseline="0" dirty="0">
                <a:solidFill>
                  <a:srgbClr val="0A2391"/>
                </a:solidFill>
              </a:rPr>
              <a:t> أساليب التسويق </a:t>
            </a:r>
            <a:r>
              <a:rPr lang="ar-EG" sz="2000" b="0" i="0" u="none" baseline="0" dirty="0">
                <a:solidFill>
                  <a:srgbClr val="0A2391"/>
                </a:solidFill>
              </a:rPr>
              <a:t>المزعجة</a:t>
            </a:r>
            <a:endParaRPr lang="ar" sz="2000" b="0" i="0" u="none" baseline="0" dirty="0">
              <a:solidFill>
                <a:srgbClr val="0A2391"/>
              </a:solidFill>
            </a:endParaRPr>
          </a:p>
          <a:p>
            <a:pPr marL="0" indent="0" algn="r" rtl="1">
              <a:buFont typeface="Arial" panose="020B0604020202020204" pitchFamily="34" charset="0"/>
              <a:buNone/>
            </a:pPr>
            <a:endParaRPr lang="ar" dirty="0">
              <a:solidFill>
                <a:srgbClr val="0A2391"/>
              </a:solidFill>
            </a:endParaRPr>
          </a:p>
        </p:txBody>
      </p:sp>
      <p:sp>
        <p:nvSpPr>
          <p:cNvPr id="12" name="Content Placeholder 2">
            <a:extLst>
              <a:ext uri="{FF2B5EF4-FFF2-40B4-BE49-F238E27FC236}">
                <a16:creationId xmlns:a16="http://schemas.microsoft.com/office/drawing/2014/main" id="{9C230584-A5D1-1616-D0FA-83A902A2E294}"/>
              </a:ext>
            </a:extLst>
          </p:cNvPr>
          <p:cNvSpPr txBox="1">
            <a:spLocks/>
          </p:cNvSpPr>
          <p:nvPr/>
        </p:nvSpPr>
        <p:spPr>
          <a:xfrm>
            <a:off x="830345" y="1376313"/>
            <a:ext cx="10515600" cy="560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b="0" i="0" u="none" baseline="0" dirty="0">
                <a:solidFill>
                  <a:srgbClr val="0A2391"/>
                </a:solidFill>
              </a:rPr>
              <a:t>يحدث الاحتيال عندما يخدعكم شخص ما لسرقة أموالكم أو معلوماتكم الشخصية.</a:t>
            </a:r>
          </a:p>
        </p:txBody>
      </p:sp>
      <p:sp>
        <p:nvSpPr>
          <p:cNvPr id="13" name="Rectangle 12">
            <a:extLst>
              <a:ext uri="{FF2B5EF4-FFF2-40B4-BE49-F238E27FC236}">
                <a16:creationId xmlns:a16="http://schemas.microsoft.com/office/drawing/2014/main" id="{3284C6EC-7D11-F505-8CFA-F4B394075F53}"/>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427725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18E35-553F-1233-85F6-8087BF1A05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ADB2AE-05E8-C465-5321-FA0EFD8B703A}"/>
              </a:ext>
            </a:extLst>
          </p:cNvPr>
          <p:cNvSpPr>
            <a:spLocks noGrp="1"/>
          </p:cNvSpPr>
          <p:nvPr>
            <p:ph idx="1"/>
          </p:nvPr>
        </p:nvSpPr>
        <p:spPr/>
        <p:txBody>
          <a:bodyPr>
            <a:normAutofit/>
          </a:bodyPr>
          <a:lstStyle/>
          <a:p>
            <a:pPr marL="0" indent="0" algn="r" rtl="1">
              <a:buNone/>
            </a:pPr>
            <a:r>
              <a:rPr lang="ar" sz="8000" b="0" i="0" u="none" baseline="0" dirty="0">
                <a:solidFill>
                  <a:srgbClr val="0A2391"/>
                </a:solidFill>
              </a:rPr>
              <a:t>كيف</a:t>
            </a:r>
            <a:r>
              <a:rPr lang="ar" sz="8000" b="1" i="0" u="none" baseline="0" dirty="0">
                <a:solidFill>
                  <a:srgbClr val="0A2391"/>
                </a:solidFill>
              </a:rPr>
              <a:t> </a:t>
            </a:r>
          </a:p>
          <a:p>
            <a:pPr marL="0" indent="0" algn="r" rtl="1">
              <a:buNone/>
            </a:pPr>
            <a:r>
              <a:rPr lang="ar" sz="8000" b="1" i="0" u="none" baseline="0" dirty="0">
                <a:solidFill>
                  <a:srgbClr val="0A2391"/>
                </a:solidFill>
              </a:rPr>
              <a:t>نكشف محاولات الاحتيال ونتجنبها</a:t>
            </a:r>
          </a:p>
        </p:txBody>
      </p:sp>
      <p:sp>
        <p:nvSpPr>
          <p:cNvPr id="6" name="TextBox 5">
            <a:extLst>
              <a:ext uri="{FF2B5EF4-FFF2-40B4-BE49-F238E27FC236}">
                <a16:creationId xmlns:a16="http://schemas.microsoft.com/office/drawing/2014/main" id="{21C18B54-2D8B-0B30-7446-9F46BFC37912}"/>
              </a:ext>
            </a:extLst>
          </p:cNvPr>
          <p:cNvSpPr txBox="1"/>
          <p:nvPr/>
        </p:nvSpPr>
        <p:spPr>
          <a:xfrm>
            <a:off x="706665" y="5513657"/>
            <a:ext cx="7561271"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2" name="Rectangle 1">
            <a:extLst>
              <a:ext uri="{FF2B5EF4-FFF2-40B4-BE49-F238E27FC236}">
                <a16:creationId xmlns:a16="http://schemas.microsoft.com/office/drawing/2014/main" id="{512F68B7-E9A3-3FA9-6911-F1A2C63EEC32}"/>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7" name="Rectangle 6">
            <a:extLst>
              <a:ext uri="{FF2B5EF4-FFF2-40B4-BE49-F238E27FC236}">
                <a16:creationId xmlns:a16="http://schemas.microsoft.com/office/drawing/2014/main" id="{A49CCB5F-3652-796C-AE82-022F9DCDEA20}"/>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8" name="Rectangle 7">
            <a:extLst>
              <a:ext uri="{FF2B5EF4-FFF2-40B4-BE49-F238E27FC236}">
                <a16:creationId xmlns:a16="http://schemas.microsoft.com/office/drawing/2014/main" id="{14ABACA5-E2DC-5521-0D2A-9063E2A6F11F}"/>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9" name="Rectangle 8">
            <a:extLst>
              <a:ext uri="{FF2B5EF4-FFF2-40B4-BE49-F238E27FC236}">
                <a16:creationId xmlns:a16="http://schemas.microsoft.com/office/drawing/2014/main" id="{E7DC43AB-5D4C-427E-6A0E-2AE5AF0DC9DB}"/>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1" name="Rectangle 10">
            <a:extLst>
              <a:ext uri="{FF2B5EF4-FFF2-40B4-BE49-F238E27FC236}">
                <a16:creationId xmlns:a16="http://schemas.microsoft.com/office/drawing/2014/main" id="{026F9C3B-76E3-2CAF-FF8F-F3109071C4B9}"/>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4" name="Rectangle 3">
            <a:extLst>
              <a:ext uri="{FF2B5EF4-FFF2-40B4-BE49-F238E27FC236}">
                <a16:creationId xmlns:a16="http://schemas.microsoft.com/office/drawing/2014/main" id="{06371021-5F81-B0BC-7FE2-1981A23E4E9B}"/>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221090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AE33-D844-BF9A-17BB-22652622FB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1CEF8-63C1-3DF6-9C92-071175CB56C4}"/>
              </a:ext>
            </a:extLst>
          </p:cNvPr>
          <p:cNvSpPr>
            <a:spLocks noGrp="1"/>
          </p:cNvSpPr>
          <p:nvPr>
            <p:ph idx="1"/>
          </p:nvPr>
        </p:nvSpPr>
        <p:spPr>
          <a:xfrm>
            <a:off x="838200" y="714375"/>
            <a:ext cx="10515600" cy="4890294"/>
          </a:xfrm>
          <a:solidFill>
            <a:schemeClr val="bg1"/>
          </a:solidFill>
        </p:spPr>
        <p:txBody>
          <a:bodyPr>
            <a:normAutofit/>
          </a:bodyPr>
          <a:lstStyle/>
          <a:p>
            <a:pPr marL="0" indent="0" algn="r" rtl="1">
              <a:buNone/>
            </a:pPr>
            <a:r>
              <a:rPr lang="ar-EG" b="0" i="0" u="none" baseline="0" dirty="0">
                <a:solidFill>
                  <a:srgbClr val="121737"/>
                </a:solidFill>
              </a:rPr>
              <a:t>ما العلامات التي تدل على وجود </a:t>
            </a:r>
            <a:r>
              <a:rPr lang="ar" b="0" i="0" u="none" baseline="0" dirty="0">
                <a:solidFill>
                  <a:srgbClr val="121737"/>
                </a:solidFill>
              </a:rPr>
              <a:t>محاولات الاحتيال</a:t>
            </a:r>
            <a:r>
              <a:rPr lang="ar-EG" b="0" i="0" u="none" baseline="0" dirty="0">
                <a:solidFill>
                  <a:srgbClr val="121737"/>
                </a:solidFill>
              </a:rPr>
              <a:t>، وكيف</a:t>
            </a:r>
            <a:r>
              <a:rPr lang="ar" b="0" i="0" u="none" baseline="0" dirty="0">
                <a:solidFill>
                  <a:srgbClr val="121737"/>
                </a:solidFill>
              </a:rPr>
              <a:t> نتجنبها</a:t>
            </a:r>
            <a:r>
              <a:rPr lang="ar-EG" b="0" i="0" u="none" baseline="0" dirty="0">
                <a:solidFill>
                  <a:srgbClr val="121737"/>
                </a:solidFill>
              </a:rPr>
              <a:t>؟ عادة ما تحتوي عمليات الاحتيال على</a:t>
            </a:r>
            <a:r>
              <a:rPr lang="ar" b="0" i="0" u="none" baseline="0" dirty="0">
                <a:solidFill>
                  <a:srgbClr val="121737"/>
                </a:solidFill>
              </a:rPr>
              <a:t>:</a:t>
            </a:r>
          </a:p>
          <a:p>
            <a:pPr marL="514350" indent="-514350" algn="r" rtl="1">
              <a:buFont typeface="+mj-lt"/>
              <a:buAutoNum type="arabicPeriod"/>
            </a:pPr>
            <a:r>
              <a:rPr lang="ar" b="1" i="0" u="none" baseline="0" dirty="0">
                <a:solidFill>
                  <a:srgbClr val="121737"/>
                </a:solidFill>
              </a:rPr>
              <a:t>فرص لكسب المال أو توفيره</a:t>
            </a:r>
          </a:p>
          <a:p>
            <a:pPr marL="514350" indent="-514350" algn="r" rtl="1">
              <a:buFont typeface="+mj-lt"/>
              <a:buAutoNum type="arabicPeriod"/>
            </a:pPr>
            <a:r>
              <a:rPr lang="ar" b="1" i="0" u="none" baseline="0" dirty="0">
                <a:solidFill>
                  <a:srgbClr val="121737"/>
                </a:solidFill>
              </a:rPr>
              <a:t>قصص حزينة ومناشدات تطلب </a:t>
            </a:r>
            <a:r>
              <a:rPr lang="ar-EG" b="1" i="0" u="none" baseline="0" dirty="0">
                <a:solidFill>
                  <a:srgbClr val="121737"/>
                </a:solidFill>
              </a:rPr>
              <a:t>ا</a:t>
            </a:r>
            <a:r>
              <a:rPr lang="ar" b="1" i="0" u="none" baseline="0" dirty="0">
                <a:solidFill>
                  <a:srgbClr val="121737"/>
                </a:solidFill>
              </a:rPr>
              <a:t>لمساعدة</a:t>
            </a:r>
          </a:p>
          <a:p>
            <a:pPr marL="514350" indent="-514350" algn="r" rtl="1">
              <a:buFont typeface="+mj-lt"/>
              <a:buAutoNum type="arabicPeriod"/>
            </a:pPr>
            <a:r>
              <a:rPr lang="ar" b="1" i="0" u="none" baseline="0" dirty="0">
                <a:solidFill>
                  <a:srgbClr val="121737"/>
                </a:solidFill>
              </a:rPr>
              <a:t>روابط ومرفقات</a:t>
            </a:r>
          </a:p>
          <a:p>
            <a:pPr marL="514350" indent="-514350" algn="r" rtl="1">
              <a:buFont typeface="+mj-lt"/>
              <a:buAutoNum type="arabicPeriod"/>
            </a:pPr>
            <a:r>
              <a:rPr lang="ar-EG" b="1" i="0" u="none" baseline="0" dirty="0">
                <a:solidFill>
                  <a:srgbClr val="121737"/>
                </a:solidFill>
              </a:rPr>
              <a:t>الإلحاح</a:t>
            </a:r>
            <a:r>
              <a:rPr lang="ar" b="1" i="0" u="none" baseline="0" dirty="0">
                <a:solidFill>
                  <a:srgbClr val="121737"/>
                </a:solidFill>
              </a:rPr>
              <a:t> لاتخاذ إجراء بسرعة</a:t>
            </a:r>
          </a:p>
          <a:p>
            <a:pPr marL="514350" indent="-514350" algn="r" rtl="1">
              <a:buFont typeface="+mj-lt"/>
              <a:buAutoNum type="arabicPeriod"/>
            </a:pPr>
            <a:r>
              <a:rPr lang="ar" b="1" i="0" u="none" baseline="0" dirty="0">
                <a:solidFill>
                  <a:srgbClr val="121737"/>
                </a:solidFill>
              </a:rPr>
              <a:t>طلبات الدفع بطرق غير مألوفة أو بطرق محددة</a:t>
            </a:r>
          </a:p>
          <a:p>
            <a:pPr marL="514350" indent="-514350" algn="r" rtl="1">
              <a:buFont typeface="+mj-lt"/>
              <a:buAutoNum type="arabicPeriod"/>
            </a:pPr>
            <a:r>
              <a:rPr lang="ar" b="1" i="0" u="none" baseline="0" dirty="0">
                <a:solidFill>
                  <a:srgbClr val="121737"/>
                </a:solidFill>
              </a:rPr>
              <a:t>طلب إنشاء حسابات أو معرِّفات دفع (PayIDs) جديدة</a:t>
            </a:r>
            <a:endParaRPr lang="ar" b="1" dirty="0">
              <a:solidFill>
                <a:srgbClr val="121737"/>
              </a:solidFill>
            </a:endParaRPr>
          </a:p>
        </p:txBody>
      </p:sp>
      <p:sp>
        <p:nvSpPr>
          <p:cNvPr id="6" name="TextBox 5">
            <a:extLst>
              <a:ext uri="{FF2B5EF4-FFF2-40B4-BE49-F238E27FC236}">
                <a16:creationId xmlns:a16="http://schemas.microsoft.com/office/drawing/2014/main" id="{949D56E8-8736-30CC-7B12-BDEBAD63DD68}"/>
              </a:ext>
            </a:extLst>
          </p:cNvPr>
          <p:cNvSpPr txBox="1"/>
          <p:nvPr/>
        </p:nvSpPr>
        <p:spPr>
          <a:xfrm>
            <a:off x="706665" y="5415809"/>
            <a:ext cx="7561271" cy="830997"/>
          </a:xfrm>
          <a:prstGeom prst="rect">
            <a:avLst/>
          </a:prstGeom>
          <a:noFill/>
        </p:spPr>
        <p:txBody>
          <a:bodyPr wrap="square" rtlCol="0">
            <a:spAutoFit/>
          </a:bodyPr>
          <a:lstStyle/>
          <a:p>
            <a:pPr algn="r" rtl="1"/>
            <a:r>
              <a:rPr lang="ar" sz="1600" dirty="0">
                <a:solidFill>
                  <a:srgbClr val="121737"/>
                </a:solidFill>
              </a:rPr>
              <a:t>مقتبس من كتاب Little Book of Scams: How to Spot and Avoid Scams</a:t>
            </a:r>
            <a:r>
              <a:rPr lang="ar" sz="1600" i="1" dirty="0">
                <a:solidFill>
                  <a:srgbClr val="121737"/>
                </a:solidFill>
              </a:rPr>
              <a:t> </a:t>
            </a:r>
            <a:r>
              <a:rPr lang="ar" sz="1600" dirty="0">
                <a:solidFill>
                  <a:srgbClr val="121737"/>
                </a:solidFill>
              </a:rPr>
              <a:t>(</a:t>
            </a:r>
            <a:r>
              <a:rPr lang="ar-EG" sz="1600" dirty="0">
                <a:solidFill>
                  <a:srgbClr val="121737"/>
                </a:solidFill>
              </a:rPr>
              <a:t>كتيب عن مكافحة </a:t>
            </a:r>
            <a:r>
              <a:rPr lang="ar" sz="1600" dirty="0">
                <a:solidFill>
                  <a:srgbClr val="121737"/>
                </a:solidFill>
              </a:rPr>
              <a:t>الاحتيال: كيف نكشف محاولات الاحتيال ونتجنبها)، الصادر عن المفوضية الأسترالية للمنافسة والمستهلك (ACCC)، لعام 2024. © جميع الحقوق محفوظة لكومنولث أستراليا، بموجب ترخيص CC BY 4.0.</a:t>
            </a:r>
          </a:p>
        </p:txBody>
      </p:sp>
      <p:sp>
        <p:nvSpPr>
          <p:cNvPr id="2" name="Rectangle 1">
            <a:extLst>
              <a:ext uri="{FF2B5EF4-FFF2-40B4-BE49-F238E27FC236}">
                <a16:creationId xmlns:a16="http://schemas.microsoft.com/office/drawing/2014/main" id="{BD15E11F-7AFE-8953-6833-0CE1426A714C}"/>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7" name="Rectangle 6">
            <a:extLst>
              <a:ext uri="{FF2B5EF4-FFF2-40B4-BE49-F238E27FC236}">
                <a16:creationId xmlns:a16="http://schemas.microsoft.com/office/drawing/2014/main" id="{01B76376-A4E9-5579-2BFF-75968A72D9A4}"/>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8" name="Rectangle 7">
            <a:extLst>
              <a:ext uri="{FF2B5EF4-FFF2-40B4-BE49-F238E27FC236}">
                <a16:creationId xmlns:a16="http://schemas.microsoft.com/office/drawing/2014/main" id="{94D4B14C-0110-125C-9968-B4A7C5BD988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9" name="Rectangle 8">
            <a:extLst>
              <a:ext uri="{FF2B5EF4-FFF2-40B4-BE49-F238E27FC236}">
                <a16:creationId xmlns:a16="http://schemas.microsoft.com/office/drawing/2014/main" id="{56FC4E9D-0597-1AD4-F999-7D8F4433A3F3}"/>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11" name="Rectangle 10">
            <a:extLst>
              <a:ext uri="{FF2B5EF4-FFF2-40B4-BE49-F238E27FC236}">
                <a16:creationId xmlns:a16="http://schemas.microsoft.com/office/drawing/2014/main" id="{814359C4-CDAA-350A-1FD8-08863E09EB5C}"/>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
        <p:nvSpPr>
          <p:cNvPr id="4" name="Rectangle 3">
            <a:extLst>
              <a:ext uri="{FF2B5EF4-FFF2-40B4-BE49-F238E27FC236}">
                <a16:creationId xmlns:a16="http://schemas.microsoft.com/office/drawing/2014/main" id="{56948F33-F064-ABE4-225D-B50EFBCAA132}"/>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ar"/>
          </a:p>
        </p:txBody>
      </p:sp>
    </p:spTree>
    <p:extLst>
      <p:ext uri="{BB962C8B-B14F-4D97-AF65-F5344CB8AC3E}">
        <p14:creationId xmlns:p14="http://schemas.microsoft.com/office/powerpoint/2010/main" val="26411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DIP_blu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P_whit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e5d6256-5200-4c34-82a9-8b0b259790ba">
      <Terms xmlns="http://schemas.microsoft.com/office/infopath/2007/PartnerControls"/>
    </lcf76f155ced4ddcb4097134ff3c332f>
    <TaxCatchAll xmlns="2cc45243-29f6-4a1c-995b-35ed14ae441a" xsi:nil="true"/>
    <_Flow_SignoffStatus xmlns="5e5d6256-5200-4c34-82a9-8b0b259790b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F0F04F5F537047B9E859B809FC98B2" ma:contentTypeVersion="18" ma:contentTypeDescription="Create a new document." ma:contentTypeScope="" ma:versionID="70e02f53a3eb13edc6e369756182c42e">
  <xsd:schema xmlns:xsd="http://www.w3.org/2001/XMLSchema" xmlns:xs="http://www.w3.org/2001/XMLSchema" xmlns:p="http://schemas.microsoft.com/office/2006/metadata/properties" xmlns:ns2="5e5d6256-5200-4c34-82a9-8b0b259790ba" xmlns:ns3="2cc45243-29f6-4a1c-995b-35ed14ae441a" targetNamespace="http://schemas.microsoft.com/office/2006/metadata/properties" ma:root="true" ma:fieldsID="71a4c43ce5a93029adf4274ec095dad0" ns2:_="" ns3:_="">
    <xsd:import namespace="5e5d6256-5200-4c34-82a9-8b0b259790ba"/>
    <xsd:import namespace="2cc45243-29f6-4a1c-995b-35ed14ae44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d6256-5200-4c34-82a9-8b0b25979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2" nillable="true" ma:displayName="Sign-off status" ma:internalName="Sign_x002d_off_x0020_status">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ccae8d7-56e3-403a-a6d6-462ef12788c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c45243-29f6-4a1c-995b-35ed14ae441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0f9f4e8-ea84-464f-93d8-2b64c6f0791b}" ma:internalName="TaxCatchAll" ma:showField="CatchAllData" ma:web="2cc45243-29f6-4a1c-995b-35ed14ae441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DC8E8C-648C-4711-B5E0-28A8D4AFB465}">
  <ds:schemaRefs>
    <ds:schemaRef ds:uri="http://schemas.microsoft.com/sharepoint/v3/contenttype/forms"/>
  </ds:schemaRefs>
</ds:datastoreItem>
</file>

<file path=customXml/itemProps2.xml><?xml version="1.0" encoding="utf-8"?>
<ds:datastoreItem xmlns:ds="http://schemas.openxmlformats.org/officeDocument/2006/customXml" ds:itemID="{247C5BED-54A4-44C0-805C-43D0358E0A50}">
  <ds:schemaRefs>
    <ds:schemaRef ds:uri="2cc45243-29f6-4a1c-995b-35ed14ae441a"/>
    <ds:schemaRef ds:uri="5e5d6256-5200-4c34-82a9-8b0b259790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394036-1F97-4BBE-B2EA-30BF1A7B0288}">
  <ds:schemaRefs>
    <ds:schemaRef ds:uri="2cc45243-29f6-4a1c-995b-35ed14ae441a"/>
    <ds:schemaRef ds:uri="5e5d6256-5200-4c34-82a9-8b0b259790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381</TotalTime>
  <Words>2697</Words>
  <Application>Microsoft Office PowerPoint</Application>
  <PresentationFormat>Widescreen</PresentationFormat>
  <Paragraphs>234</Paragraphs>
  <Slides>33</Slides>
  <Notes>33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Aptos</vt:lpstr>
      <vt:lpstr>Aptos Display</vt:lpstr>
      <vt:lpstr>Arial</vt:lpstr>
      <vt:lpstr>Calibri</vt:lpstr>
      <vt:lpstr>Kanit</vt:lpstr>
      <vt:lpstr>Wingdings</vt:lpstr>
      <vt:lpstr>Office Theme</vt:lpstr>
      <vt:lpstr>1_DIP_blue</vt:lpstr>
      <vt:lpstr>DIP_white</vt:lpstr>
      <vt:lpstr>مرحبًا بكم في حوار مع رواد المجتمع:  مكافحة الاحتيال</vt:lpstr>
      <vt:lpstr>الاعتراف بالدولة</vt:lpstr>
      <vt:lpstr>نظرة عامة</vt:lpstr>
      <vt:lpstr>PowerPoint Presentation</vt:lpstr>
      <vt:lpstr>PowerPoint Presentation</vt:lpstr>
      <vt:lpstr>احموا أنفسكم من عمليات الاحتيال باتباع الخطوات الثلاث التالية:</vt:lpstr>
      <vt:lpstr>ما هو الاحتيال؟</vt:lpstr>
      <vt:lpstr>PowerPoint Presentation</vt:lpstr>
      <vt:lpstr>PowerPoint Presentation</vt:lpstr>
      <vt:lpstr>PowerPoint Presentation</vt:lpstr>
      <vt:lpstr>اختبروا مهاراتكم في كشف الاحتيال!</vt:lpstr>
      <vt:lpstr>اختبروا مهاراتكم في كشف الاحتيال!</vt:lpstr>
      <vt:lpstr>مزيد من الأمثلة على عمليات الاحتيال عبر الرسائل النصية القصيرة</vt:lpstr>
      <vt:lpstr>عمليات الاحتيال الرومانسية</vt:lpstr>
      <vt:lpstr>PowerPoint Presentation</vt:lpstr>
      <vt:lpstr>التصيُّد الاحتيالي</vt:lpstr>
      <vt:lpstr>PowerPoint Presentation</vt:lpstr>
      <vt:lpstr>PowerPoint Presentation</vt:lpstr>
      <vt:lpstr>PowerPoint Presentation</vt:lpstr>
      <vt:lpstr>إنشاء مواقع إلكترونية زائفة</vt:lpstr>
      <vt:lpstr>احتيال القُمار: الاحتيال من خلال المقامرات عبر الإنترنت </vt:lpstr>
      <vt:lpstr>PowerPoint Presentation</vt:lpstr>
      <vt:lpstr>مشاركة المحتوى على منصات التواصل الاجتماعي</vt:lpstr>
      <vt:lpstr>الاحتيال عبر الأسواق الإلكترونية – الإعلانات الزائفة</vt:lpstr>
      <vt:lpstr>PowerPoint Presentation</vt:lpstr>
      <vt:lpstr>PowerPoint Presentation</vt:lpstr>
      <vt:lpstr>نصائح للبقاء آمنين على الإنترنت:</vt:lpstr>
      <vt:lpstr>PowerPoint Presentation</vt:lpstr>
      <vt:lpstr>PowerPoint Presentation</vt:lpstr>
      <vt:lpstr>PowerPoint Presentation</vt:lpstr>
      <vt:lpstr>هل تبحثون عن تدريب في المهارات الرقمية؟</vt:lpstr>
      <vt:lpstr>هل ترغبون في الانضمام للأبطال المجتمعيين؟</vt:lpstr>
      <vt:lpstr>شكرًا لكم!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Elliot Sawers</dc:creator>
  <cp:lastModifiedBy>Zahraa Omar</cp:lastModifiedBy>
  <cp:revision>10</cp:revision>
  <cp:lastPrinted>2026-01-28T07:15:48Z</cp:lastPrinted>
  <dcterms:created xsi:type="dcterms:W3CDTF">2025-12-01T00:17:26Z</dcterms:created>
  <dcterms:modified xsi:type="dcterms:W3CDTF">2026-03-09T09:50:22Z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0x01010071F0F04F5F537047B9E859B809FC98B2</vt:lpwstr>
  </property>
</Properties>
</file>