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76" r:id="rId4"/>
    <p:sldMasterId id="2147483732" r:id="rId5"/>
    <p:sldMasterId id="2147483771" r:id="rId6"/>
    <p:sldMasterId id="2147483745" r:id="rId7"/>
    <p:sldMasterId id="2147483693" r:id="rId8"/>
    <p:sldMasterId id="2147483758" r:id="rId9"/>
    <p:sldMasterId id="2147483784" r:id="rId10"/>
    <p:sldMasterId id="2147486483" r:id="rId11"/>
  </p:sldMasterIdLst>
  <p:notesMasterIdLst>
    <p:notesMasterId r:id="rId28"/>
  </p:notesMasterIdLst>
  <p:handoutMasterIdLst>
    <p:handoutMasterId r:id="rId29"/>
  </p:handoutMasterIdLst>
  <p:sldIdLst>
    <p:sldId id="256" r:id="rId12"/>
    <p:sldId id="570" r:id="rId13"/>
    <p:sldId id="307" r:id="rId14"/>
    <p:sldId id="569" r:id="rId15"/>
    <p:sldId id="571" r:id="rId16"/>
    <p:sldId id="572" r:id="rId17"/>
    <p:sldId id="577" r:id="rId18"/>
    <p:sldId id="517" r:id="rId19"/>
    <p:sldId id="579" r:id="rId20"/>
    <p:sldId id="581" r:id="rId21"/>
    <p:sldId id="587" r:id="rId22"/>
    <p:sldId id="588" r:id="rId23"/>
    <p:sldId id="580" r:id="rId24"/>
    <p:sldId id="586" r:id="rId25"/>
    <p:sldId id="573" r:id="rId26"/>
    <p:sldId id="522" r:id="rId27"/>
  </p:sldIdLst>
  <p:sldSz cx="12192000" cy="6858000"/>
  <p:notesSz cx="6858000" cy="9144000"/>
  <p:embeddedFontLst>
    <p:embeddedFont>
      <p:font typeface="Kanit" panose="020B0604020202020204" charset="-34"/>
      <p:regular r:id="rId30"/>
      <p:bold r:id="rId31"/>
      <p:italic r:id="rId32"/>
      <p:boldItalic r:id="rId33"/>
    </p:embeddedFont>
  </p:embeddedFontLst>
  <p:defaultTextStyle>
    <a:defPPr>
      <a:defRPr lang="en-US"/>
    </a:defPPr>
    <a:lvl1pPr algn="l" rtl="0" eaLnBrk="0" fontAlgn="base" hangingPunct="0">
      <a:spcBef>
        <a:spcPct val="0"/>
      </a:spcBef>
      <a:spcAft>
        <a:spcPct val="0"/>
      </a:spcAft>
      <a:defRPr kern="1200">
        <a:solidFill>
          <a:schemeClr val="tx1"/>
        </a:solidFill>
        <a:latin typeface="Kanit" panose="020B0502040204020203" charset="0"/>
        <a:ea typeface="+mn-ea"/>
        <a:cs typeface="+mn-cs"/>
      </a:defRPr>
    </a:lvl1pPr>
    <a:lvl2pPr marL="457200" algn="l" rtl="0" eaLnBrk="0" fontAlgn="base" hangingPunct="0">
      <a:spcBef>
        <a:spcPct val="0"/>
      </a:spcBef>
      <a:spcAft>
        <a:spcPct val="0"/>
      </a:spcAft>
      <a:defRPr kern="1200">
        <a:solidFill>
          <a:schemeClr val="tx1"/>
        </a:solidFill>
        <a:latin typeface="Kanit" panose="020B0502040204020203" charset="0"/>
        <a:ea typeface="+mn-ea"/>
        <a:cs typeface="+mn-cs"/>
      </a:defRPr>
    </a:lvl2pPr>
    <a:lvl3pPr marL="914400" algn="l" rtl="0" eaLnBrk="0" fontAlgn="base" hangingPunct="0">
      <a:spcBef>
        <a:spcPct val="0"/>
      </a:spcBef>
      <a:spcAft>
        <a:spcPct val="0"/>
      </a:spcAft>
      <a:defRPr kern="1200">
        <a:solidFill>
          <a:schemeClr val="tx1"/>
        </a:solidFill>
        <a:latin typeface="Kanit" panose="020B0502040204020203" charset="0"/>
        <a:ea typeface="+mn-ea"/>
        <a:cs typeface="+mn-cs"/>
      </a:defRPr>
    </a:lvl3pPr>
    <a:lvl4pPr marL="1371600" algn="l" rtl="0" eaLnBrk="0" fontAlgn="base" hangingPunct="0">
      <a:spcBef>
        <a:spcPct val="0"/>
      </a:spcBef>
      <a:spcAft>
        <a:spcPct val="0"/>
      </a:spcAft>
      <a:defRPr kern="1200">
        <a:solidFill>
          <a:schemeClr val="tx1"/>
        </a:solidFill>
        <a:latin typeface="Kanit" panose="020B0502040204020203" charset="0"/>
        <a:ea typeface="+mn-ea"/>
        <a:cs typeface="+mn-cs"/>
      </a:defRPr>
    </a:lvl4pPr>
    <a:lvl5pPr marL="1828800" algn="l" rtl="0" eaLnBrk="0" fontAlgn="base" hangingPunct="0">
      <a:spcBef>
        <a:spcPct val="0"/>
      </a:spcBef>
      <a:spcAft>
        <a:spcPct val="0"/>
      </a:spcAft>
      <a:defRPr kern="1200">
        <a:solidFill>
          <a:schemeClr val="tx1"/>
        </a:solidFill>
        <a:latin typeface="Kanit" panose="020B0502040204020203" charset="0"/>
        <a:ea typeface="+mn-ea"/>
        <a:cs typeface="+mn-cs"/>
      </a:defRPr>
    </a:lvl5pPr>
    <a:lvl6pPr marL="2286000" algn="l" defTabSz="914400" rtl="0" eaLnBrk="1" latinLnBrk="0" hangingPunct="1">
      <a:defRPr kern="1200">
        <a:solidFill>
          <a:schemeClr val="tx1"/>
        </a:solidFill>
        <a:latin typeface="Kanit" panose="020B0502040204020203" charset="0"/>
        <a:ea typeface="+mn-ea"/>
        <a:cs typeface="+mn-cs"/>
      </a:defRPr>
    </a:lvl6pPr>
    <a:lvl7pPr marL="2743200" algn="l" defTabSz="914400" rtl="0" eaLnBrk="1" latinLnBrk="0" hangingPunct="1">
      <a:defRPr kern="1200">
        <a:solidFill>
          <a:schemeClr val="tx1"/>
        </a:solidFill>
        <a:latin typeface="Kanit" panose="020B0502040204020203" charset="0"/>
        <a:ea typeface="+mn-ea"/>
        <a:cs typeface="+mn-cs"/>
      </a:defRPr>
    </a:lvl7pPr>
    <a:lvl8pPr marL="3200400" algn="l" defTabSz="914400" rtl="0" eaLnBrk="1" latinLnBrk="0" hangingPunct="1">
      <a:defRPr kern="1200">
        <a:solidFill>
          <a:schemeClr val="tx1"/>
        </a:solidFill>
        <a:latin typeface="Kanit" panose="020B0502040204020203" charset="0"/>
        <a:ea typeface="+mn-ea"/>
        <a:cs typeface="+mn-cs"/>
      </a:defRPr>
    </a:lvl8pPr>
    <a:lvl9pPr marL="3657600" algn="l" defTabSz="914400" rtl="0" eaLnBrk="1" latinLnBrk="0" hangingPunct="1">
      <a:defRPr kern="1200">
        <a:solidFill>
          <a:schemeClr val="tx1"/>
        </a:solidFill>
        <a:latin typeface="Kanit" panose="020B0502040204020203"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2B2"/>
    <a:srgbClr val="F2F6FC"/>
    <a:srgbClr val="F4867C"/>
    <a:srgbClr val="FFFFFF"/>
    <a:srgbClr val="FFD38F"/>
    <a:srgbClr val="E9E9EB"/>
    <a:srgbClr val="F5F5F5"/>
    <a:srgbClr val="F9CADB"/>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9" autoAdjust="0"/>
    <p:restoredTop sz="81981" autoAdjust="0"/>
  </p:normalViewPr>
  <p:slideViewPr>
    <p:cSldViewPr snapToGrid="0">
      <p:cViewPr varScale="1">
        <p:scale>
          <a:sx n="67" d="100"/>
          <a:sy n="67" d="100"/>
        </p:scale>
        <p:origin x="1080" y="5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6152"/>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4.fntdata"/><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1E23A5-C634-4226-2AA6-3645DE74EC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r>
              <a:rPr lang="en-US" dirty="0"/>
              <a:t>Youth Involvement Council</a:t>
            </a:r>
            <a:endParaRPr lang="en-AU" dirty="0"/>
          </a:p>
        </p:txBody>
      </p:sp>
      <p:sp>
        <p:nvSpPr>
          <p:cNvPr id="3" name="Date Placeholder 2">
            <a:extLst>
              <a:ext uri="{FF2B5EF4-FFF2-40B4-BE49-F238E27FC236}">
                <a16:creationId xmlns:a16="http://schemas.microsoft.com/office/drawing/2014/main" id="{FCEB7D73-9E99-D904-FF8B-2FC0624B94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r>
              <a:rPr lang="en-AU" dirty="0"/>
              <a:t>11/11/2024</a:t>
            </a:r>
          </a:p>
        </p:txBody>
      </p:sp>
      <p:sp>
        <p:nvSpPr>
          <p:cNvPr id="4" name="Footer Placeholder 3">
            <a:extLst>
              <a:ext uri="{FF2B5EF4-FFF2-40B4-BE49-F238E27FC236}">
                <a16:creationId xmlns:a16="http://schemas.microsoft.com/office/drawing/2014/main" id="{9ED38932-FD9D-FAD1-B493-AB638ECD53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dirty="0"/>
              <a:t>WA Digital Inclusion Project – CRC Champion - Pilot - Training. digitalinclusion@wacoss.org.au</a:t>
            </a:r>
            <a:endParaRPr lang="en-AU" dirty="0"/>
          </a:p>
        </p:txBody>
      </p:sp>
      <p:sp>
        <p:nvSpPr>
          <p:cNvPr id="5" name="Slide Number Placeholder 4">
            <a:extLst>
              <a:ext uri="{FF2B5EF4-FFF2-40B4-BE49-F238E27FC236}">
                <a16:creationId xmlns:a16="http://schemas.microsoft.com/office/drawing/2014/main" id="{A3BA1A54-4AA7-6D21-57B1-CB0B3C925CB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D4AB9D1-D40E-4FE1-B3C6-3943EA2B9113}" type="slidenum">
              <a:rPr lang="en-AU" altLang="en-US"/>
              <a:pPr>
                <a:defRPr/>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C45613-2B78-DE8A-7EB3-2BA5B3CB2C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r>
              <a:rPr lang="en-US" dirty="0"/>
              <a:t>Youth Involvement Council</a:t>
            </a:r>
            <a:endParaRPr lang="en-AU" dirty="0"/>
          </a:p>
        </p:txBody>
      </p:sp>
      <p:sp>
        <p:nvSpPr>
          <p:cNvPr id="3" name="Date Placeholder 2">
            <a:extLst>
              <a:ext uri="{FF2B5EF4-FFF2-40B4-BE49-F238E27FC236}">
                <a16:creationId xmlns:a16="http://schemas.microsoft.com/office/drawing/2014/main" id="{E413E168-A53B-9C2F-FA05-EBBCCB06D53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r>
              <a:rPr lang="en-AU" dirty="0"/>
              <a:t>11/11/2024	</a:t>
            </a:r>
          </a:p>
        </p:txBody>
      </p:sp>
      <p:sp>
        <p:nvSpPr>
          <p:cNvPr id="4" name="Slide Image Placeholder 3">
            <a:extLst>
              <a:ext uri="{FF2B5EF4-FFF2-40B4-BE49-F238E27FC236}">
                <a16:creationId xmlns:a16="http://schemas.microsoft.com/office/drawing/2014/main" id="{F2282288-45D2-D2DF-0B53-AD624DAEBFE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EC744FBF-1B2F-A88A-D326-4FBA9E19E04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9A6242C4-0024-4AC5-A7DF-7002D5F1BA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dirty="0"/>
              <a:t>WA Digital Inclusion Project – Project CRC Champion - Pilot - Training</a:t>
            </a:r>
            <a:endParaRPr lang="en-AU" dirty="0"/>
          </a:p>
        </p:txBody>
      </p:sp>
      <p:sp>
        <p:nvSpPr>
          <p:cNvPr id="7" name="Slide Number Placeholder 6">
            <a:extLst>
              <a:ext uri="{FF2B5EF4-FFF2-40B4-BE49-F238E27FC236}">
                <a16:creationId xmlns:a16="http://schemas.microsoft.com/office/drawing/2014/main" id="{EC4C9484-8AD6-D3AA-5383-F8A388DEFB3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D6E2039-60C8-43C7-8691-7B55BCC41598}"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86125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prs-AF" sz="1400" dirty="0"/>
              <a:t>در مورد روش های ایجاد رمزهای عبور که روی صفحه وجود دارد بحث کنید.</a:t>
            </a:r>
          </a:p>
          <a:p>
            <a:pPr marL="171450" indent="-171450" algn="r" rtl="1">
              <a:buFont typeface="Arial" panose="020B0604020202020204" pitchFamily="34" charset="0"/>
              <a:buChar char="•"/>
            </a:pPr>
            <a:r>
              <a:rPr lang="prs-AF" sz="1400" dirty="0"/>
              <a:t>یک سلسله کلمات را برای یک عبارت عبور فکر کنید که هیچ کس قادر به حدس زدن آن نباشد</a:t>
            </a:r>
          </a:p>
          <a:p>
            <a:pPr marL="171450" indent="-171450" algn="r" rtl="1">
              <a:buFont typeface="Arial" panose="020B0604020202020204" pitchFamily="34" charset="0"/>
              <a:buChar char="•"/>
            </a:pPr>
            <a:r>
              <a:rPr lang="prs-AF" sz="1400" dirty="0"/>
              <a:t>هر چه رمز عبور/عبارت عبور طولانی تر باشد، شکستن آن سخت تر است.</a:t>
            </a:r>
            <a:endParaRPr lang="en-AU" sz="1400" dirty="0"/>
          </a:p>
        </p:txBody>
      </p:sp>
    </p:spTree>
    <p:extLst>
      <p:ext uri="{BB962C8B-B14F-4D97-AF65-F5344CB8AC3E}">
        <p14:creationId xmlns:p14="http://schemas.microsoft.com/office/powerpoint/2010/main" val="2714413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r" rtl="1">
              <a:buFont typeface="Arial" panose="020B0604020202020204" pitchFamily="34" charset="0"/>
              <a:buChar char="•"/>
            </a:pPr>
            <a:r>
              <a:rPr lang="prs-AF" sz="1400" b="0" i="0" dirty="0">
                <a:effectLst/>
              </a:rPr>
              <a:t>تأیید هویت دو-مرحله ای مرحله دوم بعد از رمز عبور شما زمانیکه به حساب های آنلاین وارد میشوید است.</a:t>
            </a:r>
          </a:p>
          <a:p>
            <a:pPr marL="285750" indent="-285750" algn="r" rtl="1">
              <a:buFont typeface="Arial" panose="020B0604020202020204" pitchFamily="34" charset="0"/>
              <a:buChar char="•"/>
            </a:pPr>
            <a:r>
              <a:rPr lang="prs-AF" sz="1400" b="0" i="0" dirty="0">
                <a:effectLst/>
              </a:rPr>
              <a:t>این بررسی میکند که آیا شما واقعاً خود تان هستید که تلاش میکنید وارد شوید. از آن برای حساب بانکی تان استفاده کنید تا در محافظت از آن در مقابل مجرمین کمک کند.</a:t>
            </a:r>
          </a:p>
          <a:p>
            <a:pPr marL="285750" indent="-285750" algn="r" rtl="1">
              <a:buFont typeface="Arial" panose="020B0604020202020204" pitchFamily="34" charset="0"/>
              <a:buChar char="•"/>
            </a:pPr>
            <a:r>
              <a:rPr lang="prs-AF" sz="1400" b="0" i="0" dirty="0">
                <a:effectLst/>
              </a:rPr>
              <a:t>مرحله دوم میتواند اینها باشند:</a:t>
            </a:r>
          </a:p>
          <a:p>
            <a:pPr marL="742950" lvl="1" indent="-285750" algn="r" rtl="1">
              <a:buFont typeface="Arial" panose="020B0604020202020204" pitchFamily="34" charset="0"/>
              <a:buChar char="•"/>
            </a:pPr>
            <a:r>
              <a:rPr lang="prs-AF" sz="1400" b="0" i="0" dirty="0">
                <a:effectLst/>
              </a:rPr>
              <a:t>کد یک باره که به موبایل یا ایمیل شما ارسال میشود،</a:t>
            </a:r>
          </a:p>
          <a:p>
            <a:pPr marL="742950" lvl="1" indent="-285750" algn="r" rtl="1">
              <a:buFont typeface="Arial" panose="020B0604020202020204" pitchFamily="34" charset="0"/>
              <a:buChar char="•"/>
            </a:pPr>
            <a:r>
              <a:rPr lang="prs-AF" sz="1400" b="0" i="0" dirty="0">
                <a:effectLst/>
              </a:rPr>
              <a:t>یک شماره پین،</a:t>
            </a:r>
          </a:p>
          <a:p>
            <a:pPr marL="742950" lvl="1" indent="-285750" algn="r" rtl="1">
              <a:buFont typeface="Arial" panose="020B0604020202020204" pitchFamily="34" charset="0"/>
              <a:buChar char="•"/>
            </a:pPr>
            <a:r>
              <a:rPr lang="prs-AF" sz="1400" b="0" i="0" dirty="0">
                <a:effectLst/>
              </a:rPr>
              <a:t>یک اسکن اثر انگشت شما، یا</a:t>
            </a:r>
          </a:p>
          <a:p>
            <a:pPr marL="742950" lvl="1" indent="-285750" algn="r" rtl="1">
              <a:buFont typeface="Arial" panose="020B0604020202020204" pitchFamily="34" charset="0"/>
              <a:buChar char="•"/>
            </a:pPr>
            <a:r>
              <a:rPr lang="prs-AF" sz="1400" b="0" i="0" dirty="0">
                <a:effectLst/>
              </a:rPr>
              <a:t>یک اسکن صورت شما.</a:t>
            </a:r>
          </a:p>
          <a:p>
            <a:pPr marL="285750" indent="-285750" algn="r" rtl="1">
              <a:buFont typeface="Arial" panose="020B0604020202020204" pitchFamily="34" charset="0"/>
              <a:buChar char="•"/>
            </a:pPr>
            <a:r>
              <a:rPr lang="prs-AF" sz="1400" b="0" i="0" dirty="0">
                <a:effectLst/>
              </a:rPr>
              <a:t>نکته مهم: تأیید هویت دو مرحله ای را در تمام حساب های مهم آنلاین خود تنظیم کنید.</a:t>
            </a:r>
          </a:p>
          <a:p>
            <a:pPr marL="285750" indent="-285750">
              <a:buFont typeface="Arial" panose="020B0604020202020204" pitchFamily="34" charset="0"/>
              <a:buChar char="•"/>
            </a:pPr>
            <a:endParaRPr lang="en-AU" sz="1400" dirty="0"/>
          </a:p>
        </p:txBody>
      </p:sp>
    </p:spTree>
    <p:extLst>
      <p:ext uri="{BB962C8B-B14F-4D97-AF65-F5344CB8AC3E}">
        <p14:creationId xmlns:p14="http://schemas.microsoft.com/office/powerpoint/2010/main" val="216182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4025"/>
            <a:ext cx="5486400" cy="3086100"/>
          </a:xfrm>
        </p:spPr>
      </p:sp>
      <p:sp>
        <p:nvSpPr>
          <p:cNvPr id="3" name="Notes Placeholder 2"/>
          <p:cNvSpPr>
            <a:spLocks noGrp="1"/>
          </p:cNvSpPr>
          <p:nvPr>
            <p:ph type="body" idx="1"/>
          </p:nvPr>
        </p:nvSpPr>
        <p:spPr>
          <a:xfrm>
            <a:off x="685800" y="3693226"/>
            <a:ext cx="5486400" cy="4307774"/>
          </a:xfrm>
        </p:spPr>
        <p:txBody>
          <a:bodyPr/>
          <a:lstStyle/>
          <a:p>
            <a:pPr algn="r" rtl="1">
              <a:spcBef>
                <a:spcPts val="0"/>
              </a:spcBef>
              <a:spcAft>
                <a:spcPts val="0"/>
              </a:spcAft>
            </a:pPr>
            <a:r>
              <a:rPr lang="prs-AF" b="1" dirty="0"/>
              <a:t>تنظیم نمودن تایید هویت دو-مرحله ای در گوگل</a:t>
            </a:r>
          </a:p>
          <a:p>
            <a:pPr>
              <a:spcBef>
                <a:spcPts val="0"/>
              </a:spcBef>
              <a:spcAft>
                <a:spcPts val="0"/>
              </a:spcAft>
            </a:pPr>
            <a:endParaRPr lang="en-US" dirty="0"/>
          </a:p>
          <a:p>
            <a:pPr marL="228600" indent="-228600" algn="r" rtl="1">
              <a:spcBef>
                <a:spcPts val="0"/>
              </a:spcBef>
              <a:spcAft>
                <a:spcPts val="0"/>
              </a:spcAft>
              <a:buFont typeface="+mj-lt"/>
              <a:buAutoNum type="arabicPeriod"/>
            </a:pPr>
            <a:r>
              <a:rPr lang="prs-AF" b="1" i="0" dirty="0">
                <a:solidFill>
                  <a:srgbClr val="242424"/>
                </a:solidFill>
                <a:effectLst/>
              </a:rPr>
              <a:t>به تنظیمات حساب گوگل خود بروید:</a:t>
            </a:r>
          </a:p>
          <a:p>
            <a:pPr marL="685800" marR="0" lvl="1" indent="-228600" algn="r" defTabSz="914400" rtl="1" eaLnBrk="0" fontAlgn="base" latinLnBrk="0" hangingPunct="0">
              <a:lnSpc>
                <a:spcPct val="100000"/>
              </a:lnSpc>
              <a:spcBef>
                <a:spcPts val="0"/>
              </a:spcBef>
              <a:spcAft>
                <a:spcPts val="0"/>
              </a:spcAft>
              <a:buClrTx/>
              <a:buSzTx/>
              <a:buFont typeface="Arial" panose="020B0604020202020204" pitchFamily="34" charset="0"/>
              <a:buChar char="•"/>
              <a:tabLst/>
              <a:defRPr/>
            </a:pPr>
            <a:r>
              <a:rPr lang="prs-AF" b="0" i="0" dirty="0">
                <a:solidFill>
                  <a:srgbClr val="242424"/>
                </a:solidFill>
                <a:effectLst/>
              </a:rPr>
              <a:t>از  </a:t>
            </a:r>
            <a:r>
              <a:rPr lang="en-US" b="0" i="0" dirty="0">
                <a:solidFill>
                  <a:srgbClr val="242424"/>
                </a:solidFill>
                <a:effectLst/>
              </a:rPr>
              <a:t>myaccount.google.com</a:t>
            </a:r>
            <a:r>
              <a:rPr lang="prs-AF" b="0" i="0" dirty="0">
                <a:solidFill>
                  <a:srgbClr val="242424"/>
                </a:solidFill>
                <a:effectLst/>
              </a:rPr>
              <a:t> بازدید کنید.</a:t>
            </a:r>
          </a:p>
          <a:p>
            <a:pPr marL="685800" marR="0" lvl="1" indent="-228600" algn="r" defTabSz="914400" rtl="1" eaLnBrk="0" fontAlgn="base" latinLnBrk="0" hangingPunct="0">
              <a:lnSpc>
                <a:spcPct val="100000"/>
              </a:lnSpc>
              <a:spcBef>
                <a:spcPts val="0"/>
              </a:spcBef>
              <a:spcAft>
                <a:spcPts val="0"/>
              </a:spcAft>
              <a:buClrTx/>
              <a:buSzTx/>
              <a:buFont typeface="Arial" panose="020B0604020202020204" pitchFamily="34" charset="0"/>
              <a:buChar char="•"/>
              <a:tabLst/>
              <a:defRPr/>
            </a:pPr>
            <a:r>
              <a:rPr lang="prs-AF" b="0" i="0" dirty="0">
                <a:solidFill>
                  <a:srgbClr val="242424"/>
                </a:solidFill>
                <a:effectLst/>
              </a:rPr>
              <a:t>با استفاده از حساب گوگل خود وارد شود.</a:t>
            </a:r>
          </a:p>
          <a:p>
            <a:pPr lvl="1" algn="l">
              <a:spcBef>
                <a:spcPts val="0"/>
              </a:spcBef>
              <a:spcAft>
                <a:spcPts val="0"/>
              </a:spcAft>
            </a:pPr>
            <a:endParaRPr lang="en-US" b="0" i="0" dirty="0">
              <a:solidFill>
                <a:srgbClr val="242424"/>
              </a:solidFill>
              <a:effectLst/>
            </a:endParaRPr>
          </a:p>
          <a:p>
            <a:pPr marL="228600" indent="-228600" algn="r" rtl="1">
              <a:spcBef>
                <a:spcPts val="0"/>
              </a:spcBef>
              <a:spcAft>
                <a:spcPts val="0"/>
              </a:spcAft>
              <a:buFont typeface="+mj-lt"/>
              <a:buAutoNum type="arabicPeriod"/>
            </a:pPr>
            <a:r>
              <a:rPr lang="prs-AF" b="1" i="0" dirty="0">
                <a:solidFill>
                  <a:srgbClr val="242424"/>
                </a:solidFill>
                <a:effectLst/>
              </a:rPr>
              <a:t>به بخش امنیت حساب خود بروید:</a:t>
            </a:r>
          </a:p>
          <a:p>
            <a:pPr marL="685800" lvl="1" indent="-228600" algn="r" rtl="1">
              <a:spcBef>
                <a:spcPts val="0"/>
              </a:spcBef>
              <a:spcAft>
                <a:spcPts val="0"/>
              </a:spcAft>
              <a:buFont typeface="Arial" panose="020B0604020202020204" pitchFamily="34" charset="0"/>
              <a:buChar char="•"/>
            </a:pPr>
            <a:r>
              <a:rPr lang="prs-AF" b="0" i="0" dirty="0">
                <a:solidFill>
                  <a:srgbClr val="242424"/>
                </a:solidFill>
                <a:effectLst/>
              </a:rPr>
              <a:t>به گزینه «</a:t>
            </a:r>
            <a:r>
              <a:rPr lang="en-US" b="0" i="0" dirty="0">
                <a:solidFill>
                  <a:srgbClr val="242424"/>
                </a:solidFill>
                <a:effectLst/>
              </a:rPr>
              <a:t>Security</a:t>
            </a:r>
            <a:r>
              <a:rPr lang="prs-AF" b="0" i="0" dirty="0">
                <a:solidFill>
                  <a:srgbClr val="242424"/>
                </a:solidFill>
                <a:effectLst/>
              </a:rPr>
              <a:t>» در طرف چپ کلیک کنید.</a:t>
            </a:r>
          </a:p>
          <a:p>
            <a:pPr lvl="1" algn="l">
              <a:spcBef>
                <a:spcPts val="0"/>
              </a:spcBef>
              <a:spcAft>
                <a:spcPts val="0"/>
              </a:spcAft>
            </a:pPr>
            <a:endParaRPr lang="en-US" b="0" i="0" dirty="0">
              <a:solidFill>
                <a:srgbClr val="242424"/>
              </a:solidFill>
              <a:effectLst/>
            </a:endParaRPr>
          </a:p>
          <a:p>
            <a:pPr marL="228600" indent="-228600" algn="r" rtl="1">
              <a:spcBef>
                <a:spcPts val="0"/>
              </a:spcBef>
              <a:spcAft>
                <a:spcPts val="0"/>
              </a:spcAft>
              <a:buFont typeface="+mj-lt"/>
              <a:buAutoNum type="arabicPeriod"/>
            </a:pPr>
            <a:r>
              <a:rPr lang="prs-AF" b="1" i="0" dirty="0">
                <a:solidFill>
                  <a:srgbClr val="242424"/>
                </a:solidFill>
                <a:effectLst/>
              </a:rPr>
              <a:t>تایید هویت دو-مرحله ای را تنظیم کنید:</a:t>
            </a:r>
          </a:p>
          <a:p>
            <a:pPr marL="685800" lvl="1" indent="-228600" algn="r" rtl="1">
              <a:spcBef>
                <a:spcPts val="0"/>
              </a:spcBef>
              <a:spcAft>
                <a:spcPts val="0"/>
              </a:spcAft>
              <a:buFont typeface="Arial" panose="020B0604020202020204" pitchFamily="34" charset="0"/>
              <a:buChar char="•"/>
            </a:pPr>
            <a:r>
              <a:rPr lang="prs-AF" b="0" i="0" dirty="0">
                <a:solidFill>
                  <a:srgbClr val="242424"/>
                </a:solidFill>
                <a:effectLst/>
              </a:rPr>
              <a:t>در قسمت «</a:t>
            </a:r>
            <a:r>
              <a:rPr lang="en-US" b="0" i="0" dirty="0">
                <a:solidFill>
                  <a:srgbClr val="242424"/>
                </a:solidFill>
                <a:effectLst/>
              </a:rPr>
              <a:t>Signing in to Google</a:t>
            </a:r>
            <a:r>
              <a:rPr lang="prs-AF" b="0" i="0" dirty="0">
                <a:solidFill>
                  <a:srgbClr val="242424"/>
                </a:solidFill>
                <a:effectLst/>
              </a:rPr>
              <a:t>»، «</a:t>
            </a:r>
            <a:r>
              <a:rPr lang="en-US" b="0" i="0" dirty="0">
                <a:solidFill>
                  <a:srgbClr val="242424"/>
                </a:solidFill>
                <a:effectLst/>
              </a:rPr>
              <a:t>2-Step Verification</a:t>
            </a:r>
            <a:r>
              <a:rPr lang="prs-AF" b="0" i="0" dirty="0">
                <a:solidFill>
                  <a:srgbClr val="242424"/>
                </a:solidFill>
                <a:effectLst/>
              </a:rPr>
              <a:t>» را پیدا نمودن بالای آن کلیک کنید.</a:t>
            </a:r>
          </a:p>
          <a:p>
            <a:pPr marL="685800" lvl="1" indent="-228600" algn="r" rtl="1">
              <a:spcBef>
                <a:spcPts val="0"/>
              </a:spcBef>
              <a:spcAft>
                <a:spcPts val="0"/>
              </a:spcAft>
              <a:buFont typeface="Arial" panose="020B0604020202020204" pitchFamily="34" charset="0"/>
              <a:buChar char="•"/>
            </a:pPr>
            <a:r>
              <a:rPr lang="prs-AF" b="0" i="0" dirty="0">
                <a:solidFill>
                  <a:srgbClr val="242424"/>
                </a:solidFill>
                <a:effectLst/>
              </a:rPr>
              <a:t>بالای «</a:t>
            </a:r>
            <a:r>
              <a:rPr lang="en-US" b="0" i="0" dirty="0">
                <a:solidFill>
                  <a:srgbClr val="242424"/>
                </a:solidFill>
                <a:effectLst/>
              </a:rPr>
              <a:t>Get Started</a:t>
            </a:r>
            <a:r>
              <a:rPr lang="prs-AF" b="0" i="0" dirty="0">
                <a:solidFill>
                  <a:srgbClr val="242424"/>
                </a:solidFill>
                <a:effectLst/>
              </a:rPr>
              <a:t>» کلیک نموده و از دستورالعمل های پیروی کنید.</a:t>
            </a:r>
          </a:p>
          <a:p>
            <a:pPr lvl="1" algn="l">
              <a:spcBef>
                <a:spcPts val="0"/>
              </a:spcBef>
              <a:spcAft>
                <a:spcPts val="0"/>
              </a:spcAft>
            </a:pPr>
            <a:endParaRPr lang="en-US" b="0" i="0" dirty="0">
              <a:solidFill>
                <a:srgbClr val="242424"/>
              </a:solidFill>
              <a:effectLst/>
            </a:endParaRPr>
          </a:p>
          <a:p>
            <a:pPr marL="228600" indent="-228600" algn="r" rtl="1">
              <a:spcBef>
                <a:spcPts val="0"/>
              </a:spcBef>
              <a:spcAft>
                <a:spcPts val="0"/>
              </a:spcAft>
              <a:buFont typeface="+mj-lt"/>
              <a:buAutoNum type="arabicPeriod"/>
            </a:pPr>
            <a:r>
              <a:rPr lang="prs-AF" b="1" i="0" dirty="0">
                <a:solidFill>
                  <a:srgbClr val="242424"/>
                </a:solidFill>
                <a:effectLst/>
              </a:rPr>
              <a:t>طریقه  تایید هویت خود را انتخاب کنید:</a:t>
            </a:r>
          </a:p>
          <a:p>
            <a:pPr marL="685800" lvl="1" indent="-228600" algn="r" rtl="1">
              <a:spcBef>
                <a:spcPts val="0"/>
              </a:spcBef>
              <a:spcAft>
                <a:spcPts val="0"/>
              </a:spcAft>
              <a:buFont typeface="Arial" panose="020B0604020202020204" pitchFamily="34" charset="0"/>
              <a:buChar char="•"/>
            </a:pPr>
            <a:r>
              <a:rPr lang="prs-AF" b="0" i="0" dirty="0">
                <a:solidFill>
                  <a:srgbClr val="242424"/>
                </a:solidFill>
                <a:effectLst/>
              </a:rPr>
              <a:t>شما میتوانید انتخاب کنید که کد ها را از طریق پیام کتبی یا تماس تلیفونی دریافت کنید. شما همچنان میتوانید از یک اپلیکیشن تصدیق کننده هویت مانند </a:t>
            </a:r>
            <a:r>
              <a:rPr lang="en-US" b="0" i="0" dirty="0">
                <a:solidFill>
                  <a:srgbClr val="242424"/>
                </a:solidFill>
                <a:effectLst/>
              </a:rPr>
              <a:t>Google Authenticator</a:t>
            </a:r>
            <a:r>
              <a:rPr lang="prs-AF" b="0" i="0" dirty="0">
                <a:solidFill>
                  <a:srgbClr val="242424"/>
                </a:solidFill>
                <a:effectLst/>
              </a:rPr>
              <a:t> </a:t>
            </a:r>
            <a:r>
              <a:rPr lang="en-US" b="0" i="0" dirty="0">
                <a:solidFill>
                  <a:srgbClr val="242424"/>
                </a:solidFill>
                <a:effectLst/>
              </a:rPr>
              <a:t> </a:t>
            </a:r>
            <a:r>
              <a:rPr lang="prs-AF" b="0" i="0" dirty="0">
                <a:solidFill>
                  <a:srgbClr val="242424"/>
                </a:solidFill>
                <a:effectLst/>
              </a:rPr>
              <a:t>استفاده کنید.</a:t>
            </a:r>
          </a:p>
          <a:p>
            <a:pPr marL="685800" lvl="1" indent="-228600" algn="r" rtl="1">
              <a:spcBef>
                <a:spcPts val="0"/>
              </a:spcBef>
              <a:spcAft>
                <a:spcPts val="0"/>
              </a:spcAft>
              <a:buFont typeface="Arial" panose="020B0604020202020204" pitchFamily="34" charset="0"/>
              <a:buChar char="•"/>
            </a:pPr>
            <a:r>
              <a:rPr lang="prs-AF" b="0" i="0" dirty="0">
                <a:solidFill>
                  <a:srgbClr val="242424"/>
                </a:solidFill>
                <a:effectLst/>
              </a:rPr>
              <a:t>برای تکمیل کردن تنظیمات دستورالعمل ها را دنبال کنید.</a:t>
            </a:r>
          </a:p>
          <a:p>
            <a:pPr marL="685800" lvl="1" indent="-228600" algn="r" rtl="1">
              <a:spcBef>
                <a:spcPts val="0"/>
              </a:spcBef>
              <a:spcAft>
                <a:spcPts val="0"/>
              </a:spcAft>
              <a:buFont typeface="Arial" panose="020B0604020202020204" pitchFamily="34" charset="0"/>
              <a:buChar char="•"/>
            </a:pPr>
            <a:endParaRPr lang="prs-AF" b="0" i="0" dirty="0">
              <a:solidFill>
                <a:srgbClr val="242424"/>
              </a:solidFill>
              <a:effectLst/>
            </a:endParaRPr>
          </a:p>
          <a:p>
            <a:pPr marL="457200" lvl="1" indent="0" algn="r" rtl="1">
              <a:spcBef>
                <a:spcPts val="0"/>
              </a:spcBef>
              <a:spcAft>
                <a:spcPts val="0"/>
              </a:spcAft>
              <a:buFont typeface="Arial" panose="020B0604020202020204" pitchFamily="34" charset="0"/>
              <a:buNone/>
            </a:pPr>
            <a:r>
              <a:rPr lang="prs-AF" b="0" i="0" dirty="0">
                <a:solidFill>
                  <a:srgbClr val="242424"/>
                </a:solidFill>
                <a:effectLst/>
              </a:rPr>
              <a:t>بعضی از بانک ها یا خدمات دیگر تایید هویت دو-مرحله ای</a:t>
            </a:r>
            <a:r>
              <a:rPr lang="en-US" b="0" i="0" dirty="0">
                <a:solidFill>
                  <a:srgbClr val="242424"/>
                </a:solidFill>
                <a:effectLst/>
              </a:rPr>
              <a:t> </a:t>
            </a:r>
            <a:r>
              <a:rPr lang="prs-AF" b="0" i="0" dirty="0">
                <a:solidFill>
                  <a:srgbClr val="242424"/>
                </a:solidFill>
                <a:effectLst/>
              </a:rPr>
              <a:t>را برای بعضی چیزها اجباری میسازد. بطور مثال انتقال پول به کسی که شما برای بار نخست به او انتقال میدهید.</a:t>
            </a:r>
          </a:p>
          <a:p>
            <a:pPr>
              <a:spcBef>
                <a:spcPts val="0"/>
              </a:spcBef>
              <a:spcAft>
                <a:spcPts val="0"/>
              </a:spcAft>
            </a:pPr>
            <a:endParaRPr lang="en-US" dirty="0"/>
          </a:p>
        </p:txBody>
      </p:sp>
    </p:spTree>
    <p:extLst>
      <p:ext uri="{BB962C8B-B14F-4D97-AF65-F5344CB8AC3E}">
        <p14:creationId xmlns:p14="http://schemas.microsoft.com/office/powerpoint/2010/main" val="1323025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769108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4DFBE-239E-5A10-A9DB-8FA56DE5D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7D5B3-06A7-9E61-B69A-9DE78CFB1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D86DD-372A-FCFF-FA9B-532C159EA965}"/>
              </a:ext>
            </a:extLst>
          </p:cNvPr>
          <p:cNvSpPr>
            <a:spLocks noGrp="1"/>
          </p:cNvSpPr>
          <p:nvPr>
            <p:ph type="body" idx="1"/>
          </p:nvPr>
        </p:nvSpPr>
        <p:spPr/>
        <p:txBody>
          <a:bodyPr/>
          <a:lstStyle/>
          <a:p>
            <a:pPr algn="r" rtl="1"/>
            <a:r>
              <a:rPr lang="prs-AF" sz="1400" dirty="0"/>
              <a:t>با استفاده از نکات روی سلاید بازتاب کنید و به هر سوال که کسی ممکن داشته باشد جواب دهید.</a:t>
            </a:r>
          </a:p>
        </p:txBody>
      </p:sp>
    </p:spTree>
    <p:extLst>
      <p:ext uri="{BB962C8B-B14F-4D97-AF65-F5344CB8AC3E}">
        <p14:creationId xmlns:p14="http://schemas.microsoft.com/office/powerpoint/2010/main" val="284319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143980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ADCC4-DC85-3E52-F92B-C48C080F6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86B45-9CC0-9E36-4FF3-7F1A5D536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3BF5E-50AA-9165-7315-09041A51FA33}"/>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26322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01999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4B3C5EB-2EE6-8616-6FC8-5FA33F5699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89B7C18F-FC6F-4508-B9FF-631F60AF2B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19764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01E1-0526-FBFE-CCFB-796F09E00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EBBCF-28BD-00DD-D19D-37D0E8F9A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94B6E-35DE-17EB-0D50-3A043CC3897D}"/>
              </a:ext>
            </a:extLst>
          </p:cNvPr>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fa-IR" sz="1400" dirty="0"/>
              <a:t>به همه سلام کنید، خود را معرفی کنید و دلیل حضور خود را توضیح دهید.</a:t>
            </a:r>
            <a:endParaRPr lang="prs-AF" sz="1400" dirty="0"/>
          </a:p>
          <a:p>
            <a:pPr marL="0" marR="0" lvl="0" indent="0" algn="r" defTabSz="914400" rtl="1" eaLnBrk="0" fontAlgn="base" latinLnBrk="0" hangingPunct="0">
              <a:lnSpc>
                <a:spcPct val="100000"/>
              </a:lnSpc>
              <a:spcBef>
                <a:spcPct val="30000"/>
              </a:spcBef>
              <a:spcAft>
                <a:spcPct val="0"/>
              </a:spcAft>
              <a:buClrTx/>
              <a:buSzTx/>
              <a:buFontTx/>
              <a:buNone/>
              <a:tabLst/>
              <a:defRPr/>
            </a:pPr>
            <a:r>
              <a:rPr lang="prs-AF" sz="1400" dirty="0"/>
              <a:t>هدف ورکشاپ را توضیح دهید. برای فراهم کردن یک مرور کلی از مصونیت رمز عبور و تأیید هویت دو مرحله‌-ای.</a:t>
            </a:r>
            <a:br>
              <a:rPr lang="prs-AF" sz="1400" dirty="0"/>
            </a:br>
            <a:r>
              <a:rPr lang="prs-AF" sz="1400" dirty="0"/>
              <a:t>اهمیت رمزهای عبور و تأیید هویت دو مرحله‌-ای را برای کار، آموزش و زندگی برجسته بسازید. بحث کنید که رمزهای عبور در همه‌جا ضرورت است و برای بسیاری از چیزها استفاده می‌شوند.</a:t>
            </a:r>
          </a:p>
          <a:p>
            <a:pPr algn="r" rtl="1"/>
            <a:endParaRPr lang="en-AU" sz="1400" dirty="0"/>
          </a:p>
        </p:txBody>
      </p:sp>
    </p:spTree>
    <p:extLst>
      <p:ext uri="{BB962C8B-B14F-4D97-AF65-F5344CB8AC3E}">
        <p14:creationId xmlns:p14="http://schemas.microsoft.com/office/powerpoint/2010/main" val="353074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3CAD5-20F8-6DA6-5CA9-C4E5A1327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60AF8-B049-3863-DFB7-CC57A921C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4C6B6-927D-A61E-0AF7-1250F2EDF41A}"/>
              </a:ext>
            </a:extLst>
          </p:cNvPr>
          <p:cNvSpPr>
            <a:spLocks noGrp="1"/>
          </p:cNvSpPr>
          <p:nvPr>
            <p:ph type="body" idx="1"/>
          </p:nvPr>
        </p:nvSpPr>
        <p:spPr/>
        <p:txBody>
          <a:bodyPr/>
          <a:lstStyle/>
          <a:p>
            <a:pPr algn="r" rtl="1"/>
            <a:r>
              <a:rPr lang="prs-AF" sz="1400" b="1" dirty="0"/>
              <a:t>از هر اشتراک‌کننده بخواهید که خود را معرفی کند. </a:t>
            </a:r>
            <a:r>
              <a:rPr lang="prs-AF" sz="1400" dirty="0"/>
              <a:t>آن‌ها باید نام خود و یک نکتهٔ جالب در مورد خودشان را شامل بسازند.</a:t>
            </a:r>
          </a:p>
          <a:p>
            <a:pPr algn="r" rtl="1"/>
            <a:endParaRPr lang="prs-AF" sz="1400" dirty="0"/>
          </a:p>
          <a:p>
            <a:pPr algn="r" rtl="1"/>
            <a:r>
              <a:rPr lang="prs-AF" sz="1400" b="1" dirty="0"/>
              <a:t>هر معرفی را به 30 ثانیه محدود کنید </a:t>
            </a:r>
            <a:r>
              <a:rPr lang="prs-AF" sz="1400" dirty="0"/>
              <a:t>تا کوتاه و جالب باقی بماند.</a:t>
            </a:r>
          </a:p>
          <a:p>
            <a:pPr>
              <a:spcBef>
                <a:spcPts val="0"/>
              </a:spcBef>
            </a:pPr>
            <a:endParaRPr lang="en-AU" sz="1400" dirty="0"/>
          </a:p>
        </p:txBody>
      </p:sp>
    </p:spTree>
    <p:extLst>
      <p:ext uri="{BB962C8B-B14F-4D97-AF65-F5344CB8AC3E}">
        <p14:creationId xmlns:p14="http://schemas.microsoft.com/office/powerpoint/2010/main" val="2875345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r" rtl="1">
              <a:spcBef>
                <a:spcPts val="0"/>
              </a:spcBef>
              <a:spcAft>
                <a:spcPts val="0"/>
              </a:spcAft>
              <a:buFont typeface="Arial" panose="020B0604020202020204" pitchFamily="34" charset="0"/>
              <a:buChar char="•"/>
            </a:pPr>
            <a:r>
              <a:rPr lang="prs-AF" sz="1400" b="1" i="0" dirty="0">
                <a:solidFill>
                  <a:srgbClr val="242424"/>
                </a:solidFill>
                <a:effectLst/>
              </a:rPr>
              <a:t>معرفی</a:t>
            </a:r>
            <a:r>
              <a:rPr lang="en-US" sz="1400" dirty="0">
                <a:solidFill>
                  <a:srgbClr val="242424"/>
                </a:solidFill>
              </a:rPr>
              <a:t>.</a:t>
            </a:r>
            <a:r>
              <a:rPr lang="en-US" sz="1400" b="0" i="0" dirty="0">
                <a:solidFill>
                  <a:srgbClr val="242424"/>
                </a:solidFill>
                <a:effectLst/>
              </a:rPr>
              <a:t> </a:t>
            </a:r>
          </a:p>
          <a:p>
            <a:pPr marL="742950" marR="0" lvl="1" indent="-285750" algn="r" defTabSz="914400" rtl="1" eaLnBrk="0" fontAlgn="base" latinLnBrk="0" hangingPunct="0">
              <a:lnSpc>
                <a:spcPct val="100000"/>
              </a:lnSpc>
              <a:spcBef>
                <a:spcPts val="0"/>
              </a:spcBef>
              <a:spcAft>
                <a:spcPts val="0"/>
              </a:spcAft>
              <a:buClrTx/>
              <a:buSzTx/>
              <a:buFont typeface="Arial" panose="020B0604020202020204" pitchFamily="34" charset="0"/>
              <a:buChar char="•"/>
              <a:tabLst/>
              <a:defRPr/>
            </a:pPr>
            <a:r>
              <a:rPr lang="prs-AF" sz="1400" dirty="0"/>
              <a:t>توضیح دهید که رمز عبور چیست و چرا برای محفوظ نگهداشتن چیزها مهم است.</a:t>
            </a:r>
          </a:p>
          <a:p>
            <a:pPr marL="742950" marR="0" lvl="1" indent="-285750" algn="r" defTabSz="914400" rtl="1" eaLnBrk="0" fontAlgn="base" latinLnBrk="0" hangingPunct="0">
              <a:lnSpc>
                <a:spcPct val="100000"/>
              </a:lnSpc>
              <a:spcBef>
                <a:spcPts val="0"/>
              </a:spcBef>
              <a:spcAft>
                <a:spcPts val="0"/>
              </a:spcAft>
              <a:buClrTx/>
              <a:buSzTx/>
              <a:buFont typeface="Arial" panose="020B0604020202020204" pitchFamily="34" charset="0"/>
              <a:buChar char="•"/>
              <a:tabLst/>
              <a:defRPr/>
            </a:pPr>
            <a:r>
              <a:rPr lang="prs-AF" sz="1400" dirty="0"/>
              <a:t>توضیح دهید که رمزهای عبور نباید با دیگران شریک ساخته شوند.</a:t>
            </a:r>
            <a:endParaRPr lang="en-US" sz="1400" b="0" i="0" dirty="0">
              <a:solidFill>
                <a:srgbClr val="242424"/>
              </a:solidFill>
              <a:effectLst/>
            </a:endParaRPr>
          </a:p>
          <a:p>
            <a:pPr marL="285750" indent="-285750" algn="r" rtl="1">
              <a:spcBef>
                <a:spcPts val="0"/>
              </a:spcBef>
              <a:spcAft>
                <a:spcPts val="0"/>
              </a:spcAft>
              <a:buFont typeface="Arial" panose="020B0604020202020204" pitchFamily="34" charset="0"/>
              <a:buChar char="•"/>
            </a:pPr>
            <a:endParaRPr lang="prs-AF" sz="1400" b="1" i="0" dirty="0">
              <a:solidFill>
                <a:srgbClr val="242424"/>
              </a:solidFill>
              <a:effectLst/>
            </a:endParaRPr>
          </a:p>
          <a:p>
            <a:pPr marL="285750" indent="-285750" algn="r" rtl="1">
              <a:spcBef>
                <a:spcPts val="0"/>
              </a:spcBef>
              <a:spcAft>
                <a:spcPts val="0"/>
              </a:spcAft>
              <a:buFont typeface="Arial" panose="020B0604020202020204" pitchFamily="34" charset="0"/>
              <a:buChar char="•"/>
            </a:pPr>
            <a:r>
              <a:rPr lang="prs-AF" sz="1400" b="1" i="0" dirty="0">
                <a:solidFill>
                  <a:srgbClr val="242424"/>
                </a:solidFill>
                <a:effectLst/>
              </a:rPr>
              <a:t>سوال تعاملی</a:t>
            </a:r>
            <a:r>
              <a:rPr lang="en-US" sz="1400" dirty="0">
                <a:solidFill>
                  <a:srgbClr val="242424"/>
                </a:solidFill>
              </a:rPr>
              <a:t>.</a:t>
            </a:r>
          </a:p>
          <a:p>
            <a:pPr marL="742950" marR="0" lvl="1" indent="-285750" algn="r" defTabSz="914400" rtl="1" eaLnBrk="0" fontAlgn="base" latinLnBrk="0" hangingPunct="0">
              <a:lnSpc>
                <a:spcPct val="100000"/>
              </a:lnSpc>
              <a:spcBef>
                <a:spcPts val="0"/>
              </a:spcBef>
              <a:spcAft>
                <a:spcPts val="0"/>
              </a:spcAft>
              <a:buClrTx/>
              <a:buSzTx/>
              <a:buFont typeface="Arial" panose="020B0604020202020204" pitchFamily="34" charset="0"/>
              <a:buChar char="•"/>
              <a:tabLst/>
              <a:defRPr/>
            </a:pPr>
            <a:r>
              <a:rPr lang="prs-AF" sz="1400" dirty="0"/>
              <a:t>از شرکت کنندگان بپرسید: چند حساب کاربری شما با رمز عبور استفاده می‌شود؟</a:t>
            </a:r>
          </a:p>
          <a:p>
            <a:pPr marL="742950" marR="0" lvl="1" indent="-285750" algn="r" defTabSz="914400" rtl="1" eaLnBrk="0" fontAlgn="base" latinLnBrk="0" hangingPunct="0">
              <a:lnSpc>
                <a:spcPct val="100000"/>
              </a:lnSpc>
              <a:spcBef>
                <a:spcPts val="0"/>
              </a:spcBef>
              <a:spcAft>
                <a:spcPts val="0"/>
              </a:spcAft>
              <a:buClrTx/>
              <a:buSzTx/>
              <a:buFont typeface="Arial" panose="020B0604020202020204" pitchFamily="34" charset="0"/>
              <a:buChar char="•"/>
              <a:tabLst/>
              <a:defRPr/>
            </a:pPr>
            <a:r>
              <a:rPr lang="prs-AF" sz="1400" dirty="0"/>
              <a:t>بپرسید که آیا برای حساب‌های مختلف از یک رمز عبور یکسان استفاده می‌کنند؟</a:t>
            </a:r>
          </a:p>
          <a:p>
            <a:pPr marL="742950" lvl="1" indent="-285750" algn="r" rtl="1">
              <a:spcBef>
                <a:spcPts val="0"/>
              </a:spcBef>
              <a:spcAft>
                <a:spcPts val="0"/>
              </a:spcAft>
              <a:buFont typeface="Arial" panose="020B0604020202020204" pitchFamily="34" charset="0"/>
              <a:buChar char="•"/>
            </a:pPr>
            <a:endParaRPr lang="en-US" sz="1400" b="0" i="0" dirty="0">
              <a:solidFill>
                <a:srgbClr val="242424"/>
              </a:solidFill>
              <a:effectLst/>
            </a:endParaRPr>
          </a:p>
          <a:p>
            <a:pPr lvl="1">
              <a:spcBef>
                <a:spcPts val="0"/>
              </a:spcBef>
              <a:spcAft>
                <a:spcPts val="0"/>
              </a:spcAft>
            </a:pPr>
            <a:endParaRPr lang="en-US" sz="1400" b="0" i="0" dirty="0">
              <a:solidFill>
                <a:srgbClr val="242424"/>
              </a:solidFill>
              <a:effectLst/>
            </a:endParaRPr>
          </a:p>
          <a:p>
            <a:pPr marL="285750" indent="-285750" algn="r" rtl="1">
              <a:spcBef>
                <a:spcPts val="0"/>
              </a:spcBef>
              <a:spcAft>
                <a:spcPts val="0"/>
              </a:spcAft>
              <a:buFont typeface="Arial" panose="020B0604020202020204" pitchFamily="34" charset="0"/>
              <a:buChar char="•"/>
            </a:pPr>
            <a:r>
              <a:rPr lang="prs-AF" sz="1400" b="1" i="0" dirty="0">
                <a:solidFill>
                  <a:srgbClr val="242424"/>
                </a:solidFill>
                <a:effectLst/>
              </a:rPr>
              <a:t>مثال ها</a:t>
            </a:r>
            <a:r>
              <a:rPr lang="en-US" sz="1400" b="1" i="0" dirty="0">
                <a:solidFill>
                  <a:srgbClr val="242424"/>
                </a:solidFill>
                <a:effectLst/>
              </a:rPr>
              <a:t>.</a:t>
            </a:r>
          </a:p>
          <a:p>
            <a:pPr marL="742950" lvl="1" indent="-285750" algn="r" rtl="1">
              <a:spcBef>
                <a:spcPts val="0"/>
              </a:spcBef>
              <a:spcAft>
                <a:spcPts val="0"/>
              </a:spcAft>
              <a:buFont typeface="Arial" panose="020B0604020202020204" pitchFamily="34" charset="0"/>
              <a:buChar char="•"/>
            </a:pPr>
            <a:r>
              <a:rPr lang="prs-AF" sz="1400" b="0" i="0" dirty="0">
                <a:solidFill>
                  <a:srgbClr val="242424"/>
                </a:solidFill>
                <a:effectLst/>
              </a:rPr>
              <a:t>مثال های زیر را نشان دهید</a:t>
            </a:r>
            <a:r>
              <a:rPr lang="en-US" sz="1400" b="0" i="0" dirty="0">
                <a:solidFill>
                  <a:srgbClr val="242424"/>
                </a:solidFill>
                <a:effectLst/>
              </a:rPr>
              <a:t>:</a:t>
            </a:r>
          </a:p>
          <a:p>
            <a:pPr marL="1200150" lvl="2" indent="-285750" algn="r" rtl="1">
              <a:spcBef>
                <a:spcPts val="0"/>
              </a:spcBef>
              <a:spcAft>
                <a:spcPts val="0"/>
              </a:spcAft>
              <a:buFont typeface="Arial" panose="020B0604020202020204" pitchFamily="34" charset="0"/>
              <a:buChar char="•"/>
            </a:pPr>
            <a:r>
              <a:rPr lang="prs-AF" sz="1400" b="0" i="0" dirty="0">
                <a:solidFill>
                  <a:srgbClr val="242424"/>
                </a:solidFill>
                <a:effectLst/>
              </a:rPr>
              <a:t>رمزهای ضعیف - «</a:t>
            </a:r>
            <a:r>
              <a:rPr lang="en-US" sz="1400" b="0" i="0" dirty="0">
                <a:solidFill>
                  <a:srgbClr val="242424"/>
                </a:solidFill>
                <a:effectLst/>
              </a:rPr>
              <a:t>password123</a:t>
            </a:r>
            <a:r>
              <a:rPr lang="prs-AF" sz="1400" b="0" i="0" dirty="0">
                <a:solidFill>
                  <a:srgbClr val="242424"/>
                </a:solidFill>
                <a:effectLst/>
              </a:rPr>
              <a:t>»</a:t>
            </a:r>
            <a:endParaRPr lang="en-US" sz="1400" b="0" i="0" dirty="0">
              <a:solidFill>
                <a:srgbClr val="242424"/>
              </a:solidFill>
              <a:effectLst/>
            </a:endParaRPr>
          </a:p>
          <a:p>
            <a:pPr marL="1200150" lvl="2" indent="-285750" algn="r" rtl="1">
              <a:spcBef>
                <a:spcPts val="0"/>
              </a:spcBef>
              <a:spcAft>
                <a:spcPts val="0"/>
              </a:spcAft>
              <a:buFont typeface="Arial" panose="020B0604020202020204" pitchFamily="34" charset="0"/>
              <a:buChar char="•"/>
            </a:pPr>
            <a:r>
              <a:rPr lang="prs-AF" sz="1400" b="0" i="0" dirty="0">
                <a:solidFill>
                  <a:srgbClr val="242424"/>
                </a:solidFill>
                <a:effectLst/>
              </a:rPr>
              <a:t>رمزهای قوی - «</a:t>
            </a:r>
            <a:r>
              <a:rPr lang="en-US" sz="1400" b="0" i="0" dirty="0">
                <a:solidFill>
                  <a:srgbClr val="242424"/>
                </a:solidFill>
                <a:effectLst/>
              </a:rPr>
              <a:t>P@ssw0rd!2025</a:t>
            </a:r>
            <a:r>
              <a:rPr lang="prs-AF" sz="1400" b="0" i="0" dirty="0">
                <a:solidFill>
                  <a:srgbClr val="242424"/>
                </a:solidFill>
                <a:effectLst/>
              </a:rPr>
              <a:t>»</a:t>
            </a:r>
            <a:endParaRPr lang="en-US" sz="1400" b="0" i="0" dirty="0">
              <a:solidFill>
                <a:srgbClr val="242424"/>
              </a:solidFill>
              <a:effectLst/>
            </a:endParaRPr>
          </a:p>
          <a:p>
            <a:pPr>
              <a:spcBef>
                <a:spcPts val="0"/>
              </a:spcBef>
              <a:spcAft>
                <a:spcPts val="0"/>
              </a:spcAft>
            </a:pPr>
            <a:endParaRPr lang="en-AU" sz="1400" dirty="0"/>
          </a:p>
        </p:txBody>
      </p:sp>
    </p:spTree>
    <p:extLst>
      <p:ext uri="{BB962C8B-B14F-4D97-AF65-F5344CB8AC3E}">
        <p14:creationId xmlns:p14="http://schemas.microsoft.com/office/powerpoint/2010/main" val="161446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61775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4025"/>
            <a:ext cx="5486400" cy="3086100"/>
          </a:xfrm>
        </p:spPr>
      </p:sp>
      <p:sp>
        <p:nvSpPr>
          <p:cNvPr id="3" name="Notes Placeholder 2"/>
          <p:cNvSpPr>
            <a:spLocks noGrp="1"/>
          </p:cNvSpPr>
          <p:nvPr>
            <p:ph type="body" idx="1"/>
          </p:nvPr>
        </p:nvSpPr>
        <p:spPr>
          <a:xfrm>
            <a:off x="685800" y="3803651"/>
            <a:ext cx="5486400" cy="3600450"/>
          </a:xfrm>
        </p:spPr>
        <p:txBody>
          <a:bodyPr/>
          <a:lstStyle/>
          <a:p>
            <a:pPr marL="171450" indent="-171450" algn="r" rtl="1">
              <a:spcBef>
                <a:spcPts val="0"/>
              </a:spcBef>
              <a:spcAft>
                <a:spcPts val="0"/>
              </a:spcAft>
              <a:buFont typeface="Arial" panose="020B0604020202020204" pitchFamily="34" charset="0"/>
              <a:buChar char="•"/>
            </a:pPr>
            <a:r>
              <a:rPr lang="prs-AF" b="1" i="0" dirty="0">
                <a:solidFill>
                  <a:srgbClr val="242424"/>
                </a:solidFill>
                <a:effectLst/>
              </a:rPr>
              <a:t>توضیح</a:t>
            </a:r>
            <a:r>
              <a:rPr lang="en-US" dirty="0">
                <a:solidFill>
                  <a:srgbClr val="242424"/>
                </a:solidFill>
              </a:rPr>
              <a:t>.</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اهمیت استفاده از کارکترهای مختلف برای ایجاد رمزعبورهای قوی را توضیح دهید.</a:t>
            </a:r>
          </a:p>
          <a:p>
            <a:pPr marL="628650" lvl="1" indent="-171450">
              <a:spcBef>
                <a:spcPts val="0"/>
              </a:spcBef>
              <a:spcAft>
                <a:spcPts val="0"/>
              </a:spcAft>
              <a:buFont typeface="Arial" panose="020B0604020202020204" pitchFamily="34" charset="0"/>
              <a:buChar char="•"/>
            </a:pPr>
            <a:endParaRPr lang="en-US" b="0" i="0" dirty="0">
              <a:solidFill>
                <a:srgbClr val="242424"/>
              </a:solidFill>
              <a:effectLst/>
            </a:endParaRPr>
          </a:p>
          <a:p>
            <a:pPr marL="171450" indent="-171450" algn="r" rtl="1">
              <a:spcBef>
                <a:spcPts val="0"/>
              </a:spcBef>
              <a:spcAft>
                <a:spcPts val="0"/>
              </a:spcAft>
              <a:buFont typeface="Arial" panose="020B0604020202020204" pitchFamily="34" charset="0"/>
              <a:buChar char="•"/>
            </a:pPr>
            <a:r>
              <a:rPr lang="prs-AF" b="1" i="0" dirty="0">
                <a:solidFill>
                  <a:srgbClr val="242424"/>
                </a:solidFill>
                <a:effectLst/>
              </a:rPr>
              <a:t>عبارت عبور</a:t>
            </a:r>
            <a:r>
              <a:rPr lang="en-US" dirty="0">
                <a:solidFill>
                  <a:srgbClr val="242424"/>
                </a:solidFill>
              </a:rPr>
              <a:t>.</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مفکوره عبارت عبور را معرفی کنید.</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این عبارت از یک سلسله طولانی کلمات است که به آسانی می توانید حفظ کنید ولی هنوزهم ایمن است.</a:t>
            </a:r>
            <a:endParaRPr lang="en-US" b="0" i="0" dirty="0">
              <a:solidFill>
                <a:srgbClr val="242424"/>
              </a:solidFill>
              <a:effectLst/>
            </a:endParaRPr>
          </a:p>
          <a:p>
            <a:pPr marL="171450" indent="-171450" algn="r" rtl="1">
              <a:spcBef>
                <a:spcPts val="0"/>
              </a:spcBef>
              <a:spcAft>
                <a:spcPts val="0"/>
              </a:spcAft>
              <a:buFont typeface="Arial" panose="020B0604020202020204" pitchFamily="34" charset="0"/>
              <a:buChar char="•"/>
            </a:pPr>
            <a:r>
              <a:rPr lang="prs-AF" b="1" i="0" dirty="0">
                <a:solidFill>
                  <a:srgbClr val="242424"/>
                </a:solidFill>
                <a:effectLst/>
              </a:rPr>
              <a:t>مثال</a:t>
            </a:r>
            <a:r>
              <a:rPr lang="en-US" b="1" i="0" dirty="0">
                <a:solidFill>
                  <a:srgbClr val="242424"/>
                </a:solidFill>
                <a:effectLst/>
              </a:rPr>
              <a:t>.</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یک مثال عبارت عبور مانند «</a:t>
            </a:r>
            <a:r>
              <a:rPr lang="en-US" b="0" i="0" dirty="0">
                <a:solidFill>
                  <a:srgbClr val="242424"/>
                </a:solidFill>
                <a:effectLst/>
              </a:rPr>
              <a:t>SunnyBeach2025!</a:t>
            </a:r>
            <a:r>
              <a:rPr lang="prs-AF" b="0" i="0" dirty="0">
                <a:solidFill>
                  <a:srgbClr val="242424"/>
                </a:solidFill>
                <a:effectLst/>
              </a:rPr>
              <a:t>»</a:t>
            </a:r>
            <a:r>
              <a:rPr lang="en-US" b="0" i="0" dirty="0">
                <a:solidFill>
                  <a:srgbClr val="242424"/>
                </a:solidFill>
                <a:effectLst/>
              </a:rPr>
              <a:t> </a:t>
            </a:r>
            <a:r>
              <a:rPr lang="prs-AF" b="0" i="0" dirty="0">
                <a:solidFill>
                  <a:srgbClr val="242424"/>
                </a:solidFill>
                <a:effectLst/>
              </a:rPr>
              <a:t>را نشان دهید.</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توضیح دهید که چرا این قوی است – این عبارت کلمات را با اعداد ترکیب میکند و به یاد آوردن آن آسان است.</a:t>
            </a:r>
          </a:p>
          <a:p>
            <a:pPr marL="171450" indent="-171450" algn="l">
              <a:spcBef>
                <a:spcPts val="0"/>
              </a:spcBef>
              <a:spcAft>
                <a:spcPts val="0"/>
              </a:spcAft>
              <a:buFont typeface="Arial" panose="020B0604020202020204" pitchFamily="34" charset="0"/>
              <a:buChar char="•"/>
            </a:pPr>
            <a:endParaRPr lang="en-US" b="1" i="0" dirty="0">
              <a:solidFill>
                <a:srgbClr val="242424"/>
              </a:solidFill>
              <a:effectLst/>
            </a:endParaRPr>
          </a:p>
          <a:p>
            <a:pPr marL="171450" indent="-171450" algn="r" rtl="1">
              <a:spcBef>
                <a:spcPts val="0"/>
              </a:spcBef>
              <a:spcAft>
                <a:spcPts val="0"/>
              </a:spcAft>
              <a:buFont typeface="Arial" panose="020B0604020202020204" pitchFamily="34" charset="0"/>
              <a:buChar char="•"/>
            </a:pPr>
            <a:r>
              <a:rPr lang="prs-AF" b="1" i="0" dirty="0">
                <a:solidFill>
                  <a:srgbClr val="242424"/>
                </a:solidFill>
                <a:effectLst/>
              </a:rPr>
              <a:t>ایجاد عبارت عبور</a:t>
            </a:r>
            <a:r>
              <a:rPr lang="en-US" dirty="0">
                <a:solidFill>
                  <a:srgbClr val="242424"/>
                </a:solidFill>
              </a:rPr>
              <a:t>.</a:t>
            </a:r>
            <a:endParaRPr lang="en-US" b="0" i="0" dirty="0">
              <a:solidFill>
                <a:srgbClr val="242424"/>
              </a:solidFill>
              <a:effectLst/>
            </a:endParaRP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چند کلمه تصادفی را انتخاب کنید که برای شما معنی دار باشد.</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آنها را با اعداد یا سمبول ها ترکیب کنید.</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مطمئن شوید که این به اندازه کافی طولانی باشد تا مصئون باشد مگر به یاد داشتن آن برای شما آسان باشد.</a:t>
            </a:r>
          </a:p>
          <a:p>
            <a:pPr marL="171450" indent="-171450" algn="l">
              <a:spcBef>
                <a:spcPts val="0"/>
              </a:spcBef>
              <a:spcAft>
                <a:spcPts val="0"/>
              </a:spcAft>
              <a:buFont typeface="Arial" panose="020B0604020202020204" pitchFamily="34" charset="0"/>
              <a:buChar char="•"/>
            </a:pPr>
            <a:endParaRPr lang="en-US" b="1" i="0" dirty="0">
              <a:solidFill>
                <a:srgbClr val="242424"/>
              </a:solidFill>
              <a:effectLst/>
            </a:endParaRPr>
          </a:p>
          <a:p>
            <a:pPr marL="171450" indent="-171450" algn="r" rtl="1">
              <a:spcBef>
                <a:spcPts val="0"/>
              </a:spcBef>
              <a:spcAft>
                <a:spcPts val="0"/>
              </a:spcAft>
              <a:buFont typeface="Arial" panose="020B0604020202020204" pitchFamily="34" charset="0"/>
              <a:buChar char="•"/>
            </a:pPr>
            <a:r>
              <a:rPr lang="prs-AF" b="1" i="0" dirty="0">
                <a:solidFill>
                  <a:srgbClr val="242424"/>
                </a:solidFill>
                <a:effectLst/>
              </a:rPr>
              <a:t>فعالیت</a:t>
            </a:r>
            <a:r>
              <a:rPr lang="en-US" dirty="0">
                <a:solidFill>
                  <a:srgbClr val="242424"/>
                </a:solidFill>
              </a:rPr>
              <a:t>.</a:t>
            </a:r>
            <a:endParaRPr lang="en-US" b="0" i="0" dirty="0">
              <a:solidFill>
                <a:srgbClr val="242424"/>
              </a:solidFill>
              <a:effectLst/>
            </a:endParaRP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از اشتراک کنندگان بخواهید تا عبارات عبور خود را با استفاده از طریقه تشریح-شده ایجاد کنند.</a:t>
            </a:r>
          </a:p>
          <a:p>
            <a:pPr marL="628650" lvl="1" indent="-171450" algn="r" rtl="1">
              <a:spcBef>
                <a:spcPts val="0"/>
              </a:spcBef>
              <a:spcAft>
                <a:spcPts val="0"/>
              </a:spcAft>
              <a:buFont typeface="Arial" panose="020B0604020202020204" pitchFamily="34" charset="0"/>
              <a:buChar char="•"/>
            </a:pPr>
            <a:r>
              <a:rPr lang="prs-AF" b="0" i="0" dirty="0">
                <a:solidFill>
                  <a:srgbClr val="242424"/>
                </a:solidFill>
                <a:effectLst/>
              </a:rPr>
              <a:t>مردم را تشویق کنید تا جواب های خود را به اشتراک نگذارند مگر اینکه آنها از آنها استفاده نکنند!</a:t>
            </a:r>
          </a:p>
        </p:txBody>
      </p:sp>
    </p:spTree>
    <p:extLst>
      <p:ext uri="{BB962C8B-B14F-4D97-AF65-F5344CB8AC3E}">
        <p14:creationId xmlns:p14="http://schemas.microsoft.com/office/powerpoint/2010/main" val="2896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71C1203F-F38C-7213-CDBF-1E33C3CAB1A1}"/>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17E52515-783A-60A1-AC69-40C9D28EDC9B}"/>
              </a:ext>
            </a:extLst>
          </p:cNvPr>
          <p:cNvSpPr>
            <a:spLocks noGrp="1"/>
          </p:cNvSpPr>
          <p:nvPr>
            <p:ph type="sldNum" sz="quarter" idx="11"/>
          </p:nvPr>
        </p:nvSpPr>
        <p:spPr/>
        <p:txBody>
          <a:bodyPr/>
          <a:lstStyle>
            <a:lvl1pPr>
              <a:defRPr/>
            </a:lvl1pPr>
          </a:lstStyle>
          <a:p>
            <a:pPr>
              <a:defRPr/>
            </a:pPr>
            <a:fld id="{FDFBAD88-BE51-4D38-9030-A5048BD821E0}" type="slidenum">
              <a:rPr lang="en-AU" altLang="en-US"/>
              <a:pPr>
                <a:defRPr/>
              </a:pPr>
              <a:t>‹#›</a:t>
            </a:fld>
            <a:endParaRPr lang="en-AU" altLang="en-US"/>
          </a:p>
        </p:txBody>
      </p:sp>
    </p:spTree>
    <p:extLst>
      <p:ext uri="{BB962C8B-B14F-4D97-AF65-F5344CB8AC3E}">
        <p14:creationId xmlns:p14="http://schemas.microsoft.com/office/powerpoint/2010/main" val="12602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1BFC07E4-C3A4-BD59-8234-A5F74A0A847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a:t>
            </a:r>
            <a:endParaRPr lang="en-US" altLang="en-US" dirty="0">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1562EAE5-7A85-2642-BC0D-DC7123215C70}"/>
              </a:ext>
            </a:extLst>
          </p:cNvPr>
          <p:cNvSpPr>
            <a:spLocks noGrp="1"/>
          </p:cNvSpPr>
          <p:nvPr>
            <p:ph type="sldNum" sz="quarter" idx="11"/>
          </p:nvPr>
        </p:nvSpPr>
        <p:spPr/>
        <p:txBody>
          <a:bodyPr/>
          <a:lstStyle>
            <a:lvl1pPr>
              <a:defRPr/>
            </a:lvl1pPr>
          </a:lstStyle>
          <a:p>
            <a:pPr>
              <a:defRPr/>
            </a:pPr>
            <a:fld id="{5B097261-AB5A-4C34-B9F2-CE1C1D3F8165}" type="slidenum">
              <a:rPr lang="en-AU" altLang="en-US"/>
              <a:pPr>
                <a:defRPr/>
              </a:pPr>
              <a:t>‹#›</a:t>
            </a:fld>
            <a:endParaRPr lang="en-AU" altLang="en-US"/>
          </a:p>
        </p:txBody>
      </p:sp>
    </p:spTree>
    <p:extLst>
      <p:ext uri="{BB962C8B-B14F-4D97-AF65-F5344CB8AC3E}">
        <p14:creationId xmlns:p14="http://schemas.microsoft.com/office/powerpoint/2010/main" val="286925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E22E099-A929-4223-877C-AB7A9C7C1C1A}"/>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a:t>
            </a:r>
            <a:endParaRPr lang="en-US" altLang="en-US" dirty="0">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1E0F2A9F-9239-A9C6-09CA-09AEC0976A78}"/>
              </a:ext>
            </a:extLst>
          </p:cNvPr>
          <p:cNvSpPr>
            <a:spLocks noGrp="1"/>
          </p:cNvSpPr>
          <p:nvPr>
            <p:ph type="sldNum" sz="quarter" idx="11"/>
          </p:nvPr>
        </p:nvSpPr>
        <p:spPr/>
        <p:txBody>
          <a:bodyPr/>
          <a:lstStyle>
            <a:lvl1pPr>
              <a:defRPr/>
            </a:lvl1pPr>
          </a:lstStyle>
          <a:p>
            <a:pPr>
              <a:defRPr/>
            </a:pPr>
            <a:fld id="{0C3B135C-95D8-49A5-B1B7-72A392E65814}" type="slidenum">
              <a:rPr lang="en-AU" altLang="en-US"/>
              <a:pPr>
                <a:defRPr/>
              </a:pPr>
              <a:t>‹#›</a:t>
            </a:fld>
            <a:endParaRPr lang="en-AU" altLang="en-US"/>
          </a:p>
        </p:txBody>
      </p:sp>
    </p:spTree>
    <p:extLst>
      <p:ext uri="{BB962C8B-B14F-4D97-AF65-F5344CB8AC3E}">
        <p14:creationId xmlns:p14="http://schemas.microsoft.com/office/powerpoint/2010/main" val="2956545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F8C5F973-A628-B774-A28B-1B63BE171004}"/>
              </a:ext>
            </a:extLst>
          </p:cNvPr>
          <p:cNvSpPr>
            <a:spLocks noGrp="1"/>
          </p:cNvSpPr>
          <p:nvPr>
            <p:ph type="ftr" sz="quarter" idx="10"/>
          </p:nvPr>
        </p:nvSpPr>
        <p:spPr>
          <a:xfrm>
            <a:off x="838200" y="6275388"/>
            <a:ext cx="6854825" cy="236537"/>
          </a:xfrm>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a:t>
            </a:r>
            <a:endParaRPr lang="en-US" altLang="en-US" dirty="0">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FA530ADA-612A-5213-78B5-6B97E118E1ED}"/>
              </a:ext>
            </a:extLst>
          </p:cNvPr>
          <p:cNvSpPr>
            <a:spLocks noGrp="1"/>
          </p:cNvSpPr>
          <p:nvPr>
            <p:ph type="sldNum" sz="quarter" idx="11"/>
          </p:nvPr>
        </p:nvSpPr>
        <p:spPr>
          <a:xfrm>
            <a:off x="7899400" y="6275388"/>
            <a:ext cx="2406650" cy="236537"/>
          </a:xfrm>
        </p:spPr>
        <p:txBody>
          <a:bodyPr/>
          <a:lstStyle>
            <a:lvl1pPr>
              <a:defRPr/>
            </a:lvl1pPr>
          </a:lstStyle>
          <a:p>
            <a:pPr>
              <a:defRPr/>
            </a:pPr>
            <a:fld id="{017FC871-EA39-4CE8-B56A-B420E7636603}" type="slidenum">
              <a:rPr lang="en-AU" altLang="en-US"/>
              <a:pPr>
                <a:defRPr/>
              </a:pPr>
              <a:t>‹#›</a:t>
            </a:fld>
            <a:endParaRPr lang="en-AU" altLang="en-US"/>
          </a:p>
        </p:txBody>
      </p:sp>
    </p:spTree>
    <p:extLst>
      <p:ext uri="{BB962C8B-B14F-4D97-AF65-F5344CB8AC3E}">
        <p14:creationId xmlns:p14="http://schemas.microsoft.com/office/powerpoint/2010/main" val="712667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5296D1FC-779E-EE88-C5A3-6B91D49023BD}"/>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54BFBC40-8F42-4DC6-BB17-F7273E7EC166}"/>
              </a:ext>
            </a:extLst>
          </p:cNvPr>
          <p:cNvSpPr>
            <a:spLocks noGrp="1"/>
          </p:cNvSpPr>
          <p:nvPr>
            <p:ph type="sldNum" sz="quarter" idx="11"/>
          </p:nvPr>
        </p:nvSpPr>
        <p:spPr/>
        <p:txBody>
          <a:bodyPr/>
          <a:lstStyle>
            <a:lvl1pPr>
              <a:defRPr/>
            </a:lvl1pPr>
          </a:lstStyle>
          <a:p>
            <a:pPr>
              <a:defRPr/>
            </a:pPr>
            <a:fld id="{886E6E1D-8E7D-44ED-A4F5-C3BD169B5746}" type="slidenum">
              <a:rPr lang="en-AU" altLang="en-US"/>
              <a:pPr>
                <a:defRPr/>
              </a:pPr>
              <a:t>‹#›</a:t>
            </a:fld>
            <a:endParaRPr lang="en-AU" altLang="en-US"/>
          </a:p>
        </p:txBody>
      </p:sp>
    </p:spTree>
    <p:extLst>
      <p:ext uri="{BB962C8B-B14F-4D97-AF65-F5344CB8AC3E}">
        <p14:creationId xmlns:p14="http://schemas.microsoft.com/office/powerpoint/2010/main" val="192281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B9AF5C3-C92C-F168-3F19-F6BA844F5652}"/>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B8124024-1A60-1CE9-3960-C9FED641F86D}"/>
              </a:ext>
            </a:extLst>
          </p:cNvPr>
          <p:cNvSpPr>
            <a:spLocks noGrp="1"/>
          </p:cNvSpPr>
          <p:nvPr>
            <p:ph type="sldNum" sz="quarter" idx="11"/>
          </p:nvPr>
        </p:nvSpPr>
        <p:spPr/>
        <p:txBody>
          <a:bodyPr/>
          <a:lstStyle>
            <a:lvl1pPr>
              <a:defRPr/>
            </a:lvl1pPr>
          </a:lstStyle>
          <a:p>
            <a:pPr>
              <a:defRPr/>
            </a:pPr>
            <a:fld id="{0A31E44B-B963-423F-8172-990928AF2B84}" type="slidenum">
              <a:rPr lang="en-AU" altLang="en-US"/>
              <a:pPr>
                <a:defRPr/>
              </a:pPr>
              <a:t>‹#›</a:t>
            </a:fld>
            <a:endParaRPr lang="en-AU" altLang="en-US"/>
          </a:p>
        </p:txBody>
      </p:sp>
    </p:spTree>
    <p:extLst>
      <p:ext uri="{BB962C8B-B14F-4D97-AF65-F5344CB8AC3E}">
        <p14:creationId xmlns:p14="http://schemas.microsoft.com/office/powerpoint/2010/main" val="7558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4F0A1E8B-AC3E-3291-F4EF-000ED97B5C5E}"/>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00143284-FCFD-F2D3-F165-5A5300E2A4DE}"/>
              </a:ext>
            </a:extLst>
          </p:cNvPr>
          <p:cNvSpPr>
            <a:spLocks noGrp="1"/>
          </p:cNvSpPr>
          <p:nvPr>
            <p:ph type="sldNum" sz="quarter" idx="11"/>
          </p:nvPr>
        </p:nvSpPr>
        <p:spPr/>
        <p:txBody>
          <a:bodyPr/>
          <a:lstStyle>
            <a:lvl1pPr>
              <a:defRPr/>
            </a:lvl1pPr>
          </a:lstStyle>
          <a:p>
            <a:pPr>
              <a:defRPr/>
            </a:pPr>
            <a:fld id="{F8EF17D5-A82E-47BA-A9A3-36F64F7ADD9A}" type="slidenum">
              <a:rPr lang="en-AU" altLang="en-US"/>
              <a:pPr>
                <a:defRPr/>
              </a:pPr>
              <a:t>‹#›</a:t>
            </a:fld>
            <a:endParaRPr lang="en-AU" altLang="en-US"/>
          </a:p>
        </p:txBody>
      </p:sp>
    </p:spTree>
    <p:extLst>
      <p:ext uri="{BB962C8B-B14F-4D97-AF65-F5344CB8AC3E}">
        <p14:creationId xmlns:p14="http://schemas.microsoft.com/office/powerpoint/2010/main" val="468868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83285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1DF1E2D9-5295-4A66-6916-6B40D470A326}"/>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DF3E2EAB-9E8A-34BB-E3B1-138A75DF3578}"/>
              </a:ext>
            </a:extLst>
          </p:cNvPr>
          <p:cNvSpPr>
            <a:spLocks noGrp="1"/>
          </p:cNvSpPr>
          <p:nvPr>
            <p:ph type="sldNum" sz="quarter" idx="11"/>
          </p:nvPr>
        </p:nvSpPr>
        <p:spPr/>
        <p:txBody>
          <a:bodyPr/>
          <a:lstStyle>
            <a:lvl1pPr>
              <a:defRPr/>
            </a:lvl1pPr>
          </a:lstStyle>
          <a:p>
            <a:pPr>
              <a:defRPr/>
            </a:pPr>
            <a:fld id="{3CC9AF4E-62BB-46E2-9162-30650D4FD585}" type="slidenum">
              <a:rPr lang="en-AU" altLang="en-US"/>
              <a:pPr>
                <a:defRPr/>
              </a:pPr>
              <a:t>‹#›</a:t>
            </a:fld>
            <a:endParaRPr lang="en-AU" altLang="en-US"/>
          </a:p>
        </p:txBody>
      </p:sp>
    </p:spTree>
    <p:extLst>
      <p:ext uri="{BB962C8B-B14F-4D97-AF65-F5344CB8AC3E}">
        <p14:creationId xmlns:p14="http://schemas.microsoft.com/office/powerpoint/2010/main" val="3439863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CC5268B8-7AD0-EB0C-EC0D-05F4EEB9A0B7}"/>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5686C75F-120C-3068-75BE-B0716431F4C5}"/>
              </a:ext>
            </a:extLst>
          </p:cNvPr>
          <p:cNvSpPr>
            <a:spLocks noGrp="1"/>
          </p:cNvSpPr>
          <p:nvPr>
            <p:ph type="sldNum" sz="quarter" idx="11"/>
          </p:nvPr>
        </p:nvSpPr>
        <p:spPr/>
        <p:txBody>
          <a:bodyPr/>
          <a:lstStyle>
            <a:lvl1pPr>
              <a:defRPr/>
            </a:lvl1pPr>
          </a:lstStyle>
          <a:p>
            <a:pPr>
              <a:defRPr/>
            </a:pPr>
            <a:fld id="{1CD564C0-AD6B-46FC-9DC4-29320E75609B}" type="slidenum">
              <a:rPr lang="en-AU" altLang="en-US"/>
              <a:pPr>
                <a:defRPr/>
              </a:pPr>
              <a:t>‹#›</a:t>
            </a:fld>
            <a:endParaRPr lang="en-AU" altLang="en-US"/>
          </a:p>
        </p:txBody>
      </p:sp>
    </p:spTree>
    <p:extLst>
      <p:ext uri="{BB962C8B-B14F-4D97-AF65-F5344CB8AC3E}">
        <p14:creationId xmlns:p14="http://schemas.microsoft.com/office/powerpoint/2010/main" val="410865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D690C9A8-BB7F-16DB-C3DB-37CE7136ED1F}"/>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3F196E8B-ADF1-312E-6ABD-1B6C0A973340}"/>
              </a:ext>
            </a:extLst>
          </p:cNvPr>
          <p:cNvSpPr>
            <a:spLocks noGrp="1"/>
          </p:cNvSpPr>
          <p:nvPr>
            <p:ph type="sldNum" sz="quarter" idx="11"/>
          </p:nvPr>
        </p:nvSpPr>
        <p:spPr/>
        <p:txBody>
          <a:bodyPr/>
          <a:lstStyle>
            <a:lvl1pPr>
              <a:defRPr/>
            </a:lvl1pPr>
          </a:lstStyle>
          <a:p>
            <a:pPr>
              <a:defRPr/>
            </a:pPr>
            <a:fld id="{C114D69A-02AB-4368-AF1C-6D7D24B735EA}" type="slidenum">
              <a:rPr lang="en-AU" altLang="en-US"/>
              <a:pPr>
                <a:defRPr/>
              </a:pPr>
              <a:t>‹#›</a:t>
            </a:fld>
            <a:endParaRPr lang="en-AU" altLang="en-US"/>
          </a:p>
        </p:txBody>
      </p:sp>
    </p:spTree>
    <p:extLst>
      <p:ext uri="{BB962C8B-B14F-4D97-AF65-F5344CB8AC3E}">
        <p14:creationId xmlns:p14="http://schemas.microsoft.com/office/powerpoint/2010/main" val="160777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522CAA0B-FC1B-BB22-0C65-06E4DAD268E9}"/>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6744EBE1-FDC4-28CE-5992-FF892E368912}"/>
              </a:ext>
            </a:extLst>
          </p:cNvPr>
          <p:cNvSpPr>
            <a:spLocks noGrp="1"/>
          </p:cNvSpPr>
          <p:nvPr>
            <p:ph type="sldNum" sz="quarter" idx="11"/>
          </p:nvPr>
        </p:nvSpPr>
        <p:spPr/>
        <p:txBody>
          <a:bodyPr/>
          <a:lstStyle>
            <a:lvl1pPr>
              <a:defRPr/>
            </a:lvl1pPr>
          </a:lstStyle>
          <a:p>
            <a:pPr>
              <a:defRPr/>
            </a:pPr>
            <a:fld id="{3BD15210-6865-4F66-8164-C0556A8C2866}" type="slidenum">
              <a:rPr lang="en-AU" altLang="en-US"/>
              <a:pPr>
                <a:defRPr/>
              </a:pPr>
              <a:t>‹#›</a:t>
            </a:fld>
            <a:endParaRPr lang="en-AU" altLang="en-US"/>
          </a:p>
        </p:txBody>
      </p:sp>
    </p:spTree>
    <p:extLst>
      <p:ext uri="{BB962C8B-B14F-4D97-AF65-F5344CB8AC3E}">
        <p14:creationId xmlns:p14="http://schemas.microsoft.com/office/powerpoint/2010/main" val="809104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3C4869D-EDA1-6285-46EC-368A63A8C054}"/>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3" name="Slide Number Placeholder 5">
            <a:extLst>
              <a:ext uri="{FF2B5EF4-FFF2-40B4-BE49-F238E27FC236}">
                <a16:creationId xmlns:a16="http://schemas.microsoft.com/office/drawing/2014/main" id="{1892EC90-32CA-B4FD-A402-79730F55B184}"/>
              </a:ext>
            </a:extLst>
          </p:cNvPr>
          <p:cNvSpPr>
            <a:spLocks noGrp="1"/>
          </p:cNvSpPr>
          <p:nvPr>
            <p:ph type="sldNum" sz="quarter" idx="11"/>
          </p:nvPr>
        </p:nvSpPr>
        <p:spPr/>
        <p:txBody>
          <a:bodyPr/>
          <a:lstStyle>
            <a:lvl1pPr>
              <a:defRPr/>
            </a:lvl1pPr>
          </a:lstStyle>
          <a:p>
            <a:pPr>
              <a:defRPr/>
            </a:pPr>
            <a:fld id="{674DFD16-4D30-4185-AAA8-6AB9346BE2DF}" type="slidenum">
              <a:rPr lang="en-AU" altLang="en-US"/>
              <a:pPr>
                <a:defRPr/>
              </a:pPr>
              <a:t>‹#›</a:t>
            </a:fld>
            <a:endParaRPr lang="en-AU" altLang="en-US"/>
          </a:p>
        </p:txBody>
      </p:sp>
    </p:spTree>
    <p:extLst>
      <p:ext uri="{BB962C8B-B14F-4D97-AF65-F5344CB8AC3E}">
        <p14:creationId xmlns:p14="http://schemas.microsoft.com/office/powerpoint/2010/main" val="3496523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0B283AC8-DA30-466F-2A71-5E7099C389E2}"/>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D98DE7F6-FF0A-9FE6-37D8-6BCF63ACCA2B}"/>
              </a:ext>
            </a:extLst>
          </p:cNvPr>
          <p:cNvSpPr>
            <a:spLocks noGrp="1"/>
          </p:cNvSpPr>
          <p:nvPr>
            <p:ph type="sldNum" sz="quarter" idx="11"/>
          </p:nvPr>
        </p:nvSpPr>
        <p:spPr/>
        <p:txBody>
          <a:bodyPr/>
          <a:lstStyle>
            <a:lvl1pPr>
              <a:defRPr/>
            </a:lvl1pPr>
          </a:lstStyle>
          <a:p>
            <a:pPr>
              <a:defRPr/>
            </a:pPr>
            <a:fld id="{49AB87A3-4801-4EEA-A002-A83EEFC249AF}" type="slidenum">
              <a:rPr lang="en-AU" altLang="en-US"/>
              <a:pPr>
                <a:defRPr/>
              </a:pPr>
              <a:t>‹#›</a:t>
            </a:fld>
            <a:endParaRPr lang="en-AU" altLang="en-US"/>
          </a:p>
        </p:txBody>
      </p:sp>
    </p:spTree>
    <p:extLst>
      <p:ext uri="{BB962C8B-B14F-4D97-AF65-F5344CB8AC3E}">
        <p14:creationId xmlns:p14="http://schemas.microsoft.com/office/powerpoint/2010/main" val="2873731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E7A2539F-1016-CCDE-0707-05AF0BED2D5D}"/>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4D361373-DEB0-B066-2806-D56C8A0C9521}"/>
              </a:ext>
            </a:extLst>
          </p:cNvPr>
          <p:cNvSpPr>
            <a:spLocks noGrp="1"/>
          </p:cNvSpPr>
          <p:nvPr>
            <p:ph type="sldNum" sz="quarter" idx="11"/>
          </p:nvPr>
        </p:nvSpPr>
        <p:spPr/>
        <p:txBody>
          <a:bodyPr/>
          <a:lstStyle>
            <a:lvl1pPr>
              <a:defRPr/>
            </a:lvl1pPr>
          </a:lstStyle>
          <a:p>
            <a:pPr>
              <a:defRPr/>
            </a:pPr>
            <a:fld id="{402B992E-7408-4498-B551-A3BF29110723}" type="slidenum">
              <a:rPr lang="en-AU" altLang="en-US"/>
              <a:pPr>
                <a:defRPr/>
              </a:pPr>
              <a:t>‹#›</a:t>
            </a:fld>
            <a:endParaRPr lang="en-AU" altLang="en-US"/>
          </a:p>
        </p:txBody>
      </p:sp>
    </p:spTree>
    <p:extLst>
      <p:ext uri="{BB962C8B-B14F-4D97-AF65-F5344CB8AC3E}">
        <p14:creationId xmlns:p14="http://schemas.microsoft.com/office/powerpoint/2010/main" val="1368590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6BBD4D6-08B7-329A-BDCF-5A049E63B8CB}"/>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5CD6C18E-4528-CA42-9409-201B842AD951}"/>
              </a:ext>
            </a:extLst>
          </p:cNvPr>
          <p:cNvSpPr>
            <a:spLocks noGrp="1"/>
          </p:cNvSpPr>
          <p:nvPr>
            <p:ph type="sldNum" sz="quarter" idx="11"/>
          </p:nvPr>
        </p:nvSpPr>
        <p:spPr/>
        <p:txBody>
          <a:bodyPr/>
          <a:lstStyle>
            <a:lvl1pPr>
              <a:defRPr/>
            </a:lvl1pPr>
          </a:lstStyle>
          <a:p>
            <a:pPr>
              <a:defRPr/>
            </a:pPr>
            <a:fld id="{98D7FF75-CC46-45DF-9F63-037124CBCA8B}" type="slidenum">
              <a:rPr lang="en-AU" altLang="en-US"/>
              <a:pPr>
                <a:defRPr/>
              </a:pPr>
              <a:t>‹#›</a:t>
            </a:fld>
            <a:endParaRPr lang="en-AU" altLang="en-US"/>
          </a:p>
        </p:txBody>
      </p:sp>
    </p:spTree>
    <p:extLst>
      <p:ext uri="{BB962C8B-B14F-4D97-AF65-F5344CB8AC3E}">
        <p14:creationId xmlns:p14="http://schemas.microsoft.com/office/powerpoint/2010/main" val="155821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5D0499D-FBD6-517B-1B32-0007CA0274C7}"/>
              </a:ext>
            </a:extLst>
          </p:cNvPr>
          <p:cNvSpPr>
            <a:spLocks noGrp="1"/>
          </p:cNvSpPr>
          <p:nvPr>
            <p:ph type="ftr" sz="quarter" idx="10"/>
          </p:nvPr>
        </p:nvSpPr>
        <p:spPr>
          <a:xfrm>
            <a:off x="838200" y="6275388"/>
            <a:ext cx="6854825" cy="236537"/>
          </a:xfrm>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3FEC50E9-B89A-7491-D427-04E035F9F937}"/>
              </a:ext>
            </a:extLst>
          </p:cNvPr>
          <p:cNvSpPr>
            <a:spLocks noGrp="1"/>
          </p:cNvSpPr>
          <p:nvPr>
            <p:ph type="sldNum" sz="quarter" idx="11"/>
          </p:nvPr>
        </p:nvSpPr>
        <p:spPr>
          <a:xfrm>
            <a:off x="7899400" y="6275388"/>
            <a:ext cx="2406650" cy="236537"/>
          </a:xfrm>
        </p:spPr>
        <p:txBody>
          <a:bodyPr/>
          <a:lstStyle>
            <a:lvl1pPr>
              <a:defRPr/>
            </a:lvl1pPr>
          </a:lstStyle>
          <a:p>
            <a:pPr>
              <a:defRPr/>
            </a:pPr>
            <a:fld id="{AD314243-E650-4559-A462-A4C9647C4B0D}" type="slidenum">
              <a:rPr lang="en-AU" altLang="en-US"/>
              <a:pPr>
                <a:defRPr/>
              </a:pPr>
              <a:t>‹#›</a:t>
            </a:fld>
            <a:endParaRPr lang="en-AU" altLang="en-US"/>
          </a:p>
        </p:txBody>
      </p:sp>
    </p:spTree>
    <p:extLst>
      <p:ext uri="{BB962C8B-B14F-4D97-AF65-F5344CB8AC3E}">
        <p14:creationId xmlns:p14="http://schemas.microsoft.com/office/powerpoint/2010/main" val="3390675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096064AC-3F7A-B5DB-CC18-8E28E0C0052D}"/>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CBF89E4B-5A98-DFAE-DEA7-B9AD1E5FEF9E}"/>
              </a:ext>
            </a:extLst>
          </p:cNvPr>
          <p:cNvSpPr>
            <a:spLocks noGrp="1"/>
          </p:cNvSpPr>
          <p:nvPr>
            <p:ph type="sldNum" sz="quarter" idx="11"/>
          </p:nvPr>
        </p:nvSpPr>
        <p:spPr/>
        <p:txBody>
          <a:bodyPr/>
          <a:lstStyle>
            <a:lvl1pPr>
              <a:defRPr/>
            </a:lvl1pPr>
          </a:lstStyle>
          <a:p>
            <a:pPr>
              <a:defRPr/>
            </a:pPr>
            <a:fld id="{581EC164-9014-4366-96F3-8CDCF36BA6ED}" type="slidenum">
              <a:rPr lang="en-AU" altLang="en-US"/>
              <a:pPr>
                <a:defRPr/>
              </a:pPr>
              <a:t>‹#›</a:t>
            </a:fld>
            <a:endParaRPr lang="en-AU" altLang="en-US"/>
          </a:p>
        </p:txBody>
      </p:sp>
    </p:spTree>
    <p:extLst>
      <p:ext uri="{BB962C8B-B14F-4D97-AF65-F5344CB8AC3E}">
        <p14:creationId xmlns:p14="http://schemas.microsoft.com/office/powerpoint/2010/main" val="369383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EF873F54-0041-46FE-5E3B-074B6108E46C}"/>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EAC01493-7E1A-7911-91FC-8782A39CE588}"/>
              </a:ext>
            </a:extLst>
          </p:cNvPr>
          <p:cNvSpPr>
            <a:spLocks noGrp="1"/>
          </p:cNvSpPr>
          <p:nvPr>
            <p:ph type="sldNum" sz="quarter" idx="11"/>
          </p:nvPr>
        </p:nvSpPr>
        <p:spPr/>
        <p:txBody>
          <a:bodyPr/>
          <a:lstStyle>
            <a:lvl1pPr>
              <a:defRPr/>
            </a:lvl1pPr>
          </a:lstStyle>
          <a:p>
            <a:pPr>
              <a:defRPr/>
            </a:pPr>
            <a:fld id="{48F332DC-77CE-4432-8FEF-82D531AF0781}" type="slidenum">
              <a:rPr lang="en-AU" altLang="en-US"/>
              <a:pPr>
                <a:defRPr/>
              </a:pPr>
              <a:t>‹#›</a:t>
            </a:fld>
            <a:endParaRPr lang="en-AU" altLang="en-US"/>
          </a:p>
        </p:txBody>
      </p:sp>
    </p:spTree>
    <p:extLst>
      <p:ext uri="{BB962C8B-B14F-4D97-AF65-F5344CB8AC3E}">
        <p14:creationId xmlns:p14="http://schemas.microsoft.com/office/powerpoint/2010/main" val="691872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3BFDBD71-161B-EE8E-E394-A34AE3A0B161}"/>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A1F27AD3-4732-8A00-F9CD-A06114F43A80}"/>
              </a:ext>
            </a:extLst>
          </p:cNvPr>
          <p:cNvSpPr>
            <a:spLocks noGrp="1"/>
          </p:cNvSpPr>
          <p:nvPr>
            <p:ph type="sldNum" sz="quarter" idx="11"/>
          </p:nvPr>
        </p:nvSpPr>
        <p:spPr/>
        <p:txBody>
          <a:bodyPr/>
          <a:lstStyle>
            <a:lvl1pPr>
              <a:defRPr/>
            </a:lvl1pPr>
          </a:lstStyle>
          <a:p>
            <a:pPr>
              <a:defRPr/>
            </a:pPr>
            <a:fld id="{ECD732CF-05B5-44F6-8B3F-52A906295270}" type="slidenum">
              <a:rPr lang="en-AU" altLang="en-US"/>
              <a:pPr>
                <a:defRPr/>
              </a:pPr>
              <a:t>‹#›</a:t>
            </a:fld>
            <a:endParaRPr lang="en-AU" altLang="en-US"/>
          </a:p>
        </p:txBody>
      </p:sp>
    </p:spTree>
    <p:extLst>
      <p:ext uri="{BB962C8B-B14F-4D97-AF65-F5344CB8AC3E}">
        <p14:creationId xmlns:p14="http://schemas.microsoft.com/office/powerpoint/2010/main" val="1136663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32812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11AD7B87-2433-4A52-10B0-FCB5F7D2BB46}"/>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3460C09E-B24B-5A20-DE9B-ECAD4CEC5DEE}"/>
              </a:ext>
            </a:extLst>
          </p:cNvPr>
          <p:cNvSpPr>
            <a:spLocks noGrp="1"/>
          </p:cNvSpPr>
          <p:nvPr>
            <p:ph type="sldNum" sz="quarter" idx="11"/>
          </p:nvPr>
        </p:nvSpPr>
        <p:spPr/>
        <p:txBody>
          <a:bodyPr/>
          <a:lstStyle>
            <a:lvl1pPr>
              <a:defRPr/>
            </a:lvl1pPr>
          </a:lstStyle>
          <a:p>
            <a:pPr>
              <a:defRPr/>
            </a:pPr>
            <a:fld id="{12F1AFEE-7C65-44DA-B85E-194D2AF0EB82}" type="slidenum">
              <a:rPr lang="en-AU" altLang="en-US"/>
              <a:pPr>
                <a:defRPr/>
              </a:pPr>
              <a:t>‹#›</a:t>
            </a:fld>
            <a:endParaRPr lang="en-AU" altLang="en-US"/>
          </a:p>
        </p:txBody>
      </p:sp>
    </p:spTree>
    <p:extLst>
      <p:ext uri="{BB962C8B-B14F-4D97-AF65-F5344CB8AC3E}">
        <p14:creationId xmlns:p14="http://schemas.microsoft.com/office/powerpoint/2010/main" val="311020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0AC59D59-D4E3-5C3D-2B07-EF05E9A1153B}"/>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C89F8B6D-801C-EAF4-CC35-2D8217664DA4}"/>
              </a:ext>
            </a:extLst>
          </p:cNvPr>
          <p:cNvSpPr>
            <a:spLocks noGrp="1"/>
          </p:cNvSpPr>
          <p:nvPr>
            <p:ph type="sldNum" sz="quarter" idx="11"/>
          </p:nvPr>
        </p:nvSpPr>
        <p:spPr/>
        <p:txBody>
          <a:bodyPr/>
          <a:lstStyle>
            <a:lvl1pPr>
              <a:defRPr/>
            </a:lvl1pPr>
          </a:lstStyle>
          <a:p>
            <a:pPr>
              <a:defRPr/>
            </a:pPr>
            <a:fld id="{408DB2E2-8C70-4A36-A6FE-DBB1E9CE1F68}" type="slidenum">
              <a:rPr lang="en-AU" altLang="en-US"/>
              <a:pPr>
                <a:defRPr/>
              </a:pPr>
              <a:t>‹#›</a:t>
            </a:fld>
            <a:endParaRPr lang="en-AU" altLang="en-US"/>
          </a:p>
        </p:txBody>
      </p:sp>
    </p:spTree>
    <p:extLst>
      <p:ext uri="{BB962C8B-B14F-4D97-AF65-F5344CB8AC3E}">
        <p14:creationId xmlns:p14="http://schemas.microsoft.com/office/powerpoint/2010/main" val="2836714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FB74B894-A5CF-E7E4-C4C1-8D87C5FCF725}"/>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92C0CF1F-87D1-A910-C5FA-8AAB15D5256D}"/>
              </a:ext>
            </a:extLst>
          </p:cNvPr>
          <p:cNvSpPr>
            <a:spLocks noGrp="1"/>
          </p:cNvSpPr>
          <p:nvPr>
            <p:ph type="sldNum" sz="quarter" idx="11"/>
          </p:nvPr>
        </p:nvSpPr>
        <p:spPr/>
        <p:txBody>
          <a:bodyPr/>
          <a:lstStyle>
            <a:lvl1pPr>
              <a:defRPr/>
            </a:lvl1pPr>
          </a:lstStyle>
          <a:p>
            <a:pPr>
              <a:defRPr/>
            </a:pPr>
            <a:fld id="{41449407-9490-413C-9DB8-4A46AC5FDD0C}" type="slidenum">
              <a:rPr lang="en-AU" altLang="en-US"/>
              <a:pPr>
                <a:defRPr/>
              </a:pPr>
              <a:t>‹#›</a:t>
            </a:fld>
            <a:endParaRPr lang="en-AU" altLang="en-US"/>
          </a:p>
        </p:txBody>
      </p:sp>
    </p:spTree>
    <p:extLst>
      <p:ext uri="{BB962C8B-B14F-4D97-AF65-F5344CB8AC3E}">
        <p14:creationId xmlns:p14="http://schemas.microsoft.com/office/powerpoint/2010/main" val="1514748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20684DE8-3A36-655E-A745-638174C80630}"/>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5D0C3980-55B6-7B2E-89F0-190B5C67CA37}"/>
              </a:ext>
            </a:extLst>
          </p:cNvPr>
          <p:cNvSpPr>
            <a:spLocks noGrp="1"/>
          </p:cNvSpPr>
          <p:nvPr>
            <p:ph type="sldNum" sz="quarter" idx="11"/>
          </p:nvPr>
        </p:nvSpPr>
        <p:spPr/>
        <p:txBody>
          <a:bodyPr/>
          <a:lstStyle>
            <a:lvl1pPr>
              <a:defRPr/>
            </a:lvl1pPr>
          </a:lstStyle>
          <a:p>
            <a:pPr>
              <a:defRPr/>
            </a:pPr>
            <a:fld id="{1DC0FC14-46E2-4FE7-9E7A-FC5FD30A318C}" type="slidenum">
              <a:rPr lang="en-AU" altLang="en-US"/>
              <a:pPr>
                <a:defRPr/>
              </a:pPr>
              <a:t>‹#›</a:t>
            </a:fld>
            <a:endParaRPr lang="en-AU" altLang="en-US"/>
          </a:p>
        </p:txBody>
      </p:sp>
    </p:spTree>
    <p:extLst>
      <p:ext uri="{BB962C8B-B14F-4D97-AF65-F5344CB8AC3E}">
        <p14:creationId xmlns:p14="http://schemas.microsoft.com/office/powerpoint/2010/main" val="353940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75965C17-9037-9747-9902-B6902072DDA0}"/>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3" name="Slide Number Placeholder 5">
            <a:extLst>
              <a:ext uri="{FF2B5EF4-FFF2-40B4-BE49-F238E27FC236}">
                <a16:creationId xmlns:a16="http://schemas.microsoft.com/office/drawing/2014/main" id="{5117D911-B5ED-1A94-E84F-B24C8933035E}"/>
              </a:ext>
            </a:extLst>
          </p:cNvPr>
          <p:cNvSpPr>
            <a:spLocks noGrp="1"/>
          </p:cNvSpPr>
          <p:nvPr>
            <p:ph type="sldNum" sz="quarter" idx="11"/>
          </p:nvPr>
        </p:nvSpPr>
        <p:spPr/>
        <p:txBody>
          <a:bodyPr/>
          <a:lstStyle>
            <a:lvl1pPr>
              <a:defRPr/>
            </a:lvl1pPr>
          </a:lstStyle>
          <a:p>
            <a:pPr>
              <a:defRPr/>
            </a:pPr>
            <a:fld id="{A7A886FD-A8B0-4419-A8DB-EAAD3F5523C2}" type="slidenum">
              <a:rPr lang="en-AU" altLang="en-US"/>
              <a:pPr>
                <a:defRPr/>
              </a:pPr>
              <a:t>‹#›</a:t>
            </a:fld>
            <a:endParaRPr lang="en-AU" altLang="en-US"/>
          </a:p>
        </p:txBody>
      </p:sp>
    </p:spTree>
    <p:extLst>
      <p:ext uri="{BB962C8B-B14F-4D97-AF65-F5344CB8AC3E}">
        <p14:creationId xmlns:p14="http://schemas.microsoft.com/office/powerpoint/2010/main" val="2564081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00D2EFC1-BCBE-3C66-DE44-FFC008993255}"/>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CF8EF1A0-86BF-040C-3242-628CA6BE729D}"/>
              </a:ext>
            </a:extLst>
          </p:cNvPr>
          <p:cNvSpPr>
            <a:spLocks noGrp="1"/>
          </p:cNvSpPr>
          <p:nvPr>
            <p:ph type="sldNum" sz="quarter" idx="11"/>
          </p:nvPr>
        </p:nvSpPr>
        <p:spPr/>
        <p:txBody>
          <a:bodyPr/>
          <a:lstStyle>
            <a:lvl1pPr>
              <a:defRPr/>
            </a:lvl1pPr>
          </a:lstStyle>
          <a:p>
            <a:pPr>
              <a:defRPr/>
            </a:pPr>
            <a:fld id="{2BC54F63-3537-416B-93EC-7EF5006F3BBC}" type="slidenum">
              <a:rPr lang="en-AU" altLang="en-US"/>
              <a:pPr>
                <a:defRPr/>
              </a:pPr>
              <a:t>‹#›</a:t>
            </a:fld>
            <a:endParaRPr lang="en-AU" altLang="en-US"/>
          </a:p>
        </p:txBody>
      </p:sp>
    </p:spTree>
    <p:extLst>
      <p:ext uri="{BB962C8B-B14F-4D97-AF65-F5344CB8AC3E}">
        <p14:creationId xmlns:p14="http://schemas.microsoft.com/office/powerpoint/2010/main" val="853737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3EFAA2CC-7D25-7ECE-CC98-B38CC7CA0851}"/>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2B2001AF-C30E-E963-E098-3735CD0311CF}"/>
              </a:ext>
            </a:extLst>
          </p:cNvPr>
          <p:cNvSpPr>
            <a:spLocks noGrp="1"/>
          </p:cNvSpPr>
          <p:nvPr>
            <p:ph type="sldNum" sz="quarter" idx="11"/>
          </p:nvPr>
        </p:nvSpPr>
        <p:spPr/>
        <p:txBody>
          <a:bodyPr/>
          <a:lstStyle>
            <a:lvl1pPr>
              <a:defRPr/>
            </a:lvl1pPr>
          </a:lstStyle>
          <a:p>
            <a:pPr>
              <a:defRPr/>
            </a:pPr>
            <a:fld id="{17E86B18-5835-4479-A9B5-6BDB8B017D28}" type="slidenum">
              <a:rPr lang="en-AU" altLang="en-US"/>
              <a:pPr>
                <a:defRPr/>
              </a:pPr>
              <a:t>‹#›</a:t>
            </a:fld>
            <a:endParaRPr lang="en-AU" altLang="en-US"/>
          </a:p>
        </p:txBody>
      </p:sp>
    </p:spTree>
    <p:extLst>
      <p:ext uri="{BB962C8B-B14F-4D97-AF65-F5344CB8AC3E}">
        <p14:creationId xmlns:p14="http://schemas.microsoft.com/office/powerpoint/2010/main" val="1325883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760CEC6F-5C04-F898-CA14-24C5B0112E13}"/>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2DE8F37F-3620-C618-7AB8-F7D549E6DB86}"/>
              </a:ext>
            </a:extLst>
          </p:cNvPr>
          <p:cNvSpPr>
            <a:spLocks noGrp="1"/>
          </p:cNvSpPr>
          <p:nvPr>
            <p:ph type="sldNum" sz="quarter" idx="11"/>
          </p:nvPr>
        </p:nvSpPr>
        <p:spPr/>
        <p:txBody>
          <a:bodyPr/>
          <a:lstStyle>
            <a:lvl1pPr>
              <a:defRPr/>
            </a:lvl1pPr>
          </a:lstStyle>
          <a:p>
            <a:pPr>
              <a:defRPr/>
            </a:pPr>
            <a:fld id="{B518C40F-4FCC-4AFF-A86C-B96DA062AEA2}" type="slidenum">
              <a:rPr lang="en-AU" altLang="en-US"/>
              <a:pPr>
                <a:defRPr/>
              </a:pPr>
              <a:t>‹#›</a:t>
            </a:fld>
            <a:endParaRPr lang="en-AU" altLang="en-US"/>
          </a:p>
        </p:txBody>
      </p:sp>
    </p:spTree>
    <p:extLst>
      <p:ext uri="{BB962C8B-B14F-4D97-AF65-F5344CB8AC3E}">
        <p14:creationId xmlns:p14="http://schemas.microsoft.com/office/powerpoint/2010/main" val="1516621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6CBEE7BE-4EDD-3B0C-A621-0D14EB100365}"/>
              </a:ext>
            </a:extLst>
          </p:cNvPr>
          <p:cNvSpPr>
            <a:spLocks noGrp="1"/>
          </p:cNvSpPr>
          <p:nvPr>
            <p:ph type="ftr" sz="quarter" idx="10"/>
          </p:nvPr>
        </p:nvSpPr>
        <p:spPr>
          <a:xfrm>
            <a:off x="838200" y="6275388"/>
            <a:ext cx="6854825" cy="236537"/>
          </a:xfrm>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771F4F99-84EC-F892-0BCB-6D193789F4E9}"/>
              </a:ext>
            </a:extLst>
          </p:cNvPr>
          <p:cNvSpPr>
            <a:spLocks noGrp="1"/>
          </p:cNvSpPr>
          <p:nvPr>
            <p:ph type="sldNum" sz="quarter" idx="11"/>
          </p:nvPr>
        </p:nvSpPr>
        <p:spPr>
          <a:xfrm>
            <a:off x="7899400" y="6275388"/>
            <a:ext cx="2406650" cy="236537"/>
          </a:xfrm>
        </p:spPr>
        <p:txBody>
          <a:bodyPr/>
          <a:lstStyle>
            <a:lvl1pPr>
              <a:defRPr/>
            </a:lvl1pPr>
          </a:lstStyle>
          <a:p>
            <a:pPr>
              <a:defRPr/>
            </a:pPr>
            <a:fld id="{A0CBE679-98E8-440A-808A-49BE0FB27F84}" type="slidenum">
              <a:rPr lang="en-AU" altLang="en-US"/>
              <a:pPr>
                <a:defRPr/>
              </a:pPr>
              <a:t>‹#›</a:t>
            </a:fld>
            <a:endParaRPr lang="en-AU" altLang="en-US"/>
          </a:p>
        </p:txBody>
      </p:sp>
    </p:spTree>
    <p:extLst>
      <p:ext uri="{BB962C8B-B14F-4D97-AF65-F5344CB8AC3E}">
        <p14:creationId xmlns:p14="http://schemas.microsoft.com/office/powerpoint/2010/main" val="2489079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95F9D620-7F1E-6F0E-F31C-30ACC0919CFF}"/>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E1DEC565-0E02-000B-A6AA-D462020FDEA8}"/>
              </a:ext>
            </a:extLst>
          </p:cNvPr>
          <p:cNvSpPr>
            <a:spLocks noGrp="1"/>
          </p:cNvSpPr>
          <p:nvPr>
            <p:ph type="sldNum" sz="quarter" idx="11"/>
          </p:nvPr>
        </p:nvSpPr>
        <p:spPr/>
        <p:txBody>
          <a:bodyPr/>
          <a:lstStyle>
            <a:lvl1pPr>
              <a:defRPr/>
            </a:lvl1pPr>
          </a:lstStyle>
          <a:p>
            <a:pPr>
              <a:defRPr/>
            </a:pPr>
            <a:fld id="{AB1A3FE7-1B1E-4643-93A5-4711ADB21D10}" type="slidenum">
              <a:rPr lang="en-AU" altLang="en-US"/>
              <a:pPr>
                <a:defRPr/>
              </a:pPr>
              <a:t>‹#›</a:t>
            </a:fld>
            <a:endParaRPr lang="en-AU" altLang="en-US"/>
          </a:p>
        </p:txBody>
      </p:sp>
    </p:spTree>
    <p:extLst>
      <p:ext uri="{BB962C8B-B14F-4D97-AF65-F5344CB8AC3E}">
        <p14:creationId xmlns:p14="http://schemas.microsoft.com/office/powerpoint/2010/main" val="2395905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540094B9-A980-0DCA-0C9D-7312569ED841}"/>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A4AE14FB-865B-28F0-6560-685A1D76A17D}"/>
              </a:ext>
            </a:extLst>
          </p:cNvPr>
          <p:cNvSpPr>
            <a:spLocks noGrp="1"/>
          </p:cNvSpPr>
          <p:nvPr>
            <p:ph type="sldNum" sz="quarter" idx="11"/>
          </p:nvPr>
        </p:nvSpPr>
        <p:spPr/>
        <p:txBody>
          <a:bodyPr/>
          <a:lstStyle>
            <a:lvl1pPr>
              <a:defRPr/>
            </a:lvl1pPr>
          </a:lstStyle>
          <a:p>
            <a:pPr>
              <a:defRPr/>
            </a:pPr>
            <a:fld id="{80C6861F-6367-46FA-8F95-443315425D16}" type="slidenum">
              <a:rPr lang="en-AU" altLang="en-US"/>
              <a:pPr>
                <a:defRPr/>
              </a:pPr>
              <a:t>‹#›</a:t>
            </a:fld>
            <a:endParaRPr lang="en-AU" altLang="en-US"/>
          </a:p>
        </p:txBody>
      </p:sp>
    </p:spTree>
    <p:extLst>
      <p:ext uri="{BB962C8B-B14F-4D97-AF65-F5344CB8AC3E}">
        <p14:creationId xmlns:p14="http://schemas.microsoft.com/office/powerpoint/2010/main" val="1443697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24B378F5-7EE8-C7EB-4C3A-4FD9AF1190E6}"/>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3483A677-4412-50BC-E73D-7C99C3330CCD}"/>
              </a:ext>
            </a:extLst>
          </p:cNvPr>
          <p:cNvSpPr>
            <a:spLocks noGrp="1"/>
          </p:cNvSpPr>
          <p:nvPr>
            <p:ph type="sldNum" sz="quarter" idx="11"/>
          </p:nvPr>
        </p:nvSpPr>
        <p:spPr/>
        <p:txBody>
          <a:bodyPr/>
          <a:lstStyle>
            <a:lvl1pPr>
              <a:defRPr/>
            </a:lvl1pPr>
          </a:lstStyle>
          <a:p>
            <a:pPr>
              <a:defRPr/>
            </a:pPr>
            <a:fld id="{E8979563-BAC4-43CF-AF63-937BB8B82500}" type="slidenum">
              <a:rPr lang="en-AU" altLang="en-US"/>
              <a:pPr>
                <a:defRPr/>
              </a:pPr>
              <a:t>‹#›</a:t>
            </a:fld>
            <a:endParaRPr lang="en-AU" altLang="en-US"/>
          </a:p>
        </p:txBody>
      </p:sp>
    </p:spTree>
    <p:extLst>
      <p:ext uri="{BB962C8B-B14F-4D97-AF65-F5344CB8AC3E}">
        <p14:creationId xmlns:p14="http://schemas.microsoft.com/office/powerpoint/2010/main" val="1094213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59757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68256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DCF931C7-42C7-BDC5-EC63-1915EC9868EA}"/>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4EA1860C-2FED-8636-032D-BF325AAE46E5}"/>
              </a:ext>
            </a:extLst>
          </p:cNvPr>
          <p:cNvSpPr>
            <a:spLocks noGrp="1"/>
          </p:cNvSpPr>
          <p:nvPr>
            <p:ph type="sldNum" sz="quarter" idx="11"/>
          </p:nvPr>
        </p:nvSpPr>
        <p:spPr/>
        <p:txBody>
          <a:bodyPr/>
          <a:lstStyle>
            <a:lvl1pPr>
              <a:defRPr/>
            </a:lvl1pPr>
          </a:lstStyle>
          <a:p>
            <a:pPr>
              <a:defRPr/>
            </a:pPr>
            <a:fld id="{644CC99C-C983-48AF-AD54-7F0509E51DBE}" type="slidenum">
              <a:rPr lang="en-AU" altLang="en-US"/>
              <a:pPr>
                <a:defRPr/>
              </a:pPr>
              <a:t>‹#›</a:t>
            </a:fld>
            <a:endParaRPr lang="en-AU" altLang="en-US"/>
          </a:p>
        </p:txBody>
      </p:sp>
    </p:spTree>
    <p:extLst>
      <p:ext uri="{BB962C8B-B14F-4D97-AF65-F5344CB8AC3E}">
        <p14:creationId xmlns:p14="http://schemas.microsoft.com/office/powerpoint/2010/main" val="1291134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F606FAD8-D1B9-5229-DDCC-0C8E6DDAA573}"/>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2ADA78D5-7B59-50B3-2837-1CDEEF0D531E}"/>
              </a:ext>
            </a:extLst>
          </p:cNvPr>
          <p:cNvSpPr>
            <a:spLocks noGrp="1"/>
          </p:cNvSpPr>
          <p:nvPr>
            <p:ph type="sldNum" sz="quarter" idx="11"/>
          </p:nvPr>
        </p:nvSpPr>
        <p:spPr/>
        <p:txBody>
          <a:bodyPr/>
          <a:lstStyle>
            <a:lvl1pPr>
              <a:defRPr/>
            </a:lvl1pPr>
          </a:lstStyle>
          <a:p>
            <a:pPr>
              <a:defRPr/>
            </a:pPr>
            <a:fld id="{A843DBB5-839D-48CE-9D8E-10CB3AD09227}" type="slidenum">
              <a:rPr lang="en-AU" altLang="en-US"/>
              <a:pPr>
                <a:defRPr/>
              </a:pPr>
              <a:t>‹#›</a:t>
            </a:fld>
            <a:endParaRPr lang="en-AU" altLang="en-US"/>
          </a:p>
        </p:txBody>
      </p:sp>
    </p:spTree>
    <p:extLst>
      <p:ext uri="{BB962C8B-B14F-4D97-AF65-F5344CB8AC3E}">
        <p14:creationId xmlns:p14="http://schemas.microsoft.com/office/powerpoint/2010/main" val="4050299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754CBABF-95C0-1915-E22B-45B88D180C10}"/>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62750A77-D781-9F9D-9705-DC63190D83AD}"/>
              </a:ext>
            </a:extLst>
          </p:cNvPr>
          <p:cNvSpPr>
            <a:spLocks noGrp="1"/>
          </p:cNvSpPr>
          <p:nvPr>
            <p:ph type="sldNum" sz="quarter" idx="11"/>
          </p:nvPr>
        </p:nvSpPr>
        <p:spPr/>
        <p:txBody>
          <a:bodyPr/>
          <a:lstStyle>
            <a:lvl1pPr>
              <a:defRPr/>
            </a:lvl1pPr>
          </a:lstStyle>
          <a:p>
            <a:pPr>
              <a:defRPr/>
            </a:pPr>
            <a:fld id="{CFBE88EA-9044-4FE8-BC6D-5D56C618BD9B}" type="slidenum">
              <a:rPr lang="en-AU" altLang="en-US"/>
              <a:pPr>
                <a:defRPr/>
              </a:pPr>
              <a:t>‹#›</a:t>
            </a:fld>
            <a:endParaRPr lang="en-AU" altLang="en-US"/>
          </a:p>
        </p:txBody>
      </p:sp>
    </p:spTree>
    <p:extLst>
      <p:ext uri="{BB962C8B-B14F-4D97-AF65-F5344CB8AC3E}">
        <p14:creationId xmlns:p14="http://schemas.microsoft.com/office/powerpoint/2010/main" val="2905410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CB4F4C7-D8CE-1DC9-590E-0CBF91D7C509}"/>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3" name="Slide Number Placeholder 5">
            <a:extLst>
              <a:ext uri="{FF2B5EF4-FFF2-40B4-BE49-F238E27FC236}">
                <a16:creationId xmlns:a16="http://schemas.microsoft.com/office/drawing/2014/main" id="{A1796840-5347-5AC6-F572-7ED586FB4C83}"/>
              </a:ext>
            </a:extLst>
          </p:cNvPr>
          <p:cNvSpPr>
            <a:spLocks noGrp="1"/>
          </p:cNvSpPr>
          <p:nvPr>
            <p:ph type="sldNum" sz="quarter" idx="11"/>
          </p:nvPr>
        </p:nvSpPr>
        <p:spPr/>
        <p:txBody>
          <a:bodyPr/>
          <a:lstStyle>
            <a:lvl1pPr>
              <a:defRPr/>
            </a:lvl1pPr>
          </a:lstStyle>
          <a:p>
            <a:pPr>
              <a:defRPr/>
            </a:pPr>
            <a:fld id="{95013B9E-AA8D-4DF1-BF4B-4B18D887EDD5}" type="slidenum">
              <a:rPr lang="en-AU" altLang="en-US"/>
              <a:pPr>
                <a:defRPr/>
              </a:pPr>
              <a:t>‹#›</a:t>
            </a:fld>
            <a:endParaRPr lang="en-AU" altLang="en-US"/>
          </a:p>
        </p:txBody>
      </p:sp>
    </p:spTree>
    <p:extLst>
      <p:ext uri="{BB962C8B-B14F-4D97-AF65-F5344CB8AC3E}">
        <p14:creationId xmlns:p14="http://schemas.microsoft.com/office/powerpoint/2010/main" val="1484630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150E5123-AC7F-0EB3-3DD4-9F2765B2E974}"/>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0CB439D4-B446-E115-B5EB-42E2788C0D86}"/>
              </a:ext>
            </a:extLst>
          </p:cNvPr>
          <p:cNvSpPr>
            <a:spLocks noGrp="1"/>
          </p:cNvSpPr>
          <p:nvPr>
            <p:ph type="sldNum" sz="quarter" idx="11"/>
          </p:nvPr>
        </p:nvSpPr>
        <p:spPr/>
        <p:txBody>
          <a:bodyPr/>
          <a:lstStyle>
            <a:lvl1pPr>
              <a:defRPr/>
            </a:lvl1pPr>
          </a:lstStyle>
          <a:p>
            <a:pPr>
              <a:defRPr/>
            </a:pPr>
            <a:fld id="{9C9DB87B-244B-4F91-994C-EC601E1731CC}" type="slidenum">
              <a:rPr lang="en-AU" altLang="en-US"/>
              <a:pPr>
                <a:defRPr/>
              </a:pPr>
              <a:t>‹#›</a:t>
            </a:fld>
            <a:endParaRPr lang="en-AU" altLang="en-US"/>
          </a:p>
        </p:txBody>
      </p:sp>
    </p:spTree>
    <p:extLst>
      <p:ext uri="{BB962C8B-B14F-4D97-AF65-F5344CB8AC3E}">
        <p14:creationId xmlns:p14="http://schemas.microsoft.com/office/powerpoint/2010/main" val="881508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45D023FB-C35D-4CAC-EAB5-DFE68E51F13F}"/>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1D81AB48-65F5-84F7-FC83-74DD900D8521}"/>
              </a:ext>
            </a:extLst>
          </p:cNvPr>
          <p:cNvSpPr>
            <a:spLocks noGrp="1"/>
          </p:cNvSpPr>
          <p:nvPr>
            <p:ph type="sldNum" sz="quarter" idx="11"/>
          </p:nvPr>
        </p:nvSpPr>
        <p:spPr/>
        <p:txBody>
          <a:bodyPr/>
          <a:lstStyle>
            <a:lvl1pPr>
              <a:defRPr/>
            </a:lvl1pPr>
          </a:lstStyle>
          <a:p>
            <a:pPr>
              <a:defRPr/>
            </a:pPr>
            <a:fld id="{A91AE439-E5DE-426B-A786-C248ECB12936}" type="slidenum">
              <a:rPr lang="en-AU" altLang="en-US"/>
              <a:pPr>
                <a:defRPr/>
              </a:pPr>
              <a:t>‹#›</a:t>
            </a:fld>
            <a:endParaRPr lang="en-AU" altLang="en-US"/>
          </a:p>
        </p:txBody>
      </p:sp>
    </p:spTree>
    <p:extLst>
      <p:ext uri="{BB962C8B-B14F-4D97-AF65-F5344CB8AC3E}">
        <p14:creationId xmlns:p14="http://schemas.microsoft.com/office/powerpoint/2010/main" val="4139449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0FBCC49C-21A9-BC7E-76E5-627BE6C9C5D3}"/>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336223C9-F7C6-2CD9-9495-9299E3C85277}"/>
              </a:ext>
            </a:extLst>
          </p:cNvPr>
          <p:cNvSpPr>
            <a:spLocks noGrp="1"/>
          </p:cNvSpPr>
          <p:nvPr>
            <p:ph type="sldNum" sz="quarter" idx="11"/>
          </p:nvPr>
        </p:nvSpPr>
        <p:spPr/>
        <p:txBody>
          <a:bodyPr/>
          <a:lstStyle>
            <a:lvl1pPr>
              <a:defRPr/>
            </a:lvl1pPr>
          </a:lstStyle>
          <a:p>
            <a:pPr>
              <a:defRPr/>
            </a:pPr>
            <a:fld id="{8C700286-EE1F-4895-92A3-E1070E4E22DC}" type="slidenum">
              <a:rPr lang="en-AU" altLang="en-US"/>
              <a:pPr>
                <a:defRPr/>
              </a:pPr>
              <a:t>‹#›</a:t>
            </a:fld>
            <a:endParaRPr lang="en-AU" altLang="en-US"/>
          </a:p>
        </p:txBody>
      </p:sp>
    </p:spTree>
    <p:extLst>
      <p:ext uri="{BB962C8B-B14F-4D97-AF65-F5344CB8AC3E}">
        <p14:creationId xmlns:p14="http://schemas.microsoft.com/office/powerpoint/2010/main" val="2819748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B9AE84D1-045D-E66A-0F34-E7D83FF0C935}"/>
              </a:ext>
            </a:extLst>
          </p:cNvPr>
          <p:cNvSpPr>
            <a:spLocks noGrp="1"/>
          </p:cNvSpPr>
          <p:nvPr>
            <p:ph type="ftr" sz="quarter" idx="10"/>
          </p:nvPr>
        </p:nvSpPr>
        <p:spPr>
          <a:xfrm>
            <a:off x="838200" y="6461125"/>
            <a:ext cx="6854825" cy="236538"/>
          </a:xfrm>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8A127E89-33A8-5EF2-3A9F-92B187F58E7D}"/>
              </a:ext>
            </a:extLst>
          </p:cNvPr>
          <p:cNvSpPr>
            <a:spLocks noGrp="1"/>
          </p:cNvSpPr>
          <p:nvPr>
            <p:ph type="sldNum" sz="quarter" idx="11"/>
          </p:nvPr>
        </p:nvSpPr>
        <p:spPr>
          <a:xfrm>
            <a:off x="7899400" y="6461125"/>
            <a:ext cx="2406650" cy="236538"/>
          </a:xfrm>
        </p:spPr>
        <p:txBody>
          <a:bodyPr/>
          <a:lstStyle>
            <a:lvl1pPr>
              <a:defRPr/>
            </a:lvl1pPr>
          </a:lstStyle>
          <a:p>
            <a:pPr>
              <a:defRPr/>
            </a:pPr>
            <a:fld id="{5DD0F2DF-7E57-4C05-8A36-EB810733536A}" type="slidenum">
              <a:rPr lang="en-AU" altLang="en-US"/>
              <a:pPr>
                <a:defRPr/>
              </a:pPr>
              <a:t>‹#›</a:t>
            </a:fld>
            <a:endParaRPr lang="en-AU" altLang="en-US"/>
          </a:p>
        </p:txBody>
      </p:sp>
    </p:spTree>
    <p:extLst>
      <p:ext uri="{BB962C8B-B14F-4D97-AF65-F5344CB8AC3E}">
        <p14:creationId xmlns:p14="http://schemas.microsoft.com/office/powerpoint/2010/main" val="2011030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780D49A8-311B-80B2-C060-D4E4D26D01D6}"/>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E3C18FB0-7F0D-668D-8757-4AF63DDFFAB2}"/>
              </a:ext>
            </a:extLst>
          </p:cNvPr>
          <p:cNvSpPr>
            <a:spLocks noGrp="1"/>
          </p:cNvSpPr>
          <p:nvPr>
            <p:ph type="sldNum" sz="quarter" idx="11"/>
          </p:nvPr>
        </p:nvSpPr>
        <p:spPr/>
        <p:txBody>
          <a:bodyPr/>
          <a:lstStyle>
            <a:lvl1pPr>
              <a:defRPr/>
            </a:lvl1pPr>
          </a:lstStyle>
          <a:p>
            <a:pPr>
              <a:defRPr/>
            </a:pPr>
            <a:fld id="{AF7A2199-516D-4B78-B8A7-8065D1619F84}" type="slidenum">
              <a:rPr lang="en-AU" altLang="en-US"/>
              <a:pPr>
                <a:defRPr/>
              </a:pPr>
              <a:t>‹#›</a:t>
            </a:fld>
            <a:endParaRPr lang="en-AU" altLang="en-US"/>
          </a:p>
        </p:txBody>
      </p:sp>
    </p:spTree>
    <p:extLst>
      <p:ext uri="{BB962C8B-B14F-4D97-AF65-F5344CB8AC3E}">
        <p14:creationId xmlns:p14="http://schemas.microsoft.com/office/powerpoint/2010/main" val="343544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A17EC41C-D749-914C-23D6-B29D49967A0C}"/>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04969D9E-2741-F982-ABF1-13B64FFF39A5}"/>
              </a:ext>
            </a:extLst>
          </p:cNvPr>
          <p:cNvSpPr>
            <a:spLocks noGrp="1"/>
          </p:cNvSpPr>
          <p:nvPr>
            <p:ph type="sldNum" sz="quarter" idx="11"/>
          </p:nvPr>
        </p:nvSpPr>
        <p:spPr/>
        <p:txBody>
          <a:bodyPr/>
          <a:lstStyle>
            <a:lvl1pPr>
              <a:defRPr/>
            </a:lvl1pPr>
          </a:lstStyle>
          <a:p>
            <a:pPr>
              <a:defRPr/>
            </a:pPr>
            <a:fld id="{5D834F31-63CD-4BB0-9F9E-B240BA518BE4}" type="slidenum">
              <a:rPr lang="en-AU" altLang="en-US"/>
              <a:pPr>
                <a:defRPr/>
              </a:pPr>
              <a:t>‹#›</a:t>
            </a:fld>
            <a:endParaRPr lang="en-AU" altLang="en-US"/>
          </a:p>
        </p:txBody>
      </p:sp>
    </p:spTree>
    <p:extLst>
      <p:ext uri="{BB962C8B-B14F-4D97-AF65-F5344CB8AC3E}">
        <p14:creationId xmlns:p14="http://schemas.microsoft.com/office/powerpoint/2010/main" val="2745956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5EE1B7DF-52EC-832E-2536-31E325953818}"/>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E5AD6636-C7AE-B525-C90C-766EE8A2BAF8}"/>
              </a:ext>
            </a:extLst>
          </p:cNvPr>
          <p:cNvSpPr>
            <a:spLocks noGrp="1"/>
          </p:cNvSpPr>
          <p:nvPr>
            <p:ph type="sldNum" sz="quarter" idx="11"/>
          </p:nvPr>
        </p:nvSpPr>
        <p:spPr/>
        <p:txBody>
          <a:bodyPr/>
          <a:lstStyle>
            <a:lvl1pPr>
              <a:defRPr/>
            </a:lvl1pPr>
          </a:lstStyle>
          <a:p>
            <a:pPr>
              <a:defRPr/>
            </a:pPr>
            <a:fld id="{8BCAD3CB-A917-42DA-B109-8BB3138EC5A0}" type="slidenum">
              <a:rPr lang="en-AU" altLang="en-US"/>
              <a:pPr>
                <a:defRPr/>
              </a:pPr>
              <a:t>‹#›</a:t>
            </a:fld>
            <a:endParaRPr lang="en-AU" altLang="en-US"/>
          </a:p>
        </p:txBody>
      </p:sp>
    </p:spTree>
    <p:extLst>
      <p:ext uri="{BB962C8B-B14F-4D97-AF65-F5344CB8AC3E}">
        <p14:creationId xmlns:p14="http://schemas.microsoft.com/office/powerpoint/2010/main" val="1114716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4A27FFAA-64F7-277F-7B83-5BE7090AF8CA}"/>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E902982C-095B-5BAC-E10C-673B33D5BCB7}"/>
              </a:ext>
            </a:extLst>
          </p:cNvPr>
          <p:cNvSpPr>
            <a:spLocks noGrp="1"/>
          </p:cNvSpPr>
          <p:nvPr>
            <p:ph type="sldNum" sz="quarter" idx="11"/>
          </p:nvPr>
        </p:nvSpPr>
        <p:spPr/>
        <p:txBody>
          <a:bodyPr/>
          <a:lstStyle>
            <a:lvl1pPr>
              <a:defRPr/>
            </a:lvl1pPr>
          </a:lstStyle>
          <a:p>
            <a:pPr>
              <a:defRPr/>
            </a:pPr>
            <a:fld id="{375FEC68-CACC-4F48-B5F5-E7FC72DA771E}" type="slidenum">
              <a:rPr lang="en-AU" altLang="en-US"/>
              <a:pPr>
                <a:defRPr/>
              </a:pPr>
              <a:t>‹#›</a:t>
            </a:fld>
            <a:endParaRPr lang="en-AU" altLang="en-US"/>
          </a:p>
        </p:txBody>
      </p:sp>
    </p:spTree>
    <p:extLst>
      <p:ext uri="{BB962C8B-B14F-4D97-AF65-F5344CB8AC3E}">
        <p14:creationId xmlns:p14="http://schemas.microsoft.com/office/powerpoint/2010/main" val="1097337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31035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E0BA4C44-1D72-9EF0-920A-141DDAB72E99}"/>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BFFB6CA0-750C-A48C-3A32-B11A6F9C5079}"/>
              </a:ext>
            </a:extLst>
          </p:cNvPr>
          <p:cNvSpPr>
            <a:spLocks noGrp="1"/>
          </p:cNvSpPr>
          <p:nvPr>
            <p:ph type="sldNum" sz="quarter" idx="11"/>
          </p:nvPr>
        </p:nvSpPr>
        <p:spPr/>
        <p:txBody>
          <a:bodyPr/>
          <a:lstStyle>
            <a:lvl1pPr>
              <a:defRPr/>
            </a:lvl1pPr>
          </a:lstStyle>
          <a:p>
            <a:pPr>
              <a:defRPr/>
            </a:pPr>
            <a:fld id="{D38658D8-01DA-4081-BFE8-329E6740CCE9}" type="slidenum">
              <a:rPr lang="en-AU" altLang="en-US"/>
              <a:pPr>
                <a:defRPr/>
              </a:pPr>
              <a:t>‹#›</a:t>
            </a:fld>
            <a:endParaRPr lang="en-AU" altLang="en-US"/>
          </a:p>
        </p:txBody>
      </p:sp>
    </p:spTree>
    <p:extLst>
      <p:ext uri="{BB962C8B-B14F-4D97-AF65-F5344CB8AC3E}">
        <p14:creationId xmlns:p14="http://schemas.microsoft.com/office/powerpoint/2010/main" val="3919986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CAC84F12-50A4-CC0D-CF7D-580671AD5CDB}"/>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4830291F-7157-A766-F525-6AE68D6FE4AF}"/>
              </a:ext>
            </a:extLst>
          </p:cNvPr>
          <p:cNvSpPr>
            <a:spLocks noGrp="1"/>
          </p:cNvSpPr>
          <p:nvPr>
            <p:ph type="sldNum" sz="quarter" idx="11"/>
          </p:nvPr>
        </p:nvSpPr>
        <p:spPr/>
        <p:txBody>
          <a:bodyPr/>
          <a:lstStyle>
            <a:lvl1pPr>
              <a:defRPr/>
            </a:lvl1pPr>
          </a:lstStyle>
          <a:p>
            <a:pPr>
              <a:defRPr/>
            </a:pPr>
            <a:fld id="{E7606D8F-024E-44E9-9ACD-51965AA581F0}" type="slidenum">
              <a:rPr lang="en-AU" altLang="en-US"/>
              <a:pPr>
                <a:defRPr/>
              </a:pPr>
              <a:t>‹#›</a:t>
            </a:fld>
            <a:endParaRPr lang="en-AU" altLang="en-US"/>
          </a:p>
        </p:txBody>
      </p:sp>
    </p:spTree>
    <p:extLst>
      <p:ext uri="{BB962C8B-B14F-4D97-AF65-F5344CB8AC3E}">
        <p14:creationId xmlns:p14="http://schemas.microsoft.com/office/powerpoint/2010/main" val="4072582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3F76C19D-472A-1CDE-5C48-FFEB7A5FE93A}"/>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997E60AD-E4E0-6FF1-DC38-2B9E318732EF}"/>
              </a:ext>
            </a:extLst>
          </p:cNvPr>
          <p:cNvSpPr>
            <a:spLocks noGrp="1"/>
          </p:cNvSpPr>
          <p:nvPr>
            <p:ph type="sldNum" sz="quarter" idx="11"/>
          </p:nvPr>
        </p:nvSpPr>
        <p:spPr/>
        <p:txBody>
          <a:bodyPr/>
          <a:lstStyle>
            <a:lvl1pPr>
              <a:defRPr/>
            </a:lvl1pPr>
          </a:lstStyle>
          <a:p>
            <a:pPr>
              <a:defRPr/>
            </a:pPr>
            <a:fld id="{226E44CA-1C5E-4D0B-BF6D-7424DCC64712}" type="slidenum">
              <a:rPr lang="en-AU" altLang="en-US"/>
              <a:pPr>
                <a:defRPr/>
              </a:pPr>
              <a:t>‹#›</a:t>
            </a:fld>
            <a:endParaRPr lang="en-AU" altLang="en-US"/>
          </a:p>
        </p:txBody>
      </p:sp>
    </p:spTree>
    <p:extLst>
      <p:ext uri="{BB962C8B-B14F-4D97-AF65-F5344CB8AC3E}">
        <p14:creationId xmlns:p14="http://schemas.microsoft.com/office/powerpoint/2010/main" val="2844799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F100B4C-80BD-E6E7-336A-06E59F24C234}"/>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3" name="Slide Number Placeholder 5">
            <a:extLst>
              <a:ext uri="{FF2B5EF4-FFF2-40B4-BE49-F238E27FC236}">
                <a16:creationId xmlns:a16="http://schemas.microsoft.com/office/drawing/2014/main" id="{2CE1BDFC-C723-5E39-C4DA-072C495C6E7F}"/>
              </a:ext>
            </a:extLst>
          </p:cNvPr>
          <p:cNvSpPr>
            <a:spLocks noGrp="1"/>
          </p:cNvSpPr>
          <p:nvPr>
            <p:ph type="sldNum" sz="quarter" idx="11"/>
          </p:nvPr>
        </p:nvSpPr>
        <p:spPr/>
        <p:txBody>
          <a:bodyPr/>
          <a:lstStyle>
            <a:lvl1pPr>
              <a:defRPr/>
            </a:lvl1pPr>
          </a:lstStyle>
          <a:p>
            <a:pPr>
              <a:defRPr/>
            </a:pPr>
            <a:fld id="{EA8DE8CF-B7BE-4A23-84DB-7F3C36AB460E}" type="slidenum">
              <a:rPr lang="en-AU" altLang="en-US"/>
              <a:pPr>
                <a:defRPr/>
              </a:pPr>
              <a:t>‹#›</a:t>
            </a:fld>
            <a:endParaRPr lang="en-AU" altLang="en-US"/>
          </a:p>
        </p:txBody>
      </p:sp>
    </p:spTree>
    <p:extLst>
      <p:ext uri="{BB962C8B-B14F-4D97-AF65-F5344CB8AC3E}">
        <p14:creationId xmlns:p14="http://schemas.microsoft.com/office/powerpoint/2010/main" val="767822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F8A33B0E-4933-ADC6-5F32-C18BE75B2D89}"/>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B222456E-25C1-CE75-A2E5-3D61E028C6D3}"/>
              </a:ext>
            </a:extLst>
          </p:cNvPr>
          <p:cNvSpPr>
            <a:spLocks noGrp="1"/>
          </p:cNvSpPr>
          <p:nvPr>
            <p:ph type="sldNum" sz="quarter" idx="11"/>
          </p:nvPr>
        </p:nvSpPr>
        <p:spPr/>
        <p:txBody>
          <a:bodyPr/>
          <a:lstStyle>
            <a:lvl1pPr>
              <a:defRPr/>
            </a:lvl1pPr>
          </a:lstStyle>
          <a:p>
            <a:pPr>
              <a:defRPr/>
            </a:pPr>
            <a:fld id="{8B8016BD-11DC-40B9-AC11-BFEBA31540E1}" type="slidenum">
              <a:rPr lang="en-AU" altLang="en-US"/>
              <a:pPr>
                <a:defRPr/>
              </a:pPr>
              <a:t>‹#›</a:t>
            </a:fld>
            <a:endParaRPr lang="en-AU" altLang="en-US"/>
          </a:p>
        </p:txBody>
      </p:sp>
    </p:spTree>
    <p:extLst>
      <p:ext uri="{BB962C8B-B14F-4D97-AF65-F5344CB8AC3E}">
        <p14:creationId xmlns:p14="http://schemas.microsoft.com/office/powerpoint/2010/main" val="2645562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F0B6E46F-5128-9B55-FB71-4602DCFE9334}"/>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E307CEDE-4BFB-35C0-A98B-CF16574C4DA9}"/>
              </a:ext>
            </a:extLst>
          </p:cNvPr>
          <p:cNvSpPr>
            <a:spLocks noGrp="1"/>
          </p:cNvSpPr>
          <p:nvPr>
            <p:ph type="sldNum" sz="quarter" idx="11"/>
          </p:nvPr>
        </p:nvSpPr>
        <p:spPr/>
        <p:txBody>
          <a:bodyPr/>
          <a:lstStyle>
            <a:lvl1pPr>
              <a:defRPr/>
            </a:lvl1pPr>
          </a:lstStyle>
          <a:p>
            <a:pPr>
              <a:defRPr/>
            </a:pPr>
            <a:fld id="{E166B1C5-984C-4A70-9B6B-5AC5C4861D87}" type="slidenum">
              <a:rPr lang="en-AU" altLang="en-US"/>
              <a:pPr>
                <a:defRPr/>
              </a:pPr>
              <a:t>‹#›</a:t>
            </a:fld>
            <a:endParaRPr lang="en-AU" altLang="en-US"/>
          </a:p>
        </p:txBody>
      </p:sp>
    </p:spTree>
    <p:extLst>
      <p:ext uri="{BB962C8B-B14F-4D97-AF65-F5344CB8AC3E}">
        <p14:creationId xmlns:p14="http://schemas.microsoft.com/office/powerpoint/2010/main" val="3373480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0ED59AFC-3244-38EB-0D59-FA646226B227}"/>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FA0B5CD9-1F5E-2F69-BEB0-159C5510DA43}"/>
              </a:ext>
            </a:extLst>
          </p:cNvPr>
          <p:cNvSpPr>
            <a:spLocks noGrp="1"/>
          </p:cNvSpPr>
          <p:nvPr>
            <p:ph type="sldNum" sz="quarter" idx="11"/>
          </p:nvPr>
        </p:nvSpPr>
        <p:spPr/>
        <p:txBody>
          <a:bodyPr/>
          <a:lstStyle>
            <a:lvl1pPr>
              <a:defRPr/>
            </a:lvl1pPr>
          </a:lstStyle>
          <a:p>
            <a:pPr>
              <a:defRPr/>
            </a:pPr>
            <a:fld id="{9DC8E4F4-5672-4D18-B486-53632CE6442B}" type="slidenum">
              <a:rPr lang="en-AU" altLang="en-US"/>
              <a:pPr>
                <a:defRPr/>
              </a:pPr>
              <a:t>‹#›</a:t>
            </a:fld>
            <a:endParaRPr lang="en-AU" altLang="en-US"/>
          </a:p>
        </p:txBody>
      </p:sp>
    </p:spTree>
    <p:extLst>
      <p:ext uri="{BB962C8B-B14F-4D97-AF65-F5344CB8AC3E}">
        <p14:creationId xmlns:p14="http://schemas.microsoft.com/office/powerpoint/2010/main" val="27656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4B45C6D4-4A38-D580-CAF6-38A6E33BF814}"/>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C8B2D26D-2B0A-B873-B87D-59CF676E88B3}"/>
              </a:ext>
            </a:extLst>
          </p:cNvPr>
          <p:cNvSpPr>
            <a:spLocks noGrp="1"/>
          </p:cNvSpPr>
          <p:nvPr>
            <p:ph type="sldNum" sz="quarter" idx="11"/>
          </p:nvPr>
        </p:nvSpPr>
        <p:spPr/>
        <p:txBody>
          <a:bodyPr/>
          <a:lstStyle>
            <a:lvl1pPr>
              <a:defRPr/>
            </a:lvl1pPr>
          </a:lstStyle>
          <a:p>
            <a:pPr>
              <a:defRPr/>
            </a:pPr>
            <a:fld id="{0F4753C7-05C7-46FF-8453-DFDC43819469}" type="slidenum">
              <a:rPr lang="en-AU" altLang="en-US"/>
              <a:pPr>
                <a:defRPr/>
              </a:pPr>
              <a:t>‹#›</a:t>
            </a:fld>
            <a:endParaRPr lang="en-AU" altLang="en-US"/>
          </a:p>
        </p:txBody>
      </p:sp>
    </p:spTree>
    <p:extLst>
      <p:ext uri="{BB962C8B-B14F-4D97-AF65-F5344CB8AC3E}">
        <p14:creationId xmlns:p14="http://schemas.microsoft.com/office/powerpoint/2010/main" val="21876673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97B12AD-21BE-CB93-2DD7-625F9C5EE727}"/>
              </a:ext>
            </a:extLst>
          </p:cNvPr>
          <p:cNvSpPr>
            <a:spLocks noGrp="1"/>
          </p:cNvSpPr>
          <p:nvPr>
            <p:ph type="ftr" sz="quarter" idx="10"/>
          </p:nvPr>
        </p:nvSpPr>
        <p:spPr>
          <a:xfrm>
            <a:off x="838200" y="6484938"/>
            <a:ext cx="6854825" cy="236537"/>
          </a:xfrm>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5F1BE689-EE3E-40A3-CA1F-93DE14EE3277}"/>
              </a:ext>
            </a:extLst>
          </p:cNvPr>
          <p:cNvSpPr>
            <a:spLocks noGrp="1"/>
          </p:cNvSpPr>
          <p:nvPr>
            <p:ph type="sldNum" sz="quarter" idx="11"/>
          </p:nvPr>
        </p:nvSpPr>
        <p:spPr>
          <a:xfrm>
            <a:off x="7899400" y="6484938"/>
            <a:ext cx="2406650" cy="236537"/>
          </a:xfrm>
        </p:spPr>
        <p:txBody>
          <a:bodyPr/>
          <a:lstStyle>
            <a:lvl1pPr>
              <a:defRPr/>
            </a:lvl1pPr>
          </a:lstStyle>
          <a:p>
            <a:pPr>
              <a:defRPr/>
            </a:pPr>
            <a:fld id="{6C6F975D-1C7D-4297-B5C7-237EB8BB0504}" type="slidenum">
              <a:rPr lang="en-AU" altLang="en-US"/>
              <a:pPr>
                <a:defRPr/>
              </a:pPr>
              <a:t>‹#›</a:t>
            </a:fld>
            <a:endParaRPr lang="en-AU" altLang="en-US"/>
          </a:p>
        </p:txBody>
      </p:sp>
    </p:spTree>
    <p:extLst>
      <p:ext uri="{BB962C8B-B14F-4D97-AF65-F5344CB8AC3E}">
        <p14:creationId xmlns:p14="http://schemas.microsoft.com/office/powerpoint/2010/main" val="504153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0280CA9E-CF1C-9879-3BEE-92529C5879D9}"/>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010501C0-25DF-673B-C497-B3578AD41E53}"/>
              </a:ext>
            </a:extLst>
          </p:cNvPr>
          <p:cNvSpPr>
            <a:spLocks noGrp="1"/>
          </p:cNvSpPr>
          <p:nvPr>
            <p:ph type="sldNum" sz="quarter" idx="11"/>
          </p:nvPr>
        </p:nvSpPr>
        <p:spPr/>
        <p:txBody>
          <a:bodyPr/>
          <a:lstStyle>
            <a:lvl1pPr>
              <a:defRPr/>
            </a:lvl1pPr>
          </a:lstStyle>
          <a:p>
            <a:pPr>
              <a:defRPr/>
            </a:pPr>
            <a:fld id="{F8039373-DC9E-4140-BD74-79677DCC11F4}" type="slidenum">
              <a:rPr lang="en-AU" altLang="en-US"/>
              <a:pPr>
                <a:defRPr/>
              </a:pPr>
              <a:t>‹#›</a:t>
            </a:fld>
            <a:endParaRPr lang="en-AU" altLang="en-US"/>
          </a:p>
        </p:txBody>
      </p:sp>
    </p:spTree>
    <p:extLst>
      <p:ext uri="{BB962C8B-B14F-4D97-AF65-F5344CB8AC3E}">
        <p14:creationId xmlns:p14="http://schemas.microsoft.com/office/powerpoint/2010/main" val="329405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EE3D3099-7375-52E2-0937-DC48179D1594}"/>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08DDCD0A-7339-3B75-43FF-79731C537126}"/>
              </a:ext>
            </a:extLst>
          </p:cNvPr>
          <p:cNvSpPr>
            <a:spLocks noGrp="1"/>
          </p:cNvSpPr>
          <p:nvPr>
            <p:ph type="sldNum" sz="quarter" idx="11"/>
          </p:nvPr>
        </p:nvSpPr>
        <p:spPr/>
        <p:txBody>
          <a:bodyPr/>
          <a:lstStyle>
            <a:lvl1pPr>
              <a:defRPr/>
            </a:lvl1pPr>
          </a:lstStyle>
          <a:p>
            <a:pPr>
              <a:defRPr/>
            </a:pPr>
            <a:fld id="{A6236244-F2C7-4B34-912A-0A26187E9F6A}" type="slidenum">
              <a:rPr lang="en-AU" altLang="en-US"/>
              <a:pPr>
                <a:defRPr/>
              </a:pPr>
              <a:t>‹#›</a:t>
            </a:fld>
            <a:endParaRPr lang="en-AU" altLang="en-US"/>
          </a:p>
        </p:txBody>
      </p:sp>
    </p:spTree>
    <p:extLst>
      <p:ext uri="{BB962C8B-B14F-4D97-AF65-F5344CB8AC3E}">
        <p14:creationId xmlns:p14="http://schemas.microsoft.com/office/powerpoint/2010/main" val="2405684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F4C83681-44DD-7280-1397-7B4AC6879D7C}"/>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76F06013-064F-28EB-7596-EFE29333C8A7}"/>
              </a:ext>
            </a:extLst>
          </p:cNvPr>
          <p:cNvSpPr>
            <a:spLocks noGrp="1"/>
          </p:cNvSpPr>
          <p:nvPr>
            <p:ph type="sldNum" sz="quarter" idx="11"/>
          </p:nvPr>
        </p:nvSpPr>
        <p:spPr/>
        <p:txBody>
          <a:bodyPr/>
          <a:lstStyle>
            <a:lvl1pPr>
              <a:defRPr/>
            </a:lvl1pPr>
          </a:lstStyle>
          <a:p>
            <a:pPr>
              <a:defRPr/>
            </a:pPr>
            <a:fld id="{BCF85A96-F80E-4F0F-8C23-855F96EBF1F8}" type="slidenum">
              <a:rPr lang="en-AU" altLang="en-US"/>
              <a:pPr>
                <a:defRPr/>
              </a:pPr>
              <a:t>‹#›</a:t>
            </a:fld>
            <a:endParaRPr lang="en-AU" altLang="en-US"/>
          </a:p>
        </p:txBody>
      </p:sp>
    </p:spTree>
    <p:extLst>
      <p:ext uri="{BB962C8B-B14F-4D97-AF65-F5344CB8AC3E}">
        <p14:creationId xmlns:p14="http://schemas.microsoft.com/office/powerpoint/2010/main" val="595674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51611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DEE56C58-59BA-45AD-6710-CF9564430B3A}"/>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2D62D372-8764-2B01-EB7A-0AD2F88F5680}"/>
              </a:ext>
            </a:extLst>
          </p:cNvPr>
          <p:cNvSpPr>
            <a:spLocks noGrp="1"/>
          </p:cNvSpPr>
          <p:nvPr>
            <p:ph type="sldNum" sz="quarter" idx="11"/>
          </p:nvPr>
        </p:nvSpPr>
        <p:spPr/>
        <p:txBody>
          <a:bodyPr/>
          <a:lstStyle>
            <a:lvl1pPr>
              <a:defRPr/>
            </a:lvl1pPr>
          </a:lstStyle>
          <a:p>
            <a:pPr>
              <a:defRPr/>
            </a:pPr>
            <a:fld id="{233A942F-804F-45C7-9F63-98334BFD577C}" type="slidenum">
              <a:rPr lang="en-AU" altLang="en-US"/>
              <a:pPr>
                <a:defRPr/>
              </a:pPr>
              <a:t>‹#›</a:t>
            </a:fld>
            <a:endParaRPr lang="en-AU" altLang="en-US"/>
          </a:p>
        </p:txBody>
      </p:sp>
    </p:spTree>
    <p:extLst>
      <p:ext uri="{BB962C8B-B14F-4D97-AF65-F5344CB8AC3E}">
        <p14:creationId xmlns:p14="http://schemas.microsoft.com/office/powerpoint/2010/main" val="1610209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F8BF5A65-C9DE-5E83-1BE0-D435FCAC25B0}"/>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2FE503DB-A3E3-279E-D28A-E124142888E5}"/>
              </a:ext>
            </a:extLst>
          </p:cNvPr>
          <p:cNvSpPr>
            <a:spLocks noGrp="1"/>
          </p:cNvSpPr>
          <p:nvPr>
            <p:ph type="sldNum" sz="quarter" idx="11"/>
          </p:nvPr>
        </p:nvSpPr>
        <p:spPr/>
        <p:txBody>
          <a:bodyPr/>
          <a:lstStyle>
            <a:lvl1pPr>
              <a:defRPr/>
            </a:lvl1pPr>
          </a:lstStyle>
          <a:p>
            <a:pPr>
              <a:defRPr/>
            </a:pPr>
            <a:fld id="{66CB0D8B-D00B-4ECC-A8D3-334E6A4365DF}" type="slidenum">
              <a:rPr lang="en-AU" altLang="en-US"/>
              <a:pPr>
                <a:defRPr/>
              </a:pPr>
              <a:t>‹#›</a:t>
            </a:fld>
            <a:endParaRPr lang="en-AU" altLang="en-US"/>
          </a:p>
        </p:txBody>
      </p:sp>
    </p:spTree>
    <p:extLst>
      <p:ext uri="{BB962C8B-B14F-4D97-AF65-F5344CB8AC3E}">
        <p14:creationId xmlns:p14="http://schemas.microsoft.com/office/powerpoint/2010/main" val="2398751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58A9C128-B68F-5D39-75E2-0BDC1FAB6C63}"/>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3D308EFE-C940-2130-46FD-96D333AE5D46}"/>
              </a:ext>
            </a:extLst>
          </p:cNvPr>
          <p:cNvSpPr>
            <a:spLocks noGrp="1"/>
          </p:cNvSpPr>
          <p:nvPr>
            <p:ph type="sldNum" sz="quarter" idx="11"/>
          </p:nvPr>
        </p:nvSpPr>
        <p:spPr/>
        <p:txBody>
          <a:bodyPr/>
          <a:lstStyle>
            <a:lvl1pPr>
              <a:defRPr/>
            </a:lvl1pPr>
          </a:lstStyle>
          <a:p>
            <a:pPr>
              <a:defRPr/>
            </a:pPr>
            <a:fld id="{ACEEB8D0-E753-4489-BFF2-9280B7A36B3D}" type="slidenum">
              <a:rPr lang="en-AU" altLang="en-US"/>
              <a:pPr>
                <a:defRPr/>
              </a:pPr>
              <a:t>‹#›</a:t>
            </a:fld>
            <a:endParaRPr lang="en-AU" altLang="en-US"/>
          </a:p>
        </p:txBody>
      </p:sp>
    </p:spTree>
    <p:extLst>
      <p:ext uri="{BB962C8B-B14F-4D97-AF65-F5344CB8AC3E}">
        <p14:creationId xmlns:p14="http://schemas.microsoft.com/office/powerpoint/2010/main" val="1161654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1F3F4030-8999-1729-1E96-C8734134ED72}"/>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3" name="Slide Number Placeholder 5">
            <a:extLst>
              <a:ext uri="{FF2B5EF4-FFF2-40B4-BE49-F238E27FC236}">
                <a16:creationId xmlns:a16="http://schemas.microsoft.com/office/drawing/2014/main" id="{FC2A559A-860C-03EA-3E89-F3D348B5D83A}"/>
              </a:ext>
            </a:extLst>
          </p:cNvPr>
          <p:cNvSpPr>
            <a:spLocks noGrp="1"/>
          </p:cNvSpPr>
          <p:nvPr>
            <p:ph type="sldNum" sz="quarter" idx="11"/>
          </p:nvPr>
        </p:nvSpPr>
        <p:spPr/>
        <p:txBody>
          <a:bodyPr/>
          <a:lstStyle>
            <a:lvl1pPr>
              <a:defRPr/>
            </a:lvl1pPr>
          </a:lstStyle>
          <a:p>
            <a:pPr>
              <a:defRPr/>
            </a:pPr>
            <a:fld id="{8601F32D-1C82-4E2B-A3DE-1A3863E373B1}" type="slidenum">
              <a:rPr lang="en-AU" altLang="en-US"/>
              <a:pPr>
                <a:defRPr/>
              </a:pPr>
              <a:t>‹#›</a:t>
            </a:fld>
            <a:endParaRPr lang="en-AU" altLang="en-US"/>
          </a:p>
        </p:txBody>
      </p:sp>
    </p:spTree>
    <p:extLst>
      <p:ext uri="{BB962C8B-B14F-4D97-AF65-F5344CB8AC3E}">
        <p14:creationId xmlns:p14="http://schemas.microsoft.com/office/powerpoint/2010/main" val="3639413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2937A95B-7A2D-697C-13D3-2616F5C7B119}"/>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4FF63840-3D94-48B2-E0A1-BF6C7AFBF275}"/>
              </a:ext>
            </a:extLst>
          </p:cNvPr>
          <p:cNvSpPr>
            <a:spLocks noGrp="1"/>
          </p:cNvSpPr>
          <p:nvPr>
            <p:ph type="sldNum" sz="quarter" idx="11"/>
          </p:nvPr>
        </p:nvSpPr>
        <p:spPr/>
        <p:txBody>
          <a:bodyPr/>
          <a:lstStyle>
            <a:lvl1pPr>
              <a:defRPr/>
            </a:lvl1pPr>
          </a:lstStyle>
          <a:p>
            <a:pPr>
              <a:defRPr/>
            </a:pPr>
            <a:fld id="{CCA7D395-A8C5-4715-B34B-47689CEB283D}" type="slidenum">
              <a:rPr lang="en-AU" altLang="en-US"/>
              <a:pPr>
                <a:defRPr/>
              </a:pPr>
              <a:t>‹#›</a:t>
            </a:fld>
            <a:endParaRPr lang="en-AU" altLang="en-US"/>
          </a:p>
        </p:txBody>
      </p:sp>
    </p:spTree>
    <p:extLst>
      <p:ext uri="{BB962C8B-B14F-4D97-AF65-F5344CB8AC3E}">
        <p14:creationId xmlns:p14="http://schemas.microsoft.com/office/powerpoint/2010/main" val="129871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92296E1E-ED53-EA64-A382-E4FE14533C32}"/>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7406801E-CA78-FFAD-3365-625547714A70}"/>
              </a:ext>
            </a:extLst>
          </p:cNvPr>
          <p:cNvSpPr>
            <a:spLocks noGrp="1"/>
          </p:cNvSpPr>
          <p:nvPr>
            <p:ph type="sldNum" sz="quarter" idx="11"/>
          </p:nvPr>
        </p:nvSpPr>
        <p:spPr/>
        <p:txBody>
          <a:bodyPr/>
          <a:lstStyle>
            <a:lvl1pPr>
              <a:defRPr/>
            </a:lvl1pPr>
          </a:lstStyle>
          <a:p>
            <a:pPr>
              <a:defRPr/>
            </a:pPr>
            <a:fld id="{C4C527D1-A219-4ED2-A5FE-8036C7832E50}" type="slidenum">
              <a:rPr lang="en-AU" altLang="en-US"/>
              <a:pPr>
                <a:defRPr/>
              </a:pPr>
              <a:t>‹#›</a:t>
            </a:fld>
            <a:endParaRPr lang="en-AU" altLang="en-US"/>
          </a:p>
        </p:txBody>
      </p:sp>
    </p:spTree>
    <p:extLst>
      <p:ext uri="{BB962C8B-B14F-4D97-AF65-F5344CB8AC3E}">
        <p14:creationId xmlns:p14="http://schemas.microsoft.com/office/powerpoint/2010/main" val="33598300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E6D0B38E-5170-ECD5-7131-E6D273A529D6}"/>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ED284EF6-4F5E-BC0F-C616-0E95D1757006}"/>
              </a:ext>
            </a:extLst>
          </p:cNvPr>
          <p:cNvSpPr>
            <a:spLocks noGrp="1"/>
          </p:cNvSpPr>
          <p:nvPr>
            <p:ph type="sldNum" sz="quarter" idx="11"/>
          </p:nvPr>
        </p:nvSpPr>
        <p:spPr/>
        <p:txBody>
          <a:bodyPr/>
          <a:lstStyle>
            <a:lvl1pPr>
              <a:defRPr/>
            </a:lvl1pPr>
          </a:lstStyle>
          <a:p>
            <a:pPr>
              <a:defRPr/>
            </a:pPr>
            <a:fld id="{A1CE2073-0755-4847-A1DE-BFB1F9B8402D}" type="slidenum">
              <a:rPr lang="en-AU" altLang="en-US"/>
              <a:pPr>
                <a:defRPr/>
              </a:pPr>
              <a:t>‹#›</a:t>
            </a:fld>
            <a:endParaRPr lang="en-AU" altLang="en-US"/>
          </a:p>
        </p:txBody>
      </p:sp>
    </p:spTree>
    <p:extLst>
      <p:ext uri="{BB962C8B-B14F-4D97-AF65-F5344CB8AC3E}">
        <p14:creationId xmlns:p14="http://schemas.microsoft.com/office/powerpoint/2010/main" val="24269578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A389DFB2-997E-B2BF-FA94-7E287108189A}"/>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1D19FB3D-2BB6-F4D8-8061-058EDFB6BEE3}"/>
              </a:ext>
            </a:extLst>
          </p:cNvPr>
          <p:cNvSpPr>
            <a:spLocks noGrp="1"/>
          </p:cNvSpPr>
          <p:nvPr>
            <p:ph type="sldNum" sz="quarter" idx="11"/>
          </p:nvPr>
        </p:nvSpPr>
        <p:spPr/>
        <p:txBody>
          <a:bodyPr/>
          <a:lstStyle>
            <a:lvl1pPr>
              <a:defRPr/>
            </a:lvl1pPr>
          </a:lstStyle>
          <a:p>
            <a:pPr>
              <a:defRPr/>
            </a:pPr>
            <a:fld id="{480BF771-92C2-4B55-B826-B7EC585D2DB3}" type="slidenum">
              <a:rPr lang="en-AU" altLang="en-US"/>
              <a:pPr>
                <a:defRPr/>
              </a:pPr>
              <a:t>‹#›</a:t>
            </a:fld>
            <a:endParaRPr lang="en-AU" altLang="en-US"/>
          </a:p>
        </p:txBody>
      </p:sp>
    </p:spTree>
    <p:extLst>
      <p:ext uri="{BB962C8B-B14F-4D97-AF65-F5344CB8AC3E}">
        <p14:creationId xmlns:p14="http://schemas.microsoft.com/office/powerpoint/2010/main" val="798148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0444453-D57F-BEC1-BC27-26AD041C77D0}"/>
              </a:ext>
            </a:extLst>
          </p:cNvPr>
          <p:cNvSpPr>
            <a:spLocks noGrp="1"/>
          </p:cNvSpPr>
          <p:nvPr>
            <p:ph type="ftr" sz="quarter" idx="10"/>
          </p:nvPr>
        </p:nvSpPr>
        <p:spPr>
          <a:xfrm>
            <a:off x="838200" y="6484938"/>
            <a:ext cx="6854825" cy="236537"/>
          </a:xfrm>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C416E318-B4C6-C62C-6069-A65C973A9CB9}"/>
              </a:ext>
            </a:extLst>
          </p:cNvPr>
          <p:cNvSpPr>
            <a:spLocks noGrp="1"/>
          </p:cNvSpPr>
          <p:nvPr>
            <p:ph type="sldNum" sz="quarter" idx="11"/>
          </p:nvPr>
        </p:nvSpPr>
        <p:spPr>
          <a:xfrm>
            <a:off x="7899400" y="6484938"/>
            <a:ext cx="2406650" cy="236537"/>
          </a:xfrm>
        </p:spPr>
        <p:txBody>
          <a:bodyPr/>
          <a:lstStyle>
            <a:lvl1pPr>
              <a:defRPr/>
            </a:lvl1pPr>
          </a:lstStyle>
          <a:p>
            <a:pPr>
              <a:defRPr/>
            </a:pPr>
            <a:fld id="{C22E3B33-18CF-4495-9E17-9013209668BA}" type="slidenum">
              <a:rPr lang="en-AU" altLang="en-US"/>
              <a:pPr>
                <a:defRPr/>
              </a:pPr>
              <a:t>‹#›</a:t>
            </a:fld>
            <a:endParaRPr lang="en-AU" altLang="en-US"/>
          </a:p>
        </p:txBody>
      </p:sp>
    </p:spTree>
    <p:extLst>
      <p:ext uri="{BB962C8B-B14F-4D97-AF65-F5344CB8AC3E}">
        <p14:creationId xmlns:p14="http://schemas.microsoft.com/office/powerpoint/2010/main" val="3371865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ACEA3C19-8ACB-C73C-676B-FCDEACE252C3}"/>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DF2F69E7-F336-D881-1BFF-208EF66592A4}"/>
              </a:ext>
            </a:extLst>
          </p:cNvPr>
          <p:cNvSpPr>
            <a:spLocks noGrp="1"/>
          </p:cNvSpPr>
          <p:nvPr>
            <p:ph type="sldNum" sz="quarter" idx="11"/>
          </p:nvPr>
        </p:nvSpPr>
        <p:spPr/>
        <p:txBody>
          <a:bodyPr/>
          <a:lstStyle>
            <a:lvl1pPr>
              <a:defRPr/>
            </a:lvl1pPr>
          </a:lstStyle>
          <a:p>
            <a:pPr>
              <a:defRPr/>
            </a:pPr>
            <a:fld id="{77A7C8A9-411A-4A02-8875-8A298F3C57BF}" type="slidenum">
              <a:rPr lang="en-AU" altLang="en-US"/>
              <a:pPr>
                <a:defRPr/>
              </a:pPr>
              <a:t>‹#›</a:t>
            </a:fld>
            <a:endParaRPr lang="en-AU" altLang="en-US"/>
          </a:p>
        </p:txBody>
      </p:sp>
    </p:spTree>
    <p:extLst>
      <p:ext uri="{BB962C8B-B14F-4D97-AF65-F5344CB8AC3E}">
        <p14:creationId xmlns:p14="http://schemas.microsoft.com/office/powerpoint/2010/main" val="3791321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2521B2D-ACA5-0F74-C30A-AAC90BB5923F}"/>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23708D68-704F-CD5F-979E-4FAF907BD116}"/>
              </a:ext>
            </a:extLst>
          </p:cNvPr>
          <p:cNvSpPr>
            <a:spLocks noGrp="1"/>
          </p:cNvSpPr>
          <p:nvPr>
            <p:ph type="sldNum" sz="quarter" idx="11"/>
          </p:nvPr>
        </p:nvSpPr>
        <p:spPr/>
        <p:txBody>
          <a:bodyPr/>
          <a:lstStyle>
            <a:lvl1pPr>
              <a:defRPr/>
            </a:lvl1pPr>
          </a:lstStyle>
          <a:p>
            <a:pPr>
              <a:defRPr/>
            </a:pPr>
            <a:fld id="{8519D2FA-2775-4BCC-B142-0D6FAE6A190D}" type="slidenum">
              <a:rPr lang="en-AU" altLang="en-US"/>
              <a:pPr>
                <a:defRPr/>
              </a:pPr>
              <a:t>‹#›</a:t>
            </a:fld>
            <a:endParaRPr lang="en-AU" altLang="en-US"/>
          </a:p>
        </p:txBody>
      </p:sp>
    </p:spTree>
    <p:extLst>
      <p:ext uri="{BB962C8B-B14F-4D97-AF65-F5344CB8AC3E}">
        <p14:creationId xmlns:p14="http://schemas.microsoft.com/office/powerpoint/2010/main" val="1434691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1377C01F-C0CF-369B-2E8E-390DC1751557}"/>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C55165FA-7DEF-8820-BBC1-A5E030496F8A}"/>
              </a:ext>
            </a:extLst>
          </p:cNvPr>
          <p:cNvSpPr>
            <a:spLocks noGrp="1"/>
          </p:cNvSpPr>
          <p:nvPr>
            <p:ph type="sldNum" sz="quarter" idx="11"/>
          </p:nvPr>
        </p:nvSpPr>
        <p:spPr/>
        <p:txBody>
          <a:bodyPr/>
          <a:lstStyle>
            <a:lvl1pPr>
              <a:defRPr/>
            </a:lvl1pPr>
          </a:lstStyle>
          <a:p>
            <a:pPr>
              <a:defRPr/>
            </a:pPr>
            <a:fld id="{6D806A0C-9A81-4164-BBD9-108E0B441BDE}" type="slidenum">
              <a:rPr lang="en-AU" altLang="en-US"/>
              <a:pPr>
                <a:defRPr/>
              </a:pPr>
              <a:t>‹#›</a:t>
            </a:fld>
            <a:endParaRPr lang="en-AU" altLang="en-US"/>
          </a:p>
        </p:txBody>
      </p:sp>
    </p:spTree>
    <p:extLst>
      <p:ext uri="{BB962C8B-B14F-4D97-AF65-F5344CB8AC3E}">
        <p14:creationId xmlns:p14="http://schemas.microsoft.com/office/powerpoint/2010/main" val="16223473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05906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9CD1F29B-921D-98F9-E12B-A6D7172C6998}"/>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C440FFA2-D99B-54D2-A51E-1BF378479A83}"/>
              </a:ext>
            </a:extLst>
          </p:cNvPr>
          <p:cNvSpPr>
            <a:spLocks noGrp="1"/>
          </p:cNvSpPr>
          <p:nvPr>
            <p:ph type="sldNum" sz="quarter" idx="11"/>
          </p:nvPr>
        </p:nvSpPr>
        <p:spPr/>
        <p:txBody>
          <a:bodyPr/>
          <a:lstStyle>
            <a:lvl1pPr>
              <a:defRPr/>
            </a:lvl1pPr>
          </a:lstStyle>
          <a:p>
            <a:pPr>
              <a:defRPr/>
            </a:pPr>
            <a:fld id="{D9A4D1A7-7217-47BF-969F-900A37AB9311}" type="slidenum">
              <a:rPr lang="en-AU" altLang="en-US"/>
              <a:pPr>
                <a:defRPr/>
              </a:pPr>
              <a:t>‹#›</a:t>
            </a:fld>
            <a:endParaRPr lang="en-AU" altLang="en-US"/>
          </a:p>
        </p:txBody>
      </p:sp>
    </p:spTree>
    <p:extLst>
      <p:ext uri="{BB962C8B-B14F-4D97-AF65-F5344CB8AC3E}">
        <p14:creationId xmlns:p14="http://schemas.microsoft.com/office/powerpoint/2010/main" val="494194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0AAA0B51-06A6-EA38-EDE0-5335B0BAEDDB}"/>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47E255E6-FEB9-CCFF-4B44-BED93CF0F707}"/>
              </a:ext>
            </a:extLst>
          </p:cNvPr>
          <p:cNvSpPr>
            <a:spLocks noGrp="1"/>
          </p:cNvSpPr>
          <p:nvPr>
            <p:ph type="sldNum" sz="quarter" idx="11"/>
          </p:nvPr>
        </p:nvSpPr>
        <p:spPr/>
        <p:txBody>
          <a:bodyPr/>
          <a:lstStyle>
            <a:lvl1pPr>
              <a:defRPr/>
            </a:lvl1pPr>
          </a:lstStyle>
          <a:p>
            <a:pPr>
              <a:defRPr/>
            </a:pPr>
            <a:fld id="{ED596B2F-C324-4733-AADF-589841D96290}" type="slidenum">
              <a:rPr lang="en-AU" altLang="en-US"/>
              <a:pPr>
                <a:defRPr/>
              </a:pPr>
              <a:t>‹#›</a:t>
            </a:fld>
            <a:endParaRPr lang="en-AU" altLang="en-US"/>
          </a:p>
        </p:txBody>
      </p:sp>
    </p:spTree>
    <p:extLst>
      <p:ext uri="{BB962C8B-B14F-4D97-AF65-F5344CB8AC3E}">
        <p14:creationId xmlns:p14="http://schemas.microsoft.com/office/powerpoint/2010/main" val="3304056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3AAAAD07-19C6-59EB-5000-EE33F0B1CA22}"/>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6C3FE920-FAAE-E769-B9FB-AC13EC9C36C4}"/>
              </a:ext>
            </a:extLst>
          </p:cNvPr>
          <p:cNvSpPr>
            <a:spLocks noGrp="1"/>
          </p:cNvSpPr>
          <p:nvPr>
            <p:ph type="sldNum" sz="quarter" idx="11"/>
          </p:nvPr>
        </p:nvSpPr>
        <p:spPr/>
        <p:txBody>
          <a:bodyPr/>
          <a:lstStyle>
            <a:lvl1pPr>
              <a:defRPr/>
            </a:lvl1pPr>
          </a:lstStyle>
          <a:p>
            <a:pPr>
              <a:defRPr/>
            </a:pPr>
            <a:fld id="{7222D752-311C-4718-A809-99DC7CB85D62}" type="slidenum">
              <a:rPr lang="en-AU" altLang="en-US"/>
              <a:pPr>
                <a:defRPr/>
              </a:pPr>
              <a:t>‹#›</a:t>
            </a:fld>
            <a:endParaRPr lang="en-AU" altLang="en-US"/>
          </a:p>
        </p:txBody>
      </p:sp>
    </p:spTree>
    <p:extLst>
      <p:ext uri="{BB962C8B-B14F-4D97-AF65-F5344CB8AC3E}">
        <p14:creationId xmlns:p14="http://schemas.microsoft.com/office/powerpoint/2010/main" val="272332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0E3F92C-90CC-1371-CEE4-7774ABDAE4E8}"/>
              </a:ext>
            </a:extLst>
          </p:cNvPr>
          <p:cNvSpPr>
            <a:spLocks noGrp="1"/>
          </p:cNvSpPr>
          <p:nvPr>
            <p:ph type="ftr" sz="quarter" idx="10"/>
          </p:nvPr>
        </p:nvSpPr>
        <p:spPr/>
        <p:txBody>
          <a:bodyPr/>
          <a:lstStyle>
            <a:lvl1pPr>
              <a:defRPr>
                <a:latin typeface="+mn-lt"/>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a:t>
            </a:r>
            <a:endParaRPr lang="en-US" altLang="en-US" dirty="0">
              <a:solidFill>
                <a:schemeClr val="tx1"/>
              </a:solidFill>
              <a:cs typeface="Arial" panose="020B0604020202020204" pitchFamily="34" charset="0"/>
            </a:endParaRPr>
          </a:p>
        </p:txBody>
      </p:sp>
      <p:sp>
        <p:nvSpPr>
          <p:cNvPr id="3" name="Slide Number Placeholder 5">
            <a:extLst>
              <a:ext uri="{FF2B5EF4-FFF2-40B4-BE49-F238E27FC236}">
                <a16:creationId xmlns:a16="http://schemas.microsoft.com/office/drawing/2014/main" id="{FDFD925C-CC8B-D4E7-E9C9-5EFD68468D0A}"/>
              </a:ext>
            </a:extLst>
          </p:cNvPr>
          <p:cNvSpPr>
            <a:spLocks noGrp="1"/>
          </p:cNvSpPr>
          <p:nvPr>
            <p:ph type="sldNum" sz="quarter" idx="11"/>
          </p:nvPr>
        </p:nvSpPr>
        <p:spPr/>
        <p:txBody>
          <a:bodyPr/>
          <a:lstStyle>
            <a:lvl1pPr>
              <a:defRPr/>
            </a:lvl1pPr>
          </a:lstStyle>
          <a:p>
            <a:pPr>
              <a:defRPr/>
            </a:pPr>
            <a:fld id="{D792F3CA-451B-4D05-9488-E945476C0D9B}" type="slidenum">
              <a:rPr lang="en-AU" altLang="en-US"/>
              <a:pPr>
                <a:defRPr/>
              </a:pPr>
              <a:t>‹#›</a:t>
            </a:fld>
            <a:endParaRPr lang="en-AU" altLang="en-US"/>
          </a:p>
        </p:txBody>
      </p:sp>
    </p:spTree>
    <p:extLst>
      <p:ext uri="{BB962C8B-B14F-4D97-AF65-F5344CB8AC3E}">
        <p14:creationId xmlns:p14="http://schemas.microsoft.com/office/powerpoint/2010/main" val="35273425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132CC63-816B-985A-3CA7-FD748E53E1F7}"/>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3" name="Slide Number Placeholder 5">
            <a:extLst>
              <a:ext uri="{FF2B5EF4-FFF2-40B4-BE49-F238E27FC236}">
                <a16:creationId xmlns:a16="http://schemas.microsoft.com/office/drawing/2014/main" id="{78DE92BE-0185-C397-D4F2-81B8ECE23E73}"/>
              </a:ext>
            </a:extLst>
          </p:cNvPr>
          <p:cNvSpPr>
            <a:spLocks noGrp="1"/>
          </p:cNvSpPr>
          <p:nvPr>
            <p:ph type="sldNum" sz="quarter" idx="11"/>
          </p:nvPr>
        </p:nvSpPr>
        <p:spPr/>
        <p:txBody>
          <a:bodyPr/>
          <a:lstStyle>
            <a:lvl1pPr>
              <a:defRPr/>
            </a:lvl1pPr>
          </a:lstStyle>
          <a:p>
            <a:pPr>
              <a:defRPr/>
            </a:pPr>
            <a:fld id="{8CEE0F26-61A1-40B5-8AAE-A66DC345B3A0}" type="slidenum">
              <a:rPr lang="en-AU" altLang="en-US"/>
              <a:pPr>
                <a:defRPr/>
              </a:pPr>
              <a:t>‹#›</a:t>
            </a:fld>
            <a:endParaRPr lang="en-AU" altLang="en-US"/>
          </a:p>
        </p:txBody>
      </p:sp>
    </p:spTree>
    <p:extLst>
      <p:ext uri="{BB962C8B-B14F-4D97-AF65-F5344CB8AC3E}">
        <p14:creationId xmlns:p14="http://schemas.microsoft.com/office/powerpoint/2010/main" val="4047373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2CC177EC-627C-F808-62A7-90CA0B133535}"/>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3F379153-37FD-E26A-F97F-4B445265C168}"/>
              </a:ext>
            </a:extLst>
          </p:cNvPr>
          <p:cNvSpPr>
            <a:spLocks noGrp="1"/>
          </p:cNvSpPr>
          <p:nvPr>
            <p:ph type="sldNum" sz="quarter" idx="11"/>
          </p:nvPr>
        </p:nvSpPr>
        <p:spPr/>
        <p:txBody>
          <a:bodyPr/>
          <a:lstStyle>
            <a:lvl1pPr>
              <a:defRPr/>
            </a:lvl1pPr>
          </a:lstStyle>
          <a:p>
            <a:pPr>
              <a:defRPr/>
            </a:pPr>
            <a:fld id="{85791578-3BFA-409D-82D7-7C18F4B3E5A7}" type="slidenum">
              <a:rPr lang="en-AU" altLang="en-US"/>
              <a:pPr>
                <a:defRPr/>
              </a:pPr>
              <a:t>‹#›</a:t>
            </a:fld>
            <a:endParaRPr lang="en-AU" altLang="en-US"/>
          </a:p>
        </p:txBody>
      </p:sp>
    </p:spTree>
    <p:extLst>
      <p:ext uri="{BB962C8B-B14F-4D97-AF65-F5344CB8AC3E}">
        <p14:creationId xmlns:p14="http://schemas.microsoft.com/office/powerpoint/2010/main" val="40473575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36802F19-11B6-1C8C-F77B-B5DDEDA5A208}"/>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B826A083-1F86-9961-465C-9EAF8FE0ECC4}"/>
              </a:ext>
            </a:extLst>
          </p:cNvPr>
          <p:cNvSpPr>
            <a:spLocks noGrp="1"/>
          </p:cNvSpPr>
          <p:nvPr>
            <p:ph type="sldNum" sz="quarter" idx="11"/>
          </p:nvPr>
        </p:nvSpPr>
        <p:spPr/>
        <p:txBody>
          <a:bodyPr/>
          <a:lstStyle>
            <a:lvl1pPr>
              <a:defRPr/>
            </a:lvl1pPr>
          </a:lstStyle>
          <a:p>
            <a:pPr>
              <a:defRPr/>
            </a:pPr>
            <a:fld id="{41482438-C6AA-435A-A5F7-935379DA2A91}" type="slidenum">
              <a:rPr lang="en-AU" altLang="en-US"/>
              <a:pPr>
                <a:defRPr/>
              </a:pPr>
              <a:t>‹#›</a:t>
            </a:fld>
            <a:endParaRPr lang="en-AU" altLang="en-US"/>
          </a:p>
        </p:txBody>
      </p:sp>
    </p:spTree>
    <p:extLst>
      <p:ext uri="{BB962C8B-B14F-4D97-AF65-F5344CB8AC3E}">
        <p14:creationId xmlns:p14="http://schemas.microsoft.com/office/powerpoint/2010/main" val="733032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7E4DD5D1-655B-A412-1FA4-956A4EFD92A2}"/>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AD708EDE-A39F-BFEC-ED32-60E5B0E0BA6D}"/>
              </a:ext>
            </a:extLst>
          </p:cNvPr>
          <p:cNvSpPr>
            <a:spLocks noGrp="1"/>
          </p:cNvSpPr>
          <p:nvPr>
            <p:ph type="sldNum" sz="quarter" idx="11"/>
          </p:nvPr>
        </p:nvSpPr>
        <p:spPr/>
        <p:txBody>
          <a:bodyPr/>
          <a:lstStyle>
            <a:lvl1pPr>
              <a:defRPr/>
            </a:lvl1pPr>
          </a:lstStyle>
          <a:p>
            <a:pPr>
              <a:defRPr/>
            </a:pPr>
            <a:fld id="{5E086880-0336-4114-8A0E-822D73BEC727}" type="slidenum">
              <a:rPr lang="en-AU" altLang="en-US"/>
              <a:pPr>
                <a:defRPr/>
              </a:pPr>
              <a:t>‹#›</a:t>
            </a:fld>
            <a:endParaRPr lang="en-AU" altLang="en-US"/>
          </a:p>
        </p:txBody>
      </p:sp>
    </p:spTree>
    <p:extLst>
      <p:ext uri="{BB962C8B-B14F-4D97-AF65-F5344CB8AC3E}">
        <p14:creationId xmlns:p14="http://schemas.microsoft.com/office/powerpoint/2010/main" val="33535733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DB3EA660-CC1C-F30A-4BFF-B9CDBC737FDB}"/>
              </a:ext>
            </a:extLst>
          </p:cNvPr>
          <p:cNvSpPr>
            <a:spLocks noGrp="1"/>
          </p:cNvSpPr>
          <p:nvPr>
            <p:ph type="ftr" sz="quarter" idx="10"/>
          </p:nvPr>
        </p:nvSpPr>
        <p:spPr>
          <a:xfrm>
            <a:off x="838200" y="6275388"/>
            <a:ext cx="6854825" cy="236537"/>
          </a:xfrm>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8E306CA3-CC28-22EB-B79C-BBEFC3231345}"/>
              </a:ext>
            </a:extLst>
          </p:cNvPr>
          <p:cNvSpPr>
            <a:spLocks noGrp="1"/>
          </p:cNvSpPr>
          <p:nvPr>
            <p:ph type="sldNum" sz="quarter" idx="11"/>
          </p:nvPr>
        </p:nvSpPr>
        <p:spPr>
          <a:xfrm>
            <a:off x="7899400" y="6275388"/>
            <a:ext cx="2406650" cy="236537"/>
          </a:xfrm>
        </p:spPr>
        <p:txBody>
          <a:bodyPr/>
          <a:lstStyle>
            <a:lvl1pPr>
              <a:defRPr/>
            </a:lvl1pPr>
          </a:lstStyle>
          <a:p>
            <a:pPr>
              <a:defRPr/>
            </a:pPr>
            <a:fld id="{8DD93084-53EE-4DD2-910C-A5C2B108F1BA}" type="slidenum">
              <a:rPr lang="en-AU" altLang="en-US"/>
              <a:pPr>
                <a:defRPr/>
              </a:pPr>
              <a:t>‹#›</a:t>
            </a:fld>
            <a:endParaRPr lang="en-AU" altLang="en-US"/>
          </a:p>
        </p:txBody>
      </p:sp>
    </p:spTree>
    <p:extLst>
      <p:ext uri="{BB962C8B-B14F-4D97-AF65-F5344CB8AC3E}">
        <p14:creationId xmlns:p14="http://schemas.microsoft.com/office/powerpoint/2010/main" val="1070169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71C1203F-F38C-7213-CDBF-1E33C3CAB1A1}"/>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17E52515-783A-60A1-AC69-40C9D28EDC9B}"/>
              </a:ext>
            </a:extLst>
          </p:cNvPr>
          <p:cNvSpPr>
            <a:spLocks noGrp="1"/>
          </p:cNvSpPr>
          <p:nvPr>
            <p:ph type="sldNum" sz="quarter" idx="11"/>
          </p:nvPr>
        </p:nvSpPr>
        <p:spPr/>
        <p:txBody>
          <a:bodyPr/>
          <a:lstStyle>
            <a:lvl1pPr>
              <a:defRPr/>
            </a:lvl1pPr>
          </a:lstStyle>
          <a:p>
            <a:pPr>
              <a:defRPr/>
            </a:pPr>
            <a:fld id="{FDFBAD88-BE51-4D38-9030-A5048BD821E0}" type="slidenum">
              <a:rPr lang="en-AU" altLang="en-US"/>
              <a:pPr>
                <a:defRPr/>
              </a:pPr>
              <a:t>‹#›</a:t>
            </a:fld>
            <a:endParaRPr lang="en-AU" altLang="en-US"/>
          </a:p>
        </p:txBody>
      </p:sp>
    </p:spTree>
    <p:extLst>
      <p:ext uri="{BB962C8B-B14F-4D97-AF65-F5344CB8AC3E}">
        <p14:creationId xmlns:p14="http://schemas.microsoft.com/office/powerpoint/2010/main" val="31604298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522CAA0B-FC1B-BB22-0C65-06E4DAD268E9}"/>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6744EBE1-FDC4-28CE-5992-FF892E368912}"/>
              </a:ext>
            </a:extLst>
          </p:cNvPr>
          <p:cNvSpPr>
            <a:spLocks noGrp="1"/>
          </p:cNvSpPr>
          <p:nvPr>
            <p:ph type="sldNum" sz="quarter" idx="11"/>
          </p:nvPr>
        </p:nvSpPr>
        <p:spPr/>
        <p:txBody>
          <a:bodyPr/>
          <a:lstStyle>
            <a:lvl1pPr>
              <a:defRPr/>
            </a:lvl1pPr>
          </a:lstStyle>
          <a:p>
            <a:pPr>
              <a:defRPr/>
            </a:pPr>
            <a:fld id="{3BD15210-6865-4F66-8164-C0556A8C2866}" type="slidenum">
              <a:rPr lang="en-AU" altLang="en-US"/>
              <a:pPr>
                <a:defRPr/>
              </a:pPr>
              <a:t>‹#›</a:t>
            </a:fld>
            <a:endParaRPr lang="en-AU" altLang="en-US"/>
          </a:p>
        </p:txBody>
      </p:sp>
    </p:spTree>
    <p:extLst>
      <p:ext uri="{BB962C8B-B14F-4D97-AF65-F5344CB8AC3E}">
        <p14:creationId xmlns:p14="http://schemas.microsoft.com/office/powerpoint/2010/main" val="23155039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0AC59D59-D4E3-5C3D-2B07-EF05E9A1153B}"/>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5" name="Slide Number Placeholder 5">
            <a:extLst>
              <a:ext uri="{FF2B5EF4-FFF2-40B4-BE49-F238E27FC236}">
                <a16:creationId xmlns:a16="http://schemas.microsoft.com/office/drawing/2014/main" id="{C89F8B6D-801C-EAF4-CC35-2D8217664DA4}"/>
              </a:ext>
            </a:extLst>
          </p:cNvPr>
          <p:cNvSpPr>
            <a:spLocks noGrp="1"/>
          </p:cNvSpPr>
          <p:nvPr>
            <p:ph type="sldNum" sz="quarter" idx="11"/>
          </p:nvPr>
        </p:nvSpPr>
        <p:spPr/>
        <p:txBody>
          <a:bodyPr/>
          <a:lstStyle>
            <a:lvl1pPr>
              <a:defRPr/>
            </a:lvl1pPr>
          </a:lstStyle>
          <a:p>
            <a:pPr>
              <a:defRPr/>
            </a:pPr>
            <a:fld id="{408DB2E2-8C70-4A36-A6FE-DBB1E9CE1F68}" type="slidenum">
              <a:rPr lang="en-AU" altLang="en-US"/>
              <a:pPr>
                <a:defRPr/>
              </a:pPr>
              <a:t>‹#›</a:t>
            </a:fld>
            <a:endParaRPr lang="en-AU" altLang="en-US"/>
          </a:p>
        </p:txBody>
      </p:sp>
    </p:spTree>
    <p:extLst>
      <p:ext uri="{BB962C8B-B14F-4D97-AF65-F5344CB8AC3E}">
        <p14:creationId xmlns:p14="http://schemas.microsoft.com/office/powerpoint/2010/main" val="2568395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63806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A17EC41C-D749-914C-23D6-B29D49967A0C}"/>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6" name="Slide Number Placeholder 5">
            <a:extLst>
              <a:ext uri="{FF2B5EF4-FFF2-40B4-BE49-F238E27FC236}">
                <a16:creationId xmlns:a16="http://schemas.microsoft.com/office/drawing/2014/main" id="{04969D9E-2741-F982-ABF1-13B64FFF39A5}"/>
              </a:ext>
            </a:extLst>
          </p:cNvPr>
          <p:cNvSpPr>
            <a:spLocks noGrp="1"/>
          </p:cNvSpPr>
          <p:nvPr>
            <p:ph type="sldNum" sz="quarter" idx="11"/>
          </p:nvPr>
        </p:nvSpPr>
        <p:spPr/>
        <p:txBody>
          <a:bodyPr/>
          <a:lstStyle>
            <a:lvl1pPr>
              <a:defRPr/>
            </a:lvl1pPr>
          </a:lstStyle>
          <a:p>
            <a:pPr>
              <a:defRPr/>
            </a:pPr>
            <a:fld id="{5D834F31-63CD-4BB0-9F9E-B240BA518BE4}" type="slidenum">
              <a:rPr lang="en-AU" altLang="en-US"/>
              <a:pPr>
                <a:defRPr/>
              </a:pPr>
              <a:t>‹#›</a:t>
            </a:fld>
            <a:endParaRPr lang="en-AU" altLang="en-US"/>
          </a:p>
        </p:txBody>
      </p:sp>
    </p:spTree>
    <p:extLst>
      <p:ext uri="{BB962C8B-B14F-4D97-AF65-F5344CB8AC3E}">
        <p14:creationId xmlns:p14="http://schemas.microsoft.com/office/powerpoint/2010/main" val="154509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5530ED0C-9A6B-432E-934D-C9331E8B9A9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a:t>
            </a:r>
            <a:endParaRPr lang="en-US" altLang="en-US" dirty="0">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0E2C7F92-7DFE-B64E-4ACC-7AE81326424C}"/>
              </a:ext>
            </a:extLst>
          </p:cNvPr>
          <p:cNvSpPr>
            <a:spLocks noGrp="1"/>
          </p:cNvSpPr>
          <p:nvPr>
            <p:ph type="sldNum" sz="quarter" idx="11"/>
          </p:nvPr>
        </p:nvSpPr>
        <p:spPr/>
        <p:txBody>
          <a:bodyPr/>
          <a:lstStyle>
            <a:lvl1pPr>
              <a:defRPr/>
            </a:lvl1pPr>
          </a:lstStyle>
          <a:p>
            <a:pPr>
              <a:defRPr/>
            </a:pPr>
            <a:fld id="{511E3F05-CEF4-4D87-B638-1AE1855C9A6B}" type="slidenum">
              <a:rPr lang="en-AU" altLang="en-US"/>
              <a:pPr>
                <a:defRPr/>
              </a:pPr>
              <a:t>‹#›</a:t>
            </a:fld>
            <a:endParaRPr lang="en-AU" altLang="en-US"/>
          </a:p>
        </p:txBody>
      </p:sp>
    </p:spTree>
    <p:extLst>
      <p:ext uri="{BB962C8B-B14F-4D97-AF65-F5344CB8AC3E}">
        <p14:creationId xmlns:p14="http://schemas.microsoft.com/office/powerpoint/2010/main" val="430846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4B45C6D4-4A38-D580-CAF6-38A6E33BF814}"/>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8" name="Slide Number Placeholder 5">
            <a:extLst>
              <a:ext uri="{FF2B5EF4-FFF2-40B4-BE49-F238E27FC236}">
                <a16:creationId xmlns:a16="http://schemas.microsoft.com/office/drawing/2014/main" id="{C8B2D26D-2B0A-B873-B87D-59CF676E88B3}"/>
              </a:ext>
            </a:extLst>
          </p:cNvPr>
          <p:cNvSpPr>
            <a:spLocks noGrp="1"/>
          </p:cNvSpPr>
          <p:nvPr>
            <p:ph type="sldNum" sz="quarter" idx="11"/>
          </p:nvPr>
        </p:nvSpPr>
        <p:spPr/>
        <p:txBody>
          <a:bodyPr/>
          <a:lstStyle>
            <a:lvl1pPr>
              <a:defRPr/>
            </a:lvl1pPr>
          </a:lstStyle>
          <a:p>
            <a:pPr>
              <a:defRPr/>
            </a:pPr>
            <a:fld id="{0F4753C7-05C7-46FF-8453-DFDC43819469}" type="slidenum">
              <a:rPr lang="en-AU" altLang="en-US"/>
              <a:pPr>
                <a:defRPr/>
              </a:pPr>
              <a:t>‹#›</a:t>
            </a:fld>
            <a:endParaRPr lang="en-AU" altLang="en-US"/>
          </a:p>
        </p:txBody>
      </p:sp>
    </p:spTree>
    <p:extLst>
      <p:ext uri="{BB962C8B-B14F-4D97-AF65-F5344CB8AC3E}">
        <p14:creationId xmlns:p14="http://schemas.microsoft.com/office/powerpoint/2010/main" val="25970064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92296E1E-ED53-EA64-A382-E4FE14533C32}"/>
              </a:ext>
            </a:extLst>
          </p:cNvPr>
          <p:cNvSpPr>
            <a:spLocks noGrp="1"/>
          </p:cNvSpPr>
          <p:nvPr>
            <p:ph type="ftr" sz="quarter" idx="10"/>
          </p:nvPr>
        </p:nvSpPr>
        <p:spPr/>
        <p:txBody>
          <a:bodyPr/>
          <a:lstStyle>
            <a:lvl1pPr>
              <a:defRPr/>
            </a:lvl1pPr>
          </a:lstStyle>
          <a:p>
            <a:pPr>
              <a:defRPr/>
            </a:pPr>
            <a:r>
              <a:rPr lang="en-AU" dirty="0"/>
              <a:t>WA Digital Inclusion Project | Community Champions Program | Partner Training</a:t>
            </a:r>
          </a:p>
        </p:txBody>
      </p:sp>
      <p:sp>
        <p:nvSpPr>
          <p:cNvPr id="4" name="Slide Number Placeholder 5">
            <a:extLst>
              <a:ext uri="{FF2B5EF4-FFF2-40B4-BE49-F238E27FC236}">
                <a16:creationId xmlns:a16="http://schemas.microsoft.com/office/drawing/2014/main" id="{7406801E-CA78-FFAD-3365-625547714A70}"/>
              </a:ext>
            </a:extLst>
          </p:cNvPr>
          <p:cNvSpPr>
            <a:spLocks noGrp="1"/>
          </p:cNvSpPr>
          <p:nvPr>
            <p:ph type="sldNum" sz="quarter" idx="11"/>
          </p:nvPr>
        </p:nvSpPr>
        <p:spPr/>
        <p:txBody>
          <a:bodyPr/>
          <a:lstStyle>
            <a:lvl1pPr>
              <a:defRPr/>
            </a:lvl1pPr>
          </a:lstStyle>
          <a:p>
            <a:pPr>
              <a:defRPr/>
            </a:pPr>
            <a:fld id="{C4C527D1-A219-4ED2-A5FE-8036C7832E50}" type="slidenum">
              <a:rPr lang="en-AU" altLang="en-US"/>
              <a:pPr>
                <a:defRPr/>
              </a:pPr>
              <a:t>‹#›</a:t>
            </a:fld>
            <a:endParaRPr lang="en-AU" altLang="en-US"/>
          </a:p>
        </p:txBody>
      </p:sp>
    </p:spTree>
    <p:extLst>
      <p:ext uri="{BB962C8B-B14F-4D97-AF65-F5344CB8AC3E}">
        <p14:creationId xmlns:p14="http://schemas.microsoft.com/office/powerpoint/2010/main" val="9490878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0E3F92C-90CC-1371-CEE4-7774ABDAE4E8}"/>
              </a:ext>
            </a:extLst>
          </p:cNvPr>
          <p:cNvSpPr>
            <a:spLocks noGrp="1"/>
          </p:cNvSpPr>
          <p:nvPr>
            <p:ph type="ftr" sz="quarter" idx="10"/>
          </p:nvPr>
        </p:nvSpPr>
        <p:spPr/>
        <p:txBody>
          <a:bodyPr/>
          <a:lstStyle>
            <a:lvl1pPr>
              <a:defRPr>
                <a:latin typeface="+mn-lt"/>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 .</a:t>
            </a:r>
            <a:endParaRPr lang="en-US" altLang="en-US" dirty="0">
              <a:solidFill>
                <a:schemeClr val="tx1"/>
              </a:solidFill>
              <a:cs typeface="Arial" panose="020B0604020202020204" pitchFamily="34" charset="0"/>
            </a:endParaRPr>
          </a:p>
        </p:txBody>
      </p:sp>
      <p:sp>
        <p:nvSpPr>
          <p:cNvPr id="3" name="Slide Number Placeholder 5">
            <a:extLst>
              <a:ext uri="{FF2B5EF4-FFF2-40B4-BE49-F238E27FC236}">
                <a16:creationId xmlns:a16="http://schemas.microsoft.com/office/drawing/2014/main" id="{FDFD925C-CC8B-D4E7-E9C9-5EFD68468D0A}"/>
              </a:ext>
            </a:extLst>
          </p:cNvPr>
          <p:cNvSpPr>
            <a:spLocks noGrp="1"/>
          </p:cNvSpPr>
          <p:nvPr>
            <p:ph type="sldNum" sz="quarter" idx="11"/>
          </p:nvPr>
        </p:nvSpPr>
        <p:spPr/>
        <p:txBody>
          <a:bodyPr/>
          <a:lstStyle>
            <a:lvl1pPr>
              <a:defRPr/>
            </a:lvl1pPr>
          </a:lstStyle>
          <a:p>
            <a:pPr>
              <a:defRPr/>
            </a:pPr>
            <a:fld id="{D792F3CA-451B-4D05-9488-E945476C0D9B}" type="slidenum">
              <a:rPr lang="en-AU" altLang="en-US"/>
              <a:pPr>
                <a:defRPr/>
              </a:pPr>
              <a:t>‹#›</a:t>
            </a:fld>
            <a:endParaRPr lang="en-AU" altLang="en-US"/>
          </a:p>
        </p:txBody>
      </p:sp>
    </p:spTree>
    <p:extLst>
      <p:ext uri="{BB962C8B-B14F-4D97-AF65-F5344CB8AC3E}">
        <p14:creationId xmlns:p14="http://schemas.microsoft.com/office/powerpoint/2010/main" val="2631218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5530ED0C-9A6B-432E-934D-C9331E8B9A9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 .</a:t>
            </a:r>
            <a:endParaRPr lang="en-US" altLang="en-US" dirty="0">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0E2C7F92-7DFE-B64E-4ACC-7AE81326424C}"/>
              </a:ext>
            </a:extLst>
          </p:cNvPr>
          <p:cNvSpPr>
            <a:spLocks noGrp="1"/>
          </p:cNvSpPr>
          <p:nvPr>
            <p:ph type="sldNum" sz="quarter" idx="11"/>
          </p:nvPr>
        </p:nvSpPr>
        <p:spPr/>
        <p:txBody>
          <a:bodyPr/>
          <a:lstStyle>
            <a:lvl1pPr>
              <a:defRPr/>
            </a:lvl1pPr>
          </a:lstStyle>
          <a:p>
            <a:pPr>
              <a:defRPr/>
            </a:pPr>
            <a:fld id="{511E3F05-CEF4-4D87-B638-1AE1855C9A6B}" type="slidenum">
              <a:rPr lang="en-AU" altLang="en-US"/>
              <a:pPr>
                <a:defRPr/>
              </a:pPr>
              <a:t>‹#›</a:t>
            </a:fld>
            <a:endParaRPr lang="en-AU" altLang="en-US"/>
          </a:p>
        </p:txBody>
      </p:sp>
    </p:spTree>
    <p:extLst>
      <p:ext uri="{BB962C8B-B14F-4D97-AF65-F5344CB8AC3E}">
        <p14:creationId xmlns:p14="http://schemas.microsoft.com/office/powerpoint/2010/main" val="16777958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1BFC07E4-C3A4-BD59-8234-A5F74A0A847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 .</a:t>
            </a:r>
            <a:endParaRPr lang="en-US" altLang="en-US" dirty="0">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1562EAE5-7A85-2642-BC0D-DC7123215C70}"/>
              </a:ext>
            </a:extLst>
          </p:cNvPr>
          <p:cNvSpPr>
            <a:spLocks noGrp="1"/>
          </p:cNvSpPr>
          <p:nvPr>
            <p:ph type="sldNum" sz="quarter" idx="11"/>
          </p:nvPr>
        </p:nvSpPr>
        <p:spPr/>
        <p:txBody>
          <a:bodyPr/>
          <a:lstStyle>
            <a:lvl1pPr>
              <a:defRPr/>
            </a:lvl1pPr>
          </a:lstStyle>
          <a:p>
            <a:pPr>
              <a:defRPr/>
            </a:pPr>
            <a:fld id="{5B097261-AB5A-4C34-B9F2-CE1C1D3F8165}" type="slidenum">
              <a:rPr lang="en-AU" altLang="en-US"/>
              <a:pPr>
                <a:defRPr/>
              </a:pPr>
              <a:t>‹#›</a:t>
            </a:fld>
            <a:endParaRPr lang="en-AU" altLang="en-US"/>
          </a:p>
        </p:txBody>
      </p:sp>
    </p:spTree>
    <p:extLst>
      <p:ext uri="{BB962C8B-B14F-4D97-AF65-F5344CB8AC3E}">
        <p14:creationId xmlns:p14="http://schemas.microsoft.com/office/powerpoint/2010/main" val="1037128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E22E099-A929-4223-877C-AB7A9C7C1C1A}"/>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 .</a:t>
            </a:r>
            <a:endParaRPr lang="en-US" altLang="en-US" dirty="0">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1E0F2A9F-9239-A9C6-09CA-09AEC0976A78}"/>
              </a:ext>
            </a:extLst>
          </p:cNvPr>
          <p:cNvSpPr>
            <a:spLocks noGrp="1"/>
          </p:cNvSpPr>
          <p:nvPr>
            <p:ph type="sldNum" sz="quarter" idx="11"/>
          </p:nvPr>
        </p:nvSpPr>
        <p:spPr/>
        <p:txBody>
          <a:bodyPr/>
          <a:lstStyle>
            <a:lvl1pPr>
              <a:defRPr/>
            </a:lvl1pPr>
          </a:lstStyle>
          <a:p>
            <a:pPr>
              <a:defRPr/>
            </a:pPr>
            <a:fld id="{0C3B135C-95D8-49A5-B1B7-72A392E65814}" type="slidenum">
              <a:rPr lang="en-AU" altLang="en-US"/>
              <a:pPr>
                <a:defRPr/>
              </a:pPr>
              <a:t>‹#›</a:t>
            </a:fld>
            <a:endParaRPr lang="en-AU" altLang="en-US"/>
          </a:p>
        </p:txBody>
      </p:sp>
    </p:spTree>
    <p:extLst>
      <p:ext uri="{BB962C8B-B14F-4D97-AF65-F5344CB8AC3E}">
        <p14:creationId xmlns:p14="http://schemas.microsoft.com/office/powerpoint/2010/main" val="4136194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F8C5F973-A628-B774-A28B-1B63BE171004}"/>
              </a:ext>
            </a:extLst>
          </p:cNvPr>
          <p:cNvSpPr>
            <a:spLocks noGrp="1"/>
          </p:cNvSpPr>
          <p:nvPr>
            <p:ph type="ftr" sz="quarter" idx="10"/>
          </p:nvPr>
        </p:nvSpPr>
        <p:spPr>
          <a:xfrm>
            <a:off x="838200" y="6275388"/>
            <a:ext cx="6854825" cy="236537"/>
          </a:xfrm>
        </p:spPr>
        <p:txBody>
          <a:bodyPr/>
          <a:lstStyle>
            <a:lvl1pPr>
              <a:defRPr/>
            </a:lvl1pPr>
          </a:lstStyle>
          <a:p>
            <a:pPr fontAlgn="base">
              <a:spcBef>
                <a:spcPct val="0"/>
              </a:spcBef>
              <a:spcAft>
                <a:spcPts val="600"/>
              </a:spcAft>
            </a:pPr>
            <a:r>
              <a:rPr lang="en-US" altLang="en-US" dirty="0">
                <a:solidFill>
                  <a:schemeClr val="tx1"/>
                </a:solidFill>
                <a:cs typeface="Arial" panose="020B0604020202020204" pitchFamily="34" charset="0"/>
              </a:rPr>
              <a:t>WA Digital Inclusion Project | </a:t>
            </a:r>
            <a:r>
              <a:rPr lang="en-AU" altLang="en-US" dirty="0">
                <a:solidFill>
                  <a:schemeClr val="tx1"/>
                </a:solidFill>
                <a:cs typeface="Arial" panose="020B0604020202020204" pitchFamily="34" charset="0"/>
              </a:rPr>
              <a:t>Community Champions Program | Partner Training .</a:t>
            </a:r>
            <a:endParaRPr lang="en-US" altLang="en-US" dirty="0">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FA530ADA-612A-5213-78B5-6B97E118E1ED}"/>
              </a:ext>
            </a:extLst>
          </p:cNvPr>
          <p:cNvSpPr>
            <a:spLocks noGrp="1"/>
          </p:cNvSpPr>
          <p:nvPr>
            <p:ph type="sldNum" sz="quarter" idx="11"/>
          </p:nvPr>
        </p:nvSpPr>
        <p:spPr>
          <a:xfrm>
            <a:off x="7899400" y="6275388"/>
            <a:ext cx="2406650" cy="236537"/>
          </a:xfrm>
        </p:spPr>
        <p:txBody>
          <a:bodyPr/>
          <a:lstStyle>
            <a:lvl1pPr>
              <a:defRPr/>
            </a:lvl1pPr>
          </a:lstStyle>
          <a:p>
            <a:pPr>
              <a:defRPr/>
            </a:pPr>
            <a:fld id="{017FC871-EA39-4CE8-B56A-B420E7636603}" type="slidenum">
              <a:rPr lang="en-AU" altLang="en-US"/>
              <a:pPr>
                <a:defRPr/>
              </a:pPr>
              <a:t>‹#›</a:t>
            </a:fld>
            <a:endParaRPr lang="en-AU" altLang="en-US"/>
          </a:p>
        </p:txBody>
      </p:sp>
    </p:spTree>
    <p:extLst>
      <p:ext uri="{BB962C8B-B14F-4D97-AF65-F5344CB8AC3E}">
        <p14:creationId xmlns:p14="http://schemas.microsoft.com/office/powerpoint/2010/main" val="294010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5.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3.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3.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3.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2.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9F746D-6C32-A2E1-9739-6D93F4E440AC}"/>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117C9A34-F6AB-D390-2FE5-64330312F576}"/>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9FEE54DD-286C-A08E-74B0-A1C7E2F2E5CE}"/>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r>
              <a:rPr lang="en-AU" dirty="0"/>
              <a:t>WA Digital Inclusion Project | Community Champions Program | Partner Training</a:t>
            </a:r>
          </a:p>
        </p:txBody>
      </p:sp>
      <p:pic>
        <p:nvPicPr>
          <p:cNvPr id="1029" name="Picture 6">
            <a:extLst>
              <a:ext uri="{FF2B5EF4-FFF2-40B4-BE49-F238E27FC236}">
                <a16:creationId xmlns:a16="http://schemas.microsoft.com/office/drawing/2014/main" id="{9533864C-6C75-92BF-51FB-0ACF02B332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1638" y="230188"/>
            <a:ext cx="1389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a:extLst>
              <a:ext uri="{FF2B5EF4-FFF2-40B4-BE49-F238E27FC236}">
                <a16:creationId xmlns:a16="http://schemas.microsoft.com/office/drawing/2014/main" id="{9D5E5F31-F250-3258-6A00-2ED2E479F7B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a:extLst>
              <a:ext uri="{FF2B5EF4-FFF2-40B4-BE49-F238E27FC236}">
                <a16:creationId xmlns:a16="http://schemas.microsoft.com/office/drawing/2014/main" id="{4165ED21-0A4B-DC1D-089C-8F1BA1C9BA7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D9485DB-5382-683C-6F23-4E89524E7DD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Kanit" charset="-34"/>
              </a:defRPr>
            </a:lvl1pPr>
          </a:lstStyle>
          <a:p>
            <a:pPr>
              <a:defRPr/>
            </a:pPr>
            <a:fld id="{F4418AFC-861C-4982-80A4-5A4606EFC09B}"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69" r:id="rId4"/>
    <p:sldLayoutId id="2147486402" r:id="rId5"/>
    <p:sldLayoutId id="2147486403" r:id="rId6"/>
    <p:sldLayoutId id="2147486404" r:id="rId7"/>
    <p:sldLayoutId id="2147486405" r:id="rId8"/>
    <p:sldLayoutId id="2147486406" r:id="rId9"/>
    <p:sldLayoutId id="2147486407" r:id="rId10"/>
    <p:sldLayoutId id="2147486408" r:id="rId11"/>
    <p:sldLayoutId id="2147486470" r:id="rId12"/>
  </p:sldLayoutIdLst>
  <p:hf hdr="0" dt="0"/>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F335776-66E4-E248-335D-4AAD1E17CA27}"/>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2051" name="Text Placeholder 2">
            <a:extLst>
              <a:ext uri="{FF2B5EF4-FFF2-40B4-BE49-F238E27FC236}">
                <a16:creationId xmlns:a16="http://schemas.microsoft.com/office/drawing/2014/main" id="{B5806A9B-4DB1-CCDD-30A3-9F8923832134}"/>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067D0B10-0B0A-CC1F-B328-7159B1F00726}"/>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FFFFFF"/>
                </a:solidFill>
                <a:latin typeface="+mn-lt"/>
              </a:defRPr>
            </a:lvl1pPr>
          </a:lstStyle>
          <a:p>
            <a:pPr fontAlgn="base">
              <a:spcBef>
                <a:spcPct val="0"/>
              </a:spcBef>
              <a:spcAft>
                <a:spcPts val="600"/>
              </a:spcAft>
            </a:pPr>
            <a:r>
              <a:rPr lang="en-US" altLang="en-US" dirty="0">
                <a:cs typeface="Arial" panose="020B0604020202020204" pitchFamily="34" charset="0"/>
              </a:rPr>
              <a:t>WA Digital Inclusion Project | </a:t>
            </a:r>
            <a:r>
              <a:rPr lang="en-AU" altLang="en-US" dirty="0">
                <a:cs typeface="Arial" panose="020B0604020202020204" pitchFamily="34" charset="0"/>
              </a:rPr>
              <a:t>Community Champions Program | Partner Training</a:t>
            </a:r>
            <a:endParaRPr lang="en-US" altLang="en-US" dirty="0">
              <a:cs typeface="Arial" panose="020B0604020202020204" pitchFamily="34" charset="0"/>
            </a:endParaRPr>
          </a:p>
        </p:txBody>
      </p:sp>
      <p:pic>
        <p:nvPicPr>
          <p:cNvPr id="2053" name="Picture 7">
            <a:extLst>
              <a:ext uri="{FF2B5EF4-FFF2-40B4-BE49-F238E27FC236}">
                <a16:creationId xmlns:a16="http://schemas.microsoft.com/office/drawing/2014/main" id="{F151F2C9-2F2D-67E0-E89C-6A7306182C9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a:extLst>
              <a:ext uri="{FF2B5EF4-FFF2-40B4-BE49-F238E27FC236}">
                <a16:creationId xmlns:a16="http://schemas.microsoft.com/office/drawing/2014/main" id="{6DAF97BC-3278-8E55-74B4-1B3DC20E39D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0307E9B-4C47-318E-6A76-338190D47B9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D9D9D9"/>
                </a:solidFill>
                <a:latin typeface="Kanit" charset="-34"/>
              </a:defRPr>
            </a:lvl1pPr>
          </a:lstStyle>
          <a:p>
            <a:pPr>
              <a:defRPr/>
            </a:pPr>
            <a:fld id="{1B304148-1175-4D79-8512-E82E1E2935DB}" type="slidenum">
              <a:rPr lang="en-AU" altLang="en-US"/>
              <a:pPr>
                <a:defRPr/>
              </a:pPr>
              <a:t>‹#›</a:t>
            </a:fld>
            <a:endParaRPr lang="en-AU" altLang="en-US"/>
          </a:p>
        </p:txBody>
      </p:sp>
      <p:pic>
        <p:nvPicPr>
          <p:cNvPr id="2057" name="Picture 10">
            <a:extLst>
              <a:ext uri="{FF2B5EF4-FFF2-40B4-BE49-F238E27FC236}">
                <a16:creationId xmlns:a16="http://schemas.microsoft.com/office/drawing/2014/main" id="{D282926F-EAA9-80BF-972C-C63411F50D5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61638" y="231775"/>
            <a:ext cx="13858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09" r:id="rId1"/>
    <p:sldLayoutId id="2147486410" r:id="rId2"/>
    <p:sldLayoutId id="2147486411" r:id="rId3"/>
    <p:sldLayoutId id="2147486471" r:id="rId4"/>
    <p:sldLayoutId id="2147486412" r:id="rId5"/>
    <p:sldLayoutId id="2147486413" r:id="rId6"/>
    <p:sldLayoutId id="2147486414" r:id="rId7"/>
    <p:sldLayoutId id="2147486415" r:id="rId8"/>
    <p:sldLayoutId id="2147486416" r:id="rId9"/>
    <p:sldLayoutId id="2147486417" r:id="rId10"/>
    <p:sldLayoutId id="2147486418" r:id="rId11"/>
    <p:sldLayoutId id="2147486472" r:id="rId12"/>
  </p:sldLayoutIdLst>
  <p:hf hdr="0" dt="0"/>
  <p:txStyles>
    <p:titleStyle>
      <a:lvl1pPr algn="l" rtl="0" eaLnBrk="0" fontAlgn="base" hangingPunct="0">
        <a:lnSpc>
          <a:spcPct val="90000"/>
        </a:lnSpc>
        <a:spcBef>
          <a:spcPct val="0"/>
        </a:spcBef>
        <a:spcAft>
          <a:spcPct val="0"/>
        </a:spcAft>
        <a:defRPr sz="3600" b="1" kern="1200">
          <a:solidFill>
            <a:srgbClr val="FFD38F"/>
          </a:solidFill>
          <a:latin typeface="+mj-lt"/>
          <a:ea typeface="+mj-ea"/>
          <a:cs typeface="+mj-cs"/>
        </a:defRPr>
      </a:lvl1pPr>
      <a:lvl2pPr algn="l" rtl="0" eaLnBrk="0" fontAlgn="base" hangingPunct="0">
        <a:lnSpc>
          <a:spcPct val="90000"/>
        </a:lnSpc>
        <a:spcBef>
          <a:spcPct val="0"/>
        </a:spcBef>
        <a:spcAft>
          <a:spcPct val="0"/>
        </a:spcAft>
        <a:defRPr sz="3600" b="1">
          <a:solidFill>
            <a:srgbClr val="FFD38F"/>
          </a:solidFill>
          <a:latin typeface="Kanit" charset="-34"/>
        </a:defRPr>
      </a:lvl2pPr>
      <a:lvl3pPr algn="l" rtl="0" eaLnBrk="0" fontAlgn="base" hangingPunct="0">
        <a:lnSpc>
          <a:spcPct val="90000"/>
        </a:lnSpc>
        <a:spcBef>
          <a:spcPct val="0"/>
        </a:spcBef>
        <a:spcAft>
          <a:spcPct val="0"/>
        </a:spcAft>
        <a:defRPr sz="3600" b="1">
          <a:solidFill>
            <a:srgbClr val="FFD38F"/>
          </a:solidFill>
          <a:latin typeface="Kanit" charset="-34"/>
        </a:defRPr>
      </a:lvl3pPr>
      <a:lvl4pPr algn="l" rtl="0" eaLnBrk="0" fontAlgn="base" hangingPunct="0">
        <a:lnSpc>
          <a:spcPct val="90000"/>
        </a:lnSpc>
        <a:spcBef>
          <a:spcPct val="0"/>
        </a:spcBef>
        <a:spcAft>
          <a:spcPct val="0"/>
        </a:spcAft>
        <a:defRPr sz="3600" b="1">
          <a:solidFill>
            <a:srgbClr val="FFD38F"/>
          </a:solidFill>
          <a:latin typeface="Kanit" charset="-34"/>
        </a:defRPr>
      </a:lvl4pPr>
      <a:lvl5pPr algn="l" rtl="0" eaLnBrk="0" fontAlgn="base" hangingPunct="0">
        <a:lnSpc>
          <a:spcPct val="90000"/>
        </a:lnSpc>
        <a:spcBef>
          <a:spcPct val="0"/>
        </a:spcBef>
        <a:spcAft>
          <a:spcPct val="0"/>
        </a:spcAft>
        <a:defRPr sz="3600" b="1">
          <a:solidFill>
            <a:srgbClr val="FFD38F"/>
          </a:solidFill>
          <a:latin typeface="Kanit" charset="-34"/>
        </a:defRPr>
      </a:lvl5pPr>
      <a:lvl6pPr marL="457200" algn="l" rtl="0" fontAlgn="base">
        <a:lnSpc>
          <a:spcPct val="90000"/>
        </a:lnSpc>
        <a:spcBef>
          <a:spcPct val="0"/>
        </a:spcBef>
        <a:spcAft>
          <a:spcPct val="0"/>
        </a:spcAft>
        <a:defRPr sz="3600" b="1">
          <a:solidFill>
            <a:srgbClr val="FFD38F"/>
          </a:solidFill>
          <a:latin typeface="Kanit" charset="-34"/>
        </a:defRPr>
      </a:lvl6pPr>
      <a:lvl7pPr marL="914400" algn="l" rtl="0" fontAlgn="base">
        <a:lnSpc>
          <a:spcPct val="90000"/>
        </a:lnSpc>
        <a:spcBef>
          <a:spcPct val="0"/>
        </a:spcBef>
        <a:spcAft>
          <a:spcPct val="0"/>
        </a:spcAft>
        <a:defRPr sz="3600" b="1">
          <a:solidFill>
            <a:srgbClr val="FFD38F"/>
          </a:solidFill>
          <a:latin typeface="Kanit" charset="-34"/>
        </a:defRPr>
      </a:lvl7pPr>
      <a:lvl8pPr marL="1371600" algn="l" rtl="0" fontAlgn="base">
        <a:lnSpc>
          <a:spcPct val="90000"/>
        </a:lnSpc>
        <a:spcBef>
          <a:spcPct val="0"/>
        </a:spcBef>
        <a:spcAft>
          <a:spcPct val="0"/>
        </a:spcAft>
        <a:defRPr sz="3600" b="1">
          <a:solidFill>
            <a:srgbClr val="FFD38F"/>
          </a:solidFill>
          <a:latin typeface="Kanit" charset="-34"/>
        </a:defRPr>
      </a:lvl8pPr>
      <a:lvl9pPr marL="1828800" algn="l" rtl="0" fontAlgn="base">
        <a:lnSpc>
          <a:spcPct val="90000"/>
        </a:lnSpc>
        <a:spcBef>
          <a:spcPct val="0"/>
        </a:spcBef>
        <a:spcAft>
          <a:spcPct val="0"/>
        </a:spcAft>
        <a:defRPr sz="3600" b="1">
          <a:solidFill>
            <a:srgbClr val="FFD38F"/>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37A6F"/>
            </a:gs>
            <a:gs pos="52000">
              <a:srgbClr val="F8B0C9"/>
            </a:gs>
            <a:gs pos="100000">
              <a:srgbClr val="FFD38F"/>
            </a:gs>
          </a:gsLst>
          <a:lin ang="4200000"/>
        </a:gra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94B6FEC-3EC4-ECD2-3228-95B0A23B4A48}"/>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3075" name="Text Placeholder 2">
            <a:extLst>
              <a:ext uri="{FF2B5EF4-FFF2-40B4-BE49-F238E27FC236}">
                <a16:creationId xmlns:a16="http://schemas.microsoft.com/office/drawing/2014/main" id="{69F679E3-AE11-BFA7-062D-B6A7AA18F3E1}"/>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F4576AA8-D2E0-0DC9-039B-4C0D616CF491}"/>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bg1"/>
                </a:solidFill>
                <a:latin typeface="+mn-lt"/>
              </a:defRPr>
            </a:lvl1pPr>
          </a:lstStyle>
          <a:p>
            <a:pPr>
              <a:defRPr/>
            </a:pPr>
            <a:r>
              <a:rPr lang="en-AU" dirty="0"/>
              <a:t>WA Digital Inclusion Project | Community Champions Program | Partner Training</a:t>
            </a:r>
          </a:p>
        </p:txBody>
      </p:sp>
      <p:pic>
        <p:nvPicPr>
          <p:cNvPr id="3077" name="Picture 7">
            <a:extLst>
              <a:ext uri="{FF2B5EF4-FFF2-40B4-BE49-F238E27FC236}">
                <a16:creationId xmlns:a16="http://schemas.microsoft.com/office/drawing/2014/main" id="{5CB56A92-3366-7807-C76A-3E7F59C556D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a:extLst>
              <a:ext uri="{FF2B5EF4-FFF2-40B4-BE49-F238E27FC236}">
                <a16:creationId xmlns:a16="http://schemas.microsoft.com/office/drawing/2014/main" id="{BC0E7DA3-B623-F86C-19CA-1BE64878282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0067E034-AD45-9534-DC80-D0C5A46E3557}"/>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bg1"/>
                </a:solidFill>
                <a:latin typeface="Kanit" charset="-34"/>
              </a:defRPr>
            </a:lvl1pPr>
          </a:lstStyle>
          <a:p>
            <a:pPr>
              <a:defRPr/>
            </a:pPr>
            <a:fld id="{53FA412E-38BE-4F79-B553-EDE76D44228E}" type="slidenum">
              <a:rPr lang="en-AU" altLang="en-US"/>
              <a:pPr>
                <a:defRPr/>
              </a:pPr>
              <a:t>‹#›</a:t>
            </a:fld>
            <a:endParaRPr lang="en-AU" altLang="en-US"/>
          </a:p>
        </p:txBody>
      </p:sp>
      <p:pic>
        <p:nvPicPr>
          <p:cNvPr id="3081" name="Picture 11">
            <a:extLst>
              <a:ext uri="{FF2B5EF4-FFF2-40B4-BE49-F238E27FC236}">
                <a16:creationId xmlns:a16="http://schemas.microsoft.com/office/drawing/2014/main" id="{1AD27560-4A8C-0B5D-F73E-D80513178A0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58463" y="230188"/>
            <a:ext cx="1392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19" r:id="rId1"/>
    <p:sldLayoutId id="2147486420" r:id="rId2"/>
    <p:sldLayoutId id="2147486421" r:id="rId3"/>
    <p:sldLayoutId id="2147486473" r:id="rId4"/>
    <p:sldLayoutId id="2147486422" r:id="rId5"/>
    <p:sldLayoutId id="2147486423" r:id="rId6"/>
    <p:sldLayoutId id="2147486424" r:id="rId7"/>
    <p:sldLayoutId id="2147486425" r:id="rId8"/>
    <p:sldLayoutId id="2147486426" r:id="rId9"/>
    <p:sldLayoutId id="2147486427" r:id="rId10"/>
    <p:sldLayoutId id="2147486428" r:id="rId11"/>
    <p:sldLayoutId id="2147486474" r:id="rId12"/>
  </p:sldLayoutIdLst>
  <p:hf hdr="0" dt="0"/>
  <p:txStyles>
    <p:titleStyle>
      <a:lvl1pPr algn="l" rtl="0" eaLnBrk="0" fontAlgn="base" hangingPunct="0">
        <a:lnSpc>
          <a:spcPct val="90000"/>
        </a:lnSpc>
        <a:spcBef>
          <a:spcPct val="0"/>
        </a:spcBef>
        <a:spcAft>
          <a:spcPct val="0"/>
        </a:spcAft>
        <a:defRPr sz="36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3600" b="1">
          <a:solidFill>
            <a:schemeClr val="bg1"/>
          </a:solidFill>
          <a:latin typeface="Kanit" charset="-34"/>
        </a:defRPr>
      </a:lvl2pPr>
      <a:lvl3pPr algn="l" rtl="0" eaLnBrk="0" fontAlgn="base" hangingPunct="0">
        <a:lnSpc>
          <a:spcPct val="90000"/>
        </a:lnSpc>
        <a:spcBef>
          <a:spcPct val="0"/>
        </a:spcBef>
        <a:spcAft>
          <a:spcPct val="0"/>
        </a:spcAft>
        <a:defRPr sz="3600" b="1">
          <a:solidFill>
            <a:schemeClr val="bg1"/>
          </a:solidFill>
          <a:latin typeface="Kanit" charset="-34"/>
        </a:defRPr>
      </a:lvl3pPr>
      <a:lvl4pPr algn="l" rtl="0" eaLnBrk="0" fontAlgn="base" hangingPunct="0">
        <a:lnSpc>
          <a:spcPct val="90000"/>
        </a:lnSpc>
        <a:spcBef>
          <a:spcPct val="0"/>
        </a:spcBef>
        <a:spcAft>
          <a:spcPct val="0"/>
        </a:spcAft>
        <a:defRPr sz="3600" b="1">
          <a:solidFill>
            <a:schemeClr val="bg1"/>
          </a:solidFill>
          <a:latin typeface="Kanit" charset="-34"/>
        </a:defRPr>
      </a:lvl4pPr>
      <a:lvl5pPr algn="l" rtl="0" eaLnBrk="0" fontAlgn="base" hangingPunct="0">
        <a:lnSpc>
          <a:spcPct val="90000"/>
        </a:lnSpc>
        <a:spcBef>
          <a:spcPct val="0"/>
        </a:spcBef>
        <a:spcAft>
          <a:spcPct val="0"/>
        </a:spcAft>
        <a:defRPr sz="3600" b="1">
          <a:solidFill>
            <a:schemeClr val="bg1"/>
          </a:solidFill>
          <a:latin typeface="Kanit" charset="-34"/>
        </a:defRPr>
      </a:lvl5pPr>
      <a:lvl6pPr marL="457200" algn="l" rtl="0" fontAlgn="base">
        <a:lnSpc>
          <a:spcPct val="90000"/>
        </a:lnSpc>
        <a:spcBef>
          <a:spcPct val="0"/>
        </a:spcBef>
        <a:spcAft>
          <a:spcPct val="0"/>
        </a:spcAft>
        <a:defRPr sz="3600" b="1">
          <a:solidFill>
            <a:schemeClr val="bg1"/>
          </a:solidFill>
          <a:latin typeface="Kanit" charset="-34"/>
        </a:defRPr>
      </a:lvl6pPr>
      <a:lvl7pPr marL="914400" algn="l" rtl="0" fontAlgn="base">
        <a:lnSpc>
          <a:spcPct val="90000"/>
        </a:lnSpc>
        <a:spcBef>
          <a:spcPct val="0"/>
        </a:spcBef>
        <a:spcAft>
          <a:spcPct val="0"/>
        </a:spcAft>
        <a:defRPr sz="3600" b="1">
          <a:solidFill>
            <a:schemeClr val="bg1"/>
          </a:solidFill>
          <a:latin typeface="Kanit" charset="-34"/>
        </a:defRPr>
      </a:lvl7pPr>
      <a:lvl8pPr marL="1371600" algn="l" rtl="0" fontAlgn="base">
        <a:lnSpc>
          <a:spcPct val="90000"/>
        </a:lnSpc>
        <a:spcBef>
          <a:spcPct val="0"/>
        </a:spcBef>
        <a:spcAft>
          <a:spcPct val="0"/>
        </a:spcAft>
        <a:defRPr sz="3600" b="1">
          <a:solidFill>
            <a:schemeClr val="bg1"/>
          </a:solidFill>
          <a:latin typeface="Kanit" charset="-34"/>
        </a:defRPr>
      </a:lvl8pPr>
      <a:lvl9pPr marL="1828800" algn="l" rtl="0" fontAlgn="base">
        <a:lnSpc>
          <a:spcPct val="90000"/>
        </a:lnSpc>
        <a:spcBef>
          <a:spcPct val="0"/>
        </a:spcBef>
        <a:spcAft>
          <a:spcPct val="0"/>
        </a:spcAft>
        <a:defRPr sz="3600" b="1">
          <a:solidFill>
            <a:schemeClr val="bg1"/>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19DAA380-C6C8-55EE-9CD6-4351CC370B3D}"/>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4099" name="Text Placeholder 2">
            <a:extLst>
              <a:ext uri="{FF2B5EF4-FFF2-40B4-BE49-F238E27FC236}">
                <a16:creationId xmlns:a16="http://schemas.microsoft.com/office/drawing/2014/main" id="{50A75EEA-97FA-5F14-F937-1871C5ACDCC0}"/>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C6183DA5-1571-96CF-09EA-0DFE625E7E2D}"/>
              </a:ext>
            </a:extLst>
          </p:cNvPr>
          <p:cNvSpPr>
            <a:spLocks noGrp="1"/>
          </p:cNvSpPr>
          <p:nvPr>
            <p:ph type="ftr" sz="quarter" idx="3"/>
          </p:nvPr>
        </p:nvSpPr>
        <p:spPr>
          <a:xfrm>
            <a:off x="838200" y="6459538"/>
            <a:ext cx="7526338" cy="246062"/>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bg1">
                    <a:lumMod val="85000"/>
                  </a:schemeClr>
                </a:solidFill>
                <a:latin typeface="+mn-lt"/>
              </a:defRPr>
            </a:lvl1pPr>
          </a:lstStyle>
          <a:p>
            <a:pPr>
              <a:defRPr/>
            </a:pPr>
            <a:r>
              <a:rPr lang="en-AU" dirty="0"/>
              <a:t>WA Digital Inclusion Project | Community Champions Program | Partner Training</a:t>
            </a:r>
          </a:p>
        </p:txBody>
      </p:sp>
      <p:pic>
        <p:nvPicPr>
          <p:cNvPr id="4101" name="Picture 7">
            <a:extLst>
              <a:ext uri="{FF2B5EF4-FFF2-40B4-BE49-F238E27FC236}">
                <a16:creationId xmlns:a16="http://schemas.microsoft.com/office/drawing/2014/main" id="{DF8A1D36-7380-639E-4F28-D3B6308A8BA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a:extLst>
              <a:ext uri="{FF2B5EF4-FFF2-40B4-BE49-F238E27FC236}">
                <a16:creationId xmlns:a16="http://schemas.microsoft.com/office/drawing/2014/main" id="{FC100B84-0CE9-48E3-8D59-2E602EC4294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1F41F970-3158-B4C8-78F7-D91EF512A0BA}"/>
              </a:ext>
            </a:extLst>
          </p:cNvPr>
          <p:cNvSpPr>
            <a:spLocks noGrp="1"/>
          </p:cNvSpPr>
          <p:nvPr>
            <p:ph type="sldNum" sz="quarter" idx="4"/>
          </p:nvPr>
        </p:nvSpPr>
        <p:spPr>
          <a:xfrm>
            <a:off x="8610600" y="6459538"/>
            <a:ext cx="2743200" cy="24606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D9D9D9"/>
                </a:solidFill>
                <a:latin typeface="Kanit" charset="-34"/>
              </a:defRPr>
            </a:lvl1pPr>
          </a:lstStyle>
          <a:p>
            <a:pPr>
              <a:defRPr/>
            </a:pPr>
            <a:fld id="{BDE20F75-37B3-4CBD-9D09-91F29247B8C8}" type="slidenum">
              <a:rPr lang="en-AU" altLang="en-US"/>
              <a:pPr>
                <a:defRPr/>
              </a:pPr>
              <a:t>‹#›</a:t>
            </a:fld>
            <a:endParaRPr lang="en-AU" altLang="en-US"/>
          </a:p>
        </p:txBody>
      </p:sp>
      <p:pic>
        <p:nvPicPr>
          <p:cNvPr id="4104" name="Picture 10">
            <a:extLst>
              <a:ext uri="{FF2B5EF4-FFF2-40B4-BE49-F238E27FC236}">
                <a16:creationId xmlns:a16="http://schemas.microsoft.com/office/drawing/2014/main" id="{AFA632AB-AD60-92F9-8B93-68FB83E7F9A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61638" y="231775"/>
            <a:ext cx="13858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29" r:id="rId1"/>
    <p:sldLayoutId id="2147486430" r:id="rId2"/>
    <p:sldLayoutId id="2147486431" r:id="rId3"/>
    <p:sldLayoutId id="2147486475" r:id="rId4"/>
    <p:sldLayoutId id="2147486432" r:id="rId5"/>
    <p:sldLayoutId id="2147486433" r:id="rId6"/>
    <p:sldLayoutId id="2147486434" r:id="rId7"/>
    <p:sldLayoutId id="2147486435" r:id="rId8"/>
    <p:sldLayoutId id="2147486436" r:id="rId9"/>
    <p:sldLayoutId id="2147486437" r:id="rId10"/>
    <p:sldLayoutId id="2147486438" r:id="rId11"/>
    <p:sldLayoutId id="2147486476" r:id="rId12"/>
  </p:sldLayoutIdLst>
  <p:hf hdr="0" dt="0"/>
  <p:txStyles>
    <p:titleStyle>
      <a:lvl1pPr algn="l" rtl="0" eaLnBrk="0" fontAlgn="base" hangingPunct="0">
        <a:lnSpc>
          <a:spcPct val="90000"/>
        </a:lnSpc>
        <a:spcBef>
          <a:spcPct val="0"/>
        </a:spcBef>
        <a:spcAft>
          <a:spcPct val="0"/>
        </a:spcAft>
        <a:defRPr sz="3600" b="1" kern="1200">
          <a:solidFill>
            <a:srgbClr val="FFD38F"/>
          </a:solidFill>
          <a:latin typeface="+mj-lt"/>
          <a:ea typeface="+mj-ea"/>
          <a:cs typeface="+mj-cs"/>
        </a:defRPr>
      </a:lvl1pPr>
      <a:lvl2pPr algn="l" rtl="0" eaLnBrk="0" fontAlgn="base" hangingPunct="0">
        <a:lnSpc>
          <a:spcPct val="90000"/>
        </a:lnSpc>
        <a:spcBef>
          <a:spcPct val="0"/>
        </a:spcBef>
        <a:spcAft>
          <a:spcPct val="0"/>
        </a:spcAft>
        <a:defRPr sz="3600" b="1">
          <a:solidFill>
            <a:srgbClr val="FFD38F"/>
          </a:solidFill>
          <a:latin typeface="Kanit" charset="-34"/>
        </a:defRPr>
      </a:lvl2pPr>
      <a:lvl3pPr algn="l" rtl="0" eaLnBrk="0" fontAlgn="base" hangingPunct="0">
        <a:lnSpc>
          <a:spcPct val="90000"/>
        </a:lnSpc>
        <a:spcBef>
          <a:spcPct val="0"/>
        </a:spcBef>
        <a:spcAft>
          <a:spcPct val="0"/>
        </a:spcAft>
        <a:defRPr sz="3600" b="1">
          <a:solidFill>
            <a:srgbClr val="FFD38F"/>
          </a:solidFill>
          <a:latin typeface="Kanit" charset="-34"/>
        </a:defRPr>
      </a:lvl3pPr>
      <a:lvl4pPr algn="l" rtl="0" eaLnBrk="0" fontAlgn="base" hangingPunct="0">
        <a:lnSpc>
          <a:spcPct val="90000"/>
        </a:lnSpc>
        <a:spcBef>
          <a:spcPct val="0"/>
        </a:spcBef>
        <a:spcAft>
          <a:spcPct val="0"/>
        </a:spcAft>
        <a:defRPr sz="3600" b="1">
          <a:solidFill>
            <a:srgbClr val="FFD38F"/>
          </a:solidFill>
          <a:latin typeface="Kanit" charset="-34"/>
        </a:defRPr>
      </a:lvl4pPr>
      <a:lvl5pPr algn="l" rtl="0" eaLnBrk="0" fontAlgn="base" hangingPunct="0">
        <a:lnSpc>
          <a:spcPct val="90000"/>
        </a:lnSpc>
        <a:spcBef>
          <a:spcPct val="0"/>
        </a:spcBef>
        <a:spcAft>
          <a:spcPct val="0"/>
        </a:spcAft>
        <a:defRPr sz="3600" b="1">
          <a:solidFill>
            <a:srgbClr val="FFD38F"/>
          </a:solidFill>
          <a:latin typeface="Kanit" charset="-34"/>
        </a:defRPr>
      </a:lvl5pPr>
      <a:lvl6pPr marL="457200" algn="l" rtl="0" fontAlgn="base">
        <a:lnSpc>
          <a:spcPct val="90000"/>
        </a:lnSpc>
        <a:spcBef>
          <a:spcPct val="0"/>
        </a:spcBef>
        <a:spcAft>
          <a:spcPct val="0"/>
        </a:spcAft>
        <a:defRPr sz="3600" b="1">
          <a:solidFill>
            <a:srgbClr val="FFD38F"/>
          </a:solidFill>
          <a:latin typeface="Kanit" charset="-34"/>
        </a:defRPr>
      </a:lvl6pPr>
      <a:lvl7pPr marL="914400" algn="l" rtl="0" fontAlgn="base">
        <a:lnSpc>
          <a:spcPct val="90000"/>
        </a:lnSpc>
        <a:spcBef>
          <a:spcPct val="0"/>
        </a:spcBef>
        <a:spcAft>
          <a:spcPct val="0"/>
        </a:spcAft>
        <a:defRPr sz="3600" b="1">
          <a:solidFill>
            <a:srgbClr val="FFD38F"/>
          </a:solidFill>
          <a:latin typeface="Kanit" charset="-34"/>
        </a:defRPr>
      </a:lvl7pPr>
      <a:lvl8pPr marL="1371600" algn="l" rtl="0" fontAlgn="base">
        <a:lnSpc>
          <a:spcPct val="90000"/>
        </a:lnSpc>
        <a:spcBef>
          <a:spcPct val="0"/>
        </a:spcBef>
        <a:spcAft>
          <a:spcPct val="0"/>
        </a:spcAft>
        <a:defRPr sz="3600" b="1">
          <a:solidFill>
            <a:srgbClr val="FFD38F"/>
          </a:solidFill>
          <a:latin typeface="Kanit" charset="-34"/>
        </a:defRPr>
      </a:lvl8pPr>
      <a:lvl9pPr marL="1828800" algn="l" rtl="0" fontAlgn="base">
        <a:lnSpc>
          <a:spcPct val="90000"/>
        </a:lnSpc>
        <a:spcBef>
          <a:spcPct val="0"/>
        </a:spcBef>
        <a:spcAft>
          <a:spcPct val="0"/>
        </a:spcAft>
        <a:defRPr sz="3600" b="1">
          <a:solidFill>
            <a:srgbClr val="FFD38F"/>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F04BD1A0-F7DB-C59C-8249-0362CC85BC33}"/>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5123" name="Text Placeholder 2">
            <a:extLst>
              <a:ext uri="{FF2B5EF4-FFF2-40B4-BE49-F238E27FC236}">
                <a16:creationId xmlns:a16="http://schemas.microsoft.com/office/drawing/2014/main" id="{84D4BFB0-402B-958E-E752-9345C1E54B5C}"/>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610009F3-2631-8ACB-EC64-BC237BD7A934}"/>
              </a:ext>
            </a:extLst>
          </p:cNvPr>
          <p:cNvSpPr>
            <a:spLocks noGrp="1"/>
          </p:cNvSpPr>
          <p:nvPr>
            <p:ph type="ftr" sz="quarter" idx="3"/>
          </p:nvPr>
        </p:nvSpPr>
        <p:spPr>
          <a:xfrm>
            <a:off x="838200" y="64770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r>
              <a:rPr lang="en-AU" dirty="0"/>
              <a:t>WA Digital Inclusion Project | Community Champions Program | Partner Training</a:t>
            </a:r>
          </a:p>
        </p:txBody>
      </p:sp>
      <p:pic>
        <p:nvPicPr>
          <p:cNvPr id="5125" name="Picture 6">
            <a:extLst>
              <a:ext uri="{FF2B5EF4-FFF2-40B4-BE49-F238E27FC236}">
                <a16:creationId xmlns:a16="http://schemas.microsoft.com/office/drawing/2014/main" id="{6790D7D6-334D-1347-0DC1-80BD3E6D354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1638" y="230188"/>
            <a:ext cx="1389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a:extLst>
              <a:ext uri="{FF2B5EF4-FFF2-40B4-BE49-F238E27FC236}">
                <a16:creationId xmlns:a16="http://schemas.microsoft.com/office/drawing/2014/main" id="{7E3E8C84-DF10-EC86-D561-7189E6D6D1A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8">
            <a:extLst>
              <a:ext uri="{FF2B5EF4-FFF2-40B4-BE49-F238E27FC236}">
                <a16:creationId xmlns:a16="http://schemas.microsoft.com/office/drawing/2014/main" id="{68F4273E-0AC8-2725-29EE-C86E25769E9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1A25AC56-2325-8F85-ADA6-9FEFD8EB5EFC}"/>
              </a:ext>
            </a:extLst>
          </p:cNvPr>
          <p:cNvSpPr>
            <a:spLocks noGrp="1"/>
          </p:cNvSpPr>
          <p:nvPr>
            <p:ph type="sldNum" sz="quarter" idx="4"/>
          </p:nvPr>
        </p:nvSpPr>
        <p:spPr>
          <a:xfrm>
            <a:off x="8610600" y="64770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Kanit" charset="-34"/>
              </a:defRPr>
            </a:lvl1pPr>
          </a:lstStyle>
          <a:p>
            <a:pPr>
              <a:defRPr/>
            </a:pPr>
            <a:fld id="{DA48D004-B801-4596-96B0-B7048528551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77" r:id="rId4"/>
    <p:sldLayoutId id="2147486442" r:id="rId5"/>
    <p:sldLayoutId id="2147486443" r:id="rId6"/>
    <p:sldLayoutId id="2147486444" r:id="rId7"/>
    <p:sldLayoutId id="2147486445" r:id="rId8"/>
    <p:sldLayoutId id="2147486446" r:id="rId9"/>
    <p:sldLayoutId id="2147486447" r:id="rId10"/>
    <p:sldLayoutId id="2147486448" r:id="rId11"/>
    <p:sldLayoutId id="2147486478" r:id="rId12"/>
  </p:sldLayoutIdLst>
  <p:hf hdr="0" dt="0"/>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37A6F"/>
            </a:gs>
            <a:gs pos="52000">
              <a:srgbClr val="F8B0C9"/>
            </a:gs>
            <a:gs pos="100000">
              <a:srgbClr val="FFD38F"/>
            </a:gs>
          </a:gsLst>
          <a:lin ang="4200000"/>
        </a:gra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8CEB4F63-DFC7-B552-DC17-E14C75AE4F65}"/>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6147" name="Text Placeholder 2">
            <a:extLst>
              <a:ext uri="{FF2B5EF4-FFF2-40B4-BE49-F238E27FC236}">
                <a16:creationId xmlns:a16="http://schemas.microsoft.com/office/drawing/2014/main" id="{0584965F-CB7F-898F-1E7C-3C8E45640023}"/>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42CA068B-8328-B7C9-5B5D-EB9CBC131D80}"/>
              </a:ext>
            </a:extLst>
          </p:cNvPr>
          <p:cNvSpPr>
            <a:spLocks noGrp="1"/>
          </p:cNvSpPr>
          <p:nvPr>
            <p:ph type="ftr" sz="quarter" idx="3"/>
          </p:nvPr>
        </p:nvSpPr>
        <p:spPr>
          <a:xfrm>
            <a:off x="838200" y="64770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bg1"/>
                </a:solidFill>
                <a:latin typeface="+mn-lt"/>
              </a:defRPr>
            </a:lvl1pPr>
          </a:lstStyle>
          <a:p>
            <a:pPr>
              <a:defRPr/>
            </a:pPr>
            <a:r>
              <a:rPr lang="en-AU" dirty="0"/>
              <a:t>WA Digital Inclusion Project | Community Champions Program | Partner Training</a:t>
            </a:r>
          </a:p>
        </p:txBody>
      </p:sp>
      <p:pic>
        <p:nvPicPr>
          <p:cNvPr id="6149" name="Picture 7">
            <a:extLst>
              <a:ext uri="{FF2B5EF4-FFF2-40B4-BE49-F238E27FC236}">
                <a16:creationId xmlns:a16="http://schemas.microsoft.com/office/drawing/2014/main" id="{9663D53D-F494-F4D6-A347-C26B65B9697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a:extLst>
              <a:ext uri="{FF2B5EF4-FFF2-40B4-BE49-F238E27FC236}">
                <a16:creationId xmlns:a16="http://schemas.microsoft.com/office/drawing/2014/main" id="{48CC8243-24C6-607A-92B6-78D7312CC2A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01632C92-C400-7CFA-3B73-768DD2A4DE04}"/>
              </a:ext>
            </a:extLst>
          </p:cNvPr>
          <p:cNvSpPr>
            <a:spLocks noGrp="1"/>
          </p:cNvSpPr>
          <p:nvPr>
            <p:ph type="sldNum" sz="quarter" idx="4"/>
          </p:nvPr>
        </p:nvSpPr>
        <p:spPr>
          <a:xfrm>
            <a:off x="8610600" y="64770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bg1"/>
                </a:solidFill>
                <a:latin typeface="Kanit" charset="-34"/>
              </a:defRPr>
            </a:lvl1pPr>
          </a:lstStyle>
          <a:p>
            <a:pPr>
              <a:defRPr/>
            </a:pPr>
            <a:fld id="{3B871BD0-B33A-4332-BA47-A3EE7728D329}" type="slidenum">
              <a:rPr lang="en-AU" altLang="en-US"/>
              <a:pPr>
                <a:defRPr/>
              </a:pPr>
              <a:t>‹#›</a:t>
            </a:fld>
            <a:endParaRPr lang="en-AU" altLang="en-US"/>
          </a:p>
        </p:txBody>
      </p:sp>
      <p:pic>
        <p:nvPicPr>
          <p:cNvPr id="6152" name="Picture 9">
            <a:extLst>
              <a:ext uri="{FF2B5EF4-FFF2-40B4-BE49-F238E27FC236}">
                <a16:creationId xmlns:a16="http://schemas.microsoft.com/office/drawing/2014/main" id="{76D07D94-07F3-23B2-AD5E-C95573284A7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58463" y="230188"/>
            <a:ext cx="1392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 id="2147486479" r:id="rId4"/>
    <p:sldLayoutId id="2147486452" r:id="rId5"/>
    <p:sldLayoutId id="2147486453" r:id="rId6"/>
    <p:sldLayoutId id="2147486454" r:id="rId7"/>
    <p:sldLayoutId id="2147486455" r:id="rId8"/>
    <p:sldLayoutId id="2147486456" r:id="rId9"/>
    <p:sldLayoutId id="2147486457" r:id="rId10"/>
    <p:sldLayoutId id="2147486458" r:id="rId11"/>
    <p:sldLayoutId id="2147486480" r:id="rId12"/>
  </p:sldLayoutIdLst>
  <p:hf hdr="0" dt="0"/>
  <p:txStyles>
    <p:titleStyle>
      <a:lvl1pPr algn="l" rtl="0" eaLnBrk="0" fontAlgn="base" hangingPunct="0">
        <a:lnSpc>
          <a:spcPct val="90000"/>
        </a:lnSpc>
        <a:spcBef>
          <a:spcPct val="0"/>
        </a:spcBef>
        <a:spcAft>
          <a:spcPct val="0"/>
        </a:spcAft>
        <a:defRPr sz="36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3600" b="1">
          <a:solidFill>
            <a:schemeClr val="bg1"/>
          </a:solidFill>
          <a:latin typeface="Kanit" charset="-34"/>
        </a:defRPr>
      </a:lvl2pPr>
      <a:lvl3pPr algn="l" rtl="0" eaLnBrk="0" fontAlgn="base" hangingPunct="0">
        <a:lnSpc>
          <a:spcPct val="90000"/>
        </a:lnSpc>
        <a:spcBef>
          <a:spcPct val="0"/>
        </a:spcBef>
        <a:spcAft>
          <a:spcPct val="0"/>
        </a:spcAft>
        <a:defRPr sz="3600" b="1">
          <a:solidFill>
            <a:schemeClr val="bg1"/>
          </a:solidFill>
          <a:latin typeface="Kanit" charset="-34"/>
        </a:defRPr>
      </a:lvl3pPr>
      <a:lvl4pPr algn="l" rtl="0" eaLnBrk="0" fontAlgn="base" hangingPunct="0">
        <a:lnSpc>
          <a:spcPct val="90000"/>
        </a:lnSpc>
        <a:spcBef>
          <a:spcPct val="0"/>
        </a:spcBef>
        <a:spcAft>
          <a:spcPct val="0"/>
        </a:spcAft>
        <a:defRPr sz="3600" b="1">
          <a:solidFill>
            <a:schemeClr val="bg1"/>
          </a:solidFill>
          <a:latin typeface="Kanit" charset="-34"/>
        </a:defRPr>
      </a:lvl4pPr>
      <a:lvl5pPr algn="l" rtl="0" eaLnBrk="0" fontAlgn="base" hangingPunct="0">
        <a:lnSpc>
          <a:spcPct val="90000"/>
        </a:lnSpc>
        <a:spcBef>
          <a:spcPct val="0"/>
        </a:spcBef>
        <a:spcAft>
          <a:spcPct val="0"/>
        </a:spcAft>
        <a:defRPr sz="3600" b="1">
          <a:solidFill>
            <a:schemeClr val="bg1"/>
          </a:solidFill>
          <a:latin typeface="Kanit" charset="-34"/>
        </a:defRPr>
      </a:lvl5pPr>
      <a:lvl6pPr marL="457200" algn="l" rtl="0" fontAlgn="base">
        <a:lnSpc>
          <a:spcPct val="90000"/>
        </a:lnSpc>
        <a:spcBef>
          <a:spcPct val="0"/>
        </a:spcBef>
        <a:spcAft>
          <a:spcPct val="0"/>
        </a:spcAft>
        <a:defRPr sz="3600" b="1">
          <a:solidFill>
            <a:schemeClr val="bg1"/>
          </a:solidFill>
          <a:latin typeface="Kanit" charset="-34"/>
        </a:defRPr>
      </a:lvl6pPr>
      <a:lvl7pPr marL="914400" algn="l" rtl="0" fontAlgn="base">
        <a:lnSpc>
          <a:spcPct val="90000"/>
        </a:lnSpc>
        <a:spcBef>
          <a:spcPct val="0"/>
        </a:spcBef>
        <a:spcAft>
          <a:spcPct val="0"/>
        </a:spcAft>
        <a:defRPr sz="3600" b="1">
          <a:solidFill>
            <a:schemeClr val="bg1"/>
          </a:solidFill>
          <a:latin typeface="Kanit" charset="-34"/>
        </a:defRPr>
      </a:lvl7pPr>
      <a:lvl8pPr marL="1371600" algn="l" rtl="0" fontAlgn="base">
        <a:lnSpc>
          <a:spcPct val="90000"/>
        </a:lnSpc>
        <a:spcBef>
          <a:spcPct val="0"/>
        </a:spcBef>
        <a:spcAft>
          <a:spcPct val="0"/>
        </a:spcAft>
        <a:defRPr sz="3600" b="1">
          <a:solidFill>
            <a:schemeClr val="bg1"/>
          </a:solidFill>
          <a:latin typeface="Kanit" charset="-34"/>
        </a:defRPr>
      </a:lvl8pPr>
      <a:lvl9pPr marL="1828800" algn="l" rtl="0" fontAlgn="base">
        <a:lnSpc>
          <a:spcPct val="90000"/>
        </a:lnSpc>
        <a:spcBef>
          <a:spcPct val="0"/>
        </a:spcBef>
        <a:spcAft>
          <a:spcPct val="0"/>
        </a:spcAft>
        <a:defRPr sz="3600" b="1">
          <a:solidFill>
            <a:schemeClr val="bg1"/>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50B2DFB-F921-A3BD-4166-633D4A62D48E}"/>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7171" name="Text Placeholder 2">
            <a:extLst>
              <a:ext uri="{FF2B5EF4-FFF2-40B4-BE49-F238E27FC236}">
                <a16:creationId xmlns:a16="http://schemas.microsoft.com/office/drawing/2014/main" id="{0E04E603-3F7E-A7E5-5095-3B056965A4D9}"/>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3A9C2487-429A-61C6-09F5-683BA2C2DE18}"/>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r>
              <a:rPr lang="en-AU" dirty="0"/>
              <a:t>WA Digital Inclusion Project | Community Champions Program | Partner Training</a:t>
            </a:r>
          </a:p>
        </p:txBody>
      </p:sp>
      <p:pic>
        <p:nvPicPr>
          <p:cNvPr id="7173" name="Picture 6">
            <a:extLst>
              <a:ext uri="{FF2B5EF4-FFF2-40B4-BE49-F238E27FC236}">
                <a16:creationId xmlns:a16="http://schemas.microsoft.com/office/drawing/2014/main" id="{8E54DD4E-F98F-7A1D-EE23-84359343C33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1638" y="230188"/>
            <a:ext cx="1389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a:extLst>
              <a:ext uri="{FF2B5EF4-FFF2-40B4-BE49-F238E27FC236}">
                <a16:creationId xmlns:a16="http://schemas.microsoft.com/office/drawing/2014/main" id="{EE1F7F68-A6CC-9E50-CD4B-58374156B81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a:extLst>
              <a:ext uri="{FF2B5EF4-FFF2-40B4-BE49-F238E27FC236}">
                <a16:creationId xmlns:a16="http://schemas.microsoft.com/office/drawing/2014/main" id="{4A102C35-1351-E297-08DD-C0D2F3808BB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2017665E-EB2D-1F29-27DF-22C82403DE05}"/>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Kanit" charset="-34"/>
              </a:defRPr>
            </a:lvl1pPr>
          </a:lstStyle>
          <a:p>
            <a:pPr>
              <a:defRPr/>
            </a:pPr>
            <a:fld id="{DA8C01AA-87BC-4F26-A33B-759EEC5B56CF}"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6459" r:id="rId1"/>
    <p:sldLayoutId id="2147486460" r:id="rId2"/>
    <p:sldLayoutId id="2147486461" r:id="rId3"/>
    <p:sldLayoutId id="2147486481" r:id="rId4"/>
    <p:sldLayoutId id="2147486462" r:id="rId5"/>
    <p:sldLayoutId id="2147486463" r:id="rId6"/>
    <p:sldLayoutId id="2147486464" r:id="rId7"/>
    <p:sldLayoutId id="2147486465" r:id="rId8"/>
    <p:sldLayoutId id="2147486466" r:id="rId9"/>
    <p:sldLayoutId id="2147486467" r:id="rId10"/>
    <p:sldLayoutId id="2147486468" r:id="rId11"/>
    <p:sldLayoutId id="2147486482" r:id="rId12"/>
  </p:sldLayoutIdLst>
  <p:hf hdr="0" dt="0"/>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9F746D-6C32-A2E1-9739-6D93F4E440AC}"/>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117C9A34-F6AB-D390-2FE5-64330312F576}"/>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9FEE54DD-286C-A08E-74B0-A1C7E2F2E5CE}"/>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r>
              <a:rPr lang="en-AU" dirty="0"/>
              <a:t>WA Digital Inclusion Project | Community Champions Program | Partner Training</a:t>
            </a:r>
          </a:p>
        </p:txBody>
      </p:sp>
      <p:pic>
        <p:nvPicPr>
          <p:cNvPr id="1029" name="Picture 6">
            <a:extLst>
              <a:ext uri="{FF2B5EF4-FFF2-40B4-BE49-F238E27FC236}">
                <a16:creationId xmlns:a16="http://schemas.microsoft.com/office/drawing/2014/main" id="{9533864C-6C75-92BF-51FB-0ACF02B332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1638" y="230188"/>
            <a:ext cx="1389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a:extLst>
              <a:ext uri="{FF2B5EF4-FFF2-40B4-BE49-F238E27FC236}">
                <a16:creationId xmlns:a16="http://schemas.microsoft.com/office/drawing/2014/main" id="{9D5E5F31-F250-3258-6A00-2ED2E479F7B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a:extLst>
              <a:ext uri="{FF2B5EF4-FFF2-40B4-BE49-F238E27FC236}">
                <a16:creationId xmlns:a16="http://schemas.microsoft.com/office/drawing/2014/main" id="{4165ED21-0A4B-DC1D-089C-8F1BA1C9BA7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D9485DB-5382-683C-6F23-4E89524E7DD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Kanit" charset="-34"/>
              </a:defRPr>
            </a:lvl1pPr>
          </a:lstStyle>
          <a:p>
            <a:pPr>
              <a:defRPr/>
            </a:pPr>
            <a:fld id="{F4418AFC-861C-4982-80A4-5A4606EFC09B}" type="slidenum">
              <a:rPr lang="en-AU" altLang="en-US"/>
              <a:pPr>
                <a:defRPr/>
              </a:pPr>
              <a:t>‹#›</a:t>
            </a:fld>
            <a:endParaRPr lang="en-AU" altLang="en-US"/>
          </a:p>
        </p:txBody>
      </p:sp>
    </p:spTree>
    <p:extLst>
      <p:ext uri="{BB962C8B-B14F-4D97-AF65-F5344CB8AC3E}">
        <p14:creationId xmlns:p14="http://schemas.microsoft.com/office/powerpoint/2010/main" val="1950861741"/>
      </p:ext>
    </p:extLst>
  </p:cSld>
  <p:clrMap bg1="lt1" tx1="dk1" bg2="lt2" tx2="dk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 id="2147486495" r:id="rId12"/>
  </p:sldLayoutIdLst>
  <p:hf hdr="0" dt="0"/>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9.xml"/><Relationship Id="rId5" Type="http://schemas.openxmlformats.org/officeDocument/2006/relationships/hyperlink" Target="https://www.cyber.gov.au/protect-yourself/securing-your-accounts/passphrases" TargetMode="External"/><Relationship Id="rId4" Type="http://schemas.openxmlformats.org/officeDocument/2006/relationships/hyperlink" Target="https://goodthingsaustralia.org/wp-content/uploads/2024/05/smithfamily_strong_passwords.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hyperlink" Target="mailto:Elliot@wacoss.org.a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0.xml"/><Relationship Id="rId1" Type="http://schemas.openxmlformats.org/officeDocument/2006/relationships/video" Target="https://www.youtube.com/embed/aHaBH4LqGsI?start=55&amp;feature=oembed"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DFEDC6A-CB56-12C1-39C2-8E6D897A25D6}"/>
              </a:ext>
            </a:extLst>
          </p:cNvPr>
          <p:cNvSpPr>
            <a:spLocks noGrp="1" noChangeArrowheads="1"/>
          </p:cNvSpPr>
          <p:nvPr>
            <p:ph type="title"/>
          </p:nvPr>
        </p:nvSpPr>
        <p:spPr>
          <a:xfrm>
            <a:off x="2680063" y="4161689"/>
            <a:ext cx="9204960" cy="1361354"/>
          </a:xfrm>
        </p:spPr>
        <p:txBody>
          <a:bodyPr/>
          <a:lstStyle/>
          <a:p>
            <a:pPr algn="r" rtl="1" eaLnBrk="1" hangingPunct="1"/>
            <a:br>
              <a:rPr lang="prs-AF" sz="4400" noProof="0" dirty="0">
                <a:solidFill>
                  <a:schemeClr val="bg1"/>
                </a:solidFill>
                <a:cs typeface="Arial" panose="020B0604020202020204" pitchFamily="34" charset="0"/>
              </a:rPr>
            </a:br>
            <a:r>
              <a:rPr lang="prs-AF" sz="4400" noProof="0" dirty="0">
                <a:solidFill>
                  <a:schemeClr val="bg1"/>
                </a:solidFill>
                <a:cs typeface="Arial" panose="020B0604020202020204" pitchFamily="34" charset="0"/>
              </a:rPr>
              <a:t>آموزش مهارت های دیجیتال</a:t>
            </a:r>
            <a:r>
              <a:rPr lang="en-US" sz="4400" noProof="0" dirty="0">
                <a:solidFill>
                  <a:schemeClr val="bg1"/>
                </a:solidFill>
                <a:cs typeface="Arial" panose="020B0604020202020204" pitchFamily="34" charset="0"/>
              </a:rPr>
              <a:t> </a:t>
            </a:r>
            <a:r>
              <a:rPr lang="en-AU" sz="4400" noProof="0" dirty="0">
                <a:solidFill>
                  <a:schemeClr val="bg1"/>
                </a:solidFill>
                <a:cs typeface="Arial" panose="020B0604020202020204" pitchFamily="34" charset="0"/>
              </a:rPr>
              <a:t>– </a:t>
            </a:r>
            <a:r>
              <a:rPr lang="prs-AF" sz="4400" noProof="0" dirty="0">
                <a:solidFill>
                  <a:schemeClr val="bg1"/>
                </a:solidFill>
                <a:cs typeface="Arial" panose="020B0604020202020204" pitchFamily="34" charset="0"/>
              </a:rPr>
              <a:t>رمزهای عبور و تایید هویت دو-مرحله ای</a:t>
            </a:r>
            <a:br>
              <a:rPr lang="en-AU" sz="4400" noProof="0" dirty="0">
                <a:solidFill>
                  <a:schemeClr val="bg1"/>
                </a:solidFill>
                <a:cs typeface="Arial" panose="020B0604020202020204" pitchFamily="34" charset="0"/>
              </a:rPr>
            </a:br>
            <a:r>
              <a:rPr lang="prs-AF" sz="4400" noProof="0" dirty="0">
                <a:cs typeface="Arial" panose="020B0604020202020204" pitchFamily="34" charset="0"/>
              </a:rPr>
              <a:t>پروگرام قهرمانان جامعه</a:t>
            </a:r>
            <a:endParaRPr lang="en-AU" sz="4400" noProof="0" dirty="0">
              <a:cs typeface="Arial" panose="020B0604020202020204" pitchFamily="34" charset="0"/>
            </a:endParaRPr>
          </a:p>
        </p:txBody>
      </p:sp>
      <p:sp>
        <p:nvSpPr>
          <p:cNvPr id="24579" name="Subtitle 2">
            <a:extLst>
              <a:ext uri="{FF2B5EF4-FFF2-40B4-BE49-F238E27FC236}">
                <a16:creationId xmlns:a16="http://schemas.microsoft.com/office/drawing/2014/main" id="{C0E9410B-5ACC-66C1-6630-1BE6902C30D3}"/>
              </a:ext>
            </a:extLst>
          </p:cNvPr>
          <p:cNvSpPr>
            <a:spLocks noGrp="1" noChangeArrowheads="1"/>
          </p:cNvSpPr>
          <p:nvPr>
            <p:ph type="body" idx="1"/>
          </p:nvPr>
        </p:nvSpPr>
        <p:spPr>
          <a:xfrm>
            <a:off x="2695303" y="5499100"/>
            <a:ext cx="4987145" cy="555625"/>
          </a:xfrm>
        </p:spPr>
        <p:txBody>
          <a:bodyPr/>
          <a:lstStyle/>
          <a:p>
            <a:pPr algn="r" rtl="1" eaLnBrk="1" hangingPunct="1"/>
            <a:r>
              <a:rPr lang="en-AU" i="1" noProof="0" dirty="0">
                <a:latin typeface="+mj-lt"/>
                <a:cs typeface="Arial" panose="020B0604020202020204" pitchFamily="34" charset="0"/>
              </a:rPr>
              <a:t>2025</a:t>
            </a:r>
          </a:p>
        </p:txBody>
      </p:sp>
      <p:pic>
        <p:nvPicPr>
          <p:cNvPr id="24580" name="Picture 4">
            <a:extLst>
              <a:ext uri="{FF2B5EF4-FFF2-40B4-BE49-F238E27FC236}">
                <a16:creationId xmlns:a16="http://schemas.microsoft.com/office/drawing/2014/main" id="{3AF11155-EE0D-59CE-D684-312436139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644525"/>
            <a:ext cx="5408893" cy="241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0BBB8E80-B9DD-B42C-FBBE-C0ED0D60C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313" y="6054725"/>
            <a:ext cx="21986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a:extLst>
              <a:ext uri="{FF2B5EF4-FFF2-40B4-BE49-F238E27FC236}">
                <a16:creationId xmlns:a16="http://schemas.microsoft.com/office/drawing/2014/main" id="{AED33FA3-139A-890C-2B90-383038A3C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6021388"/>
            <a:ext cx="14271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9E50-662F-E83D-00A6-6C23AE48FB58}"/>
              </a:ext>
            </a:extLst>
          </p:cNvPr>
          <p:cNvSpPr>
            <a:spLocks noGrp="1"/>
          </p:cNvSpPr>
          <p:nvPr>
            <p:ph type="title"/>
          </p:nvPr>
        </p:nvSpPr>
        <p:spPr>
          <a:xfrm>
            <a:off x="838200" y="365125"/>
            <a:ext cx="9228138" cy="1325563"/>
          </a:xfrm>
        </p:spPr>
        <p:txBody>
          <a:bodyPr wrap="square" anchor="ctr">
            <a:normAutofit/>
          </a:bodyPr>
          <a:lstStyle/>
          <a:p>
            <a:pPr algn="ctr"/>
            <a:r>
              <a:rPr lang="prs-AF" dirty="0"/>
              <a:t>نکاتی برای حفظ نمودن رمزهای عبور</a:t>
            </a:r>
            <a:endParaRPr lang="en-AU" dirty="0"/>
          </a:p>
        </p:txBody>
      </p:sp>
      <p:sp>
        <p:nvSpPr>
          <p:cNvPr id="4" name="Text Placeholder 3">
            <a:extLst>
              <a:ext uri="{FF2B5EF4-FFF2-40B4-BE49-F238E27FC236}">
                <a16:creationId xmlns:a16="http://schemas.microsoft.com/office/drawing/2014/main" id="{25AD784D-AE0C-C956-A5D1-BCAD89859D32}"/>
              </a:ext>
            </a:extLst>
          </p:cNvPr>
          <p:cNvSpPr>
            <a:spLocks noGrp="1"/>
          </p:cNvSpPr>
          <p:nvPr>
            <p:ph sz="half" idx="1"/>
          </p:nvPr>
        </p:nvSpPr>
        <p:spPr>
          <a:xfrm>
            <a:off x="838200" y="1825625"/>
            <a:ext cx="5181600" cy="3929223"/>
          </a:xfrm>
        </p:spPr>
        <p:txBody>
          <a:bodyPr wrap="square" anchor="t">
            <a:normAutofit/>
          </a:bodyPr>
          <a:lstStyle/>
          <a:p>
            <a:pPr algn="r" rtl="1">
              <a:spcBef>
                <a:spcPts val="750"/>
              </a:spcBef>
              <a:spcAft>
                <a:spcPts val="750"/>
              </a:spcAft>
              <a:buFont typeface="Arial" panose="020B0604020202020204" pitchFamily="34" charset="0"/>
              <a:buChar char="•"/>
            </a:pPr>
            <a:r>
              <a:rPr lang="prs-AF" i="0" dirty="0">
                <a:solidFill>
                  <a:schemeClr val="tx1"/>
                </a:solidFill>
                <a:effectLst/>
              </a:rPr>
              <a:t>یک داستان یا عبارت ایجاد کنید.</a:t>
            </a:r>
          </a:p>
          <a:p>
            <a:pPr marL="261938" indent="0" algn="r" rtl="1">
              <a:spcBef>
                <a:spcPts val="750"/>
              </a:spcBef>
              <a:spcAft>
                <a:spcPts val="750"/>
              </a:spcAft>
              <a:buNone/>
            </a:pPr>
            <a:r>
              <a:rPr lang="prs-AF" i="0" dirty="0">
                <a:solidFill>
                  <a:schemeClr val="tx1"/>
                </a:solidFill>
                <a:effectLst/>
              </a:rPr>
              <a:t>برای مثال،</a:t>
            </a:r>
          </a:p>
          <a:p>
            <a:pPr marL="261938" indent="0" algn="r" rtl="1">
              <a:spcBef>
                <a:spcPts val="750"/>
              </a:spcBef>
              <a:spcAft>
                <a:spcPts val="750"/>
              </a:spcAft>
              <a:buNone/>
            </a:pPr>
            <a:r>
              <a:rPr lang="en-US" i="0" dirty="0">
                <a:solidFill>
                  <a:schemeClr val="tx1"/>
                </a:solidFill>
                <a:effectLst/>
              </a:rPr>
              <a:t>“</a:t>
            </a:r>
            <a:r>
              <a:rPr lang="en-US" i="0" u="sng" dirty="0" err="1">
                <a:solidFill>
                  <a:schemeClr val="tx1"/>
                </a:solidFill>
                <a:effectLst/>
              </a:rPr>
              <a:t>Thecommunitycentrehasfreewifi</a:t>
            </a:r>
            <a:r>
              <a:rPr lang="en-US" i="0" dirty="0">
                <a:solidFill>
                  <a:schemeClr val="tx1"/>
                </a:solidFill>
                <a:effectLst/>
              </a:rPr>
              <a:t>" </a:t>
            </a:r>
            <a:r>
              <a:rPr lang="prs-AF" i="0" dirty="0">
                <a:solidFill>
                  <a:schemeClr val="tx1"/>
                </a:solidFill>
                <a:effectLst/>
              </a:rPr>
              <a:t>از بازدید تان از مرکز خدمات جامعه.</a:t>
            </a:r>
            <a:endParaRPr lang="en-US" i="0" dirty="0">
              <a:solidFill>
                <a:schemeClr val="tx1"/>
              </a:solidFill>
              <a:effectLst/>
            </a:endParaRPr>
          </a:p>
          <a:p>
            <a:pPr algn="r" rtl="1">
              <a:spcBef>
                <a:spcPts val="750"/>
              </a:spcBef>
              <a:spcAft>
                <a:spcPts val="750"/>
              </a:spcAft>
              <a:buFont typeface="Arial" panose="020B0604020202020204" pitchFamily="34" charset="0"/>
              <a:buChar char="•"/>
            </a:pPr>
            <a:r>
              <a:rPr lang="prs-AF" i="0" dirty="0">
                <a:solidFill>
                  <a:schemeClr val="tx1"/>
                </a:solidFill>
                <a:effectLst/>
              </a:rPr>
              <a:t>نمونهٔ یک رمز قوی:</a:t>
            </a:r>
          </a:p>
          <a:p>
            <a:pPr>
              <a:spcBef>
                <a:spcPts val="750"/>
              </a:spcBef>
              <a:spcAft>
                <a:spcPts val="750"/>
              </a:spcAft>
              <a:buFont typeface="Arial" panose="020B0604020202020204" pitchFamily="34" charset="0"/>
              <a:buChar char="•"/>
            </a:pPr>
            <a:r>
              <a:rPr lang="en-US" i="0" dirty="0">
                <a:solidFill>
                  <a:schemeClr val="tx1"/>
                </a:solidFill>
                <a:effectLst/>
              </a:rPr>
              <a:t>"</a:t>
            </a:r>
            <a:r>
              <a:rPr lang="en-US" i="0" u="sng" dirty="0">
                <a:solidFill>
                  <a:schemeClr val="tx1"/>
                </a:solidFill>
                <a:effectLst/>
              </a:rPr>
              <a:t>C0mmun1tyC#ntr3h@sfreeWiFi</a:t>
            </a:r>
            <a:r>
              <a:rPr lang="en-US" i="0" dirty="0">
                <a:solidFill>
                  <a:schemeClr val="tx1"/>
                </a:solidFill>
                <a:effectLst/>
              </a:rPr>
              <a:t>"</a:t>
            </a:r>
            <a:endParaRPr lang="en-AU" dirty="0">
              <a:solidFill>
                <a:schemeClr val="tx1"/>
              </a:solidFill>
            </a:endParaRPr>
          </a:p>
        </p:txBody>
      </p:sp>
      <p:pic>
        <p:nvPicPr>
          <p:cNvPr id="7" name="Content Placeholder 6" descr="Person holding credit card using laptop">
            <a:extLst>
              <a:ext uri="{FF2B5EF4-FFF2-40B4-BE49-F238E27FC236}">
                <a16:creationId xmlns:a16="http://schemas.microsoft.com/office/drawing/2014/main" id="{AEA9AA87-796D-B59F-F415-F779A13065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1" b="-1"/>
          <a:stretch/>
        </p:blipFill>
        <p:spPr>
          <a:xfrm>
            <a:off x="6734628" y="1825625"/>
            <a:ext cx="4619171" cy="3502731"/>
          </a:xfrm>
          <a:prstGeom prst="rect">
            <a:avLst/>
          </a:prstGeom>
          <a:noFill/>
        </p:spPr>
      </p:pic>
      <p:sp>
        <p:nvSpPr>
          <p:cNvPr id="5" name="Footer Placeholder 4">
            <a:extLst>
              <a:ext uri="{FF2B5EF4-FFF2-40B4-BE49-F238E27FC236}">
                <a16:creationId xmlns:a16="http://schemas.microsoft.com/office/drawing/2014/main" id="{CBB49518-4AB0-B127-1CCF-0C743334577A}"/>
              </a:ext>
            </a:extLst>
          </p:cNvPr>
          <p:cNvSpPr>
            <a:spLocks noGrp="1"/>
          </p:cNvSpPr>
          <p:nvPr>
            <p:ph type="ftr" sz="quarter" idx="10"/>
          </p:nvPr>
        </p:nvSpPr>
        <p:spPr>
          <a:xfrm>
            <a:off x="838200" y="64770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6" name="Slide Number Placeholder 5">
            <a:extLst>
              <a:ext uri="{FF2B5EF4-FFF2-40B4-BE49-F238E27FC236}">
                <a16:creationId xmlns:a16="http://schemas.microsoft.com/office/drawing/2014/main" id="{83E7664B-D2A0-3C28-3452-579A5FCE60A5}"/>
              </a:ext>
            </a:extLst>
          </p:cNvPr>
          <p:cNvSpPr>
            <a:spLocks noGrp="1"/>
          </p:cNvSpPr>
          <p:nvPr>
            <p:ph type="sldNum" sz="quarter" idx="11"/>
          </p:nvPr>
        </p:nvSpPr>
        <p:spPr>
          <a:xfrm>
            <a:off x="8610600" y="6477000"/>
            <a:ext cx="2743200" cy="244475"/>
          </a:xfrm>
        </p:spPr>
        <p:txBody>
          <a:bodyPr wrap="square" anchor="ctr">
            <a:normAutofit/>
          </a:bodyPr>
          <a:lstStyle/>
          <a:p>
            <a:pPr>
              <a:spcAft>
                <a:spcPts val="600"/>
              </a:spcAft>
              <a:defRPr/>
            </a:pPr>
            <a:fld id="{8B8016BD-11DC-40B9-AC11-BFEBA31540E1}" type="slidenum">
              <a:rPr lang="en-AU" altLang="en-US" smtClean="0"/>
              <a:pPr>
                <a:spcAft>
                  <a:spcPts val="600"/>
                </a:spcAft>
                <a:defRPr/>
              </a:pPr>
              <a:t>10</a:t>
            </a:fld>
            <a:endParaRPr lang="en-AU" altLang="en-US"/>
          </a:p>
        </p:txBody>
      </p:sp>
    </p:spTree>
    <p:extLst>
      <p:ext uri="{BB962C8B-B14F-4D97-AF65-F5344CB8AC3E}">
        <p14:creationId xmlns:p14="http://schemas.microsoft.com/office/powerpoint/2010/main" val="140612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EAB8-ADEA-195F-A3DE-997420089937}"/>
              </a:ext>
            </a:extLst>
          </p:cNvPr>
          <p:cNvSpPr>
            <a:spLocks noGrp="1"/>
          </p:cNvSpPr>
          <p:nvPr>
            <p:ph type="title"/>
          </p:nvPr>
        </p:nvSpPr>
        <p:spPr>
          <a:xfrm>
            <a:off x="838200" y="365125"/>
            <a:ext cx="9228138" cy="1325563"/>
          </a:xfrm>
        </p:spPr>
        <p:txBody>
          <a:bodyPr wrap="square" anchor="ctr">
            <a:normAutofit/>
          </a:bodyPr>
          <a:lstStyle/>
          <a:p>
            <a:pPr algn="r" rtl="1"/>
            <a:r>
              <a:rPr lang="prs-AF" dirty="0"/>
              <a:t>تایید هویت دو-مرحله ای</a:t>
            </a:r>
            <a:r>
              <a:rPr lang="en-AU" dirty="0"/>
              <a:t>(2FA)</a:t>
            </a:r>
          </a:p>
        </p:txBody>
      </p:sp>
      <p:pic>
        <p:nvPicPr>
          <p:cNvPr id="8" name="Content Placeholder 7" descr="A closeup of a key and a keyhole">
            <a:extLst>
              <a:ext uri="{FF2B5EF4-FFF2-40B4-BE49-F238E27FC236}">
                <a16:creationId xmlns:a16="http://schemas.microsoft.com/office/drawing/2014/main" id="{B26A9616-652E-D6D6-AE56-41040386EA3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838200" y="1825625"/>
            <a:ext cx="5181600" cy="3929223"/>
          </a:xfrm>
          <a:noFill/>
        </p:spPr>
      </p:pic>
      <p:sp>
        <p:nvSpPr>
          <p:cNvPr id="3" name="Content Placeholder 2">
            <a:extLst>
              <a:ext uri="{FF2B5EF4-FFF2-40B4-BE49-F238E27FC236}">
                <a16:creationId xmlns:a16="http://schemas.microsoft.com/office/drawing/2014/main" id="{7999398C-E87B-2628-8055-94EC799F64CE}"/>
              </a:ext>
            </a:extLst>
          </p:cNvPr>
          <p:cNvSpPr>
            <a:spLocks noGrp="1"/>
          </p:cNvSpPr>
          <p:nvPr>
            <p:ph sz="half" idx="2"/>
          </p:nvPr>
        </p:nvSpPr>
        <p:spPr>
          <a:xfrm>
            <a:off x="6487886" y="2423886"/>
            <a:ext cx="4865914" cy="3330962"/>
          </a:xfrm>
        </p:spPr>
        <p:txBody>
          <a:bodyPr wrap="square" anchor="t">
            <a:normAutofit/>
          </a:bodyPr>
          <a:lstStyle/>
          <a:p>
            <a:pPr algn="r" rtl="1"/>
            <a:r>
              <a:rPr lang="en-US" dirty="0">
                <a:solidFill>
                  <a:schemeClr val="tx1"/>
                </a:solidFill>
              </a:rPr>
              <a:t>2FA</a:t>
            </a:r>
            <a:r>
              <a:rPr lang="prs-AF" dirty="0">
                <a:solidFill>
                  <a:schemeClr val="tx1"/>
                </a:solidFill>
              </a:rPr>
              <a:t> </a:t>
            </a:r>
            <a:r>
              <a:rPr lang="en-US" dirty="0">
                <a:solidFill>
                  <a:schemeClr val="tx1"/>
                </a:solidFill>
              </a:rPr>
              <a:t> </a:t>
            </a:r>
            <a:r>
              <a:rPr lang="prs-AF" dirty="0">
                <a:solidFill>
                  <a:schemeClr val="tx1"/>
                </a:solidFill>
              </a:rPr>
              <a:t>یک لایهٔ اضافی امنیتی به حساب‌های کاربری شما اضافه می‌کند.</a:t>
            </a:r>
          </a:p>
          <a:p>
            <a:pPr algn="r" rtl="1"/>
            <a:r>
              <a:rPr lang="prs-AF" dirty="0">
                <a:solidFill>
                  <a:schemeClr val="tx1"/>
                </a:solidFill>
              </a:rPr>
              <a:t>این نیازمند یک مرحله دوم است، مانند یک کد که بعد از وارد کردن رمز عبور به تلیفون شما فرستاده می‌شود.</a:t>
            </a:r>
          </a:p>
        </p:txBody>
      </p:sp>
      <p:sp>
        <p:nvSpPr>
          <p:cNvPr id="5" name="Footer Placeholder 4">
            <a:extLst>
              <a:ext uri="{FF2B5EF4-FFF2-40B4-BE49-F238E27FC236}">
                <a16:creationId xmlns:a16="http://schemas.microsoft.com/office/drawing/2014/main" id="{E6E1F133-CD9A-40B8-16FA-0090B689A9AD}"/>
              </a:ext>
            </a:extLst>
          </p:cNvPr>
          <p:cNvSpPr>
            <a:spLocks noGrp="1"/>
          </p:cNvSpPr>
          <p:nvPr>
            <p:ph type="ftr" sz="quarter" idx="10"/>
          </p:nvPr>
        </p:nvSpPr>
        <p:spPr>
          <a:xfrm>
            <a:off x="838200" y="62738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6" name="Slide Number Placeholder 5">
            <a:extLst>
              <a:ext uri="{FF2B5EF4-FFF2-40B4-BE49-F238E27FC236}">
                <a16:creationId xmlns:a16="http://schemas.microsoft.com/office/drawing/2014/main" id="{B5692ECA-A272-DF15-B4CB-17FE642327B3}"/>
              </a:ext>
            </a:extLst>
          </p:cNvPr>
          <p:cNvSpPr>
            <a:spLocks noGrp="1"/>
          </p:cNvSpPr>
          <p:nvPr>
            <p:ph type="sldNum" sz="quarter" idx="11"/>
          </p:nvPr>
        </p:nvSpPr>
        <p:spPr>
          <a:xfrm>
            <a:off x="8610600" y="6273800"/>
            <a:ext cx="2743200" cy="244475"/>
          </a:xfrm>
        </p:spPr>
        <p:txBody>
          <a:bodyPr wrap="square" anchor="ctr">
            <a:normAutofit/>
          </a:bodyPr>
          <a:lstStyle/>
          <a:p>
            <a:pPr>
              <a:spcAft>
                <a:spcPts val="600"/>
              </a:spcAft>
              <a:defRPr/>
            </a:pPr>
            <a:fld id="{D9A4D1A7-7217-47BF-969F-900A37AB9311}" type="slidenum">
              <a:rPr lang="en-AU" altLang="en-US" smtClean="0"/>
              <a:pPr>
                <a:spcAft>
                  <a:spcPts val="600"/>
                </a:spcAft>
                <a:defRPr/>
              </a:pPr>
              <a:t>11</a:t>
            </a:fld>
            <a:endParaRPr lang="en-AU" altLang="en-US"/>
          </a:p>
        </p:txBody>
      </p:sp>
    </p:spTree>
    <p:extLst>
      <p:ext uri="{BB962C8B-B14F-4D97-AF65-F5344CB8AC3E}">
        <p14:creationId xmlns:p14="http://schemas.microsoft.com/office/powerpoint/2010/main" val="157504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95D09-8115-918A-4A49-C9BF31820D40}"/>
              </a:ext>
            </a:extLst>
          </p:cNvPr>
          <p:cNvSpPr>
            <a:spLocks noGrp="1"/>
          </p:cNvSpPr>
          <p:nvPr>
            <p:ph type="title"/>
          </p:nvPr>
        </p:nvSpPr>
        <p:spPr>
          <a:xfrm>
            <a:off x="838200" y="365125"/>
            <a:ext cx="9228138" cy="1325563"/>
          </a:xfrm>
        </p:spPr>
        <p:txBody>
          <a:bodyPr wrap="square" anchor="ctr">
            <a:normAutofit/>
          </a:bodyPr>
          <a:lstStyle/>
          <a:p>
            <a:pPr rtl="1"/>
            <a:r>
              <a:rPr lang="prs-AF" dirty="0"/>
              <a:t>تنظیم نمودن </a:t>
            </a:r>
            <a:r>
              <a:rPr lang="en-US" dirty="0"/>
              <a:t> 2FA</a:t>
            </a:r>
            <a:endParaRPr lang="en-AU" dirty="0"/>
          </a:p>
        </p:txBody>
      </p:sp>
      <p:sp>
        <p:nvSpPr>
          <p:cNvPr id="4" name="Content Placeholder 3">
            <a:extLst>
              <a:ext uri="{FF2B5EF4-FFF2-40B4-BE49-F238E27FC236}">
                <a16:creationId xmlns:a16="http://schemas.microsoft.com/office/drawing/2014/main" id="{6F8E8285-F0AE-C77D-5817-CC27FE9A2DCD}"/>
              </a:ext>
            </a:extLst>
          </p:cNvPr>
          <p:cNvSpPr>
            <a:spLocks noGrp="1"/>
          </p:cNvSpPr>
          <p:nvPr>
            <p:ph sz="half" idx="1"/>
          </p:nvPr>
        </p:nvSpPr>
        <p:spPr>
          <a:xfrm>
            <a:off x="838200" y="2481943"/>
            <a:ext cx="5181600" cy="3272905"/>
          </a:xfrm>
        </p:spPr>
        <p:txBody>
          <a:bodyPr wrap="square" anchor="t">
            <a:normAutofit/>
          </a:bodyPr>
          <a:lstStyle/>
          <a:p>
            <a:pPr algn="r" rtl="1">
              <a:spcBef>
                <a:spcPts val="750"/>
              </a:spcBef>
              <a:spcAft>
                <a:spcPts val="750"/>
              </a:spcAft>
              <a:buFont typeface="Arial" panose="020B0604020202020204" pitchFamily="34" charset="0"/>
              <a:buChar char="•"/>
            </a:pPr>
            <a:r>
              <a:rPr lang="prs-AF" b="0" i="0" dirty="0">
                <a:solidFill>
                  <a:schemeClr val="tx1"/>
                </a:solidFill>
                <a:effectLst/>
              </a:rPr>
              <a:t>به تنظیمات حساب کاربری خود بروید.</a:t>
            </a:r>
          </a:p>
          <a:p>
            <a:pPr algn="r" rtl="1">
              <a:spcBef>
                <a:spcPts val="750"/>
              </a:spcBef>
              <a:spcAft>
                <a:spcPts val="750"/>
              </a:spcAft>
              <a:buFont typeface="Arial" panose="020B0604020202020204" pitchFamily="34" charset="0"/>
              <a:buChar char="•"/>
            </a:pPr>
            <a:r>
              <a:rPr lang="prs-AF" dirty="0">
                <a:solidFill>
                  <a:schemeClr val="tx1"/>
                </a:solidFill>
              </a:rPr>
              <a:t>به دنبال امنیت یا گزینه ای تایید هویت دومرحله ای باشید.</a:t>
            </a:r>
          </a:p>
          <a:p>
            <a:pPr algn="r" rtl="1">
              <a:spcBef>
                <a:spcPts val="750"/>
              </a:spcBef>
              <a:spcAft>
                <a:spcPts val="750"/>
              </a:spcAft>
              <a:buFont typeface="Arial" panose="020B0604020202020204" pitchFamily="34" charset="0"/>
              <a:buChar char="•"/>
            </a:pPr>
            <a:r>
              <a:rPr lang="prs-AF" b="0" i="0" dirty="0">
                <a:solidFill>
                  <a:schemeClr val="tx1"/>
                </a:solidFill>
                <a:effectLst/>
              </a:rPr>
              <a:t>برای تنظیم نمودن از دستورالعمل ها پیروی کنید.</a:t>
            </a:r>
          </a:p>
        </p:txBody>
      </p:sp>
      <p:pic>
        <p:nvPicPr>
          <p:cNvPr id="8" name="Content Placeholder 7" descr="Padlock on computer motherboard">
            <a:extLst>
              <a:ext uri="{FF2B5EF4-FFF2-40B4-BE49-F238E27FC236}">
                <a16:creationId xmlns:a16="http://schemas.microsoft.com/office/drawing/2014/main" id="{362256F5-6CF0-AFD3-E9C4-7179C530EE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b="-1"/>
          <a:stretch/>
        </p:blipFill>
        <p:spPr>
          <a:xfrm>
            <a:off x="6172200" y="1825625"/>
            <a:ext cx="5181600" cy="3929223"/>
          </a:xfrm>
          <a:noFill/>
        </p:spPr>
      </p:pic>
      <p:sp>
        <p:nvSpPr>
          <p:cNvPr id="5" name="Footer Placeholder 4">
            <a:extLst>
              <a:ext uri="{FF2B5EF4-FFF2-40B4-BE49-F238E27FC236}">
                <a16:creationId xmlns:a16="http://schemas.microsoft.com/office/drawing/2014/main" id="{A02D9FBF-B068-E7DE-9B30-8BA1D3D3204B}"/>
              </a:ext>
            </a:extLst>
          </p:cNvPr>
          <p:cNvSpPr>
            <a:spLocks noGrp="1"/>
          </p:cNvSpPr>
          <p:nvPr>
            <p:ph type="ftr" sz="quarter" idx="10"/>
          </p:nvPr>
        </p:nvSpPr>
        <p:spPr>
          <a:xfrm>
            <a:off x="838200" y="62738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6" name="Slide Number Placeholder 5">
            <a:extLst>
              <a:ext uri="{FF2B5EF4-FFF2-40B4-BE49-F238E27FC236}">
                <a16:creationId xmlns:a16="http://schemas.microsoft.com/office/drawing/2014/main" id="{A9FA8F11-9BFD-9D67-102C-3F23769FD8E8}"/>
              </a:ext>
            </a:extLst>
          </p:cNvPr>
          <p:cNvSpPr>
            <a:spLocks noGrp="1"/>
          </p:cNvSpPr>
          <p:nvPr>
            <p:ph type="sldNum" sz="quarter" idx="11"/>
          </p:nvPr>
        </p:nvSpPr>
        <p:spPr>
          <a:xfrm>
            <a:off x="8610600" y="6273800"/>
            <a:ext cx="2743200" cy="244475"/>
          </a:xfrm>
        </p:spPr>
        <p:txBody>
          <a:bodyPr wrap="square" anchor="ctr">
            <a:normAutofit/>
          </a:bodyPr>
          <a:lstStyle/>
          <a:p>
            <a:pPr>
              <a:spcAft>
                <a:spcPts val="600"/>
              </a:spcAft>
              <a:defRPr/>
            </a:pPr>
            <a:fld id="{D9A4D1A7-7217-47BF-969F-900A37AB9311}" type="slidenum">
              <a:rPr lang="en-AU" altLang="en-US" smtClean="0"/>
              <a:pPr>
                <a:spcAft>
                  <a:spcPts val="600"/>
                </a:spcAft>
                <a:defRPr/>
              </a:pPr>
              <a:t>12</a:t>
            </a:fld>
            <a:endParaRPr lang="en-AU" altLang="en-US"/>
          </a:p>
        </p:txBody>
      </p:sp>
    </p:spTree>
    <p:extLst>
      <p:ext uri="{BB962C8B-B14F-4D97-AF65-F5344CB8AC3E}">
        <p14:creationId xmlns:p14="http://schemas.microsoft.com/office/powerpoint/2010/main" val="507972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6EEB-62B2-A240-072C-D07AA6F7F290}"/>
              </a:ext>
            </a:extLst>
          </p:cNvPr>
          <p:cNvSpPr>
            <a:spLocks noGrp="1"/>
          </p:cNvSpPr>
          <p:nvPr>
            <p:ph type="title"/>
          </p:nvPr>
        </p:nvSpPr>
        <p:spPr>
          <a:xfrm>
            <a:off x="838200" y="365125"/>
            <a:ext cx="9228138" cy="1325563"/>
          </a:xfrm>
        </p:spPr>
        <p:txBody>
          <a:bodyPr wrap="square" anchor="ctr">
            <a:normAutofit/>
          </a:bodyPr>
          <a:lstStyle/>
          <a:p>
            <a:pPr algn="ctr"/>
            <a:r>
              <a:rPr lang="prs-AF" dirty="0"/>
              <a:t>منابع مفید</a:t>
            </a:r>
            <a:endParaRPr lang="en-AU" dirty="0"/>
          </a:p>
        </p:txBody>
      </p:sp>
      <p:pic>
        <p:nvPicPr>
          <p:cNvPr id="11" name="Content Placeholder 10" descr="Person typing on laptop">
            <a:extLst>
              <a:ext uri="{FF2B5EF4-FFF2-40B4-BE49-F238E27FC236}">
                <a16:creationId xmlns:a16="http://schemas.microsoft.com/office/drawing/2014/main" id="{6778103A-B53B-2E3C-B819-24BF240F2EC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332911"/>
            <a:ext cx="5181600" cy="2914650"/>
          </a:xfrm>
          <a:prstGeom prst="rect">
            <a:avLst/>
          </a:prstGeom>
          <a:noFill/>
        </p:spPr>
      </p:pic>
      <p:sp>
        <p:nvSpPr>
          <p:cNvPr id="4" name="Text Placeholder 3">
            <a:extLst>
              <a:ext uri="{FF2B5EF4-FFF2-40B4-BE49-F238E27FC236}">
                <a16:creationId xmlns:a16="http://schemas.microsoft.com/office/drawing/2014/main" id="{DC535165-5E56-9963-C6EB-199EBBBDBCCE}"/>
              </a:ext>
            </a:extLst>
          </p:cNvPr>
          <p:cNvSpPr>
            <a:spLocks noGrp="1"/>
          </p:cNvSpPr>
          <p:nvPr>
            <p:ph sz="half" idx="2"/>
          </p:nvPr>
        </p:nvSpPr>
        <p:spPr>
          <a:xfrm>
            <a:off x="6172200" y="1825625"/>
            <a:ext cx="5181600" cy="3929223"/>
          </a:xfrm>
        </p:spPr>
        <p:txBody>
          <a:bodyPr wrap="square" anchor="t">
            <a:normAutofit/>
          </a:bodyPr>
          <a:lstStyle/>
          <a:p>
            <a:pPr marL="0" indent="0" algn="r" rtl="1">
              <a:buNone/>
            </a:pPr>
            <a:r>
              <a:rPr lang="prs-AF" dirty="0">
                <a:solidFill>
                  <a:schemeClr val="tx1"/>
                </a:solidFill>
              </a:rPr>
              <a:t>به جزوه مراجعه کنید یا به نشانی های زیر بروید:</a:t>
            </a:r>
          </a:p>
          <a:p>
            <a:r>
              <a:rPr lang="en-AU" dirty="0">
                <a:hlinkClick r:id="rId4"/>
              </a:rPr>
              <a:t>https://goodthingsaustralia.org/wp-content/uploads/2024/05/smithfamily_strong_passwords.pdf</a:t>
            </a:r>
            <a:endParaRPr lang="en-AU" dirty="0"/>
          </a:p>
          <a:p>
            <a:r>
              <a:rPr lang="en-AU" dirty="0">
                <a:hlinkClick r:id="rId5"/>
              </a:rPr>
              <a:t>https://www.cyber.gov.au/protect-yourself/securing-your-accounts/passphrases</a:t>
            </a:r>
            <a:r>
              <a:rPr lang="en-AU" dirty="0"/>
              <a:t> </a:t>
            </a:r>
          </a:p>
          <a:p>
            <a:pPr marL="0" indent="0" algn="r" rtl="1">
              <a:buNone/>
            </a:pPr>
            <a:r>
              <a:rPr lang="prs-AF" dirty="0">
                <a:solidFill>
                  <a:schemeClr val="tx1"/>
                </a:solidFill>
              </a:rPr>
              <a:t>برای کسب معلومات راجع به داشتن رمزعبور/عبارت رمزی قوی و ایمن.</a:t>
            </a:r>
          </a:p>
        </p:txBody>
      </p:sp>
      <p:sp>
        <p:nvSpPr>
          <p:cNvPr id="5" name="Footer Placeholder 4">
            <a:extLst>
              <a:ext uri="{FF2B5EF4-FFF2-40B4-BE49-F238E27FC236}">
                <a16:creationId xmlns:a16="http://schemas.microsoft.com/office/drawing/2014/main" id="{9B0FD265-5065-62ED-5E9A-80852940E3F7}"/>
              </a:ext>
            </a:extLst>
          </p:cNvPr>
          <p:cNvSpPr>
            <a:spLocks noGrp="1"/>
          </p:cNvSpPr>
          <p:nvPr>
            <p:ph type="ftr" sz="quarter" idx="10"/>
          </p:nvPr>
        </p:nvSpPr>
        <p:spPr>
          <a:xfrm>
            <a:off x="838200" y="62738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6" name="Slide Number Placeholder 5">
            <a:extLst>
              <a:ext uri="{FF2B5EF4-FFF2-40B4-BE49-F238E27FC236}">
                <a16:creationId xmlns:a16="http://schemas.microsoft.com/office/drawing/2014/main" id="{6D896F41-53D2-9AFC-F655-4F9A37388640}"/>
              </a:ext>
            </a:extLst>
          </p:cNvPr>
          <p:cNvSpPr>
            <a:spLocks noGrp="1"/>
          </p:cNvSpPr>
          <p:nvPr>
            <p:ph type="sldNum" sz="quarter" idx="11"/>
          </p:nvPr>
        </p:nvSpPr>
        <p:spPr>
          <a:xfrm>
            <a:off x="8610600" y="6273800"/>
            <a:ext cx="2743200" cy="244475"/>
          </a:xfrm>
        </p:spPr>
        <p:txBody>
          <a:bodyPr wrap="square" anchor="ctr">
            <a:normAutofit/>
          </a:bodyPr>
          <a:lstStyle/>
          <a:p>
            <a:pPr>
              <a:spcAft>
                <a:spcPts val="600"/>
              </a:spcAft>
              <a:defRPr/>
            </a:pPr>
            <a:fld id="{511E3F05-CEF4-4D87-B638-1AE1855C9A6B}" type="slidenum">
              <a:rPr lang="en-AU" altLang="en-US" smtClean="0"/>
              <a:pPr>
                <a:spcAft>
                  <a:spcPts val="600"/>
                </a:spcAft>
                <a:defRPr/>
              </a:pPr>
              <a:t>13</a:t>
            </a:fld>
            <a:endParaRPr lang="en-AU" altLang="en-US"/>
          </a:p>
        </p:txBody>
      </p:sp>
    </p:spTree>
    <p:extLst>
      <p:ext uri="{BB962C8B-B14F-4D97-AF65-F5344CB8AC3E}">
        <p14:creationId xmlns:p14="http://schemas.microsoft.com/office/powerpoint/2010/main" val="428193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081D-103A-F60A-3D83-8712A4CD5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8D836-2A09-2A87-252E-174AF9CDE97A}"/>
              </a:ext>
            </a:extLst>
          </p:cNvPr>
          <p:cNvSpPr>
            <a:spLocks noGrp="1"/>
          </p:cNvSpPr>
          <p:nvPr>
            <p:ph type="title"/>
          </p:nvPr>
        </p:nvSpPr>
        <p:spPr>
          <a:xfrm>
            <a:off x="838200" y="365125"/>
            <a:ext cx="9228138" cy="1325563"/>
          </a:xfrm>
        </p:spPr>
        <p:txBody>
          <a:bodyPr wrap="square" anchor="ctr">
            <a:normAutofit/>
          </a:bodyPr>
          <a:lstStyle/>
          <a:p>
            <a:pPr algn="r" rtl="1"/>
            <a:r>
              <a:rPr lang="prs-AF" dirty="0"/>
              <a:t>بازتاب جلسه</a:t>
            </a:r>
            <a:endParaRPr lang="en-AU" dirty="0"/>
          </a:p>
        </p:txBody>
      </p:sp>
      <p:pic>
        <p:nvPicPr>
          <p:cNvPr id="6" name="Picture 5" descr="A padlock on a circuit board&#10;&#10;AI-generated content may be incorrect.">
            <a:extLst>
              <a:ext uri="{FF2B5EF4-FFF2-40B4-BE49-F238E27FC236}">
                <a16:creationId xmlns:a16="http://schemas.microsoft.com/office/drawing/2014/main" id="{74EDC8BE-13EE-7327-86C9-FB10024E9E6A}"/>
              </a:ext>
            </a:extLst>
          </p:cNvPr>
          <p:cNvPicPr>
            <a:picLocks noChangeAspect="1"/>
          </p:cNvPicPr>
          <p:nvPr/>
        </p:nvPicPr>
        <p:blipFill>
          <a:blip r:embed="rId3"/>
          <a:srcRect t="12340" b="11830"/>
          <a:stretch/>
        </p:blipFill>
        <p:spPr>
          <a:xfrm>
            <a:off x="838200" y="1825625"/>
            <a:ext cx="5181600" cy="3929223"/>
          </a:xfrm>
          <a:prstGeom prst="rect">
            <a:avLst/>
          </a:prstGeom>
          <a:noFill/>
        </p:spPr>
      </p:pic>
      <p:sp>
        <p:nvSpPr>
          <p:cNvPr id="3" name="Content Placeholder 2">
            <a:extLst>
              <a:ext uri="{FF2B5EF4-FFF2-40B4-BE49-F238E27FC236}">
                <a16:creationId xmlns:a16="http://schemas.microsoft.com/office/drawing/2014/main" id="{94DCCAF3-980F-B532-8E97-9CDA613AD292}"/>
              </a:ext>
            </a:extLst>
          </p:cNvPr>
          <p:cNvSpPr>
            <a:spLocks noGrp="1"/>
          </p:cNvSpPr>
          <p:nvPr>
            <p:ph sz="half" idx="2"/>
          </p:nvPr>
        </p:nvSpPr>
        <p:spPr>
          <a:xfrm>
            <a:off x="6473370" y="1825625"/>
            <a:ext cx="4991799" cy="3929223"/>
          </a:xfrm>
        </p:spPr>
        <p:txBody>
          <a:bodyPr wrap="square" anchor="t">
            <a:normAutofit/>
          </a:bodyPr>
          <a:lstStyle/>
          <a:p>
            <a:pPr marL="0" indent="0" algn="r" rtl="1">
              <a:spcBef>
                <a:spcPts val="750"/>
              </a:spcBef>
              <a:spcAft>
                <a:spcPts val="750"/>
              </a:spcAft>
              <a:buNone/>
            </a:pPr>
            <a:r>
              <a:rPr lang="prs-AF" b="0" i="0" dirty="0">
                <a:solidFill>
                  <a:schemeClr val="tx1"/>
                </a:solidFill>
                <a:effectLst/>
              </a:rPr>
              <a:t>این جلسه موارد زیر را تحت پوشش قرار میدهد:</a:t>
            </a:r>
            <a:endParaRPr lang="en-US" b="0" i="0" dirty="0">
              <a:solidFill>
                <a:schemeClr val="tx1"/>
              </a:solidFill>
              <a:effectLst/>
            </a:endParaRPr>
          </a:p>
          <a:p>
            <a:pPr algn="r" rtl="1"/>
            <a:r>
              <a:rPr lang="prs-AF" dirty="0">
                <a:solidFill>
                  <a:schemeClr val="tx1"/>
                </a:solidFill>
              </a:rPr>
              <a:t>رمزهای قوی وتایید هویت دو-مرحله ای</a:t>
            </a:r>
            <a:r>
              <a:rPr lang="en-US" dirty="0">
                <a:solidFill>
                  <a:schemeClr val="tx1"/>
                </a:solidFill>
              </a:rPr>
              <a:t> </a:t>
            </a:r>
            <a:r>
              <a:rPr lang="prs-AF" dirty="0">
                <a:solidFill>
                  <a:schemeClr val="tx1"/>
                </a:solidFill>
              </a:rPr>
              <a:t>کمک می‌کنند حساب‌های شما محفوظ بمانند.</a:t>
            </a:r>
          </a:p>
          <a:p>
            <a:pPr algn="r" rtl="1"/>
            <a:r>
              <a:rPr lang="prs-AF" dirty="0">
                <a:solidFill>
                  <a:schemeClr val="tx1"/>
                </a:solidFill>
              </a:rPr>
              <a:t>به یاد داشته باشید که برای حساب‌های مختلف از رمزهای عبور متفاوت استفاده کنید.</a:t>
            </a:r>
          </a:p>
          <a:p>
            <a:pPr algn="r" rtl="1"/>
            <a:r>
              <a:rPr lang="prs-AF" dirty="0">
                <a:solidFill>
                  <a:schemeClr val="tx1"/>
                </a:solidFill>
              </a:rPr>
              <a:t>همیشه هر جا که امکان دارد تایید هویت دو-مرحله ای</a:t>
            </a:r>
            <a:r>
              <a:rPr lang="en-US" dirty="0">
                <a:solidFill>
                  <a:schemeClr val="tx1"/>
                </a:solidFill>
              </a:rPr>
              <a:t> </a:t>
            </a:r>
            <a:r>
              <a:rPr lang="prs-AF" dirty="0">
                <a:solidFill>
                  <a:schemeClr val="tx1"/>
                </a:solidFill>
              </a:rPr>
              <a:t>را فعال بسازید.</a:t>
            </a:r>
          </a:p>
          <a:p>
            <a:pPr marL="0" indent="0" algn="r" rtl="1">
              <a:buNone/>
            </a:pPr>
            <a:r>
              <a:rPr lang="prs-AF" dirty="0">
                <a:solidFill>
                  <a:schemeClr val="tx1"/>
                </a:solidFill>
              </a:rPr>
              <a:t>آیا کدام سوال دارید؟</a:t>
            </a:r>
          </a:p>
        </p:txBody>
      </p:sp>
      <p:sp>
        <p:nvSpPr>
          <p:cNvPr id="4" name="Footer Placeholder 3">
            <a:extLst>
              <a:ext uri="{FF2B5EF4-FFF2-40B4-BE49-F238E27FC236}">
                <a16:creationId xmlns:a16="http://schemas.microsoft.com/office/drawing/2014/main" id="{186D6F3D-5A76-3DA2-C97C-B2810426EC37}"/>
              </a:ext>
            </a:extLst>
          </p:cNvPr>
          <p:cNvSpPr>
            <a:spLocks noGrp="1"/>
          </p:cNvSpPr>
          <p:nvPr>
            <p:ph type="ftr" sz="quarter" idx="10"/>
          </p:nvPr>
        </p:nvSpPr>
        <p:spPr>
          <a:xfrm>
            <a:off x="838200" y="62738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5" name="Slide Number Placeholder 4">
            <a:extLst>
              <a:ext uri="{FF2B5EF4-FFF2-40B4-BE49-F238E27FC236}">
                <a16:creationId xmlns:a16="http://schemas.microsoft.com/office/drawing/2014/main" id="{40727FEE-E798-48C4-4CE9-1922B3521924}"/>
              </a:ext>
            </a:extLst>
          </p:cNvPr>
          <p:cNvSpPr>
            <a:spLocks noGrp="1"/>
          </p:cNvSpPr>
          <p:nvPr>
            <p:ph type="sldNum" sz="quarter" idx="11"/>
          </p:nvPr>
        </p:nvSpPr>
        <p:spPr>
          <a:xfrm>
            <a:off x="8610600" y="6273800"/>
            <a:ext cx="2743200" cy="244475"/>
          </a:xfrm>
        </p:spPr>
        <p:txBody>
          <a:bodyPr wrap="square" anchor="ctr">
            <a:normAutofit/>
          </a:bodyPr>
          <a:lstStyle/>
          <a:p>
            <a:pPr marL="0" marR="0" lvl="0" indent="0" defTabSz="914400" rtl="0" eaLnBrk="1" fontAlgn="base" latinLnBrk="0" hangingPunct="1">
              <a:spcBef>
                <a:spcPct val="0"/>
              </a:spcBef>
              <a:spcAft>
                <a:spcPts val="600"/>
              </a:spcAft>
              <a:buClrTx/>
              <a:buSzTx/>
              <a:buFontTx/>
              <a:buNone/>
              <a:tabLst/>
              <a:defRPr/>
            </a:pPr>
            <a:fld id="{3BD15210-6865-4F66-8164-C0556A8C2866}" type="slidenum">
              <a:rPr kumimoji="0" lang="en-AU" alt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14</a:t>
            </a:fld>
            <a:endParaRPr kumimoji="0" lang="en-AU" alt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59652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26861-403F-F9D9-D0D6-E406616DB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092682-713F-6A30-10E9-F86BC5EB8092}"/>
              </a:ext>
            </a:extLst>
          </p:cNvPr>
          <p:cNvSpPr>
            <a:spLocks noGrp="1"/>
          </p:cNvSpPr>
          <p:nvPr>
            <p:ph type="title"/>
          </p:nvPr>
        </p:nvSpPr>
        <p:spPr/>
        <p:txBody>
          <a:bodyPr/>
          <a:lstStyle/>
          <a:p>
            <a:pPr algn="r" rtl="1"/>
            <a:r>
              <a:rPr lang="prs-AF" dirty="0"/>
              <a:t>با سپاس!</a:t>
            </a:r>
            <a:endParaRPr lang="en-AU" dirty="0"/>
          </a:p>
        </p:txBody>
      </p:sp>
      <p:sp>
        <p:nvSpPr>
          <p:cNvPr id="3" name="Text Placeholder 2">
            <a:extLst>
              <a:ext uri="{FF2B5EF4-FFF2-40B4-BE49-F238E27FC236}">
                <a16:creationId xmlns:a16="http://schemas.microsoft.com/office/drawing/2014/main" id="{4354ECFD-EE93-F432-2D04-AA1416813C24}"/>
              </a:ext>
            </a:extLst>
          </p:cNvPr>
          <p:cNvSpPr>
            <a:spLocks noGrp="1"/>
          </p:cNvSpPr>
          <p:nvPr>
            <p:ph type="body" idx="1"/>
          </p:nvPr>
        </p:nvSpPr>
        <p:spPr/>
        <p:txBody>
          <a:bodyPr/>
          <a:lstStyle/>
          <a:p>
            <a:pPr algn="r" rtl="1"/>
            <a:r>
              <a:rPr lang="prs-AF" dirty="0"/>
              <a:t>وقت جلسه بعدی:</a:t>
            </a:r>
            <a:endParaRPr lang="en-AU" dirty="0"/>
          </a:p>
        </p:txBody>
      </p:sp>
      <p:sp>
        <p:nvSpPr>
          <p:cNvPr id="4" name="Footer Placeholder 3">
            <a:extLst>
              <a:ext uri="{FF2B5EF4-FFF2-40B4-BE49-F238E27FC236}">
                <a16:creationId xmlns:a16="http://schemas.microsoft.com/office/drawing/2014/main" id="{1D1C68CD-6077-DD68-EB19-B40EAD6295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rs-AF" sz="1000" b="0" i="0" u="none" strike="noStrike" kern="1200" cap="none" spc="0" normalizeH="0" baseline="0" noProof="0" dirty="0">
                <a:ln>
                  <a:noFill/>
                </a:ln>
                <a:solidFill>
                  <a:prstClr val="white">
                    <a:lumMod val="85000"/>
                  </a:prstClr>
                </a:solidFill>
                <a:effectLst/>
                <a:uLnTx/>
                <a:uFillTx/>
                <a:latin typeface="Kanit"/>
                <a:ea typeface="+mn-ea"/>
                <a:cs typeface="+mn-cs"/>
              </a:rPr>
              <a:t>پروژه فراگیری دیجیتال استرالیای غربی |  پروگرام قهرمانان جامعه | آموزش همکار</a:t>
            </a:r>
          </a:p>
        </p:txBody>
      </p:sp>
      <p:sp>
        <p:nvSpPr>
          <p:cNvPr id="5" name="Slide Number Placeholder 4">
            <a:extLst>
              <a:ext uri="{FF2B5EF4-FFF2-40B4-BE49-F238E27FC236}">
                <a16:creationId xmlns:a16="http://schemas.microsoft.com/office/drawing/2014/main" id="{1CEC76BD-D6FE-B800-D940-B608044FD59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979563-BAC4-43CF-AF63-937BB8B82500}" type="slidenum">
              <a:rPr kumimoji="0" lang="en-AU" altLang="en-US" sz="1000" b="0" i="0" u="none" strike="noStrike" kern="1200" cap="none" spc="0" normalizeH="0" baseline="0" noProof="0" smtClean="0">
                <a:ln>
                  <a:noFill/>
                </a:ln>
                <a:solidFill>
                  <a:srgbClr val="D9D9D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AU" altLang="en-US" sz="1000" b="0" i="0" u="none" strike="noStrike" kern="1200" cap="none" spc="0" normalizeH="0" baseline="0" noProof="0">
              <a:ln>
                <a:noFill/>
              </a:ln>
              <a:solidFill>
                <a:srgbClr val="D9D9D9"/>
              </a:solidFill>
              <a:effectLst/>
              <a:uLnTx/>
              <a:uFillTx/>
              <a:latin typeface="Kanit" charset="-34"/>
              <a:ea typeface="+mn-ea"/>
              <a:cs typeface="+mn-cs"/>
            </a:endParaRPr>
          </a:p>
        </p:txBody>
      </p:sp>
    </p:spTree>
    <p:extLst>
      <p:ext uri="{BB962C8B-B14F-4D97-AF65-F5344CB8AC3E}">
        <p14:creationId xmlns:p14="http://schemas.microsoft.com/office/powerpoint/2010/main" val="4066050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109C-6277-7E09-3E28-85A9D27057A0}"/>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CF877B9E-0EA7-63B9-64B7-A614C5305859}"/>
              </a:ext>
            </a:extLst>
          </p:cNvPr>
          <p:cNvSpPr>
            <a:spLocks noGrp="1" noChangeArrowheads="1"/>
          </p:cNvSpPr>
          <p:nvPr>
            <p:ph type="title"/>
          </p:nvPr>
        </p:nvSpPr>
        <p:spPr>
          <a:xfrm>
            <a:off x="2226875" y="4156436"/>
            <a:ext cx="8389938" cy="1361354"/>
          </a:xfrm>
        </p:spPr>
        <p:txBody>
          <a:bodyPr/>
          <a:lstStyle/>
          <a:p>
            <a:pPr algn="ctr" eaLnBrk="1" hangingPunct="1"/>
            <a:r>
              <a:rPr lang="prs-AF" sz="4400" noProof="0" dirty="0">
                <a:solidFill>
                  <a:schemeClr val="bg1"/>
                </a:solidFill>
                <a:cs typeface="Arial" panose="020B0604020202020204" pitchFamily="34" charset="0"/>
              </a:rPr>
              <a:t>با سپاس</a:t>
            </a:r>
            <a:br>
              <a:rPr lang="en-AU" sz="4400" noProof="0" dirty="0">
                <a:solidFill>
                  <a:schemeClr val="bg1"/>
                </a:solidFill>
                <a:cs typeface="Arial" panose="020B0604020202020204" pitchFamily="34" charset="0"/>
              </a:rPr>
            </a:br>
            <a:r>
              <a:rPr lang="prs-AF" sz="4400" noProof="0" dirty="0">
                <a:cs typeface="Arial" panose="020B0604020202020204" pitchFamily="34" charset="0"/>
              </a:rPr>
              <a:t>پروگرام قهرمانان جامعه</a:t>
            </a:r>
            <a:endParaRPr lang="en-AU" sz="4400" noProof="0" dirty="0">
              <a:cs typeface="Arial" panose="020B0604020202020204" pitchFamily="34" charset="0"/>
            </a:endParaRPr>
          </a:p>
        </p:txBody>
      </p:sp>
      <p:sp>
        <p:nvSpPr>
          <p:cNvPr id="24579" name="Subtitle 2">
            <a:extLst>
              <a:ext uri="{FF2B5EF4-FFF2-40B4-BE49-F238E27FC236}">
                <a16:creationId xmlns:a16="http://schemas.microsoft.com/office/drawing/2014/main" id="{A56012CB-35F5-17BC-1EC1-46FC86274923}"/>
              </a:ext>
            </a:extLst>
          </p:cNvPr>
          <p:cNvSpPr>
            <a:spLocks noGrp="1" noChangeArrowheads="1"/>
          </p:cNvSpPr>
          <p:nvPr>
            <p:ph type="body" idx="1"/>
          </p:nvPr>
        </p:nvSpPr>
        <p:spPr>
          <a:xfrm>
            <a:off x="3051790" y="5935662"/>
            <a:ext cx="5634037" cy="555625"/>
          </a:xfrm>
        </p:spPr>
        <p:txBody>
          <a:bodyPr/>
          <a:lstStyle/>
          <a:p>
            <a:pPr algn="ctr" eaLnBrk="1" hangingPunct="1"/>
            <a:endParaRPr lang="en-AU" i="1" noProof="0" dirty="0">
              <a:latin typeface="+mj-lt"/>
              <a:cs typeface="Arial" panose="020B0604020202020204" pitchFamily="34" charset="0"/>
            </a:endParaRPr>
          </a:p>
        </p:txBody>
      </p:sp>
      <p:pic>
        <p:nvPicPr>
          <p:cNvPr id="24580" name="Picture 4">
            <a:extLst>
              <a:ext uri="{FF2B5EF4-FFF2-40B4-BE49-F238E27FC236}">
                <a16:creationId xmlns:a16="http://schemas.microsoft.com/office/drawing/2014/main" id="{696379E2-69A0-B4D2-20DB-C89701E72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644525"/>
            <a:ext cx="6729412"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1DA40B31-722B-9851-C453-9A6D4DBAE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313" y="6054725"/>
            <a:ext cx="21986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a:extLst>
              <a:ext uri="{FF2B5EF4-FFF2-40B4-BE49-F238E27FC236}">
                <a16:creationId xmlns:a16="http://schemas.microsoft.com/office/drawing/2014/main" id="{0CDD0F34-A38D-ADA8-7CA6-7DCABB355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6021388"/>
            <a:ext cx="14271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84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8F98-B834-442E-3AA2-9D84E5A95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9FD52-9F56-DD2A-4C50-8940DC81B689}"/>
              </a:ext>
            </a:extLst>
          </p:cNvPr>
          <p:cNvSpPr>
            <a:spLocks noGrp="1"/>
          </p:cNvSpPr>
          <p:nvPr>
            <p:ph type="title"/>
          </p:nvPr>
        </p:nvSpPr>
        <p:spPr/>
        <p:txBody>
          <a:bodyPr/>
          <a:lstStyle/>
          <a:p>
            <a:pPr algn="r" rtl="1"/>
            <a:r>
              <a:rPr lang="prs-AF" dirty="0"/>
              <a:t>یادداشت های مربی، – رمزهای عبور و تایید هویت دو-مرحله ای</a:t>
            </a:r>
            <a:endParaRPr lang="en-AU" dirty="0"/>
          </a:p>
        </p:txBody>
      </p:sp>
      <p:sp>
        <p:nvSpPr>
          <p:cNvPr id="3" name="Content Placeholder 2">
            <a:extLst>
              <a:ext uri="{FF2B5EF4-FFF2-40B4-BE49-F238E27FC236}">
                <a16:creationId xmlns:a16="http://schemas.microsoft.com/office/drawing/2014/main" id="{DAB40F89-8E18-25F0-B06C-91DF5753F57B}"/>
              </a:ext>
            </a:extLst>
          </p:cNvPr>
          <p:cNvSpPr>
            <a:spLocks noGrp="1"/>
          </p:cNvSpPr>
          <p:nvPr>
            <p:ph idx="1"/>
          </p:nvPr>
        </p:nvSpPr>
        <p:spPr>
          <a:xfrm>
            <a:off x="838200" y="1471062"/>
            <a:ext cx="10515600" cy="4802738"/>
          </a:xfrm>
        </p:spPr>
        <p:txBody>
          <a:bodyPr/>
          <a:lstStyle/>
          <a:p>
            <a:pPr algn="r" rtl="1"/>
            <a:r>
              <a:rPr lang="prs-AF" dirty="0">
                <a:solidFill>
                  <a:schemeClr val="tx1"/>
                </a:solidFill>
              </a:rPr>
              <a:t>این جزوه را برای شرکت کنندگان چاپ کنید:</a:t>
            </a:r>
            <a:r>
              <a:rPr lang="en-US" dirty="0">
                <a:solidFill>
                  <a:schemeClr val="tx1"/>
                </a:solidFill>
              </a:rPr>
              <a:t> </a:t>
            </a:r>
          </a:p>
          <a:p>
            <a:pPr lvl="1" algn="r" rtl="1"/>
            <a:r>
              <a:rPr lang="prs-AF" dirty="0">
                <a:solidFill>
                  <a:srgbClr val="0070C0"/>
                </a:solidFill>
              </a:rPr>
              <a:t>رمزهای عبور</a:t>
            </a:r>
          </a:p>
          <a:p>
            <a:pPr lvl="1" algn="r" rtl="1"/>
            <a:r>
              <a:rPr lang="prs-AF" dirty="0">
                <a:solidFill>
                  <a:schemeClr val="tx1"/>
                </a:solidFill>
              </a:rPr>
              <a:t>یک کپی از این سلاید ها را همراه با بخش نوت اش برای استفاده خود تان هنگام ارائه نمودن چاپ کنید</a:t>
            </a:r>
          </a:p>
          <a:p>
            <a:pPr algn="r" rtl="1">
              <a:spcBef>
                <a:spcPts val="750"/>
              </a:spcBef>
              <a:spcAft>
                <a:spcPts val="750"/>
              </a:spcAft>
            </a:pPr>
            <a:r>
              <a:rPr lang="prs-AF" dirty="0">
                <a:solidFill>
                  <a:schemeClr val="tx1"/>
                </a:solidFill>
              </a:rPr>
              <a:t>بخوانید</a:t>
            </a:r>
            <a:r>
              <a:rPr lang="en-US" dirty="0">
                <a:solidFill>
                  <a:schemeClr val="tx1"/>
                </a:solidFill>
              </a:rPr>
              <a:t>:</a:t>
            </a:r>
          </a:p>
          <a:p>
            <a:pPr lvl="1" algn="r" rtl="1">
              <a:spcBef>
                <a:spcPts val="750"/>
              </a:spcBef>
              <a:spcAft>
                <a:spcPts val="750"/>
              </a:spcAft>
            </a:pPr>
            <a:r>
              <a:rPr lang="prs-AF" dirty="0">
                <a:solidFill>
                  <a:schemeClr val="tx1"/>
                </a:solidFill>
              </a:rPr>
              <a:t>تمام سلاید ها را، و از آشنا نمودن خود تان با محتوای آن مطمئن شوید،</a:t>
            </a:r>
          </a:p>
          <a:p>
            <a:pPr lvl="1" algn="r" rtl="1">
              <a:spcBef>
                <a:spcPts val="750"/>
              </a:spcBef>
              <a:spcAft>
                <a:spcPts val="750"/>
              </a:spcAft>
            </a:pPr>
            <a:r>
              <a:rPr lang="prs-AF" dirty="0">
                <a:solidFill>
                  <a:schemeClr val="tx1"/>
                </a:solidFill>
              </a:rPr>
              <a:t>جزوه شرکت کنندگان را.</a:t>
            </a:r>
          </a:p>
          <a:p>
            <a:pPr algn="r" rtl="1">
              <a:spcBef>
                <a:spcPts val="750"/>
              </a:spcBef>
              <a:spcAft>
                <a:spcPts val="750"/>
              </a:spcAft>
            </a:pPr>
            <a:r>
              <a:rPr lang="prs-AF" dirty="0">
                <a:solidFill>
                  <a:schemeClr val="tx1"/>
                </a:solidFill>
              </a:rPr>
              <a:t>اگر کدام سوال داشتید قبل از جلسه با </a:t>
            </a:r>
            <a:r>
              <a:rPr lang="en-US" dirty="0">
                <a:solidFill>
                  <a:schemeClr val="tx1"/>
                </a:solidFill>
              </a:rPr>
              <a:t>Elliot</a:t>
            </a:r>
            <a:r>
              <a:rPr lang="prs-AF" dirty="0">
                <a:solidFill>
                  <a:schemeClr val="tx1"/>
                </a:solidFill>
              </a:rPr>
              <a:t> به نشانی </a:t>
            </a:r>
            <a:r>
              <a:rPr lang="en-US" dirty="0">
                <a:solidFill>
                  <a:srgbClr val="0E67B2"/>
                </a:solidFill>
                <a:hlinkClick r:id="rId3">
                  <a:extLst>
                    <a:ext uri="{A12FA001-AC4F-418D-AE19-62706E023703}">
                      <ahyp:hlinkClr xmlns:ahyp="http://schemas.microsoft.com/office/drawing/2018/hyperlinkcolor" val="tx"/>
                    </a:ext>
                  </a:extLst>
                </a:hlinkClick>
              </a:rPr>
              <a:t>Elliot@wacoss</a:t>
            </a:r>
            <a:r>
              <a:rPr lang="en-US" dirty="0">
                <a:solidFill>
                  <a:srgbClr val="0070C0"/>
                </a:solidFill>
                <a:hlinkClick r:id="rId3">
                  <a:extLst>
                    <a:ext uri="{A12FA001-AC4F-418D-AE19-62706E023703}">
                      <ahyp:hlinkClr xmlns:ahyp="http://schemas.microsoft.com/office/drawing/2018/hyperlinkcolor" val="tx"/>
                    </a:ext>
                  </a:extLst>
                </a:hlinkClick>
              </a:rPr>
              <a:t>.org.au</a:t>
            </a:r>
            <a:r>
              <a:rPr lang="prs-AF" dirty="0">
                <a:solidFill>
                  <a:schemeClr val="tx1"/>
                </a:solidFill>
              </a:rPr>
              <a:t> به تماس شوید</a:t>
            </a:r>
          </a:p>
          <a:p>
            <a:pPr algn="r" rtl="1">
              <a:spcBef>
                <a:spcPts val="750"/>
              </a:spcBef>
              <a:spcAft>
                <a:spcPts val="750"/>
              </a:spcAft>
            </a:pPr>
            <a:r>
              <a:rPr lang="prs-AF" dirty="0">
                <a:solidFill>
                  <a:schemeClr val="tx1"/>
                </a:solidFill>
              </a:rPr>
              <a:t>قبل از ارائه نمودن این سلاید را حذف/پنهان کنید و در سلاید آخری زمان/تاریخ جلسه بعدی را به روزرسانی کنید.</a:t>
            </a:r>
          </a:p>
          <a:p>
            <a:pPr algn="r" rtl="1">
              <a:spcBef>
                <a:spcPts val="750"/>
              </a:spcBef>
              <a:spcAft>
                <a:spcPts val="750"/>
              </a:spcAft>
            </a:pPr>
            <a:r>
              <a:rPr lang="prs-AF" dirty="0">
                <a:solidFill>
                  <a:schemeClr val="tx1"/>
                </a:solidFill>
              </a:rPr>
              <a:t>شما می توانید هرگونه عکس ها را با تصویرهایی که از جامعه خود دارید با استفاده از کمپیوتر یا موبایل خود تبدیل کنید.</a:t>
            </a:r>
          </a:p>
          <a:p>
            <a:pPr algn="r" rtl="1">
              <a:spcBef>
                <a:spcPts val="750"/>
              </a:spcBef>
              <a:spcAft>
                <a:spcPts val="750"/>
              </a:spcAft>
            </a:pPr>
            <a:endParaRPr lang="prs-AF" dirty="0">
              <a:solidFill>
                <a:schemeClr val="tx1"/>
              </a:solidFill>
            </a:endParaRPr>
          </a:p>
          <a:p>
            <a:pPr algn="r" rtl="1"/>
            <a:endParaRPr lang="prs-AF" sz="2000" b="0" i="0" dirty="0">
              <a:solidFill>
                <a:srgbClr val="242424"/>
              </a:solidFill>
              <a:effectLst/>
              <a:latin typeface="+mj-lt"/>
            </a:endParaRPr>
          </a:p>
        </p:txBody>
      </p:sp>
      <p:sp>
        <p:nvSpPr>
          <p:cNvPr id="4" name="Footer Placeholder 3">
            <a:extLst>
              <a:ext uri="{FF2B5EF4-FFF2-40B4-BE49-F238E27FC236}">
                <a16:creationId xmlns:a16="http://schemas.microsoft.com/office/drawing/2014/main" id="{2B4087CA-FE4F-AAD4-8DDA-B843D9477A21}"/>
              </a:ext>
            </a:extLst>
          </p:cNvPr>
          <p:cNvSpPr>
            <a:spLocks noGrp="1"/>
          </p:cNvSpPr>
          <p:nvPr>
            <p:ph type="ftr" sz="quarter" idx="10"/>
          </p:nvPr>
        </p:nvSpPr>
        <p:spPr/>
        <p:txBody>
          <a:bodyPr/>
          <a:lstStyle/>
          <a:p>
            <a:pPr lvl="0" algn="r" rtl="1">
              <a:spcAft>
                <a:spcPts val="600"/>
              </a:spcAft>
              <a:defRPr/>
            </a:pPr>
            <a:r>
              <a:rPr lang="prs-AF" dirty="0">
                <a:solidFill>
                  <a:prstClr val="black">
                    <a:tint val="75000"/>
                  </a:prstClr>
                </a:solidFill>
              </a:rPr>
              <a:t>پروژه فراگیری دیجیتال استرالیای غربی |  پروگرام قهرمانان جامعه</a:t>
            </a:r>
            <a:r>
              <a:rPr lang="en-US" dirty="0">
                <a:solidFill>
                  <a:prstClr val="black">
                    <a:tint val="75000"/>
                  </a:prstClr>
                </a:solidFill>
              </a:rPr>
              <a:t> </a:t>
            </a:r>
            <a:r>
              <a:rPr lang="prs-AF" dirty="0">
                <a:solidFill>
                  <a:prstClr val="black">
                    <a:tint val="75000"/>
                  </a:prstClr>
                </a:solidFill>
              </a:rPr>
              <a:t>| آموزش همکار</a:t>
            </a:r>
          </a:p>
        </p:txBody>
      </p:sp>
      <p:sp>
        <p:nvSpPr>
          <p:cNvPr id="5" name="Slide Number Placeholder 4">
            <a:extLst>
              <a:ext uri="{FF2B5EF4-FFF2-40B4-BE49-F238E27FC236}">
                <a16:creationId xmlns:a16="http://schemas.microsoft.com/office/drawing/2014/main" id="{41A99F18-E1EB-FA97-3B19-CCFCFD54C1E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15210-6865-4F66-8164-C0556A8C2866}"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spTree>
    <p:extLst>
      <p:ext uri="{BB962C8B-B14F-4D97-AF65-F5344CB8AC3E}">
        <p14:creationId xmlns:p14="http://schemas.microsoft.com/office/powerpoint/2010/main" val="369892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D4D2F7F-AD9E-BF07-977B-1D817A813785}"/>
              </a:ext>
            </a:extLst>
          </p:cNvPr>
          <p:cNvSpPr>
            <a:spLocks noGrp="1" noChangeArrowheads="1"/>
          </p:cNvSpPr>
          <p:nvPr>
            <p:ph type="title"/>
          </p:nvPr>
        </p:nvSpPr>
        <p:spPr>
          <a:xfrm>
            <a:off x="640080" y="325369"/>
            <a:ext cx="8737384" cy="1956841"/>
          </a:xfrm>
        </p:spPr>
        <p:txBody>
          <a:bodyPr vert="horz" lIns="91440" tIns="45720" rIns="91440" bIns="45720" rtlCol="0" anchor="b">
            <a:normAutofit/>
          </a:bodyPr>
          <a:lstStyle/>
          <a:p>
            <a:pPr algn="r" rtl="1" eaLnBrk="1" hangingPunct="1"/>
            <a:r>
              <a:rPr lang="prs-AF" sz="4200" noProof="0" dirty="0">
                <a:solidFill>
                  <a:schemeClr val="tx1"/>
                </a:solidFill>
              </a:rPr>
              <a:t>قدردانی از کشور</a:t>
            </a:r>
            <a:endParaRPr lang="en-AU" sz="4200" noProof="0" dirty="0">
              <a:solidFill>
                <a:schemeClr val="tx1"/>
              </a:solidFill>
            </a:endParaRPr>
          </a:p>
        </p:txBody>
      </p:sp>
      <p:sp>
        <p:nvSpPr>
          <p:cNvPr id="26629" name="TextBox 4">
            <a:extLst>
              <a:ext uri="{FF2B5EF4-FFF2-40B4-BE49-F238E27FC236}">
                <a16:creationId xmlns:a16="http://schemas.microsoft.com/office/drawing/2014/main" id="{573821E4-F548-7AF5-2806-BE4DBE68CA55}"/>
              </a:ext>
            </a:extLst>
          </p:cNvPr>
          <p:cNvSpPr txBox="1">
            <a:spLocks noChangeArrowheads="1"/>
          </p:cNvSpPr>
          <p:nvPr/>
        </p:nvSpPr>
        <p:spPr bwMode="auto">
          <a:xfrm>
            <a:off x="640079" y="2910066"/>
            <a:ext cx="11355977" cy="29756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a:lnSpc>
                <a:spcPct val="90000"/>
              </a:lnSpc>
              <a:spcBef>
                <a:spcPts val="1000"/>
              </a:spcBef>
              <a:buFont typeface="Arial" panose="020B0604020202020204" pitchFamily="34" charset="0"/>
              <a:buChar char="•"/>
              <a:defRPr sz="2400">
                <a:solidFill>
                  <a:srgbClr val="595959"/>
                </a:solidFill>
                <a:latin typeface="Kanit" panose="020B0502040204020203" charset="0"/>
              </a:defRPr>
            </a:lvl1pPr>
            <a:lvl2pPr marL="742950" indent="-285750">
              <a:lnSpc>
                <a:spcPct val="90000"/>
              </a:lnSpc>
              <a:spcBef>
                <a:spcPts val="500"/>
              </a:spcBef>
              <a:buFont typeface="Arial" panose="020B0604020202020204" pitchFamily="34" charset="0"/>
              <a:buChar char="•"/>
              <a:defRPr sz="2000">
                <a:solidFill>
                  <a:srgbClr val="595959"/>
                </a:solidFill>
                <a:latin typeface="Kanit" panose="020B0502040204020203" charset="0"/>
              </a:defRPr>
            </a:lvl2pPr>
            <a:lvl3pPr marL="1143000" indent="-228600">
              <a:lnSpc>
                <a:spcPct val="90000"/>
              </a:lnSpc>
              <a:spcBef>
                <a:spcPts val="500"/>
              </a:spcBef>
              <a:buFont typeface="Arial" panose="020B0604020202020204" pitchFamily="34" charset="0"/>
              <a:buChar char="•"/>
              <a:defRPr>
                <a:solidFill>
                  <a:srgbClr val="595959"/>
                </a:solidFill>
                <a:latin typeface="Kanit" panose="020B0502040204020203" charset="0"/>
              </a:defRPr>
            </a:lvl3pPr>
            <a:lvl4pPr marL="1600200" indent="-228600">
              <a:lnSpc>
                <a:spcPct val="90000"/>
              </a:lnSpc>
              <a:spcBef>
                <a:spcPts val="500"/>
              </a:spcBef>
              <a:buFont typeface="Arial" panose="020B0604020202020204" pitchFamily="34" charset="0"/>
              <a:buChar char="•"/>
              <a:defRPr sz="1600">
                <a:solidFill>
                  <a:srgbClr val="595959"/>
                </a:solidFill>
                <a:latin typeface="Kanit" panose="020B0502040204020203" charset="0"/>
              </a:defRPr>
            </a:lvl4pPr>
            <a:lvl5pPr marL="2057400" indent="-228600">
              <a:lnSpc>
                <a:spcPct val="90000"/>
              </a:lnSpc>
              <a:spcBef>
                <a:spcPts val="500"/>
              </a:spcBef>
              <a:buFont typeface="Arial" panose="020B0604020202020204" pitchFamily="34" charset="0"/>
              <a:buChar char="•"/>
              <a:defRPr sz="1400">
                <a:solidFill>
                  <a:srgbClr val="595959"/>
                </a:solidFill>
                <a:latin typeface="Kanit" panose="020B05020402040202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9pPr>
          </a:lstStyle>
          <a:p>
            <a:pPr algn="r" rtl="1" eaLnBrk="1" hangingPunct="1">
              <a:lnSpc>
                <a:spcPct val="150000"/>
              </a:lnSpc>
              <a:spcBef>
                <a:spcPct val="0"/>
              </a:spcBef>
              <a:spcAft>
                <a:spcPts val="600"/>
              </a:spcAft>
              <a:buNone/>
            </a:pPr>
            <a:r>
              <a:rPr lang="prs-AF" noProof="0" dirty="0">
                <a:solidFill>
                  <a:schemeClr val="tx1"/>
                </a:solidFill>
                <a:latin typeface="+mn-lt"/>
              </a:rPr>
              <a:t>ما میدانیم که بر سرزمین بومیان هستیم. ما به مردمان بومی این سرزمین احترام داریم. </a:t>
            </a:r>
          </a:p>
          <a:p>
            <a:pPr algn="r" rtl="1" eaLnBrk="1" hangingPunct="1">
              <a:lnSpc>
                <a:spcPct val="150000"/>
              </a:lnSpc>
              <a:spcBef>
                <a:spcPct val="0"/>
              </a:spcBef>
              <a:spcAft>
                <a:spcPts val="600"/>
              </a:spcAft>
              <a:buNone/>
            </a:pPr>
            <a:r>
              <a:rPr lang="prs-AF" noProof="0" dirty="0">
                <a:solidFill>
                  <a:schemeClr val="tx1"/>
                </a:solidFill>
                <a:latin typeface="+mn-lt"/>
              </a:rPr>
              <a:t>مردمان بومی سالهای زیادی در این سرزمین زندگی کرده اند.</a:t>
            </a:r>
          </a:p>
          <a:p>
            <a:pPr algn="r" rtl="1" eaLnBrk="1" hangingPunct="1">
              <a:lnSpc>
                <a:spcPct val="150000"/>
              </a:lnSpc>
              <a:spcBef>
                <a:spcPct val="0"/>
              </a:spcBef>
              <a:spcAft>
                <a:spcPts val="600"/>
              </a:spcAft>
              <a:buNone/>
            </a:pPr>
            <a:r>
              <a:rPr lang="prs-AF" noProof="0" dirty="0">
                <a:solidFill>
                  <a:schemeClr val="tx1"/>
                </a:solidFill>
                <a:latin typeface="+mn-lt"/>
              </a:rPr>
              <a:t>ما به تمام مردمان بومی و بزرگان آنها احترام  داریم.</a:t>
            </a:r>
          </a:p>
          <a:p>
            <a:pPr algn="r" rtl="1" eaLnBrk="1" hangingPunct="1">
              <a:lnSpc>
                <a:spcPct val="150000"/>
              </a:lnSpc>
              <a:spcBef>
                <a:spcPct val="0"/>
              </a:spcBef>
              <a:spcAft>
                <a:spcPts val="600"/>
              </a:spcAft>
              <a:buNone/>
            </a:pPr>
            <a:r>
              <a:rPr lang="prs-AF" noProof="0" dirty="0">
                <a:solidFill>
                  <a:schemeClr val="tx1"/>
                </a:solidFill>
                <a:latin typeface="+mn-lt"/>
              </a:rPr>
              <a:t>ما چیزهای زیادی را از تجارب آنها می آموزیم.</a:t>
            </a:r>
          </a:p>
          <a:p>
            <a:pPr algn="r" rtl="1" eaLnBrk="1" hangingPunct="1">
              <a:lnSpc>
                <a:spcPct val="150000"/>
              </a:lnSpc>
              <a:spcBef>
                <a:spcPct val="0"/>
              </a:spcBef>
              <a:spcAft>
                <a:spcPts val="600"/>
              </a:spcAft>
              <a:buNone/>
            </a:pPr>
            <a:r>
              <a:rPr lang="prs-AF" dirty="0">
                <a:solidFill>
                  <a:schemeClr val="tx1"/>
                </a:solidFill>
                <a:latin typeface="+mn-lt"/>
              </a:rPr>
              <a:t>این سرزمین همیشه سرزمین بومی بوده است و خواهد ماند.</a:t>
            </a:r>
            <a:endParaRPr lang="prs-AF" noProof="0" dirty="0">
              <a:solidFill>
                <a:schemeClr val="tx1"/>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6FF27-C188-5A80-FFE6-57C859FE23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DEF6D-8BEE-A107-837E-D55E9A8D8EE5}"/>
              </a:ext>
            </a:extLst>
          </p:cNvPr>
          <p:cNvSpPr>
            <a:spLocks noGrp="1"/>
          </p:cNvSpPr>
          <p:nvPr>
            <p:ph type="title"/>
          </p:nvPr>
        </p:nvSpPr>
        <p:spPr>
          <a:xfrm>
            <a:off x="457200" y="1709738"/>
            <a:ext cx="10890250" cy="2852737"/>
          </a:xfrm>
        </p:spPr>
        <p:txBody>
          <a:bodyPr wrap="square" anchor="b">
            <a:normAutofit/>
          </a:bodyPr>
          <a:lstStyle/>
          <a:p>
            <a:pPr algn="r" rtl="1"/>
            <a:r>
              <a:rPr lang="prs-AF" dirty="0">
                <a:solidFill>
                  <a:srgbClr val="1962B2"/>
                </a:solidFill>
              </a:rPr>
              <a:t>رمزهای عبور و تایید هویت دو-مرحله ای</a:t>
            </a:r>
            <a:endParaRPr lang="en-AU" dirty="0">
              <a:solidFill>
                <a:srgbClr val="1962B2"/>
              </a:solidFill>
            </a:endParaRPr>
          </a:p>
        </p:txBody>
      </p:sp>
      <p:sp>
        <p:nvSpPr>
          <p:cNvPr id="3" name="Subtitle 2">
            <a:extLst>
              <a:ext uri="{FF2B5EF4-FFF2-40B4-BE49-F238E27FC236}">
                <a16:creationId xmlns:a16="http://schemas.microsoft.com/office/drawing/2014/main" id="{5D045733-1DAA-1BF2-2666-4995A88584E9}"/>
              </a:ext>
            </a:extLst>
          </p:cNvPr>
          <p:cNvSpPr>
            <a:spLocks noGrp="1"/>
          </p:cNvSpPr>
          <p:nvPr>
            <p:ph type="body" idx="1"/>
          </p:nvPr>
        </p:nvSpPr>
        <p:spPr>
          <a:xfrm>
            <a:off x="831850" y="4589463"/>
            <a:ext cx="10515600" cy="1500187"/>
          </a:xfrm>
        </p:spPr>
        <p:txBody>
          <a:bodyPr wrap="square" anchor="t">
            <a:normAutofit/>
          </a:bodyPr>
          <a:lstStyle/>
          <a:p>
            <a:pPr algn="r" rtl="1"/>
            <a:r>
              <a:rPr lang="prs-AF" dirty="0"/>
              <a:t>پروژه فراگیری دیجیتال استرالیای غربی</a:t>
            </a:r>
            <a:endParaRPr lang="en-AU" dirty="0"/>
          </a:p>
        </p:txBody>
      </p:sp>
      <p:sp>
        <p:nvSpPr>
          <p:cNvPr id="8" name="Footer Placeholder 3">
            <a:extLst>
              <a:ext uri="{FF2B5EF4-FFF2-40B4-BE49-F238E27FC236}">
                <a16:creationId xmlns:a16="http://schemas.microsoft.com/office/drawing/2014/main" id="{6218E6A7-CFB5-F9D6-66D0-D370D818EA14}"/>
              </a:ext>
            </a:extLst>
          </p:cNvPr>
          <p:cNvSpPr>
            <a:spLocks noGrp="1"/>
          </p:cNvSpPr>
          <p:nvPr>
            <p:ph type="ftr" sz="quarter" idx="10"/>
          </p:nvPr>
        </p:nvSpPr>
        <p:spPr>
          <a:xfrm>
            <a:off x="838200" y="6273800"/>
            <a:ext cx="7526338" cy="244475"/>
          </a:xfrm>
        </p:spPr>
        <p:txBody>
          <a:bodyPr/>
          <a:lstStyle/>
          <a:p>
            <a:pPr marL="0" marR="0" lvl="0" indent="0" algn="r" defTabSz="914400" rtl="1" eaLnBrk="1" fontAlgn="auto" latinLnBrk="0" hangingPunct="1">
              <a:lnSpc>
                <a:spcPct val="100000"/>
              </a:lnSpc>
              <a:spcBef>
                <a:spcPts val="0"/>
              </a:spcBef>
              <a:spcAft>
                <a:spcPts val="600"/>
              </a:spcAft>
              <a:buClrTx/>
              <a:buSzTx/>
              <a:buFontTx/>
              <a:buNone/>
              <a:tabLst/>
              <a:defRPr/>
            </a:pPr>
            <a:r>
              <a:rPr kumimoji="0" lang="prs-AF" sz="1000" b="0" i="0" u="none" strike="noStrike" kern="1200" cap="none" spc="0" normalizeH="0" baseline="0" noProof="0" dirty="0">
                <a:ln>
                  <a:noFill/>
                </a:ln>
                <a:solidFill>
                  <a:prstClr val="white"/>
                </a:solidFill>
                <a:effectLst/>
                <a:uLnTx/>
                <a:uFillTx/>
                <a:latin typeface="Kanit"/>
                <a:ea typeface="+mn-ea"/>
                <a:cs typeface="+mn-cs"/>
              </a:rPr>
              <a:t>پروژه فراگیری دیجیتال استرالیای غربی |  پروگرام قهرمانان جامعه | آموزش همکار</a:t>
            </a:r>
          </a:p>
        </p:txBody>
      </p:sp>
      <p:sp>
        <p:nvSpPr>
          <p:cNvPr id="10" name="Slide Number Placeholder 4">
            <a:extLst>
              <a:ext uri="{FF2B5EF4-FFF2-40B4-BE49-F238E27FC236}">
                <a16:creationId xmlns:a16="http://schemas.microsoft.com/office/drawing/2014/main" id="{85C51CDC-34A8-9402-5207-112EBB3A9A55}"/>
              </a:ext>
            </a:extLst>
          </p:cNvPr>
          <p:cNvSpPr>
            <a:spLocks noGrp="1"/>
          </p:cNvSpPr>
          <p:nvPr>
            <p:ph type="sldNum" sz="quarter" idx="11"/>
          </p:nvPr>
        </p:nvSpPr>
        <p:spPr>
          <a:xfrm>
            <a:off x="8610600" y="6273800"/>
            <a:ext cx="2743200" cy="244475"/>
          </a:xfrm>
        </p:spPr>
        <p:txBody>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ECD732CF-05B5-44F6-8B3F-52A906295270}" type="slidenum">
              <a:rPr kumimoji="0" lang="en-AU" altLang="en-US" sz="1000" b="0" i="0" u="none" strike="noStrike" kern="1200" cap="none" spc="0" normalizeH="0" baseline="0" noProof="0">
                <a:ln>
                  <a:noFill/>
                </a:ln>
                <a:solidFill>
                  <a:prstClr val="white"/>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4</a:t>
            </a:fld>
            <a:endParaRPr kumimoji="0" lang="en-AU" altLang="en-US" sz="1000" b="0" i="0" u="none" strike="noStrike" kern="1200" cap="none" spc="0" normalizeH="0" baseline="0" noProof="0">
              <a:ln>
                <a:noFill/>
              </a:ln>
              <a:solidFill>
                <a:prstClr val="white"/>
              </a:solidFill>
              <a:effectLst/>
              <a:uLnTx/>
              <a:uFillTx/>
              <a:latin typeface="Kanit" charset="-34"/>
              <a:ea typeface="+mn-ea"/>
              <a:cs typeface="+mn-cs"/>
            </a:endParaRPr>
          </a:p>
        </p:txBody>
      </p:sp>
    </p:spTree>
    <p:extLst>
      <p:ext uri="{BB962C8B-B14F-4D97-AF65-F5344CB8AC3E}">
        <p14:creationId xmlns:p14="http://schemas.microsoft.com/office/powerpoint/2010/main" val="1115393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E7D5-F717-07A5-CCD9-B4DBA34AA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206043-1EED-8864-34C4-3D353D9B7287}"/>
              </a:ext>
            </a:extLst>
          </p:cNvPr>
          <p:cNvSpPr>
            <a:spLocks noGrp="1"/>
          </p:cNvSpPr>
          <p:nvPr>
            <p:ph type="title"/>
          </p:nvPr>
        </p:nvSpPr>
        <p:spPr>
          <a:xfrm>
            <a:off x="838200" y="365125"/>
            <a:ext cx="9228138" cy="1325563"/>
          </a:xfrm>
        </p:spPr>
        <p:txBody>
          <a:bodyPr wrap="square" anchor="ctr">
            <a:normAutofit/>
          </a:bodyPr>
          <a:lstStyle/>
          <a:p>
            <a:pPr algn="ctr"/>
            <a:r>
              <a:rPr lang="prs-AF" dirty="0"/>
              <a:t>خلاصه جلسه</a:t>
            </a:r>
            <a:endParaRPr lang="en-AU" dirty="0"/>
          </a:p>
        </p:txBody>
      </p:sp>
      <p:sp>
        <p:nvSpPr>
          <p:cNvPr id="3" name="Content Placeholder 2">
            <a:extLst>
              <a:ext uri="{FF2B5EF4-FFF2-40B4-BE49-F238E27FC236}">
                <a16:creationId xmlns:a16="http://schemas.microsoft.com/office/drawing/2014/main" id="{AFDD9D0B-A310-9226-706F-15F0B3B1EE0B}"/>
              </a:ext>
            </a:extLst>
          </p:cNvPr>
          <p:cNvSpPr>
            <a:spLocks noGrp="1"/>
          </p:cNvSpPr>
          <p:nvPr>
            <p:ph sz="half" idx="1"/>
          </p:nvPr>
        </p:nvSpPr>
        <p:spPr>
          <a:xfrm>
            <a:off x="838200" y="1825625"/>
            <a:ext cx="5181600" cy="3929223"/>
          </a:xfrm>
        </p:spPr>
        <p:txBody>
          <a:bodyPr wrap="square" anchor="t">
            <a:normAutofit/>
          </a:bodyPr>
          <a:lstStyle/>
          <a:p>
            <a:pPr marL="0" indent="0" algn="r" rtl="1">
              <a:spcBef>
                <a:spcPts val="750"/>
              </a:spcBef>
              <a:spcAft>
                <a:spcPts val="750"/>
              </a:spcAft>
              <a:buNone/>
            </a:pPr>
            <a:r>
              <a:rPr lang="prs-AF" dirty="0">
                <a:solidFill>
                  <a:schemeClr val="tx1"/>
                </a:solidFill>
              </a:rPr>
              <a:t>این جلسه موارد زیر را تحت پوشش قرار خواهد داد:</a:t>
            </a:r>
            <a:endParaRPr lang="en-US" dirty="0">
              <a:solidFill>
                <a:schemeClr val="tx1"/>
              </a:solidFill>
            </a:endParaRPr>
          </a:p>
          <a:p>
            <a:pPr algn="r" rtl="1">
              <a:spcBef>
                <a:spcPts val="750"/>
              </a:spcBef>
              <a:spcAft>
                <a:spcPts val="750"/>
              </a:spcAft>
            </a:pPr>
            <a:r>
              <a:rPr lang="prs-AF" dirty="0">
                <a:solidFill>
                  <a:schemeClr val="tx1"/>
                </a:solidFill>
              </a:rPr>
              <a:t>رمزهای عبور چیست.</a:t>
            </a:r>
          </a:p>
          <a:p>
            <a:pPr algn="r" rtl="1">
              <a:spcBef>
                <a:spcPts val="750"/>
              </a:spcBef>
              <a:spcAft>
                <a:spcPts val="750"/>
              </a:spcAft>
            </a:pPr>
            <a:r>
              <a:rPr lang="prs-AF" dirty="0">
                <a:solidFill>
                  <a:schemeClr val="tx1"/>
                </a:solidFill>
              </a:rPr>
              <a:t>طرز ایجاد نمودن یک رمزعبور قوی.</a:t>
            </a:r>
          </a:p>
          <a:p>
            <a:pPr algn="r" rtl="1">
              <a:spcBef>
                <a:spcPts val="750"/>
              </a:spcBef>
              <a:spcAft>
                <a:spcPts val="750"/>
              </a:spcAft>
            </a:pPr>
            <a:r>
              <a:rPr lang="prs-AF" dirty="0">
                <a:solidFill>
                  <a:schemeClr val="tx1"/>
                </a:solidFill>
              </a:rPr>
              <a:t>ایمن نگه داشتن رمزهای عبور تان.</a:t>
            </a:r>
          </a:p>
          <a:p>
            <a:pPr algn="r" rtl="1">
              <a:spcBef>
                <a:spcPts val="750"/>
              </a:spcBef>
              <a:spcAft>
                <a:spcPts val="750"/>
              </a:spcAft>
            </a:pPr>
            <a:r>
              <a:rPr lang="prs-AF" dirty="0">
                <a:solidFill>
                  <a:schemeClr val="tx1"/>
                </a:solidFill>
              </a:rPr>
              <a:t>تایید هویت دو-مرحله ای.</a:t>
            </a:r>
          </a:p>
        </p:txBody>
      </p:sp>
      <p:pic>
        <p:nvPicPr>
          <p:cNvPr id="7" name="Picture 6" descr="A padlock on a circuit board&#10;&#10;AI-generated content may be incorrect.">
            <a:extLst>
              <a:ext uri="{FF2B5EF4-FFF2-40B4-BE49-F238E27FC236}">
                <a16:creationId xmlns:a16="http://schemas.microsoft.com/office/drawing/2014/main" id="{F1E42CD8-FA9F-AF2C-8A6B-0A09EA943376}"/>
              </a:ext>
            </a:extLst>
          </p:cNvPr>
          <p:cNvPicPr>
            <a:picLocks noChangeAspect="1"/>
          </p:cNvPicPr>
          <p:nvPr/>
        </p:nvPicPr>
        <p:blipFill>
          <a:blip r:embed="rId3"/>
          <a:srcRect t="12340" b="11830"/>
          <a:stretch/>
        </p:blipFill>
        <p:spPr>
          <a:xfrm>
            <a:off x="6172200" y="1825625"/>
            <a:ext cx="5181600" cy="3929223"/>
          </a:xfrm>
          <a:prstGeom prst="rect">
            <a:avLst/>
          </a:prstGeom>
          <a:noFill/>
        </p:spPr>
      </p:pic>
      <p:sp>
        <p:nvSpPr>
          <p:cNvPr id="4" name="Footer Placeholder 3">
            <a:extLst>
              <a:ext uri="{FF2B5EF4-FFF2-40B4-BE49-F238E27FC236}">
                <a16:creationId xmlns:a16="http://schemas.microsoft.com/office/drawing/2014/main" id="{E9DBC682-3850-AD3E-8708-FB8A0ED37AFF}"/>
              </a:ext>
            </a:extLst>
          </p:cNvPr>
          <p:cNvSpPr>
            <a:spLocks noGrp="1"/>
          </p:cNvSpPr>
          <p:nvPr>
            <p:ph type="ftr" sz="quarter" idx="10"/>
          </p:nvPr>
        </p:nvSpPr>
        <p:spPr>
          <a:xfrm>
            <a:off x="838200" y="62738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5" name="Slide Number Placeholder 4">
            <a:extLst>
              <a:ext uri="{FF2B5EF4-FFF2-40B4-BE49-F238E27FC236}">
                <a16:creationId xmlns:a16="http://schemas.microsoft.com/office/drawing/2014/main" id="{8BE471C1-E263-053E-882D-39051329823E}"/>
              </a:ext>
            </a:extLst>
          </p:cNvPr>
          <p:cNvSpPr>
            <a:spLocks noGrp="1"/>
          </p:cNvSpPr>
          <p:nvPr>
            <p:ph type="sldNum" sz="quarter" idx="11"/>
          </p:nvPr>
        </p:nvSpPr>
        <p:spPr>
          <a:xfrm>
            <a:off x="8610600" y="6273800"/>
            <a:ext cx="2743200" cy="244475"/>
          </a:xfrm>
        </p:spPr>
        <p:txBody>
          <a:bodyPr wrap="square" anchor="ctr">
            <a:normAutofit/>
          </a:bodyPr>
          <a:lstStyle/>
          <a:p>
            <a:pPr marL="0" marR="0" lvl="0" indent="0" defTabSz="914400" rtl="0" eaLnBrk="1" fontAlgn="base" latinLnBrk="0" hangingPunct="1">
              <a:spcBef>
                <a:spcPct val="0"/>
              </a:spcBef>
              <a:spcAft>
                <a:spcPts val="600"/>
              </a:spcAft>
              <a:buClrTx/>
              <a:buSzTx/>
              <a:buFontTx/>
              <a:buNone/>
              <a:tabLst/>
              <a:defRPr/>
            </a:pPr>
            <a:fld id="{3BD15210-6865-4F66-8164-C0556A8C2866}" type="slidenum">
              <a:rPr kumimoji="0" lang="en-AU" alt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5</a:t>
            </a:fld>
            <a:endParaRPr kumimoji="0" lang="en-AU" alt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045496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38B9-2659-A1F6-591B-BFEF73505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48214-E6BC-CAEB-991B-C1A99D868D94}"/>
              </a:ext>
            </a:extLst>
          </p:cNvPr>
          <p:cNvSpPr>
            <a:spLocks noGrp="1"/>
          </p:cNvSpPr>
          <p:nvPr>
            <p:ph type="title"/>
          </p:nvPr>
        </p:nvSpPr>
        <p:spPr>
          <a:xfrm>
            <a:off x="1011821" y="2766218"/>
            <a:ext cx="9228138" cy="1325563"/>
          </a:xfrm>
        </p:spPr>
        <p:txBody>
          <a:bodyPr vert="horz" wrap="square" lIns="91440" tIns="45720" rIns="91440" bIns="45720" numCol="1" rtlCol="0" anchor="ctr" anchorCtr="0" compatLnSpc="1">
            <a:prstTxWarp prst="textNoShape">
              <a:avLst/>
            </a:prstTxWarp>
            <a:normAutofit/>
          </a:bodyPr>
          <a:lstStyle/>
          <a:p>
            <a:r>
              <a:rPr lang="prs-AF" sz="5400" noProof="0" dirty="0"/>
              <a:t>معرفی ها</a:t>
            </a:r>
            <a:endParaRPr lang="en-AU" sz="5400" noProof="0" dirty="0"/>
          </a:p>
        </p:txBody>
      </p:sp>
      <p:pic>
        <p:nvPicPr>
          <p:cNvPr id="8" name="Graphic 7" descr="Handshake">
            <a:extLst>
              <a:ext uri="{FF2B5EF4-FFF2-40B4-BE49-F238E27FC236}">
                <a16:creationId xmlns:a16="http://schemas.microsoft.com/office/drawing/2014/main" id="{CAC27AD1-C76D-6341-3D81-9DA8C2B567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8388" y="1825625"/>
            <a:ext cx="3929223" cy="3929223"/>
          </a:xfrm>
          <a:prstGeom prst="rect">
            <a:avLst/>
          </a:prstGeom>
        </p:spPr>
      </p:pic>
      <p:sp>
        <p:nvSpPr>
          <p:cNvPr id="27" name="Footer Placeholder 4">
            <a:extLst>
              <a:ext uri="{FF2B5EF4-FFF2-40B4-BE49-F238E27FC236}">
                <a16:creationId xmlns:a16="http://schemas.microsoft.com/office/drawing/2014/main" id="{DF75785C-6EDD-336B-EE12-5729891596D0}"/>
              </a:ext>
            </a:extLst>
          </p:cNvPr>
          <p:cNvSpPr>
            <a:spLocks noGrp="1"/>
          </p:cNvSpPr>
          <p:nvPr>
            <p:ph type="ftr" sz="quarter" idx="10"/>
          </p:nvPr>
        </p:nvSpPr>
        <p:spPr>
          <a:xfrm>
            <a:off x="838200" y="6273800"/>
            <a:ext cx="7526338" cy="244475"/>
          </a:xfrm>
        </p:spPr>
        <p:txBody>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4" name="Slide Number Placeholder 3">
            <a:extLst>
              <a:ext uri="{FF2B5EF4-FFF2-40B4-BE49-F238E27FC236}">
                <a16:creationId xmlns:a16="http://schemas.microsoft.com/office/drawing/2014/main" id="{E7BE527F-027A-CFCC-9627-091FAE3DCB1B}"/>
              </a:ext>
            </a:extLst>
          </p:cNvPr>
          <p:cNvSpPr>
            <a:spLocks noGrp="1"/>
          </p:cNvSpPr>
          <p:nvPr>
            <p:ph type="sldNum" sz="quarter" idx="11"/>
          </p:nvPr>
        </p:nvSpPr>
        <p:spPr>
          <a:xfrm>
            <a:off x="8610600" y="6273800"/>
            <a:ext cx="2743200" cy="244475"/>
          </a:xfrm>
        </p:spPr>
        <p:txBody>
          <a:bodyPr vert="horz" wrap="square" lIns="91440" tIns="45720" rIns="91440" bIns="45720" numCol="1" rtlCol="0" anchor="ctr" anchorCtr="0" compatLnSpc="1">
            <a:prstTxWarp prst="textNoShape">
              <a:avLst/>
            </a:prstTxWarp>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C4C527D1-A219-4ED2-A5FE-8036C7832E50}" type="slidenum">
              <a:rPr kumimoji="0" lang="en-AU" altLang="en-US" sz="1000" b="0" i="0" u="none" strike="noStrike" kern="1200" cap="none" spc="0" normalizeH="0" baseline="0" noProof="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6</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sp>
        <p:nvSpPr>
          <p:cNvPr id="3" name="Content Placeholder 2">
            <a:extLst>
              <a:ext uri="{FF2B5EF4-FFF2-40B4-BE49-F238E27FC236}">
                <a16:creationId xmlns:a16="http://schemas.microsoft.com/office/drawing/2014/main" id="{960CB4D7-1995-2096-1298-EBB038052923}"/>
              </a:ext>
            </a:extLst>
          </p:cNvPr>
          <p:cNvSpPr>
            <a:spLocks noGrp="1"/>
          </p:cNvSpPr>
          <p:nvPr>
            <p:ph idx="1"/>
          </p:nvPr>
        </p:nvSpPr>
        <p:spPr>
          <a:xfrm>
            <a:off x="838200" y="3878663"/>
            <a:ext cx="5120473" cy="1778559"/>
          </a:xfrm>
        </p:spPr>
        <p:txBody>
          <a:bodyPr/>
          <a:lstStyle/>
          <a:p>
            <a:pPr algn="r" rtl="1"/>
            <a:r>
              <a:rPr lang="prs-AF" dirty="0">
                <a:solidFill>
                  <a:schemeClr val="tx1"/>
                </a:solidFill>
              </a:rPr>
              <a:t>خود تان را به گروپ معرفی کنید</a:t>
            </a:r>
          </a:p>
          <a:p>
            <a:pPr algn="r" rtl="1"/>
            <a:r>
              <a:rPr lang="prs-AF" dirty="0">
                <a:solidFill>
                  <a:schemeClr val="tx1"/>
                </a:solidFill>
              </a:rPr>
              <a:t>تجربه خود با رمزهای عبور را شریک سازید – آیا بعد از آموزش تان آنها را تغییر دادید؟</a:t>
            </a:r>
          </a:p>
          <a:p>
            <a:pPr marL="0" indent="0" algn="r" rtl="1">
              <a:buNone/>
            </a:pPr>
            <a:endParaRPr lang="prs-AF" dirty="0">
              <a:solidFill>
                <a:schemeClr val="tx1"/>
              </a:solidFill>
            </a:endParaRPr>
          </a:p>
        </p:txBody>
      </p:sp>
    </p:spTree>
    <p:extLst>
      <p:ext uri="{BB962C8B-B14F-4D97-AF65-F5344CB8AC3E}">
        <p14:creationId xmlns:p14="http://schemas.microsoft.com/office/powerpoint/2010/main" val="2754847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6AA9-9285-4186-ABE0-AD01ABF83B5A}"/>
              </a:ext>
            </a:extLst>
          </p:cNvPr>
          <p:cNvSpPr>
            <a:spLocks noGrp="1"/>
          </p:cNvSpPr>
          <p:nvPr>
            <p:ph type="title"/>
          </p:nvPr>
        </p:nvSpPr>
        <p:spPr>
          <a:xfrm>
            <a:off x="838200" y="365125"/>
            <a:ext cx="9228138" cy="1325563"/>
          </a:xfrm>
        </p:spPr>
        <p:txBody>
          <a:bodyPr wrap="square" anchor="ctr">
            <a:normAutofit/>
          </a:bodyPr>
          <a:lstStyle/>
          <a:p>
            <a:pPr algn="ctr"/>
            <a:r>
              <a:rPr lang="prs-AF" dirty="0"/>
              <a:t>رمزهای عبور چیست؟</a:t>
            </a:r>
            <a:endParaRPr lang="en-AU" dirty="0"/>
          </a:p>
        </p:txBody>
      </p:sp>
      <p:pic>
        <p:nvPicPr>
          <p:cNvPr id="17" name="Picture 16" descr="Teenagers using laptop in library">
            <a:extLst>
              <a:ext uri="{FF2B5EF4-FFF2-40B4-BE49-F238E27FC236}">
                <a16:creationId xmlns:a16="http://schemas.microsoft.com/office/drawing/2014/main" id="{2C803D55-3218-3919-11D8-148397FECA75}"/>
              </a:ext>
            </a:extLst>
          </p:cNvPr>
          <p:cNvPicPr>
            <a:picLocks noChangeAspect="1"/>
          </p:cNvPicPr>
          <p:nvPr/>
        </p:nvPicPr>
        <p:blipFill>
          <a:blip r:embed="rId3">
            <a:extLst>
              <a:ext uri="{28A0092B-C50C-407E-A947-70E740481C1C}">
                <a14:useLocalDpi xmlns:a14="http://schemas.microsoft.com/office/drawing/2010/main" val="0"/>
              </a:ext>
            </a:extLst>
          </a:blip>
          <a:srcRect b="-1"/>
          <a:stretch/>
        </p:blipFill>
        <p:spPr>
          <a:xfrm>
            <a:off x="838200" y="1825625"/>
            <a:ext cx="5181600" cy="3929223"/>
          </a:xfrm>
          <a:prstGeom prst="rect">
            <a:avLst/>
          </a:prstGeom>
          <a:noFill/>
        </p:spPr>
      </p:pic>
      <p:sp>
        <p:nvSpPr>
          <p:cNvPr id="4" name="Text Placeholder 3">
            <a:extLst>
              <a:ext uri="{FF2B5EF4-FFF2-40B4-BE49-F238E27FC236}">
                <a16:creationId xmlns:a16="http://schemas.microsoft.com/office/drawing/2014/main" id="{99570630-12BD-CE5C-DD75-09118882D218}"/>
              </a:ext>
            </a:extLst>
          </p:cNvPr>
          <p:cNvSpPr>
            <a:spLocks noGrp="1"/>
          </p:cNvSpPr>
          <p:nvPr>
            <p:ph sz="half" idx="2"/>
          </p:nvPr>
        </p:nvSpPr>
        <p:spPr>
          <a:xfrm>
            <a:off x="6317343" y="2190069"/>
            <a:ext cx="5181600" cy="3200334"/>
          </a:xfrm>
        </p:spPr>
        <p:txBody>
          <a:bodyPr wrap="square" anchor="t">
            <a:normAutofit/>
          </a:bodyPr>
          <a:lstStyle/>
          <a:p>
            <a:pPr algn="r" rtl="1">
              <a:lnSpc>
                <a:spcPct val="100000"/>
              </a:lnSpc>
              <a:spcBef>
                <a:spcPts val="750"/>
              </a:spcBef>
              <a:spcAft>
                <a:spcPts val="750"/>
              </a:spcAft>
              <a:buFont typeface="Arial" panose="020B0604020202020204" pitchFamily="34" charset="0"/>
              <a:buChar char="•"/>
            </a:pPr>
            <a:r>
              <a:rPr lang="prs-AF" b="0" i="0" dirty="0">
                <a:solidFill>
                  <a:srgbClr val="242424"/>
                </a:solidFill>
                <a:effectLst/>
                <a:latin typeface="+mj-lt"/>
              </a:rPr>
              <a:t>یک رمزعبور عبارت از یک </a:t>
            </a:r>
            <a:r>
              <a:rPr lang="prs-AF" b="1" i="0" dirty="0">
                <a:solidFill>
                  <a:srgbClr val="242424"/>
                </a:solidFill>
                <a:effectLst/>
                <a:latin typeface="+mj-lt"/>
              </a:rPr>
              <a:t>اصطلاح یا کلمه مخفی </a:t>
            </a:r>
            <a:r>
              <a:rPr lang="prs-AF" b="0" i="0" dirty="0">
                <a:solidFill>
                  <a:srgbClr val="242424"/>
                </a:solidFill>
                <a:effectLst/>
                <a:latin typeface="+mj-lt"/>
              </a:rPr>
              <a:t>است که برای محافظت از حساب های کاربری آنلاین تان استفاده میشود.</a:t>
            </a:r>
          </a:p>
          <a:p>
            <a:pPr algn="r" rtl="1">
              <a:lnSpc>
                <a:spcPct val="100000"/>
              </a:lnSpc>
              <a:spcBef>
                <a:spcPts val="750"/>
              </a:spcBef>
              <a:spcAft>
                <a:spcPts val="750"/>
              </a:spcAft>
              <a:buFont typeface="Arial" panose="020B0604020202020204" pitchFamily="34" charset="0"/>
              <a:buChar char="•"/>
            </a:pPr>
            <a:r>
              <a:rPr lang="prs-AF" b="0" i="0" dirty="0">
                <a:solidFill>
                  <a:srgbClr val="242424"/>
                </a:solidFill>
                <a:effectLst/>
                <a:latin typeface="+mj-lt"/>
              </a:rPr>
              <a:t>این </a:t>
            </a:r>
            <a:r>
              <a:rPr lang="prs-AF" b="1" i="0" dirty="0">
                <a:solidFill>
                  <a:srgbClr val="242424"/>
                </a:solidFill>
                <a:effectLst/>
                <a:latin typeface="+mj-lt"/>
              </a:rPr>
              <a:t>در ایمن نگهداشتن معلومات شخصی تان </a:t>
            </a:r>
            <a:r>
              <a:rPr lang="prs-AF" b="0" i="0" dirty="0">
                <a:solidFill>
                  <a:srgbClr val="242424"/>
                </a:solidFill>
                <a:effectLst/>
                <a:latin typeface="+mj-lt"/>
              </a:rPr>
              <a:t>کمک میکند.</a:t>
            </a:r>
          </a:p>
        </p:txBody>
      </p:sp>
      <p:sp>
        <p:nvSpPr>
          <p:cNvPr id="5" name="Footer Placeholder 4">
            <a:extLst>
              <a:ext uri="{FF2B5EF4-FFF2-40B4-BE49-F238E27FC236}">
                <a16:creationId xmlns:a16="http://schemas.microsoft.com/office/drawing/2014/main" id="{7EF92C7A-D9AB-3571-2E12-E20D7A8C9119}"/>
              </a:ext>
            </a:extLst>
          </p:cNvPr>
          <p:cNvSpPr>
            <a:spLocks noGrp="1"/>
          </p:cNvSpPr>
          <p:nvPr>
            <p:ph type="ftr" sz="quarter" idx="10"/>
          </p:nvPr>
        </p:nvSpPr>
        <p:spPr>
          <a:xfrm>
            <a:off x="838200" y="64770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6" name="Slide Number Placeholder 5">
            <a:extLst>
              <a:ext uri="{FF2B5EF4-FFF2-40B4-BE49-F238E27FC236}">
                <a16:creationId xmlns:a16="http://schemas.microsoft.com/office/drawing/2014/main" id="{2DA1A75C-0082-9633-0215-D7AB2B742DF3}"/>
              </a:ext>
            </a:extLst>
          </p:cNvPr>
          <p:cNvSpPr>
            <a:spLocks noGrp="1"/>
          </p:cNvSpPr>
          <p:nvPr>
            <p:ph type="sldNum" sz="quarter" idx="11"/>
          </p:nvPr>
        </p:nvSpPr>
        <p:spPr>
          <a:xfrm>
            <a:off x="8610600" y="6477000"/>
            <a:ext cx="2743200" cy="244475"/>
          </a:xfrm>
        </p:spPr>
        <p:txBody>
          <a:bodyPr wrap="square" anchor="ctr">
            <a:normAutofit/>
          </a:bodyPr>
          <a:lstStyle/>
          <a:p>
            <a:pPr>
              <a:spcAft>
                <a:spcPts val="600"/>
              </a:spcAft>
              <a:defRPr/>
            </a:pPr>
            <a:fld id="{8B8016BD-11DC-40B9-AC11-BFEBA31540E1}" type="slidenum">
              <a:rPr lang="en-AU" altLang="en-US" smtClean="0"/>
              <a:pPr>
                <a:spcAft>
                  <a:spcPts val="600"/>
                </a:spcAft>
                <a:defRPr/>
              </a:pPr>
              <a:t>7</a:t>
            </a:fld>
            <a:endParaRPr lang="en-AU" altLang="en-US"/>
          </a:p>
        </p:txBody>
      </p:sp>
    </p:spTree>
    <p:extLst>
      <p:ext uri="{BB962C8B-B14F-4D97-AF65-F5344CB8AC3E}">
        <p14:creationId xmlns:p14="http://schemas.microsoft.com/office/powerpoint/2010/main" val="200516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94C9-9269-C02D-33F6-F501A3B727FB}"/>
              </a:ext>
            </a:extLst>
          </p:cNvPr>
          <p:cNvSpPr>
            <a:spLocks noGrp="1"/>
          </p:cNvSpPr>
          <p:nvPr>
            <p:ph type="title"/>
          </p:nvPr>
        </p:nvSpPr>
        <p:spPr>
          <a:xfrm>
            <a:off x="838200" y="365126"/>
            <a:ext cx="9228138" cy="862336"/>
          </a:xfrm>
        </p:spPr>
        <p:txBody>
          <a:bodyPr/>
          <a:lstStyle/>
          <a:p>
            <a:pPr algn="r" rtl="1"/>
            <a:r>
              <a:rPr lang="prs-AF" dirty="0"/>
              <a:t>کلمه خاص تان؟</a:t>
            </a:r>
            <a:endParaRPr lang="en-AU" dirty="0"/>
          </a:p>
        </p:txBody>
      </p:sp>
      <p:sp>
        <p:nvSpPr>
          <p:cNvPr id="4" name="Footer Placeholder 3">
            <a:extLst>
              <a:ext uri="{FF2B5EF4-FFF2-40B4-BE49-F238E27FC236}">
                <a16:creationId xmlns:a16="http://schemas.microsoft.com/office/drawing/2014/main" id="{63F8EA04-49BA-2BC1-6E32-D8EC590AEC9C}"/>
              </a:ext>
            </a:extLst>
          </p:cNvPr>
          <p:cNvSpPr>
            <a:spLocks noGrp="1"/>
          </p:cNvSpPr>
          <p:nvPr>
            <p:ph type="ftr" sz="quarter" idx="10"/>
          </p:nvPr>
        </p:nvSpPr>
        <p:spPr/>
        <p:txBody>
          <a:bodyPr/>
          <a:lstStyle/>
          <a:p>
            <a:pPr lvl="0"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5" name="Slide Number Placeholder 4">
            <a:extLst>
              <a:ext uri="{FF2B5EF4-FFF2-40B4-BE49-F238E27FC236}">
                <a16:creationId xmlns:a16="http://schemas.microsoft.com/office/drawing/2014/main" id="{EBFBBBED-FC92-89AB-77F8-376D5200697A}"/>
              </a:ext>
            </a:extLst>
          </p:cNvPr>
          <p:cNvSpPr>
            <a:spLocks noGrp="1"/>
          </p:cNvSpPr>
          <p:nvPr>
            <p:ph type="sldNum" sz="quarter" idx="11"/>
          </p:nvPr>
        </p:nvSpPr>
        <p:spPr/>
        <p:txBody>
          <a:bodyPr/>
          <a:lstStyle/>
          <a:p>
            <a:pPr>
              <a:defRPr/>
            </a:pPr>
            <a:fld id="{3BD15210-6865-4F66-8164-C0556A8C2866}" type="slidenum">
              <a:rPr lang="en-AU" altLang="en-US" smtClean="0"/>
              <a:pPr>
                <a:defRPr/>
              </a:pPr>
              <a:t>8</a:t>
            </a:fld>
            <a:endParaRPr lang="en-AU" altLang="en-US"/>
          </a:p>
        </p:txBody>
      </p:sp>
      <p:sp>
        <p:nvSpPr>
          <p:cNvPr id="7" name="TextBox 6">
            <a:extLst>
              <a:ext uri="{FF2B5EF4-FFF2-40B4-BE49-F238E27FC236}">
                <a16:creationId xmlns:a16="http://schemas.microsoft.com/office/drawing/2014/main" id="{42C0165A-505A-8AD8-C337-0371E0AF9257}"/>
              </a:ext>
            </a:extLst>
          </p:cNvPr>
          <p:cNvSpPr txBox="1"/>
          <p:nvPr/>
        </p:nvSpPr>
        <p:spPr>
          <a:xfrm>
            <a:off x="4660341" y="6169709"/>
            <a:ext cx="6693459" cy="646331"/>
          </a:xfrm>
          <a:prstGeom prst="rect">
            <a:avLst/>
          </a:prstGeom>
          <a:noFill/>
        </p:spPr>
        <p:txBody>
          <a:bodyPr wrap="square">
            <a:spAutoFit/>
          </a:bodyPr>
          <a:lstStyle/>
          <a:p>
            <a:pPr algn="ctr"/>
            <a:r>
              <a:rPr lang="en-AU" dirty="0">
                <a:latin typeface="+mj-lt"/>
              </a:rPr>
              <a:t>https://youtu.be/aHaBH4LqGsI?feature=shared&amp;t=55</a:t>
            </a:r>
            <a:endParaRPr lang="en-AU" b="0" i="0" u="none" strike="noStrike" dirty="0">
              <a:effectLst/>
              <a:latin typeface="+mj-lt"/>
            </a:endParaRPr>
          </a:p>
          <a:p>
            <a:pPr algn="ctr"/>
            <a:r>
              <a:rPr lang="en-AU" b="0" i="0" u="none" strike="noStrike" dirty="0">
                <a:effectLst/>
                <a:latin typeface="+mj-lt"/>
              </a:rPr>
              <a:t>Watch from </a:t>
            </a:r>
            <a:r>
              <a:rPr lang="en-AU" dirty="0">
                <a:latin typeface="+mj-lt"/>
              </a:rPr>
              <a:t>0:55</a:t>
            </a:r>
            <a:r>
              <a:rPr lang="en-AU" b="0" i="0" u="none" strike="noStrike" dirty="0">
                <a:effectLst/>
                <a:latin typeface="+mj-lt"/>
              </a:rPr>
              <a:t> - 3:42</a:t>
            </a:r>
            <a:endParaRPr lang="en-AU" dirty="0">
              <a:latin typeface="+mj-lt"/>
            </a:endParaRPr>
          </a:p>
        </p:txBody>
      </p:sp>
      <p:pic>
        <p:nvPicPr>
          <p:cNvPr id="6" name="Online Media 5" title="You Should Probably Change Your Password! | Michael McIntyre Netflix Special">
            <a:hlinkClick r:id="" action="ppaction://media"/>
            <a:extLst>
              <a:ext uri="{FF2B5EF4-FFF2-40B4-BE49-F238E27FC236}">
                <a16:creationId xmlns:a16="http://schemas.microsoft.com/office/drawing/2014/main" id="{C50CB4BA-5D5C-73EC-6AD8-8B69ECE9E7C5}"/>
              </a:ext>
            </a:extLst>
          </p:cNvPr>
          <p:cNvPicPr>
            <a:picLocks noGrp="1" noRot="1" noChangeAspect="1"/>
          </p:cNvPicPr>
          <p:nvPr>
            <p:ph idx="1"/>
            <a:videoFile r:link="rId1"/>
          </p:nvPr>
        </p:nvPicPr>
        <p:blipFill>
          <a:blip r:embed="rId4"/>
          <a:stretch>
            <a:fillRect/>
          </a:stretch>
        </p:blipFill>
        <p:spPr>
          <a:xfrm>
            <a:off x="1718955" y="1227461"/>
            <a:ext cx="8754090" cy="4942248"/>
          </a:xfrm>
          <a:prstGeom prst="rect">
            <a:avLst/>
          </a:prstGeom>
        </p:spPr>
      </p:pic>
    </p:spTree>
    <p:extLst>
      <p:ext uri="{BB962C8B-B14F-4D97-AF65-F5344CB8AC3E}">
        <p14:creationId xmlns:p14="http://schemas.microsoft.com/office/powerpoint/2010/main" val="236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B961-E02E-ABA4-3EDD-C2D7C9DE7475}"/>
              </a:ext>
            </a:extLst>
          </p:cNvPr>
          <p:cNvSpPr>
            <a:spLocks noGrp="1"/>
          </p:cNvSpPr>
          <p:nvPr>
            <p:ph type="title"/>
          </p:nvPr>
        </p:nvSpPr>
        <p:spPr>
          <a:xfrm>
            <a:off x="838200" y="365125"/>
            <a:ext cx="9228138" cy="1325563"/>
          </a:xfrm>
        </p:spPr>
        <p:txBody>
          <a:bodyPr wrap="square" anchor="ctr">
            <a:normAutofit/>
          </a:bodyPr>
          <a:lstStyle/>
          <a:p>
            <a:pPr algn="r" rtl="1"/>
            <a:r>
              <a:rPr lang="prs-AF" dirty="0"/>
              <a:t>ایجاد نمودن رمزهای عبور قوی</a:t>
            </a:r>
            <a:endParaRPr lang="en-AU" dirty="0"/>
          </a:p>
        </p:txBody>
      </p:sp>
      <p:pic>
        <p:nvPicPr>
          <p:cNvPr id="13" name="Content Placeholder 12" descr="Pregnant woman at work">
            <a:extLst>
              <a:ext uri="{FF2B5EF4-FFF2-40B4-BE49-F238E27FC236}">
                <a16:creationId xmlns:a16="http://schemas.microsoft.com/office/drawing/2014/main" id="{48CCA804-B60D-5485-4148-BE246CA52D8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b="-1"/>
          <a:stretch/>
        </p:blipFill>
        <p:spPr>
          <a:xfrm>
            <a:off x="649514" y="2070100"/>
            <a:ext cx="4540482" cy="3443061"/>
          </a:xfrm>
          <a:prstGeom prst="rect">
            <a:avLst/>
          </a:prstGeom>
          <a:noFill/>
        </p:spPr>
      </p:pic>
      <p:sp>
        <p:nvSpPr>
          <p:cNvPr id="4" name="Text Placeholder 3">
            <a:extLst>
              <a:ext uri="{FF2B5EF4-FFF2-40B4-BE49-F238E27FC236}">
                <a16:creationId xmlns:a16="http://schemas.microsoft.com/office/drawing/2014/main" id="{2B93589A-940E-9CCE-6564-FD97A2C076E9}"/>
              </a:ext>
            </a:extLst>
          </p:cNvPr>
          <p:cNvSpPr>
            <a:spLocks noGrp="1"/>
          </p:cNvSpPr>
          <p:nvPr>
            <p:ph sz="half" idx="2"/>
          </p:nvPr>
        </p:nvSpPr>
        <p:spPr>
          <a:xfrm>
            <a:off x="5529943" y="1690688"/>
            <a:ext cx="6125028" cy="4289197"/>
          </a:xfrm>
        </p:spPr>
        <p:txBody>
          <a:bodyPr wrap="square" anchor="t">
            <a:normAutofit/>
          </a:bodyPr>
          <a:lstStyle/>
          <a:p>
            <a:pPr algn="r" rtl="1">
              <a:lnSpc>
                <a:spcPct val="100000"/>
              </a:lnSpc>
              <a:spcBef>
                <a:spcPts val="0"/>
              </a:spcBef>
              <a:spcAft>
                <a:spcPts val="600"/>
              </a:spcAft>
              <a:buFont typeface="Arial" panose="020B0604020202020204" pitchFamily="34" charset="0"/>
              <a:buChar char="•"/>
            </a:pPr>
            <a:r>
              <a:rPr lang="prs-AF" b="0" i="0" dirty="0">
                <a:solidFill>
                  <a:schemeClr val="tx1"/>
                </a:solidFill>
                <a:effectLst/>
                <a:latin typeface="+mj-lt"/>
              </a:rPr>
              <a:t>از ترکیبی از حروف، اعداد و نشانه‌ها استفاده کنید.</a:t>
            </a:r>
          </a:p>
          <a:p>
            <a:pPr algn="r" rtl="1">
              <a:lnSpc>
                <a:spcPct val="100000"/>
              </a:lnSpc>
              <a:spcBef>
                <a:spcPts val="0"/>
              </a:spcBef>
              <a:spcAft>
                <a:spcPts val="600"/>
              </a:spcAft>
              <a:buFont typeface="Arial" panose="020B0604020202020204" pitchFamily="34" charset="0"/>
              <a:buChar char="•"/>
            </a:pPr>
            <a:r>
              <a:rPr lang="prs-AF" b="0" i="0" dirty="0">
                <a:solidFill>
                  <a:schemeClr val="tx1"/>
                </a:solidFill>
                <a:effectLst/>
                <a:latin typeface="+mj-lt"/>
              </a:rPr>
              <a:t>از معلوماتی که حدس زدن آن آسان است مانند نام یا تاریخ تولد خود استفاده نکنید.</a:t>
            </a:r>
          </a:p>
          <a:p>
            <a:pPr algn="r" rtl="1">
              <a:lnSpc>
                <a:spcPct val="100000"/>
              </a:lnSpc>
              <a:spcBef>
                <a:spcPts val="0"/>
              </a:spcBef>
              <a:spcAft>
                <a:spcPts val="600"/>
              </a:spcAft>
              <a:buFont typeface="Arial" panose="020B0604020202020204" pitchFamily="34" charset="0"/>
              <a:buChar char="•"/>
            </a:pPr>
            <a:r>
              <a:rPr lang="prs-AF" b="1" i="0" dirty="0">
                <a:solidFill>
                  <a:schemeClr val="tx1"/>
                </a:solidFill>
                <a:effectLst/>
                <a:latin typeface="+mj-lt"/>
              </a:rPr>
              <a:t>عبارت رمزی </a:t>
            </a:r>
            <a:r>
              <a:rPr lang="en-US" b="1" i="0" dirty="0">
                <a:solidFill>
                  <a:schemeClr val="tx1"/>
                </a:solidFill>
                <a:effectLst/>
                <a:latin typeface="+mj-lt"/>
              </a:rPr>
              <a:t>Passphrase)</a:t>
            </a:r>
            <a:r>
              <a:rPr lang="prs-AF" b="1" i="0" dirty="0">
                <a:solidFill>
                  <a:schemeClr val="tx1"/>
                </a:solidFill>
                <a:effectLst/>
                <a:latin typeface="+mj-lt"/>
              </a:rPr>
              <a:t>):</a:t>
            </a:r>
            <a:r>
              <a:rPr lang="prs-AF" b="0" i="0" dirty="0">
                <a:solidFill>
                  <a:schemeClr val="tx1"/>
                </a:solidFill>
                <a:effectLst/>
                <a:latin typeface="+mj-lt"/>
              </a:rPr>
              <a:t> یک سلسله کلمات طولانی که به‌خاطر سپردن آن آسان اما حدس زدن آن دشوار است.</a:t>
            </a:r>
          </a:p>
          <a:p>
            <a:pPr algn="r" rtl="1">
              <a:lnSpc>
                <a:spcPct val="100000"/>
              </a:lnSpc>
              <a:spcBef>
                <a:spcPts val="0"/>
              </a:spcBef>
              <a:spcAft>
                <a:spcPts val="600"/>
              </a:spcAft>
              <a:buFont typeface="Arial" panose="020B0604020202020204" pitchFamily="34" charset="0"/>
              <a:buChar char="•"/>
            </a:pPr>
            <a:r>
              <a:rPr lang="prs-AF" b="0" i="0" dirty="0">
                <a:solidFill>
                  <a:schemeClr val="tx1"/>
                </a:solidFill>
                <a:effectLst/>
                <a:latin typeface="+mj-lt"/>
              </a:rPr>
              <a:t>نمونهٔ یک رمز قوی: «</a:t>
            </a:r>
            <a:r>
              <a:rPr lang="en-US" b="0" i="0" dirty="0">
                <a:solidFill>
                  <a:schemeClr val="tx1"/>
                </a:solidFill>
                <a:effectLst/>
                <a:latin typeface="+mj-lt"/>
              </a:rPr>
              <a:t>Table1Shirt2Flower!</a:t>
            </a:r>
            <a:r>
              <a:rPr lang="prs-AF" dirty="0">
                <a:solidFill>
                  <a:schemeClr val="tx1"/>
                </a:solidFill>
                <a:latin typeface="+mj-lt"/>
              </a:rPr>
              <a:t>»</a:t>
            </a:r>
            <a:endParaRPr lang="en-US" b="0" i="0" dirty="0">
              <a:solidFill>
                <a:schemeClr val="tx1"/>
              </a:solidFill>
              <a:effectLst/>
              <a:latin typeface="+mj-lt"/>
            </a:endParaRPr>
          </a:p>
          <a:p>
            <a:pPr algn="r" rtl="1">
              <a:lnSpc>
                <a:spcPct val="100000"/>
              </a:lnSpc>
              <a:spcBef>
                <a:spcPts val="0"/>
              </a:spcBef>
              <a:spcAft>
                <a:spcPts val="600"/>
              </a:spcAft>
              <a:buFont typeface="Arial" panose="020B0604020202020204" pitchFamily="34" charset="0"/>
              <a:buChar char="•"/>
            </a:pPr>
            <a:r>
              <a:rPr lang="prs-AF" b="0" i="0" dirty="0">
                <a:solidFill>
                  <a:schemeClr val="tx1"/>
                </a:solidFill>
                <a:effectLst/>
                <a:latin typeface="+mj-lt"/>
              </a:rPr>
              <a:t>نمونهٔ یک عبارت رمزی: «</a:t>
            </a:r>
            <a:r>
              <a:rPr lang="en-US" b="0" i="0" dirty="0">
                <a:solidFill>
                  <a:schemeClr val="tx1"/>
                </a:solidFill>
                <a:effectLst/>
                <a:latin typeface="+mj-lt"/>
              </a:rPr>
              <a:t>SunnyBeach2025!</a:t>
            </a:r>
            <a:r>
              <a:rPr lang="prs-AF" dirty="0">
                <a:solidFill>
                  <a:schemeClr val="tx1"/>
                </a:solidFill>
                <a:latin typeface="+mj-lt"/>
              </a:rPr>
              <a:t>»</a:t>
            </a:r>
            <a:endParaRPr lang="en-US" b="0" i="0" dirty="0">
              <a:solidFill>
                <a:schemeClr val="tx1"/>
              </a:solidFill>
              <a:effectLst/>
              <a:latin typeface="+mj-lt"/>
            </a:endParaRPr>
          </a:p>
          <a:p>
            <a:pPr algn="r" rtl="1">
              <a:lnSpc>
                <a:spcPct val="100000"/>
              </a:lnSpc>
              <a:spcBef>
                <a:spcPts val="0"/>
              </a:spcBef>
              <a:spcAft>
                <a:spcPts val="600"/>
              </a:spcAft>
              <a:buFont typeface="Arial" panose="020B0604020202020204" pitchFamily="34" charset="0"/>
              <a:buChar char="•"/>
            </a:pPr>
            <a:r>
              <a:rPr lang="prs-AF" b="0" i="0" dirty="0">
                <a:solidFill>
                  <a:schemeClr val="tx1"/>
                </a:solidFill>
                <a:effectLst/>
                <a:latin typeface="+mj-lt"/>
              </a:rPr>
              <a:t>این نمونه‌ها را به عنوان رمزهای واقعی خود تان استفاده نکنید.</a:t>
            </a:r>
          </a:p>
        </p:txBody>
      </p:sp>
      <p:sp>
        <p:nvSpPr>
          <p:cNvPr id="5" name="Footer Placeholder 4">
            <a:extLst>
              <a:ext uri="{FF2B5EF4-FFF2-40B4-BE49-F238E27FC236}">
                <a16:creationId xmlns:a16="http://schemas.microsoft.com/office/drawing/2014/main" id="{DF921810-5349-6E21-8A29-A9960A83EF12}"/>
              </a:ext>
            </a:extLst>
          </p:cNvPr>
          <p:cNvSpPr>
            <a:spLocks noGrp="1"/>
          </p:cNvSpPr>
          <p:nvPr>
            <p:ph type="ftr" sz="quarter" idx="10"/>
          </p:nvPr>
        </p:nvSpPr>
        <p:spPr>
          <a:xfrm>
            <a:off x="838200" y="6477000"/>
            <a:ext cx="7526338" cy="244475"/>
          </a:xfrm>
        </p:spPr>
        <p:txBody>
          <a:bodyPr anchor="ctr">
            <a:normAutofit/>
          </a:bodyPr>
          <a:lstStyle/>
          <a:p>
            <a:pPr lvl="0" algn="r" rtl="1">
              <a:spcAft>
                <a:spcPts val="600"/>
              </a:spcAft>
              <a:defRPr/>
            </a:pPr>
            <a:r>
              <a:rPr lang="prs-AF">
                <a:solidFill>
                  <a:prstClr val="black">
                    <a:tint val="75000"/>
                  </a:prstClr>
                </a:solidFill>
              </a:rPr>
              <a:t>پروژه فراگیری دیجیتال استرالیای غربی |  پروگرام قهرمانان جامعه</a:t>
            </a:r>
            <a:r>
              <a:rPr lang="en-US">
                <a:solidFill>
                  <a:prstClr val="black">
                    <a:tint val="75000"/>
                  </a:prstClr>
                </a:solidFill>
              </a:rPr>
              <a:t> </a:t>
            </a:r>
            <a:r>
              <a:rPr lang="prs-AF">
                <a:solidFill>
                  <a:prstClr val="black">
                    <a:tint val="75000"/>
                  </a:prstClr>
                </a:solidFill>
              </a:rPr>
              <a:t>| آموزش همکار</a:t>
            </a:r>
            <a:endParaRPr lang="prs-AF" dirty="0">
              <a:solidFill>
                <a:prstClr val="black">
                  <a:tint val="75000"/>
                </a:prstClr>
              </a:solidFill>
            </a:endParaRPr>
          </a:p>
        </p:txBody>
      </p:sp>
      <p:sp>
        <p:nvSpPr>
          <p:cNvPr id="6" name="Slide Number Placeholder 5">
            <a:extLst>
              <a:ext uri="{FF2B5EF4-FFF2-40B4-BE49-F238E27FC236}">
                <a16:creationId xmlns:a16="http://schemas.microsoft.com/office/drawing/2014/main" id="{76DCBDFF-BFE9-7628-D8E1-BE321682C6D0}"/>
              </a:ext>
            </a:extLst>
          </p:cNvPr>
          <p:cNvSpPr>
            <a:spLocks noGrp="1"/>
          </p:cNvSpPr>
          <p:nvPr>
            <p:ph type="sldNum" sz="quarter" idx="11"/>
          </p:nvPr>
        </p:nvSpPr>
        <p:spPr>
          <a:xfrm>
            <a:off x="8610600" y="6477000"/>
            <a:ext cx="2743200" cy="244475"/>
          </a:xfrm>
        </p:spPr>
        <p:txBody>
          <a:bodyPr wrap="square" anchor="ctr">
            <a:normAutofit/>
          </a:bodyPr>
          <a:lstStyle/>
          <a:p>
            <a:pPr>
              <a:spcAft>
                <a:spcPts val="600"/>
              </a:spcAft>
              <a:defRPr/>
            </a:pPr>
            <a:fld id="{8B8016BD-11DC-40B9-AC11-BFEBA31540E1}" type="slidenum">
              <a:rPr lang="en-AU" altLang="en-US" smtClean="0"/>
              <a:pPr>
                <a:spcAft>
                  <a:spcPts val="600"/>
                </a:spcAft>
                <a:defRPr/>
              </a:pPr>
              <a:t>9</a:t>
            </a:fld>
            <a:endParaRPr lang="en-AU" altLang="en-US" dirty="0"/>
          </a:p>
        </p:txBody>
      </p:sp>
    </p:spTree>
    <p:extLst>
      <p:ext uri="{BB962C8B-B14F-4D97-AF65-F5344CB8AC3E}">
        <p14:creationId xmlns:p14="http://schemas.microsoft.com/office/powerpoint/2010/main" val="2655870195"/>
      </p:ext>
    </p:extLst>
  </p:cSld>
  <p:clrMapOvr>
    <a:masterClrMapping/>
  </p:clrMapOvr>
</p:sld>
</file>

<file path=ppt/theme/theme1.xml><?xml version="1.0" encoding="utf-8"?>
<a:theme xmlns:a="http://schemas.openxmlformats.org/drawingml/2006/main" name="DIP_whit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P_blu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IP_gradient">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P_blue_noacknowledgment">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P_white_noacknowledgement">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IP_gradient_noacknowledgement">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IP_whit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IP_whit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c45243-29f6-4a1c-995b-35ed14ae441a" xsi:nil="true"/>
    <lcf76f155ced4ddcb4097134ff3c332f xmlns="5e5d6256-5200-4c34-82a9-8b0b259790ba">
      <Terms xmlns="http://schemas.microsoft.com/office/infopath/2007/PartnerControls"/>
    </lcf76f155ced4ddcb4097134ff3c332f>
    <_Flow_SignoffStatus xmlns="5e5d6256-5200-4c34-82a9-8b0b259790b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1F0F04F5F537047B9E859B809FC98B2" ma:contentTypeVersion="18" ma:contentTypeDescription="Create a new document." ma:contentTypeScope="" ma:versionID="02c8d07715d2272605e295f54e772d67">
  <xsd:schema xmlns:xsd="http://www.w3.org/2001/XMLSchema" xmlns:xs="http://www.w3.org/2001/XMLSchema" xmlns:p="http://schemas.microsoft.com/office/2006/metadata/properties" xmlns:ns2="5e5d6256-5200-4c34-82a9-8b0b259790ba" xmlns:ns3="2cc45243-29f6-4a1c-995b-35ed14ae441a" targetNamespace="http://schemas.microsoft.com/office/2006/metadata/properties" ma:root="true" ma:fieldsID="b51ffc1035a5bdef39916f06e29bf83c" ns2:_="" ns3:_="">
    <xsd:import namespace="5e5d6256-5200-4c34-82a9-8b0b259790ba"/>
    <xsd:import namespace="2cc45243-29f6-4a1c-995b-35ed14ae44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d6256-5200-4c34-82a9-8b0b25979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2" nillable="true" ma:displayName="Sign-off status" ma:internalName="Sign_x002d_off_x0020_status">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ccae8d7-56e3-403a-a6d6-462ef12788c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c45243-29f6-4a1c-995b-35ed14ae441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0f9f4e8-ea84-464f-93d8-2b64c6f0791b}" ma:internalName="TaxCatchAll" ma:showField="CatchAllData" ma:web="2cc45243-29f6-4a1c-995b-35ed14ae441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3BF523-0B1C-45DF-82CF-9A2421E53C6B}">
  <ds:schemaRefs>
    <ds:schemaRef ds:uri="http://schemas.microsoft.com/office/2006/documentManagement/types"/>
    <ds:schemaRef ds:uri="http://purl.org/dc/terms/"/>
    <ds:schemaRef ds:uri="5e5d6256-5200-4c34-82a9-8b0b259790ba"/>
    <ds:schemaRef ds:uri="2cc45243-29f6-4a1c-995b-35ed14ae441a"/>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E192BC9-895D-49C4-8CC0-6B2CCDD454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d6256-5200-4c34-82a9-8b0b259790ba"/>
    <ds:schemaRef ds:uri="2cc45243-29f6-4a1c-995b-35ed14ae4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DBB304-69E1-40DD-9813-A5789A3DF2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1584</Words>
  <Application>Microsoft Office PowerPoint</Application>
  <PresentationFormat>Widescreen</PresentationFormat>
  <Paragraphs>161</Paragraphs>
  <Slides>16</Slides>
  <Notes>16</Notes>
  <HiddenSlides>0</HiddenSlides>
  <MMClips>1</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16</vt:i4>
      </vt:variant>
    </vt:vector>
  </HeadingPairs>
  <TitlesOfParts>
    <vt:vector size="27" baseType="lpstr">
      <vt:lpstr>Calibri</vt:lpstr>
      <vt:lpstr>Arial</vt:lpstr>
      <vt:lpstr>Kanit</vt:lpstr>
      <vt:lpstr>DIP_white</vt:lpstr>
      <vt:lpstr>1_DIP_blue</vt:lpstr>
      <vt:lpstr>3_DIP_gradient</vt:lpstr>
      <vt:lpstr>2_DIP_blue_noacknowledgment</vt:lpstr>
      <vt:lpstr>1_DIP_white_noacknowledgement</vt:lpstr>
      <vt:lpstr>2_DIP_gradient_noacknowledgement</vt:lpstr>
      <vt:lpstr>DIP_white</vt:lpstr>
      <vt:lpstr>1_DIP_white</vt:lpstr>
      <vt:lpstr> آموزش مهارت های دیجیتال – رمزهای عبور و تایید هویت دو-مرحله ای پروگرام قهرمانان جامعه</vt:lpstr>
      <vt:lpstr>یادداشت های مربی، – رمزهای عبور و تایید هویت دو-مرحله ای</vt:lpstr>
      <vt:lpstr>قدردانی از کشور</vt:lpstr>
      <vt:lpstr>رمزهای عبور و تایید هویت دو-مرحله ای</vt:lpstr>
      <vt:lpstr>خلاصه جلسه</vt:lpstr>
      <vt:lpstr>معرفی ها</vt:lpstr>
      <vt:lpstr>رمزهای عبور چیست؟</vt:lpstr>
      <vt:lpstr>کلمه خاص تان؟</vt:lpstr>
      <vt:lpstr>ایجاد نمودن رمزهای عبور قوی</vt:lpstr>
      <vt:lpstr>نکاتی برای حفظ نمودن رمزهای عبور</vt:lpstr>
      <vt:lpstr>تایید هویت دو-مرحله ای(2FA)</vt:lpstr>
      <vt:lpstr>تنظیم نمودن  2FA</vt:lpstr>
      <vt:lpstr>منابع مفید</vt:lpstr>
      <vt:lpstr>بازتاب جلسه</vt:lpstr>
      <vt:lpstr>با سپاس!</vt:lpstr>
      <vt:lpstr>با سپاس پروگرام قهرمانان جامعه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2025-04-28T07:20:17Z</dcterms:created>
  <dcterms:modified xsi:type="dcterms:W3CDTF">2025-09-29T22:24:11Z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0x01010071F0F04F5F537047B9E859B809FC98B2</vt:lpwstr>
  </property>
  <property fmtid="{D5CDD505-2E9C-101B-9397-08002B2CF9AE}" pid="3" name="MediaServiceImageTags">
    <vt:lpwstr/>
  </property>
</Properties>
</file>