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Kanit" panose="020B060402020202020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 varScale="1">
        <p:scale>
          <a:sx n="72" d="100"/>
          <a:sy n="72" d="100"/>
        </p:scale>
        <p:origin x="1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font" Target="fonts/font5.fntdata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Discuss the ways of creating passwords that are on the screen.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Think of a series of words for a passphrase that no one would be able to guess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The longer the password/passphrase, the harder it is to crack.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Two factor verification is a second step after your password when you log in to online accounts.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It checks that it really is you trying to log in. Use it for your bank account to help protect it from criminals.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The second step can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one time code sent to your mobile phone or email,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 pin number,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 scan of your fingerprint, 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 scan of your 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Top tip: Set up two factor verification on all your important online accounts.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Setting up 2FA on Google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Go to Google Account Settings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Visit myaccount.google.com.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Sign in with your Google account.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Navigate to Security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Click on the "Security" tab on the left-hand side.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Set Up 2-Step Verification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Under the "Signing in to Google" section, find "2-Step Verification" and click on it.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Click "Get Started" and follow the prompts.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Choose Your Verification Method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You can choose to receive codes via text message or phone call. You can also use an authenticator app like Google Authenticator.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Follow the instructions to complete the setup.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Some banks or other services make 2FA mandatory for some things. For example transferring money to someone you haven’t transferred to for the first time.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Reflect using the points on the slide and answer any questions someone might have.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/>
              <a:t>Greet everyone, introduce yourself and why you’re here.</a:t>
            </a:r>
          </a:p>
          <a:p>
            <a:r>
              <a:rPr lang="en-AU" sz="1400" dirty="0"/>
              <a:t>Explain the workshops purpose. To provide an overview of password safety and two factor authentication.</a:t>
            </a:r>
          </a:p>
          <a:p>
            <a:r>
              <a:rPr lang="en-AU" sz="1400" dirty="0"/>
              <a:t>Highlight the importance of Passwords and 2FA for work, learning and life. Discuss how passwords are needed everywhere and used for many things.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Ask each participant to introduce themselves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 . They should include their name and one interesting fact about themselves.</a:t>
            </a:r>
          </a:p>
          <a:p>
            <a:pPr algn="l">
              <a:spcBef>
                <a:spcPts val="0"/>
              </a:spcBef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algn="l">
              <a:spcBef>
                <a:spcPts val="0"/>
              </a:spcBef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Limit each introduction to 30 seconds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 to keep it brief and engaging.</a:t>
            </a:r>
          </a:p>
          <a:p>
            <a:pPr>
              <a:spcBef>
                <a:spcPts val="0"/>
              </a:spcBef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Introduction</a:t>
            </a:r>
            <a:r>
              <a:rPr lang="en-US" sz="1400" dirty="0">
                <a:solidFill>
                  <a:srgbClr val="242424"/>
                </a:solidFill>
              </a:rPr>
              <a:t>.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Explain what a password is and why it's important for keeping things secure.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Explain that passwords should not be shared.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Interactive Question</a:t>
            </a:r>
            <a:r>
              <a:rPr lang="en-US" sz="1400" dirty="0">
                <a:solidFill>
                  <a:srgbClr val="242424"/>
                </a:solidFill>
              </a:rPr>
              <a:t>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Ask the audience how many of their accounts use passwords?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Ask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if they use the same one for different accounts.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Examples.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Show examples of: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weak passwords - "password123“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strong ones - "P@ssw0rd!2025“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Explanation</a:t>
            </a:r>
            <a:r>
              <a:rPr lang="en-US" dirty="0">
                <a:solidFill>
                  <a:srgbClr val="242424"/>
                </a:solidFill>
              </a:rPr>
              <a:t>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Explain the importance of using a mix of characters to create strong passwords.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Passphrase</a:t>
            </a:r>
            <a:r>
              <a:rPr lang="en-US" dirty="0">
                <a:solidFill>
                  <a:srgbClr val="242424"/>
                </a:solidFill>
              </a:rPr>
              <a:t>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Introduce the concept of a passphrase.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It is is a longer sequence of words or a sentence that is easy to remember but still secure.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Example.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Show an example of a passphrase like "SunnyBeach2025!"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424"/>
                </a:solidFill>
              </a:rPr>
              <a:t>E</a:t>
            </a:r>
            <a:r>
              <a:rPr lang="en-US" b="0" i="0" dirty="0">
                <a:solidFill>
                  <a:srgbClr val="242424"/>
                </a:solidFill>
                <a:effectLst/>
              </a:rPr>
              <a:t>xplain why it's strong - it combines words with numbers and is easy to remember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Creating Passphrases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Choose a few random words that are meaningful to you.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Combine them with numbers or symbols.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Make sure it's long enough to be secure but easy for you to remember.</a:t>
            </a: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Activity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Ask participants to create their own passphrases using the method described. 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Encourage people not to share their answers unless they won’t use them!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Digital Skills Training – Passwords and 2 Factor Authentication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Community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Tips for Remembering Passwords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Create a story or phrase. </a:t>
            </a: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i="0" dirty="0">
                <a:solidFill>
                  <a:schemeClr val="tx1"/>
                </a:solidFill>
                <a:effectLst/>
              </a:rPr>
              <a:t>For example, “</a:t>
            </a:r>
            <a:r>
              <a:rPr lang="en-US" i="0" u="sng" dirty="0" err="1">
                <a:solidFill>
                  <a:schemeClr val="tx1"/>
                </a:solidFill>
                <a:effectLst/>
              </a:rPr>
              <a:t>Thecommunitycentrehasfreewifi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" from visiting the local community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centre</a:t>
            </a:r>
            <a:r>
              <a:rPr lang="en-US" i="0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Example of a robust password: "</a:t>
            </a:r>
            <a:r>
              <a:rPr lang="en-US" i="0" u="sng" dirty="0">
                <a:solidFill>
                  <a:schemeClr val="tx1"/>
                </a:solidFill>
                <a:effectLst/>
              </a:rPr>
              <a:t>C0mmun1tyC#ntr3h@sfreeWiFi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"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Two-Factor Authentication (2FA)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2FA adds an extra layer of security to your accounts.</a:t>
            </a:r>
          </a:p>
          <a:p>
            <a:r>
              <a:rPr lang="en-US" dirty="0">
                <a:solidFill>
                  <a:schemeClr val="tx1"/>
                </a:solidFill>
              </a:rPr>
              <a:t>It requires a second step, like a code sent to your phone, after entering your password.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Setting up 2FA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Go to your account settings.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Look for security or 2FA options.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Follow the instructions to set it up.</a:t>
            </a: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Useful resources</a:t>
            </a:r>
            <a:endParaRPr lang="en-AU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Refer to the handout or go to:</a:t>
            </a:r>
          </a:p>
          <a:p>
            <a:r>
              <a:rPr lang="en-AU" dirty="0">
                <a:hlinkClick r:id="rId4"/>
              </a:rPr>
              <a:t>https://goodthingsaustralia.org/wp-content/uploads/2024/05/smithfamily_strong_passwords.pdf</a:t>
            </a:r>
            <a:endParaRPr lang="en-AU" dirty="0"/>
          </a:p>
          <a:p>
            <a:r>
              <a:rPr lang="en-AU" dirty="0">
                <a:hlinkClick r:id="rId5"/>
              </a:rPr>
              <a:t>https://www.cyber.gov.au/protect-yourself/securing-your-accounts/passphrases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more information about having strong and safe passwords / passphrases.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WA Digital Inclusion Project | </a:t>
            </a:r>
            <a:r>
              <a:rPr lang="en-AU" altLang="en-US" dirty="0"/>
              <a:t>Community Champions Program | Partner Training 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Session reflection</a:t>
            </a:r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This session covered</a:t>
            </a:r>
          </a:p>
          <a:p>
            <a:r>
              <a:rPr lang="en-US" dirty="0">
                <a:solidFill>
                  <a:schemeClr val="tx1"/>
                </a:solidFill>
              </a:rPr>
              <a:t>Strong passwords and 2FA help keep your accounts safe.</a:t>
            </a:r>
          </a:p>
          <a:p>
            <a:r>
              <a:rPr lang="en-US" dirty="0">
                <a:solidFill>
                  <a:schemeClr val="tx1"/>
                </a:solidFill>
              </a:rPr>
              <a:t>Remember to use different passwords for different accounts.</a:t>
            </a:r>
          </a:p>
          <a:p>
            <a:r>
              <a:rPr lang="en-US" dirty="0">
                <a:solidFill>
                  <a:schemeClr val="tx1"/>
                </a:solidFill>
              </a:rPr>
              <a:t>Always enable 2FA when available.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Next session time: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Thank you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Community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Trainer Notes: Passwords &amp; 2FA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Print this handout for participants: </a:t>
            </a:r>
          </a:p>
          <a:p>
            <a:pPr lvl="1"/>
            <a:r>
              <a:rPr lang="en-US" sz="1800" dirty="0">
                <a:solidFill>
                  <a:srgbClr val="242424"/>
                </a:solidFill>
                <a:latin typeface="+mj-lt"/>
                <a:hlinkClick r:id="rId3"/>
              </a:rPr>
              <a:t>Passwords</a:t>
            </a:r>
            <a:endParaRPr lang="en-US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  <a:latin typeface="+mj-lt"/>
              </a:rPr>
              <a:t>Print a single copy of these slides with the notes section for you to use when presenting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Read: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through the slides, and make sure you are familiar with the content.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242424"/>
                </a:solidFill>
                <a:latin typeface="+mj-lt"/>
              </a:rPr>
              <a:t>the handout for participants.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Get in touch with Elliot 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  <a:hlinkClick r:id="rId4"/>
              </a:rPr>
              <a:t>Elliot@wacoss.</a:t>
            </a:r>
            <a:r>
              <a:rPr lang="en-US" sz="2000" dirty="0">
                <a:solidFill>
                  <a:srgbClr val="242424"/>
                </a:solidFill>
                <a:latin typeface="+mj-lt"/>
                <a:hlinkClick r:id="rId4"/>
              </a:rPr>
              <a:t>org.au</a:t>
            </a:r>
            <a:r>
              <a:rPr lang="en-US" sz="2000" dirty="0">
                <a:solidFill>
                  <a:srgbClr val="242424"/>
                </a:solidFill>
                <a:latin typeface="+mj-lt"/>
              </a:rPr>
              <a:t> before the session if you have any questions.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Remove/hide this slide before presenting and update the time/date of the next session on the final slide.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  <a:latin typeface="+mj-lt"/>
              </a:rPr>
              <a:t>You can replace any of the pictures with images you have of your community using computers or phones.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AU" sz="4200" noProof="0" dirty="0">
                <a:solidFill>
                  <a:schemeClr val="tx1"/>
                </a:solidFill>
              </a:rPr>
              <a:t>Acknowledgement of Country</a:t>
            </a: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know we are on Aboriginal land. We respect Aboriginal people from this land.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Aboriginal people have lived on this land for many years.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respect all Aboriginal people and their Elders.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can learn a lot from their stories.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This land always was and always will be Aboriginal land.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en-AU" dirty="0">
                <a:solidFill>
                  <a:srgbClr val="1962B2"/>
                </a:solidFill>
              </a:rPr>
              <a:t>Passwords &amp; </a:t>
            </a:r>
            <a:br>
              <a:rPr lang="en-AU" dirty="0">
                <a:solidFill>
                  <a:srgbClr val="1962B2"/>
                </a:solidFill>
              </a:rPr>
            </a:br>
            <a:r>
              <a:rPr lang="en-AU" dirty="0">
                <a:solidFill>
                  <a:srgbClr val="1962B2"/>
                </a:solidFill>
              </a:rPr>
              <a:t>2-Factor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WA Digital Inclusion Project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This session will cover: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chemeClr val="tx1"/>
                </a:solidFill>
              </a:rPr>
              <a:t>What passwords are.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How to create a strong password.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chemeClr val="tx1"/>
                </a:solidFill>
              </a:rPr>
              <a:t>Keeping your password safe.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Two Factor Authentication.</a:t>
            </a:r>
          </a:p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Community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AU" sz="5400" noProof="0" dirty="0"/>
              <a:t>Introductions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Community Champions Program | Partner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Introduce yourself to the group</a:t>
            </a:r>
          </a:p>
          <a:p>
            <a:r>
              <a:rPr lang="en-AU" dirty="0">
                <a:solidFill>
                  <a:schemeClr val="tx1"/>
                </a:solidFill>
              </a:rPr>
              <a:t>Share your experience with passwords – did yours change when you learned more?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What are passwords?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A password is a 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secret word or phrase 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used to protect your online accounts.</a:t>
            </a:r>
          </a:p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It helps 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keep your personal information safe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r>
              <a:rPr lang="en-AU" dirty="0"/>
              <a:t>Your Special Word?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WA Digital Inclusion Project | Community Champions Program | Partner Training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D15210-6865-4F66-8164-C0556A8C2866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https://youtu.be/aHaBH4LqGsI?feature=shared&amp;t=55</a:t>
            </a:r>
            <a:endParaRPr lang="en-AU" b="0" i="0" u="none" strike="noStrike" dirty="0">
              <a:effectLst/>
              <a:latin typeface="+mj-lt"/>
            </a:endParaRPr>
          </a:p>
          <a:p>
            <a:pPr algn="ctr"/>
            <a:r>
              <a:rPr lang="en-AU" b="0" i="0" u="none" strike="noStrike" dirty="0">
                <a:effectLst/>
                <a:latin typeface="+mj-lt"/>
              </a:rPr>
              <a:t>Watch from </a:t>
            </a:r>
            <a:r>
              <a:rPr lang="en-AU" dirty="0">
                <a:latin typeface="+mj-lt"/>
              </a:rPr>
              <a:t>0:55</a:t>
            </a:r>
            <a:r>
              <a:rPr lang="en-AU" b="0" i="0" u="none" strike="noStrike" dirty="0">
                <a:effectLst/>
                <a:latin typeface="+mj-lt"/>
              </a:rPr>
              <a:t> - 3:42</a:t>
            </a:r>
            <a:endParaRPr lang="en-AU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Creating strong passwords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 fontScale="925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Use a mix of letters, numbers, and symbols.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Avoid using easy-to-guess information like your name or birthday.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+mj-lt"/>
              </a:rPr>
              <a:t>Passphrase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: A longer sequence of words that is easy to remember but hard to guess.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Example of a strong password: "Table1Shirt2Flower!"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Example of a passphrase: "SunnyBeach2025!“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Don’t use these example passwords as your own passwords.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9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1299</Words>
  <Application>Microsoft Office PowerPoint</Application>
  <PresentationFormat>Widescreen</PresentationFormat>
  <Paragraphs>160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Kanit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Digital Skills Training – Passwords and 2 Factor Authentication Community Champions Program </vt:lpstr>
      <vt:lpstr>Trainer Notes: Passwords &amp; 2FA</vt:lpstr>
      <vt:lpstr>Acknowledgement of Country</vt:lpstr>
      <vt:lpstr>Passwords &amp;  2-Factor Authentication</vt:lpstr>
      <vt:lpstr>Session overview</vt:lpstr>
      <vt:lpstr>Introductions</vt:lpstr>
      <vt:lpstr>What are passwords?</vt:lpstr>
      <vt:lpstr>Your Special Word?</vt:lpstr>
      <vt:lpstr>Creating strong passwords</vt:lpstr>
      <vt:lpstr>Tips for Remembering Passwords</vt:lpstr>
      <vt:lpstr>Two-Factor Authentication (2FA)</vt:lpstr>
      <vt:lpstr>Setting up 2FA</vt:lpstr>
      <vt:lpstr>Useful resources</vt:lpstr>
      <vt:lpstr>Session reflection</vt:lpstr>
      <vt:lpstr>Thank you!</vt:lpstr>
      <vt:lpstr>Thank you Community Champions Program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2025-04-28T07:20:17Z</dcterms:created>
  <dcterms:modified xsi:type="dcterms:W3CDTF">2025-08-13T06:30:24Z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