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76" r:id="rId4"/>
    <p:sldMasterId id="2147483732" r:id="rId5"/>
    <p:sldMasterId id="2147483771" r:id="rId6"/>
    <p:sldMasterId id="2147483745" r:id="rId7"/>
    <p:sldMasterId id="2147483693" r:id="rId8"/>
    <p:sldMasterId id="2147483758" r:id="rId9"/>
    <p:sldMasterId id="2147483784" r:id="rId10"/>
    <p:sldMasterId id="2147486483" r:id="rId11"/>
  </p:sldMasterIdLst>
  <p:notesMasterIdLst>
    <p:notesMasterId r:id="rId28"/>
  </p:notesMasterIdLst>
  <p:handoutMasterIdLst>
    <p:handoutMasterId r:id="rId29"/>
  </p:handoutMasterIdLst>
  <p:sldIdLst>
    <p:sldId id="256" r:id="rId12"/>
    <p:sldId id="570" r:id="rId13"/>
    <p:sldId id="307" r:id="rId14"/>
    <p:sldId id="569" r:id="rId15"/>
    <p:sldId id="571" r:id="rId16"/>
    <p:sldId id="572" r:id="rId17"/>
    <p:sldId id="577" r:id="rId18"/>
    <p:sldId id="517" r:id="rId19"/>
    <p:sldId id="579" r:id="rId20"/>
    <p:sldId id="581" r:id="rId21"/>
    <p:sldId id="587" r:id="rId22"/>
    <p:sldId id="588" r:id="rId23"/>
    <p:sldId id="580" r:id="rId24"/>
    <p:sldId id="586" r:id="rId25"/>
    <p:sldId id="573" r:id="rId26"/>
    <p:sldId id="522" r:id="rId27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Kanit" panose="020B0604020202020204" charset="-34"/>
      <p:regular r:id="rId34"/>
      <p:bold r:id="rId35"/>
      <p:italic r:id="rId36"/>
      <p:boldItalic r:id="rId3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2B2"/>
    <a:srgbClr val="F2F6FC"/>
    <a:srgbClr val="F4867C"/>
    <a:srgbClr val="FFFFFF"/>
    <a:srgbClr val="FFD38F"/>
    <a:srgbClr val="E9E9EB"/>
    <a:srgbClr val="F5F5F5"/>
    <a:srgbClr val="F9CADB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80213" autoAdjust="0"/>
  </p:normalViewPr>
  <p:slideViewPr>
    <p:cSldViewPr snapToGrid="0">
      <p:cViewPr>
        <p:scale>
          <a:sx n="90" d="100"/>
          <a:sy n="90" d="100"/>
        </p:scale>
        <p:origin x="-67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100" d="100"/>
        <a:sy n="100" d="100"/>
      </p:scale>
      <p:origin x="0" y="-16152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font" Target="fonts/font5.fntdata"/><Relationship Id="rId42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A1E23A5-C634-4226-2AA6-3645DE74E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CEB7D73-9E99-D904-FF8B-2FC0624B94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ED38932-FD9D-FAD1-B493-AB638ECD53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CRC Champion - Pilot - Training. digitalinclusion@wacoss.org.au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3BA1A54-4AA7-6D21-57B1-CB0B3C925C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4AB9D1-D40E-4FE1-B3C6-3943EA2B911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BC45613-2B78-DE8A-7EB3-2BA5B3CB2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13E168-A53B-9C2F-FA05-EBBCCB06D5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	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F2282288-45D2-D2DF-0B53-AD624DAEBF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EC744FBF-1B2F-A88A-D326-4FBA9E19E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6242C4-0024-4AC5-A7DF-7002D5F1BA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Project CRC Champion - Pilot - Training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4C9484-8AD6-D3AA-5383-F8A388DEF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6E2039-60C8-43C7-8691-7B55BCC415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638579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குறிப்புகளைச்</a:t>
            </a:r>
            <a:r>
              <a:rPr lang="en-AU" dirty="0"/>
              <a:t> </a:t>
            </a:r>
            <a:r>
              <a:rPr lang="en-AU" dirty="0" err="1"/>
              <a:t>சேர்க்க</a:t>
            </a:r>
            <a:r>
              <a:rPr lang="en-AU" dirty="0"/>
              <a:t>, </a:t>
            </a:r>
            <a:r>
              <a:rPr lang="en-AU" dirty="0" err="1"/>
              <a:t>சொடுக்குங்கள்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252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/>
              <a:t>திரையில்</a:t>
            </a:r>
            <a:r>
              <a:rPr lang="en-US" sz="1400" dirty="0"/>
              <a:t> </a:t>
            </a:r>
            <a:r>
              <a:rPr lang="en-US" sz="1400" dirty="0" err="1"/>
              <a:t>காணப்படும்</a:t>
            </a:r>
            <a:r>
              <a:rPr lang="en-US" sz="1400" dirty="0"/>
              <a:t> </a:t>
            </a:r>
            <a:r>
              <a:rPr lang="en-US" sz="1400" dirty="0" err="1"/>
              <a:t>கடவுச்சொற்களை</a:t>
            </a:r>
            <a:r>
              <a:rPr lang="en-US" sz="1400" dirty="0"/>
              <a:t> </a:t>
            </a:r>
            <a:r>
              <a:rPr lang="en-US" sz="1400" dirty="0" err="1"/>
              <a:t>உருவாக்குவதற்கான</a:t>
            </a:r>
            <a:r>
              <a:rPr lang="en-US" sz="1400" dirty="0"/>
              <a:t> </a:t>
            </a:r>
            <a:r>
              <a:rPr lang="en-US" sz="1400" dirty="0" err="1"/>
              <a:t>வழிகளைப்</a:t>
            </a:r>
            <a:r>
              <a:rPr lang="en-US" sz="1400" dirty="0"/>
              <a:t> </a:t>
            </a:r>
            <a:r>
              <a:rPr lang="en-US" sz="1400" dirty="0" err="1"/>
              <a:t>பற்றிக்</a:t>
            </a:r>
            <a:r>
              <a:rPr lang="en-US" sz="1400" dirty="0"/>
              <a:t> </a:t>
            </a:r>
            <a:r>
              <a:rPr lang="en-US" sz="1400" dirty="0" err="1"/>
              <a:t>கலந்துரையாடுங்கள்</a:t>
            </a:r>
            <a:r>
              <a:rPr lang="en-US" sz="1400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/>
              <a:t>யாராலும்</a:t>
            </a:r>
            <a:r>
              <a:rPr lang="en-US" sz="1400" dirty="0"/>
              <a:t> </a:t>
            </a:r>
            <a:r>
              <a:rPr lang="en-US" sz="1400" dirty="0" err="1"/>
              <a:t>யூகிக்க</a:t>
            </a:r>
            <a:r>
              <a:rPr lang="en-US" sz="1400" dirty="0"/>
              <a:t> </a:t>
            </a:r>
            <a:r>
              <a:rPr lang="en-US" sz="1400" dirty="0" err="1"/>
              <a:t>இயலாத</a:t>
            </a:r>
            <a:r>
              <a:rPr lang="en-US" sz="1400" dirty="0"/>
              <a:t> </a:t>
            </a:r>
            <a:r>
              <a:rPr lang="en-US" sz="1400" dirty="0" err="1"/>
              <a:t>கடவுச்-சொற்றொடர்</a:t>
            </a:r>
            <a:r>
              <a:rPr lang="en-US" sz="1400" dirty="0"/>
              <a:t> </a:t>
            </a:r>
            <a:r>
              <a:rPr lang="en-US" sz="1400" dirty="0" err="1"/>
              <a:t>ஒன்றிற்கான</a:t>
            </a:r>
            <a:r>
              <a:rPr lang="en-US" sz="1400" dirty="0"/>
              <a:t> </a:t>
            </a:r>
            <a:r>
              <a:rPr lang="en-US" sz="1400" dirty="0" err="1"/>
              <a:t>வார்த்தைத்</a:t>
            </a:r>
            <a:r>
              <a:rPr lang="en-US" sz="1400" dirty="0"/>
              <a:t> </a:t>
            </a:r>
            <a:r>
              <a:rPr lang="en-US" sz="1400" dirty="0" err="1"/>
              <a:t>தொடர்</a:t>
            </a:r>
            <a:r>
              <a:rPr lang="en-US" sz="1400" dirty="0"/>
              <a:t> </a:t>
            </a:r>
            <a:r>
              <a:rPr lang="en-US" sz="1400" dirty="0" err="1"/>
              <a:t>ஒன்றைப்</a:t>
            </a:r>
            <a:r>
              <a:rPr lang="en-US" sz="1400" dirty="0"/>
              <a:t> </a:t>
            </a:r>
            <a:r>
              <a:rPr lang="en-US" sz="1400" dirty="0" err="1"/>
              <a:t>பற்றி</a:t>
            </a:r>
            <a:r>
              <a:rPr lang="en-US" sz="1400" dirty="0"/>
              <a:t> </a:t>
            </a:r>
            <a:r>
              <a:rPr lang="en-US" sz="1400" dirty="0" err="1"/>
              <a:t>யோசியுங்கள்</a:t>
            </a:r>
            <a:r>
              <a:rPr lang="en-US" sz="1400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/>
              <a:t>கடவுச்சொல்</a:t>
            </a:r>
            <a:r>
              <a:rPr lang="en-US" sz="1400" dirty="0"/>
              <a:t>/</a:t>
            </a:r>
            <a:r>
              <a:rPr lang="en-US" sz="1400" dirty="0" err="1"/>
              <a:t>கடவுச்-சொற்றொடர்</a:t>
            </a:r>
            <a:r>
              <a:rPr lang="en-US" sz="1400" dirty="0"/>
              <a:t> </a:t>
            </a:r>
            <a:r>
              <a:rPr lang="en-US" sz="1400" dirty="0" err="1"/>
              <a:t>எந்த</a:t>
            </a:r>
            <a:r>
              <a:rPr lang="en-US" sz="1400" dirty="0"/>
              <a:t> </a:t>
            </a:r>
            <a:r>
              <a:rPr lang="en-US" sz="1400" dirty="0" err="1"/>
              <a:t>அளவிற்கு</a:t>
            </a:r>
            <a:r>
              <a:rPr lang="en-US" sz="1400" dirty="0"/>
              <a:t> </a:t>
            </a:r>
            <a:r>
              <a:rPr lang="en-US" sz="1400" dirty="0" err="1"/>
              <a:t>நீண்டதாக</a:t>
            </a:r>
            <a:r>
              <a:rPr lang="en-US" sz="1400" dirty="0"/>
              <a:t> </a:t>
            </a:r>
            <a:r>
              <a:rPr lang="en-US" sz="1400" dirty="0" err="1"/>
              <a:t>இருக்கிறதோ</a:t>
            </a:r>
            <a:r>
              <a:rPr lang="en-US" sz="1400" dirty="0"/>
              <a:t> </a:t>
            </a:r>
            <a:r>
              <a:rPr lang="en-US" sz="1400" dirty="0" err="1"/>
              <a:t>அந்த</a:t>
            </a:r>
            <a:r>
              <a:rPr lang="en-US" sz="1400" dirty="0"/>
              <a:t> </a:t>
            </a:r>
            <a:r>
              <a:rPr lang="en-US" sz="1400" dirty="0" err="1"/>
              <a:t>அளவிற்கு</a:t>
            </a:r>
            <a:r>
              <a:rPr lang="en-US" sz="1400" dirty="0"/>
              <a:t> </a:t>
            </a:r>
            <a:r>
              <a:rPr lang="en-US" sz="1400" dirty="0" err="1"/>
              <a:t>அதை</a:t>
            </a:r>
            <a:r>
              <a:rPr lang="en-US" sz="1400" dirty="0"/>
              <a:t> </a:t>
            </a:r>
            <a:r>
              <a:rPr lang="en-US" sz="1400" dirty="0" err="1"/>
              <a:t>யூகிப்பது</a:t>
            </a:r>
            <a:r>
              <a:rPr lang="en-US" sz="1400" dirty="0"/>
              <a:t> </a:t>
            </a:r>
            <a:r>
              <a:rPr lang="en-US" sz="1400" dirty="0" err="1"/>
              <a:t>கடினம்</a:t>
            </a:r>
            <a:r>
              <a:rPr lang="en-US" sz="1400" dirty="0"/>
              <a:t>. 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714413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 err="1">
                <a:effectLst/>
              </a:rPr>
              <a:t>இணைய-வழிக்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கணக்குகளுக்குள்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நுழையும்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பொழுது</a:t>
            </a:r>
            <a:r>
              <a:rPr lang="en-US" sz="1400" b="0" i="0" dirty="0">
                <a:effectLst/>
              </a:rPr>
              <a:t>, </a:t>
            </a:r>
            <a:r>
              <a:rPr lang="en-US" sz="1400" b="0" i="0" dirty="0" err="1">
                <a:effectLst/>
              </a:rPr>
              <a:t>உங்களுடைய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கடவுச்சொல்லிற்கு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அடுத்து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வரும்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இரண்டாவது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படி-நிலை</a:t>
            </a:r>
            <a:r>
              <a:rPr lang="en-US" sz="1400" b="0" i="0" dirty="0">
                <a:effectLst/>
              </a:rPr>
              <a:t> ‘</a:t>
            </a:r>
            <a:r>
              <a:rPr lang="en-US" sz="1400" b="0" i="0" dirty="0" err="1">
                <a:effectLst/>
              </a:rPr>
              <a:t>இரு-நிலை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உறுதிப்பாடு</a:t>
            </a:r>
            <a:r>
              <a:rPr lang="en-US" sz="1400" b="0" i="0" dirty="0">
                <a:effectLst/>
              </a:rPr>
              <a:t>’ (Two factor verification ) </a:t>
            </a:r>
            <a:r>
              <a:rPr lang="en-US" sz="1400" b="0" i="0" dirty="0" err="1">
                <a:effectLst/>
              </a:rPr>
              <a:t>என்பதாகும்</a:t>
            </a:r>
            <a:r>
              <a:rPr lang="en-US" sz="1400" b="0" i="0" dirty="0">
                <a:effectLst/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 err="1">
                <a:effectLst/>
              </a:rPr>
              <a:t>உள்-நுழைய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முயற்சிப்பது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உண்மையில்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நீங்கள்தான்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என்பதை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இது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உறுதிப்படுத்துகிறது</a:t>
            </a:r>
            <a:r>
              <a:rPr lang="en-US" sz="1400" b="0" i="0" dirty="0">
                <a:effectLst/>
              </a:rPr>
              <a:t>. </a:t>
            </a:r>
            <a:r>
              <a:rPr lang="en-US" sz="1400" b="0" i="0" dirty="0" err="1">
                <a:effectLst/>
              </a:rPr>
              <a:t>குற்றச்செயலாளிகளிடமிருந்து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உங்களுடைய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வங்கிக்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கணக்கினைப்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பாதுகாக்க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இதைப்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பாவியுங்கள்</a:t>
            </a:r>
            <a:r>
              <a:rPr lang="en-US" sz="1400" b="0" i="0" dirty="0">
                <a:effectLst/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 err="1">
                <a:effectLst/>
              </a:rPr>
              <a:t>இந்த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இரண்டாவது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படி-நிலயானது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பின்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வருவனவாக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இருக்கும்</a:t>
            </a:r>
            <a:r>
              <a:rPr lang="en-US" sz="1400" b="0" i="0" dirty="0">
                <a:effectLst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 err="1">
                <a:effectLst/>
              </a:rPr>
              <a:t>உங்களுடைய</a:t>
            </a:r>
            <a:r>
              <a:rPr lang="en-US" sz="1400" b="0" i="0" dirty="0">
                <a:effectLst/>
              </a:rPr>
              <a:t> ‘</a:t>
            </a:r>
            <a:r>
              <a:rPr lang="en-US" sz="1400" b="0" i="0" dirty="0" err="1">
                <a:effectLst/>
              </a:rPr>
              <a:t>ஃபோன்</a:t>
            </a:r>
            <a:r>
              <a:rPr lang="en-US" sz="1400" b="0" i="0" dirty="0">
                <a:effectLst/>
              </a:rPr>
              <a:t>’ </a:t>
            </a:r>
            <a:r>
              <a:rPr lang="en-US" sz="1400" b="0" i="0" dirty="0" err="1">
                <a:effectLst/>
              </a:rPr>
              <a:t>அல்லது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மின்னஞ்சலுக்கு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அனுப்படும்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ஒரு-முறைக்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குறியீடு</a:t>
            </a:r>
            <a:r>
              <a:rPr lang="en-US" sz="1400" b="0" i="0" dirty="0">
                <a:effectLst/>
              </a:rPr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 err="1">
                <a:effectLst/>
              </a:rPr>
              <a:t>ஒரு</a:t>
            </a:r>
            <a:r>
              <a:rPr lang="en-US" sz="1400" b="0" i="0" dirty="0">
                <a:effectLst/>
              </a:rPr>
              <a:t> ‘</a:t>
            </a:r>
            <a:r>
              <a:rPr lang="en-US" sz="1400" b="0" i="0" dirty="0" err="1">
                <a:effectLst/>
              </a:rPr>
              <a:t>பின்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நம்பர்</a:t>
            </a:r>
            <a:r>
              <a:rPr lang="en-US" sz="1400" b="0" i="0" dirty="0">
                <a:effectLst/>
              </a:rPr>
              <a:t>’ ((pin number) </a:t>
            </a:r>
            <a:r>
              <a:rPr lang="en-US" sz="1400" b="0" i="0" dirty="0" err="1">
                <a:effectLst/>
              </a:rPr>
              <a:t>தனி-நபர்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அடையாள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இலக்கம்</a:t>
            </a:r>
            <a:r>
              <a:rPr lang="en-US" sz="1400" b="0" i="0" dirty="0">
                <a:effectLst/>
              </a:rPr>
              <a:t>).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 err="1">
                <a:effectLst/>
              </a:rPr>
              <a:t>உங்களுடைய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விரல்-ரேகையின்</a:t>
            </a:r>
            <a:r>
              <a:rPr lang="en-US" sz="1400" b="0" i="0" dirty="0">
                <a:effectLst/>
              </a:rPr>
              <a:t> ‘</a:t>
            </a:r>
            <a:r>
              <a:rPr lang="en-US" sz="1400" b="0" i="0" dirty="0" err="1">
                <a:effectLst/>
              </a:rPr>
              <a:t>ஸ்கேன்</a:t>
            </a:r>
            <a:r>
              <a:rPr lang="en-US" sz="1400" b="0" i="0" dirty="0">
                <a:effectLst/>
              </a:rPr>
              <a:t>’ </a:t>
            </a:r>
            <a:r>
              <a:rPr lang="en-US" sz="1400" b="0" i="0" dirty="0" err="1">
                <a:effectLst/>
              </a:rPr>
              <a:t>ஒன்று</a:t>
            </a:r>
            <a:r>
              <a:rPr lang="en-US" sz="1400" b="0" i="0" dirty="0">
                <a:effectLst/>
              </a:rPr>
              <a:t>, </a:t>
            </a:r>
            <a:r>
              <a:rPr lang="en-US" sz="1400" b="0" i="0" dirty="0" err="1">
                <a:effectLst/>
              </a:rPr>
              <a:t>அல்லது</a:t>
            </a:r>
            <a:endParaRPr lang="en-US" sz="1400" b="0" i="0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 err="1">
                <a:effectLst/>
              </a:rPr>
              <a:t>உங்களுடைய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முகத்தின்</a:t>
            </a:r>
            <a:r>
              <a:rPr lang="en-US" sz="1400" b="0" i="0" dirty="0">
                <a:effectLst/>
              </a:rPr>
              <a:t> ‘</a:t>
            </a:r>
            <a:r>
              <a:rPr lang="en-US" sz="1400" b="0" i="0" dirty="0" err="1">
                <a:effectLst/>
              </a:rPr>
              <a:t>ஸ்கேன்</a:t>
            </a:r>
            <a:r>
              <a:rPr lang="en-US" sz="1400" b="0" i="0" dirty="0">
                <a:effectLst/>
              </a:rPr>
              <a:t>’ </a:t>
            </a:r>
            <a:r>
              <a:rPr lang="en-US" sz="1400" b="0" i="0" dirty="0" err="1">
                <a:effectLst/>
              </a:rPr>
              <a:t>ஒன்று</a:t>
            </a:r>
            <a:endParaRPr lang="en-US" sz="1400" b="0" i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</a:rPr>
              <a:t>மிகச்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சிறந்த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யோசனைக்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குறிப்பு</a:t>
            </a:r>
            <a:r>
              <a:rPr lang="en-US" sz="1400" dirty="0">
                <a:effectLst/>
              </a:rPr>
              <a:t>: </a:t>
            </a:r>
            <a:r>
              <a:rPr lang="en-US" sz="1400" dirty="0" err="1">
                <a:effectLst/>
              </a:rPr>
              <a:t>உங்களுடைய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முக்கியமான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இணைய-வழிக்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கணக்குகள்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அனைத்திற்கும்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இரு-நிலை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உறுதிப்பாட்டினை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ஏற்படுத்திக்கொள்ளுங்கள்</a:t>
            </a:r>
            <a:r>
              <a:rPr lang="en-US" sz="1400" dirty="0">
                <a:effectLst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161824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5402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693226"/>
            <a:ext cx="5486400" cy="430777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‘</a:t>
            </a:r>
            <a:r>
              <a:rPr lang="en-US" b="1" dirty="0" err="1"/>
              <a:t>கூகுள்</a:t>
            </a:r>
            <a:r>
              <a:rPr lang="en-US" b="1" dirty="0"/>
              <a:t>’-</a:t>
            </a:r>
            <a:r>
              <a:rPr lang="en-US" b="1" dirty="0" err="1"/>
              <a:t>இல்</a:t>
            </a:r>
            <a:r>
              <a:rPr lang="en-US" b="1" dirty="0"/>
              <a:t> ‘2-நிலை </a:t>
            </a:r>
            <a:r>
              <a:rPr lang="en-US" b="1" dirty="0" err="1"/>
              <a:t>உறுதிப்பாடு</a:t>
            </a:r>
            <a:r>
              <a:rPr lang="en-US" b="1" dirty="0"/>
              <a:t> (</a:t>
            </a:r>
            <a:r>
              <a:rPr lang="en-US" b="1" i="0" dirty="0">
                <a:solidFill>
                  <a:schemeClr val="tx1"/>
                </a:solidFill>
                <a:effectLst/>
              </a:rPr>
              <a:t>2FA)</a:t>
            </a:r>
            <a:r>
              <a:rPr lang="en-US" b="1" dirty="0"/>
              <a:t>–</a:t>
            </a:r>
            <a:r>
              <a:rPr lang="en-US" b="1" dirty="0" err="1"/>
              <a:t>ஐ</a:t>
            </a:r>
            <a:r>
              <a:rPr lang="en-US" b="1" dirty="0"/>
              <a:t> </a:t>
            </a:r>
            <a:r>
              <a:rPr lang="en-US" b="1" dirty="0" err="1"/>
              <a:t>ஏற்படுத்திக்கொள்ளல்</a:t>
            </a:r>
            <a:endParaRPr lang="en-US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dirty="0">
                <a:solidFill>
                  <a:srgbClr val="242424"/>
                </a:solidFill>
                <a:effectLst/>
              </a:rPr>
              <a:t>‘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கூகுள்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கணக்கின்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செட்டிங்க்ஸ்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’-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இற்குள்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செல்லுங்கள்</a:t>
            </a:r>
            <a:endParaRPr lang="en-US" b="1" i="0" dirty="0">
              <a:solidFill>
                <a:srgbClr val="242424"/>
              </a:solidFill>
              <a:effectLst/>
            </a:endParaRPr>
          </a:p>
          <a:p>
            <a:pPr marL="685800" lvl="1" indent="-2286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myaccount.google.com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–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இற்குச்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செல்லுங்கள்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685800" lvl="1" indent="-2286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கூகுள்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கணக்கைப்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பாவித்து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உள்-நுழையுங்கள்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</a:t>
            </a:r>
          </a:p>
          <a:p>
            <a:pPr lvl="1" algn="l">
              <a:spcBef>
                <a:spcPts val="0"/>
              </a:spcBef>
              <a:spcAft>
                <a:spcPts val="0"/>
              </a:spcAft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0" dirty="0">
                <a:solidFill>
                  <a:srgbClr val="242424"/>
                </a:solidFill>
                <a:effectLst/>
              </a:rPr>
              <a:t>‘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பாதுகாப்பு</a:t>
            </a:r>
            <a:r>
              <a:rPr lang="en-US" b="1" i="0" dirty="0">
                <a:solidFill>
                  <a:srgbClr val="242424"/>
                </a:solidFill>
                <a:effectLst/>
              </a:rPr>
              <a:t>’ (Security) –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இற்குச்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செல்லுங்கள்</a:t>
            </a:r>
            <a:endParaRPr lang="en-US" b="1" i="0" dirty="0">
              <a:solidFill>
                <a:srgbClr val="242424"/>
              </a:solidFill>
              <a:effectLst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இடது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பக்கத்திலுள்ள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பாதுகாப்பு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(Security) –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மீது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சொடுக்குங்கள்</a:t>
            </a:r>
            <a:endParaRPr lang="en-US" b="1" i="0" dirty="0">
              <a:solidFill>
                <a:srgbClr val="242424"/>
              </a:solidFill>
              <a:effectLst/>
            </a:endParaRPr>
          </a:p>
          <a:p>
            <a:pPr lvl="1" algn="l">
              <a:spcBef>
                <a:spcPts val="0"/>
              </a:spcBef>
              <a:spcAft>
                <a:spcPts val="0"/>
              </a:spcAft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dirty="0">
                <a:solidFill>
                  <a:srgbClr val="242424"/>
                </a:solidFill>
                <a:effectLst/>
              </a:rPr>
              <a:t>‘2-நிலை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உறுதிப்பா’ட்டினை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ஏற்படுத்திக்கொள்ளுங்கள்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628650" lvl="1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 “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கூகுள்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-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இற்குள்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நுழைதல்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” ("Signing in to Google")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என்ற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பகுதியில்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“2-நிலை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உறுதிப்பாடு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” ("2-Step Verification")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என்பதைக்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கண்டுபிடித்து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அதன்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மீது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சொடுக்குங்கள்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 </a:t>
            </a:r>
          </a:p>
          <a:p>
            <a:pPr marL="685800" lvl="1" indent="-2286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“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துவங்குங்கள்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” ("Get Started")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என்பதன்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மீது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சொடுக்கி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கொடுக்கப்படும்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அறிவுறுத்தல்களைப்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பின்பற்றுங்கள்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lvl="1" algn="l">
              <a:spcBef>
                <a:spcPts val="0"/>
              </a:spcBef>
              <a:spcAft>
                <a:spcPts val="0"/>
              </a:spcAft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உறுதிப்படுத்தும்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முறையைத்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தெரிவு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செய்யுங்கள்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: </a:t>
            </a:r>
          </a:p>
          <a:p>
            <a:pPr marL="685800" lvl="1" indent="-2286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குறுஞ்செய்தி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அல்லது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ஃபோன்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அழைப்பு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மூலம்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குறியீடுகளைப்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பெறும்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தெரிவை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மேற்கொள்ளலாம்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கூகுள்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ஆதெண்ட்டிகேட்டர்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போன்ற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உறுதிப்படுத்து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செயலி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(authenticator app)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ஒன்றையும்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பாவிக்கலாம்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685800" lvl="1" indent="-2286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இந்த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ஏற்பாட்டினைப்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பூர்த்தி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செய்ய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கொடுக்கப்படும்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அறிவுறுத்தல்களைப்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பின்பற்றுங்கள்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சில</a:t>
            </a:r>
            <a:r>
              <a:rPr lang="en-US" dirty="0"/>
              <a:t> </a:t>
            </a:r>
            <a:r>
              <a:rPr lang="en-US" dirty="0" err="1"/>
              <a:t>விடயங்களுக்காக</a:t>
            </a:r>
            <a:r>
              <a:rPr lang="en-US" dirty="0"/>
              <a:t>, </a:t>
            </a:r>
            <a:r>
              <a:rPr lang="en-US" dirty="0" err="1"/>
              <a:t>சில</a:t>
            </a:r>
            <a:r>
              <a:rPr lang="en-US" dirty="0"/>
              <a:t> </a:t>
            </a:r>
            <a:r>
              <a:rPr lang="en-US" dirty="0" err="1"/>
              <a:t>வங்கிகள்</a:t>
            </a:r>
            <a:r>
              <a:rPr lang="en-US" dirty="0"/>
              <a:t> </a:t>
            </a:r>
            <a:r>
              <a:rPr lang="en-US" dirty="0" err="1"/>
              <a:t>அல்லது</a:t>
            </a:r>
            <a:r>
              <a:rPr lang="en-US" dirty="0"/>
              <a:t> </a:t>
            </a:r>
            <a:r>
              <a:rPr lang="en-US" dirty="0" err="1"/>
              <a:t>சில</a:t>
            </a:r>
            <a:r>
              <a:rPr lang="en-US" dirty="0"/>
              <a:t> </a:t>
            </a:r>
            <a:r>
              <a:rPr lang="en-US" dirty="0" err="1"/>
              <a:t>சேவைகள்</a:t>
            </a:r>
            <a:r>
              <a:rPr lang="en-US" dirty="0"/>
              <a:t> ‘2-நிலை </a:t>
            </a:r>
            <a:r>
              <a:rPr lang="en-US" dirty="0" err="1"/>
              <a:t>உறுதிப்பாடு</a:t>
            </a:r>
            <a:r>
              <a:rPr lang="en-US" dirty="0"/>
              <a:t>’ (2FA)-</a:t>
            </a:r>
            <a:r>
              <a:rPr lang="en-US" dirty="0" err="1"/>
              <a:t>ஐ</a:t>
            </a:r>
            <a:r>
              <a:rPr lang="en-US" dirty="0"/>
              <a:t> </a:t>
            </a:r>
            <a:r>
              <a:rPr lang="en-US" dirty="0" err="1"/>
              <a:t>சட்டரீதியாகக்</a:t>
            </a:r>
            <a:r>
              <a:rPr lang="en-US" dirty="0"/>
              <a:t> </a:t>
            </a:r>
            <a:r>
              <a:rPr lang="en-US" dirty="0" err="1"/>
              <a:t>கட்டாயமாக்கியுள்ளன</a:t>
            </a:r>
            <a:r>
              <a:rPr lang="en-US" dirty="0"/>
              <a:t>. </a:t>
            </a:r>
            <a:r>
              <a:rPr lang="en-US" dirty="0" err="1"/>
              <a:t>உதாரணமாக</a:t>
            </a:r>
            <a:r>
              <a:rPr lang="en-US" dirty="0"/>
              <a:t>, </a:t>
            </a:r>
            <a:r>
              <a:rPr lang="en-US" dirty="0" err="1"/>
              <a:t>இது</a:t>
            </a:r>
            <a:r>
              <a:rPr lang="en-US" dirty="0"/>
              <a:t> </a:t>
            </a:r>
            <a:r>
              <a:rPr lang="en-US" dirty="0" err="1"/>
              <a:t>வரை</a:t>
            </a:r>
            <a:r>
              <a:rPr lang="en-US" dirty="0"/>
              <a:t> </a:t>
            </a:r>
            <a:r>
              <a:rPr lang="en-US" dirty="0" err="1"/>
              <a:t>நீங்கள்</a:t>
            </a:r>
            <a:r>
              <a:rPr lang="en-US" dirty="0"/>
              <a:t> </a:t>
            </a:r>
            <a:r>
              <a:rPr lang="en-US" dirty="0" err="1"/>
              <a:t>பணப்</a:t>
            </a:r>
            <a:r>
              <a:rPr lang="en-US" dirty="0"/>
              <a:t> </a:t>
            </a:r>
            <a:r>
              <a:rPr lang="en-US" dirty="0" err="1"/>
              <a:t>பரிமாற்றம்</a:t>
            </a:r>
            <a:r>
              <a:rPr lang="en-US" dirty="0"/>
              <a:t> </a:t>
            </a:r>
            <a:r>
              <a:rPr lang="en-US" dirty="0" err="1"/>
              <a:t>செய்திருக்காத</a:t>
            </a:r>
            <a:r>
              <a:rPr lang="en-US" dirty="0"/>
              <a:t> </a:t>
            </a:r>
            <a:r>
              <a:rPr lang="en-US" dirty="0" err="1"/>
              <a:t>ஒருவருக்கு</a:t>
            </a:r>
            <a:r>
              <a:rPr lang="en-US" dirty="0"/>
              <a:t> </a:t>
            </a:r>
            <a:r>
              <a:rPr lang="en-US" dirty="0" err="1"/>
              <a:t>முதல்</a:t>
            </a:r>
            <a:r>
              <a:rPr lang="en-US" dirty="0"/>
              <a:t> </a:t>
            </a:r>
            <a:r>
              <a:rPr lang="en-US" dirty="0" err="1"/>
              <a:t>முறையாக</a:t>
            </a:r>
            <a:r>
              <a:rPr lang="en-US" dirty="0"/>
              <a:t> </a:t>
            </a:r>
            <a:r>
              <a:rPr lang="en-US" dirty="0" err="1"/>
              <a:t>நீங்கள்</a:t>
            </a:r>
            <a:r>
              <a:rPr lang="en-US" dirty="0"/>
              <a:t> </a:t>
            </a:r>
            <a:r>
              <a:rPr lang="en-US" dirty="0" err="1"/>
              <a:t>பணப்</a:t>
            </a:r>
            <a:r>
              <a:rPr lang="en-US" dirty="0"/>
              <a:t> </a:t>
            </a:r>
            <a:r>
              <a:rPr lang="en-US" dirty="0" err="1"/>
              <a:t>பரிமாற்றம்</a:t>
            </a:r>
            <a:r>
              <a:rPr lang="en-US" dirty="0"/>
              <a:t> </a:t>
            </a:r>
            <a:r>
              <a:rPr lang="en-US" dirty="0" err="1"/>
              <a:t>செய்யும்</a:t>
            </a:r>
            <a:r>
              <a:rPr lang="en-US" dirty="0"/>
              <a:t> </a:t>
            </a:r>
            <a:r>
              <a:rPr lang="en-US" dirty="0" err="1"/>
              <a:t>பொழுது</a:t>
            </a:r>
            <a:r>
              <a:rPr lang="en-US" dirty="0"/>
              <a:t>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3025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குறிப்புகளைச்</a:t>
            </a:r>
            <a:r>
              <a:rPr lang="en-AU" dirty="0"/>
              <a:t> </a:t>
            </a:r>
            <a:r>
              <a:rPr lang="en-AU" dirty="0" err="1"/>
              <a:t>சேர்க்க</a:t>
            </a:r>
            <a:r>
              <a:rPr lang="en-AU" dirty="0"/>
              <a:t>, </a:t>
            </a:r>
            <a:r>
              <a:rPr lang="en-AU" dirty="0" err="1"/>
              <a:t>சொடுக்குங்கள்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9108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F14DFBE-239E-5A10-A9DB-8FA56DE5D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2A7D5B3-06A7-9E61-B69A-9DE78CFB1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34FD86DD-372A-FCFF-FA9B-532C159EA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/>
              <a:t>ஒளித்-தகட்டில்</a:t>
            </a:r>
            <a:r>
              <a:rPr lang="en-US" sz="1400" dirty="0"/>
              <a:t> </a:t>
            </a:r>
            <a:r>
              <a:rPr lang="en-US" sz="1400" dirty="0" err="1"/>
              <a:t>காணப்படும்</a:t>
            </a:r>
            <a:r>
              <a:rPr lang="en-US" sz="1400" dirty="0"/>
              <a:t> </a:t>
            </a:r>
            <a:r>
              <a:rPr lang="en-US" sz="1400" dirty="0" err="1"/>
              <a:t>விடயங்களைப்</a:t>
            </a:r>
            <a:r>
              <a:rPr lang="en-US" sz="1400" dirty="0"/>
              <a:t> </a:t>
            </a:r>
            <a:r>
              <a:rPr lang="en-US" sz="1400" dirty="0" err="1"/>
              <a:t>பாவித்து</a:t>
            </a:r>
            <a:r>
              <a:rPr lang="en-US" sz="1400" dirty="0"/>
              <a:t> </a:t>
            </a:r>
            <a:r>
              <a:rPr lang="en-US" sz="1400" dirty="0" err="1"/>
              <a:t>இந்த</a:t>
            </a:r>
            <a:r>
              <a:rPr lang="en-US" sz="1400" dirty="0"/>
              <a:t> </a:t>
            </a:r>
            <a:r>
              <a:rPr lang="en-US" sz="1400" dirty="0" err="1"/>
              <a:t>அமர்வை</a:t>
            </a:r>
            <a:r>
              <a:rPr lang="en-US" sz="1400" dirty="0"/>
              <a:t> </a:t>
            </a:r>
            <a:r>
              <a:rPr lang="en-US" sz="1400" dirty="0" err="1"/>
              <a:t>மீள்பார்வையிடுங்கள்</a:t>
            </a:r>
            <a:r>
              <a:rPr lang="en-US" sz="1400" dirty="0"/>
              <a:t>, </a:t>
            </a:r>
            <a:r>
              <a:rPr lang="en-US" sz="1400" dirty="0" err="1"/>
              <a:t>மற்றும்</a:t>
            </a:r>
            <a:r>
              <a:rPr lang="en-US" sz="1400" dirty="0"/>
              <a:t> </a:t>
            </a:r>
            <a:r>
              <a:rPr lang="en-US" sz="1400" dirty="0" err="1"/>
              <a:t>யாருக்காவது</a:t>
            </a:r>
            <a:r>
              <a:rPr lang="en-US" sz="1400" dirty="0"/>
              <a:t> </a:t>
            </a:r>
            <a:r>
              <a:rPr lang="en-US" sz="1400" dirty="0" err="1"/>
              <a:t>இருக்கக்கூடிய</a:t>
            </a:r>
            <a:r>
              <a:rPr lang="en-US" sz="1400" dirty="0"/>
              <a:t> </a:t>
            </a:r>
            <a:r>
              <a:rPr lang="en-US" sz="1400" dirty="0" err="1"/>
              <a:t>கேள்விகள்</a:t>
            </a:r>
            <a:r>
              <a:rPr lang="en-US" sz="1400" dirty="0"/>
              <a:t> </a:t>
            </a:r>
            <a:r>
              <a:rPr lang="en-US" sz="1400" dirty="0" err="1"/>
              <a:t>எதற்கும்</a:t>
            </a:r>
            <a:r>
              <a:rPr lang="en-US" sz="1400" dirty="0"/>
              <a:t> </a:t>
            </a:r>
            <a:r>
              <a:rPr lang="en-US" sz="1400" dirty="0" err="1"/>
              <a:t>பதில்</a:t>
            </a:r>
            <a:r>
              <a:rPr lang="en-US" sz="1400" dirty="0"/>
              <a:t> </a:t>
            </a:r>
            <a:r>
              <a:rPr lang="en-US" sz="1400" dirty="0" err="1"/>
              <a:t>அளியுங்கள்</a:t>
            </a:r>
            <a:r>
              <a:rPr lang="en-US" sz="1400" dirty="0"/>
              <a:t>. 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843194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குறிப்புகளைச்</a:t>
            </a:r>
            <a:r>
              <a:rPr lang="en-AU" dirty="0"/>
              <a:t> </a:t>
            </a:r>
            <a:r>
              <a:rPr lang="en-AU" dirty="0" err="1"/>
              <a:t>சேர்க்க</a:t>
            </a:r>
            <a:r>
              <a:rPr lang="en-AU" dirty="0"/>
              <a:t>, </a:t>
            </a:r>
            <a:r>
              <a:rPr lang="en-AU" dirty="0" err="1"/>
              <a:t>சொடுக்குங்கள்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3980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3CADCC4-DC85-3E52-F92B-C48C080F6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E2E86B45-9CC0-9E36-4FF3-7F1A5D536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8733BF5E-50AA-9165-7315-09041A51F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குறிப்புகளைச்</a:t>
            </a:r>
            <a:r>
              <a:rPr lang="en-AU" dirty="0"/>
              <a:t> </a:t>
            </a:r>
            <a:r>
              <a:rPr lang="en-AU" dirty="0" err="1"/>
              <a:t>சேர்க்க</a:t>
            </a:r>
            <a:r>
              <a:rPr lang="en-AU" dirty="0"/>
              <a:t>, </a:t>
            </a:r>
            <a:r>
              <a:rPr lang="en-AU" dirty="0" err="1"/>
              <a:t>சொடுக்குங்கள்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322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குறிப்புகளைச்</a:t>
            </a:r>
            <a:r>
              <a:rPr lang="en-AU" dirty="0"/>
              <a:t> </a:t>
            </a:r>
            <a:r>
              <a:rPr lang="en-AU" dirty="0" err="1"/>
              <a:t>சேர்க்க</a:t>
            </a:r>
            <a:r>
              <a:rPr lang="en-AU" dirty="0"/>
              <a:t>, </a:t>
            </a:r>
            <a:r>
              <a:rPr lang="en-AU" dirty="0" err="1"/>
              <a:t>சொடுக்குங்கள்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999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xmlns="" id="{E4B3C5EB-2EE6-8616-6FC8-5FA33F569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xmlns="" id="{89B7C18F-FC6F-4508-B9FF-631F60AF2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dirty="0" err="1"/>
              <a:t>குறிப்புகளைச்</a:t>
            </a:r>
            <a:r>
              <a:rPr lang="en-AU" dirty="0"/>
              <a:t> </a:t>
            </a:r>
            <a:r>
              <a:rPr lang="en-AU" dirty="0" err="1"/>
              <a:t>சேர்க்க</a:t>
            </a:r>
            <a:r>
              <a:rPr lang="en-AU" dirty="0"/>
              <a:t>, </a:t>
            </a:r>
            <a:r>
              <a:rPr lang="en-AU" dirty="0" err="1"/>
              <a:t>சொடுக்குங்கள்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குறிப்புகளைச்</a:t>
            </a:r>
            <a:r>
              <a:rPr lang="en-AU" dirty="0"/>
              <a:t> </a:t>
            </a:r>
            <a:r>
              <a:rPr lang="en-AU" dirty="0" err="1"/>
              <a:t>சேர்க்க</a:t>
            </a:r>
            <a:r>
              <a:rPr lang="en-AU" dirty="0"/>
              <a:t>, </a:t>
            </a:r>
            <a:r>
              <a:rPr lang="en-AU" dirty="0" err="1"/>
              <a:t>சொடுக்குங்கள்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7645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82801E1-0526-FBFE-CCFB-796F09E00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B80EBBCF-28BD-00DD-D19D-37D0E8F9A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D5D94B6E-35DE-17EB-0D50-3A043CC38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dirty="0" err="1"/>
              <a:t>அனைவரையும்</a:t>
            </a:r>
            <a:r>
              <a:rPr lang="en-AU" sz="1400" dirty="0"/>
              <a:t> </a:t>
            </a:r>
            <a:r>
              <a:rPr lang="en-AU" sz="1400" dirty="0" err="1"/>
              <a:t>வரவேற்று</a:t>
            </a:r>
            <a:r>
              <a:rPr lang="en-AU" sz="1400" dirty="0"/>
              <a:t> </a:t>
            </a:r>
            <a:r>
              <a:rPr lang="en-AU" sz="1400" dirty="0" err="1"/>
              <a:t>உங்களை</a:t>
            </a:r>
            <a:r>
              <a:rPr lang="en-AU" sz="1400" dirty="0"/>
              <a:t> </a:t>
            </a:r>
            <a:r>
              <a:rPr lang="en-AU" sz="1400" dirty="0" err="1"/>
              <a:t>அறிமுகப்படுத்திக்கொள்ளுங்கள்</a:t>
            </a:r>
            <a:r>
              <a:rPr lang="en-AU" sz="1400" dirty="0"/>
              <a:t>, </a:t>
            </a:r>
            <a:r>
              <a:rPr lang="en-AU" sz="1400" dirty="0" err="1"/>
              <a:t>மற்றும்</a:t>
            </a:r>
            <a:r>
              <a:rPr lang="en-AU" sz="1400" dirty="0"/>
              <a:t> </a:t>
            </a:r>
            <a:r>
              <a:rPr lang="en-AU" sz="1400" dirty="0" err="1"/>
              <a:t>இந்த</a:t>
            </a:r>
            <a:r>
              <a:rPr lang="en-AU" sz="1400" dirty="0"/>
              <a:t> </a:t>
            </a:r>
            <a:r>
              <a:rPr lang="en-AU" sz="1400" dirty="0" err="1"/>
              <a:t>அமர்விற்கு</a:t>
            </a:r>
            <a:r>
              <a:rPr lang="en-AU" sz="1400" dirty="0"/>
              <a:t> </a:t>
            </a:r>
            <a:r>
              <a:rPr lang="en-AU" sz="1400" dirty="0" err="1"/>
              <a:t>நீங்கள்</a:t>
            </a:r>
            <a:r>
              <a:rPr lang="en-AU" sz="1400" dirty="0"/>
              <a:t> </a:t>
            </a:r>
            <a:r>
              <a:rPr lang="en-AU" sz="1400" dirty="0" err="1"/>
              <a:t>ஏன்</a:t>
            </a:r>
            <a:r>
              <a:rPr lang="en-AU" sz="1400" dirty="0"/>
              <a:t> </a:t>
            </a:r>
            <a:r>
              <a:rPr lang="en-AU" sz="1400" dirty="0" err="1"/>
              <a:t>வந்திருக்கிறீர்கள்</a:t>
            </a:r>
            <a:r>
              <a:rPr lang="en-AU" sz="1400" dirty="0"/>
              <a:t> </a:t>
            </a:r>
            <a:r>
              <a:rPr lang="en-AU" sz="1400" dirty="0" err="1"/>
              <a:t>என்பதைச்</a:t>
            </a:r>
            <a:r>
              <a:rPr lang="en-AU" sz="1400" dirty="0"/>
              <a:t> </a:t>
            </a:r>
            <a:r>
              <a:rPr lang="en-AU" sz="1400" dirty="0" err="1"/>
              <a:t>சொல்லுங்கள்</a:t>
            </a:r>
            <a:r>
              <a:rPr lang="en-AU" sz="1400" dirty="0"/>
              <a:t>. </a:t>
            </a:r>
          </a:p>
          <a:p>
            <a:r>
              <a:rPr lang="en-AU" sz="1400" dirty="0" err="1"/>
              <a:t>கடவுச்சொற்களைன்</a:t>
            </a:r>
            <a:r>
              <a:rPr lang="en-AU" sz="1400" dirty="0"/>
              <a:t> </a:t>
            </a:r>
            <a:r>
              <a:rPr lang="en-AU" sz="1400" dirty="0" err="1"/>
              <a:t>பாதுகாப்பு</a:t>
            </a:r>
            <a:r>
              <a:rPr lang="en-AU" sz="1400" dirty="0"/>
              <a:t> </a:t>
            </a:r>
            <a:r>
              <a:rPr lang="en-AU" sz="1400" dirty="0" err="1"/>
              <a:t>மற்றும்</a:t>
            </a:r>
            <a:r>
              <a:rPr lang="en-AU" sz="1400" dirty="0"/>
              <a:t> ‘</a:t>
            </a:r>
            <a:r>
              <a:rPr lang="en-AU" sz="1400" dirty="0" err="1"/>
              <a:t>இரு-நிலை</a:t>
            </a:r>
            <a:r>
              <a:rPr lang="en-AU" sz="1400" dirty="0"/>
              <a:t> </a:t>
            </a:r>
            <a:r>
              <a:rPr lang="en-AU" sz="1400" dirty="0" err="1"/>
              <a:t>உறுதிப்பாடு</a:t>
            </a:r>
            <a:r>
              <a:rPr lang="en-AU" sz="1400" dirty="0"/>
              <a:t>’ (two factor authentication) </a:t>
            </a:r>
            <a:r>
              <a:rPr lang="en-AU" sz="1400" dirty="0" err="1"/>
              <a:t>ஆகியவற்றைப்</a:t>
            </a:r>
            <a:r>
              <a:rPr lang="en-AU" sz="1400" dirty="0"/>
              <a:t> </a:t>
            </a:r>
            <a:r>
              <a:rPr lang="en-AU" sz="1400" dirty="0" err="1"/>
              <a:t>பற்றிய</a:t>
            </a:r>
            <a:r>
              <a:rPr lang="en-AU" sz="1400" dirty="0"/>
              <a:t> </a:t>
            </a:r>
            <a:r>
              <a:rPr lang="en-AU" sz="1400" dirty="0" err="1"/>
              <a:t>மேலோட்டம்</a:t>
            </a:r>
            <a:r>
              <a:rPr lang="en-AU" sz="1400" dirty="0"/>
              <a:t> </a:t>
            </a:r>
            <a:r>
              <a:rPr lang="en-AU" sz="1400" dirty="0" err="1"/>
              <a:t>ஒன்றை</a:t>
            </a:r>
            <a:r>
              <a:rPr lang="en-AU" sz="1400" dirty="0"/>
              <a:t> </a:t>
            </a:r>
            <a:r>
              <a:rPr lang="en-AU" sz="1400" dirty="0" err="1"/>
              <a:t>அளிப்பது</a:t>
            </a:r>
            <a:r>
              <a:rPr lang="en-AU" sz="1400" dirty="0"/>
              <a:t> </a:t>
            </a:r>
            <a:r>
              <a:rPr lang="en-AU" sz="1400" dirty="0" err="1"/>
              <a:t>இந்த</a:t>
            </a:r>
            <a:r>
              <a:rPr lang="en-AU" sz="1400" dirty="0"/>
              <a:t> </a:t>
            </a:r>
            <a:r>
              <a:rPr lang="en-AU" sz="1400" dirty="0" err="1"/>
              <a:t>அமர்வின்</a:t>
            </a:r>
            <a:r>
              <a:rPr lang="en-AU" sz="1400" dirty="0"/>
              <a:t> </a:t>
            </a:r>
            <a:r>
              <a:rPr lang="en-AU" sz="1400" dirty="0" err="1"/>
              <a:t>நோக்கம்</a:t>
            </a:r>
            <a:r>
              <a:rPr lang="en-AU" sz="1400" dirty="0"/>
              <a:t> </a:t>
            </a:r>
            <a:r>
              <a:rPr lang="en-AU" sz="1400" dirty="0" err="1"/>
              <a:t>என்பதை</a:t>
            </a:r>
            <a:r>
              <a:rPr lang="en-AU" sz="1400" dirty="0"/>
              <a:t> </a:t>
            </a:r>
            <a:r>
              <a:rPr lang="en-AU" sz="1400" dirty="0" err="1"/>
              <a:t>விளக்கிச்</a:t>
            </a:r>
            <a:r>
              <a:rPr lang="en-AU" sz="1400" dirty="0"/>
              <a:t> </a:t>
            </a:r>
            <a:r>
              <a:rPr lang="en-AU" sz="1400" dirty="0" err="1"/>
              <a:t>சொல்லுங்கள்</a:t>
            </a:r>
            <a:r>
              <a:rPr lang="en-AU" sz="1400" dirty="0"/>
              <a:t>.</a:t>
            </a:r>
          </a:p>
          <a:p>
            <a:r>
              <a:rPr lang="en-AU" sz="1400" dirty="0" err="1"/>
              <a:t>வேலை</a:t>
            </a:r>
            <a:r>
              <a:rPr lang="en-AU" sz="1400" dirty="0"/>
              <a:t>, </a:t>
            </a:r>
            <a:r>
              <a:rPr lang="en-AU" sz="1400" dirty="0" err="1"/>
              <a:t>படிப்பு</a:t>
            </a:r>
            <a:r>
              <a:rPr lang="en-AU" sz="1400" dirty="0"/>
              <a:t> </a:t>
            </a:r>
            <a:r>
              <a:rPr lang="en-AU" sz="1400" dirty="0" err="1"/>
              <a:t>மற்றும்</a:t>
            </a:r>
            <a:r>
              <a:rPr lang="en-AU" sz="1400" dirty="0"/>
              <a:t> </a:t>
            </a:r>
            <a:r>
              <a:rPr lang="en-AU" sz="1400" dirty="0" err="1"/>
              <a:t>வாழ்க்கைக்கு</a:t>
            </a:r>
            <a:r>
              <a:rPr lang="en-AU" sz="1400" dirty="0"/>
              <a:t> </a:t>
            </a:r>
            <a:r>
              <a:rPr lang="en-AU" sz="1400" dirty="0" err="1"/>
              <a:t>கடவுச்சொற்கள்</a:t>
            </a:r>
            <a:r>
              <a:rPr lang="en-AU" sz="1400" dirty="0"/>
              <a:t> </a:t>
            </a:r>
            <a:r>
              <a:rPr lang="en-AU" sz="1400" dirty="0" err="1"/>
              <a:t>மற்றும்</a:t>
            </a:r>
            <a:r>
              <a:rPr lang="en-AU" sz="1400" dirty="0"/>
              <a:t> ‘</a:t>
            </a:r>
            <a:r>
              <a:rPr lang="en-AU" sz="1400" dirty="0" err="1"/>
              <a:t>இரு-நிலை</a:t>
            </a:r>
            <a:r>
              <a:rPr lang="en-AU" sz="1400" dirty="0"/>
              <a:t> </a:t>
            </a:r>
            <a:r>
              <a:rPr lang="en-AU" sz="1400" dirty="0" err="1"/>
              <a:t>உறுதிப்பாடு</a:t>
            </a:r>
            <a:r>
              <a:rPr lang="en-AU" sz="1400" dirty="0"/>
              <a:t>’ (two factor authentication (2FA)) </a:t>
            </a:r>
            <a:r>
              <a:rPr lang="en-AU" sz="1400" dirty="0" err="1"/>
              <a:t>ஆகியவற்றின்</a:t>
            </a:r>
            <a:r>
              <a:rPr lang="en-AU" sz="1400" dirty="0"/>
              <a:t> </a:t>
            </a:r>
            <a:r>
              <a:rPr lang="en-AU" sz="1400" dirty="0" err="1"/>
              <a:t>முக்கியத்துவம்</a:t>
            </a:r>
            <a:r>
              <a:rPr lang="en-AU" sz="1400" dirty="0"/>
              <a:t> </a:t>
            </a:r>
            <a:r>
              <a:rPr lang="en-AU" sz="1400" dirty="0" err="1"/>
              <a:t>என்ன</a:t>
            </a:r>
            <a:r>
              <a:rPr lang="en-AU" sz="1400" dirty="0"/>
              <a:t> </a:t>
            </a:r>
            <a:r>
              <a:rPr lang="en-AU" sz="1400" dirty="0" err="1"/>
              <a:t>என்பதை</a:t>
            </a:r>
            <a:r>
              <a:rPr lang="en-AU" sz="1400" dirty="0"/>
              <a:t> </a:t>
            </a:r>
            <a:r>
              <a:rPr lang="en-AU" sz="1400" dirty="0" err="1"/>
              <a:t>விளக்கிச்</a:t>
            </a:r>
            <a:r>
              <a:rPr lang="en-AU" sz="1400" dirty="0"/>
              <a:t> </a:t>
            </a:r>
            <a:r>
              <a:rPr lang="en-AU" sz="1400" dirty="0" err="1"/>
              <a:t>சொல்லுங்கள்</a:t>
            </a:r>
            <a:r>
              <a:rPr lang="en-AU" sz="1400" dirty="0"/>
              <a:t>. </a:t>
            </a:r>
            <a:r>
              <a:rPr lang="en-AU" sz="1400" dirty="0" err="1"/>
              <a:t>எல்லா</a:t>
            </a:r>
            <a:r>
              <a:rPr lang="en-AU" sz="1400" dirty="0"/>
              <a:t> </a:t>
            </a:r>
            <a:r>
              <a:rPr lang="en-AU" sz="1400" dirty="0" err="1"/>
              <a:t>இடங்களிலும்</a:t>
            </a:r>
            <a:r>
              <a:rPr lang="en-AU" sz="1400" dirty="0"/>
              <a:t> </a:t>
            </a:r>
            <a:r>
              <a:rPr lang="en-AU" sz="1400" dirty="0" err="1"/>
              <a:t>கடவுச்சொற்கள்</a:t>
            </a:r>
            <a:r>
              <a:rPr lang="en-AU" sz="1400" dirty="0"/>
              <a:t> </a:t>
            </a:r>
            <a:r>
              <a:rPr lang="en-AU" sz="1400" dirty="0" err="1"/>
              <a:t>எவ்வாறு</a:t>
            </a:r>
            <a:r>
              <a:rPr lang="en-AU" sz="1400" dirty="0"/>
              <a:t> </a:t>
            </a:r>
            <a:r>
              <a:rPr lang="en-AU" sz="1400" dirty="0" err="1"/>
              <a:t>தேவைப்படுன்றன</a:t>
            </a:r>
            <a:r>
              <a:rPr lang="en-AU" sz="1400" dirty="0"/>
              <a:t>, </a:t>
            </a:r>
            <a:r>
              <a:rPr lang="en-AU" sz="1400" dirty="0" err="1"/>
              <a:t>மற்றும்</a:t>
            </a:r>
            <a:r>
              <a:rPr lang="en-AU" sz="1400" dirty="0"/>
              <a:t> </a:t>
            </a:r>
            <a:r>
              <a:rPr lang="en-AU" sz="1400" dirty="0" err="1"/>
              <a:t>பல</a:t>
            </a:r>
            <a:r>
              <a:rPr lang="en-AU" sz="1400" dirty="0"/>
              <a:t> </a:t>
            </a:r>
            <a:r>
              <a:rPr lang="en-AU" sz="1400" dirty="0" err="1"/>
              <a:t>விடயங்களுக்காக</a:t>
            </a:r>
            <a:r>
              <a:rPr lang="en-AU" sz="1400" dirty="0"/>
              <a:t> </a:t>
            </a:r>
            <a:r>
              <a:rPr lang="en-AU" sz="1400" dirty="0" err="1"/>
              <a:t>அவை</a:t>
            </a:r>
            <a:r>
              <a:rPr lang="en-AU" sz="1400" dirty="0"/>
              <a:t> </a:t>
            </a:r>
            <a:r>
              <a:rPr lang="en-AU" sz="1400" dirty="0" err="1"/>
              <a:t>எவ்வாறு</a:t>
            </a:r>
            <a:r>
              <a:rPr lang="en-AU" sz="1400" dirty="0"/>
              <a:t> </a:t>
            </a:r>
            <a:r>
              <a:rPr lang="en-AU" sz="1400" dirty="0" err="1"/>
              <a:t>பயன்படுத்தப்படுகின்றன</a:t>
            </a:r>
            <a:r>
              <a:rPr lang="en-AU" sz="1400" dirty="0"/>
              <a:t> </a:t>
            </a:r>
            <a:r>
              <a:rPr lang="en-AU" sz="1400" dirty="0" err="1"/>
              <a:t>என்பதைப்</a:t>
            </a:r>
            <a:r>
              <a:rPr lang="en-AU" sz="1400" dirty="0"/>
              <a:t> </a:t>
            </a:r>
            <a:r>
              <a:rPr lang="en-AU" sz="1400" dirty="0" err="1"/>
              <a:t>பற்றிக்</a:t>
            </a:r>
            <a:r>
              <a:rPr lang="en-AU" sz="1400" dirty="0"/>
              <a:t> </a:t>
            </a:r>
            <a:r>
              <a:rPr lang="en-AU" sz="1400" dirty="0" err="1"/>
              <a:t>கலந்துரையாடுங்கள்</a:t>
            </a:r>
            <a:r>
              <a:rPr lang="en-AU" sz="1400" dirty="0"/>
              <a:t>. </a:t>
            </a: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530743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F53CAD5-20F8-6DA6-5CA9-C4E5A1327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EE960AF8-B049-3863-DFB7-CC57A921C4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E84C6B6-927D-A61E-0AF7-1250F2EDF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US" sz="1400" b="1" i="0" dirty="0" err="1">
                <a:solidFill>
                  <a:srgbClr val="242424"/>
                </a:solidFill>
                <a:effectLst/>
              </a:rPr>
              <a:t>ஒருவருக்கொருவர்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அறிமுகம்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செய்துகொள்ளுமாறு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பங்குபற்றுநர்களைக்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கேளுங்கள்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பெயர்களையும்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தம்மைப்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பற்றிய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ஆர்வமூட்டும்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விடயம்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ஒன்றையும்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அவர்கள்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உள்ளடக்கவேண்டும்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ta-IN" sz="1400" b="0" i="0" dirty="0">
              <a:solidFill>
                <a:srgbClr val="242424"/>
              </a:solidFill>
              <a:effectLst/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sz="1400" b="0" i="0" dirty="0" err="1">
                <a:solidFill>
                  <a:srgbClr val="242424"/>
                </a:solidFill>
                <a:effectLst/>
              </a:rPr>
              <a:t>அறிமுகங்கள்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சுருக்கமாகவும்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கவனத்தை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ஈர்ப்பதாகவும்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இருக்கும்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வகையில்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ஒவ்வொரு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அறிமுகமும்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30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வினாடி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நேரத்திற்குள்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இருக்குமாறு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பார்த்துக்கொள்ளுங்கள்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>
              <a:spcBef>
                <a:spcPts val="0"/>
              </a:spcBef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875345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i="0" dirty="0" err="1">
                <a:solidFill>
                  <a:srgbClr val="242424"/>
                </a:solidFill>
                <a:effectLst/>
              </a:rPr>
              <a:t>அறிமுகம்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42424"/>
                </a:solidFill>
                <a:effectLst/>
              </a:rPr>
              <a:t>‘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கடவுச்சொல்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என்றால்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என்ன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என்பதையும்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விடயங்களைப்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பாதுகாப்பாக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வைத்துக்கொள்ள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அது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ஏன்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முக்கியம்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என்பதையும்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விளக்கிச்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சொல்லுங்கள்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 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242424"/>
                </a:solidFill>
              </a:rPr>
              <a:t>கடவுச்சொற்களை</a:t>
            </a:r>
            <a:r>
              <a:rPr lang="en-US" sz="1400" dirty="0">
                <a:solidFill>
                  <a:srgbClr val="242424"/>
                </a:solidFill>
              </a:rPr>
              <a:t> </a:t>
            </a:r>
            <a:r>
              <a:rPr lang="en-US" sz="1400" dirty="0" err="1">
                <a:solidFill>
                  <a:srgbClr val="242424"/>
                </a:solidFill>
              </a:rPr>
              <a:t>மற்றவர்களுடன்</a:t>
            </a:r>
            <a:r>
              <a:rPr lang="en-US" sz="1400" dirty="0">
                <a:solidFill>
                  <a:srgbClr val="242424"/>
                </a:solidFill>
              </a:rPr>
              <a:t> </a:t>
            </a:r>
            <a:r>
              <a:rPr lang="en-US" sz="1400" dirty="0" err="1">
                <a:solidFill>
                  <a:srgbClr val="242424"/>
                </a:solidFill>
              </a:rPr>
              <a:t>பகிர்ந்துகொள்ளக்கூடாது</a:t>
            </a:r>
            <a:r>
              <a:rPr lang="en-US" sz="1400" dirty="0">
                <a:solidFill>
                  <a:srgbClr val="242424"/>
                </a:solidFill>
              </a:rPr>
              <a:t> </a:t>
            </a:r>
            <a:r>
              <a:rPr lang="en-US" sz="1400" dirty="0" err="1">
                <a:solidFill>
                  <a:srgbClr val="242424"/>
                </a:solidFill>
              </a:rPr>
              <a:t>என்பதை</a:t>
            </a:r>
            <a:r>
              <a:rPr lang="en-US" sz="1400" dirty="0">
                <a:solidFill>
                  <a:srgbClr val="242424"/>
                </a:solidFill>
              </a:rPr>
              <a:t> </a:t>
            </a:r>
            <a:r>
              <a:rPr lang="en-US" sz="1400" dirty="0" err="1">
                <a:solidFill>
                  <a:srgbClr val="242424"/>
                </a:solidFill>
              </a:rPr>
              <a:t>விளக்கமாகச்</a:t>
            </a:r>
            <a:r>
              <a:rPr lang="en-US" sz="1400" dirty="0">
                <a:solidFill>
                  <a:srgbClr val="242424"/>
                </a:solidFill>
              </a:rPr>
              <a:t> </a:t>
            </a:r>
            <a:r>
              <a:rPr lang="en-US" sz="1400" dirty="0" err="1">
                <a:solidFill>
                  <a:srgbClr val="242424"/>
                </a:solidFill>
              </a:rPr>
              <a:t>சொல்லுங்கள்</a:t>
            </a:r>
            <a:r>
              <a:rPr lang="en-US" sz="1400" dirty="0">
                <a:solidFill>
                  <a:srgbClr val="242424"/>
                </a:solidFill>
              </a:rPr>
              <a:t>. </a:t>
            </a:r>
            <a:endParaRPr lang="en-US" sz="1400" b="0" i="0" dirty="0">
              <a:solidFill>
                <a:srgbClr val="242424"/>
              </a:solidFill>
              <a:effectLst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1400" b="0" i="0" dirty="0">
              <a:solidFill>
                <a:srgbClr val="242424"/>
              </a:solidFill>
              <a:effectLst/>
            </a:endParaRP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rgbClr val="242424"/>
                </a:solidFill>
              </a:rPr>
              <a:t>கலந்துரையாடல்</a:t>
            </a:r>
            <a:r>
              <a:rPr lang="en-US" sz="1400" b="1" dirty="0">
                <a:solidFill>
                  <a:srgbClr val="242424"/>
                </a:solidFill>
              </a:rPr>
              <a:t> </a:t>
            </a:r>
            <a:r>
              <a:rPr lang="en-US" sz="1400" b="1" dirty="0" err="1">
                <a:solidFill>
                  <a:srgbClr val="242424"/>
                </a:solidFill>
              </a:rPr>
              <a:t>கேள்வி</a:t>
            </a:r>
            <a:r>
              <a:rPr lang="en-US" sz="1400" dirty="0">
                <a:solidFill>
                  <a:srgbClr val="242424"/>
                </a:solidFill>
              </a:rPr>
              <a:t>.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242424"/>
                </a:solidFill>
                <a:effectLst/>
              </a:rPr>
              <a:t>அமர்வில்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உள்ளவர்கள்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வைத்துள்ள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கணக்குகளில்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எத்தனை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கணக்குகளுக்குக்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கடவுச்சொற்கள்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உள்ளன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என்று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கேளுங்கள்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242424"/>
                </a:solidFill>
                <a:effectLst/>
              </a:rPr>
              <a:t>வெவ்வேறு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கணக்குகளுக்கு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அவர்கள்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ஒரே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கடவுச்சொல்லைப்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பயன்படுத்துகிறார்களா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என்று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கேளுங்கள்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1400" b="0" i="0" dirty="0">
              <a:solidFill>
                <a:srgbClr val="242424"/>
              </a:solidFill>
              <a:effectLst/>
            </a:endParaRP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i="0" dirty="0" err="1">
                <a:solidFill>
                  <a:srgbClr val="242424"/>
                </a:solidFill>
                <a:effectLst/>
              </a:rPr>
              <a:t>உதாரணங்கள்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.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242424"/>
                </a:solidFill>
                <a:effectLst/>
              </a:rPr>
              <a:t>பின்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வரும்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உதாரணங்களைக்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கொடுங்கள்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:</a:t>
            </a: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242424"/>
                </a:solidFill>
                <a:effectLst/>
              </a:rPr>
              <a:t>எளிய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கடவுச்சொற்கள்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- "password123“</a:t>
            </a: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242424"/>
                </a:solidFill>
                <a:effectLst/>
              </a:rPr>
              <a:t>வலுவான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கடவுச்சொற்கள்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- "P@ssw0rd!2025“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614464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குறிப்புகளைச்</a:t>
            </a:r>
            <a:r>
              <a:rPr lang="en-AU" dirty="0"/>
              <a:t> </a:t>
            </a:r>
            <a:r>
              <a:rPr lang="en-AU" dirty="0" err="1"/>
              <a:t>சேர்க்க</a:t>
            </a:r>
            <a:r>
              <a:rPr lang="en-AU" dirty="0"/>
              <a:t>, </a:t>
            </a:r>
            <a:r>
              <a:rPr lang="en-AU" dirty="0" err="1"/>
              <a:t>சொடுக்குங்கள்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7758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5402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803651"/>
            <a:ext cx="5486400" cy="3600450"/>
          </a:xfrm>
        </p:spPr>
        <p:txBody>
          <a:bodyPr/>
          <a:lstStyle/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242424"/>
                </a:solidFill>
              </a:rPr>
              <a:t>விளக்கம்</a:t>
            </a:r>
            <a:r>
              <a:rPr lang="en-US" b="1" dirty="0">
                <a:solidFill>
                  <a:srgbClr val="242424"/>
                </a:solidFill>
              </a:rPr>
              <a:t>.</a:t>
            </a:r>
            <a:endParaRPr lang="en-US" dirty="0">
              <a:solidFill>
                <a:srgbClr val="242424"/>
              </a:solidFill>
            </a:endParaRP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வலுவான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கடவுச்சொற்களை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உருவாக்க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எழுத்துருக்களின்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கலவை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பாவிப்பதன்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முக்கியத்துவத்தினை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விளக்கிச்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சொல்லுங்கள்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242424"/>
                </a:solidFill>
              </a:rPr>
              <a:t>கடவுச்-சொற்றொடர்</a:t>
            </a:r>
            <a:r>
              <a:rPr lang="en-US" b="1" dirty="0">
                <a:solidFill>
                  <a:srgbClr val="242424"/>
                </a:solidFill>
              </a:rPr>
              <a:t>.</a:t>
            </a:r>
            <a:endParaRPr lang="en-US" dirty="0">
              <a:solidFill>
                <a:srgbClr val="242424"/>
              </a:solidFill>
            </a:endParaRP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கடவுச்-சொற்றொடர்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என்பதன்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மையப்-பொருளை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அறிமுகப்படுத்துங்கள்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நினைவில்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கொள்வதற்கு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எளிதான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ஆனாலும்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பாதுகாப்பான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நீண்டதொரு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வார்த்தைளின்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தொடர்ச்சி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அல்லது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ஒரு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வாக்கியம்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உதாரணம்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.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"SunnyBeach2025!"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போன்ற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கடவுச்-சொற்றொடர்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ஒன்றிற்கான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உதாரணத்தைக்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கொடுங்கள்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42424"/>
                </a:solidFill>
              </a:rPr>
              <a:t>இது</a:t>
            </a:r>
            <a:r>
              <a:rPr lang="en-US" dirty="0">
                <a:solidFill>
                  <a:srgbClr val="242424"/>
                </a:solidFill>
              </a:rPr>
              <a:t> </a:t>
            </a:r>
            <a:r>
              <a:rPr lang="en-US" dirty="0" err="1">
                <a:solidFill>
                  <a:srgbClr val="242424"/>
                </a:solidFill>
              </a:rPr>
              <a:t>ஏன்</a:t>
            </a:r>
            <a:r>
              <a:rPr lang="en-US" dirty="0">
                <a:solidFill>
                  <a:srgbClr val="242424"/>
                </a:solidFill>
              </a:rPr>
              <a:t> </a:t>
            </a:r>
            <a:r>
              <a:rPr lang="en-US" dirty="0" err="1">
                <a:solidFill>
                  <a:srgbClr val="242424"/>
                </a:solidFill>
              </a:rPr>
              <a:t>வலுவானது</a:t>
            </a:r>
            <a:r>
              <a:rPr lang="en-US" dirty="0">
                <a:solidFill>
                  <a:srgbClr val="242424"/>
                </a:solidFill>
              </a:rPr>
              <a:t> </a:t>
            </a:r>
            <a:r>
              <a:rPr lang="en-US" dirty="0" err="1">
                <a:solidFill>
                  <a:srgbClr val="242424"/>
                </a:solidFill>
              </a:rPr>
              <a:t>என்பதை</a:t>
            </a:r>
            <a:r>
              <a:rPr lang="en-US" dirty="0">
                <a:solidFill>
                  <a:srgbClr val="242424"/>
                </a:solidFill>
              </a:rPr>
              <a:t> </a:t>
            </a:r>
            <a:r>
              <a:rPr lang="en-US" dirty="0" err="1">
                <a:solidFill>
                  <a:srgbClr val="242424"/>
                </a:solidFill>
              </a:rPr>
              <a:t>விளக்கிச்</a:t>
            </a:r>
            <a:r>
              <a:rPr lang="en-US" dirty="0">
                <a:solidFill>
                  <a:srgbClr val="242424"/>
                </a:solidFill>
              </a:rPr>
              <a:t> </a:t>
            </a:r>
            <a:r>
              <a:rPr lang="en-US" dirty="0" err="1">
                <a:solidFill>
                  <a:srgbClr val="242424"/>
                </a:solidFill>
              </a:rPr>
              <a:t>சொல்லுங்கள்</a:t>
            </a:r>
            <a:r>
              <a:rPr lang="en-US" dirty="0">
                <a:solidFill>
                  <a:srgbClr val="242424"/>
                </a:solidFill>
              </a:rPr>
              <a:t> – </a:t>
            </a:r>
            <a:r>
              <a:rPr lang="en-US" dirty="0" err="1">
                <a:solidFill>
                  <a:srgbClr val="242424"/>
                </a:solidFill>
              </a:rPr>
              <a:t>இது</a:t>
            </a:r>
            <a:r>
              <a:rPr lang="en-US" dirty="0">
                <a:solidFill>
                  <a:srgbClr val="242424"/>
                </a:solidFill>
              </a:rPr>
              <a:t> </a:t>
            </a:r>
            <a:r>
              <a:rPr lang="en-US" dirty="0" err="1">
                <a:solidFill>
                  <a:srgbClr val="242424"/>
                </a:solidFill>
              </a:rPr>
              <a:t>வார்த்தைகளையும்</a:t>
            </a:r>
            <a:r>
              <a:rPr lang="en-US" dirty="0">
                <a:solidFill>
                  <a:srgbClr val="242424"/>
                </a:solidFill>
              </a:rPr>
              <a:t>, </a:t>
            </a:r>
            <a:r>
              <a:rPr lang="en-US" dirty="0" err="1">
                <a:solidFill>
                  <a:srgbClr val="242424"/>
                </a:solidFill>
              </a:rPr>
              <a:t>இலக்கங்களையும்</a:t>
            </a:r>
            <a:r>
              <a:rPr lang="en-US" dirty="0">
                <a:solidFill>
                  <a:srgbClr val="242424"/>
                </a:solidFill>
              </a:rPr>
              <a:t> </a:t>
            </a:r>
            <a:r>
              <a:rPr lang="en-US" dirty="0" err="1">
                <a:solidFill>
                  <a:srgbClr val="242424"/>
                </a:solidFill>
              </a:rPr>
              <a:t>கலவையாகக்</a:t>
            </a:r>
            <a:r>
              <a:rPr lang="en-US" dirty="0">
                <a:solidFill>
                  <a:srgbClr val="242424"/>
                </a:solidFill>
              </a:rPr>
              <a:t> </a:t>
            </a:r>
            <a:r>
              <a:rPr lang="en-US" dirty="0" err="1">
                <a:solidFill>
                  <a:srgbClr val="242424"/>
                </a:solidFill>
              </a:rPr>
              <a:t>கொண்டது</a:t>
            </a:r>
            <a:r>
              <a:rPr lang="en-US" dirty="0">
                <a:solidFill>
                  <a:srgbClr val="242424"/>
                </a:solidFill>
              </a:rPr>
              <a:t>, </a:t>
            </a:r>
            <a:r>
              <a:rPr lang="en-US" dirty="0" err="1">
                <a:solidFill>
                  <a:srgbClr val="242424"/>
                </a:solidFill>
              </a:rPr>
              <a:t>அத்துடன்</a:t>
            </a:r>
            <a:r>
              <a:rPr lang="en-US" dirty="0">
                <a:solidFill>
                  <a:srgbClr val="242424"/>
                </a:solidFill>
              </a:rPr>
              <a:t> </a:t>
            </a:r>
            <a:r>
              <a:rPr lang="en-US" dirty="0" err="1">
                <a:solidFill>
                  <a:srgbClr val="242424"/>
                </a:solidFill>
              </a:rPr>
              <a:t>இது</a:t>
            </a:r>
            <a:r>
              <a:rPr lang="en-US" dirty="0">
                <a:solidFill>
                  <a:srgbClr val="242424"/>
                </a:solidFill>
              </a:rPr>
              <a:t> </a:t>
            </a:r>
            <a:r>
              <a:rPr lang="en-US" dirty="0" err="1">
                <a:solidFill>
                  <a:srgbClr val="242424"/>
                </a:solidFill>
              </a:rPr>
              <a:t>நினைவில்</a:t>
            </a:r>
            <a:r>
              <a:rPr lang="en-US" dirty="0">
                <a:solidFill>
                  <a:srgbClr val="242424"/>
                </a:solidFill>
              </a:rPr>
              <a:t> </a:t>
            </a:r>
            <a:r>
              <a:rPr lang="en-US" dirty="0" err="1">
                <a:solidFill>
                  <a:srgbClr val="242424"/>
                </a:solidFill>
              </a:rPr>
              <a:t>கொள்வதற்கு</a:t>
            </a:r>
            <a:r>
              <a:rPr lang="en-US" dirty="0">
                <a:solidFill>
                  <a:srgbClr val="242424"/>
                </a:solidFill>
              </a:rPr>
              <a:t> </a:t>
            </a:r>
            <a:r>
              <a:rPr lang="en-US" dirty="0" err="1">
                <a:solidFill>
                  <a:srgbClr val="242424"/>
                </a:solidFill>
              </a:rPr>
              <a:t>எளிதானது</a:t>
            </a:r>
            <a:r>
              <a:rPr lang="en-US" dirty="0">
                <a:solidFill>
                  <a:srgbClr val="242424"/>
                </a:solidFill>
              </a:rPr>
              <a:t>. 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கடவுச்-சொற்றொடர்களை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உருவாக்குதல்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628650" lvl="1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சம்பந்தப்படாத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ஆனால்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உங்களுக்கு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அர்த்தமுள்ள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சில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வார்த்தைகளைத்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தெரிவு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செய்யுங்கள்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628650" lvl="1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அவற்றை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இலக்கங்கள்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மற்றும்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குறிகளுடன்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சேருங்கள்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</a:t>
            </a:r>
          </a:p>
          <a:p>
            <a:pPr marL="628650" lvl="1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பாதுகாப்பாக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இருக்கும்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வகையில்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நீண்டதாகவும்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ஆனால்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உங்களால்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நினைவில்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கொள்வதற்கு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எளிதானதாகவும்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இருப்பதை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உறுதிப்படுத்துங்கள்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242424"/>
                </a:solidFill>
              </a:rPr>
              <a:t>பயிற்சி-நடவடிக்கை</a:t>
            </a:r>
            <a:r>
              <a:rPr lang="en-US" b="1" dirty="0">
                <a:solidFill>
                  <a:srgbClr val="242424"/>
                </a:solidFill>
              </a:rPr>
              <a:t>.</a:t>
            </a:r>
            <a:endParaRPr lang="en-US" b="1" i="0" dirty="0">
              <a:solidFill>
                <a:srgbClr val="242424"/>
              </a:solidFill>
              <a:effectLst/>
            </a:endParaRP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விளக்கிச்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சொல்லப்பட்டுள்ள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இந்த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வழியைப்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பாவித்து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அவர்களுக்கே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சொந்தமான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கடவுச்-சொற்றொடர்களை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உருவாக்குமாறு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அமர்வில்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உள்ள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பங்குபற்றுநர்களைக்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கேளுங்கள்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இந்த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கடவுச்-சொற்றடர்களை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அவர்கள்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பாவிக்கப்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போவதில்லை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என்றாலொழிய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அவர்களது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பதில்களை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மற்றவர்களுடன்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பகிர்ந்துகொள்ள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வேண்டாம்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என்று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அமர்வில்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உள்ளவர்களுக்குச்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சொல்லுங்கள்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896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602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925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654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1266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296D1FC-779E-EE88-C5A3-6B91D49023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4BFBC40-8F42-4DC6-BB17-F7273E7EC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6E1D-8E7D-44ED-A4F5-C3BD169B574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281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B9AF5C3-C92C-F168-3F19-F6BA844F56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B8124024-1A60-1CE9-3960-C9FED641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E44B-B963-423F-8172-990928AF2B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5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F0A1E8B-AC3E-3291-F4EF-000ED97B5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0143284-FCFD-F2D3-F165-5A5300E2A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17D5-A82E-47BA-A9A3-36F64F7ADD9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8868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28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F1E2D9-5295-4A66-6916-6B40D470A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3E2EAB-9E8A-34BB-E3B1-138A75DF3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AF4E-62BB-46E2-9162-30650D4FD58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986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CC5268B8-7AD0-EB0C-EC0D-05F4EEB9A0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5686C75F-120C-3068-75BE-B0716431F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64C0-AD6B-46FC-9DC4-29320E756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0865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D690C9A8-BB7F-16DB-C3DB-37CE7136E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3F196E8B-ADF1-312E-6ABD-1B6C0A973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D69A-02AB-4368-AF1C-6D7D24B735E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77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910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B3C4869D-EDA1-6285-46EC-368A63A8C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1892EC90-32CA-B4FD-A402-79730F55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FD16-4D30-4185-AAA8-6AB9346BE2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652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283AC8-DA30-466F-2A71-5E7099C38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8DE7F6-FF0A-9FE6-37D8-6BCF63ACC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87A3-4801-4EEA-A002-A83EEFC249A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73731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A2539F-1016-CCDE-0707-05AF0BED2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361373-DEB0-B066-2806-D56C8A0C9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992E-7408-4498-B551-A3BF291107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8590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6BBD4D6-08B7-329A-BDCF-5A049E63B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CD6C18E-4528-CA42-9409-201B842AD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FF75-CC46-45DF-9F63-037124CBCA8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582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5D0499D-FBD6-517B-1B32-0007CA0274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FEC50E9-B89A-7491-D427-04E035F9F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4243-E650-4559-A462-A4C9647C4B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0675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96064AC-3F7A-B5DB-CC18-8E28E0C00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BF89E4B-5A98-DFAE-DEA7-B9AD1E5FE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C164-9014-4366-96F3-8CDCF36BA6E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3832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EF873F54-0041-46FE-5E3B-074B6108E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AC01493-7E1A-7911-91FC-8782A39CE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32DC-77CE-4432-8FEF-82D531AF07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91872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3BFDBD71-161B-EE8E-E394-A34AE3A0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1F27AD3-4732-8A00-F9CD-A06114F43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32CF-05B5-44F6-8B3F-52A90629527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6663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812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AD7B87-2433-4A52-10B0-FCB5F7D2B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60C09E-B24B-5A20-DE9B-ECAD4CEC5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AFEE-7C65-44DA-B85E-194D2AF0EB8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020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6714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FB74B894-A5CF-E7E4-C4C1-8D87C5FCF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92C0CF1F-87D1-A910-C5FA-8AAB15D52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9407-9490-413C-9DB8-4A46AC5FDD0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4748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20684DE8-3A36-655E-A745-638174C80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5D0C3980-55B6-7B2E-89F0-190B5C67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FC14-46E2-4FE7-9E7A-FC5FD30A318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940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75965C17-9037-9747-9902-B6902072D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5117D911-B5ED-1A94-E84F-B24C89330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86FD-A8B0-4419-A8DB-EAAD3F5523C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4081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D2EFC1-BCBE-3C66-DE44-FFC008993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8EF1A0-86BF-040C-3242-628CA6BE7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4F63-3537-416B-93EC-7EF5006F3BB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3737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FAA2CC-7D25-7ECE-CC98-B38CC7CA0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2001AF-C30E-E963-E098-3735CD031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6B18-5835-4479-A9B5-6BDB8B017D2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5883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60CEC6F-5C04-F898-CA14-24C5B0112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2DE8F37F-3620-C618-7AB8-F7D549E6D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C40F-4FCC-4AFF-A86C-B96DA062AEA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6621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6CBEE7BE-4EDD-3B0C-A621-0D14EB100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771F4F99-84EC-F892-0BCB-6D193789F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E679-98E8-440A-808A-49BE0FB27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89079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95F9D620-7F1E-6F0E-F31C-30ACC0919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1DEC565-0E02-000B-A6AA-D462020FD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3FE7-1B1E-4643-93A5-4711ADB21D1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5905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40094B9-A980-0DCA-0C9D-7312569ED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4AE14FB-865B-28F0-6560-685A1D76A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861F-6367-46FA-8F95-443315425D1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3697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24B378F5-7EE8-C7EB-4C3A-4FD9AF119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483A677-4412-50BC-E73D-7C99C3330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9563-BAC4-43CF-AF63-937BB8B8250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42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757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256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F931C7-42C7-BDC5-EC63-1915EC986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A1860C-2FED-8636-032D-BF325AAE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C99C-C983-48AF-AD54-7F0509E51DB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1134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F606FAD8-D1B9-5229-DDCC-0C8E6DDAA5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2ADA78D5-7B59-50B3-2837-1CDEEF0D5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DBB5-839D-48CE-9D8E-10CB3AD092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0299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754CBABF-95C0-1915-E22B-45B88D180C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62750A77-D781-9F9D-9705-DC63190D8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88EA-9044-4FE8-BC6D-5D56C618B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0541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0CB4F4C7-D8CE-1DC9-590E-0CBF91D7C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A1796840-5347-5AC6-F572-7ED586FB4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3B9E-AA8D-4DF1-BF4B-4B18D887EDD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84630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0E5123-AC7F-0EB3-3DD4-9F2765B2E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B439D4-B446-E115-B5EB-42E2788C0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87B-244B-4F91-994C-EC601E1731C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1508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D023FB-C35D-4CAC-EAB5-DFE68E51F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81AB48-65F5-84F7-FC83-74DD900D8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439-E5DE-426B-A786-C248ECB1293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9449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FBCC49C-21A9-BC7E-76E5-627BE6C9C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36223C9-F7C6-2CD9-9495-9299E3C85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0286-EE1F-4895-92A3-E1070E4E22D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19748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B9AE84D1-045D-E66A-0F34-E7D83FF0C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61125"/>
            <a:ext cx="6854825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A127E89-33A8-5EF2-3A9F-92B187F58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61125"/>
            <a:ext cx="2406650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F2DF-7E57-4C05-8A36-EB81073353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11030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80D49A8-311B-80B2-C060-D4E4D26D0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3C18FB0-7F0D-668D-8757-4AF63DDFF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2199-516D-4B78-B8A7-8065D1619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54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5956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EE1B7DF-52EC-832E-2536-31E325953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5AD6636-C7AE-B525-C90C-766EE8A2B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D3CB-A917-42DA-B109-8BB3138EC5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1471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A27FFAA-64F7-277F-7B83-5BE7090AF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902982C-095B-5BAC-E10C-673B33D5B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EC68-CACC-4F48-B5F5-E7FC72DA771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7337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035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BA4C44-1D72-9EF0-920A-141DDAB72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FB6CA0-750C-A48C-3A32-B11A6F9C5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58D8-01DA-4081-BFE8-329E6740CCE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9986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CAC84F12-50A4-CC0D-CF7D-580671AD5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4830291F-7157-A766-F525-6AE68D6FE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6D8F-024E-44E9-9ACD-51965AA581F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72582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3F76C19D-472A-1CDE-5C48-FFEB7A5FE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97E60AD-E4E0-6FF1-DC38-2B9E31873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44CA-1C5E-4D0B-BF6D-7424DCC6471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4799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8F100B4C-80BD-E6E7-336A-06E59F24C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2CE1BDFC-C723-5E39-C4DA-072C495C6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E8CF-B7BE-4A23-84DB-7F3C36AB460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67822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A33B0E-4933-ADC6-5F32-C18BE75B2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22456E-25C1-CE75-A2E5-3D61E028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16BD-11DC-40B9-AC11-BFEBA31540E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45562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B6E46F-5128-9B55-FB71-4602DCFE9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7CEDE-4BFB-35C0-A98B-CF16574C4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B1C5-984C-4A70-9B6B-5AC5C4861D8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3480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ED59AFC-3244-38EB-0D59-FA646226B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A0B5CD9-1F5E-2F69-BEB0-159C5510D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E4F4-5672-4D18-B486-53632CE6442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56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7667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97B12AD-21BE-CB93-2DD7-625F9C5EE7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F1BE689-EE3E-40A3-CA1F-93DE14EE3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F975D-1C7D-4297-B5C7-237EB8BB05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04153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280CA9E-CF1C-9879-3BEE-92529C587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10501C0-25DF-673B-C497-B3578AD41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9373-DC9E-4140-BD74-79677DCC11F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405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EE3D3099-7375-52E2-0937-DC48179D1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8DDCD0A-7339-3B75-43FF-79731C537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6244-F2C7-4B34-912A-0A26187E9F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05684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4C83681-44DD-7280-1397-7B4AC6879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76F06013-064F-28EB-7596-EFE29333C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5A96-F80E-4F0F-8C23-855F96EBF1F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95674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611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E56C58-59BA-45AD-6710-CF9564430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62D372-8764-2B01-EB7A-0AD2F88F5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942F-804F-45C7-9F63-98334BFD577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10209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F8BF5A65-C9DE-5E83-1BE0-D435FCAC2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2FE503DB-A3E3-279E-D28A-E12414288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0D8B-D00B-4ECC-A8D3-334E6A4365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8751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58A9C128-B68F-5D39-75E2-0BDC1FAB6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3D308EFE-C940-2130-46FD-96D333AE5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B8D0-E753-4489-BFF2-9280B7A36B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616549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1F3F4030-8999-1729-1E96-C8734134E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FC2A559A-860C-03EA-3E89-F3D348B5D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F32D-1C82-4E2B-A3DE-1A3863E373B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9413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37A95B-7A2D-697C-13D3-2616F5C7B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F63840-3D94-48B2-E0A1-BF6C7AFBF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D395-A8C5-4715-B34B-47689CEB28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87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9830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D0B38E-5170-ECD5-7131-E6D273A52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284EF6-4F5E-BC0F-C616-0E95D1757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2073-0755-4847-A1DE-BFB1F9B8402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6957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389DFB2-997E-B2BF-FA94-7E2871081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D19FB3D-2BB6-F4D8-8061-058EDFB6B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F771-92C2-4B55-B826-B7EC585D2D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8148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0444453-D57F-BEC1-BC27-26AD041C7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416E318-B4C6-C62C-6069-A65C973A9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B33-18CF-4495-9E17-9013209668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1865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CEA3C19-8ACB-C73C-676B-FCDEACE25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F2F69E7-F336-D881-1BFF-208EF6659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C8A9-411A-4A02-8875-8A298F3C57B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1321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2521B2D-ACA5-0F74-C30A-AAC90BB59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23708D68-704F-CD5F-979E-4FAF907BD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D2FA-2775-4BCC-B142-0D6FAE6A19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4691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377C01F-C0CF-369B-2E8E-390DC1751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55165FA-7DEF-8820-BBC1-A5E030496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6A0C-9A81-4164-BBD9-108E0B441BD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2347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906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D1F29B-921D-98F9-E12B-A6D7172C6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40FFA2-D99B-54D2-A51E-1BF378479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D1A7-7217-47BF-969F-900A37AB931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94194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0AAA0B51-06A6-EA38-EDE0-5335B0BA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47E255E6-FEB9-CCFF-4B44-BED93CF0F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6B2F-C324-4733-AADF-589841D962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4056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3AAAAD07-19C6-59EB-5000-EE33F0B1C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6C3FE920-FAAE-E769-B9FB-AC13EC9C3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D752-311C-4718-A809-99DC7CB85D6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332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273425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6132CC63-816B-985A-3CA7-FD748E53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78DE92BE-0185-C397-D4F2-81B8ECE23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0F26-61A1-40B5-8AAE-A66DC345B3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73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C177EC-627C-F808-62A7-90CA0B1335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379153-37FD-E26A-F97F-4B445265C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1578-3BFA-409D-82D7-7C18F4B3E5A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57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802F19-11B6-1C8C-F77B-B5DDEDA5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26A083-1F86-9961-465C-9EAF8FE0E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2438-C6AA-435A-A5F7-935379DA2A9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3032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E4DD5D1-655B-A412-1FA4-956A4EFD92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D708EDE-A39F-BFEC-ED32-60E5B0E0B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6880-0336-4114-8A0E-822D73BEC7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3573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DB3EA660-CC1C-F30A-4BFF-B9CDBC737F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E306CA3-CC28-22EB-B79C-BBEFC3231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3084-53EE-4DD2-910C-A5C2B108F1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01691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60429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5503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83958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806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50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0846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7006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90878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12188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77795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37128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61941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010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xmlns="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xmlns="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xmlns="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9" r:id="rId1"/>
    <p:sldLayoutId id="2147486400" r:id="rId2"/>
    <p:sldLayoutId id="2147486401" r:id="rId3"/>
    <p:sldLayoutId id="2147486469" r:id="rId4"/>
    <p:sldLayoutId id="2147486402" r:id="rId5"/>
    <p:sldLayoutId id="2147486403" r:id="rId6"/>
    <p:sldLayoutId id="2147486404" r:id="rId7"/>
    <p:sldLayoutId id="2147486405" r:id="rId8"/>
    <p:sldLayoutId id="2147486406" r:id="rId9"/>
    <p:sldLayoutId id="2147486407" r:id="rId10"/>
    <p:sldLayoutId id="2147486408" r:id="rId11"/>
    <p:sldLayoutId id="214748647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EF335776-66E4-E248-335D-4AAD1E17C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B5806A9B-4DB1-CCDD-30A3-9F8923832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7D0B10-0B0A-CC1F-B328-7159B1F00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2053" name="Picture 7">
            <a:extLst>
              <a:ext uri="{FF2B5EF4-FFF2-40B4-BE49-F238E27FC236}">
                <a16:creationId xmlns:a16="http://schemas.microsoft.com/office/drawing/2014/main" xmlns="" id="{F151F2C9-2F2D-67E0-E89C-6A7306182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xmlns="" id="{6DAF97BC-3278-8E55-74B4-1B3DC20E3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307E9B-4C47-318E-6A76-338190D4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1B304148-1175-4D79-8512-E82E1E2935D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2057" name="Picture 10">
            <a:extLst>
              <a:ext uri="{FF2B5EF4-FFF2-40B4-BE49-F238E27FC236}">
                <a16:creationId xmlns:a16="http://schemas.microsoft.com/office/drawing/2014/main" xmlns="" id="{D282926F-EAA9-80BF-972C-C63411F50D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  <p:sldLayoutId id="2147486410" r:id="rId2"/>
    <p:sldLayoutId id="2147486411" r:id="rId3"/>
    <p:sldLayoutId id="2147486471" r:id="rId4"/>
    <p:sldLayoutId id="2147486412" r:id="rId5"/>
    <p:sldLayoutId id="2147486413" r:id="rId6"/>
    <p:sldLayoutId id="2147486414" r:id="rId7"/>
    <p:sldLayoutId id="2147486415" r:id="rId8"/>
    <p:sldLayoutId id="2147486416" r:id="rId9"/>
    <p:sldLayoutId id="2147486417" r:id="rId10"/>
    <p:sldLayoutId id="2147486418" r:id="rId11"/>
    <p:sldLayoutId id="214748647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xmlns="" id="{094B6FEC-3EC4-ECD2-3228-95B0A23B4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xmlns="" id="{69F679E3-AE11-BFA7-062D-B6A7AA18F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576AA8-D2E0-0DC9-039B-4C0D616CF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xmlns="" id="{5CB56A92-3366-7807-C76A-3E7F59C556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>
            <a:extLst>
              <a:ext uri="{FF2B5EF4-FFF2-40B4-BE49-F238E27FC236}">
                <a16:creationId xmlns:a16="http://schemas.microsoft.com/office/drawing/2014/main" xmlns="" id="{BC0E7DA3-B623-F86C-19CA-1BE6487828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67E034-AD45-9534-DC80-D0C5A46E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53FA412E-38BE-4F79-B553-EDE76D44228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3081" name="Picture 11">
            <a:extLst>
              <a:ext uri="{FF2B5EF4-FFF2-40B4-BE49-F238E27FC236}">
                <a16:creationId xmlns:a16="http://schemas.microsoft.com/office/drawing/2014/main" xmlns="" id="{1AD27560-4A8C-0B5D-F73E-D80513178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420" r:id="rId2"/>
    <p:sldLayoutId id="2147486421" r:id="rId3"/>
    <p:sldLayoutId id="2147486473" r:id="rId4"/>
    <p:sldLayoutId id="2147486422" r:id="rId5"/>
    <p:sldLayoutId id="2147486423" r:id="rId6"/>
    <p:sldLayoutId id="2147486424" r:id="rId7"/>
    <p:sldLayoutId id="2147486425" r:id="rId8"/>
    <p:sldLayoutId id="2147486426" r:id="rId9"/>
    <p:sldLayoutId id="2147486427" r:id="rId10"/>
    <p:sldLayoutId id="2147486428" r:id="rId11"/>
    <p:sldLayoutId id="2147486474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xmlns="" id="{19DAA380-C6C8-55EE-9CD6-4351CC370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xmlns="" id="{50A75EEA-97FA-5F14-F937-1871C5ACD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183DA5-1571-96CF-09EA-0DFE625E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59538"/>
            <a:ext cx="7526338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xmlns="" id="{DF8A1D36-7380-639E-4F28-D3B6308A8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>
            <a:extLst>
              <a:ext uri="{FF2B5EF4-FFF2-40B4-BE49-F238E27FC236}">
                <a16:creationId xmlns:a16="http://schemas.microsoft.com/office/drawing/2014/main" xmlns="" id="{FC100B84-0CE9-48E3-8D59-2E602EC42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41F970-3158-B4C8-78F7-D91EF512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9538"/>
            <a:ext cx="2743200" cy="246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BDE20F75-37B3-4CBD-9D09-91F29247B8C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4104" name="Picture 10">
            <a:extLst>
              <a:ext uri="{FF2B5EF4-FFF2-40B4-BE49-F238E27FC236}">
                <a16:creationId xmlns:a16="http://schemas.microsoft.com/office/drawing/2014/main" xmlns="" id="{AFA632AB-AD60-92F9-8B93-68FB83E7F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75" r:id="rId4"/>
    <p:sldLayoutId id="2147486432" r:id="rId5"/>
    <p:sldLayoutId id="2147486433" r:id="rId6"/>
    <p:sldLayoutId id="2147486434" r:id="rId7"/>
    <p:sldLayoutId id="2147486435" r:id="rId8"/>
    <p:sldLayoutId id="2147486436" r:id="rId9"/>
    <p:sldLayoutId id="2147486437" r:id="rId10"/>
    <p:sldLayoutId id="2147486438" r:id="rId11"/>
    <p:sldLayoutId id="2147486476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xmlns="" id="{F04BD1A0-F7DB-C59C-8249-0362CC85B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xmlns="" id="{84D4BFB0-402B-958E-E752-9345C1E54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0009F3-2631-8ACB-EC64-BC237BD7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xmlns="" id="{6790D7D6-334D-1347-0DC1-80BD3E6D35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xmlns="" id="{7E3E8C84-DF10-EC86-D561-7189E6D6D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xmlns="" id="{68F4273E-0AC8-2725-29EE-C86E25769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25AC56-2325-8F85-ADA6-9FEFD8EB5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48D004-B801-4596-96B0-B7048528551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9" r:id="rId1"/>
    <p:sldLayoutId id="2147486440" r:id="rId2"/>
    <p:sldLayoutId id="2147486441" r:id="rId3"/>
    <p:sldLayoutId id="2147486477" r:id="rId4"/>
    <p:sldLayoutId id="2147486442" r:id="rId5"/>
    <p:sldLayoutId id="2147486443" r:id="rId6"/>
    <p:sldLayoutId id="2147486444" r:id="rId7"/>
    <p:sldLayoutId id="2147486445" r:id="rId8"/>
    <p:sldLayoutId id="2147486446" r:id="rId9"/>
    <p:sldLayoutId id="2147486447" r:id="rId10"/>
    <p:sldLayoutId id="2147486448" r:id="rId11"/>
    <p:sldLayoutId id="214748647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xmlns="" id="{8CEB4F63-DFC7-B552-DC17-E14C75AE4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xmlns="" id="{0584965F-CB7F-898F-1E7C-3C8E4564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CA068B-8328-B7C9-5B5D-EB9CBC131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xmlns="" id="{9663D53D-F494-F4D6-A347-C26B65B96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xmlns="" id="{48CC8243-24C6-607A-92B6-78D7312CC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632C92-C400-7CFA-3B73-768DD2A4D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3B871BD0-B33A-4332-BA47-A3EE7728D32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6152" name="Picture 9">
            <a:extLst>
              <a:ext uri="{FF2B5EF4-FFF2-40B4-BE49-F238E27FC236}">
                <a16:creationId xmlns:a16="http://schemas.microsoft.com/office/drawing/2014/main" xmlns="" id="{76D07D94-07F3-23B2-AD5E-C95573284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49" r:id="rId1"/>
    <p:sldLayoutId id="2147486450" r:id="rId2"/>
    <p:sldLayoutId id="2147486451" r:id="rId3"/>
    <p:sldLayoutId id="2147486479" r:id="rId4"/>
    <p:sldLayoutId id="2147486452" r:id="rId5"/>
    <p:sldLayoutId id="2147486453" r:id="rId6"/>
    <p:sldLayoutId id="2147486454" r:id="rId7"/>
    <p:sldLayoutId id="2147486455" r:id="rId8"/>
    <p:sldLayoutId id="2147486456" r:id="rId9"/>
    <p:sldLayoutId id="2147486457" r:id="rId10"/>
    <p:sldLayoutId id="2147486458" r:id="rId11"/>
    <p:sldLayoutId id="214748648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xmlns="" id="{350B2DFB-F921-A3BD-4166-633D4A62D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xmlns="" id="{0E04E603-3F7E-A7E5-5095-3B056965A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9C2487-429A-61C6-09F5-683BA2C2D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xmlns="" id="{8E54DD4E-F98F-7A1D-EE23-84359343C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xmlns="" id="{EE1F7F68-A6CC-9E50-CD4B-58374156B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>
            <a:extLst>
              <a:ext uri="{FF2B5EF4-FFF2-40B4-BE49-F238E27FC236}">
                <a16:creationId xmlns:a16="http://schemas.microsoft.com/office/drawing/2014/main" xmlns="" id="{4A102C35-1351-E297-08DD-C0D2F3808B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17665E-EB2D-1F29-27DF-22C8240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8C01AA-87BC-4F26-A33B-759EEC5B56C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9" r:id="rId1"/>
    <p:sldLayoutId id="2147486460" r:id="rId2"/>
    <p:sldLayoutId id="2147486461" r:id="rId3"/>
    <p:sldLayoutId id="2147486481" r:id="rId4"/>
    <p:sldLayoutId id="2147486462" r:id="rId5"/>
    <p:sldLayoutId id="2147486463" r:id="rId6"/>
    <p:sldLayoutId id="2147486464" r:id="rId7"/>
    <p:sldLayoutId id="2147486465" r:id="rId8"/>
    <p:sldLayoutId id="2147486466" r:id="rId9"/>
    <p:sldLayoutId id="2147486467" r:id="rId10"/>
    <p:sldLayoutId id="2147486468" r:id="rId11"/>
    <p:sldLayoutId id="214748648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xmlns="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xmlns="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xmlns="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086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4" r:id="rId1"/>
    <p:sldLayoutId id="2147486485" r:id="rId2"/>
    <p:sldLayoutId id="2147486486" r:id="rId3"/>
    <p:sldLayoutId id="2147486487" r:id="rId4"/>
    <p:sldLayoutId id="2147486488" r:id="rId5"/>
    <p:sldLayoutId id="2147486489" r:id="rId6"/>
    <p:sldLayoutId id="2147486490" r:id="rId7"/>
    <p:sldLayoutId id="2147486491" r:id="rId8"/>
    <p:sldLayoutId id="2147486492" r:id="rId9"/>
    <p:sldLayoutId id="2147486493" r:id="rId10"/>
    <p:sldLayoutId id="2147486494" r:id="rId11"/>
    <p:sldLayoutId id="2147486495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9.xml"/><Relationship Id="rId5" Type="http://schemas.openxmlformats.org/officeDocument/2006/relationships/hyperlink" Target="https://www.cyber.gov.au/protect-yourself/securing-your-accounts/passphrases" TargetMode="External"/><Relationship Id="rId4" Type="http://schemas.openxmlformats.org/officeDocument/2006/relationships/hyperlink" Target="https://goodthingsaustralia.org/wp-content/uploads/2024/05/smithfamily_strong_passwords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lliot@wacoss.org.a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0.xml"/><Relationship Id="rId1" Type="http://schemas.openxmlformats.org/officeDocument/2006/relationships/video" Target="https://www.youtube.com/embed/aHaBH4LqGsI?start=55&amp;feature=oembed" TargetMode="Externa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xmlns="" id="{0DFEDC6A-CB56-12C1-39C2-8E6D897A2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0063" y="4161689"/>
            <a:ext cx="9204960" cy="1361354"/>
          </a:xfrm>
        </p:spPr>
        <p:txBody>
          <a:bodyPr/>
          <a:lstStyle/>
          <a:p>
            <a:pPr eaLnBrk="1" hangingPunct="1"/>
            <a:r>
              <a:rPr lang="en-AU" sz="4400" noProof="0" dirty="0" err="1">
                <a:solidFill>
                  <a:schemeClr val="bg1"/>
                </a:solidFill>
                <a:cs typeface="Arial" panose="020B0604020202020204" pitchFamily="34" charset="0"/>
              </a:rPr>
              <a:t>கணினித்</a:t>
            </a:r>
            <a: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AU" sz="4400" noProof="0" dirty="0" err="1">
                <a:solidFill>
                  <a:schemeClr val="bg1"/>
                </a:solidFill>
                <a:cs typeface="Arial" panose="020B0604020202020204" pitchFamily="34" charset="0"/>
              </a:rPr>
              <a:t>திறன்</a:t>
            </a:r>
            <a: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AU" sz="4400" noProof="0" dirty="0" err="1">
                <a:solidFill>
                  <a:schemeClr val="bg1"/>
                </a:solidFill>
                <a:cs typeface="Arial" panose="020B0604020202020204" pitchFamily="34" charset="0"/>
              </a:rPr>
              <a:t>பயிற்சி</a:t>
            </a:r>
            <a: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 – </a:t>
            </a:r>
            <a:r>
              <a:rPr lang="en-AU" sz="4400" noProof="0" dirty="0" err="1">
                <a:solidFill>
                  <a:schemeClr val="bg1"/>
                </a:solidFill>
                <a:cs typeface="Arial" panose="020B0604020202020204" pitchFamily="34" charset="0"/>
              </a:rPr>
              <a:t>கடவுச்சொற்கள்</a:t>
            </a:r>
            <a: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AU" sz="4400" noProof="0" dirty="0" err="1">
                <a:solidFill>
                  <a:schemeClr val="bg1"/>
                </a:solidFill>
                <a:cs typeface="Arial" panose="020B0604020202020204" pitchFamily="34" charset="0"/>
              </a:rPr>
              <a:t>மற்றும்</a:t>
            </a:r>
            <a: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  </a:t>
            </a:r>
            <a:r>
              <a:rPr lang="ta-IN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ta-IN" sz="4400" noProof="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‘2 </a:t>
            </a:r>
            <a:r>
              <a:rPr lang="en-AU" sz="4400" noProof="0" dirty="0" err="1">
                <a:solidFill>
                  <a:schemeClr val="bg1"/>
                </a:solidFill>
                <a:cs typeface="Arial" panose="020B0604020202020204" pitchFamily="34" charset="0"/>
              </a:rPr>
              <a:t>நிலை</a:t>
            </a:r>
            <a: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AU" sz="4400" noProof="0" dirty="0" err="1">
                <a:solidFill>
                  <a:schemeClr val="bg1"/>
                </a:solidFill>
                <a:cs typeface="Arial" panose="020B0604020202020204" pitchFamily="34" charset="0"/>
              </a:rPr>
              <a:t>உறுதிப்பாடு</a:t>
            </a:r>
            <a: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’ (2 Factor Authentication)</a:t>
            </a:r>
            <a:b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AU" sz="4400" noProof="0" dirty="0" err="1">
                <a:cs typeface="Arial" panose="020B0604020202020204" pitchFamily="34" charset="0"/>
              </a:rPr>
              <a:t>சமூக</a:t>
            </a:r>
            <a:r>
              <a:rPr lang="en-AU" sz="4400" noProof="0" dirty="0">
                <a:cs typeface="Arial" panose="020B0604020202020204" pitchFamily="34" charset="0"/>
              </a:rPr>
              <a:t> </a:t>
            </a:r>
            <a:r>
              <a:rPr lang="en-AU" sz="4400" noProof="0" dirty="0" err="1">
                <a:cs typeface="Arial" panose="020B0604020202020204" pitchFamily="34" charset="0"/>
              </a:rPr>
              <a:t>வெற்றியாளர்</a:t>
            </a:r>
            <a:r>
              <a:rPr lang="en-AU" sz="4400" noProof="0" dirty="0">
                <a:cs typeface="Arial" panose="020B0604020202020204" pitchFamily="34" charset="0"/>
              </a:rPr>
              <a:t> </a:t>
            </a:r>
            <a:r>
              <a:rPr lang="en-AU" sz="4400" noProof="0" dirty="0" err="1">
                <a:cs typeface="Arial" panose="020B0604020202020204" pitchFamily="34" charset="0"/>
              </a:rPr>
              <a:t>திட்டம்</a:t>
            </a:r>
            <a:endParaRPr lang="en-AU" sz="4400" noProof="0" dirty="0">
              <a:cs typeface="Arial" panose="020B0604020202020204" pitchFamily="34" charset="0"/>
            </a:endParaRP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xmlns="" id="{C0E9410B-5ACC-66C1-6630-1BE6902C3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95303" y="5499100"/>
            <a:ext cx="4987145" cy="555625"/>
          </a:xfrm>
        </p:spPr>
        <p:txBody>
          <a:bodyPr/>
          <a:lstStyle/>
          <a:p>
            <a:pPr eaLnBrk="1" hangingPunct="1"/>
            <a:r>
              <a:rPr lang="en-AU" i="1" noProof="0" dirty="0">
                <a:latin typeface="+mj-lt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xmlns="" id="{3AF11155-EE0D-59CE-D684-31243613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5408893" cy="241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xmlns="" id="{0BBB8E80-B9DD-B42C-FBBE-C0ED0D60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xmlns="" id="{AED33FA3-139A-890C-2B90-383038A3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259E50-662F-E83D-00A6-6C23AE48F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 fontScale="90000"/>
          </a:bodyPr>
          <a:lstStyle/>
          <a:p>
            <a:r>
              <a:rPr lang="en-US" dirty="0" err="1"/>
              <a:t>கடவுச்சொற்களை</a:t>
            </a:r>
            <a:r>
              <a:rPr lang="en-US" dirty="0"/>
              <a:t> </a:t>
            </a:r>
            <a:r>
              <a:rPr lang="en-US" dirty="0" err="1"/>
              <a:t>நினைவில்</a:t>
            </a:r>
            <a:r>
              <a:rPr lang="en-US" dirty="0"/>
              <a:t> </a:t>
            </a:r>
            <a:r>
              <a:rPr lang="en-US" dirty="0" err="1"/>
              <a:t>கொள்வதற்கான</a:t>
            </a:r>
            <a:r>
              <a:rPr lang="en-US" dirty="0"/>
              <a:t> </a:t>
            </a:r>
            <a:r>
              <a:rPr lang="en-US" dirty="0" err="1"/>
              <a:t>யோசனைக்</a:t>
            </a:r>
            <a:r>
              <a:rPr lang="en-US" dirty="0"/>
              <a:t> </a:t>
            </a:r>
            <a:r>
              <a:rPr lang="en-US" dirty="0" err="1"/>
              <a:t>குறிப்புகள்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AD784D-AE0C-C956-A5D1-BCAD89859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 wrap="square" anchor="t">
            <a:normAutofit fontScale="92500" lnSpcReduction="20000"/>
          </a:bodyPr>
          <a:lstStyle/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i="0" dirty="0" err="1">
                <a:solidFill>
                  <a:schemeClr val="tx1"/>
                </a:solidFill>
                <a:effectLst/>
              </a:rPr>
              <a:t>ஒரு</a:t>
            </a:r>
            <a:r>
              <a:rPr lang="en-US" i="0" dirty="0">
                <a:solidFill>
                  <a:schemeClr val="tx1"/>
                </a:solidFill>
                <a:effectLst/>
              </a:rPr>
              <a:t> </a:t>
            </a:r>
            <a:r>
              <a:rPr lang="en-US" i="0" dirty="0" err="1">
                <a:solidFill>
                  <a:schemeClr val="tx1"/>
                </a:solidFill>
                <a:effectLst/>
              </a:rPr>
              <a:t>செய்தி</a:t>
            </a:r>
            <a:r>
              <a:rPr lang="en-US" i="0" dirty="0">
                <a:solidFill>
                  <a:schemeClr val="tx1"/>
                </a:solidFill>
                <a:effectLst/>
              </a:rPr>
              <a:t> </a:t>
            </a:r>
            <a:r>
              <a:rPr lang="en-US" i="0" dirty="0" err="1">
                <a:solidFill>
                  <a:schemeClr val="tx1"/>
                </a:solidFill>
                <a:effectLst/>
              </a:rPr>
              <a:t>அல்லது</a:t>
            </a:r>
            <a:r>
              <a:rPr lang="en-US" i="0" dirty="0">
                <a:solidFill>
                  <a:schemeClr val="tx1"/>
                </a:solidFill>
                <a:effectLst/>
              </a:rPr>
              <a:t> </a:t>
            </a:r>
            <a:r>
              <a:rPr lang="en-US" i="0" dirty="0" err="1">
                <a:solidFill>
                  <a:schemeClr val="tx1"/>
                </a:solidFill>
                <a:effectLst/>
              </a:rPr>
              <a:t>சொற்றொடரை</a:t>
            </a:r>
            <a:r>
              <a:rPr lang="en-US" i="0" dirty="0">
                <a:solidFill>
                  <a:schemeClr val="tx1"/>
                </a:solidFill>
                <a:effectLst/>
              </a:rPr>
              <a:t> </a:t>
            </a:r>
            <a:r>
              <a:rPr lang="en-US" i="0" dirty="0" err="1">
                <a:solidFill>
                  <a:schemeClr val="tx1"/>
                </a:solidFill>
                <a:effectLst/>
              </a:rPr>
              <a:t>உருவாக்குங்கள்</a:t>
            </a:r>
            <a:r>
              <a:rPr lang="en-US" i="0" dirty="0">
                <a:solidFill>
                  <a:schemeClr val="tx1"/>
                </a:solidFill>
                <a:effectLst/>
              </a:rPr>
              <a:t>. </a:t>
            </a:r>
          </a:p>
          <a:p>
            <a:pPr marL="261938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i="0" dirty="0" err="1">
                <a:solidFill>
                  <a:schemeClr val="tx1"/>
                </a:solidFill>
                <a:effectLst/>
              </a:rPr>
              <a:t>உதாரணத்திற்கு</a:t>
            </a:r>
            <a:r>
              <a:rPr lang="en-US" i="0" dirty="0">
                <a:solidFill>
                  <a:schemeClr val="tx1"/>
                </a:solidFill>
                <a:effectLst/>
              </a:rPr>
              <a:t>, </a:t>
            </a:r>
            <a:r>
              <a:rPr lang="en-US" i="0" dirty="0" err="1">
                <a:solidFill>
                  <a:schemeClr val="tx1"/>
                </a:solidFill>
                <a:effectLst/>
              </a:rPr>
              <a:t>உங்களுடைய</a:t>
            </a:r>
            <a:r>
              <a:rPr lang="en-US" i="0" dirty="0">
                <a:solidFill>
                  <a:schemeClr val="tx1"/>
                </a:solidFill>
                <a:effectLst/>
              </a:rPr>
              <a:t> </a:t>
            </a:r>
            <a:r>
              <a:rPr lang="en-US" i="0" dirty="0" err="1">
                <a:solidFill>
                  <a:schemeClr val="tx1"/>
                </a:solidFill>
                <a:effectLst/>
              </a:rPr>
              <a:t>உள்ளூர்ப்-பகுதியிலுள்ள</a:t>
            </a:r>
            <a:r>
              <a:rPr lang="en-US" i="0" dirty="0">
                <a:solidFill>
                  <a:schemeClr val="tx1"/>
                </a:solidFill>
                <a:effectLst/>
              </a:rPr>
              <a:t> </a:t>
            </a:r>
            <a:r>
              <a:rPr lang="en-US" i="0" dirty="0" err="1">
                <a:solidFill>
                  <a:schemeClr val="tx1"/>
                </a:solidFill>
                <a:effectLst/>
              </a:rPr>
              <a:t>சமூக</a:t>
            </a:r>
            <a:r>
              <a:rPr lang="en-US" i="0" dirty="0">
                <a:solidFill>
                  <a:schemeClr val="tx1"/>
                </a:solidFill>
                <a:effectLst/>
              </a:rPr>
              <a:t> </a:t>
            </a:r>
            <a:r>
              <a:rPr lang="en-US" i="0" dirty="0" err="1">
                <a:solidFill>
                  <a:schemeClr val="tx1"/>
                </a:solidFill>
                <a:effectLst/>
              </a:rPr>
              <a:t>மையதிற்கு</a:t>
            </a:r>
            <a:r>
              <a:rPr lang="en-US" i="0" dirty="0">
                <a:solidFill>
                  <a:schemeClr val="tx1"/>
                </a:solidFill>
                <a:effectLst/>
              </a:rPr>
              <a:t> </a:t>
            </a:r>
            <a:r>
              <a:rPr lang="en-US" i="0" dirty="0" err="1">
                <a:solidFill>
                  <a:schemeClr val="tx1"/>
                </a:solidFill>
                <a:effectLst/>
              </a:rPr>
              <a:t>நீங்கள்</a:t>
            </a:r>
            <a:r>
              <a:rPr lang="en-US" i="0" dirty="0">
                <a:solidFill>
                  <a:schemeClr val="tx1"/>
                </a:solidFill>
                <a:effectLst/>
              </a:rPr>
              <a:t> </a:t>
            </a:r>
            <a:r>
              <a:rPr lang="en-US" i="0" dirty="0" err="1">
                <a:solidFill>
                  <a:schemeClr val="tx1"/>
                </a:solidFill>
                <a:effectLst/>
              </a:rPr>
              <a:t>செல்கிறீர்கள்</a:t>
            </a:r>
            <a:r>
              <a:rPr lang="en-US" i="0" dirty="0">
                <a:solidFill>
                  <a:schemeClr val="tx1"/>
                </a:solidFill>
                <a:effectLst/>
              </a:rPr>
              <a:t> </a:t>
            </a:r>
            <a:r>
              <a:rPr lang="en-US" i="0" dirty="0" err="1">
                <a:solidFill>
                  <a:schemeClr val="tx1"/>
                </a:solidFill>
                <a:effectLst/>
              </a:rPr>
              <a:t>என்றால்</a:t>
            </a:r>
            <a:r>
              <a:rPr lang="en-US" i="0" dirty="0">
                <a:solidFill>
                  <a:schemeClr val="tx1"/>
                </a:solidFill>
                <a:effectLst/>
              </a:rPr>
              <a:t>, </a:t>
            </a:r>
            <a:r>
              <a:rPr lang="en-US" sz="2000" i="0" dirty="0">
                <a:solidFill>
                  <a:schemeClr val="tx1"/>
                </a:solidFill>
                <a:effectLst/>
              </a:rPr>
              <a:t>“</a:t>
            </a:r>
            <a:r>
              <a:rPr lang="en-US" sz="2000" i="0" u="sng" dirty="0" err="1">
                <a:solidFill>
                  <a:schemeClr val="tx1"/>
                </a:solidFill>
                <a:effectLst/>
              </a:rPr>
              <a:t>Thecommunitycentrehasfreewifi</a:t>
            </a:r>
            <a:r>
              <a:rPr lang="en-US" sz="2000" i="0" dirty="0">
                <a:solidFill>
                  <a:schemeClr val="tx1"/>
                </a:solidFill>
                <a:effectLst/>
              </a:rPr>
              <a:t>” </a:t>
            </a:r>
            <a:r>
              <a:rPr lang="en-US" i="0" dirty="0" err="1">
                <a:solidFill>
                  <a:schemeClr val="tx1"/>
                </a:solidFill>
                <a:effectLst/>
              </a:rPr>
              <a:t>எனும்</a:t>
            </a:r>
            <a:r>
              <a:rPr lang="en-US" i="0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இந்த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சொற்றொடரை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நீங்கள்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உருவாக்கலாம்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ta-IN" dirty="0">
              <a:solidFill>
                <a:schemeClr val="tx1"/>
              </a:solidFill>
            </a:endParaRPr>
          </a:p>
          <a:p>
            <a:pPr marL="261938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i="0" dirty="0" err="1">
                <a:solidFill>
                  <a:schemeClr val="tx1"/>
                </a:solidFill>
                <a:effectLst/>
              </a:rPr>
              <a:t>வலுவான</a:t>
            </a:r>
            <a:r>
              <a:rPr lang="en-US" i="0" dirty="0">
                <a:solidFill>
                  <a:schemeClr val="tx1"/>
                </a:solidFill>
                <a:effectLst/>
              </a:rPr>
              <a:t> </a:t>
            </a:r>
            <a:r>
              <a:rPr lang="en-US" i="0" dirty="0" err="1">
                <a:solidFill>
                  <a:schemeClr val="tx1"/>
                </a:solidFill>
                <a:effectLst/>
              </a:rPr>
              <a:t>கடவுச்சொல்</a:t>
            </a:r>
            <a:r>
              <a:rPr lang="en-US" i="0" dirty="0">
                <a:solidFill>
                  <a:schemeClr val="tx1"/>
                </a:solidFill>
                <a:effectLst/>
              </a:rPr>
              <a:t> </a:t>
            </a:r>
            <a:r>
              <a:rPr lang="en-US" i="0" dirty="0" err="1">
                <a:solidFill>
                  <a:schemeClr val="tx1"/>
                </a:solidFill>
                <a:effectLst/>
              </a:rPr>
              <a:t>ஒன்றிற்கான</a:t>
            </a:r>
            <a:r>
              <a:rPr lang="en-US" i="0" dirty="0">
                <a:solidFill>
                  <a:schemeClr val="tx1"/>
                </a:solidFill>
                <a:effectLst/>
              </a:rPr>
              <a:t> </a:t>
            </a:r>
            <a:r>
              <a:rPr lang="en-US" i="0" dirty="0" err="1">
                <a:solidFill>
                  <a:schemeClr val="tx1"/>
                </a:solidFill>
                <a:effectLst/>
              </a:rPr>
              <a:t>உதாரணம்</a:t>
            </a:r>
            <a:r>
              <a:rPr lang="en-US" i="0" dirty="0">
                <a:solidFill>
                  <a:schemeClr val="tx1"/>
                </a:solidFill>
                <a:effectLst/>
              </a:rPr>
              <a:t>: "</a:t>
            </a:r>
            <a:r>
              <a:rPr lang="en-US" i="0" u="sng" dirty="0">
                <a:solidFill>
                  <a:schemeClr val="tx1"/>
                </a:solidFill>
                <a:effectLst/>
              </a:rPr>
              <a:t>C0mmun1tyC#ntr3h@sfreeWiFi</a:t>
            </a:r>
            <a:r>
              <a:rPr lang="en-US" i="0" dirty="0">
                <a:solidFill>
                  <a:schemeClr val="tx1"/>
                </a:solidFill>
                <a:effectLst/>
              </a:rPr>
              <a:t>”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Person holding credit card using laptop">
            <a:extLst>
              <a:ext uri="{FF2B5EF4-FFF2-40B4-BE49-F238E27FC236}">
                <a16:creationId xmlns:a16="http://schemas.microsoft.com/office/drawing/2014/main" xmlns="" id="{AEA9AA87-796D-B59F-F415-F779A13065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6734628" y="1825625"/>
            <a:ext cx="4619171" cy="3502731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B49518-4AB0-B127-1CCF-0C743334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E7664B-D2A0-3C28-3452-579A5FCE60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0612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AEAB8-ADEA-195F-A3DE-997420089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 fontScale="90000"/>
          </a:bodyPr>
          <a:lstStyle/>
          <a:p>
            <a:r>
              <a:rPr lang="en-AU" dirty="0"/>
              <a:t> ‘</a:t>
            </a:r>
            <a:r>
              <a:rPr lang="en-AU" dirty="0" err="1"/>
              <a:t>இரு-நிலை</a:t>
            </a:r>
            <a:r>
              <a:rPr lang="en-AU" dirty="0"/>
              <a:t> </a:t>
            </a:r>
            <a:r>
              <a:rPr lang="en-AU" dirty="0" err="1"/>
              <a:t>அடையாள</a:t>
            </a:r>
            <a:r>
              <a:rPr lang="en-AU" dirty="0"/>
              <a:t> </a:t>
            </a:r>
            <a:r>
              <a:rPr lang="en-AU" dirty="0" err="1"/>
              <a:t>உறுதிப்பாடு</a:t>
            </a:r>
            <a:r>
              <a:rPr lang="en-AU" dirty="0"/>
              <a:t>’ </a:t>
            </a:r>
            <a:r>
              <a:rPr lang="ta-IN" dirty="0"/>
              <a:t/>
            </a:r>
            <a:br>
              <a:rPr lang="ta-IN" dirty="0"/>
            </a:br>
            <a:r>
              <a:rPr lang="en-AU" dirty="0"/>
              <a:t>(Two-Factor Authentication (2FA))</a:t>
            </a:r>
          </a:p>
        </p:txBody>
      </p:sp>
      <p:pic>
        <p:nvPicPr>
          <p:cNvPr id="8" name="Content Placeholder 7" descr="A closeup of a key and a keyhole">
            <a:extLst>
              <a:ext uri="{FF2B5EF4-FFF2-40B4-BE49-F238E27FC236}">
                <a16:creationId xmlns:a16="http://schemas.microsoft.com/office/drawing/2014/main" xmlns="" id="{B26A9616-652E-D6D6-AE56-41040386EA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825625"/>
            <a:ext cx="5181600" cy="3929223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99398C-E87B-2628-8055-94EC799F6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7886" y="2423886"/>
            <a:ext cx="4865914" cy="3330962"/>
          </a:xfrm>
        </p:spPr>
        <p:txBody>
          <a:bodyPr wrap="square" anchor="t">
            <a:normAutofit fontScale="850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2FA </a:t>
            </a:r>
            <a:r>
              <a:rPr lang="en-US" dirty="0" err="1">
                <a:solidFill>
                  <a:schemeClr val="tx1"/>
                </a:solidFill>
              </a:rPr>
              <a:t>எனப்படும்</a:t>
            </a:r>
            <a:r>
              <a:rPr lang="en-US" dirty="0">
                <a:solidFill>
                  <a:schemeClr val="tx1"/>
                </a:solidFill>
              </a:rPr>
              <a:t> ‘</a:t>
            </a:r>
            <a:r>
              <a:rPr lang="en-US" dirty="0" err="1">
                <a:solidFill>
                  <a:schemeClr val="tx1"/>
                </a:solidFill>
              </a:rPr>
              <a:t>இரு-நிலை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உறுதிப்பாடு</a:t>
            </a:r>
            <a:r>
              <a:rPr lang="en-US" dirty="0">
                <a:solidFill>
                  <a:schemeClr val="tx1"/>
                </a:solidFill>
              </a:rPr>
              <a:t>’ </a:t>
            </a:r>
            <a:r>
              <a:rPr lang="en-US" dirty="0" err="1">
                <a:solidFill>
                  <a:schemeClr val="tx1"/>
                </a:solidFill>
              </a:rPr>
              <a:t>கூடுதல்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பாதுகாப்புப்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படுகை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ஒன்றை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உங்களுடைய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கணக்குகளுக்குக்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கொடுக்கிறது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ta-IN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உங்களுடைய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கடவுச்சொல்லை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நீங்கள்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உள்ளிட்ட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பிறகு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உங்களுடைய</a:t>
            </a:r>
            <a:r>
              <a:rPr lang="en-US" dirty="0">
                <a:solidFill>
                  <a:schemeClr val="tx1"/>
                </a:solidFill>
              </a:rPr>
              <a:t> ‘</a:t>
            </a:r>
            <a:r>
              <a:rPr lang="en-US" dirty="0" err="1">
                <a:solidFill>
                  <a:schemeClr val="tx1"/>
                </a:solidFill>
              </a:rPr>
              <a:t>ஃபோன்</a:t>
            </a:r>
            <a:r>
              <a:rPr lang="en-US" dirty="0">
                <a:solidFill>
                  <a:schemeClr val="tx1"/>
                </a:solidFill>
              </a:rPr>
              <a:t>’-</a:t>
            </a:r>
            <a:r>
              <a:rPr lang="en-US" dirty="0" err="1">
                <a:solidFill>
                  <a:schemeClr val="tx1"/>
                </a:solidFill>
              </a:rPr>
              <a:t>இற்கு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அனுப்பப்படும்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குறியீடு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ஒன்றைப்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போன்ற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இரண்டாவது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படி-நிலை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ஒன்று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இதற்குத்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தேவை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E1F133-CD9A-40B8-16FA-0090B689A9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692ECA-A272-DF15-B4CB-17FE642327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9A4D1A7-7217-47BF-969F-900A37AB9311}" type="slidenum">
              <a:rPr lang="en-AU" altLang="en-US" smtClean="0"/>
              <a:pPr>
                <a:spcAft>
                  <a:spcPts val="600"/>
                </a:spcAft>
                <a:defRPr/>
              </a:pPr>
              <a:t>11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75043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495D09-8115-918A-4A49-C9BF31820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 fontScale="90000"/>
          </a:bodyPr>
          <a:lstStyle/>
          <a:p>
            <a:r>
              <a:rPr lang="en-AU" dirty="0"/>
              <a:t>‘</a:t>
            </a:r>
            <a:r>
              <a:rPr lang="en-AU" dirty="0" err="1"/>
              <a:t>இரு-நிலை</a:t>
            </a:r>
            <a:r>
              <a:rPr lang="en-AU" dirty="0"/>
              <a:t> </a:t>
            </a:r>
            <a:r>
              <a:rPr lang="en-AU" dirty="0" err="1"/>
              <a:t>அடையாள</a:t>
            </a:r>
            <a:r>
              <a:rPr lang="en-AU" dirty="0"/>
              <a:t> </a:t>
            </a:r>
            <a:r>
              <a:rPr lang="en-AU" dirty="0" err="1"/>
              <a:t>உறுதிப்பாடு</a:t>
            </a:r>
            <a:r>
              <a:rPr lang="en-AU" dirty="0"/>
              <a:t>’ (</a:t>
            </a:r>
            <a:r>
              <a:rPr lang="en-US" dirty="0"/>
              <a:t>2FA</a:t>
            </a:r>
            <a:r>
              <a:rPr lang="en-AU" dirty="0"/>
              <a:t>) </a:t>
            </a:r>
            <a:r>
              <a:rPr lang="en-AU" dirty="0" err="1"/>
              <a:t>ஒன்றை</a:t>
            </a:r>
            <a:r>
              <a:rPr lang="en-AU" dirty="0"/>
              <a:t> </a:t>
            </a:r>
            <a:r>
              <a:rPr lang="en-AU" dirty="0" err="1"/>
              <a:t>ஏற்படுத்திக்கொள்ளல்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F8E8285-F0AE-C77D-5817-CC27FE9A2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81943"/>
            <a:ext cx="5181600" cy="3272905"/>
          </a:xfrm>
        </p:spPr>
        <p:txBody>
          <a:bodyPr wrap="square" anchor="t">
            <a:normAutofit fontScale="92500" lnSpcReduction="20000"/>
          </a:bodyPr>
          <a:lstStyle/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tx1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கணக்கின்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‘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செட்டிங்க்ஸ்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’-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இற்குச்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செல்லுங்கள்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.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tx1"/>
                </a:solidFill>
                <a:effectLst/>
              </a:rPr>
              <a:t>பாதுகாப்பு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அல்லது</a:t>
            </a:r>
            <a:r>
              <a:rPr lang="en-US" b="0" i="0" dirty="0">
                <a:solidFill>
                  <a:schemeClr val="tx1"/>
                </a:solidFill>
                <a:effectLst/>
              </a:rPr>
              <a:t> ‘2-நிலை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உறுதிப்பாடு</a:t>
            </a:r>
            <a:r>
              <a:rPr lang="en-US" b="0" i="0" dirty="0">
                <a:solidFill>
                  <a:schemeClr val="tx1"/>
                </a:solidFill>
                <a:effectLst/>
              </a:rPr>
              <a:t>’ (2FA)-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இற்கான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தெரிவு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இருக்கிறதா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என்று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பாருங்கள்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. 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tx1"/>
                </a:solidFill>
                <a:effectLst/>
              </a:rPr>
              <a:t>அதை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ஏற்படுத்திக்கொள்ள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கொடுக்கப்பட்டுள்ள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அறிவுறுத்தல்களைப்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பின்பற்றுங்கள்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. </a:t>
            </a:r>
          </a:p>
        </p:txBody>
      </p:sp>
      <p:pic>
        <p:nvPicPr>
          <p:cNvPr id="8" name="Content Placeholder 7" descr="Padlock on computer motherboard">
            <a:extLst>
              <a:ext uri="{FF2B5EF4-FFF2-40B4-BE49-F238E27FC236}">
                <a16:creationId xmlns:a16="http://schemas.microsoft.com/office/drawing/2014/main" xmlns="" id="{362256F5-6CF0-AFD3-E9C4-7179C530EE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6172200" y="1825625"/>
            <a:ext cx="5181600" cy="3929223"/>
          </a:xfr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2D9FBF-B068-E7DE-9B30-8BA1D3D320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FA8F11-9BFD-9D67-102C-3F23769FD8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9A4D1A7-7217-47BF-969F-900A37AB9311}" type="slidenum">
              <a:rPr lang="en-AU" altLang="en-US" smtClean="0"/>
              <a:pPr>
                <a:spcAft>
                  <a:spcPts val="600"/>
                </a:spcAft>
                <a:defRPr/>
              </a:pPr>
              <a:t>12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07972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7E6EEB-62B2-A240-072C-D07AA6F7F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en-US" dirty="0" err="1"/>
              <a:t>உபயோகமான</a:t>
            </a:r>
            <a:r>
              <a:rPr lang="en-US" dirty="0"/>
              <a:t> </a:t>
            </a:r>
            <a:r>
              <a:rPr lang="en-US" dirty="0" err="1"/>
              <a:t>வளங்கள்</a:t>
            </a:r>
            <a:endParaRPr lang="en-AU" dirty="0"/>
          </a:p>
        </p:txBody>
      </p:sp>
      <p:pic>
        <p:nvPicPr>
          <p:cNvPr id="11" name="Content Placeholder 10" descr="Person typing on laptop">
            <a:extLst>
              <a:ext uri="{FF2B5EF4-FFF2-40B4-BE49-F238E27FC236}">
                <a16:creationId xmlns:a16="http://schemas.microsoft.com/office/drawing/2014/main" xmlns="" id="{6778103A-B53B-2E3C-B819-24BF240F2E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32911"/>
            <a:ext cx="5181600" cy="2914650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535165-5E56-9963-C6EB-199EBBBDB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 wrap="square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வலுவான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மற்றும்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பாதுகாப்பான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கடவுச்சொற்கள்</a:t>
            </a:r>
            <a:r>
              <a:rPr lang="en-US" dirty="0">
                <a:solidFill>
                  <a:schemeClr val="tx1"/>
                </a:solidFill>
              </a:rPr>
              <a:t> / </a:t>
            </a:r>
            <a:r>
              <a:rPr lang="en-US" dirty="0" err="1">
                <a:solidFill>
                  <a:schemeClr val="tx1"/>
                </a:solidFill>
              </a:rPr>
              <a:t>கடவுச்-சொற்றொடர்களை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வைத்திருப்பதைப்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பற்றிய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மேலதிகத்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தகவல்களுக்கு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கையேட்டினைப்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பாருங்கள்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அல்லது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பின்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வரும்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வலைப்பக்கங்களுக்குச்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செல்லுங்கள்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r>
              <a:rPr lang="en-AU" dirty="0">
                <a:hlinkClick r:id="rId4"/>
              </a:rPr>
              <a:t>https://goodthingsaustralia.org/wp-content/uploads/2024/05/smithfamily_strong_passwords.pdf</a:t>
            </a:r>
            <a:endParaRPr lang="en-AU" dirty="0"/>
          </a:p>
          <a:p>
            <a:r>
              <a:rPr lang="en-AU" dirty="0">
                <a:hlinkClick r:id="rId5"/>
              </a:rPr>
              <a:t>https://www.cyber.gov.au/protect-yourself/securing-your-accounts/passphrases</a:t>
            </a:r>
            <a:r>
              <a:rPr lang="en-AU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0FD265-5065-62ED-5E9A-80852940E3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 anchor="ctr"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WA Digital Inclusion Project | </a:t>
            </a:r>
            <a:r>
              <a:rPr lang="en-AU" altLang="en-US" dirty="0"/>
              <a:t>Community Champions Program | Partner Training .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896F41-53D2-9AFC-F655-4F9A37388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11E3F05-CEF4-4D87-B638-1AE1855C9A6B}" type="slidenum">
              <a:rPr lang="en-AU" altLang="en-US" smtClean="0"/>
              <a:pPr>
                <a:spcAft>
                  <a:spcPts val="600"/>
                </a:spcAft>
                <a:defRPr/>
              </a:pPr>
              <a:t>13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81935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F4C081D-103A-F60A-3D83-8712A4CD5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18D836-2A09-2A87-252E-174AF9C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en-AU" dirty="0" err="1"/>
              <a:t>இந்த</a:t>
            </a:r>
            <a:r>
              <a:rPr lang="en-AU" dirty="0"/>
              <a:t> </a:t>
            </a:r>
            <a:r>
              <a:rPr lang="en-AU" dirty="0" err="1"/>
              <a:t>அமர்வைப்</a:t>
            </a:r>
            <a:r>
              <a:rPr lang="en-AU" dirty="0"/>
              <a:t> </a:t>
            </a:r>
            <a:r>
              <a:rPr lang="en-AU" dirty="0" err="1"/>
              <a:t>பற்றிய</a:t>
            </a:r>
            <a:r>
              <a:rPr lang="en-AU" dirty="0"/>
              <a:t> </a:t>
            </a:r>
            <a:r>
              <a:rPr lang="en-AU" dirty="0" err="1"/>
              <a:t>மீள்பார்வை</a:t>
            </a:r>
            <a:endParaRPr lang="en-AU" dirty="0"/>
          </a:p>
        </p:txBody>
      </p:sp>
      <p:pic>
        <p:nvPicPr>
          <p:cNvPr id="6" name="Picture 5" descr="A padlock on a circuit board&#10;&#10;AI-generated content may be incorrect.">
            <a:extLst>
              <a:ext uri="{FF2B5EF4-FFF2-40B4-BE49-F238E27FC236}">
                <a16:creationId xmlns:a16="http://schemas.microsoft.com/office/drawing/2014/main" xmlns="" id="{74EDC8BE-13EE-7327-86C9-FB10024E9E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340" b="11830"/>
          <a:stretch/>
        </p:blipFill>
        <p:spPr>
          <a:xfrm>
            <a:off x="838200" y="1825625"/>
            <a:ext cx="5181600" cy="392922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DCCAF3-980F-B532-8E97-9CDA613AD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3370" y="1825625"/>
            <a:ext cx="4880429" cy="3929223"/>
          </a:xfrm>
        </p:spPr>
        <p:txBody>
          <a:bodyPr wrap="square" anchor="t">
            <a:normAutofit fontScale="85000" lnSpcReduction="20000"/>
          </a:bodyPr>
          <a:lstStyle/>
          <a:p>
            <a:pPr marL="0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b="0" i="0" dirty="0" err="1">
                <a:solidFill>
                  <a:schemeClr val="tx1"/>
                </a:solidFill>
                <a:effectLst/>
              </a:rPr>
              <a:t>இந்த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அமர்வில்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உள்ளடக்கப்பட்ட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விடயங்கள்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: </a:t>
            </a:r>
          </a:p>
          <a:p>
            <a:r>
              <a:rPr lang="en-US" dirty="0" err="1">
                <a:solidFill>
                  <a:schemeClr val="tx1"/>
                </a:solidFill>
              </a:rPr>
              <a:t>வலுவான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கடவுச்சொற்கள்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மற்றும்</a:t>
            </a:r>
            <a:r>
              <a:rPr lang="en-US" dirty="0">
                <a:solidFill>
                  <a:schemeClr val="tx1"/>
                </a:solidFill>
              </a:rPr>
              <a:t>  ‘2-நிலை </a:t>
            </a:r>
            <a:r>
              <a:rPr lang="en-US" dirty="0" err="1">
                <a:solidFill>
                  <a:schemeClr val="tx1"/>
                </a:solidFill>
              </a:rPr>
              <a:t>உறுதிப்பாடு</a:t>
            </a:r>
            <a:r>
              <a:rPr lang="en-US" dirty="0">
                <a:solidFill>
                  <a:schemeClr val="tx1"/>
                </a:solidFill>
              </a:rPr>
              <a:t>’ (2FA) </a:t>
            </a:r>
            <a:r>
              <a:rPr lang="en-US" dirty="0" err="1">
                <a:solidFill>
                  <a:schemeClr val="tx1"/>
                </a:solidFill>
              </a:rPr>
              <a:t>ஆகியன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உங்களுடைய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கணக்குகளைப்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பாதுகாப்பாக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வைத்திருக்க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உதவுகின்றன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r>
              <a:rPr lang="en-US" dirty="0" err="1">
                <a:solidFill>
                  <a:schemeClr val="tx1"/>
                </a:solidFill>
              </a:rPr>
              <a:t>வெவ்வேறு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கணக்குகளுக்கு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வெவ்வேறு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கடவுச்சொற்களைப்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பாவிக்கவேண்டும்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என்பதை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நினைவில்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கொள்ளுங்கள்</a:t>
            </a:r>
            <a:r>
              <a:rPr lang="en-US" dirty="0">
                <a:solidFill>
                  <a:schemeClr val="tx1"/>
                </a:solidFill>
              </a:rPr>
              <a:t>.  </a:t>
            </a:r>
          </a:p>
          <a:p>
            <a:r>
              <a:rPr lang="en-US" dirty="0">
                <a:solidFill>
                  <a:schemeClr val="tx1"/>
                </a:solidFill>
              </a:rPr>
              <a:t>‘2-நிலை </a:t>
            </a:r>
            <a:r>
              <a:rPr lang="en-US" dirty="0" err="1">
                <a:solidFill>
                  <a:schemeClr val="tx1"/>
                </a:solidFill>
              </a:rPr>
              <a:t>உறுதிப்பாடு</a:t>
            </a:r>
            <a:r>
              <a:rPr lang="en-US" dirty="0">
                <a:solidFill>
                  <a:schemeClr val="tx1"/>
                </a:solidFill>
              </a:rPr>
              <a:t>’ (2FA)-</a:t>
            </a:r>
            <a:r>
              <a:rPr lang="en-US" dirty="0" err="1">
                <a:solidFill>
                  <a:schemeClr val="tx1"/>
                </a:solidFill>
              </a:rPr>
              <a:t>ஐ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ஏற்படுத்திக்கொள்வதற்கான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வசதி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கிடைக்கும்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பொழுது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அதைச்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செயல்படுத்துங்கள்</a:t>
            </a:r>
            <a:r>
              <a:rPr lang="en-US" dirty="0">
                <a:solidFill>
                  <a:schemeClr val="tx1"/>
                </a:solidFill>
              </a:rPr>
              <a:t>.. </a:t>
            </a:r>
          </a:p>
          <a:p>
            <a:pPr marL="0" indent="0">
              <a:buNone/>
            </a:pPr>
            <a:r>
              <a:rPr lang="en-AU" dirty="0" err="1">
                <a:solidFill>
                  <a:schemeClr val="tx1"/>
                </a:solidFill>
              </a:rPr>
              <a:t>கேள்விகள்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ஏதும்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உள்ளனவா</a:t>
            </a:r>
            <a:r>
              <a:rPr lang="en-AU" dirty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6D6F3D-5A76-3DA2-C97C-B2810426E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WA Digital Inclusion Project | Community Champions Program | Partner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0727FEE-E798-48C4-4CE9-1922B35219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wrap="square" anchor="ctr"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base" latinLnBrk="0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alt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96526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3A26861-403F-F9D9-D0D6-E406616DB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092682-713F-6A30-10E9-F86BC5EB8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நன்றி</a:t>
            </a:r>
            <a:r>
              <a:rPr lang="en-AU" dirty="0"/>
              <a:t>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54ECFD-EE93-F432-2D04-AA1416813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அடுத்த</a:t>
            </a:r>
            <a:r>
              <a:rPr lang="en-AU" dirty="0"/>
              <a:t> </a:t>
            </a:r>
            <a:r>
              <a:rPr lang="en-AU" dirty="0" err="1"/>
              <a:t>அமர்விற்கான</a:t>
            </a:r>
            <a:r>
              <a:rPr lang="en-AU" dirty="0"/>
              <a:t> </a:t>
            </a:r>
            <a:r>
              <a:rPr lang="en-AU" dirty="0" err="1"/>
              <a:t>நேரம்</a:t>
            </a:r>
            <a:r>
              <a:rPr lang="en-AU" dirty="0"/>
              <a:t>: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D1C68CD-6077-DD68-EB19-B40EAD6295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 | Partner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CEC76BD-D6FE-B800-D940-B608044FD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979563-BAC4-43CF-AF63-937BB8B82500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050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5B109C-6277-7E09-3E28-85A9D2705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xmlns="" id="{CF877B9E-0EA7-63B9-64B7-A614C5305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6875" y="4156436"/>
            <a:ext cx="8389938" cy="1361354"/>
          </a:xfrm>
        </p:spPr>
        <p:txBody>
          <a:bodyPr/>
          <a:lstStyle/>
          <a:p>
            <a:pPr algn="ctr" eaLnBrk="1" hangingPunct="1"/>
            <a:r>
              <a:rPr lang="en-AU" sz="4400" noProof="0" dirty="0" err="1">
                <a:solidFill>
                  <a:schemeClr val="bg1"/>
                </a:solidFill>
                <a:cs typeface="Arial" panose="020B0604020202020204" pitchFamily="34" charset="0"/>
              </a:rPr>
              <a:t>நன்றி</a:t>
            </a:r>
            <a: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AU" sz="4400" noProof="0" dirty="0" err="1">
                <a:cs typeface="Arial" panose="020B0604020202020204" pitchFamily="34" charset="0"/>
              </a:rPr>
              <a:t>சமூக</a:t>
            </a:r>
            <a:r>
              <a:rPr lang="en-AU" sz="4400" noProof="0" dirty="0">
                <a:cs typeface="Arial" panose="020B0604020202020204" pitchFamily="34" charset="0"/>
              </a:rPr>
              <a:t> </a:t>
            </a:r>
            <a:r>
              <a:rPr lang="en-AU" sz="4400" noProof="0" dirty="0" err="1">
                <a:cs typeface="Arial" panose="020B0604020202020204" pitchFamily="34" charset="0"/>
              </a:rPr>
              <a:t>வெற்றியாளர்</a:t>
            </a:r>
            <a:r>
              <a:rPr lang="en-AU" sz="4400" noProof="0" dirty="0">
                <a:cs typeface="Arial" panose="020B0604020202020204" pitchFamily="34" charset="0"/>
              </a:rPr>
              <a:t> </a:t>
            </a:r>
            <a:r>
              <a:rPr lang="en-AU" sz="4400" noProof="0" dirty="0" err="1">
                <a:cs typeface="Arial" panose="020B0604020202020204" pitchFamily="34" charset="0"/>
              </a:rPr>
              <a:t>திட்டம்</a:t>
            </a:r>
            <a:endParaRPr lang="en-AU" sz="4400" noProof="0" dirty="0">
              <a:cs typeface="Arial" panose="020B0604020202020204" pitchFamily="34" charset="0"/>
            </a:endParaRP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xmlns="" id="{A56012CB-35F5-17BC-1EC1-46FC86274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51790" y="5935662"/>
            <a:ext cx="5634037" cy="555625"/>
          </a:xfrm>
        </p:spPr>
        <p:txBody>
          <a:bodyPr/>
          <a:lstStyle/>
          <a:p>
            <a:pPr algn="ctr" eaLnBrk="1" hangingPunct="1"/>
            <a:r>
              <a:rPr lang="en-AU" i="1" noProof="0" dirty="0" err="1">
                <a:latin typeface="+mj-lt"/>
                <a:cs typeface="Arial" panose="020B0604020202020204" pitchFamily="34" charset="0"/>
              </a:rPr>
              <a:t>எழுத்துரையைச்</a:t>
            </a:r>
            <a:r>
              <a:rPr lang="en-AU" i="1" noProof="0" dirty="0">
                <a:latin typeface="+mj-lt"/>
                <a:cs typeface="Arial" panose="020B0604020202020204" pitchFamily="34" charset="0"/>
              </a:rPr>
              <a:t> </a:t>
            </a:r>
            <a:r>
              <a:rPr lang="en-AU" i="1" noProof="0" dirty="0" err="1">
                <a:latin typeface="+mj-lt"/>
                <a:cs typeface="Arial" panose="020B0604020202020204" pitchFamily="34" charset="0"/>
              </a:rPr>
              <a:t>சேர்க்க</a:t>
            </a:r>
            <a:r>
              <a:rPr lang="en-AU" i="1" noProof="0" dirty="0">
                <a:latin typeface="+mj-lt"/>
                <a:cs typeface="Arial" panose="020B0604020202020204" pitchFamily="34" charset="0"/>
              </a:rPr>
              <a:t>, </a:t>
            </a:r>
            <a:r>
              <a:rPr lang="en-AU" i="1" noProof="0" dirty="0" err="1">
                <a:latin typeface="+mj-lt"/>
                <a:cs typeface="Arial" panose="020B0604020202020204" pitchFamily="34" charset="0"/>
              </a:rPr>
              <a:t>சொடுக்குங்கள்</a:t>
            </a:r>
            <a:endParaRPr lang="en-AU" i="1" noProof="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xmlns="" id="{696379E2-69A0-B4D2-20DB-C89701E7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6729412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xmlns="" id="{1DA40B31-722B-9851-C453-9A6D4DBAE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xmlns="" id="{0CDD0F34-A38D-ADA8-7CA6-7DCABB355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84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1698F98-B834-442E-3AA2-9D84E5A95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79FD52-9F56-DD2A-4C50-8940DC81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404" y="0"/>
            <a:ext cx="10389781" cy="1325563"/>
          </a:xfrm>
        </p:spPr>
        <p:txBody>
          <a:bodyPr/>
          <a:lstStyle/>
          <a:p>
            <a:r>
              <a:rPr lang="en-AU" sz="2800" dirty="0" err="1"/>
              <a:t>பயிற்றுநருக்கான</a:t>
            </a:r>
            <a:r>
              <a:rPr lang="en-AU" sz="2800" dirty="0"/>
              <a:t> </a:t>
            </a:r>
            <a:r>
              <a:rPr lang="en-AU" sz="2800" dirty="0" err="1"/>
              <a:t>குறிப்புகள்</a:t>
            </a:r>
            <a:r>
              <a:rPr lang="en-AU" sz="2800" dirty="0"/>
              <a:t>: </a:t>
            </a:r>
            <a:r>
              <a:rPr lang="en-AU" sz="2800" dirty="0" err="1"/>
              <a:t>கடவுச்சொற்கள்</a:t>
            </a:r>
            <a:r>
              <a:rPr lang="en-AU" sz="2800" dirty="0"/>
              <a:t> </a:t>
            </a:r>
            <a:r>
              <a:rPr lang="en-AU" sz="2800" dirty="0" err="1"/>
              <a:t>மற்றும்</a:t>
            </a:r>
            <a:r>
              <a:rPr lang="en-AU" sz="2800" dirty="0"/>
              <a:t> ‘2-நிலை </a:t>
            </a:r>
            <a:r>
              <a:rPr lang="en-AU" sz="2800" dirty="0" err="1"/>
              <a:t>உறுதிப்பாடு</a:t>
            </a:r>
            <a:r>
              <a:rPr lang="en-AU" sz="2800" dirty="0"/>
              <a:t>’ (2FA)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B40F89-8E18-25F0-B06C-91DF5753F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10" y="1077658"/>
            <a:ext cx="11091530" cy="4802738"/>
          </a:xfrm>
        </p:spPr>
        <p:txBody>
          <a:bodyPr/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dirty="0" err="1">
                <a:solidFill>
                  <a:srgbClr val="242424"/>
                </a:solidFill>
                <a:effectLst/>
              </a:rPr>
              <a:t>பங்குபற்றுநர்களுக்காக</a:t>
            </a:r>
            <a:r>
              <a:rPr lang="en-US" sz="16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</a:rPr>
              <a:t>இந்தக்</a:t>
            </a:r>
            <a:r>
              <a:rPr lang="en-US" sz="16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</a:rPr>
              <a:t>கையேடுகளை</a:t>
            </a:r>
            <a:r>
              <a:rPr lang="en-US" sz="16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</a:rPr>
              <a:t>அச்சிட்டுக்கொள்ளுங்கள்</a:t>
            </a:r>
            <a:r>
              <a:rPr lang="en-US" sz="1600" b="0" i="0" dirty="0">
                <a:solidFill>
                  <a:srgbClr val="242424"/>
                </a:solidFill>
                <a:effectLst/>
              </a:rPr>
              <a:t>: 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</a:p>
          <a:p>
            <a:pPr lvl="1"/>
            <a:r>
              <a:rPr lang="en-US" sz="1600" b="0" i="0" dirty="0" err="1">
                <a:solidFill>
                  <a:srgbClr val="1962B2"/>
                </a:solidFill>
                <a:effectLst/>
                <a:latin typeface="+mj-lt"/>
              </a:rPr>
              <a:t>கடவுச்சொற்கள்</a:t>
            </a:r>
            <a:endParaRPr lang="en-US" sz="1600" b="0" i="0" dirty="0">
              <a:solidFill>
                <a:srgbClr val="1962B2"/>
              </a:solidFill>
              <a:effectLst/>
              <a:latin typeface="+mj-lt"/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1600" dirty="0" err="1">
                <a:solidFill>
                  <a:srgbClr val="242424"/>
                </a:solidFill>
              </a:rPr>
              <a:t>இந்தப்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பாடத்தை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அளிக்கும்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பொழுது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உங்களுடைய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பயன்பாட்டிற்காக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இந்த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ஒளித்-தகடுகளின்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பிரதி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ஒன்றை</a:t>
            </a:r>
            <a:r>
              <a:rPr lang="en-US" sz="1600" dirty="0">
                <a:solidFill>
                  <a:srgbClr val="242424"/>
                </a:solidFill>
              </a:rPr>
              <a:t>, </a:t>
            </a:r>
            <a:r>
              <a:rPr lang="en-US" sz="1600" dirty="0" err="1">
                <a:solidFill>
                  <a:srgbClr val="242424"/>
                </a:solidFill>
              </a:rPr>
              <a:t>குறிப்புகள்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உள்ள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பகுதியுடன்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அச்சிட்டு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வைத்துக்கொள்ளுங்கள்</a:t>
            </a:r>
            <a:r>
              <a:rPr lang="en-US" sz="1600" dirty="0">
                <a:solidFill>
                  <a:srgbClr val="242424"/>
                </a:solidFill>
              </a:rPr>
              <a:t>. </a:t>
            </a:r>
            <a:endParaRPr lang="ta-IN" sz="1600" dirty="0">
              <a:solidFill>
                <a:srgbClr val="242424"/>
              </a:solidFill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1600" dirty="0" err="1">
                <a:solidFill>
                  <a:srgbClr val="242424"/>
                </a:solidFill>
              </a:rPr>
              <a:t>வாசியுங்கள்</a:t>
            </a:r>
            <a:r>
              <a:rPr lang="en-US" sz="1600" dirty="0">
                <a:solidFill>
                  <a:srgbClr val="242424"/>
                </a:solidFill>
              </a:rPr>
              <a:t>:</a:t>
            </a:r>
            <a:endParaRPr lang="en-US" sz="1600" b="0" i="0" dirty="0">
              <a:solidFill>
                <a:srgbClr val="242424"/>
              </a:solidFill>
              <a:effectLst/>
            </a:endParaRP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en-US" sz="1600" b="0" i="0" dirty="0" err="1">
                <a:solidFill>
                  <a:schemeClr val="tx1"/>
                </a:solidFill>
                <a:effectLst/>
              </a:rPr>
              <a:t>இந்த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ஒளித்-தகடுகளை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வாசித்து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அவற்றில்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அடங்கியுள்ள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விடயங்கள்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உங்களுக்குப்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பரிச்சியமானவை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என்பதை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உறுதிப்படுத்திக்கொள்ளுங்கள்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, </a:t>
            </a: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en-US" sz="1600" dirty="0" err="1">
                <a:solidFill>
                  <a:schemeClr val="tx1"/>
                </a:solidFill>
              </a:rPr>
              <a:t>பங்குபற்றுநர்களுக்கான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கையேட்டினை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வாசியுங்கள்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1600" dirty="0" err="1">
                <a:solidFill>
                  <a:schemeClr val="tx1"/>
                </a:solidFill>
              </a:rPr>
              <a:t>உங்களுக்குக்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கேள்விகள்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ஏதும்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இருப்பின்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அமர்விற்கு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முன்பாக</a:t>
            </a:r>
            <a:r>
              <a:rPr lang="en-US" sz="1600" dirty="0">
                <a:solidFill>
                  <a:schemeClr val="tx1"/>
                </a:solidFill>
              </a:rPr>
              <a:t> ‘</a:t>
            </a:r>
            <a:r>
              <a:rPr lang="en-US" sz="1600" dirty="0" err="1">
                <a:solidFill>
                  <a:schemeClr val="tx1"/>
                </a:solidFill>
              </a:rPr>
              <a:t>எலியட்</a:t>
            </a:r>
            <a:r>
              <a:rPr lang="en-US" sz="1600" dirty="0">
                <a:solidFill>
                  <a:schemeClr val="tx1"/>
                </a:solidFill>
              </a:rPr>
              <a:t>’ </a:t>
            </a:r>
            <a:r>
              <a:rPr lang="en-US" sz="1600" dirty="0" err="1">
                <a:solidFill>
                  <a:schemeClr val="tx1"/>
                </a:solidFill>
              </a:rPr>
              <a:t>அவர்களுடன்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தொடர்புகொள்ளுங்கள்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0" i="0" dirty="0">
                <a:solidFill>
                  <a:srgbClr val="0E67B2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Elliot@wacoss</a:t>
            </a:r>
            <a:r>
              <a:rPr lang="en-US" sz="1600" b="0" i="0" dirty="0">
                <a:solidFill>
                  <a:srgbClr val="0070C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sz="16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org.au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1600" i="0" dirty="0" err="1">
                <a:solidFill>
                  <a:schemeClr val="tx1"/>
                </a:solidFill>
                <a:effectLst/>
              </a:rPr>
              <a:t>காட்சிப்படுத்துவதற்கு</a:t>
            </a:r>
            <a:r>
              <a:rPr lang="en-US" sz="1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tx1"/>
                </a:solidFill>
                <a:effectLst/>
              </a:rPr>
              <a:t>முன்பாக</a:t>
            </a:r>
            <a:r>
              <a:rPr lang="en-US" sz="1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tx1"/>
                </a:solidFill>
                <a:effectLst/>
              </a:rPr>
              <a:t>இந்த</a:t>
            </a:r>
            <a:r>
              <a:rPr lang="en-US" sz="1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tx1"/>
                </a:solidFill>
                <a:effectLst/>
              </a:rPr>
              <a:t>ஒளித்-தகட்டினை</a:t>
            </a:r>
            <a:r>
              <a:rPr lang="en-US" sz="1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tx1"/>
                </a:solidFill>
                <a:effectLst/>
              </a:rPr>
              <a:t>அகற்றுங்கள்</a:t>
            </a:r>
            <a:r>
              <a:rPr lang="en-US" sz="1600" i="0" dirty="0">
                <a:solidFill>
                  <a:schemeClr val="tx1"/>
                </a:solidFill>
                <a:effectLst/>
              </a:rPr>
              <a:t>/</a:t>
            </a:r>
            <a:r>
              <a:rPr lang="en-US" sz="1600" i="0" dirty="0" err="1">
                <a:solidFill>
                  <a:schemeClr val="tx1"/>
                </a:solidFill>
                <a:effectLst/>
              </a:rPr>
              <a:t>மறைத்துவையுங்கள்</a:t>
            </a:r>
            <a:r>
              <a:rPr lang="en-US" sz="1600" i="0" dirty="0">
                <a:solidFill>
                  <a:schemeClr val="tx1"/>
                </a:solidFill>
                <a:effectLst/>
              </a:rPr>
              <a:t>.  </a:t>
            </a:r>
            <a:r>
              <a:rPr lang="en-US" sz="1600" i="0" dirty="0" err="1">
                <a:solidFill>
                  <a:schemeClr val="tx1"/>
                </a:solidFill>
                <a:effectLst/>
              </a:rPr>
              <a:t>கடைசி</a:t>
            </a:r>
            <a:r>
              <a:rPr lang="en-US" sz="1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tx1"/>
                </a:solidFill>
                <a:effectLst/>
              </a:rPr>
              <a:t>ஒளித்தகட்டில்</a:t>
            </a:r>
            <a:r>
              <a:rPr lang="en-US" sz="1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tx1"/>
                </a:solidFill>
                <a:effectLst/>
              </a:rPr>
              <a:t>அடுத்த</a:t>
            </a:r>
            <a:r>
              <a:rPr lang="en-US" sz="1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tx1"/>
                </a:solidFill>
                <a:effectLst/>
              </a:rPr>
              <a:t>அமர்விற்கான</a:t>
            </a:r>
            <a:r>
              <a:rPr lang="en-US" sz="1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tx1"/>
                </a:solidFill>
                <a:effectLst/>
              </a:rPr>
              <a:t>நேரம்</a:t>
            </a:r>
            <a:r>
              <a:rPr lang="en-US" sz="1600" i="0" dirty="0">
                <a:solidFill>
                  <a:schemeClr val="tx1"/>
                </a:solidFill>
                <a:effectLst/>
              </a:rPr>
              <a:t>/</a:t>
            </a:r>
            <a:r>
              <a:rPr lang="en-US" sz="1600" i="0" dirty="0" err="1">
                <a:solidFill>
                  <a:schemeClr val="tx1"/>
                </a:solidFill>
                <a:effectLst/>
              </a:rPr>
              <a:t>திகதியைப்</a:t>
            </a:r>
            <a:r>
              <a:rPr lang="en-US" sz="16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i="0" dirty="0" err="1">
                <a:solidFill>
                  <a:schemeClr val="tx1"/>
                </a:solidFill>
                <a:effectLst/>
              </a:rPr>
              <a:t>புதுப்பியுங்கள்</a:t>
            </a:r>
            <a:r>
              <a:rPr lang="en-US" sz="1600" i="0" dirty="0">
                <a:solidFill>
                  <a:schemeClr val="tx1"/>
                </a:solidFill>
                <a:effectLst/>
              </a:rPr>
              <a:t> </a:t>
            </a:r>
            <a:endParaRPr lang="ta-IN" sz="1600" i="0" dirty="0">
              <a:solidFill>
                <a:schemeClr val="tx1"/>
              </a:solidFill>
              <a:effectLst/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1600" dirty="0" err="1">
                <a:solidFill>
                  <a:srgbClr val="242424"/>
                </a:solidFill>
              </a:rPr>
              <a:t>உங்களுடைய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சமூகத்தினர்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கணினி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அல்லது</a:t>
            </a:r>
            <a:r>
              <a:rPr lang="en-US" sz="1600" dirty="0">
                <a:solidFill>
                  <a:srgbClr val="242424"/>
                </a:solidFill>
              </a:rPr>
              <a:t> ‘</a:t>
            </a:r>
            <a:r>
              <a:rPr lang="en-US" sz="1600" dirty="0" err="1">
                <a:solidFill>
                  <a:srgbClr val="242424"/>
                </a:solidFill>
              </a:rPr>
              <a:t>ஃபோன்’களைப்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பாவிக்கும்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படங்கள்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ஏதும்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உங்களிடம்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இருந்தால்</a:t>
            </a:r>
            <a:r>
              <a:rPr lang="en-US" sz="1600" dirty="0">
                <a:solidFill>
                  <a:srgbClr val="242424"/>
                </a:solidFill>
              </a:rPr>
              <a:t>  </a:t>
            </a:r>
            <a:r>
              <a:rPr lang="en-US" sz="1600" dirty="0" err="1">
                <a:solidFill>
                  <a:srgbClr val="242424"/>
                </a:solidFill>
              </a:rPr>
              <a:t>இந்தப்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படங்களில்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எதற்கும்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பதிலாக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அவற்றை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நீங்கள்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பாவிக்கலாம்</a:t>
            </a:r>
            <a:r>
              <a:rPr lang="en-US" sz="1600" dirty="0">
                <a:solidFill>
                  <a:srgbClr val="242424"/>
                </a:solidFill>
              </a:rPr>
              <a:t>. </a:t>
            </a:r>
            <a:endParaRPr lang="en-US" sz="1600" b="0" i="0" dirty="0">
              <a:solidFill>
                <a:srgbClr val="242424"/>
              </a:solidFill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4087CA-FE4F-AAD4-8DDA-B843D9477A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 | Partner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1A99F18-E1EB-FA97-3B19-CCFCFD54C1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92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41" name="Rectangle 26640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xmlns="" id="{6D4D2F7F-AD9E-BF07-977B-1D817A813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8737384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AU" sz="4200" noProof="0" dirty="0" err="1">
                <a:solidFill>
                  <a:schemeClr val="tx1"/>
                </a:solidFill>
              </a:rPr>
              <a:t>இந்த</a:t>
            </a:r>
            <a:r>
              <a:rPr lang="en-AU" sz="4200" dirty="0">
                <a:solidFill>
                  <a:schemeClr val="tx1"/>
                </a:solidFill>
              </a:rPr>
              <a:t> </a:t>
            </a:r>
            <a:r>
              <a:rPr lang="en-AU" sz="4200" dirty="0" err="1">
                <a:solidFill>
                  <a:schemeClr val="tx1"/>
                </a:solidFill>
              </a:rPr>
              <a:t>நாட்டு</a:t>
            </a:r>
            <a:r>
              <a:rPr lang="en-AU" sz="4200" dirty="0">
                <a:solidFill>
                  <a:schemeClr val="tx1"/>
                </a:solidFill>
              </a:rPr>
              <a:t> </a:t>
            </a:r>
            <a:r>
              <a:rPr lang="en-AU" sz="4200" dirty="0" err="1">
                <a:solidFill>
                  <a:schemeClr val="tx1"/>
                </a:solidFill>
              </a:rPr>
              <a:t>பூமிக்காக</a:t>
            </a:r>
            <a:r>
              <a:rPr lang="en-AU" sz="4200" dirty="0">
                <a:solidFill>
                  <a:schemeClr val="tx1"/>
                </a:solidFill>
              </a:rPr>
              <a:t> </a:t>
            </a:r>
            <a:r>
              <a:rPr lang="en-AU" sz="4200" dirty="0" err="1">
                <a:solidFill>
                  <a:schemeClr val="tx1"/>
                </a:solidFill>
              </a:rPr>
              <a:t>பூர்வ</a:t>
            </a:r>
            <a:r>
              <a:rPr lang="en-AU" sz="4200" dirty="0">
                <a:solidFill>
                  <a:schemeClr val="tx1"/>
                </a:solidFill>
              </a:rPr>
              <a:t> </a:t>
            </a:r>
            <a:r>
              <a:rPr lang="en-AU" sz="4200" dirty="0" err="1">
                <a:solidFill>
                  <a:schemeClr val="tx1"/>
                </a:solidFill>
              </a:rPr>
              <a:t>பழங்குடியினருக்கு</a:t>
            </a:r>
            <a:r>
              <a:rPr lang="en-AU" sz="4200" dirty="0">
                <a:solidFill>
                  <a:schemeClr val="tx1"/>
                </a:solidFill>
              </a:rPr>
              <a:t> </a:t>
            </a:r>
            <a:r>
              <a:rPr lang="en-AU" sz="4200" dirty="0" err="1">
                <a:solidFill>
                  <a:schemeClr val="tx1"/>
                </a:solidFill>
              </a:rPr>
              <a:t>நன்றி</a:t>
            </a:r>
            <a:r>
              <a:rPr lang="en-AU" sz="4200" dirty="0">
                <a:solidFill>
                  <a:schemeClr val="tx1"/>
                </a:solidFill>
              </a:rPr>
              <a:t> </a:t>
            </a:r>
            <a:r>
              <a:rPr lang="en-AU" sz="4200" dirty="0" err="1">
                <a:solidFill>
                  <a:schemeClr val="tx1"/>
                </a:solidFill>
              </a:rPr>
              <a:t>நவிலல்</a:t>
            </a:r>
            <a:endParaRPr lang="en-AU" sz="4200" noProof="0" dirty="0">
              <a:solidFill>
                <a:schemeClr val="tx1"/>
              </a:solidFill>
            </a:endParaRPr>
          </a:p>
        </p:txBody>
      </p:sp>
      <p:sp>
        <p:nvSpPr>
          <p:cNvPr id="26643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E549533C-595A-240B-ACA9-4C86A4B9A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" y="2910066"/>
            <a:ext cx="11406777" cy="29756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62500" lnSpcReduction="2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 err="1">
                <a:solidFill>
                  <a:schemeClr val="tx1"/>
                </a:solidFill>
                <a:latin typeface="+mn-lt"/>
              </a:rPr>
              <a:t>ஆபோரிஜினிப்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பூர்வகுடி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மக்களது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நிலத்தில்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நாம்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வாழ்கிறோம்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என்பதை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நாமறிவோம்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இந்த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நிலங்களைச்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சேர்ந்த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ஆ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பொரிஜினி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மக்களுக்கு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நாங்கள்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மதிப்பு-மரியாதை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செலுத்துகிறோம்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ஆபொரிஜினிப்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பூர்வகுடி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மக்கள்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பல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ஆண்டுகளாக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இந்த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நிலத்தில்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பல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ஆண்டுகளாக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வாழ்ந்துவருகின்றனர்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 </a:t>
            </a:r>
            <a:endParaRPr lang="en-US" noProof="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 err="1">
                <a:solidFill>
                  <a:schemeClr val="tx1"/>
                </a:solidFill>
                <a:latin typeface="+mn-lt"/>
              </a:rPr>
              <a:t>ஆபொரிஜினிப்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பூர்வகுடிகள்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அனைத்தொர்ரையும்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அவர்களது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மூத்தொர்களையும்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நாங்கள்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மதித்து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அவர்களுக்கு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மரியாதை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செலுத்துகிறோம்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 err="1">
                <a:solidFill>
                  <a:schemeClr val="tx1"/>
                </a:solidFill>
                <a:latin typeface="+mn-lt"/>
              </a:rPr>
              <a:t>அவர்களது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கதைகளிலிருந்து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நம்மால்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கற்றுக்கொள்ள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இயலுமானது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ஏராளமாகும்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 err="1">
                <a:solidFill>
                  <a:schemeClr val="tx1"/>
                </a:solidFill>
                <a:latin typeface="+mn-lt"/>
              </a:rPr>
              <a:t>இந்த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பூமி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எப்போதுமே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ஆபொரிஜினிப்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பூர்வகுடியினருடையதாகவே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இருந்துவந்திருக்கிறது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இனியும்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அவ்வாறே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நீடிக்கும்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126FF27-C188-5A80-FFE6-57C859FE2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7DEF6D-8BEE-A107-837E-D55E9A8D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wrap="square" anchor="b">
            <a:normAutofit fontScale="90000"/>
          </a:bodyPr>
          <a:lstStyle/>
          <a:p>
            <a:r>
              <a:rPr lang="en-AU" sz="6000" noProof="0" dirty="0" err="1">
                <a:solidFill>
                  <a:srgbClr val="1962B2"/>
                </a:solidFill>
                <a:cs typeface="Arial" panose="020B0604020202020204" pitchFamily="34" charset="0"/>
              </a:rPr>
              <a:t>கடவுச்சொற்கள்</a:t>
            </a:r>
            <a:r>
              <a:rPr lang="en-AU" sz="6000" noProof="0" dirty="0">
                <a:solidFill>
                  <a:srgbClr val="1962B2"/>
                </a:solidFill>
                <a:cs typeface="Arial" panose="020B0604020202020204" pitchFamily="34" charset="0"/>
              </a:rPr>
              <a:t> </a:t>
            </a:r>
            <a:r>
              <a:rPr lang="en-AU" sz="6000" noProof="0" dirty="0" err="1">
                <a:solidFill>
                  <a:srgbClr val="1962B2"/>
                </a:solidFill>
                <a:cs typeface="Arial" panose="020B0604020202020204" pitchFamily="34" charset="0"/>
              </a:rPr>
              <a:t>மற்றும்</a:t>
            </a:r>
            <a:r>
              <a:rPr lang="en-AU" sz="6000" noProof="0" dirty="0">
                <a:solidFill>
                  <a:srgbClr val="1962B2"/>
                </a:solidFill>
                <a:cs typeface="Arial" panose="020B0604020202020204" pitchFamily="34" charset="0"/>
              </a:rPr>
              <a:t>  </a:t>
            </a:r>
            <a:r>
              <a:rPr lang="ta-IN" sz="6000" noProof="0" dirty="0">
                <a:solidFill>
                  <a:srgbClr val="1962B2"/>
                </a:solidFill>
                <a:cs typeface="Arial" panose="020B0604020202020204" pitchFamily="34" charset="0"/>
              </a:rPr>
              <a:t/>
            </a:r>
            <a:br>
              <a:rPr lang="ta-IN" sz="6000" noProof="0" dirty="0">
                <a:solidFill>
                  <a:srgbClr val="1962B2"/>
                </a:solidFill>
                <a:cs typeface="Arial" panose="020B0604020202020204" pitchFamily="34" charset="0"/>
              </a:rPr>
            </a:br>
            <a:r>
              <a:rPr lang="en-AU" sz="6000" noProof="0" dirty="0">
                <a:solidFill>
                  <a:srgbClr val="1962B2"/>
                </a:solidFill>
                <a:cs typeface="Arial" panose="020B0604020202020204" pitchFamily="34" charset="0"/>
              </a:rPr>
              <a:t>‘2 </a:t>
            </a:r>
            <a:r>
              <a:rPr lang="en-AU" sz="6000" noProof="0" dirty="0" err="1">
                <a:solidFill>
                  <a:srgbClr val="1962B2"/>
                </a:solidFill>
                <a:cs typeface="Arial" panose="020B0604020202020204" pitchFamily="34" charset="0"/>
              </a:rPr>
              <a:t>நிலை</a:t>
            </a:r>
            <a:r>
              <a:rPr lang="en-AU" sz="6000" noProof="0" dirty="0">
                <a:solidFill>
                  <a:srgbClr val="1962B2"/>
                </a:solidFill>
                <a:cs typeface="Arial" panose="020B0604020202020204" pitchFamily="34" charset="0"/>
              </a:rPr>
              <a:t> </a:t>
            </a:r>
            <a:r>
              <a:rPr lang="en-AU" sz="6000" noProof="0" dirty="0" err="1">
                <a:solidFill>
                  <a:srgbClr val="1962B2"/>
                </a:solidFill>
                <a:cs typeface="Arial" panose="020B0604020202020204" pitchFamily="34" charset="0"/>
              </a:rPr>
              <a:t>உறுதிப்பாடு</a:t>
            </a:r>
            <a:r>
              <a:rPr lang="en-AU" sz="6000" noProof="0" dirty="0">
                <a:solidFill>
                  <a:srgbClr val="1962B2"/>
                </a:solidFill>
                <a:cs typeface="Arial" panose="020B0604020202020204" pitchFamily="34" charset="0"/>
              </a:rPr>
              <a:t>’ </a:t>
            </a:r>
            <a:r>
              <a:rPr lang="en-AU" sz="6000" noProof="0" dirty="0" smtClean="0">
                <a:solidFill>
                  <a:srgbClr val="1962B2"/>
                </a:solidFill>
                <a:cs typeface="Arial" panose="020B0604020202020204" pitchFamily="34" charset="0"/>
              </a:rPr>
              <a:t/>
            </a:r>
            <a:br>
              <a:rPr lang="en-AU" sz="6000" noProof="0" dirty="0" smtClean="0">
                <a:solidFill>
                  <a:srgbClr val="1962B2"/>
                </a:solidFill>
                <a:cs typeface="Arial" panose="020B0604020202020204" pitchFamily="34" charset="0"/>
              </a:rPr>
            </a:br>
            <a:r>
              <a:rPr lang="en-AU" sz="6000" noProof="0" dirty="0" smtClean="0">
                <a:solidFill>
                  <a:srgbClr val="1962B2"/>
                </a:solidFill>
                <a:cs typeface="Arial" panose="020B0604020202020204" pitchFamily="34" charset="0"/>
              </a:rPr>
              <a:t>(</a:t>
            </a:r>
            <a:r>
              <a:rPr lang="en-AU" sz="6000" noProof="0" dirty="0">
                <a:solidFill>
                  <a:srgbClr val="1962B2"/>
                </a:solidFill>
                <a:cs typeface="Arial" panose="020B0604020202020204" pitchFamily="34" charset="0"/>
              </a:rPr>
              <a:t>2 Factor Authentication)</a:t>
            </a:r>
            <a:endParaRPr lang="en-AU" dirty="0">
              <a:solidFill>
                <a:srgbClr val="1962B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045733-1DAA-1BF2-2666-4995A8858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wrap="square" anchor="t">
            <a:normAutofit/>
          </a:bodyPr>
          <a:lstStyle/>
          <a:p>
            <a:r>
              <a:rPr lang="en-AU" dirty="0"/>
              <a:t>WA Digital Inclusion Project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xmlns="" id="{6218E6A7-CFB5-F9D6-66D0-D370D818EA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 | Partner Training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xmlns="" id="{85C51CDC-34A8-9402-5207-112EBB3A9A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CD732CF-05B5-44F6-8B3F-52A906295270}" type="slidenum"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39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9C3E7D5-F717-07A5-CCD9-B4DBA34AA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06043-1EED-8864-34C4-3D353D9B7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en-AU" dirty="0" err="1"/>
              <a:t>இந்த</a:t>
            </a:r>
            <a:r>
              <a:rPr lang="en-AU" dirty="0"/>
              <a:t> </a:t>
            </a:r>
            <a:r>
              <a:rPr lang="en-AU" dirty="0" err="1"/>
              <a:t>அமர்வின்</a:t>
            </a:r>
            <a:r>
              <a:rPr lang="en-AU" dirty="0"/>
              <a:t> </a:t>
            </a:r>
            <a:r>
              <a:rPr lang="en-AU" dirty="0" err="1"/>
              <a:t>மேலோட்டம்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D9D0B-A310-9226-706F-15F0B3B1E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 wrap="square" anchor="t">
            <a:normAutofit fontScale="92500" lnSpcReduction="10000"/>
          </a:bodyPr>
          <a:lstStyle/>
          <a:p>
            <a:pPr marL="0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b="0" i="0" dirty="0" err="1">
                <a:solidFill>
                  <a:schemeClr val="tx1"/>
                </a:solidFill>
                <a:effectLst/>
              </a:rPr>
              <a:t>இந்த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அமர்வு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பின்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வருவனவற்றை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உள்ளடக்கும்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: 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dirty="0" err="1">
                <a:solidFill>
                  <a:schemeClr val="tx1"/>
                </a:solidFill>
              </a:rPr>
              <a:t>கடவுசொற்கள்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என்பன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யாவை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b="0" i="0" dirty="0" err="1">
                <a:solidFill>
                  <a:schemeClr val="tx1"/>
                </a:solidFill>
                <a:effectLst/>
              </a:rPr>
              <a:t>வலுவான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கடவுச்சொல்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ஒன்றை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உருவாக்குவது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எப்படி</a:t>
            </a:r>
            <a:r>
              <a:rPr lang="en-US" b="0" i="0" dirty="0">
                <a:solidFill>
                  <a:schemeClr val="tx1"/>
                </a:solidFill>
                <a:effectLst/>
              </a:rPr>
              <a:t>.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dirty="0" err="1">
                <a:solidFill>
                  <a:schemeClr val="tx1"/>
                </a:solidFill>
              </a:rPr>
              <a:t>உங்களுடைய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கடவுச்சொல்லைப்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பாதுகாப்பாக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வைத்திருத்தல்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b="0" i="0" dirty="0">
                <a:solidFill>
                  <a:schemeClr val="tx1"/>
                </a:solidFill>
                <a:effectLst/>
              </a:rPr>
              <a:t>.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இரு-நிலை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உறுதிப்பாடு</a:t>
            </a:r>
            <a:r>
              <a:rPr lang="en-US" b="0" i="0" dirty="0">
                <a:solidFill>
                  <a:schemeClr val="tx1"/>
                </a:solidFill>
                <a:effectLst/>
              </a:rPr>
              <a:t> (Two Factor Authentication).</a:t>
            </a:r>
          </a:p>
          <a:p>
            <a:pPr marL="0" indent="0">
              <a:spcBef>
                <a:spcPts val="750"/>
              </a:spcBef>
              <a:spcAft>
                <a:spcPts val="750"/>
              </a:spcAft>
              <a:buNone/>
            </a:pPr>
            <a:endParaRPr lang="en-US" b="0" i="0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Picture 6" descr="A padlock on a circuit board&#10;&#10;AI-generated content may be incorrect.">
            <a:extLst>
              <a:ext uri="{FF2B5EF4-FFF2-40B4-BE49-F238E27FC236}">
                <a16:creationId xmlns:a16="http://schemas.microsoft.com/office/drawing/2014/main" xmlns="" id="{F1E42CD8-FA9F-AF2C-8A6B-0A09EA9433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340" b="11830"/>
          <a:stretch/>
        </p:blipFill>
        <p:spPr>
          <a:xfrm>
            <a:off x="6172200" y="1825625"/>
            <a:ext cx="5181600" cy="3929223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9DBC682-3850-AD3E-8708-FB8A0ED37A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WA Digital Inclusion Project | Community Champions Program | Partner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E471C1-E263-053E-882D-390513298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wrap="square" anchor="ctr"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base" latinLnBrk="0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alt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4549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44038B9-2659-A1F6-591B-BFEF73505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48214-E6BC-CAEB-991B-C1A99D86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416" y="354768"/>
            <a:ext cx="9228138" cy="1325563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AU" sz="5400" noProof="0" dirty="0" err="1"/>
              <a:t>அறிமுகங்கள்</a:t>
            </a:r>
            <a:endParaRPr lang="en-AU" sz="5400" noProof="0" dirty="0"/>
          </a:p>
        </p:txBody>
      </p:sp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xmlns="" id="{CAC27AD1-C76D-6341-3D81-9DA8C2B56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798388" y="1825625"/>
            <a:ext cx="3929223" cy="3929223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xmlns="" id="{DF75785C-6EDD-336B-EE12-5729891596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 | Partner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7BE527F-027A-CFCC-9627-091FAE3DCB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4C527D1-A219-4ED2-A5FE-8036C7832E50}" type="slidenum"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0CB4D7-1995-2096-1298-EBB03805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386" y="1825625"/>
            <a:ext cx="5120473" cy="1778559"/>
          </a:xfrm>
        </p:spPr>
        <p:txBody>
          <a:bodyPr/>
          <a:lstStyle/>
          <a:p>
            <a:r>
              <a:rPr lang="en-AU" dirty="0" err="1">
                <a:solidFill>
                  <a:schemeClr val="tx1"/>
                </a:solidFill>
              </a:rPr>
              <a:t>குழுவினருக்கு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உங்களை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 smtClean="0">
                <a:solidFill>
                  <a:schemeClr val="tx1"/>
                </a:solidFill>
              </a:rPr>
              <a:t>அறிமுகப்படுத்திக்கொள்ளுங்கள்</a:t>
            </a:r>
            <a:endParaRPr lang="en-AU" dirty="0">
              <a:solidFill>
                <a:schemeClr val="tx1"/>
              </a:solidFill>
            </a:endParaRPr>
          </a:p>
          <a:p>
            <a:r>
              <a:rPr lang="en-AU" dirty="0" err="1">
                <a:solidFill>
                  <a:schemeClr val="tx1"/>
                </a:solidFill>
              </a:rPr>
              <a:t>கடவுச்சொற்களைப்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பற்றி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உங்களுக்குள்ள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அனுபவங்களை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அமர்வில்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உள்ளவர்களுடன்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பகிர்ந்துகொள்ளுங்கள்</a:t>
            </a:r>
            <a:r>
              <a:rPr lang="en-AU" dirty="0">
                <a:solidFill>
                  <a:schemeClr val="tx1"/>
                </a:solidFill>
              </a:rPr>
              <a:t> – </a:t>
            </a:r>
            <a:r>
              <a:rPr lang="en-AU" dirty="0" err="1">
                <a:solidFill>
                  <a:schemeClr val="tx1"/>
                </a:solidFill>
              </a:rPr>
              <a:t>இதைப்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பற்றி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நீங்கள்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மேலும்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தெரிந்துகொண்ட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பிறகு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உங்களுடைய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கடவுச்சொற்களை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மாற்றினீர்களா</a:t>
            </a:r>
            <a:r>
              <a:rPr lang="en-AU" dirty="0">
                <a:solidFill>
                  <a:schemeClr val="tx1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754847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1D6AA9-9285-4186-ABE0-AD01ABF8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en-AU" dirty="0" err="1"/>
              <a:t>கடவுச்சொற்கள்</a:t>
            </a:r>
            <a:r>
              <a:rPr lang="en-AU" dirty="0"/>
              <a:t> </a:t>
            </a:r>
            <a:r>
              <a:rPr lang="en-AU" dirty="0" err="1"/>
              <a:t>என்பன</a:t>
            </a:r>
            <a:r>
              <a:rPr lang="en-AU" dirty="0"/>
              <a:t> </a:t>
            </a:r>
            <a:r>
              <a:rPr lang="en-AU" dirty="0" err="1"/>
              <a:t>யாவை</a:t>
            </a:r>
            <a:r>
              <a:rPr lang="en-AU" dirty="0"/>
              <a:t>?</a:t>
            </a:r>
          </a:p>
        </p:txBody>
      </p:sp>
      <p:pic>
        <p:nvPicPr>
          <p:cNvPr id="17" name="Picture 16" descr="Teenagers using laptop in library">
            <a:extLst>
              <a:ext uri="{FF2B5EF4-FFF2-40B4-BE49-F238E27FC236}">
                <a16:creationId xmlns:a16="http://schemas.microsoft.com/office/drawing/2014/main" xmlns="" id="{2C803D55-3218-3919-11D8-148397FECA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838200" y="1825625"/>
            <a:ext cx="5181600" cy="3929223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9570630-12BD-CE5C-DD75-09118882D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7343" y="2190069"/>
            <a:ext cx="5181600" cy="3200334"/>
          </a:xfrm>
        </p:spPr>
        <p:txBody>
          <a:bodyPr wrap="square" anchor="t">
            <a:normAutofit fontScale="85000" lnSpcReduction="20000"/>
          </a:bodyPr>
          <a:lstStyle/>
          <a:p>
            <a:pPr algn="l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‘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j-lt"/>
              </a:rPr>
              <a:t>கடவுச்சொல்</a:t>
            </a: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j-lt"/>
              </a:rPr>
              <a:t>என்பது</a:t>
            </a: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, 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j-lt"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j-lt"/>
              </a:rPr>
              <a:t>இணைய-வழிக்</a:t>
            </a: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j-lt"/>
              </a:rPr>
              <a:t>கணக்குகளைப்</a:t>
            </a: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j-lt"/>
              </a:rPr>
              <a:t>பாதுகாத்துக்கொள்ளப்</a:t>
            </a: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j-lt"/>
              </a:rPr>
              <a:t>பயன்படுத்தப்படும்</a:t>
            </a: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j-lt"/>
              </a:rPr>
              <a:t>ஒரு</a:t>
            </a:r>
            <a:r>
              <a:rPr lang="en-US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  <a:latin typeface="+mj-lt"/>
              </a:rPr>
              <a:t>இரகசிய</a:t>
            </a: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  <a:latin typeface="+mj-lt"/>
              </a:rPr>
              <a:t>வார்த்தை</a:t>
            </a: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  <a:latin typeface="+mj-lt"/>
              </a:rPr>
              <a:t>அல்லது</a:t>
            </a: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  <a:latin typeface="+mj-lt"/>
              </a:rPr>
              <a:t>சொற்றொடர்</a:t>
            </a: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i="0" dirty="0" err="1">
                <a:solidFill>
                  <a:srgbClr val="242424"/>
                </a:solidFill>
                <a:effectLst/>
                <a:latin typeface="+mj-lt"/>
              </a:rPr>
              <a:t>ஆகும்</a:t>
            </a:r>
            <a:r>
              <a:rPr lang="en-US" i="0" dirty="0">
                <a:solidFill>
                  <a:srgbClr val="242424"/>
                </a:solidFill>
                <a:effectLst/>
                <a:latin typeface="+mj-lt"/>
              </a:rPr>
              <a:t>. </a:t>
            </a:r>
            <a:endParaRPr lang="en-US" b="0" i="0" dirty="0">
              <a:solidFill>
                <a:srgbClr val="242424"/>
              </a:solidFill>
              <a:effectLst/>
              <a:latin typeface="+mj-lt"/>
            </a:endParaRPr>
          </a:p>
          <a:p>
            <a:pPr algn="l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242424"/>
                </a:solidFill>
                <a:effectLst/>
                <a:latin typeface="+mj-lt"/>
              </a:rPr>
              <a:t>உங்களைப்</a:t>
            </a: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  <a:latin typeface="+mj-lt"/>
              </a:rPr>
              <a:t>பற்றிய</a:t>
            </a: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  <a:latin typeface="+mj-lt"/>
              </a:rPr>
              <a:t>தகவல்களைப்</a:t>
            </a:r>
            <a:r>
              <a:rPr lang="en-US" b="1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b="1" dirty="0" err="1">
                <a:solidFill>
                  <a:srgbClr val="242424"/>
                </a:solidFill>
                <a:latin typeface="+mj-lt"/>
              </a:rPr>
              <a:t>பாதுகாப்பாக</a:t>
            </a:r>
            <a:r>
              <a:rPr lang="en-US" b="1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242424"/>
                </a:solidFill>
                <a:latin typeface="+mj-lt"/>
              </a:rPr>
              <a:t>வைத்துக்கொள்ள</a:t>
            </a:r>
            <a:r>
              <a:rPr lang="en-US" b="1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242424"/>
                </a:solidFill>
                <a:latin typeface="+mj-lt"/>
              </a:rPr>
              <a:t>இது</a:t>
            </a:r>
            <a:r>
              <a:rPr lang="en-US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242424"/>
                </a:solidFill>
                <a:latin typeface="+mj-lt"/>
              </a:rPr>
              <a:t>உதவுகிறது</a:t>
            </a:r>
            <a:r>
              <a:rPr lang="en-US" dirty="0">
                <a:solidFill>
                  <a:srgbClr val="242424"/>
                </a:solidFill>
                <a:latin typeface="+mj-lt"/>
              </a:rPr>
              <a:t>. </a:t>
            </a:r>
            <a:endParaRPr lang="en-US" b="0" i="0" dirty="0">
              <a:solidFill>
                <a:srgbClr val="242424"/>
              </a:solidFill>
              <a:effectLst/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F92C7A-D9AB-3571-2E12-E20D7A8C9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A1A75C-0082-9633-0215-D7AB2B742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0516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94C9-9269-C02D-33F6-F501A3B72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228138" cy="862336"/>
          </a:xfrm>
        </p:spPr>
        <p:txBody>
          <a:bodyPr/>
          <a:lstStyle/>
          <a:p>
            <a:r>
              <a:rPr lang="en-AU" dirty="0" err="1"/>
              <a:t>உங்களுடைய</a:t>
            </a:r>
            <a:r>
              <a:rPr lang="en-AU" dirty="0"/>
              <a:t> </a:t>
            </a:r>
            <a:r>
              <a:rPr lang="en-AU" dirty="0" err="1"/>
              <a:t>விசேட</a:t>
            </a:r>
            <a:r>
              <a:rPr lang="en-AU" dirty="0"/>
              <a:t> </a:t>
            </a:r>
            <a:r>
              <a:rPr lang="en-AU" dirty="0" err="1"/>
              <a:t>வார்த்தையா</a:t>
            </a:r>
            <a:r>
              <a:rPr lang="en-AU" dirty="0"/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3F8EA04-49BA-2BC1-6E32-D8EC590AEC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WA Digital Inclusion Project | Community Champions Program | Partner Training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BFBBBED-FC92-89AB-77F8-376D520069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8</a:t>
            </a:fld>
            <a:endParaRPr lang="en-AU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2C0165A-505A-8AD8-C337-0371E0AF9257}"/>
              </a:ext>
            </a:extLst>
          </p:cNvPr>
          <p:cNvSpPr txBox="1"/>
          <p:nvPr/>
        </p:nvSpPr>
        <p:spPr>
          <a:xfrm>
            <a:off x="4660341" y="6169709"/>
            <a:ext cx="6693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dirty="0">
                <a:latin typeface="+mj-lt"/>
              </a:rPr>
              <a:t>https://youtu.be/aHaBH4LqGsI?feature=shared&amp;t=55</a:t>
            </a:r>
            <a:endParaRPr lang="en-AU" b="0" i="0" u="none" strike="noStrike" dirty="0">
              <a:effectLst/>
              <a:latin typeface="+mj-lt"/>
            </a:endParaRPr>
          </a:p>
          <a:p>
            <a:pPr algn="ctr"/>
            <a:r>
              <a:rPr lang="en-AU" b="0" i="0" u="none" strike="noStrike" dirty="0">
                <a:effectLst/>
                <a:latin typeface="+mj-lt"/>
              </a:rPr>
              <a:t>Watch from </a:t>
            </a:r>
            <a:r>
              <a:rPr lang="en-AU" dirty="0">
                <a:latin typeface="+mj-lt"/>
              </a:rPr>
              <a:t>0:55</a:t>
            </a:r>
            <a:r>
              <a:rPr lang="en-AU" b="0" i="0" u="none" strike="noStrike" dirty="0">
                <a:effectLst/>
                <a:latin typeface="+mj-lt"/>
              </a:rPr>
              <a:t> - 3:42</a:t>
            </a:r>
            <a:endParaRPr lang="en-AU" dirty="0">
              <a:latin typeface="+mj-lt"/>
            </a:endParaRPr>
          </a:p>
        </p:txBody>
      </p:sp>
      <p:pic>
        <p:nvPicPr>
          <p:cNvPr id="6" name="Online Media 5" title="You Should Probably Change Your Password! | Michael McIntyre Netflix Special">
            <a:hlinkClick r:id="" action="ppaction://media"/>
            <a:extLst>
              <a:ext uri="{FF2B5EF4-FFF2-40B4-BE49-F238E27FC236}">
                <a16:creationId xmlns:a16="http://schemas.microsoft.com/office/drawing/2014/main" xmlns="" id="{C50CB4BA-5D5C-73EC-6AD8-8B69ECE9E7C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18955" y="1227461"/>
            <a:ext cx="8754090" cy="494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90B961-E02E-ABA4-3EDD-C2D7C9DE7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en-US" dirty="0" err="1"/>
              <a:t>வலுவான</a:t>
            </a:r>
            <a:r>
              <a:rPr lang="en-US" dirty="0"/>
              <a:t> </a:t>
            </a:r>
            <a:r>
              <a:rPr lang="en-US" dirty="0" err="1"/>
              <a:t>கடவுச்சொற்களை</a:t>
            </a:r>
            <a:r>
              <a:rPr lang="en-US" dirty="0"/>
              <a:t> </a:t>
            </a:r>
            <a:r>
              <a:rPr lang="en-US" dirty="0" err="1"/>
              <a:t>உருவாக்கல்</a:t>
            </a:r>
            <a:endParaRPr lang="en-AU" dirty="0"/>
          </a:p>
        </p:txBody>
      </p:sp>
      <p:pic>
        <p:nvPicPr>
          <p:cNvPr id="13" name="Content Placeholder 12" descr="Pregnant woman at work">
            <a:extLst>
              <a:ext uri="{FF2B5EF4-FFF2-40B4-BE49-F238E27FC236}">
                <a16:creationId xmlns:a16="http://schemas.microsoft.com/office/drawing/2014/main" xmlns="" id="{48CCA804-B60D-5485-4148-BE246CA52D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649514" y="2070100"/>
            <a:ext cx="4540482" cy="3443061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93589A-940E-9CCE-6564-FD97A2C07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9943" y="1690688"/>
            <a:ext cx="6125028" cy="4289197"/>
          </a:xfrm>
        </p:spPr>
        <p:txBody>
          <a:bodyPr wrap="square" anchor="t">
            <a:normAutofit fontScale="70000" lnSpcReduction="2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+mj-lt"/>
              </a:rPr>
              <a:t>எழுத்துகள்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இலக்கங்கள்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மற்றும்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குறிகளை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ஒரு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கலவையாகப்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பாவியுங்கள்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. </a:t>
            </a:r>
            <a:endParaRPr lang="en-US" b="0" i="0" dirty="0">
              <a:solidFill>
                <a:schemeClr val="tx1"/>
              </a:solidFill>
              <a:effectLst/>
              <a:latin typeface="+mj-l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உங்களுடைய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பெயர்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அல்லது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பிறந்த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நாள்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போன்ற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யூகிப்பதற்கு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எளிதான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தகவல்களைப்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பாவிப்பதைத்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தவிருங்கள்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.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chemeClr val="tx1"/>
                </a:solidFill>
                <a:effectLst/>
                <a:latin typeface="+mj-lt"/>
              </a:rPr>
              <a:t>கடவுச்-சொற்றொடர்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நினைவில்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கொள்வதற்கு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எளிதான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ஆனால்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யூகிப்பதற்குக்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கடினமான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இன்னும்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நீண்டதொரு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வார்த்தைத்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–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தொடர்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. </a:t>
            </a:r>
            <a:endParaRPr lang="en-US" b="0" i="0" dirty="0">
              <a:solidFill>
                <a:schemeClr val="tx1"/>
              </a:solidFill>
              <a:effectLst/>
              <a:latin typeface="+mj-l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வலுவான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கடவுச்சொல்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ஒன்றிற்கான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உதாரணம்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: "Table1Shirt2Flower!"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கடவுச்-சொற்றொடர்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ஒன்றிற்கான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உதாரணம்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: "SunnyBeach2025!“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உதாரணத்திற்காகக்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கொடுக்கப்பட்டுள்ள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இந்தக்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கடவுச்சொற்களை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உங்களுடைய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சொந்த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கடவுச்சொற்களாகப்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பாவிக்காதீர்கள்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921810-5349-6E21-8A29-A9960A83EF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DCBDFF-BFE9-7628-D8E1-BE321682C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9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655870195"/>
      </p:ext>
    </p:extLst>
  </p:cSld>
  <p:clrMapOvr>
    <a:masterClrMapping/>
  </p:clrMapOvr>
</p:sld>
</file>

<file path=ppt/theme/theme1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P_blu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P_gradi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P_blue_noacknowledg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P_white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P_gradient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c45243-29f6-4a1c-995b-35ed14ae441a" xsi:nil="true"/>
    <lcf76f155ced4ddcb4097134ff3c332f xmlns="5e5d6256-5200-4c34-82a9-8b0b259790ba">
      <Terms xmlns="http://schemas.microsoft.com/office/infopath/2007/PartnerControls"/>
    </lcf76f155ced4ddcb4097134ff3c332f>
    <_Flow_SignoffStatus xmlns="5e5d6256-5200-4c34-82a9-8b0b259790b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0F04F5F537047B9E859B809FC98B2" ma:contentTypeVersion="18" ma:contentTypeDescription="Create a new document." ma:contentTypeScope="" ma:versionID="02c8d07715d2272605e295f54e772d67">
  <xsd:schema xmlns:xsd="http://www.w3.org/2001/XMLSchema" xmlns:xs="http://www.w3.org/2001/XMLSchema" xmlns:p="http://schemas.microsoft.com/office/2006/metadata/properties" xmlns:ns2="5e5d6256-5200-4c34-82a9-8b0b259790ba" xmlns:ns3="2cc45243-29f6-4a1c-995b-35ed14ae441a" targetNamespace="http://schemas.microsoft.com/office/2006/metadata/properties" ma:root="true" ma:fieldsID="b51ffc1035a5bdef39916f06e29bf83c" ns2:_="" ns3:_="">
    <xsd:import namespace="5e5d6256-5200-4c34-82a9-8b0b259790ba"/>
    <xsd:import namespace="2cc45243-29f6-4a1c-995b-35ed14ae44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d6256-5200-4c34-82a9-8b0b25979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ccae8d7-56e3-403a-a6d6-462ef12788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45243-29f6-4a1c-995b-35ed14ae441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0f9f4e8-ea84-464f-93d8-2b64c6f0791b}" ma:internalName="TaxCatchAll" ma:showField="CatchAllData" ma:web="2cc45243-29f6-4a1c-995b-35ed14ae44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3BF523-0B1C-45DF-82CF-9A2421E53C6B}">
  <ds:schemaRefs>
    <ds:schemaRef ds:uri="http://schemas.microsoft.com/office/2006/documentManagement/types"/>
    <ds:schemaRef ds:uri="http://purl.org/dc/terms/"/>
    <ds:schemaRef ds:uri="5e5d6256-5200-4c34-82a9-8b0b259790ba"/>
    <ds:schemaRef ds:uri="2cc45243-29f6-4a1c-995b-35ed14ae441a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E192BC9-895D-49C4-8CC0-6B2CCDD454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d6256-5200-4c34-82a9-8b0b259790ba"/>
    <ds:schemaRef ds:uri="2cc45243-29f6-4a1c-995b-35ed14ae4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DBB304-69E1-40DD-9813-A5789A3DF2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1368</Words>
  <Application>Microsoft Office PowerPoint</Application>
  <PresentationFormat>Custom</PresentationFormat>
  <Paragraphs>167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Latha</vt:lpstr>
      <vt:lpstr>Calibri</vt:lpstr>
      <vt:lpstr>Kanit</vt:lpstr>
      <vt:lpstr>DIP_white</vt:lpstr>
      <vt:lpstr>1_DIP_blue</vt:lpstr>
      <vt:lpstr>3_DIP_gradient</vt:lpstr>
      <vt:lpstr>2_DIP_blue_noacknowledgment</vt:lpstr>
      <vt:lpstr>1_DIP_white_noacknowledgement</vt:lpstr>
      <vt:lpstr>2_DIP_gradient_noacknowledgement</vt:lpstr>
      <vt:lpstr>DIP_white</vt:lpstr>
      <vt:lpstr>1_DIP_white</vt:lpstr>
      <vt:lpstr>கணினித் திறன் பயிற்சி – கடவுச்சொற்கள் மற்றும்   ‘2 நிலை உறுதிப்பாடு’ (2 Factor Authentication) சமூக வெற்றியாளர் திட்டம்</vt:lpstr>
      <vt:lpstr>பயிற்றுநருக்கான குறிப்புகள்: கடவுச்சொற்கள் மற்றும் ‘2-நிலை உறுதிப்பாடு’ (2FA)</vt:lpstr>
      <vt:lpstr>இந்த நாட்டு பூமிக்காக பூர்வ பழங்குடியினருக்கு நன்றி நவிலல்</vt:lpstr>
      <vt:lpstr>கடவுச்சொற்கள் மற்றும்   ‘2 நிலை உறுதிப்பாடு’  (2 Factor Authentication)</vt:lpstr>
      <vt:lpstr>இந்த அமர்வின் மேலோட்டம்</vt:lpstr>
      <vt:lpstr>அறிமுகங்கள்</vt:lpstr>
      <vt:lpstr>கடவுச்சொற்கள் என்பன யாவை?</vt:lpstr>
      <vt:lpstr>உங்களுடைய விசேட வார்த்தையா?</vt:lpstr>
      <vt:lpstr>வலுவான கடவுச்சொற்களை உருவாக்கல்</vt:lpstr>
      <vt:lpstr>கடவுச்சொற்களை நினைவில் கொள்வதற்கான யோசனைக் குறிப்புகள்</vt:lpstr>
      <vt:lpstr> ‘இரு-நிலை அடையாள உறுதிப்பாடு’  (Two-Factor Authentication (2FA))</vt:lpstr>
      <vt:lpstr>‘இரு-நிலை அடையாள உறுதிப்பாடு’ (2FA) ஒன்றை ஏற்படுத்திக்கொள்ளல்</vt:lpstr>
      <vt:lpstr>உபயோகமான வளங்கள்</vt:lpstr>
      <vt:lpstr>இந்த அமர்வைப் பற்றிய மீள்பார்வை</vt:lpstr>
      <vt:lpstr>நன்றி!</vt:lpstr>
      <vt:lpstr>நன்றி சமூக வெற்றியாளர் திட்டம்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2025-04-28T07:20:17Z</dcterms:created>
  <dcterms:modified xsi:type="dcterms:W3CDTF">2025-10-06T02:09:03Z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0x01010071F0F04F5F537047B9E859B809FC98B2</vt:lpwstr>
  </property>
  <property fmtid="{D5CDD505-2E9C-101B-9397-08002B2CF9AE}" pid="3" name="MediaServiceImageTags">
    <vt:lpwstr/>
  </property>
</Properties>
</file>