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 saveSubsetFonts="1">
  <p:sldMasterIdLst>
    <p:sldMasterId id="2147483676" r:id="rId4"/>
    <p:sldMasterId id="2147483732" r:id="rId5"/>
    <p:sldMasterId id="2147483771" r:id="rId6"/>
    <p:sldMasterId id="2147483745" r:id="rId7"/>
    <p:sldMasterId id="2147483693" r:id="rId8"/>
    <p:sldMasterId id="2147483758" r:id="rId9"/>
    <p:sldMasterId id="2147483784" r:id="rId10"/>
    <p:sldMasterId id="2147486483" r:id="rId11"/>
  </p:sldMasterIdLst>
  <p:notesMasterIdLst>
    <p:notesMasterId r:id="rId39"/>
  </p:notesMasterIdLst>
  <p:handoutMasterIdLst>
    <p:handoutMasterId r:id="rId40"/>
  </p:handoutMasterIdLst>
  <p:sldIdLst>
    <p:sldId id="256" r:id="rId12"/>
    <p:sldId id="570" r:id="rId13"/>
    <p:sldId id="307" r:id="rId14"/>
    <p:sldId id="569" r:id="rId15"/>
    <p:sldId id="572" r:id="rId16"/>
    <p:sldId id="571" r:id="rId17"/>
    <p:sldId id="577" r:id="rId18"/>
    <p:sldId id="593" r:id="rId19"/>
    <p:sldId id="579" r:id="rId20"/>
    <p:sldId id="581" r:id="rId21"/>
    <p:sldId id="591" r:id="rId22"/>
    <p:sldId id="589" r:id="rId23"/>
    <p:sldId id="592" r:id="rId24"/>
    <p:sldId id="590" r:id="rId25"/>
    <p:sldId id="594" r:id="rId26"/>
    <p:sldId id="595" r:id="rId27"/>
    <p:sldId id="596" r:id="rId28"/>
    <p:sldId id="597" r:id="rId29"/>
    <p:sldId id="599" r:id="rId30"/>
    <p:sldId id="600" r:id="rId31"/>
    <p:sldId id="601" r:id="rId32"/>
    <p:sldId id="602" r:id="rId33"/>
    <p:sldId id="603" r:id="rId34"/>
    <p:sldId id="580" r:id="rId35"/>
    <p:sldId id="586" r:id="rId36"/>
    <p:sldId id="573" r:id="rId37"/>
    <p:sldId id="522" r:id="rId38"/>
  </p:sldIdLst>
  <p:sldSz cx="12192000" cy="6858000"/>
  <p:notesSz cx="6858000" cy="9144000"/>
  <p:embeddedFontLs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Roboto" panose="020B0604020202020204" charset="0"/>
      <p:regular r:id="rId45"/>
      <p:bold r:id="rId46"/>
      <p:italic r:id="rId47"/>
      <p:boldItalic r:id="rId48"/>
    </p:embeddedFont>
    <p:embeddedFont>
      <p:font typeface="Kanit" panose="020B0604020202020204" charset="-34"/>
      <p:regular r:id="rId49"/>
      <p:bold r:id="rId50"/>
      <p:italic r:id="rId51"/>
      <p:boldItalic r:id="rId52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62B2"/>
    <a:srgbClr val="F2F6FC"/>
    <a:srgbClr val="F4867C"/>
    <a:srgbClr val="FFFFFF"/>
    <a:srgbClr val="FFD38F"/>
    <a:srgbClr val="E9E9EB"/>
    <a:srgbClr val="F5F5F5"/>
    <a:srgbClr val="F9CADB"/>
    <a:srgbClr val="B9B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18" autoAdjust="0"/>
    <p:restoredTop sz="69668" autoAdjust="0"/>
  </p:normalViewPr>
  <p:slideViewPr>
    <p:cSldViewPr snapToGrid="0">
      <p:cViewPr>
        <p:scale>
          <a:sx n="80" d="100"/>
          <a:sy n="80" d="100"/>
        </p:scale>
        <p:origin x="-1188" y="1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10" d="100"/>
        <a:sy n="210" d="100"/>
      </p:scale>
      <p:origin x="0" y="0"/>
    </p:cViewPr>
  </p:notesTextViewPr>
  <p:sorterViewPr>
    <p:cViewPr>
      <p:scale>
        <a:sx n="100" d="100"/>
        <a:sy n="100" d="100"/>
      </p:scale>
      <p:origin x="0" y="-16152"/>
    </p:cViewPr>
  </p:sorterViewPr>
  <p:notesViewPr>
    <p:cSldViewPr snapToGrid="0">
      <p:cViewPr varScale="1">
        <p:scale>
          <a:sx n="81" d="100"/>
          <a:sy n="81" d="100"/>
        </p:scale>
        <p:origin x="389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55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font" Target="fonts/font6.fntdata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font" Target="fonts/font1.fntdata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handoutMaster" Target="handoutMasters/handoutMaster1.xml"/><Relationship Id="rId45" Type="http://schemas.openxmlformats.org/officeDocument/2006/relationships/font" Target="fonts/font5.fntdata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font" Target="fonts/font9.fntdata"/><Relationship Id="rId57" Type="http://schemas.microsoft.com/office/2018/10/relationships/authors" Target="author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font" Target="fonts/font4.fntdata"/><Relationship Id="rId52" Type="http://schemas.openxmlformats.org/officeDocument/2006/relationships/font" Target="fonts/font12.fntdata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56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51" Type="http://schemas.openxmlformats.org/officeDocument/2006/relationships/font" Target="fonts/font11.fntdata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3A1E23A5-C634-4226-2AA6-3645DE74EC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Youth Involvement Council</a:t>
            </a:r>
            <a:endParaRPr lang="en-A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CEB7D73-9E99-D904-FF8B-2FC0624B94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11/11/2024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ED38932-FD9D-FAD1-B493-AB638ECD53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WA Digital Inclusion Project – CRC Champion - Pilot - Training. digitalinclusion@wacoss.org.au</a:t>
            </a:r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3BA1A54-4AA7-6D21-57B1-CB0B3C925CB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D4AB9D1-D40E-4FE1-B3C6-3943EA2B911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BBC45613-2B78-DE8A-7EB3-2BA5B3CB2C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Youth Involvement Council</a:t>
            </a:r>
            <a:endParaRPr lang="en-A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413E168-A53B-9C2F-FA05-EBBCCB06D53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11/11/2024	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F2282288-45D2-D2DF-0B53-AD624DAEBFE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EC744FBF-1B2F-A88A-D326-4FBA9E19E0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A6242C4-0024-4AC5-A7DF-7002D5F1BAE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WA Digital Inclusion Project – Project CRC Champion - Pilot - Training</a:t>
            </a:r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C4C9484-8AD6-D3AA-5383-F8A388DEFB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D6E2039-60C8-43C7-8691-7B55BCC4159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27234292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y.gov.au/en/about/help/mygov-website/link-services-to-your-account/use-a-linking-code" TargetMode="External"/><Relationship Id="rId7" Type="http://schemas.openxmlformats.org/officeDocument/2006/relationships/hyperlink" Target="https://www.servicesaustralia.gov.au/mygov-help-link-centrelink-to-mygov-using-centrelink-identity-verification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my.gov.au/en/about/help/digital-id" TargetMode="External"/><Relationship Id="rId5" Type="http://schemas.openxmlformats.org/officeDocument/2006/relationships/hyperlink" Target="https://www.servicesaustralia.gov.au/mygov-help-link-centrelink-to-mygov-using-linking-code" TargetMode="External"/><Relationship Id="rId4" Type="http://schemas.openxmlformats.org/officeDocument/2006/relationships/hyperlink" Target="https://www.servicesaustralia.gov.au/mygov-help-link-centrelink-to-mygov-if-you-have-customer-reference-number" TargetMode="Externa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to.gov.au/myGov_linktotheato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yid.gov.au/help/verifying-your-id#i-cant-achieve-a-standard-identity-strength" TargetMode="External"/><Relationship Id="rId3" Type="http://schemas.openxmlformats.org/officeDocument/2006/relationships/hyperlink" Target="https://www.myid.gov.au/existinguser" TargetMode="External"/><Relationship Id="rId7" Type="http://schemas.openxmlformats.org/officeDocument/2006/relationships/hyperlink" Target="https://www.myid.gov.au/verifying-your-id-myid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myid.gov.au/verifying-a-change-in-name-marriage-certificate" TargetMode="External"/><Relationship Id="rId5" Type="http://schemas.openxmlformats.org/officeDocument/2006/relationships/hyperlink" Target="https://www.myid.gov.au/how-use-myid" TargetMode="External"/><Relationship Id="rId4" Type="http://schemas.openxmlformats.org/officeDocument/2006/relationships/hyperlink" Target="https://www.myid.gov.au/online-services" TargetMode="Externa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err="1"/>
              <a:t>குறிப்புகளைச்</a:t>
            </a:r>
            <a:r>
              <a:rPr lang="en-AU" dirty="0"/>
              <a:t> </a:t>
            </a:r>
            <a:r>
              <a:rPr lang="en-AU" dirty="0" err="1"/>
              <a:t>சேர்க்க</a:t>
            </a:r>
            <a:r>
              <a:rPr lang="en-AU" dirty="0"/>
              <a:t>, </a:t>
            </a:r>
            <a:r>
              <a:rPr lang="en-AU" dirty="0" err="1"/>
              <a:t>சொடுக்குங்கள்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612527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/>
              <a:t>உங்களுடைய</a:t>
            </a:r>
            <a:r>
              <a:rPr lang="en-US" b="1" dirty="0"/>
              <a:t> ‘</a:t>
            </a:r>
            <a:r>
              <a:rPr lang="en-US" b="1" dirty="0" err="1"/>
              <a:t>செண்ட்டர்லிங்க்</a:t>
            </a:r>
            <a:r>
              <a:rPr lang="en-US" b="1" dirty="0"/>
              <a:t>’ </a:t>
            </a:r>
            <a:r>
              <a:rPr lang="en-US" b="1" i="0" dirty="0">
                <a:effectLst/>
              </a:rPr>
              <a:t>CRN (‘</a:t>
            </a:r>
            <a:r>
              <a:rPr lang="en-US" b="1" i="0" dirty="0" err="1">
                <a:effectLst/>
              </a:rPr>
              <a:t>வாடிக்கையாளர்</a:t>
            </a:r>
            <a:r>
              <a:rPr lang="en-US" b="1" i="0" dirty="0">
                <a:effectLst/>
              </a:rPr>
              <a:t> </a:t>
            </a:r>
            <a:r>
              <a:rPr lang="en-US" b="1" i="0" dirty="0" err="1">
                <a:effectLst/>
              </a:rPr>
              <a:t>சுட்டு</a:t>
            </a:r>
            <a:r>
              <a:rPr lang="en-US" b="1" i="0" dirty="0">
                <a:effectLst/>
              </a:rPr>
              <a:t> </a:t>
            </a:r>
            <a:r>
              <a:rPr lang="en-US" b="1" i="0" dirty="0" err="1">
                <a:effectLst/>
              </a:rPr>
              <a:t>இலக்கம்</a:t>
            </a:r>
            <a:r>
              <a:rPr lang="en-US" b="1" i="0" dirty="0">
                <a:effectLst/>
              </a:rPr>
              <a:t>’)</a:t>
            </a:r>
            <a:r>
              <a:rPr lang="en-US" b="1" dirty="0"/>
              <a:t>–</a:t>
            </a:r>
            <a:r>
              <a:rPr lang="en-US" b="1" dirty="0" err="1"/>
              <a:t>ஐ</a:t>
            </a:r>
            <a:r>
              <a:rPr lang="en-US" b="1" dirty="0"/>
              <a:t> ‘</a:t>
            </a:r>
            <a:r>
              <a:rPr lang="en-US" b="1" dirty="0" err="1"/>
              <a:t>மை-கவ்</a:t>
            </a:r>
            <a:r>
              <a:rPr lang="en-US" b="1" dirty="0"/>
              <a:t>’ (</a:t>
            </a:r>
            <a:r>
              <a:rPr lang="en-US" b="1" i="0" dirty="0" err="1">
                <a:effectLst/>
              </a:rPr>
              <a:t>myGov</a:t>
            </a:r>
            <a:r>
              <a:rPr lang="en-US" b="1" dirty="0"/>
              <a:t>)-</a:t>
            </a:r>
            <a:r>
              <a:rPr lang="en-US" b="1" dirty="0" err="1"/>
              <a:t>உடன்</a:t>
            </a:r>
            <a:r>
              <a:rPr lang="en-US" b="1" dirty="0"/>
              <a:t> </a:t>
            </a:r>
            <a:r>
              <a:rPr lang="en-US" b="1" dirty="0" err="1"/>
              <a:t>பாவித்தல்</a:t>
            </a:r>
            <a:r>
              <a:rPr lang="en-US" b="1" dirty="0"/>
              <a:t>:</a:t>
            </a:r>
            <a:endParaRPr lang="en-US" b="1" i="0" dirty="0">
              <a:effectLst/>
            </a:endParaRPr>
          </a:p>
          <a:p>
            <a:pPr marL="171450" indent="-1714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</a:rPr>
              <a:t>‘</a:t>
            </a:r>
            <a:r>
              <a:rPr lang="en-US" b="0" i="0" dirty="0" err="1">
                <a:effectLst/>
              </a:rPr>
              <a:t>செண்ட்டர்லிங்க்</a:t>
            </a:r>
            <a:r>
              <a:rPr lang="en-US" b="0" i="0" dirty="0">
                <a:effectLst/>
              </a:rPr>
              <a:t>’-</a:t>
            </a:r>
            <a:r>
              <a:rPr lang="en-US" b="0" i="0" dirty="0" err="1">
                <a:effectLst/>
              </a:rPr>
              <a:t>ஐ</a:t>
            </a:r>
            <a:r>
              <a:rPr lang="en-US" b="0" i="0" dirty="0">
                <a:effectLst/>
              </a:rPr>
              <a:t> ‘</a:t>
            </a:r>
            <a:r>
              <a:rPr lang="en-US" b="0" i="0" dirty="0" err="1">
                <a:effectLst/>
              </a:rPr>
              <a:t>மை-கவ்</a:t>
            </a:r>
            <a:r>
              <a:rPr lang="en-US" b="0" i="0" dirty="0">
                <a:effectLst/>
              </a:rPr>
              <a:t>’ (</a:t>
            </a:r>
            <a:r>
              <a:rPr lang="en-US" b="0" i="0" dirty="0" err="1">
                <a:effectLst/>
              </a:rPr>
              <a:t>myGov</a:t>
            </a:r>
            <a:r>
              <a:rPr lang="en-US" b="0" i="0" dirty="0">
                <a:effectLst/>
              </a:rPr>
              <a:t>) </a:t>
            </a:r>
            <a:r>
              <a:rPr lang="en-US" b="0" i="0" dirty="0" err="1">
                <a:effectLst/>
              </a:rPr>
              <a:t>உடன்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பாவிக்க</a:t>
            </a:r>
            <a:r>
              <a:rPr lang="en-US" b="0" i="0" dirty="0">
                <a:effectLst/>
              </a:rPr>
              <a:t> </a:t>
            </a:r>
            <a:r>
              <a:rPr lang="en-US" b="1" i="0" dirty="0">
                <a:effectLst/>
              </a:rPr>
              <a:t>‘</a:t>
            </a:r>
            <a:r>
              <a:rPr lang="en-US" b="1" i="0" dirty="0" err="1">
                <a:effectLst/>
              </a:rPr>
              <a:t>வாடிக்கையாளர்</a:t>
            </a:r>
            <a:r>
              <a:rPr lang="en-US" b="1" i="0" dirty="0">
                <a:effectLst/>
              </a:rPr>
              <a:t> </a:t>
            </a:r>
            <a:r>
              <a:rPr lang="en-US" b="1" i="0" dirty="0" err="1">
                <a:effectLst/>
              </a:rPr>
              <a:t>சுட்டு</a:t>
            </a:r>
            <a:r>
              <a:rPr lang="en-US" b="1" i="0" dirty="0">
                <a:effectLst/>
              </a:rPr>
              <a:t> </a:t>
            </a:r>
            <a:r>
              <a:rPr lang="en-US" b="1" i="0" dirty="0" err="1">
                <a:effectLst/>
              </a:rPr>
              <a:t>இலக்கம்</a:t>
            </a:r>
            <a:r>
              <a:rPr lang="en-US" b="1" i="0" dirty="0">
                <a:effectLst/>
              </a:rPr>
              <a:t>’ (Customer Reference Number) </a:t>
            </a:r>
            <a:r>
              <a:rPr lang="en-US" b="0" i="0" dirty="0" err="1">
                <a:effectLst/>
              </a:rPr>
              <a:t>அல்லது</a:t>
            </a:r>
            <a:r>
              <a:rPr lang="en-US" b="1" i="0" dirty="0">
                <a:effectLst/>
              </a:rPr>
              <a:t> </a:t>
            </a:r>
            <a:r>
              <a:rPr lang="en-US" b="0" i="0" dirty="0" err="1">
                <a:effectLst/>
              </a:rPr>
              <a:t>சுருக்கமாக</a:t>
            </a:r>
            <a:r>
              <a:rPr lang="en-US" b="0" i="0" dirty="0">
                <a:effectLst/>
              </a:rPr>
              <a:t> </a:t>
            </a:r>
            <a:r>
              <a:rPr lang="en-US" b="1" i="0" dirty="0">
                <a:effectLst/>
              </a:rPr>
              <a:t>CRN</a:t>
            </a:r>
            <a:r>
              <a:rPr lang="en-US" b="0" i="0" dirty="0">
                <a:effectLst/>
              </a:rPr>
              <a:t> </a:t>
            </a:r>
            <a:r>
              <a:rPr lang="en-US" b="0" i="0" dirty="0" err="1">
                <a:effectLst/>
              </a:rPr>
              <a:t>என்று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சொல்லப்படும்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இலக்கம்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ஒன்று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உங்களுக்குத்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தேவைப்படும்</a:t>
            </a:r>
            <a:r>
              <a:rPr lang="en-US" b="0" i="0" dirty="0">
                <a:effectLst/>
              </a:rPr>
              <a:t>. </a:t>
            </a:r>
          </a:p>
          <a:p>
            <a:pPr marL="171450" indent="-1714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</a:rPr>
              <a:t>‘</a:t>
            </a:r>
            <a:r>
              <a:rPr lang="en-US" b="0" i="0" dirty="0" err="1">
                <a:effectLst/>
              </a:rPr>
              <a:t>செண்ட்டர்லிங்க்</a:t>
            </a:r>
            <a:r>
              <a:rPr lang="en-US" b="0" i="0" dirty="0">
                <a:effectLst/>
              </a:rPr>
              <a:t>’ </a:t>
            </a:r>
            <a:r>
              <a:rPr lang="en-US" b="0" i="0" dirty="0" err="1">
                <a:effectLst/>
              </a:rPr>
              <a:t>கொடுப்பனவுகள்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எதையும்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நீங்கள்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ஏற்கனவே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பெற்றுவருகிறீர்கள்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என்றால்</a:t>
            </a:r>
            <a:r>
              <a:rPr lang="en-US" b="0" i="0" dirty="0">
                <a:effectLst/>
              </a:rPr>
              <a:t>, </a:t>
            </a:r>
            <a:r>
              <a:rPr lang="en-US" b="0" i="0" dirty="0" err="1">
                <a:effectLst/>
              </a:rPr>
              <a:t>நீங்கள்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பாவிப்பதற்கான</a:t>
            </a:r>
            <a:r>
              <a:rPr lang="en-US" b="0" i="0" dirty="0">
                <a:effectLst/>
              </a:rPr>
              <a:t> CRN </a:t>
            </a:r>
            <a:r>
              <a:rPr lang="en-US" b="0" i="0" dirty="0" err="1">
                <a:effectLst/>
              </a:rPr>
              <a:t>ஒன்று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பெரும்பாலும்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ஏற்கனவே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தயாராக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இருக்கும்</a:t>
            </a:r>
            <a:r>
              <a:rPr lang="en-US" b="0" i="0" dirty="0">
                <a:effectLst/>
              </a:rPr>
              <a:t>. </a:t>
            </a:r>
          </a:p>
          <a:p>
            <a:pPr marL="171450" indent="-1714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 err="1">
                <a:effectLst/>
              </a:rPr>
              <a:t>இதைச்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சோதித்துப்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பார்க்க</a:t>
            </a:r>
            <a:r>
              <a:rPr lang="en-US" b="0" i="0" dirty="0">
                <a:effectLst/>
              </a:rPr>
              <a:t>, </a:t>
            </a:r>
            <a:r>
              <a:rPr lang="en-US" b="0" i="0" dirty="0" err="1">
                <a:effectLst/>
              </a:rPr>
              <a:t>நீங்கள்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பெற்றிருக்கக்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கூடிய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சமீபத்திய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கடிதம்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அல்லது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அறிவிப்பு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ஒன்றில்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இதை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நீங்கள்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காணலாம்</a:t>
            </a:r>
            <a:r>
              <a:rPr lang="en-US" b="0" i="0" dirty="0">
                <a:effectLst/>
              </a:rPr>
              <a:t>. </a:t>
            </a:r>
            <a:r>
              <a:rPr lang="en-US" b="0" i="0" dirty="0" err="1">
                <a:effectLst/>
              </a:rPr>
              <a:t>பொதுவாக</a:t>
            </a:r>
            <a:r>
              <a:rPr lang="en-US" b="0" i="0" dirty="0">
                <a:effectLst/>
              </a:rPr>
              <a:t>, </a:t>
            </a:r>
            <a:r>
              <a:rPr lang="en-US" b="0" i="0" dirty="0" err="1">
                <a:effectLst/>
              </a:rPr>
              <a:t>பார்ப்பதற்கு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எளிதானதொரு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இடத்தில்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இரு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காணப்படும்</a:t>
            </a:r>
            <a:r>
              <a:rPr lang="en-US" b="0" i="0" dirty="0">
                <a:effectLst/>
              </a:rPr>
              <a:t>. </a:t>
            </a:r>
          </a:p>
          <a:p>
            <a:pPr marL="171450" indent="-1714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</a:rPr>
              <a:t>CRN </a:t>
            </a:r>
            <a:r>
              <a:rPr lang="en-US" b="0" i="0" dirty="0" err="1">
                <a:effectLst/>
              </a:rPr>
              <a:t>ஒன்று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உங்களிடம்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இன்னும்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இல்லை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என்றால்</a:t>
            </a:r>
            <a:r>
              <a:rPr lang="en-US" b="0" i="0" dirty="0">
                <a:effectLst/>
              </a:rPr>
              <a:t>, </a:t>
            </a:r>
            <a:r>
              <a:rPr lang="en-US" b="0" i="0" dirty="0" err="1">
                <a:effectLst/>
              </a:rPr>
              <a:t>அதற்கான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ஏற்பாட்டைச்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செய்ய</a:t>
            </a:r>
            <a:r>
              <a:rPr lang="en-US" b="0" i="0" dirty="0">
                <a:effectLst/>
              </a:rPr>
              <a:t>, </a:t>
            </a:r>
            <a:r>
              <a:rPr lang="en-US" b="0" i="0" dirty="0" err="1">
                <a:effectLst/>
              </a:rPr>
              <a:t>அல்லது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உங்களுடைய</a:t>
            </a:r>
            <a:r>
              <a:rPr lang="en-US" b="0" i="0" dirty="0">
                <a:effectLst/>
              </a:rPr>
              <a:t> CRN –</a:t>
            </a:r>
            <a:r>
              <a:rPr lang="en-US" b="0" i="0" dirty="0" err="1">
                <a:effectLst/>
              </a:rPr>
              <a:t>ஐக்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கண்டுபிடிக்க</a:t>
            </a:r>
            <a:r>
              <a:rPr lang="en-US" b="0" i="0" dirty="0">
                <a:effectLst/>
              </a:rPr>
              <a:t> ‘</a:t>
            </a:r>
            <a:r>
              <a:rPr lang="en-US" b="0" i="0" dirty="0" err="1">
                <a:effectLst/>
              </a:rPr>
              <a:t>சர்வீசஸ்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ஆஸ்திரேலியா</a:t>
            </a:r>
            <a:r>
              <a:rPr lang="en-US" b="0" i="0" dirty="0">
                <a:effectLst/>
              </a:rPr>
              <a:t>’ </a:t>
            </a:r>
            <a:r>
              <a:rPr lang="en-US" b="0" i="0" dirty="0" err="1">
                <a:effectLst/>
              </a:rPr>
              <a:t>அலுவலகம்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ஒன்றிற்கு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நீங்கள்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பெரும்பாலும்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செல்லவேண்டியிருக்கலாம்</a:t>
            </a:r>
            <a:r>
              <a:rPr lang="en-US" b="0" i="0" dirty="0">
                <a:effectLst/>
              </a:rPr>
              <a:t>.</a:t>
            </a:r>
          </a:p>
          <a:p>
            <a:pPr algn="l">
              <a:spcBef>
                <a:spcPts val="0"/>
              </a:spcBef>
              <a:spcAft>
                <a:spcPts val="0"/>
              </a:spcAft>
              <a:buNone/>
            </a:pPr>
            <a:endParaRPr lang="en-US" b="1" i="0" dirty="0">
              <a:effectLst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i="0" dirty="0">
                <a:effectLst/>
              </a:rPr>
              <a:t>‘</a:t>
            </a:r>
            <a:r>
              <a:rPr lang="en-US" b="1" i="0" dirty="0" err="1">
                <a:effectLst/>
              </a:rPr>
              <a:t>வாடிக்கையாளர்</a:t>
            </a:r>
            <a:r>
              <a:rPr lang="en-US" b="1" i="0" dirty="0">
                <a:effectLst/>
              </a:rPr>
              <a:t> </a:t>
            </a:r>
            <a:r>
              <a:rPr lang="en-US" b="1" i="0" dirty="0" err="1">
                <a:effectLst/>
              </a:rPr>
              <a:t>சுட்டு</a:t>
            </a:r>
            <a:r>
              <a:rPr lang="en-US" b="1" i="0" dirty="0">
                <a:effectLst/>
              </a:rPr>
              <a:t> </a:t>
            </a:r>
            <a:r>
              <a:rPr lang="en-US" b="1" i="0" dirty="0" err="1">
                <a:effectLst/>
              </a:rPr>
              <a:t>இலக்கம்</a:t>
            </a:r>
            <a:r>
              <a:rPr lang="en-US" b="1" i="0" dirty="0">
                <a:effectLst/>
              </a:rPr>
              <a:t>’ (Customer Reference Number) </a:t>
            </a:r>
            <a:r>
              <a:rPr lang="en-US" b="1" i="0" dirty="0" err="1">
                <a:effectLst/>
              </a:rPr>
              <a:t>ஒன்று</a:t>
            </a:r>
            <a:r>
              <a:rPr lang="en-US" b="1" i="0" dirty="0">
                <a:effectLst/>
              </a:rPr>
              <a:t> </a:t>
            </a:r>
            <a:r>
              <a:rPr lang="en-US" b="1" i="0" dirty="0" err="1">
                <a:effectLst/>
              </a:rPr>
              <a:t>உங்களுக்கு</a:t>
            </a:r>
            <a:r>
              <a:rPr lang="en-US" b="1" i="0" dirty="0">
                <a:effectLst/>
              </a:rPr>
              <a:t> </a:t>
            </a:r>
            <a:r>
              <a:rPr lang="en-US" b="1" i="0" dirty="0" err="1">
                <a:effectLst/>
              </a:rPr>
              <a:t>இருந்தால்</a:t>
            </a:r>
            <a:r>
              <a:rPr lang="en-US" b="1" i="0" dirty="0">
                <a:effectLst/>
              </a:rPr>
              <a:t>: </a:t>
            </a:r>
          </a:p>
          <a:p>
            <a:pPr marL="171450" indent="-1714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effectLst/>
              </a:rPr>
              <a:t>‘</a:t>
            </a:r>
            <a:r>
              <a:rPr lang="en-US" b="1" i="0" dirty="0" err="1">
                <a:effectLst/>
              </a:rPr>
              <a:t>வாடிக்கையாளர்</a:t>
            </a:r>
            <a:r>
              <a:rPr lang="en-US" b="1" i="0" dirty="0">
                <a:effectLst/>
              </a:rPr>
              <a:t> </a:t>
            </a:r>
            <a:r>
              <a:rPr lang="en-US" b="1" i="0" dirty="0" err="1">
                <a:effectLst/>
              </a:rPr>
              <a:t>சுட்டு</a:t>
            </a:r>
            <a:r>
              <a:rPr lang="en-US" b="1" i="0" dirty="0">
                <a:effectLst/>
              </a:rPr>
              <a:t> </a:t>
            </a:r>
            <a:r>
              <a:rPr lang="en-US" b="1" i="0" dirty="0" err="1">
                <a:effectLst/>
              </a:rPr>
              <a:t>இலக்கம்</a:t>
            </a:r>
            <a:r>
              <a:rPr lang="en-US" b="1" i="0" dirty="0">
                <a:effectLst/>
              </a:rPr>
              <a:t>’ (Customer Reference Number)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ஒன்று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உங்களுக்கு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இருக்குமானால்</a:t>
            </a:r>
            <a:r>
              <a:rPr lang="en-US" b="0" i="0" dirty="0">
                <a:effectLst/>
              </a:rPr>
              <a:t>, </a:t>
            </a:r>
            <a:r>
              <a:rPr lang="en-US" b="0" i="0" dirty="0" err="1">
                <a:effectLst/>
              </a:rPr>
              <a:t>பின்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வரும்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வழிகளில்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ஏதாவது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ஒன்றின்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மூலம்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நீங்கள்</a:t>
            </a:r>
            <a:r>
              <a:rPr lang="en-US" b="0" i="0" dirty="0">
                <a:effectLst/>
              </a:rPr>
              <a:t> ‘</a:t>
            </a:r>
            <a:r>
              <a:rPr lang="en-US" b="0" i="0" dirty="0" err="1">
                <a:effectLst/>
              </a:rPr>
              <a:t>செண்ட்டர்லிங்க்</a:t>
            </a:r>
            <a:r>
              <a:rPr lang="en-US" b="0" i="0" dirty="0">
                <a:effectLst/>
              </a:rPr>
              <a:t>’-</a:t>
            </a:r>
            <a:r>
              <a:rPr lang="en-US" b="0" i="0" dirty="0" err="1">
                <a:effectLst/>
              </a:rPr>
              <a:t>ஐ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இணைக்கலாம்</a:t>
            </a:r>
            <a:r>
              <a:rPr lang="en-US" b="0" i="0" dirty="0">
                <a:effectLst/>
              </a:rPr>
              <a:t>: </a:t>
            </a:r>
          </a:p>
          <a:p>
            <a:pPr marL="449263" indent="-1714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 err="1">
                <a:effectLst/>
              </a:rPr>
              <a:t>உங்களைப்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பற்றிய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சில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கேள்விகளுக்குப்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பதிலளிப்பதன்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மூலம்</a:t>
            </a:r>
            <a:r>
              <a:rPr lang="en-US" b="0" i="0" dirty="0">
                <a:effectLst/>
              </a:rPr>
              <a:t>; </a:t>
            </a:r>
            <a:r>
              <a:rPr lang="en-US" b="0" i="0" dirty="0" err="1">
                <a:effectLst/>
              </a:rPr>
              <a:t>அல்லது</a:t>
            </a:r>
            <a:endParaRPr lang="en-US" b="0" i="0" dirty="0">
              <a:effectLst/>
            </a:endParaRPr>
          </a:p>
          <a:p>
            <a:pPr marL="449263" indent="-1714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 err="1">
                <a:effectLst/>
              </a:rPr>
              <a:t>உங்களுக்குக்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கொடுக்கப்பட்டுள்ள</a:t>
            </a:r>
            <a:r>
              <a:rPr lang="en-US" b="0" i="0" dirty="0">
                <a:effectLst/>
              </a:rPr>
              <a:t> </a:t>
            </a:r>
            <a:r>
              <a:rPr lang="en-US" b="0" i="0" u="sng" dirty="0">
                <a:effectLst/>
              </a:rPr>
              <a:t>‘</a:t>
            </a:r>
            <a:r>
              <a:rPr lang="en-US" b="0" i="0" u="sng" dirty="0" err="1">
                <a:effectLst/>
              </a:rPr>
              <a:t>இணைப்புக்</a:t>
            </a:r>
            <a:r>
              <a:rPr lang="en-US" b="0" i="0" u="sng" dirty="0">
                <a:effectLst/>
              </a:rPr>
              <a:t> </a:t>
            </a:r>
            <a:r>
              <a:rPr lang="en-US" b="0" i="0" u="sng" dirty="0" err="1">
                <a:effectLst/>
              </a:rPr>
              <a:t>குறியீடு</a:t>
            </a:r>
            <a:r>
              <a:rPr lang="en-US" b="0" i="0" u="sng" dirty="0">
                <a:effectLst/>
              </a:rPr>
              <a:t>’ (</a:t>
            </a:r>
            <a:r>
              <a:rPr lang="en-US" b="0" i="0" u="sng" dirty="0"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linking code</a:t>
            </a:r>
            <a:r>
              <a:rPr lang="en-US" b="0" i="0" u="sng" dirty="0">
                <a:effectLst/>
              </a:rPr>
              <a:t>) </a:t>
            </a:r>
            <a:r>
              <a:rPr lang="en-US" b="0" i="0" u="sng" dirty="0" err="1">
                <a:effectLst/>
              </a:rPr>
              <a:t>ஒன்றைப்</a:t>
            </a:r>
            <a:r>
              <a:rPr lang="en-US" b="0" i="0" u="sng" dirty="0">
                <a:effectLst/>
              </a:rPr>
              <a:t> </a:t>
            </a:r>
            <a:r>
              <a:rPr lang="en-US" b="0" i="0" u="sng" dirty="0" err="1">
                <a:effectLst/>
              </a:rPr>
              <a:t>பாவிப்பதன்</a:t>
            </a:r>
            <a:r>
              <a:rPr lang="en-US" b="0" i="0" u="sng" dirty="0">
                <a:effectLst/>
              </a:rPr>
              <a:t> </a:t>
            </a:r>
            <a:r>
              <a:rPr lang="en-US" b="0" i="0" u="sng" dirty="0" err="1">
                <a:effectLst/>
              </a:rPr>
              <a:t>மூலம்</a:t>
            </a:r>
            <a:r>
              <a:rPr lang="en-US" b="0" i="0" dirty="0">
                <a:effectLst/>
              </a:rPr>
              <a:t>. </a:t>
            </a:r>
            <a:endParaRPr lang="en-US" dirty="0"/>
          </a:p>
          <a:p>
            <a:pPr marL="449263" indent="-1714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b="0" i="0" dirty="0">
              <a:effectLst/>
            </a:endParaRPr>
          </a:p>
          <a:p>
            <a:pPr marL="171450" indent="-1714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 err="1">
                <a:effectLst/>
              </a:rPr>
              <a:t>இதற்கு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முன்பு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கொடுப்பனவு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ஒன்றிற்கான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கோரிக்கையை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நீங்கள்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விடுத்திருந்தால்</a:t>
            </a:r>
            <a:r>
              <a:rPr lang="en-US" b="0" i="0" dirty="0">
                <a:effectLst/>
              </a:rPr>
              <a:t>, </a:t>
            </a:r>
            <a:r>
              <a:rPr lang="en-US" b="0" i="0" dirty="0" err="1">
                <a:effectLst/>
              </a:rPr>
              <a:t>உங்களுக்கு</a:t>
            </a:r>
            <a:r>
              <a:rPr lang="en-US" b="0" i="0" dirty="0">
                <a:effectLst/>
              </a:rPr>
              <a:t>  CRN </a:t>
            </a:r>
            <a:r>
              <a:rPr lang="en-US" b="0" i="0" dirty="0" err="1">
                <a:effectLst/>
              </a:rPr>
              <a:t>ஒன்று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இருக்கும்</a:t>
            </a:r>
            <a:r>
              <a:rPr lang="en-US" b="0" i="0" dirty="0">
                <a:effectLst/>
              </a:rPr>
              <a:t>. ‘</a:t>
            </a:r>
            <a:r>
              <a:rPr lang="en-US" b="0" i="0" dirty="0" err="1">
                <a:effectLst/>
              </a:rPr>
              <a:t>செண்ட்டர்லிங்க்</a:t>
            </a:r>
            <a:r>
              <a:rPr lang="en-US" b="0" i="0" dirty="0">
                <a:effectLst/>
              </a:rPr>
              <a:t>’ </a:t>
            </a:r>
            <a:r>
              <a:rPr lang="en-US" b="0" i="0" dirty="0" err="1">
                <a:effectLst/>
              </a:rPr>
              <a:t>கடிதங்கள்</a:t>
            </a:r>
            <a:r>
              <a:rPr lang="en-US" b="0" i="0" dirty="0">
                <a:effectLst/>
              </a:rPr>
              <a:t>, </a:t>
            </a:r>
            <a:r>
              <a:rPr lang="en-US" b="0" i="0" dirty="0" err="1">
                <a:effectLst/>
              </a:rPr>
              <a:t>உங்களுடைய</a:t>
            </a:r>
            <a:r>
              <a:rPr lang="en-US" b="0" i="0" dirty="0">
                <a:effectLst/>
              </a:rPr>
              <a:t> ‘</a:t>
            </a:r>
            <a:r>
              <a:rPr lang="en-US" b="0" i="0" dirty="0" err="1">
                <a:effectLst/>
              </a:rPr>
              <a:t>தள்ளுபடி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அட்டை</a:t>
            </a:r>
            <a:r>
              <a:rPr lang="en-US" b="0" i="0" dirty="0">
                <a:effectLst/>
              </a:rPr>
              <a:t>’ (concession card) </a:t>
            </a:r>
            <a:r>
              <a:rPr lang="en-US" b="0" i="0" dirty="0" err="1">
                <a:effectLst/>
              </a:rPr>
              <a:t>அல்லது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உங்களுடைய</a:t>
            </a:r>
            <a:r>
              <a:rPr lang="en-US" b="0" i="0" dirty="0">
                <a:effectLst/>
              </a:rPr>
              <a:t> ‘</a:t>
            </a:r>
            <a:r>
              <a:rPr lang="en-US" b="0" i="0" dirty="0" err="1">
                <a:effectLst/>
              </a:rPr>
              <a:t>செண்ட்டர்லிங்க்</a:t>
            </a:r>
            <a:r>
              <a:rPr lang="en-US" b="0" i="0" dirty="0">
                <a:effectLst/>
              </a:rPr>
              <a:t>’ </a:t>
            </a:r>
            <a:r>
              <a:rPr lang="en-US" b="0" i="0" dirty="0" err="1">
                <a:effectLst/>
              </a:rPr>
              <a:t>இணைய-வழிக்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கணக்கு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ஆகியவற்றில்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உங்களுடைய</a:t>
            </a:r>
            <a:r>
              <a:rPr lang="en-US" b="0" i="0" dirty="0">
                <a:effectLst/>
              </a:rPr>
              <a:t>  CRN–</a:t>
            </a:r>
            <a:r>
              <a:rPr lang="en-US" b="0" i="0" dirty="0" err="1">
                <a:effectLst/>
              </a:rPr>
              <a:t>ஐ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நீங்கள்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காணலாம்</a:t>
            </a:r>
            <a:r>
              <a:rPr lang="en-US" b="0" i="0" dirty="0">
                <a:effectLst/>
              </a:rPr>
              <a:t>. </a:t>
            </a:r>
          </a:p>
          <a:p>
            <a:pPr marL="171450" indent="-1714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b="0" i="0" dirty="0">
              <a:effectLst/>
            </a:endParaRPr>
          </a:p>
          <a:p>
            <a:pPr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dirty="0">
                <a:effectLst/>
              </a:rPr>
              <a:t>‘</a:t>
            </a:r>
            <a:r>
              <a:rPr lang="en-US" b="1" i="0" dirty="0" err="1">
                <a:effectLst/>
              </a:rPr>
              <a:t>செண்ட்டர்லிங்க்</a:t>
            </a:r>
            <a:r>
              <a:rPr lang="en-US" b="1" i="0" dirty="0">
                <a:effectLst/>
              </a:rPr>
              <a:t>’-</a:t>
            </a:r>
            <a:r>
              <a:rPr lang="en-US" b="1" i="0" dirty="0" err="1">
                <a:effectLst/>
              </a:rPr>
              <a:t>ஐ</a:t>
            </a:r>
            <a:r>
              <a:rPr lang="en-US" b="1" i="0" dirty="0">
                <a:effectLst/>
              </a:rPr>
              <a:t> ‘</a:t>
            </a:r>
            <a:r>
              <a:rPr lang="en-US" b="1" i="0" dirty="0" err="1">
                <a:effectLst/>
              </a:rPr>
              <a:t>மை-கவ்</a:t>
            </a:r>
            <a:r>
              <a:rPr lang="en-US" b="1" i="0" dirty="0">
                <a:effectLst/>
              </a:rPr>
              <a:t>’ (</a:t>
            </a:r>
            <a:r>
              <a:rPr lang="en-US" b="1" i="0" dirty="0" err="1">
                <a:effectLst/>
              </a:rPr>
              <a:t>myGov</a:t>
            </a:r>
            <a:r>
              <a:rPr lang="en-US" b="1" i="0" dirty="0">
                <a:effectLst/>
              </a:rPr>
              <a:t>) </a:t>
            </a:r>
            <a:r>
              <a:rPr lang="en-US" b="1" i="0" dirty="0" err="1">
                <a:effectLst/>
              </a:rPr>
              <a:t>உடன்</a:t>
            </a:r>
            <a:r>
              <a:rPr lang="en-US" b="1" i="0" dirty="0">
                <a:effectLst/>
              </a:rPr>
              <a:t> </a:t>
            </a:r>
            <a:r>
              <a:rPr lang="en-US" b="1" i="0" dirty="0" err="1">
                <a:effectLst/>
              </a:rPr>
              <a:t>இணைக்க</a:t>
            </a:r>
            <a:r>
              <a:rPr lang="en-US" b="1" i="0" dirty="0">
                <a:effectLst/>
              </a:rPr>
              <a:t>, </a:t>
            </a:r>
            <a:r>
              <a:rPr lang="en-US" b="1" i="0" dirty="0" err="1">
                <a:effectLst/>
              </a:rPr>
              <a:t>பின்</a:t>
            </a:r>
            <a:r>
              <a:rPr lang="en-US" b="1" i="0" dirty="0">
                <a:effectLst/>
              </a:rPr>
              <a:t> </a:t>
            </a:r>
            <a:r>
              <a:rPr lang="en-US" b="1" i="0" dirty="0" err="1">
                <a:effectLst/>
              </a:rPr>
              <a:t>வரும்</a:t>
            </a:r>
            <a:r>
              <a:rPr lang="en-US" b="1" i="0" dirty="0">
                <a:effectLst/>
              </a:rPr>
              <a:t> </a:t>
            </a:r>
            <a:r>
              <a:rPr lang="en-US" b="1" i="0" dirty="0" err="1">
                <a:effectLst/>
              </a:rPr>
              <a:t>படி-நிலைகளைப்</a:t>
            </a:r>
            <a:r>
              <a:rPr lang="en-US" b="1" i="0" dirty="0">
                <a:effectLst/>
              </a:rPr>
              <a:t> </a:t>
            </a:r>
            <a:r>
              <a:rPr lang="en-US" b="1" i="0" dirty="0" err="1">
                <a:effectLst/>
              </a:rPr>
              <a:t>பின்பற்றுங்கள்</a:t>
            </a:r>
            <a:r>
              <a:rPr lang="en-US" b="1" i="0" dirty="0">
                <a:effectLst/>
              </a:rPr>
              <a:t>: </a:t>
            </a:r>
          </a:p>
          <a:p>
            <a:pPr marL="228600" indent="-22860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0" i="0" dirty="0">
                <a:effectLst/>
              </a:rPr>
              <a:t>‘</a:t>
            </a:r>
            <a:r>
              <a:rPr lang="en-US" b="0" i="0" dirty="0" err="1">
                <a:effectLst/>
              </a:rPr>
              <a:t>மை-கவ்</a:t>
            </a:r>
            <a:r>
              <a:rPr lang="en-US" b="0" i="0" dirty="0">
                <a:effectLst/>
              </a:rPr>
              <a:t>’ (</a:t>
            </a:r>
            <a:r>
              <a:rPr lang="en-US" b="0" i="0" dirty="0" err="1">
                <a:effectLst/>
              </a:rPr>
              <a:t>myGov</a:t>
            </a:r>
            <a:r>
              <a:rPr lang="en-US" b="0" i="0" dirty="0">
                <a:effectLst/>
              </a:rPr>
              <a:t>) </a:t>
            </a:r>
            <a:r>
              <a:rPr lang="en-US" b="0" i="0" dirty="0" err="1">
                <a:effectLst/>
              </a:rPr>
              <a:t>கணக்கிற்குள்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செல்லுங்கள்</a:t>
            </a:r>
            <a:r>
              <a:rPr lang="en-US" b="0" i="0" dirty="0">
                <a:effectLst/>
              </a:rPr>
              <a:t>.</a:t>
            </a:r>
          </a:p>
          <a:p>
            <a:pPr marL="228600" indent="-22860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i="0" dirty="0">
                <a:effectLst/>
              </a:rPr>
              <a:t>‘View and Link Services’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என்பதைத்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தெரிவு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செய்யுங்கள்</a:t>
            </a:r>
            <a:r>
              <a:rPr lang="en-US" b="0" i="0" dirty="0">
                <a:effectLst/>
              </a:rPr>
              <a:t>.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b="0" i="0" dirty="0">
                <a:effectLst/>
              </a:rPr>
              <a:t>‘</a:t>
            </a:r>
            <a:r>
              <a:rPr lang="en-US" b="0" i="0" dirty="0" err="1">
                <a:effectLst/>
              </a:rPr>
              <a:t>செண்ட்டர்லிங்க்</a:t>
            </a:r>
            <a:r>
              <a:rPr lang="en-US" b="0" i="0" dirty="0">
                <a:effectLst/>
              </a:rPr>
              <a:t>’ </a:t>
            </a:r>
            <a:r>
              <a:rPr lang="en-US" b="0" i="0" dirty="0" err="1">
                <a:effectLst/>
              </a:rPr>
              <a:t>கட்டத்தில்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உள்ள</a:t>
            </a:r>
            <a:r>
              <a:rPr lang="en-US" b="0" i="0" dirty="0">
                <a:effectLst/>
              </a:rPr>
              <a:t> ‘</a:t>
            </a:r>
            <a:r>
              <a:rPr lang="en-US" b="1" i="0" dirty="0">
                <a:effectLst/>
              </a:rPr>
              <a:t>Link</a:t>
            </a:r>
            <a:r>
              <a:rPr lang="en-US" b="0" i="0" dirty="0">
                <a:effectLst/>
              </a:rPr>
              <a:t>’ </a:t>
            </a:r>
            <a:r>
              <a:rPr lang="en-US" b="0" i="0" dirty="0" err="1">
                <a:effectLst/>
              </a:rPr>
              <a:t>என்பதைத்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தெரிவு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செய்யுங்கள்</a:t>
            </a:r>
            <a:r>
              <a:rPr lang="en-US" b="0" i="0" dirty="0">
                <a:effectLst/>
              </a:rPr>
              <a:t>.</a:t>
            </a:r>
          </a:p>
          <a:p>
            <a:pPr marL="228600" indent="-22860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0" i="0" dirty="0">
                <a:effectLst/>
              </a:rPr>
              <a:t>‘</a:t>
            </a:r>
            <a:r>
              <a:rPr lang="en-US" b="0" i="0" dirty="0" err="1">
                <a:effectLst/>
              </a:rPr>
              <a:t>செண்ட்டர்லிங்க்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வாடிக்கையாளர்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சுட்டு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இலக்கம்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ஒன்று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உங்களுக்கு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இருக்கிறதா</a:t>
            </a:r>
            <a:r>
              <a:rPr lang="en-US" b="0" i="0" dirty="0">
                <a:effectLst/>
              </a:rPr>
              <a:t>, </a:t>
            </a:r>
            <a:r>
              <a:rPr lang="en-US" b="0" i="0" dirty="0" err="1">
                <a:effectLst/>
              </a:rPr>
              <a:t>அல்லது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அது</a:t>
            </a:r>
            <a:r>
              <a:rPr lang="en-US" b="0" i="0" dirty="0">
                <a:effectLst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உங்களுக்குத்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தெரியுமா</a:t>
            </a:r>
            <a:r>
              <a:rPr lang="en-US" b="0" i="0" dirty="0">
                <a:effectLst/>
              </a:rPr>
              <a:t>? </a:t>
            </a:r>
            <a:r>
              <a:rPr lang="en-US" b="0" i="0" dirty="0" err="1">
                <a:effectLst/>
              </a:rPr>
              <a:t>என்ற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கேள்விக்கு</a:t>
            </a:r>
            <a:r>
              <a:rPr lang="en-US" b="1" i="0" dirty="0">
                <a:effectLst/>
              </a:rPr>
              <a:t> ‘</a:t>
            </a:r>
            <a:r>
              <a:rPr lang="en-US" b="1" i="0" dirty="0" err="1">
                <a:effectLst/>
              </a:rPr>
              <a:t>ஆம்</a:t>
            </a:r>
            <a:r>
              <a:rPr lang="en-US" b="1" i="0" dirty="0">
                <a:effectLst/>
              </a:rPr>
              <a:t>’ (Yes) </a:t>
            </a:r>
            <a:r>
              <a:rPr lang="en-US" b="0" i="0" dirty="0" err="1">
                <a:effectLst/>
              </a:rPr>
              <a:t>என்பதைத்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தெரிவு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செய்யுங்கள்</a:t>
            </a:r>
            <a:r>
              <a:rPr lang="en-US" b="0" i="0" dirty="0">
                <a:effectLst/>
              </a:rPr>
              <a:t>. ‘</a:t>
            </a:r>
            <a:r>
              <a:rPr lang="en-US" b="0" i="0" dirty="0" err="1">
                <a:effectLst/>
              </a:rPr>
              <a:t>இணைப்புக்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குறியீடு</a:t>
            </a:r>
            <a:r>
              <a:rPr lang="en-US" b="0" i="0" dirty="0">
                <a:effectLst/>
              </a:rPr>
              <a:t>’ (linking code) </a:t>
            </a:r>
            <a:r>
              <a:rPr lang="en-US" b="0" i="0" dirty="0" err="1">
                <a:effectLst/>
              </a:rPr>
              <a:t>ஒன்று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உங்களுக்கு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இருக்கிறதா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என்ற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கேவிக்கான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பதிலைத்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தெரிவு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செய்யுங்கள்</a:t>
            </a:r>
            <a:r>
              <a:rPr lang="en-US" b="0" i="0" dirty="0">
                <a:effectLst/>
              </a:rPr>
              <a:t>. </a:t>
            </a:r>
            <a:r>
              <a:rPr lang="en-US" b="0" i="0" dirty="0" err="1">
                <a:effectLst/>
              </a:rPr>
              <a:t>பிறகு</a:t>
            </a:r>
            <a:r>
              <a:rPr lang="en-US" b="0" i="0" dirty="0">
                <a:effectLst/>
              </a:rPr>
              <a:t>, </a:t>
            </a:r>
            <a:r>
              <a:rPr lang="en-US" b="1" i="0" dirty="0">
                <a:effectLst/>
              </a:rPr>
              <a:t>‘</a:t>
            </a:r>
            <a:r>
              <a:rPr lang="en-US" b="1" i="0" dirty="0" err="1">
                <a:effectLst/>
              </a:rPr>
              <a:t>அடுத்து</a:t>
            </a:r>
            <a:r>
              <a:rPr lang="en-US" b="1" i="0" dirty="0">
                <a:effectLst/>
              </a:rPr>
              <a:t>’ (Next) </a:t>
            </a:r>
            <a:r>
              <a:rPr lang="en-US" b="0" i="0" dirty="0" err="1">
                <a:effectLst/>
              </a:rPr>
              <a:t>என்பதைத்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தெரிவு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செய்யுங்கள்</a:t>
            </a:r>
            <a:r>
              <a:rPr lang="en-US" b="0" i="0" dirty="0">
                <a:effectLst/>
              </a:rPr>
              <a:t>. </a:t>
            </a:r>
          </a:p>
          <a:p>
            <a:pPr marL="228600" indent="-22860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0" i="0" dirty="0" err="1">
                <a:effectLst/>
              </a:rPr>
              <a:t>உங்களுடைய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CRNமற்றும்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உங்களைப்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பற்றிய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விபரங்களை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உள்ளிடுங்கள்</a:t>
            </a:r>
            <a:r>
              <a:rPr lang="en-US" b="0" i="0" dirty="0">
                <a:effectLst/>
              </a:rPr>
              <a:t>. </a:t>
            </a:r>
            <a:r>
              <a:rPr lang="en-US" b="1" i="0" dirty="0">
                <a:effectLst/>
              </a:rPr>
              <a:t>‘</a:t>
            </a:r>
            <a:r>
              <a:rPr lang="en-US" b="1" i="0" dirty="0" err="1">
                <a:effectLst/>
              </a:rPr>
              <a:t>அடுத்து</a:t>
            </a:r>
            <a:r>
              <a:rPr lang="en-US" b="1" i="0" dirty="0">
                <a:effectLst/>
              </a:rPr>
              <a:t>’ (Next) </a:t>
            </a:r>
            <a:r>
              <a:rPr lang="en-US" b="0" i="0" dirty="0" err="1">
                <a:effectLst/>
              </a:rPr>
              <a:t>என்பதைத்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தெரிவு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செய்யுங்கள்</a:t>
            </a:r>
            <a:r>
              <a:rPr lang="en-US" b="0" i="0" dirty="0">
                <a:effectLst/>
              </a:rPr>
              <a:t>. </a:t>
            </a:r>
          </a:p>
          <a:p>
            <a:pPr marL="228600" indent="-22860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0" i="0" dirty="0" err="1">
                <a:effectLst/>
              </a:rPr>
              <a:t>உங்களுடைய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கொடுப்பனவைப்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பற்றிய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விபரங்களையும்</a:t>
            </a:r>
            <a:r>
              <a:rPr lang="en-US" b="0" i="0" dirty="0">
                <a:effectLst/>
              </a:rPr>
              <a:t>, ‘</a:t>
            </a:r>
            <a:r>
              <a:rPr lang="en-US" b="0" i="0" dirty="0" err="1">
                <a:effectLst/>
              </a:rPr>
              <a:t>செண்ட்டர்லிங்க்</a:t>
            </a:r>
            <a:r>
              <a:rPr lang="en-US" b="0" i="0" dirty="0">
                <a:effectLst/>
              </a:rPr>
              <a:t>’-</a:t>
            </a:r>
            <a:r>
              <a:rPr lang="en-US" b="0" i="0" dirty="0" err="1">
                <a:effectLst/>
              </a:rPr>
              <a:t>உடன்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நீங்கள்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மேற்கொண்டுள்ள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செயற்பாடுகளையும்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உள்ளிடுங்கள்</a:t>
            </a:r>
            <a:r>
              <a:rPr lang="en-US" b="0" i="0" dirty="0">
                <a:effectLst/>
              </a:rPr>
              <a:t>. </a:t>
            </a:r>
            <a:r>
              <a:rPr lang="en-US" b="1" i="0" dirty="0">
                <a:effectLst/>
              </a:rPr>
              <a:t>‘</a:t>
            </a:r>
            <a:r>
              <a:rPr lang="en-US" b="1" i="0" dirty="0" err="1">
                <a:effectLst/>
              </a:rPr>
              <a:t>தொடர்க</a:t>
            </a:r>
            <a:r>
              <a:rPr lang="en-US" b="1" i="0" dirty="0">
                <a:effectLst/>
              </a:rPr>
              <a:t>’ (Continue) </a:t>
            </a:r>
            <a:r>
              <a:rPr lang="en-US" b="0" i="0" dirty="0" err="1">
                <a:effectLst/>
              </a:rPr>
              <a:t>என்பதைத்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தெரிவு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செய்யுங்கள்</a:t>
            </a:r>
            <a:r>
              <a:rPr lang="en-US" b="0" i="0" dirty="0">
                <a:effectLst/>
              </a:rPr>
              <a:t>.  </a:t>
            </a:r>
          </a:p>
          <a:p>
            <a:pPr marL="228600" indent="-22860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b="0" i="0" dirty="0">
              <a:effectLst/>
            </a:endParaRPr>
          </a:p>
          <a:p>
            <a:pPr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dirty="0" err="1">
                <a:effectLst/>
              </a:rPr>
              <a:t>உங்களுக்கு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மேலும்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உதவி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தேவைப்பட்டால்</a:t>
            </a:r>
            <a:r>
              <a:rPr lang="en-US" b="0" i="0" dirty="0">
                <a:effectLst/>
              </a:rPr>
              <a:t>, ‘</a:t>
            </a:r>
            <a:r>
              <a:rPr lang="en-US" b="0" i="0" dirty="0" err="1">
                <a:effectLst/>
              </a:rPr>
              <a:t>சர்வீசஸ்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ஆஸ்திரேலியா</a:t>
            </a:r>
            <a:r>
              <a:rPr lang="en-US" b="0" i="0" dirty="0">
                <a:effectLst/>
              </a:rPr>
              <a:t>’-</a:t>
            </a:r>
            <a:r>
              <a:rPr lang="en-US" b="0" i="0" dirty="0" err="1">
                <a:effectLst/>
              </a:rPr>
              <a:t>வின்</a:t>
            </a:r>
            <a:r>
              <a:rPr lang="en-US" b="0" i="0" dirty="0">
                <a:effectLst/>
              </a:rPr>
              <a:t>  </a:t>
            </a:r>
            <a:r>
              <a:rPr lang="en-US" b="0" i="0" dirty="0" err="1">
                <a:effectLst/>
              </a:rPr>
              <a:t>வலைத்தலத்தில்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பின்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வருவவனவற்றிற்குச்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செல்லுங்கள்</a:t>
            </a:r>
            <a:r>
              <a:rPr lang="en-US" b="0" i="0" dirty="0">
                <a:effectLst/>
              </a:rPr>
              <a:t>: </a:t>
            </a:r>
          </a:p>
          <a:p>
            <a:pPr marL="171450" indent="-1714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 err="1">
                <a:effectLst/>
              </a:rPr>
              <a:t>உங்களுக்கு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CRNஒன்று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இருந்தால்</a:t>
            </a:r>
            <a:r>
              <a:rPr lang="en-US" b="0" i="0" dirty="0">
                <a:effectLst/>
              </a:rPr>
              <a:t>, </a:t>
            </a:r>
            <a:r>
              <a:rPr lang="en-US" b="0" i="0" dirty="0"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linking Centrelink</a:t>
            </a:r>
            <a:r>
              <a:rPr lang="en-US" b="0" i="0" u="none" dirty="0"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b="0" i="0" u="none" dirty="0" err="1">
                <a:effectLst/>
              </a:rPr>
              <a:t>இற்குச்</a:t>
            </a:r>
            <a:r>
              <a:rPr lang="en-US" b="0" i="0" u="none" dirty="0">
                <a:effectLst/>
              </a:rPr>
              <a:t> </a:t>
            </a:r>
            <a:r>
              <a:rPr lang="en-US" b="0" i="0" u="none" dirty="0" err="1">
                <a:effectLst/>
              </a:rPr>
              <a:t>செல்லுங்கள்</a:t>
            </a:r>
            <a:r>
              <a:rPr lang="en-US" b="0" i="0" u="none" dirty="0">
                <a:effectLst/>
              </a:rPr>
              <a:t>, </a:t>
            </a:r>
            <a:r>
              <a:rPr lang="en-US" b="0" i="0" u="none" dirty="0" err="1">
                <a:effectLst/>
              </a:rPr>
              <a:t>அல்லது</a:t>
            </a:r>
            <a:r>
              <a:rPr lang="en-US" b="0" i="0" u="none" dirty="0">
                <a:effectLst/>
              </a:rPr>
              <a:t> </a:t>
            </a:r>
          </a:p>
          <a:p>
            <a:pPr marL="171450" indent="-1714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</a:rPr>
              <a:t>’</a:t>
            </a:r>
            <a:r>
              <a:rPr lang="en-US" b="0" i="0" dirty="0" err="1">
                <a:effectLst/>
              </a:rPr>
              <a:t>இணைப்புக்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குறியீடு</a:t>
            </a:r>
            <a:r>
              <a:rPr lang="en-US" b="0" i="0" dirty="0">
                <a:effectLst/>
              </a:rPr>
              <a:t>’ (linking code) </a:t>
            </a:r>
            <a:r>
              <a:rPr lang="en-US" b="0" i="0" dirty="0" err="1">
                <a:effectLst/>
              </a:rPr>
              <a:t>ஒன்றைப்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பாவித்து</a:t>
            </a:r>
            <a:r>
              <a:rPr lang="en-US" b="0" i="0" dirty="0">
                <a:effectLst/>
              </a:rPr>
              <a:t> ‘</a:t>
            </a:r>
            <a:r>
              <a:rPr lang="en-US" b="0" i="0" dirty="0" err="1">
                <a:effectLst/>
              </a:rPr>
              <a:t>செண்ட்டர்லிங்க்-ஐ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இணைத்தல்</a:t>
            </a:r>
            <a:r>
              <a:rPr lang="en-US" b="0" i="0" dirty="0">
                <a:effectLst/>
              </a:rPr>
              <a:t> (</a:t>
            </a:r>
            <a:r>
              <a:rPr lang="en-US" b="0" i="0" dirty="0"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linking Centrelink using a linking code</a:t>
            </a:r>
            <a:r>
              <a:rPr lang="en-US" b="0" i="0" dirty="0">
                <a:effectLst/>
              </a:rPr>
              <a:t>) –</a:t>
            </a:r>
            <a:r>
              <a:rPr lang="en-US" b="0" i="0" dirty="0" err="1">
                <a:effectLst/>
              </a:rPr>
              <a:t>இற்குச்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செல்லுங்கள்</a:t>
            </a:r>
            <a:r>
              <a:rPr lang="en-US" b="0" i="0" dirty="0">
                <a:effectLst/>
              </a:rPr>
              <a:t>. 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endParaRPr lang="en-US" b="0" i="0" dirty="0"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dirty="0">
                <a:effectLst/>
              </a:rPr>
              <a:t>‘</a:t>
            </a:r>
            <a:r>
              <a:rPr lang="en-US" b="1" i="0" dirty="0" err="1">
                <a:effectLst/>
              </a:rPr>
              <a:t>வாடிக்கையாளர்</a:t>
            </a:r>
            <a:r>
              <a:rPr lang="en-US" b="1" i="0" dirty="0">
                <a:effectLst/>
              </a:rPr>
              <a:t> </a:t>
            </a:r>
            <a:r>
              <a:rPr lang="en-US" b="1" i="0" dirty="0" err="1">
                <a:effectLst/>
              </a:rPr>
              <a:t>சுட்டு</a:t>
            </a:r>
            <a:r>
              <a:rPr lang="en-US" b="1" i="0" dirty="0">
                <a:effectLst/>
              </a:rPr>
              <a:t> </a:t>
            </a:r>
            <a:r>
              <a:rPr lang="en-US" b="1" i="0" dirty="0" err="1">
                <a:effectLst/>
              </a:rPr>
              <a:t>இலக்கம்</a:t>
            </a:r>
            <a:r>
              <a:rPr lang="en-US" b="1" i="0" dirty="0">
                <a:effectLst/>
              </a:rPr>
              <a:t>’ (Customer Reference Number)</a:t>
            </a:r>
            <a:r>
              <a:rPr lang="en-US" b="1" i="0" dirty="0" err="1">
                <a:effectLst/>
              </a:rPr>
              <a:t>ஒன்று</a:t>
            </a:r>
            <a:r>
              <a:rPr lang="en-US" b="1" i="0" dirty="0">
                <a:effectLst/>
              </a:rPr>
              <a:t> </a:t>
            </a:r>
            <a:r>
              <a:rPr lang="en-US" b="1" i="0" dirty="0" err="1">
                <a:effectLst/>
              </a:rPr>
              <a:t>உங்களுக்கு</a:t>
            </a:r>
            <a:r>
              <a:rPr lang="en-US" b="1" i="0" dirty="0">
                <a:effectLst/>
              </a:rPr>
              <a:t> </a:t>
            </a:r>
            <a:r>
              <a:rPr lang="en-US" b="1" i="0" dirty="0" err="1">
                <a:effectLst/>
              </a:rPr>
              <a:t>இல்லை</a:t>
            </a:r>
            <a:r>
              <a:rPr lang="en-US" b="1" i="0" dirty="0">
                <a:effectLst/>
              </a:rPr>
              <a:t> </a:t>
            </a:r>
            <a:r>
              <a:rPr lang="en-US" b="1" i="0" dirty="0" err="1">
                <a:effectLst/>
              </a:rPr>
              <a:t>என்றால்</a:t>
            </a:r>
            <a:r>
              <a:rPr lang="en-US" b="1" i="0" dirty="0">
                <a:effectLst/>
              </a:rPr>
              <a:t>: </a:t>
            </a:r>
          </a:p>
          <a:p>
            <a:pPr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கொடுப்பனவு</a:t>
            </a:r>
            <a:r>
              <a:rPr lang="en-US" dirty="0"/>
              <a:t> </a:t>
            </a:r>
            <a:r>
              <a:rPr lang="en-US" dirty="0" err="1"/>
              <a:t>அல்லது</a:t>
            </a:r>
            <a:r>
              <a:rPr lang="en-US" dirty="0"/>
              <a:t> </a:t>
            </a:r>
            <a:r>
              <a:rPr lang="en-US" dirty="0" err="1"/>
              <a:t>தள்ளுபடி</a:t>
            </a:r>
            <a:r>
              <a:rPr lang="en-US" dirty="0"/>
              <a:t> </a:t>
            </a:r>
            <a:r>
              <a:rPr lang="en-US" dirty="0" err="1"/>
              <a:t>ஒன்றிற்கான</a:t>
            </a:r>
            <a:r>
              <a:rPr lang="en-US" dirty="0"/>
              <a:t> </a:t>
            </a:r>
            <a:r>
              <a:rPr lang="en-US" dirty="0" err="1"/>
              <a:t>கோரிக்கையை</a:t>
            </a:r>
            <a:r>
              <a:rPr lang="en-US" dirty="0"/>
              <a:t> </a:t>
            </a:r>
            <a:r>
              <a:rPr lang="en-US" dirty="0" err="1"/>
              <a:t>நீங்கள்</a:t>
            </a:r>
            <a:r>
              <a:rPr lang="en-US" dirty="0"/>
              <a:t> </a:t>
            </a:r>
            <a:r>
              <a:rPr lang="en-US" dirty="0" err="1"/>
              <a:t>விடுக்க</a:t>
            </a:r>
            <a:r>
              <a:rPr lang="en-US" dirty="0"/>
              <a:t> </a:t>
            </a:r>
            <a:r>
              <a:rPr lang="en-US" dirty="0" err="1"/>
              <a:t>விரும்பினால்</a:t>
            </a:r>
            <a:r>
              <a:rPr lang="en-US" dirty="0"/>
              <a:t>, </a:t>
            </a:r>
            <a:r>
              <a:rPr lang="en-US" dirty="0" err="1"/>
              <a:t>உங்களுக்கு</a:t>
            </a:r>
            <a:r>
              <a:rPr lang="en-US" dirty="0"/>
              <a:t> </a:t>
            </a:r>
            <a:r>
              <a:rPr lang="en-US" b="0" i="0" dirty="0" err="1">
                <a:effectLst/>
              </a:rPr>
              <a:t>வாடிக்கையாளர்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சுட்டு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இலக்கம்</a:t>
            </a:r>
            <a:r>
              <a:rPr lang="en-US" b="0" i="0" dirty="0">
                <a:effectLst/>
              </a:rPr>
              <a:t>’ (</a:t>
            </a:r>
            <a:r>
              <a:rPr lang="en-US" b="0" i="0" dirty="0" err="1">
                <a:effectLst/>
              </a:rPr>
              <a:t>Customற்குer</a:t>
            </a:r>
            <a:r>
              <a:rPr lang="en-US" b="0" i="0" dirty="0">
                <a:effectLst/>
              </a:rPr>
              <a:t> Reference Number)</a:t>
            </a:r>
            <a:r>
              <a:rPr lang="en-US" dirty="0"/>
              <a:t> </a:t>
            </a:r>
            <a:r>
              <a:rPr lang="en-US" dirty="0" err="1"/>
              <a:t>ஒன்று</a:t>
            </a:r>
            <a:r>
              <a:rPr lang="en-US" dirty="0"/>
              <a:t> </a:t>
            </a:r>
            <a:r>
              <a:rPr lang="en-US" dirty="0" err="1"/>
              <a:t>தேவைப்படும்</a:t>
            </a:r>
            <a:r>
              <a:rPr lang="en-US" dirty="0"/>
              <a:t>. </a:t>
            </a:r>
          </a:p>
          <a:p>
            <a:pPr marL="171450" indent="-1714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</a:rPr>
              <a:t>‘</a:t>
            </a:r>
            <a:r>
              <a:rPr lang="en-US" b="0" i="0" dirty="0" err="1">
                <a:effectLst/>
              </a:rPr>
              <a:t>செண்ட்டர்லிங்க்</a:t>
            </a:r>
            <a:r>
              <a:rPr lang="en-US" b="0" i="0" dirty="0">
                <a:effectLst/>
              </a:rPr>
              <a:t>’-</a:t>
            </a:r>
            <a:r>
              <a:rPr lang="en-US" b="0" i="0" dirty="0" err="1">
                <a:effectLst/>
              </a:rPr>
              <a:t>ஐ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இணைக்க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இயல்வதற்கு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முன்பாக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இது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உங்களுக்குத்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தேவைப்படும்</a:t>
            </a:r>
            <a:r>
              <a:rPr lang="en-US" b="0" i="0" dirty="0">
                <a:effectLst/>
              </a:rPr>
              <a:t>. </a:t>
            </a:r>
          </a:p>
          <a:p>
            <a:pPr marL="171450" indent="-1714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 err="1">
                <a:effectLst/>
              </a:rPr>
              <a:t>நீங்கள்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யாரென்று</a:t>
            </a:r>
            <a:r>
              <a:rPr lang="en-US" b="0" i="0" dirty="0">
                <a:effectLst/>
              </a:rPr>
              <a:t> ‘</a:t>
            </a:r>
            <a:r>
              <a:rPr lang="en-US" b="0" i="0" dirty="0" err="1">
                <a:effectLst/>
              </a:rPr>
              <a:t>செண்ட்டர்லிங்க்</a:t>
            </a:r>
            <a:r>
              <a:rPr lang="en-US" b="0" i="0" dirty="0">
                <a:effectLst/>
              </a:rPr>
              <a:t>’-</a:t>
            </a:r>
            <a:r>
              <a:rPr lang="en-US" b="0" i="0" dirty="0" err="1">
                <a:effectLst/>
              </a:rPr>
              <a:t>இற்கு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நிரூபிப்பதன்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மூலம்</a:t>
            </a:r>
            <a:r>
              <a:rPr lang="en-US" b="0" i="0" dirty="0">
                <a:effectLst/>
              </a:rPr>
              <a:t> CRN </a:t>
            </a:r>
            <a:r>
              <a:rPr lang="en-US" b="0" i="0" dirty="0" err="1">
                <a:effectLst/>
              </a:rPr>
              <a:t>ஒன்றை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நீங்கள்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பெறலாம்</a:t>
            </a:r>
            <a:r>
              <a:rPr lang="en-US" b="0" i="0" dirty="0">
                <a:effectLst/>
              </a:rPr>
              <a:t>. </a:t>
            </a:r>
          </a:p>
          <a:p>
            <a:pPr marL="171450" indent="-1714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 err="1">
                <a:effectLst/>
              </a:rPr>
              <a:t>உங்களது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அடையாளத்தை</a:t>
            </a:r>
            <a:r>
              <a:rPr lang="en-US" b="0" i="0" dirty="0">
                <a:effectLst/>
              </a:rPr>
              <a:t> ‘</a:t>
            </a:r>
            <a:r>
              <a:rPr lang="en-US" b="0" i="0" dirty="0" err="1">
                <a:effectLst/>
              </a:rPr>
              <a:t>செண்ட்டர்லிங்க்</a:t>
            </a:r>
            <a:r>
              <a:rPr lang="en-US" b="0" i="0" dirty="0">
                <a:effectLst/>
              </a:rPr>
              <a:t>’-</a:t>
            </a:r>
            <a:r>
              <a:rPr lang="en-US" b="0" i="0" dirty="0" err="1">
                <a:effectLst/>
              </a:rPr>
              <a:t>இற்கு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நிரூபிக்க</a:t>
            </a:r>
            <a:r>
              <a:rPr lang="en-US" b="0" i="0" dirty="0">
                <a:effectLst/>
              </a:rPr>
              <a:t>, </a:t>
            </a:r>
            <a:r>
              <a:rPr lang="en-US" b="0" i="0" dirty="0" err="1">
                <a:effectLst/>
              </a:rPr>
              <a:t>பின்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வருவனவற்றில்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ஒன்றை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நீங்கள்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செய்ய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வேண்டியிருக்கும்</a:t>
            </a:r>
            <a:r>
              <a:rPr lang="en-US" b="0" i="0" dirty="0">
                <a:effectLst/>
              </a:rPr>
              <a:t>:    </a:t>
            </a:r>
          </a:p>
          <a:p>
            <a:pPr marL="628650" lvl="1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 err="1">
                <a:effectLst/>
              </a:rPr>
              <a:t>உங்களுடைய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அடையாள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ஆவணங்களில்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உள்ள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விபரங்களை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உள்ளிட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வேண்டியிருக்கும்</a:t>
            </a:r>
            <a:r>
              <a:rPr lang="en-US" b="0" i="0" dirty="0">
                <a:effectLst/>
              </a:rPr>
              <a:t>; </a:t>
            </a:r>
            <a:r>
              <a:rPr lang="en-US" b="0" i="0" dirty="0" err="1">
                <a:effectLst/>
              </a:rPr>
              <a:t>அல்லது</a:t>
            </a:r>
            <a:endParaRPr lang="en-US" b="0" i="0" dirty="0">
              <a:effectLst/>
            </a:endParaRPr>
          </a:p>
          <a:p>
            <a:pPr marL="628650" lvl="1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 err="1">
                <a:effectLst/>
              </a:rPr>
              <a:t>வலுவான</a:t>
            </a:r>
            <a:r>
              <a:rPr lang="en-US" b="0" i="0" dirty="0">
                <a:effectLst/>
              </a:rPr>
              <a:t> ‘</a:t>
            </a:r>
            <a:r>
              <a:rPr lang="en-US" b="0" i="0" u="sng" dirty="0" err="1">
                <a:effectLst/>
              </a:rPr>
              <a:t>மின்னியல்</a:t>
            </a:r>
            <a:r>
              <a:rPr lang="en-US" b="0" i="0" u="sng" dirty="0">
                <a:effectLst/>
              </a:rPr>
              <a:t> </a:t>
            </a:r>
            <a:r>
              <a:rPr lang="en-US" b="0" i="0" u="sng" dirty="0" err="1">
                <a:effectLst/>
              </a:rPr>
              <a:t>அடையாளம்</a:t>
            </a:r>
            <a:r>
              <a:rPr lang="en-US" b="0" i="0" dirty="0">
                <a:effectLst/>
              </a:rPr>
              <a:t>’ (</a:t>
            </a:r>
            <a:r>
              <a:rPr lang="en-US" b="0" i="0" dirty="0">
                <a:effectLst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Digital ID</a:t>
            </a:r>
            <a:r>
              <a:rPr lang="en-US" b="0" i="0" dirty="0">
                <a:effectLst/>
              </a:rPr>
              <a:t>) </a:t>
            </a:r>
            <a:r>
              <a:rPr lang="en-US" b="0" i="0" dirty="0" err="1">
                <a:effectLst/>
              </a:rPr>
              <a:t>ஒன்று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உங்களுக்கு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இருக்கவேண்டும்</a:t>
            </a:r>
            <a:r>
              <a:rPr lang="en-US" b="0" i="0" dirty="0">
                <a:effectLst/>
              </a:rPr>
              <a:t>. </a:t>
            </a:r>
          </a:p>
          <a:p>
            <a:pPr marL="171450" indent="-1714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 err="1">
                <a:effectLst/>
              </a:rPr>
              <a:t>உங்களுடைய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அடையாள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ஆவணங்களிலுள்ள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விபரங்களை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உள்ளிடுவதற்கு</a:t>
            </a:r>
            <a:r>
              <a:rPr lang="en-US" b="0" i="0" dirty="0">
                <a:effectLst/>
              </a:rPr>
              <a:t>, ‘</a:t>
            </a:r>
            <a:r>
              <a:rPr lang="en-US" b="0" i="0" dirty="0" err="1">
                <a:effectLst/>
              </a:rPr>
              <a:t>மெடிகெயர்</a:t>
            </a:r>
            <a:r>
              <a:rPr lang="en-US" b="0" i="0" dirty="0">
                <a:effectLst/>
              </a:rPr>
              <a:t>’ </a:t>
            </a:r>
            <a:r>
              <a:rPr lang="en-US" b="0" i="0" dirty="0" err="1">
                <a:effectLst/>
              </a:rPr>
              <a:t>அட்டை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ஒன்றும்</a:t>
            </a:r>
            <a:r>
              <a:rPr lang="en-US" b="0" i="0" dirty="0">
                <a:effectLst/>
              </a:rPr>
              <a:t>, </a:t>
            </a:r>
            <a:r>
              <a:rPr lang="en-US" b="0" i="0" dirty="0" err="1">
                <a:effectLst/>
              </a:rPr>
              <a:t>ஏற்றுக்கொள்ளத்தக்க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வேறு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இரண்டு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அடையாள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ஆவணங்களும்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உங்களுக்குத்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தேவைப்படும்</a:t>
            </a:r>
            <a:r>
              <a:rPr lang="en-US" b="0" i="0" dirty="0">
                <a:effectLst/>
              </a:rPr>
              <a:t>.</a:t>
            </a:r>
          </a:p>
          <a:p>
            <a:pPr marL="628650" lvl="1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 err="1">
                <a:effectLst/>
              </a:rPr>
              <a:t>இந்த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அடையாள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ஆவணங்களில்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உளடங்குவன</a:t>
            </a:r>
            <a:r>
              <a:rPr lang="en-US" b="0" i="0" dirty="0">
                <a:effectLst/>
              </a:rPr>
              <a:t>:</a:t>
            </a:r>
          </a:p>
          <a:p>
            <a:pPr marL="1085850" lvl="2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 err="1">
                <a:effectLst/>
              </a:rPr>
              <a:t>உங்களுடைய</a:t>
            </a:r>
            <a:r>
              <a:rPr lang="en-US" b="0" i="0" dirty="0">
                <a:effectLst/>
              </a:rPr>
              <a:t> ‘</a:t>
            </a:r>
            <a:r>
              <a:rPr lang="en-US" b="0" i="0" dirty="0" err="1">
                <a:effectLst/>
              </a:rPr>
              <a:t>ஆஸ்திரேலியக்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கடவுச்சீட்டு</a:t>
            </a:r>
            <a:r>
              <a:rPr lang="en-US" b="0" i="0" dirty="0">
                <a:effectLst/>
              </a:rPr>
              <a:t>’</a:t>
            </a:r>
          </a:p>
          <a:p>
            <a:pPr marL="1085850" marR="0" lvl="2" indent="-1714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i="0" dirty="0" err="1">
                <a:effectLst/>
              </a:rPr>
              <a:t>உங்களுடைய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ஆஸ்திரேலியப்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பிறப்புச்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சான்று</a:t>
            </a:r>
            <a:endParaRPr lang="en-US" b="0" i="0" dirty="0">
              <a:effectLst/>
            </a:endParaRPr>
          </a:p>
          <a:p>
            <a:pPr marL="1085850" lvl="2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 err="1">
                <a:effectLst/>
              </a:rPr>
              <a:t>உங்களுடைய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ஆஸ்திரேலிய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பிரசா-உரிமைச்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சான்று</a:t>
            </a:r>
            <a:endParaRPr lang="en-US" b="0" i="0" dirty="0">
              <a:effectLst/>
            </a:endParaRPr>
          </a:p>
          <a:p>
            <a:pPr marL="1085850" lvl="2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 err="1">
                <a:effectLst/>
              </a:rPr>
              <a:t>நடப்பிலுள்ள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ஆஸ்திரேலிய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வீசா</a:t>
            </a:r>
            <a:endParaRPr lang="en-US" b="0" i="0" dirty="0">
              <a:effectLst/>
            </a:endParaRPr>
          </a:p>
          <a:p>
            <a:pPr marL="1085850" lvl="2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 err="1">
                <a:effectLst/>
              </a:rPr>
              <a:t>ஆஸ்திரேலிய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வாகன-ஓட்டுநர்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அனுமதி</a:t>
            </a:r>
            <a:endParaRPr lang="en-US" b="0" i="0" dirty="0">
              <a:effectLst/>
            </a:endParaRPr>
          </a:p>
          <a:p>
            <a:pPr marL="1085850" lvl="2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 err="1">
                <a:effectLst/>
              </a:rPr>
              <a:t>உள்நாட்டு-விவகாரத்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திணைக்களத்தினால்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வழங்கப்பட்ட</a:t>
            </a:r>
            <a:r>
              <a:rPr lang="en-US" b="0" i="0" dirty="0">
                <a:effectLst/>
              </a:rPr>
              <a:t> ‘</a:t>
            </a:r>
            <a:r>
              <a:rPr lang="en-US" b="0" i="0" dirty="0" err="1">
                <a:effectLst/>
              </a:rPr>
              <a:t>இமி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கார்ட்</a:t>
            </a:r>
            <a:r>
              <a:rPr lang="en-US" b="0" i="0" dirty="0">
                <a:effectLst/>
              </a:rPr>
              <a:t>’ (</a:t>
            </a:r>
            <a:r>
              <a:rPr lang="en-US" b="0" i="0" dirty="0" err="1">
                <a:effectLst/>
              </a:rPr>
              <a:t>ImmiCard</a:t>
            </a:r>
            <a:r>
              <a:rPr lang="en-US" b="0" i="0" dirty="0">
                <a:effectLst/>
              </a:rPr>
              <a:t>). </a:t>
            </a:r>
          </a:p>
          <a:p>
            <a:pPr marL="171450" indent="-1714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b="0" i="0" dirty="0"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dirty="0">
                <a:effectLst/>
              </a:rPr>
              <a:t>CRN </a:t>
            </a:r>
            <a:r>
              <a:rPr lang="en-US" b="1" i="0" dirty="0" err="1">
                <a:effectLst/>
              </a:rPr>
              <a:t>ஒன்று</a:t>
            </a:r>
            <a:r>
              <a:rPr lang="en-US" b="1" i="0" dirty="0">
                <a:effectLst/>
              </a:rPr>
              <a:t> </a:t>
            </a:r>
            <a:r>
              <a:rPr lang="en-US" b="1" i="0" dirty="0" err="1">
                <a:effectLst/>
              </a:rPr>
              <a:t>உங்களுக்கு</a:t>
            </a:r>
            <a:r>
              <a:rPr lang="en-US" b="1" i="0" dirty="0">
                <a:effectLst/>
              </a:rPr>
              <a:t> </a:t>
            </a:r>
            <a:r>
              <a:rPr lang="en-US" b="1" i="0" dirty="0" err="1">
                <a:effectLst/>
              </a:rPr>
              <a:t>இல்லை</a:t>
            </a:r>
            <a:r>
              <a:rPr lang="en-US" b="1" i="0" dirty="0">
                <a:effectLst/>
              </a:rPr>
              <a:t> </a:t>
            </a:r>
            <a:r>
              <a:rPr lang="en-US" b="1" i="0" dirty="0" err="1">
                <a:effectLst/>
              </a:rPr>
              <a:t>என்றால்</a:t>
            </a:r>
            <a:r>
              <a:rPr lang="en-US" b="1" i="0" dirty="0">
                <a:effectLst/>
              </a:rPr>
              <a:t>, ‘</a:t>
            </a:r>
            <a:r>
              <a:rPr lang="en-US" b="1" i="0" dirty="0" err="1">
                <a:effectLst/>
              </a:rPr>
              <a:t>செண்ட்டர்லிங்க்</a:t>
            </a:r>
            <a:r>
              <a:rPr lang="en-US" b="1" i="0" dirty="0">
                <a:effectLst/>
              </a:rPr>
              <a:t>’-</a:t>
            </a:r>
            <a:r>
              <a:rPr lang="en-US" b="1" i="0" dirty="0" err="1">
                <a:effectLst/>
              </a:rPr>
              <a:t>ஐ</a:t>
            </a:r>
            <a:r>
              <a:rPr lang="en-US" b="1" i="0" dirty="0">
                <a:effectLst/>
              </a:rPr>
              <a:t> </a:t>
            </a:r>
            <a:r>
              <a:rPr lang="en-US" b="1" i="0" dirty="0" err="1">
                <a:effectLst/>
              </a:rPr>
              <a:t>இணைக்க</a:t>
            </a:r>
            <a:r>
              <a:rPr lang="en-US" b="1" i="0" dirty="0">
                <a:effectLst/>
              </a:rPr>
              <a:t>, </a:t>
            </a:r>
            <a:r>
              <a:rPr lang="en-US" b="1" i="0" dirty="0" err="1">
                <a:effectLst/>
              </a:rPr>
              <a:t>பின்</a:t>
            </a:r>
            <a:r>
              <a:rPr lang="en-US" b="1" i="0" dirty="0">
                <a:effectLst/>
              </a:rPr>
              <a:t> </a:t>
            </a:r>
            <a:r>
              <a:rPr lang="en-US" b="1" i="0" dirty="0" err="1">
                <a:effectLst/>
              </a:rPr>
              <a:t>வரும்</a:t>
            </a:r>
            <a:r>
              <a:rPr lang="en-US" b="1" i="0" dirty="0">
                <a:effectLst/>
              </a:rPr>
              <a:t> </a:t>
            </a:r>
            <a:r>
              <a:rPr lang="en-US" b="1" i="0" dirty="0" err="1">
                <a:effectLst/>
              </a:rPr>
              <a:t>படி-நிலைகளைப்</a:t>
            </a:r>
            <a:r>
              <a:rPr lang="en-US" b="1" i="0" dirty="0">
                <a:effectLst/>
              </a:rPr>
              <a:t> </a:t>
            </a:r>
            <a:r>
              <a:rPr lang="en-US" b="1" i="0" dirty="0" err="1">
                <a:effectLst/>
              </a:rPr>
              <a:t>பின்பற்றுங்கள்</a:t>
            </a:r>
            <a:r>
              <a:rPr lang="en-US" b="1" i="0" dirty="0">
                <a:effectLst/>
              </a:rPr>
              <a:t>:  </a:t>
            </a:r>
          </a:p>
          <a:p>
            <a:pPr algn="l">
              <a:spcBef>
                <a:spcPts val="0"/>
              </a:spcBef>
              <a:spcAft>
                <a:spcPts val="0"/>
              </a:spcAft>
              <a:buNone/>
            </a:pPr>
            <a:endParaRPr lang="en-US" b="1" i="0" dirty="0">
              <a:effectLst/>
            </a:endParaRPr>
          </a:p>
          <a:p>
            <a:pPr marL="228600" indent="-22860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0" i="0" dirty="0">
                <a:effectLst/>
              </a:rPr>
              <a:t>‘</a:t>
            </a:r>
            <a:r>
              <a:rPr lang="en-US" b="0" i="0" dirty="0" err="1">
                <a:effectLst/>
              </a:rPr>
              <a:t>மை-கவ்</a:t>
            </a:r>
            <a:r>
              <a:rPr lang="en-US" b="0" i="0" dirty="0">
                <a:effectLst/>
              </a:rPr>
              <a:t>’ ( </a:t>
            </a:r>
            <a:r>
              <a:rPr lang="en-US" b="0" i="0" dirty="0" err="1">
                <a:effectLst/>
              </a:rPr>
              <a:t>myGov</a:t>
            </a:r>
            <a:r>
              <a:rPr lang="en-US" b="0" i="0" dirty="0">
                <a:effectLst/>
              </a:rPr>
              <a:t>)-</a:t>
            </a:r>
            <a:r>
              <a:rPr lang="en-US" b="0" i="0" dirty="0" err="1">
                <a:effectLst/>
              </a:rPr>
              <a:t>இற்குள்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செல்லுங்கள்</a:t>
            </a:r>
            <a:r>
              <a:rPr lang="en-US" b="0" i="0" dirty="0">
                <a:effectLst/>
              </a:rPr>
              <a:t>. </a:t>
            </a:r>
          </a:p>
          <a:p>
            <a:pPr marL="228600" indent="-22860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i="0" dirty="0">
                <a:effectLst/>
              </a:rPr>
              <a:t>View and link services-</a:t>
            </a:r>
            <a:r>
              <a:rPr lang="en-US" b="1" i="0" dirty="0" err="1">
                <a:effectLst/>
              </a:rPr>
              <a:t>என்பதைத்</a:t>
            </a:r>
            <a:r>
              <a:rPr lang="en-US" b="1" i="0" dirty="0">
                <a:effectLst/>
              </a:rPr>
              <a:t> </a:t>
            </a:r>
            <a:r>
              <a:rPr lang="en-US" b="1" i="0" dirty="0" err="1">
                <a:effectLst/>
              </a:rPr>
              <a:t>தெரிவு</a:t>
            </a:r>
            <a:r>
              <a:rPr lang="en-US" b="1" i="0" dirty="0">
                <a:effectLst/>
              </a:rPr>
              <a:t> </a:t>
            </a:r>
            <a:r>
              <a:rPr lang="en-US" b="1" i="0" dirty="0" err="1">
                <a:effectLst/>
              </a:rPr>
              <a:t>செய்யுங்கள்</a:t>
            </a:r>
            <a:r>
              <a:rPr lang="en-US" b="0" i="0" dirty="0">
                <a:effectLst/>
              </a:rPr>
              <a:t>.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b="0" i="0" dirty="0">
                <a:effectLst/>
              </a:rPr>
              <a:t>‘</a:t>
            </a:r>
            <a:r>
              <a:rPr lang="en-US" b="0" i="0" dirty="0" err="1">
                <a:effectLst/>
              </a:rPr>
              <a:t>செண்ட்டர்லிங்க்</a:t>
            </a:r>
            <a:r>
              <a:rPr lang="en-US" b="0" i="0" dirty="0">
                <a:effectLst/>
              </a:rPr>
              <a:t>’ </a:t>
            </a:r>
            <a:r>
              <a:rPr lang="en-US" b="0" i="0" dirty="0" err="1">
                <a:effectLst/>
              </a:rPr>
              <a:t>கட்டத்தில்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உள்ள</a:t>
            </a:r>
            <a:r>
              <a:rPr lang="en-US" b="0" i="0" dirty="0">
                <a:effectLst/>
              </a:rPr>
              <a:t> ‘</a:t>
            </a:r>
            <a:r>
              <a:rPr lang="en-US" b="1" i="0" dirty="0">
                <a:effectLst/>
              </a:rPr>
              <a:t>Link</a:t>
            </a:r>
            <a:r>
              <a:rPr lang="en-US" b="0" i="0" dirty="0">
                <a:effectLst/>
              </a:rPr>
              <a:t>’ </a:t>
            </a:r>
            <a:r>
              <a:rPr lang="en-US" b="0" i="0" dirty="0" err="1">
                <a:effectLst/>
              </a:rPr>
              <a:t>என்பதைத்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தெரிவு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செய்யுங்கள்</a:t>
            </a:r>
            <a:r>
              <a:rPr lang="en-US" b="0" i="0" dirty="0">
                <a:effectLst/>
              </a:rPr>
              <a:t>. </a:t>
            </a:r>
          </a:p>
          <a:p>
            <a:pPr marL="228600" indent="-22860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0" i="0" dirty="0">
                <a:effectLst/>
              </a:rPr>
              <a:t>‘</a:t>
            </a:r>
            <a:r>
              <a:rPr lang="en-US" b="0" i="0" dirty="0" err="1">
                <a:effectLst/>
              </a:rPr>
              <a:t>செண்ட்டர்லிங்க்</a:t>
            </a:r>
            <a:r>
              <a:rPr lang="en-US" b="0" i="0" dirty="0">
                <a:effectLst/>
              </a:rPr>
              <a:t>’ </a:t>
            </a:r>
            <a:r>
              <a:rPr lang="en-US" b="0" i="0" dirty="0" err="1">
                <a:effectLst/>
              </a:rPr>
              <a:t>வாடிக்கையாளர்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சுட்டு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இலக்கம்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ஒன்று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உங்களுக்கு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இருக்கிறதா</a:t>
            </a:r>
            <a:r>
              <a:rPr lang="en-US" b="0" i="0" dirty="0">
                <a:effectLst/>
              </a:rPr>
              <a:t>, </a:t>
            </a:r>
            <a:r>
              <a:rPr lang="en-US" b="0" i="0" dirty="0" err="1">
                <a:effectLst/>
              </a:rPr>
              <a:t>அல்லது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அது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உங்களுக்குத்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தெரியுமா</a:t>
            </a:r>
            <a:r>
              <a:rPr lang="en-US" b="0" i="0" dirty="0">
                <a:effectLst/>
              </a:rPr>
              <a:t>? </a:t>
            </a:r>
            <a:r>
              <a:rPr lang="en-US" b="0" i="0" dirty="0" err="1">
                <a:effectLst/>
              </a:rPr>
              <a:t>என்ற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கேள்விக்கு</a:t>
            </a:r>
            <a:r>
              <a:rPr lang="en-US" b="1" i="0" dirty="0">
                <a:effectLst/>
              </a:rPr>
              <a:t> ‘</a:t>
            </a:r>
            <a:r>
              <a:rPr lang="en-US" b="1" i="0" dirty="0" err="1">
                <a:effectLst/>
              </a:rPr>
              <a:t>இல்லை</a:t>
            </a:r>
            <a:r>
              <a:rPr lang="en-US" b="1" i="0" dirty="0">
                <a:effectLst/>
              </a:rPr>
              <a:t>’ (No) </a:t>
            </a:r>
            <a:r>
              <a:rPr lang="en-US" b="0" i="0" dirty="0" err="1">
                <a:effectLst/>
              </a:rPr>
              <a:t>என்பதைத்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தெரிவு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செய்யுங்கள்</a:t>
            </a:r>
            <a:r>
              <a:rPr lang="en-US" b="0" i="0" dirty="0">
                <a:effectLst/>
              </a:rPr>
              <a:t>. ‘’</a:t>
            </a:r>
            <a:r>
              <a:rPr lang="en-US" b="0" i="0" dirty="0" err="1">
                <a:effectLst/>
              </a:rPr>
              <a:t>செண்ட்டர்லிங்க்</a:t>
            </a:r>
            <a:r>
              <a:rPr lang="en-US" b="0" i="0" dirty="0">
                <a:effectLst/>
              </a:rPr>
              <a:t>’ </a:t>
            </a:r>
            <a:r>
              <a:rPr lang="en-US" b="0" i="0" dirty="0" err="1">
                <a:effectLst/>
              </a:rPr>
              <a:t>அடையாள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நிரூபணம்</a:t>
            </a:r>
            <a:r>
              <a:rPr lang="en-US" b="0" i="0" dirty="0">
                <a:effectLst/>
              </a:rPr>
              <a:t>’ (Centrelink identity proof) </a:t>
            </a:r>
            <a:r>
              <a:rPr lang="en-US" b="0" i="0" dirty="0" err="1">
                <a:effectLst/>
              </a:rPr>
              <a:t>என்பதில்</a:t>
            </a:r>
            <a:r>
              <a:rPr lang="en-US" b="0" i="0" dirty="0">
                <a:effectLst/>
              </a:rPr>
              <a:t> </a:t>
            </a:r>
            <a:r>
              <a:rPr lang="en-US" b="1" i="0" dirty="0">
                <a:effectLst/>
              </a:rPr>
              <a:t>Get started</a:t>
            </a:r>
            <a:r>
              <a:rPr lang="en-US" b="0" i="0" dirty="0">
                <a:effectLst/>
              </a:rPr>
              <a:t> –</a:t>
            </a:r>
            <a:r>
              <a:rPr lang="en-US" b="0" i="0" dirty="0" err="1">
                <a:effectLst/>
              </a:rPr>
              <a:t>ஐத்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தெரிவு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செய்யுங்கள்</a:t>
            </a:r>
            <a:r>
              <a:rPr lang="en-US" b="0" i="0" dirty="0">
                <a:effectLst/>
              </a:rPr>
              <a:t>. </a:t>
            </a:r>
            <a:r>
              <a:rPr lang="en-US" b="0" i="0" dirty="0" err="1">
                <a:effectLst/>
              </a:rPr>
              <a:t>ஏற்றுக்கொள்ளப்படும்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அடையாள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ஆவணங்களின்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அட்டவணையை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மீள்பார்வையிடுங்கள்</a:t>
            </a:r>
            <a:r>
              <a:rPr lang="en-US" b="0" i="0" dirty="0">
                <a:effectLst/>
              </a:rPr>
              <a:t>, </a:t>
            </a:r>
            <a:r>
              <a:rPr lang="en-US" b="0" i="0" dirty="0" err="1">
                <a:effectLst/>
              </a:rPr>
              <a:t>பிறகு</a:t>
            </a:r>
            <a:r>
              <a:rPr lang="en-US" b="0" i="0" dirty="0">
                <a:effectLst/>
              </a:rPr>
              <a:t> </a:t>
            </a:r>
            <a:r>
              <a:rPr lang="en-US" b="1" i="0" dirty="0">
                <a:effectLst/>
              </a:rPr>
              <a:t>‘</a:t>
            </a:r>
            <a:r>
              <a:rPr lang="en-US" b="1" i="0" dirty="0" err="1">
                <a:effectLst/>
              </a:rPr>
              <a:t>அடுத்து</a:t>
            </a:r>
            <a:r>
              <a:rPr lang="en-US" b="1" i="0" dirty="0">
                <a:effectLst/>
              </a:rPr>
              <a:t>’ (Next)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என்பதைத்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தெரிவு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செய்யுங்கள்</a:t>
            </a:r>
            <a:r>
              <a:rPr lang="en-US" b="0" i="0" dirty="0">
                <a:effectLst/>
              </a:rPr>
              <a:t>. </a:t>
            </a:r>
          </a:p>
          <a:p>
            <a:pPr marL="228600" indent="-22860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0" i="0" dirty="0">
                <a:effectLst/>
              </a:rPr>
              <a:t>‘</a:t>
            </a:r>
            <a:r>
              <a:rPr lang="en-US" b="0" i="0" dirty="0" err="1">
                <a:effectLst/>
              </a:rPr>
              <a:t>சொந்தத்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தகவல்களைப்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பகிர்ந்துகொள்ளல்</a:t>
            </a:r>
            <a:r>
              <a:rPr lang="en-US" b="0" i="0" dirty="0">
                <a:effectLst/>
              </a:rPr>
              <a:t>’ (Sharing personal details) </a:t>
            </a:r>
            <a:r>
              <a:rPr lang="en-US" b="0" i="0" dirty="0" err="1">
                <a:effectLst/>
              </a:rPr>
              <a:t>என்பதை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வாசியுங்கள்</a:t>
            </a:r>
            <a:r>
              <a:rPr lang="en-US" b="0" i="0" dirty="0">
                <a:effectLst/>
              </a:rPr>
              <a:t>. </a:t>
            </a:r>
            <a:r>
              <a:rPr lang="en-US" b="1" i="0" dirty="0">
                <a:effectLst/>
              </a:rPr>
              <a:t>‘</a:t>
            </a:r>
            <a:r>
              <a:rPr lang="en-US" b="1" i="0" dirty="0" err="1">
                <a:effectLst/>
              </a:rPr>
              <a:t>மேலேயுள்ள</a:t>
            </a:r>
            <a:r>
              <a:rPr lang="en-US" b="1" i="0" dirty="0">
                <a:effectLst/>
              </a:rPr>
              <a:t> </a:t>
            </a:r>
            <a:r>
              <a:rPr lang="en-US" b="1" i="0" dirty="0" err="1">
                <a:effectLst/>
              </a:rPr>
              <a:t>நிபந்தனைகள</a:t>
            </a:r>
            <a:r>
              <a:rPr lang="en-US" b="1" i="0" dirty="0">
                <a:effectLst/>
              </a:rPr>
              <a:t> </a:t>
            </a:r>
            <a:r>
              <a:rPr lang="en-US" b="1" i="0" dirty="0" err="1">
                <a:effectLst/>
              </a:rPr>
              <a:t>நான்</a:t>
            </a:r>
            <a:r>
              <a:rPr lang="en-US" b="1" i="0" dirty="0">
                <a:effectLst/>
              </a:rPr>
              <a:t> </a:t>
            </a:r>
            <a:r>
              <a:rPr lang="en-US" b="1" i="0" dirty="0" err="1">
                <a:effectLst/>
              </a:rPr>
              <a:t>விளங்கிக்கொண்டேன்</a:t>
            </a:r>
            <a:r>
              <a:rPr lang="en-US" b="1" i="0" dirty="0">
                <a:effectLst/>
              </a:rPr>
              <a:t>, </a:t>
            </a:r>
            <a:r>
              <a:rPr lang="en-US" b="1" i="0" dirty="0" err="1">
                <a:effectLst/>
              </a:rPr>
              <a:t>மற்றும்</a:t>
            </a:r>
            <a:r>
              <a:rPr lang="en-US" b="1" i="0" dirty="0">
                <a:effectLst/>
              </a:rPr>
              <a:t> </a:t>
            </a:r>
            <a:r>
              <a:rPr lang="en-US" b="1" i="0" dirty="0" err="1">
                <a:effectLst/>
              </a:rPr>
              <a:t>அவற்றிற்கு</a:t>
            </a:r>
            <a:r>
              <a:rPr lang="en-US" b="1" i="0" dirty="0">
                <a:effectLst/>
              </a:rPr>
              <a:t> </a:t>
            </a:r>
            <a:r>
              <a:rPr lang="en-US" b="1" i="0" dirty="0" err="1">
                <a:effectLst/>
              </a:rPr>
              <a:t>உடன்படுகிறேன்</a:t>
            </a:r>
            <a:r>
              <a:rPr lang="en-US" b="1" i="0" dirty="0">
                <a:effectLst/>
              </a:rPr>
              <a:t>’ (I understand and agree to the above terms)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என்பதைத்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தெரிவு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செய்யுங்கள்</a:t>
            </a:r>
            <a:r>
              <a:rPr lang="en-US" b="0" i="0" dirty="0">
                <a:effectLst/>
              </a:rPr>
              <a:t>, </a:t>
            </a:r>
            <a:r>
              <a:rPr lang="en-US" b="0" i="0" dirty="0" err="1">
                <a:effectLst/>
              </a:rPr>
              <a:t>பிறகு</a:t>
            </a:r>
            <a:r>
              <a:rPr lang="en-US" b="0" i="0" dirty="0">
                <a:effectLst/>
              </a:rPr>
              <a:t> </a:t>
            </a:r>
            <a:r>
              <a:rPr lang="en-US" b="1" i="0" dirty="0">
                <a:effectLst/>
              </a:rPr>
              <a:t>‘</a:t>
            </a:r>
            <a:r>
              <a:rPr lang="en-US" b="1" i="0" dirty="0" err="1">
                <a:effectLst/>
              </a:rPr>
              <a:t>அடுத்து</a:t>
            </a:r>
            <a:r>
              <a:rPr lang="en-US" b="1" i="0" dirty="0">
                <a:effectLst/>
              </a:rPr>
              <a:t>’ (Next)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என்பதைத்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தெரிவு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செய்யுங்கள்</a:t>
            </a:r>
            <a:r>
              <a:rPr lang="en-US" b="0" i="0" dirty="0">
                <a:effectLst/>
              </a:rPr>
              <a:t>. </a:t>
            </a:r>
          </a:p>
          <a:p>
            <a:pPr marL="228600" indent="-22860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0" i="0" dirty="0" err="1">
                <a:effectLst/>
              </a:rPr>
              <a:t>உங்களுடைய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ஏற்றுக்கொள்ளத்தக்க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அடையாள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ஆவணங்களிலிருக்கும்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விபரங்களை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உள்ளிடுங்கள்</a:t>
            </a:r>
            <a:r>
              <a:rPr lang="en-US" b="0" i="0" dirty="0">
                <a:effectLst/>
              </a:rPr>
              <a:t>, </a:t>
            </a:r>
            <a:r>
              <a:rPr lang="en-US" b="0" i="0" dirty="0" err="1">
                <a:effectLst/>
              </a:rPr>
              <a:t>பிறகு</a:t>
            </a:r>
            <a:r>
              <a:rPr lang="en-US" b="0" i="0" dirty="0">
                <a:effectLst/>
              </a:rPr>
              <a:t> </a:t>
            </a:r>
            <a:r>
              <a:rPr lang="en-US" b="1" i="0" dirty="0">
                <a:effectLst/>
              </a:rPr>
              <a:t>‘</a:t>
            </a:r>
            <a:r>
              <a:rPr lang="en-US" b="1" i="0" dirty="0" err="1">
                <a:effectLst/>
              </a:rPr>
              <a:t>உறுதிப்படுத்துக</a:t>
            </a:r>
            <a:r>
              <a:rPr lang="en-US" b="1" i="0" dirty="0">
                <a:effectLst/>
              </a:rPr>
              <a:t>’ </a:t>
            </a:r>
            <a:r>
              <a:rPr lang="en-US" b="0" i="0" dirty="0">
                <a:effectLst/>
              </a:rPr>
              <a:t>(</a:t>
            </a:r>
            <a:r>
              <a:rPr lang="en-US" b="1" i="0" dirty="0">
                <a:effectLst/>
              </a:rPr>
              <a:t>Verify</a:t>
            </a:r>
            <a:r>
              <a:rPr lang="en-US" b="0" i="0" dirty="0">
                <a:effectLst/>
              </a:rPr>
              <a:t>) </a:t>
            </a:r>
            <a:r>
              <a:rPr lang="en-US" b="0" i="0" dirty="0" err="1">
                <a:effectLst/>
              </a:rPr>
              <a:t>என்பதைத்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தெரிவுசெய்யுங்கள்</a:t>
            </a:r>
            <a:r>
              <a:rPr lang="en-US" b="0" i="0" dirty="0">
                <a:effectLst/>
              </a:rPr>
              <a:t>. </a:t>
            </a:r>
            <a:r>
              <a:rPr lang="en-US" b="0" i="0" dirty="0" err="1">
                <a:effectLst/>
              </a:rPr>
              <a:t>உங்களுடைய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அடையாளத்தை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நீங்கள்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உறுதிப்படுத்திய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பிறகு</a:t>
            </a:r>
            <a:r>
              <a:rPr lang="en-US" b="0" i="0" dirty="0">
                <a:effectLst/>
              </a:rPr>
              <a:t>, </a:t>
            </a:r>
            <a:r>
              <a:rPr lang="en-US" b="1" i="0" dirty="0">
                <a:effectLst/>
              </a:rPr>
              <a:t>‘</a:t>
            </a:r>
            <a:r>
              <a:rPr lang="en-US" b="1" i="0" dirty="0" err="1">
                <a:effectLst/>
              </a:rPr>
              <a:t>அடுத்து</a:t>
            </a:r>
            <a:r>
              <a:rPr lang="en-US" b="1" i="0" dirty="0">
                <a:effectLst/>
              </a:rPr>
              <a:t>’ (Next)</a:t>
            </a:r>
            <a:r>
              <a:rPr lang="en-US" b="0" i="0" dirty="0">
                <a:effectLst/>
              </a:rPr>
              <a:t>  </a:t>
            </a:r>
            <a:r>
              <a:rPr lang="en-US" b="0" i="0" dirty="0" err="1">
                <a:effectLst/>
              </a:rPr>
              <a:t>என்பதைத்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தெரிவு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செய்யுங்கள்</a:t>
            </a:r>
            <a:r>
              <a:rPr lang="en-US" b="0" i="0" dirty="0">
                <a:effectLst/>
              </a:rPr>
              <a:t>.  </a:t>
            </a:r>
          </a:p>
          <a:p>
            <a:pPr marL="228600" indent="-22860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0" i="0" dirty="0" err="1">
                <a:effectLst/>
              </a:rPr>
              <a:t>உங்களுடைய</a:t>
            </a:r>
            <a:r>
              <a:rPr lang="en-US" b="0" i="0" dirty="0">
                <a:effectLst/>
              </a:rPr>
              <a:t> ‘</a:t>
            </a:r>
            <a:r>
              <a:rPr lang="en-US" b="0" i="0" dirty="0" err="1">
                <a:effectLst/>
              </a:rPr>
              <a:t>மெடிகெயர்</a:t>
            </a:r>
            <a:r>
              <a:rPr lang="en-US" b="0" i="0" dirty="0">
                <a:effectLst/>
              </a:rPr>
              <a:t>’ </a:t>
            </a:r>
            <a:r>
              <a:rPr lang="en-US" b="0" i="0" dirty="0" err="1">
                <a:effectLst/>
              </a:rPr>
              <a:t>அட்டையிலுள்ள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விபரங்களையும்</a:t>
            </a:r>
            <a:r>
              <a:rPr lang="en-US" b="0" i="0" dirty="0">
                <a:effectLst/>
              </a:rPr>
              <a:t>, </a:t>
            </a:r>
            <a:r>
              <a:rPr lang="en-US" b="0" i="0" dirty="0" err="1">
                <a:effectLst/>
              </a:rPr>
              <a:t>உங்களைப்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பற்றிய</a:t>
            </a:r>
            <a:r>
              <a:rPr lang="en-US" b="0" i="0" dirty="0">
                <a:effectLst/>
              </a:rPr>
              <a:t> </a:t>
            </a:r>
            <a:r>
              <a:rPr lang="en-US" b="0" i="0" u="none" dirty="0" err="1">
                <a:effectLst/>
              </a:rPr>
              <a:t>விபரங்</a:t>
            </a:r>
            <a:r>
              <a:rPr lang="en-US" b="0" i="0" dirty="0" err="1">
                <a:effectLst/>
              </a:rPr>
              <a:t>களையும்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உள்ளிடுங்கள்</a:t>
            </a:r>
            <a:r>
              <a:rPr lang="en-US" b="0" i="0" dirty="0">
                <a:effectLst/>
              </a:rPr>
              <a:t>. </a:t>
            </a:r>
            <a:r>
              <a:rPr lang="en-US" b="0" i="0" dirty="0" err="1">
                <a:effectLst/>
              </a:rPr>
              <a:t>பிறகு</a:t>
            </a:r>
            <a:r>
              <a:rPr lang="en-US" b="0" i="0" dirty="0">
                <a:effectLst/>
              </a:rPr>
              <a:t>, </a:t>
            </a:r>
            <a:r>
              <a:rPr lang="en-US" b="1" i="0" dirty="0">
                <a:effectLst/>
              </a:rPr>
              <a:t>‘</a:t>
            </a:r>
            <a:r>
              <a:rPr lang="en-US" b="1" i="0" dirty="0" err="1">
                <a:effectLst/>
              </a:rPr>
              <a:t>தொடர்க</a:t>
            </a:r>
            <a:r>
              <a:rPr lang="en-US" b="1" i="0" dirty="0">
                <a:effectLst/>
              </a:rPr>
              <a:t>’ </a:t>
            </a:r>
            <a:r>
              <a:rPr lang="en-US" b="0" i="0" dirty="0">
                <a:effectLst/>
              </a:rPr>
              <a:t>(</a:t>
            </a:r>
            <a:r>
              <a:rPr lang="en-US" b="1" i="0" dirty="0">
                <a:effectLst/>
              </a:rPr>
              <a:t>Continue</a:t>
            </a:r>
            <a:r>
              <a:rPr lang="en-US" b="0" i="0" dirty="0">
                <a:effectLst/>
              </a:rPr>
              <a:t>) </a:t>
            </a:r>
            <a:r>
              <a:rPr lang="en-US" b="0" i="0" dirty="0" err="1">
                <a:effectLst/>
              </a:rPr>
              <a:t>என்பதைத்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தெரிவு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செய்யுங்கள்</a:t>
            </a:r>
            <a:r>
              <a:rPr lang="en-US" b="0" i="0" dirty="0">
                <a:effectLst/>
              </a:rPr>
              <a:t>. </a:t>
            </a:r>
          </a:p>
          <a:p>
            <a:pPr marL="228600" indent="-22860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0" i="0" dirty="0" err="1">
                <a:effectLst/>
              </a:rPr>
              <a:t>உங்களுக்கு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மேலும்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உதவி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தேவைப்பட்டால்</a:t>
            </a:r>
            <a:r>
              <a:rPr lang="en-US" b="0" i="0" dirty="0">
                <a:effectLst/>
              </a:rPr>
              <a:t>, ‘</a:t>
            </a:r>
            <a:r>
              <a:rPr lang="en-US" b="0" i="0" dirty="0" err="1">
                <a:effectLst/>
              </a:rPr>
              <a:t>சர்வீசஸ்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ஆஸ்திரேலியா</a:t>
            </a:r>
            <a:r>
              <a:rPr lang="en-US" b="0" i="0" dirty="0">
                <a:effectLst/>
              </a:rPr>
              <a:t>’-</a:t>
            </a:r>
            <a:r>
              <a:rPr lang="en-US" b="0" i="0" dirty="0" err="1">
                <a:effectLst/>
              </a:rPr>
              <a:t>வின்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வலைத்தலத்திலுள்ள</a:t>
            </a:r>
            <a:r>
              <a:rPr lang="en-US" b="0" i="0" dirty="0">
                <a:effectLst/>
              </a:rPr>
              <a:t> ‘</a:t>
            </a:r>
            <a:r>
              <a:rPr lang="en-US" b="0" i="0" u="sng" dirty="0" err="1">
                <a:effectLst/>
              </a:rPr>
              <a:t>அடையாள</a:t>
            </a:r>
            <a:r>
              <a:rPr lang="en-US" b="0" i="0" u="sng" dirty="0">
                <a:effectLst/>
              </a:rPr>
              <a:t> </a:t>
            </a:r>
            <a:r>
              <a:rPr lang="en-US" b="0" i="0" u="sng" dirty="0" err="1">
                <a:effectLst/>
              </a:rPr>
              <a:t>உறுதிப்பாட்டைப்</a:t>
            </a:r>
            <a:r>
              <a:rPr lang="en-US" b="0" i="0" u="sng" dirty="0">
                <a:effectLst/>
              </a:rPr>
              <a:t> </a:t>
            </a:r>
            <a:r>
              <a:rPr lang="en-US" b="0" i="0" u="sng" dirty="0" err="1">
                <a:effectLst/>
              </a:rPr>
              <a:t>பாவித்து</a:t>
            </a:r>
            <a:r>
              <a:rPr lang="en-US" b="0" i="0" u="sng" dirty="0">
                <a:effectLst/>
              </a:rPr>
              <a:t> ‘</a:t>
            </a:r>
            <a:r>
              <a:rPr lang="en-US" b="0" i="0" u="sng" dirty="0" err="1">
                <a:effectLst/>
              </a:rPr>
              <a:t>செண்ட்ட்டர்லிங்க்</a:t>
            </a:r>
            <a:r>
              <a:rPr lang="en-US" b="0" i="0" u="sng" dirty="0">
                <a:effectLst/>
              </a:rPr>
              <a:t>’-</a:t>
            </a:r>
            <a:r>
              <a:rPr lang="en-US" b="0" i="0" u="sng" dirty="0" err="1">
                <a:effectLst/>
              </a:rPr>
              <a:t>ஐ</a:t>
            </a:r>
            <a:r>
              <a:rPr lang="en-US" b="0" i="0" u="sng" dirty="0">
                <a:effectLst/>
              </a:rPr>
              <a:t> </a:t>
            </a:r>
            <a:r>
              <a:rPr lang="en-US" b="0" i="0" u="sng" dirty="0" err="1">
                <a:effectLst/>
              </a:rPr>
              <a:t>இணைத்தல்</a:t>
            </a:r>
            <a:r>
              <a:rPr lang="en-US" b="0" i="0" u="sng" dirty="0">
                <a:effectLst/>
              </a:rPr>
              <a:t>’</a:t>
            </a:r>
            <a:r>
              <a:rPr lang="en-US" b="0" i="0" dirty="0">
                <a:effectLst/>
              </a:rPr>
              <a:t> (</a:t>
            </a:r>
            <a:r>
              <a:rPr lang="en-US" b="0" i="0" dirty="0">
                <a:effectLst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linking Centrelink using identity verification</a:t>
            </a:r>
            <a:r>
              <a:rPr lang="en-US" b="0" i="0" dirty="0">
                <a:effectLst/>
              </a:rPr>
              <a:t>) </a:t>
            </a:r>
            <a:r>
              <a:rPr lang="en-US" b="0" i="0" dirty="0" err="1">
                <a:effectLst/>
              </a:rPr>
              <a:t>என்பதற்குச்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செல்லுங்கள்</a:t>
            </a:r>
            <a:r>
              <a:rPr lang="en-US" b="0" i="0" dirty="0">
                <a:effectLst/>
              </a:rPr>
              <a:t>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144135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1C6330E-3FBE-8AF0-6448-A060FE07ED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CEFD3984-E0E9-F2DD-3E48-AACBF14BF8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5DE7D9D3-D150-0DC3-7310-1DA8172E30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400" dirty="0" err="1"/>
              <a:t>அமர்வில்</a:t>
            </a:r>
            <a:r>
              <a:rPr lang="en-AU" sz="1400" dirty="0"/>
              <a:t> </a:t>
            </a:r>
            <a:r>
              <a:rPr lang="en-AU" sz="1400" dirty="0" err="1"/>
              <a:t>உள்ளவர்களால்</a:t>
            </a:r>
            <a:r>
              <a:rPr lang="en-AU" sz="1400" dirty="0"/>
              <a:t> ‘</a:t>
            </a:r>
            <a:r>
              <a:rPr lang="en-AU" sz="1400" dirty="0" err="1"/>
              <a:t>செண்ட்டர்லிங்க்</a:t>
            </a:r>
            <a:r>
              <a:rPr lang="en-AU" sz="1400" dirty="0"/>
              <a:t>’-</a:t>
            </a:r>
            <a:r>
              <a:rPr lang="en-AU" sz="1400" dirty="0" err="1"/>
              <a:t>இல்</a:t>
            </a:r>
            <a:r>
              <a:rPr lang="en-AU" sz="1400" dirty="0"/>
              <a:t> </a:t>
            </a:r>
            <a:r>
              <a:rPr lang="en-AU" sz="1400" dirty="0" err="1"/>
              <a:t>வேறு</a:t>
            </a:r>
            <a:r>
              <a:rPr lang="en-AU" sz="1400" dirty="0"/>
              <a:t> </a:t>
            </a:r>
            <a:r>
              <a:rPr lang="en-AU" sz="1400" dirty="0" err="1"/>
              <a:t>ஏதாவது</a:t>
            </a:r>
            <a:r>
              <a:rPr lang="en-AU" sz="1400" dirty="0"/>
              <a:t> </a:t>
            </a:r>
            <a:r>
              <a:rPr lang="en-AU" sz="1400" dirty="0" err="1"/>
              <a:t>காரியங்களைச்</a:t>
            </a:r>
            <a:r>
              <a:rPr lang="en-AU" sz="1400" dirty="0"/>
              <a:t> </a:t>
            </a:r>
            <a:r>
              <a:rPr lang="en-AU" sz="1400" dirty="0" err="1"/>
              <a:t>செய்ய</a:t>
            </a:r>
            <a:r>
              <a:rPr lang="en-AU" sz="1400" dirty="0"/>
              <a:t> </a:t>
            </a:r>
            <a:r>
              <a:rPr lang="en-AU" sz="1400" dirty="0" err="1"/>
              <a:t>இயலும்</a:t>
            </a:r>
            <a:r>
              <a:rPr lang="en-AU" sz="1400" dirty="0"/>
              <a:t> </a:t>
            </a:r>
            <a:r>
              <a:rPr lang="en-AU" sz="1400" dirty="0" err="1"/>
              <a:t>என்றால்</a:t>
            </a:r>
            <a:r>
              <a:rPr lang="en-AU" sz="1400" dirty="0"/>
              <a:t>, </a:t>
            </a:r>
            <a:r>
              <a:rPr lang="en-AU" sz="1400" dirty="0" err="1"/>
              <a:t>அல்லது</a:t>
            </a:r>
            <a:r>
              <a:rPr lang="en-AU" sz="1400" dirty="0"/>
              <a:t> </a:t>
            </a:r>
            <a:r>
              <a:rPr lang="en-AU" sz="1400" dirty="0" err="1"/>
              <a:t>அவர்கள்</a:t>
            </a:r>
            <a:r>
              <a:rPr lang="en-AU" sz="1400" dirty="0"/>
              <a:t> </a:t>
            </a:r>
            <a:r>
              <a:rPr lang="en-AU" sz="1400" dirty="0" err="1"/>
              <a:t>செய்திருந்தால்</a:t>
            </a:r>
            <a:r>
              <a:rPr lang="en-AU" sz="1400" dirty="0"/>
              <a:t>, </a:t>
            </a:r>
            <a:r>
              <a:rPr lang="en-AU" sz="1400" dirty="0" err="1"/>
              <a:t>அவற்றை</a:t>
            </a:r>
            <a:r>
              <a:rPr lang="en-AU" sz="1400" dirty="0"/>
              <a:t> </a:t>
            </a:r>
            <a:r>
              <a:rPr lang="en-AU" sz="1400" dirty="0" err="1"/>
              <a:t>மற்றவர்களுடன்</a:t>
            </a:r>
            <a:r>
              <a:rPr lang="en-AU" sz="1400" dirty="0"/>
              <a:t> </a:t>
            </a:r>
            <a:r>
              <a:rPr lang="en-AU" sz="1400" dirty="0" err="1"/>
              <a:t>பகிர்ந்துகொள்ளுமாறு</a:t>
            </a:r>
            <a:r>
              <a:rPr lang="en-AU" sz="1400" dirty="0"/>
              <a:t> </a:t>
            </a:r>
            <a:r>
              <a:rPr lang="en-AU" sz="1400" dirty="0" err="1"/>
              <a:t>கேளுங்கள்</a:t>
            </a:r>
            <a:r>
              <a:rPr lang="en-AU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73852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1176815-9C06-CA26-4B87-36E5DCA5D6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90F9EB0B-DFB5-9756-10A7-60132F4F2E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DCC0E5CD-FFB9-1B30-310F-A7AB72BF60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spcBef>
                <a:spcPts val="0"/>
              </a:spcBef>
              <a:buNone/>
            </a:pPr>
            <a:r>
              <a:rPr lang="en-US" sz="1400" b="1" i="0" dirty="0">
                <a:solidFill>
                  <a:srgbClr val="000000"/>
                </a:solidFill>
                <a:effectLst/>
              </a:rPr>
              <a:t>‘</a:t>
            </a:r>
            <a:r>
              <a:rPr lang="en-US" sz="1400" b="1" i="0" dirty="0" err="1">
                <a:solidFill>
                  <a:srgbClr val="000000"/>
                </a:solidFill>
                <a:effectLst/>
              </a:rPr>
              <a:t>ஆஸ்திரேலிய</a:t>
            </a:r>
            <a:r>
              <a:rPr lang="en-US" sz="1400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400" b="1" i="0" dirty="0" err="1">
                <a:solidFill>
                  <a:srgbClr val="000000"/>
                </a:solidFill>
                <a:effectLst/>
              </a:rPr>
              <a:t>வரியிறுப்பு</a:t>
            </a:r>
            <a:r>
              <a:rPr lang="en-US" sz="1400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400" b="1" i="0" dirty="0" err="1">
                <a:solidFill>
                  <a:srgbClr val="000000"/>
                </a:solidFill>
                <a:effectLst/>
              </a:rPr>
              <a:t>அலுவலக</a:t>
            </a:r>
            <a:r>
              <a:rPr lang="en-US" sz="1400" b="1" i="0" dirty="0">
                <a:solidFill>
                  <a:srgbClr val="000000"/>
                </a:solidFill>
                <a:effectLst/>
              </a:rPr>
              <a:t>’(Australian Taxation Office)</a:t>
            </a:r>
            <a:r>
              <a:rPr lang="en-US" sz="1400" b="1" i="0" dirty="0" err="1">
                <a:solidFill>
                  <a:srgbClr val="000000"/>
                </a:solidFill>
                <a:effectLst/>
              </a:rPr>
              <a:t>த்தை</a:t>
            </a:r>
            <a:r>
              <a:rPr lang="en-US" sz="1400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400" b="1" i="0" dirty="0" err="1">
                <a:solidFill>
                  <a:srgbClr val="000000"/>
                </a:solidFill>
                <a:effectLst/>
              </a:rPr>
              <a:t>உங்களது</a:t>
            </a:r>
            <a:r>
              <a:rPr lang="en-US" sz="1400" b="1" i="0" dirty="0">
                <a:solidFill>
                  <a:srgbClr val="000000"/>
                </a:solidFill>
                <a:effectLst/>
              </a:rPr>
              <a:t> ‘</a:t>
            </a:r>
            <a:r>
              <a:rPr lang="en-US" sz="1400" b="1" i="0" dirty="0" err="1">
                <a:solidFill>
                  <a:srgbClr val="000000"/>
                </a:solidFill>
                <a:effectLst/>
              </a:rPr>
              <a:t>மை-கவ்</a:t>
            </a:r>
            <a:r>
              <a:rPr lang="en-US" sz="1400" b="1" i="0" dirty="0">
                <a:solidFill>
                  <a:srgbClr val="000000"/>
                </a:solidFill>
                <a:effectLst/>
              </a:rPr>
              <a:t>’ (</a:t>
            </a:r>
            <a:r>
              <a:rPr lang="en-US" sz="1400" b="1" i="0" dirty="0" err="1">
                <a:solidFill>
                  <a:srgbClr val="000000"/>
                </a:solidFill>
                <a:effectLst/>
              </a:rPr>
              <a:t>myGov</a:t>
            </a:r>
            <a:r>
              <a:rPr lang="en-US" sz="1400" b="1" i="0" dirty="0">
                <a:solidFill>
                  <a:srgbClr val="000000"/>
                </a:solidFill>
                <a:effectLst/>
              </a:rPr>
              <a:t>) </a:t>
            </a:r>
            <a:r>
              <a:rPr lang="en-US" sz="1400" b="1" i="0" dirty="0" err="1">
                <a:solidFill>
                  <a:srgbClr val="000000"/>
                </a:solidFill>
                <a:effectLst/>
              </a:rPr>
              <a:t>கணக்குடன்இணைப்பது</a:t>
            </a:r>
            <a:r>
              <a:rPr lang="en-US" sz="1400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400" b="1" i="0" dirty="0" err="1">
                <a:solidFill>
                  <a:srgbClr val="000000"/>
                </a:solidFill>
                <a:effectLst/>
              </a:rPr>
              <a:t>எப்படி</a:t>
            </a:r>
            <a:endParaRPr lang="en-US" sz="1400" b="1" i="0" dirty="0">
              <a:solidFill>
                <a:srgbClr val="000000"/>
              </a:solidFill>
              <a:effectLst/>
            </a:endParaRPr>
          </a:p>
          <a:p>
            <a:pPr algn="l">
              <a:spcBef>
                <a:spcPts val="0"/>
              </a:spcBef>
              <a:buNone/>
            </a:pPr>
            <a:endParaRPr lang="en-US" sz="1400" b="1" i="0" dirty="0">
              <a:solidFill>
                <a:srgbClr val="000000"/>
              </a:solidFill>
              <a:effectLst/>
            </a:endParaRPr>
          </a:p>
          <a:p>
            <a:pPr algn="l">
              <a:spcBef>
                <a:spcPts val="0"/>
              </a:spcBef>
              <a:buNone/>
            </a:pPr>
            <a:r>
              <a:rPr lang="en-US" sz="1400" b="0" i="0" dirty="0" err="1">
                <a:solidFill>
                  <a:srgbClr val="000000"/>
                </a:solidFill>
                <a:effectLst/>
              </a:rPr>
              <a:t>உங்களது</a:t>
            </a:r>
            <a:r>
              <a:rPr lang="en-US" sz="1400" b="0" i="0" dirty="0">
                <a:solidFill>
                  <a:srgbClr val="000000"/>
                </a:solidFill>
                <a:effectLst/>
              </a:rPr>
              <a:t> ‘</a:t>
            </a:r>
            <a:r>
              <a:rPr lang="en-US" sz="1400" b="0" i="0" dirty="0" err="1">
                <a:solidFill>
                  <a:srgbClr val="000000"/>
                </a:solidFill>
                <a:effectLst/>
              </a:rPr>
              <a:t>மை-கவ்</a:t>
            </a:r>
            <a:r>
              <a:rPr lang="en-US" sz="1400" b="0" i="0" dirty="0">
                <a:solidFill>
                  <a:srgbClr val="000000"/>
                </a:solidFill>
                <a:effectLst/>
              </a:rPr>
              <a:t>’ (</a:t>
            </a:r>
            <a:r>
              <a:rPr lang="en-US" sz="1400" b="0" i="0" dirty="0" err="1">
                <a:solidFill>
                  <a:srgbClr val="000000"/>
                </a:solidFill>
                <a:effectLst/>
              </a:rPr>
              <a:t>myGov</a:t>
            </a:r>
            <a:r>
              <a:rPr lang="en-US" sz="1400" b="0" i="0" dirty="0">
                <a:solidFill>
                  <a:srgbClr val="000000"/>
                </a:solidFill>
                <a:effectLst/>
              </a:rPr>
              <a:t>) </a:t>
            </a:r>
            <a:r>
              <a:rPr lang="en-US" sz="1400" b="0" i="0" dirty="0" err="1">
                <a:solidFill>
                  <a:srgbClr val="000000"/>
                </a:solidFill>
                <a:effectLst/>
              </a:rPr>
              <a:t>கணக்குடன்</a:t>
            </a:r>
            <a:r>
              <a:rPr lang="en-US" sz="1400" b="0" i="0" dirty="0">
                <a:solidFill>
                  <a:srgbClr val="000000"/>
                </a:solidFill>
                <a:effectLst/>
              </a:rPr>
              <a:t> ‘</a:t>
            </a:r>
            <a:r>
              <a:rPr lang="en-US" sz="1400" b="0" i="0" dirty="0" err="1">
                <a:solidFill>
                  <a:srgbClr val="000000"/>
                </a:solidFill>
                <a:effectLst/>
              </a:rPr>
              <a:t>ஏடீஓ</a:t>
            </a:r>
            <a:r>
              <a:rPr lang="en-US" sz="1400" b="0" i="0" dirty="0">
                <a:solidFill>
                  <a:srgbClr val="000000"/>
                </a:solidFill>
                <a:effectLst/>
              </a:rPr>
              <a:t>’ (ATO)–</a:t>
            </a:r>
            <a:r>
              <a:rPr lang="en-US" sz="1400" b="0" i="0" dirty="0" err="1">
                <a:solidFill>
                  <a:srgbClr val="000000"/>
                </a:solidFill>
                <a:effectLst/>
              </a:rPr>
              <a:t>வை</a:t>
            </a:r>
            <a:r>
              <a:rPr lang="en-US" sz="1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ffectLst/>
              </a:rPr>
              <a:t>இணைப்பதற்குப்</a:t>
            </a:r>
            <a:r>
              <a:rPr lang="en-US" sz="1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ffectLst/>
              </a:rPr>
              <a:t>பின்</a:t>
            </a:r>
            <a:r>
              <a:rPr lang="en-US" sz="1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ffectLst/>
              </a:rPr>
              <a:t>வரும்</a:t>
            </a:r>
            <a:r>
              <a:rPr lang="en-US" sz="1400" b="0" i="0" dirty="0">
                <a:solidFill>
                  <a:srgbClr val="000000"/>
                </a:solidFill>
                <a:effectLst/>
              </a:rPr>
              <a:t>               </a:t>
            </a:r>
            <a:r>
              <a:rPr lang="en-US" sz="1400" b="0" i="0" dirty="0" err="1">
                <a:solidFill>
                  <a:srgbClr val="000000"/>
                </a:solidFill>
                <a:effectLst/>
              </a:rPr>
              <a:t>படி-நிலைகளைப்</a:t>
            </a:r>
            <a:r>
              <a:rPr lang="en-US" sz="1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ffectLst/>
              </a:rPr>
              <a:t>பின்பற்றுங்கள்</a:t>
            </a:r>
            <a:r>
              <a:rPr lang="en-US" sz="1400" b="0" i="0" dirty="0">
                <a:solidFill>
                  <a:srgbClr val="000000"/>
                </a:solidFill>
                <a:effectLst/>
              </a:rPr>
              <a:t>:</a:t>
            </a:r>
            <a:br>
              <a:rPr lang="en-US" sz="1400" b="0" i="0" dirty="0">
                <a:solidFill>
                  <a:srgbClr val="000000"/>
                </a:solidFill>
                <a:effectLst/>
              </a:rPr>
            </a:br>
            <a:endParaRPr lang="en-US" sz="1400" b="0" i="0" dirty="0">
              <a:solidFill>
                <a:srgbClr val="000000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AU" sz="2800" dirty="0">
                <a:solidFill>
                  <a:schemeClr val="tx1"/>
                </a:solidFill>
              </a:rPr>
              <a:t>‘</a:t>
            </a:r>
            <a:r>
              <a:rPr lang="en-AU" sz="2800" dirty="0" err="1">
                <a:solidFill>
                  <a:schemeClr val="tx1"/>
                </a:solidFill>
              </a:rPr>
              <a:t>மை-கவ்</a:t>
            </a:r>
            <a:r>
              <a:rPr lang="en-AU" sz="2800" dirty="0">
                <a:solidFill>
                  <a:schemeClr val="tx1"/>
                </a:solidFill>
              </a:rPr>
              <a:t>’ (</a:t>
            </a:r>
            <a:r>
              <a:rPr lang="en-AU" sz="2800" dirty="0" err="1">
                <a:solidFill>
                  <a:schemeClr val="tx1"/>
                </a:solidFill>
              </a:rPr>
              <a:t>myGov</a:t>
            </a:r>
            <a:r>
              <a:rPr lang="en-AU" sz="2800" dirty="0">
                <a:solidFill>
                  <a:schemeClr val="tx1"/>
                </a:solidFill>
              </a:rPr>
              <a:t>)-</a:t>
            </a:r>
            <a:r>
              <a:rPr lang="en-AU" sz="2800" dirty="0" err="1">
                <a:solidFill>
                  <a:schemeClr val="tx1"/>
                </a:solidFill>
              </a:rPr>
              <a:t>இற்குள்</a:t>
            </a:r>
            <a:r>
              <a:rPr lang="en-AU" sz="2800" dirty="0">
                <a:solidFill>
                  <a:schemeClr val="tx1"/>
                </a:solidFill>
              </a:rPr>
              <a:t> </a:t>
            </a:r>
            <a:r>
              <a:rPr lang="en-AU" sz="2800" u="sng" dirty="0" err="1">
                <a:solidFill>
                  <a:schemeClr val="tx2"/>
                </a:solidFill>
              </a:rPr>
              <a:t>செல்லுங்கள்</a:t>
            </a:r>
            <a:r>
              <a:rPr lang="en-AU" sz="2800" u="none" dirty="0">
                <a:solidFill>
                  <a:schemeClr val="tx2"/>
                </a:solidFill>
              </a:rPr>
              <a:t>.</a:t>
            </a:r>
            <a:endParaRPr lang="en-US" sz="1400" b="0" i="0" dirty="0">
              <a:solidFill>
                <a:srgbClr val="000000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400" b="0" i="0" dirty="0" err="1">
                <a:solidFill>
                  <a:srgbClr val="000000"/>
                </a:solidFill>
                <a:effectLst/>
              </a:rPr>
              <a:t>ஒரு</a:t>
            </a:r>
            <a:r>
              <a:rPr lang="en-US" sz="1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ffectLst/>
              </a:rPr>
              <a:t>முறை</a:t>
            </a:r>
            <a:r>
              <a:rPr lang="en-US" sz="1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ffectLst/>
              </a:rPr>
              <a:t>உள்-நுழைந்ததும்</a:t>
            </a:r>
            <a:r>
              <a:rPr lang="en-US" sz="1400" b="0" i="0" dirty="0">
                <a:solidFill>
                  <a:srgbClr val="000000"/>
                </a:solidFill>
                <a:effectLst/>
              </a:rPr>
              <a:t>, </a:t>
            </a:r>
            <a:r>
              <a:rPr lang="en-AU" sz="2800" b="1" dirty="0">
                <a:solidFill>
                  <a:schemeClr val="tx1"/>
                </a:solidFill>
              </a:rPr>
              <a:t>‘</a:t>
            </a:r>
            <a:r>
              <a:rPr lang="en-AU" sz="2800" b="1" dirty="0" err="1">
                <a:solidFill>
                  <a:schemeClr val="tx1"/>
                </a:solidFill>
              </a:rPr>
              <a:t>சேவைகளைப்</a:t>
            </a:r>
            <a:r>
              <a:rPr lang="en-AU" sz="2800" b="1" dirty="0">
                <a:solidFill>
                  <a:schemeClr val="tx1"/>
                </a:solidFill>
              </a:rPr>
              <a:t> </a:t>
            </a:r>
            <a:r>
              <a:rPr lang="en-AU" sz="2800" b="1" dirty="0" err="1">
                <a:solidFill>
                  <a:schemeClr val="tx1"/>
                </a:solidFill>
              </a:rPr>
              <a:t>பாருங்கள்</a:t>
            </a:r>
            <a:r>
              <a:rPr lang="en-AU" sz="2800" b="1" dirty="0">
                <a:solidFill>
                  <a:schemeClr val="tx1"/>
                </a:solidFill>
              </a:rPr>
              <a:t> </a:t>
            </a:r>
            <a:r>
              <a:rPr lang="en-AU" sz="2800" b="1" dirty="0" err="1">
                <a:solidFill>
                  <a:schemeClr val="tx1"/>
                </a:solidFill>
              </a:rPr>
              <a:t>மற்றும்</a:t>
            </a:r>
            <a:r>
              <a:rPr lang="en-AU" sz="2800" b="1" dirty="0">
                <a:solidFill>
                  <a:schemeClr val="tx1"/>
                </a:solidFill>
              </a:rPr>
              <a:t> </a:t>
            </a:r>
            <a:r>
              <a:rPr lang="en-AU" sz="2800" b="1" dirty="0" err="1">
                <a:solidFill>
                  <a:schemeClr val="tx1"/>
                </a:solidFill>
              </a:rPr>
              <a:t>அவற்றை</a:t>
            </a:r>
            <a:r>
              <a:rPr lang="en-AU" sz="2800" b="1" dirty="0">
                <a:solidFill>
                  <a:schemeClr val="tx1"/>
                </a:solidFill>
              </a:rPr>
              <a:t> </a:t>
            </a:r>
            <a:r>
              <a:rPr lang="en-AU" sz="2800" b="1" dirty="0" err="1">
                <a:solidFill>
                  <a:schemeClr val="tx1"/>
                </a:solidFill>
              </a:rPr>
              <a:t>இணையுங்கள்</a:t>
            </a:r>
            <a:r>
              <a:rPr lang="en-AU" sz="2800" b="1" dirty="0">
                <a:solidFill>
                  <a:schemeClr val="tx1"/>
                </a:solidFill>
              </a:rPr>
              <a:t>’ (View and Link Services-</a:t>
            </a:r>
            <a:r>
              <a:rPr lang="en-AU" sz="2800" b="0" dirty="0" err="1">
                <a:solidFill>
                  <a:schemeClr val="tx1"/>
                </a:solidFill>
              </a:rPr>
              <a:t>என்பதற்குச்</a:t>
            </a:r>
            <a:r>
              <a:rPr lang="en-AU" sz="2800" b="0" dirty="0">
                <a:solidFill>
                  <a:schemeClr val="tx1"/>
                </a:solidFill>
              </a:rPr>
              <a:t> </a:t>
            </a:r>
            <a:r>
              <a:rPr lang="en-AU" sz="2800" b="0" dirty="0" err="1">
                <a:solidFill>
                  <a:schemeClr val="tx1"/>
                </a:solidFill>
              </a:rPr>
              <a:t>செல்லுங்கள்</a:t>
            </a:r>
            <a:r>
              <a:rPr lang="en-AU" sz="2800" b="0" dirty="0">
                <a:solidFill>
                  <a:schemeClr val="tx1"/>
                </a:solidFill>
              </a:rPr>
              <a:t>. </a:t>
            </a:r>
            <a:endParaRPr lang="en-US" sz="1400" b="0" i="0" dirty="0">
              <a:solidFill>
                <a:srgbClr val="000000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800" b="0" i="0" dirty="0">
                <a:solidFill>
                  <a:srgbClr val="000000"/>
                </a:solidFill>
                <a:effectLst/>
              </a:rPr>
              <a:t>‘</a:t>
            </a:r>
            <a:r>
              <a:rPr lang="en-US" sz="2800" b="0" i="0" dirty="0" err="1">
                <a:solidFill>
                  <a:srgbClr val="000000"/>
                </a:solidFill>
                <a:effectLst/>
              </a:rPr>
              <a:t>ஆஸ்திரேலிய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</a:rPr>
              <a:t>வரியிறுப்பு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</a:rPr>
              <a:t>அலுவலகம்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’(Australian Taxation Office)</a:t>
            </a:r>
            <a:r>
              <a:rPr lang="en-AU" sz="2800" b="0" i="0" dirty="0">
                <a:solidFill>
                  <a:schemeClr val="tx1"/>
                </a:solidFill>
                <a:effectLst/>
              </a:rPr>
              <a:t> </a:t>
            </a:r>
            <a:r>
              <a:rPr lang="en-AU" sz="2800" b="0" i="0" u="none" dirty="0" err="1">
                <a:solidFill>
                  <a:schemeClr val="tx1"/>
                </a:solidFill>
                <a:effectLst/>
              </a:rPr>
              <a:t>என்பத</a:t>
            </a:r>
            <a:r>
              <a:rPr lang="en-AU" sz="2800" dirty="0" err="1">
                <a:solidFill>
                  <a:schemeClr val="tx1"/>
                </a:solidFill>
              </a:rPr>
              <a:t>ற்கு</a:t>
            </a:r>
            <a:r>
              <a:rPr lang="en-AU" sz="2800" dirty="0">
                <a:solidFill>
                  <a:schemeClr val="tx1"/>
                </a:solidFill>
              </a:rPr>
              <a:t> </a:t>
            </a:r>
            <a:r>
              <a:rPr lang="en-AU" sz="2800" dirty="0" err="1">
                <a:solidFill>
                  <a:schemeClr val="tx1"/>
                </a:solidFill>
              </a:rPr>
              <a:t>அடுத்துக்</a:t>
            </a:r>
            <a:r>
              <a:rPr lang="en-AU" sz="2800" dirty="0">
                <a:solidFill>
                  <a:schemeClr val="tx1"/>
                </a:solidFill>
              </a:rPr>
              <a:t> </a:t>
            </a:r>
            <a:r>
              <a:rPr lang="en-AU" sz="2800" b="0" dirty="0" err="1">
                <a:solidFill>
                  <a:schemeClr val="tx1"/>
                </a:solidFill>
              </a:rPr>
              <a:t>காணப்படும்</a:t>
            </a:r>
            <a:r>
              <a:rPr lang="en-AU" sz="2800" b="0" dirty="0">
                <a:solidFill>
                  <a:schemeClr val="tx1"/>
                </a:solidFill>
              </a:rPr>
              <a:t> </a:t>
            </a:r>
            <a:r>
              <a:rPr lang="en-AU" sz="2800" b="1" dirty="0">
                <a:solidFill>
                  <a:schemeClr val="tx1"/>
                </a:solidFill>
              </a:rPr>
              <a:t>‘</a:t>
            </a:r>
            <a:r>
              <a:rPr lang="en-AU" sz="2800" b="1" dirty="0" err="1">
                <a:solidFill>
                  <a:schemeClr val="tx1"/>
                </a:solidFill>
              </a:rPr>
              <a:t>இணைப்பு</a:t>
            </a:r>
            <a:r>
              <a:rPr lang="en-AU" sz="2800" b="1" dirty="0">
                <a:solidFill>
                  <a:schemeClr val="tx1"/>
                </a:solidFill>
              </a:rPr>
              <a:t>’ (Link) </a:t>
            </a:r>
            <a:r>
              <a:rPr lang="en-AU" sz="2800" dirty="0" err="1">
                <a:solidFill>
                  <a:schemeClr val="tx1"/>
                </a:solidFill>
              </a:rPr>
              <a:t>என்பதைத்</a:t>
            </a:r>
            <a:r>
              <a:rPr lang="en-AU" sz="2800" dirty="0">
                <a:solidFill>
                  <a:schemeClr val="tx1"/>
                </a:solidFill>
              </a:rPr>
              <a:t> </a:t>
            </a:r>
            <a:r>
              <a:rPr lang="en-AU" sz="2800" dirty="0" err="1">
                <a:solidFill>
                  <a:schemeClr val="tx1"/>
                </a:solidFill>
              </a:rPr>
              <a:t>தெரிவு</a:t>
            </a:r>
            <a:r>
              <a:rPr lang="en-AU" sz="2800" dirty="0">
                <a:solidFill>
                  <a:schemeClr val="tx1"/>
                </a:solidFill>
              </a:rPr>
              <a:t> </a:t>
            </a:r>
            <a:r>
              <a:rPr lang="en-AU" sz="2800" dirty="0" err="1">
                <a:solidFill>
                  <a:schemeClr val="tx1"/>
                </a:solidFill>
              </a:rPr>
              <a:t>செய்யுங்கள்</a:t>
            </a:r>
            <a:r>
              <a:rPr lang="en-AU" sz="2800" dirty="0">
                <a:solidFill>
                  <a:schemeClr val="tx1"/>
                </a:solidFill>
              </a:rPr>
              <a:t>.</a:t>
            </a:r>
            <a:endParaRPr lang="en-US" sz="1400" b="0" i="0" dirty="0">
              <a:solidFill>
                <a:srgbClr val="000000"/>
              </a:solidFill>
              <a:effectLst/>
            </a:endParaRPr>
          </a:p>
          <a:p>
            <a:pPr marL="342900" indent="-342900" algn="l">
              <a:spcBef>
                <a:spcPts val="0"/>
              </a:spcBef>
              <a:buFont typeface="+mj-lt"/>
              <a:buAutoNum type="arabicPeriod"/>
            </a:pPr>
            <a:r>
              <a:rPr lang="en-US" sz="1400" b="0" i="0" dirty="0" err="1">
                <a:solidFill>
                  <a:srgbClr val="000000"/>
                </a:solidFill>
                <a:effectLst/>
              </a:rPr>
              <a:t>உங்களைப்</a:t>
            </a:r>
            <a:r>
              <a:rPr lang="en-US" sz="1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ffectLst/>
              </a:rPr>
              <a:t>பற்றிய</a:t>
            </a:r>
            <a:r>
              <a:rPr lang="en-US" sz="1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ffectLst/>
              </a:rPr>
              <a:t>தகவல்களை</a:t>
            </a:r>
            <a:r>
              <a:rPr lang="en-US" sz="1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ffectLst/>
              </a:rPr>
              <a:t>உள்ளிடுங்கள்</a:t>
            </a:r>
            <a:r>
              <a:rPr lang="en-US" sz="1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ffectLst/>
              </a:rPr>
              <a:t>அல்லது</a:t>
            </a:r>
            <a:r>
              <a:rPr lang="en-US" sz="1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ffectLst/>
              </a:rPr>
              <a:t>உறுதிப்படுத்துங்கள்</a:t>
            </a:r>
            <a:r>
              <a:rPr lang="en-US" sz="1400" b="0" i="0" dirty="0">
                <a:solidFill>
                  <a:srgbClr val="000000"/>
                </a:solidFill>
                <a:effectLst/>
              </a:rPr>
              <a:t>. </a:t>
            </a:r>
          </a:p>
          <a:p>
            <a:pPr marL="342900" indent="-342900" algn="l">
              <a:spcBef>
                <a:spcPts val="0"/>
              </a:spcBef>
              <a:buFont typeface="+mj-lt"/>
              <a:buAutoNum type="arabicPeriod"/>
            </a:pPr>
            <a:r>
              <a:rPr lang="en-US" sz="1400" b="0" i="0" dirty="0" err="1">
                <a:solidFill>
                  <a:srgbClr val="000000"/>
                </a:solidFill>
                <a:effectLst/>
              </a:rPr>
              <a:t>உங்களுடைய</a:t>
            </a:r>
            <a:r>
              <a:rPr lang="en-US" sz="1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ffectLst/>
              </a:rPr>
              <a:t>வரிப்</a:t>
            </a:r>
            <a:r>
              <a:rPr lang="en-US" sz="1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ffectLst/>
              </a:rPr>
              <a:t>பதிவுகளைச்</a:t>
            </a:r>
            <a:r>
              <a:rPr lang="en-US" sz="1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ffectLst/>
              </a:rPr>
              <a:t>சரிபார்க</a:t>
            </a:r>
            <a:r>
              <a:rPr lang="en-US" sz="1400" b="0" i="0" dirty="0">
                <a:solidFill>
                  <a:srgbClr val="000000"/>
                </a:solidFill>
                <a:effectLst/>
              </a:rPr>
              <a:t> 2 </a:t>
            </a:r>
            <a:r>
              <a:rPr lang="en-US" sz="1400" b="0" i="0" dirty="0" err="1">
                <a:solidFill>
                  <a:srgbClr val="000000"/>
                </a:solidFill>
                <a:effectLst/>
              </a:rPr>
              <a:t>கேள்விகளுக்குப்</a:t>
            </a:r>
            <a:r>
              <a:rPr lang="en-US" sz="1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ffectLst/>
              </a:rPr>
              <a:t>பதில்</a:t>
            </a:r>
            <a:r>
              <a:rPr lang="en-US" sz="1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ffectLst/>
              </a:rPr>
              <a:t>அளியுங்கள்</a:t>
            </a:r>
            <a:r>
              <a:rPr lang="en-US" sz="1400" b="0" i="0" dirty="0">
                <a:solidFill>
                  <a:srgbClr val="000000"/>
                </a:solidFill>
                <a:effectLst/>
              </a:rPr>
              <a:t>. </a:t>
            </a:r>
          </a:p>
          <a:p>
            <a:pPr algn="l">
              <a:spcBef>
                <a:spcPts val="0"/>
              </a:spcBef>
            </a:pPr>
            <a:endParaRPr lang="en-US" sz="1400" b="0" i="0" dirty="0">
              <a:solidFill>
                <a:srgbClr val="000000"/>
              </a:solidFill>
              <a:effectLst/>
            </a:endParaRPr>
          </a:p>
          <a:p>
            <a:pPr algn="l">
              <a:spcBef>
                <a:spcPts val="0"/>
              </a:spcBef>
            </a:pPr>
            <a:r>
              <a:rPr lang="en-US" sz="1400" b="0" i="0" dirty="0">
                <a:solidFill>
                  <a:srgbClr val="000000"/>
                </a:solidFill>
                <a:effectLst/>
              </a:rPr>
              <a:t> ‘</a:t>
            </a:r>
            <a:r>
              <a:rPr lang="en-US" sz="4000" dirty="0"/>
              <a:t>‘</a:t>
            </a:r>
            <a:r>
              <a:rPr lang="en-US" sz="4000" dirty="0" err="1"/>
              <a:t>ஏடீஓ</a:t>
            </a:r>
            <a:r>
              <a:rPr lang="en-US" sz="4000" dirty="0"/>
              <a:t>- (ATO)-</a:t>
            </a:r>
            <a:r>
              <a:rPr lang="en-US" sz="4000" dirty="0" err="1"/>
              <a:t>வை</a:t>
            </a:r>
            <a:r>
              <a:rPr lang="en-US" sz="4000" dirty="0"/>
              <a:t> </a:t>
            </a:r>
            <a:r>
              <a:rPr lang="en-US" sz="4000" dirty="0" err="1"/>
              <a:t>உங்களுடைய</a:t>
            </a:r>
            <a:r>
              <a:rPr lang="en-US" sz="4000" dirty="0"/>
              <a:t> ‘</a:t>
            </a:r>
            <a:r>
              <a:rPr lang="en-US" sz="4000" dirty="0" err="1"/>
              <a:t>மை-கவ்</a:t>
            </a:r>
            <a:r>
              <a:rPr lang="en-US" sz="4000" dirty="0"/>
              <a:t>’ (</a:t>
            </a:r>
            <a:r>
              <a:rPr lang="en-US" sz="4000" dirty="0" err="1"/>
              <a:t>myGov</a:t>
            </a:r>
            <a:r>
              <a:rPr lang="en-US" sz="4000" dirty="0"/>
              <a:t>) </a:t>
            </a:r>
            <a:r>
              <a:rPr lang="en-US" sz="4000" dirty="0" err="1"/>
              <a:t>கணக்குடன்</a:t>
            </a:r>
            <a:r>
              <a:rPr lang="en-US" sz="4000" dirty="0"/>
              <a:t> </a:t>
            </a:r>
            <a:r>
              <a:rPr lang="en-US" sz="4000" dirty="0" err="1"/>
              <a:t>இணைத்தல்</a:t>
            </a:r>
            <a:r>
              <a:rPr lang="en-US" sz="4000" dirty="0"/>
              <a:t>’ (</a:t>
            </a:r>
            <a:r>
              <a:rPr lang="en-US" sz="4000" b="0" i="0" dirty="0">
                <a:solidFill>
                  <a:srgbClr val="1B365D"/>
                </a:solidFill>
                <a:effectLst/>
                <a:hlinkClick r:id="rId3"/>
              </a:rPr>
              <a:t>linking the ATO to your myGov account</a:t>
            </a:r>
            <a:r>
              <a:rPr lang="en-US" sz="4000" dirty="0"/>
              <a:t>) </a:t>
            </a:r>
            <a:r>
              <a:rPr lang="en-US" sz="4000" dirty="0" err="1"/>
              <a:t>என்பதைப்</a:t>
            </a:r>
            <a:r>
              <a:rPr lang="en-US" sz="4000" dirty="0"/>
              <a:t> </a:t>
            </a:r>
            <a:r>
              <a:rPr lang="en-US" sz="4000" dirty="0" err="1"/>
              <a:t>பற்றிய</a:t>
            </a:r>
            <a:r>
              <a:rPr lang="en-US" sz="4000" dirty="0"/>
              <a:t> </a:t>
            </a:r>
            <a:r>
              <a:rPr lang="en-US" sz="4000" dirty="0" err="1"/>
              <a:t>கூடுதல்</a:t>
            </a:r>
            <a:r>
              <a:rPr lang="en-US" sz="4000" dirty="0"/>
              <a:t> </a:t>
            </a:r>
            <a:r>
              <a:rPr lang="en-US" sz="4000" dirty="0" err="1"/>
              <a:t>தகவல்களை</a:t>
            </a:r>
            <a:r>
              <a:rPr lang="en-US" sz="4000" dirty="0"/>
              <a:t>  </a:t>
            </a:r>
            <a:r>
              <a:rPr lang="en-US" sz="1400" b="0" i="0" dirty="0">
                <a:solidFill>
                  <a:srgbClr val="000000"/>
                </a:solidFill>
                <a:effectLst/>
              </a:rPr>
              <a:t>ATO-</a:t>
            </a:r>
            <a:r>
              <a:rPr lang="en-US" sz="1400" b="0" i="0" dirty="0" err="1">
                <a:solidFill>
                  <a:srgbClr val="000000"/>
                </a:solidFill>
                <a:effectLst/>
              </a:rPr>
              <a:t>யினது</a:t>
            </a:r>
            <a:r>
              <a:rPr lang="en-US" sz="1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ffectLst/>
              </a:rPr>
              <a:t>வலைத்தலத்தில்</a:t>
            </a:r>
            <a:r>
              <a:rPr lang="en-US" sz="1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ffectLst/>
              </a:rPr>
              <a:t>காணுங்கள்</a:t>
            </a:r>
            <a:r>
              <a:rPr lang="en-US" sz="1400" b="0" i="0" dirty="0">
                <a:solidFill>
                  <a:srgbClr val="000000"/>
                </a:solidFill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112224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5044D49-6F1A-F087-8D49-01C0E48563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24E81BA8-4535-C5A8-8E6C-430E1E3AC5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72CA3B9F-6624-8374-4454-35B3576575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None/>
            </a:pPr>
            <a:r>
              <a:rPr lang="en-US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குறிப்புகளைச்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சேர்க்க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சொடுக்குங்கள்</a:t>
            </a:r>
            <a:endParaRPr lang="en-US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2138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0695A47-773F-CAD7-4AB4-FBCE7F77B1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51EB9D38-66AF-35D7-B6F8-9933BB5CC0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889E75E7-0C1D-912F-12E7-7BB26C3FE7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None/>
            </a:pPr>
            <a:r>
              <a:rPr lang="en-US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குறிப்புகளைச்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சேர்க்க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சொடுக்குங்கள்</a:t>
            </a:r>
            <a:endParaRPr lang="en-US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4224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C427B33-4488-060E-711E-F29CF5F0D9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54EC790C-5C5F-EF12-7F87-2E1D00BDAF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CDD96379-C1EB-1849-7CB4-AC191F25FE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None/>
            </a:pPr>
            <a:r>
              <a:rPr lang="en-US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குறிப்புகளைச்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சேர்க்க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சொடுக்குங்கள்</a:t>
            </a:r>
            <a:endParaRPr lang="en-US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0986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206000F-29F9-4930-819B-50F6E77FDC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BE12283B-4774-DF00-FF50-67438E0184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E9C326DD-4F53-EFDC-A0ED-32618D6539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None/>
            </a:pPr>
            <a:r>
              <a:rPr lang="en-US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குறிப்புகளைச்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சேர்க்க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சொடுக்குங்கள்</a:t>
            </a:r>
            <a:endParaRPr lang="en-US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4021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B1F485A-24A1-A0D3-6639-1C1CFCDB76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CA8D5A44-40D0-424D-317D-0CCD1FB75A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3851C809-3786-EAD2-B5FB-0C3C9BD924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None/>
            </a:pPr>
            <a:r>
              <a:rPr lang="en-US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குறிப்புகளைச்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சேர்க்க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இங்கே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சொடுக்குங்கள்</a:t>
            </a:r>
            <a:endParaRPr lang="en-US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6962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8E3A47A-D967-8A4A-43D7-AA535C3565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F5E6D1A4-5A20-3801-7D5C-14AFD90F38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1D977B17-C120-F71C-B349-E508120E75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None/>
            </a:pPr>
            <a:r>
              <a:rPr lang="en-US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குறிப்புகளைச்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சேர்க்க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சொடுக்குங்கள்</a:t>
            </a:r>
            <a:endParaRPr lang="en-US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0523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7AAC621-E3E4-5F6B-AA4A-5590C1295E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FDCC3EE8-A061-F6DC-B912-5C6B084862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5E15F543-7135-88AD-351B-8FB19B1B6A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None/>
            </a:pPr>
            <a:r>
              <a:rPr lang="en-US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குறிப்புகளைச்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சேர்க்க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சொடுக்குங்கள்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0509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err="1"/>
              <a:t>குறிப்புகளைச்</a:t>
            </a:r>
            <a:r>
              <a:rPr lang="en-AU" dirty="0"/>
              <a:t> </a:t>
            </a:r>
            <a:r>
              <a:rPr lang="en-AU" dirty="0" err="1"/>
              <a:t>சேர்க்க</a:t>
            </a:r>
            <a:r>
              <a:rPr lang="en-AU" dirty="0"/>
              <a:t>, </a:t>
            </a:r>
            <a:r>
              <a:rPr lang="en-AU" dirty="0" err="1"/>
              <a:t>சொடுக்குங்கள்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199923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C537157-5C3C-E75E-7592-29A9E7F91F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768E7FCC-EEB9-4B11-EB93-F4CC3CC768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1DE04900-F435-8CF7-29AD-B8074B986B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None/>
            </a:pPr>
            <a:r>
              <a:rPr lang="en-US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குறிப்புகளைச்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சேர்க்க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சொடுக்குங்கள்</a:t>
            </a:r>
            <a:endParaRPr lang="en-US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3089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tx1"/>
                </a:solidFill>
              </a:rPr>
              <a:t>‘</a:t>
            </a:r>
            <a:r>
              <a:rPr lang="en-US" sz="1400" dirty="0" err="1">
                <a:solidFill>
                  <a:schemeClr val="tx1"/>
                </a:solidFill>
              </a:rPr>
              <a:t>மை-ஐடீ</a:t>
            </a:r>
            <a:r>
              <a:rPr lang="en-US" sz="1400" dirty="0">
                <a:solidFill>
                  <a:schemeClr val="tx1"/>
                </a:solidFill>
              </a:rPr>
              <a:t>’ (</a:t>
            </a:r>
            <a:r>
              <a:rPr lang="en-US" sz="1400" dirty="0" err="1">
                <a:solidFill>
                  <a:schemeClr val="tx1"/>
                </a:solidFill>
              </a:rPr>
              <a:t>myID</a:t>
            </a:r>
            <a:r>
              <a:rPr lang="en-US" sz="1400" dirty="0">
                <a:solidFill>
                  <a:schemeClr val="tx1"/>
                </a:solidFill>
              </a:rPr>
              <a:t>)</a:t>
            </a:r>
            <a:r>
              <a:rPr lang="en-AU" sz="1400" dirty="0"/>
              <a:t>–</a:t>
            </a:r>
            <a:r>
              <a:rPr lang="en-AU" sz="1400" dirty="0" err="1"/>
              <a:t>யை</a:t>
            </a:r>
            <a:r>
              <a:rPr lang="en-AU" sz="1400" dirty="0"/>
              <a:t> </a:t>
            </a:r>
            <a:r>
              <a:rPr lang="en-AU" sz="1400" dirty="0" err="1"/>
              <a:t>ஏற்படுத்திக்கொள்ள</a:t>
            </a:r>
            <a:r>
              <a:rPr lang="en-AU" sz="1400" dirty="0"/>
              <a:t> </a:t>
            </a:r>
            <a:r>
              <a:rPr lang="en-AU" sz="1400" dirty="0" err="1"/>
              <a:t>உங்களுக்கு</a:t>
            </a:r>
            <a:r>
              <a:rPr lang="en-AU" sz="1400" dirty="0"/>
              <a:t> </a:t>
            </a:r>
            <a:r>
              <a:rPr lang="en-AU" sz="1400" dirty="0" err="1"/>
              <a:t>சொந்தமான</a:t>
            </a:r>
            <a:r>
              <a:rPr lang="en-AU" sz="1400" dirty="0"/>
              <a:t> ‘</a:t>
            </a:r>
            <a:r>
              <a:rPr lang="en-AU" sz="1400" dirty="0" err="1"/>
              <a:t>ஸ்மார்ட்</a:t>
            </a:r>
            <a:r>
              <a:rPr lang="en-AU" sz="1400" dirty="0"/>
              <a:t>’ </a:t>
            </a:r>
            <a:r>
              <a:rPr lang="en-AU" sz="1400" dirty="0" err="1"/>
              <a:t>சாதனம்</a:t>
            </a:r>
            <a:r>
              <a:rPr lang="en-AU" sz="1400" dirty="0"/>
              <a:t> </a:t>
            </a:r>
            <a:r>
              <a:rPr lang="en-AU" sz="1400" dirty="0" err="1"/>
              <a:t>ஒன்று</a:t>
            </a:r>
            <a:r>
              <a:rPr lang="en-AU" sz="1400" dirty="0"/>
              <a:t> </a:t>
            </a:r>
            <a:r>
              <a:rPr lang="en-AU" sz="1400" dirty="0" err="1"/>
              <a:t>இருக்கவேண்டும்</a:t>
            </a:r>
            <a:r>
              <a:rPr lang="en-AU" sz="1400" dirty="0"/>
              <a:t>, </a:t>
            </a:r>
            <a:r>
              <a:rPr lang="en-AU" sz="1400" dirty="0" err="1"/>
              <a:t>மற்றும்</a:t>
            </a:r>
            <a:r>
              <a:rPr lang="en-AU" sz="1400" dirty="0"/>
              <a:t> </a:t>
            </a:r>
            <a:r>
              <a:rPr lang="en-AU" sz="1400" dirty="0" err="1"/>
              <a:t>அதை</a:t>
            </a:r>
            <a:r>
              <a:rPr lang="en-AU" sz="1400" dirty="0"/>
              <a:t> </a:t>
            </a:r>
            <a:r>
              <a:rPr lang="en-AU" sz="1400" dirty="0" err="1"/>
              <a:t>நீங்கள்</a:t>
            </a:r>
            <a:r>
              <a:rPr lang="en-AU" sz="1400" dirty="0"/>
              <a:t> </a:t>
            </a:r>
            <a:r>
              <a:rPr lang="en-AU" sz="1400" dirty="0" err="1"/>
              <a:t>வேறு</a:t>
            </a:r>
            <a:r>
              <a:rPr lang="en-AU" sz="1400" dirty="0"/>
              <a:t> </a:t>
            </a:r>
            <a:r>
              <a:rPr lang="en-AU" sz="1400" dirty="0" err="1"/>
              <a:t>யாருடனும்</a:t>
            </a:r>
            <a:r>
              <a:rPr lang="en-AU" sz="1400" dirty="0"/>
              <a:t> </a:t>
            </a:r>
            <a:r>
              <a:rPr lang="en-AU" sz="1400" dirty="0" err="1"/>
              <a:t>பகிர்ந்துகொள்ளக்கூடாது</a:t>
            </a:r>
            <a:r>
              <a:rPr lang="en-AU" sz="1400" dirty="0"/>
              <a:t> </a:t>
            </a:r>
            <a:r>
              <a:rPr lang="en-AU" sz="1400" dirty="0" err="1"/>
              <a:t>என்பதைப்</a:t>
            </a:r>
            <a:r>
              <a:rPr lang="en-AU" sz="1400" dirty="0"/>
              <a:t> </a:t>
            </a:r>
            <a:r>
              <a:rPr lang="en-AU" sz="1400" dirty="0" err="1"/>
              <a:t>பற்றி</a:t>
            </a:r>
            <a:r>
              <a:rPr lang="en-AU" sz="1400" dirty="0"/>
              <a:t> </a:t>
            </a:r>
            <a:r>
              <a:rPr lang="en-AU" sz="1400" dirty="0" err="1"/>
              <a:t>அமர்வில்</a:t>
            </a:r>
            <a:r>
              <a:rPr lang="en-AU" sz="1400" dirty="0"/>
              <a:t> </a:t>
            </a:r>
            <a:r>
              <a:rPr lang="en-AU" sz="1400" dirty="0" err="1"/>
              <a:t>உள்ளவர்களுடன்</a:t>
            </a:r>
            <a:r>
              <a:rPr lang="en-AU" sz="1400" dirty="0"/>
              <a:t> </a:t>
            </a:r>
            <a:r>
              <a:rPr lang="en-AU" sz="1400" dirty="0" err="1"/>
              <a:t>கலந்து-பேசுங்கள்</a:t>
            </a:r>
            <a:r>
              <a:rPr lang="en-AU" sz="1400" dirty="0"/>
              <a:t>. </a:t>
            </a:r>
            <a:r>
              <a:rPr lang="en-AU" sz="1400" dirty="0" err="1"/>
              <a:t>உங்களுடைய</a:t>
            </a:r>
            <a:r>
              <a:rPr lang="en-AU" sz="1400" dirty="0"/>
              <a:t> ‘</a:t>
            </a:r>
            <a:r>
              <a:rPr lang="en-AU" sz="1400" dirty="0" err="1"/>
              <a:t>ஃபோன்</a:t>
            </a:r>
            <a:r>
              <a:rPr lang="en-AU" sz="1400" dirty="0"/>
              <a:t>’-</a:t>
            </a:r>
            <a:r>
              <a:rPr lang="en-AU" sz="1400" dirty="0" err="1"/>
              <a:t>ஐ</a:t>
            </a:r>
            <a:r>
              <a:rPr lang="en-AU" sz="1400" dirty="0"/>
              <a:t> </a:t>
            </a:r>
            <a:r>
              <a:rPr lang="en-AU" sz="1400" dirty="0" err="1"/>
              <a:t>மற்றவர்களுடன்</a:t>
            </a:r>
            <a:r>
              <a:rPr lang="en-AU" sz="1400" dirty="0"/>
              <a:t> </a:t>
            </a:r>
            <a:r>
              <a:rPr lang="en-AU" sz="1400" dirty="0" err="1"/>
              <a:t>நீங்கள்</a:t>
            </a:r>
            <a:r>
              <a:rPr lang="en-AU" sz="1400" dirty="0"/>
              <a:t> </a:t>
            </a:r>
            <a:r>
              <a:rPr lang="en-AU" sz="1400" dirty="0" err="1"/>
              <a:t>பகிர்ந்துகொள்கிறீர்கள்</a:t>
            </a:r>
            <a:r>
              <a:rPr lang="en-AU" sz="1400" dirty="0"/>
              <a:t> </a:t>
            </a:r>
            <a:r>
              <a:rPr lang="en-AU" sz="1400" dirty="0" err="1"/>
              <a:t>என்றால்</a:t>
            </a:r>
            <a:r>
              <a:rPr lang="en-AU" sz="1400" dirty="0"/>
              <a:t>, </a:t>
            </a:r>
            <a:r>
              <a:rPr lang="en-AU" sz="1400" dirty="0" err="1"/>
              <a:t>உங்களுடைய</a:t>
            </a:r>
            <a:r>
              <a:rPr lang="en-AU" sz="1400" dirty="0"/>
              <a:t> ‘</a:t>
            </a:r>
            <a:r>
              <a:rPr lang="en-AU" sz="1400" dirty="0" err="1"/>
              <a:t>மை-கவ்</a:t>
            </a:r>
            <a:r>
              <a:rPr lang="en-AU" sz="1400" dirty="0"/>
              <a:t>’ (</a:t>
            </a:r>
            <a:r>
              <a:rPr lang="en-AU" sz="1400" dirty="0" err="1"/>
              <a:t>myGov</a:t>
            </a:r>
            <a:r>
              <a:rPr lang="en-AU" sz="1400" dirty="0"/>
              <a:t>)-</a:t>
            </a:r>
            <a:r>
              <a:rPr lang="en-AU" sz="1400" dirty="0" err="1"/>
              <a:t>இற்குள்</a:t>
            </a:r>
            <a:r>
              <a:rPr lang="en-AU" sz="1400" dirty="0"/>
              <a:t> </a:t>
            </a:r>
            <a:r>
              <a:rPr lang="en-AU" sz="1400" dirty="0" err="1"/>
              <a:t>நுழைய</a:t>
            </a:r>
            <a:r>
              <a:rPr lang="en-AU" sz="1400" dirty="0"/>
              <a:t> </a:t>
            </a:r>
            <a:r>
              <a:rPr lang="en-AU" sz="1400" dirty="0" err="1"/>
              <a:t>வேறொரு</a:t>
            </a:r>
            <a:r>
              <a:rPr lang="en-AU" sz="1400" dirty="0"/>
              <a:t> </a:t>
            </a:r>
            <a:r>
              <a:rPr lang="en-AU" sz="1400" dirty="0" err="1"/>
              <a:t>வழியை</a:t>
            </a:r>
            <a:r>
              <a:rPr lang="en-AU" sz="1400" dirty="0"/>
              <a:t> </a:t>
            </a:r>
            <a:r>
              <a:rPr lang="en-AU" sz="1400" dirty="0" err="1"/>
              <a:t>நீங்கள்</a:t>
            </a:r>
            <a:r>
              <a:rPr lang="en-AU" sz="1400" dirty="0"/>
              <a:t> </a:t>
            </a:r>
            <a:r>
              <a:rPr lang="en-AU" sz="1400" dirty="0" err="1"/>
              <a:t>பாவிப்பது</a:t>
            </a:r>
            <a:r>
              <a:rPr lang="en-AU" sz="1400" dirty="0"/>
              <a:t> </a:t>
            </a:r>
            <a:r>
              <a:rPr lang="en-AU" sz="1400" dirty="0" err="1"/>
              <a:t>நல்லது</a:t>
            </a:r>
            <a:r>
              <a:rPr lang="en-AU" sz="1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396559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63525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3455719"/>
            <a:ext cx="5486400" cy="5688281"/>
          </a:xfrm>
        </p:spPr>
        <p:txBody>
          <a:bodyPr/>
          <a:lstStyle/>
          <a:p>
            <a:pPr algn="l">
              <a:spcBef>
                <a:spcPts val="0"/>
              </a:spcBef>
              <a:buNone/>
            </a:pPr>
            <a:r>
              <a:rPr lang="en-US" sz="1200" b="1" dirty="0">
                <a:solidFill>
                  <a:schemeClr val="tx1"/>
                </a:solidFill>
              </a:rPr>
              <a:t>‘</a:t>
            </a:r>
            <a:r>
              <a:rPr lang="en-US" sz="1200" b="1" dirty="0" err="1">
                <a:solidFill>
                  <a:schemeClr val="tx1"/>
                </a:solidFill>
              </a:rPr>
              <a:t>மை-ஐடீ</a:t>
            </a:r>
            <a:r>
              <a:rPr lang="en-US" sz="1200" b="1" dirty="0">
                <a:solidFill>
                  <a:schemeClr val="tx1"/>
                </a:solidFill>
              </a:rPr>
              <a:t>’ (</a:t>
            </a:r>
            <a:r>
              <a:rPr lang="en-US" sz="1200" b="1" dirty="0" err="1">
                <a:solidFill>
                  <a:schemeClr val="tx1"/>
                </a:solidFill>
              </a:rPr>
              <a:t>myID</a:t>
            </a:r>
            <a:r>
              <a:rPr lang="en-US" sz="1200" b="1" dirty="0">
                <a:solidFill>
                  <a:schemeClr val="tx1"/>
                </a:solidFill>
              </a:rPr>
              <a:t>)-</a:t>
            </a:r>
            <a:r>
              <a:rPr lang="en-US" sz="1200" b="1" dirty="0" err="1">
                <a:solidFill>
                  <a:schemeClr val="tx1"/>
                </a:solidFill>
              </a:rPr>
              <a:t>யை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ஏற்படுத்திக்கொள்வதற்கான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மூன்று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படி-நிலைகள்</a:t>
            </a:r>
            <a:endParaRPr lang="en-US" b="1" i="0" dirty="0">
              <a:solidFill>
                <a:srgbClr val="000000"/>
              </a:solidFill>
              <a:effectLst/>
            </a:endParaRPr>
          </a:p>
          <a:p>
            <a:pPr algn="l">
              <a:spcBef>
                <a:spcPts val="0"/>
              </a:spcBef>
              <a:buNone/>
            </a:pPr>
            <a:endParaRPr lang="en-US" b="1" i="0" dirty="0">
              <a:solidFill>
                <a:srgbClr val="000000"/>
              </a:solidFill>
              <a:effectLst/>
            </a:endParaRPr>
          </a:p>
          <a:p>
            <a:pPr marL="355600" marR="0" lvl="0" indent="-1778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i="0" dirty="0" err="1">
                <a:solidFill>
                  <a:srgbClr val="000000"/>
                </a:solidFill>
                <a:effectLst/>
              </a:rPr>
              <a:t>உங்களுடைய</a:t>
            </a:r>
            <a:r>
              <a:rPr lang="en-US" b="1" i="0" dirty="0">
                <a:solidFill>
                  <a:srgbClr val="000000"/>
                </a:solidFill>
                <a:effectLst/>
              </a:rPr>
              <a:t> ‘</a:t>
            </a:r>
            <a:r>
              <a:rPr lang="en-US" b="1" i="0" dirty="0" err="1">
                <a:solidFill>
                  <a:srgbClr val="000000"/>
                </a:solidFill>
                <a:effectLst/>
              </a:rPr>
              <a:t>ஸ்மார்ட்</a:t>
            </a:r>
            <a:r>
              <a:rPr lang="en-US" b="1" i="0" dirty="0">
                <a:solidFill>
                  <a:srgbClr val="000000"/>
                </a:solidFill>
                <a:effectLst/>
              </a:rPr>
              <a:t>’ </a:t>
            </a:r>
            <a:r>
              <a:rPr lang="en-US" b="1" i="0" dirty="0" err="1">
                <a:solidFill>
                  <a:srgbClr val="000000"/>
                </a:solidFill>
                <a:effectLst/>
              </a:rPr>
              <a:t>சாதனத்தில்</a:t>
            </a:r>
            <a:r>
              <a:rPr lang="en-US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200" b="1" dirty="0">
                <a:solidFill>
                  <a:schemeClr val="tx1"/>
                </a:solidFill>
              </a:rPr>
              <a:t>‘</a:t>
            </a:r>
            <a:r>
              <a:rPr lang="en-US" sz="1200" b="1" dirty="0" err="1">
                <a:solidFill>
                  <a:schemeClr val="tx1"/>
                </a:solidFill>
              </a:rPr>
              <a:t>மை-ஐடீ</a:t>
            </a:r>
            <a:r>
              <a:rPr lang="en-US" sz="1200" b="1" dirty="0">
                <a:solidFill>
                  <a:schemeClr val="tx1"/>
                </a:solidFill>
              </a:rPr>
              <a:t>’ (</a:t>
            </a:r>
            <a:r>
              <a:rPr lang="en-US" sz="1200" b="1" dirty="0" err="1">
                <a:solidFill>
                  <a:schemeClr val="tx1"/>
                </a:solidFill>
              </a:rPr>
              <a:t>myID</a:t>
            </a:r>
            <a:r>
              <a:rPr lang="en-US" sz="1200" b="1" dirty="0">
                <a:solidFill>
                  <a:schemeClr val="tx1"/>
                </a:solidFill>
              </a:rPr>
              <a:t>) </a:t>
            </a:r>
            <a:r>
              <a:rPr lang="en-US" sz="1200" b="1" dirty="0" err="1">
                <a:solidFill>
                  <a:schemeClr val="tx1"/>
                </a:solidFill>
              </a:rPr>
              <a:t>செயலியை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இறக்கம்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செய்துகொள்ளுங்கள்</a:t>
            </a:r>
            <a:r>
              <a:rPr lang="en-US" sz="1200" b="1" dirty="0">
                <a:solidFill>
                  <a:schemeClr val="tx1"/>
                </a:solidFill>
              </a:rPr>
              <a:t>. </a:t>
            </a:r>
            <a:endParaRPr lang="en-US" b="1" i="0" dirty="0">
              <a:solidFill>
                <a:srgbClr val="000000"/>
              </a:solidFill>
              <a:effectLst/>
            </a:endParaRPr>
          </a:p>
          <a:p>
            <a:pPr marL="355600" indent="-1778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141414"/>
                </a:solidFill>
                <a:effectLst/>
              </a:rPr>
              <a:t>மேலே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சொல்லப்பட்டுள்ள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அதிகாரபூர்வமான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‘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ஆப்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ஸ்டோர்’களில்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இருந்து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மட்டுமே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sz="1200" dirty="0">
                <a:solidFill>
                  <a:schemeClr val="tx1"/>
                </a:solidFill>
              </a:rPr>
              <a:t>‘</a:t>
            </a:r>
            <a:r>
              <a:rPr lang="en-US" sz="1200" dirty="0" err="1">
                <a:solidFill>
                  <a:schemeClr val="tx1"/>
                </a:solidFill>
              </a:rPr>
              <a:t>மை-ஐடீ</a:t>
            </a:r>
            <a:r>
              <a:rPr lang="en-US" sz="1200" dirty="0">
                <a:solidFill>
                  <a:schemeClr val="tx1"/>
                </a:solidFill>
              </a:rPr>
              <a:t>’ (</a:t>
            </a:r>
            <a:r>
              <a:rPr lang="en-US" sz="1200" dirty="0" err="1">
                <a:solidFill>
                  <a:schemeClr val="tx1"/>
                </a:solidFill>
              </a:rPr>
              <a:t>myID</a:t>
            </a:r>
            <a:r>
              <a:rPr lang="en-US" sz="1200" dirty="0">
                <a:solidFill>
                  <a:schemeClr val="tx1"/>
                </a:solidFill>
              </a:rPr>
              <a:t>) </a:t>
            </a:r>
            <a:r>
              <a:rPr lang="en-US" sz="1200" dirty="0" err="1">
                <a:solidFill>
                  <a:schemeClr val="tx1"/>
                </a:solidFill>
              </a:rPr>
              <a:t>செயலியை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இறக்கம்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செய்யுங்கள்</a:t>
            </a:r>
            <a:r>
              <a:rPr lang="en-US" sz="1200" dirty="0">
                <a:solidFill>
                  <a:schemeClr val="tx1"/>
                </a:solidFill>
              </a:rPr>
              <a:t>. </a:t>
            </a:r>
            <a:endParaRPr lang="en-US" b="0" i="0" dirty="0">
              <a:solidFill>
                <a:srgbClr val="141414"/>
              </a:solidFill>
              <a:effectLst/>
            </a:endParaRPr>
          </a:p>
          <a:p>
            <a:pPr marL="355600" indent="-1778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141414"/>
                </a:solidFill>
                <a:effectLst/>
              </a:rPr>
              <a:t>நீங்கள்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: </a:t>
            </a:r>
          </a:p>
          <a:p>
            <a:pPr marL="812800" lvl="1" indent="-1778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‘</a:t>
            </a:r>
            <a:r>
              <a:rPr lang="en-US" sz="1200" dirty="0" err="1">
                <a:solidFill>
                  <a:schemeClr val="tx1"/>
                </a:solidFill>
              </a:rPr>
              <a:t>மை-ஐடீ</a:t>
            </a:r>
            <a:r>
              <a:rPr lang="en-US" sz="1200" dirty="0">
                <a:solidFill>
                  <a:schemeClr val="tx1"/>
                </a:solidFill>
              </a:rPr>
              <a:t>’ (</a:t>
            </a:r>
            <a:r>
              <a:rPr lang="en-US" sz="1200" dirty="0" err="1">
                <a:solidFill>
                  <a:schemeClr val="tx1"/>
                </a:solidFill>
              </a:rPr>
              <a:t>myID</a:t>
            </a:r>
            <a:r>
              <a:rPr lang="en-US" sz="1200" dirty="0">
                <a:solidFill>
                  <a:schemeClr val="tx1"/>
                </a:solidFill>
              </a:rPr>
              <a:t>) </a:t>
            </a:r>
            <a:r>
              <a:rPr lang="en-US" sz="1200" dirty="0" err="1">
                <a:solidFill>
                  <a:schemeClr val="tx1"/>
                </a:solidFill>
              </a:rPr>
              <a:t>செயலியை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முதல்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முறையாக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ஏற்படுத்திக்கொள்கிறீர்கள்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என்றால்</a:t>
            </a:r>
            <a:r>
              <a:rPr lang="en-US" sz="1200" dirty="0">
                <a:solidFill>
                  <a:schemeClr val="tx1"/>
                </a:solidFill>
              </a:rPr>
              <a:t>, 2-ஆம் </a:t>
            </a:r>
            <a:r>
              <a:rPr lang="en-US" sz="1200" dirty="0" err="1">
                <a:solidFill>
                  <a:schemeClr val="tx1"/>
                </a:solidFill>
              </a:rPr>
              <a:t>படி-நிலைக்குச்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செல்லுங்கள்</a:t>
            </a:r>
            <a:r>
              <a:rPr lang="en-US" sz="1200" dirty="0">
                <a:solidFill>
                  <a:schemeClr val="tx1"/>
                </a:solidFill>
              </a:rPr>
              <a:t>. </a:t>
            </a:r>
            <a:endParaRPr lang="en-US" b="0" i="0" dirty="0">
              <a:solidFill>
                <a:srgbClr val="141414"/>
              </a:solidFill>
              <a:effectLst/>
            </a:endParaRPr>
          </a:p>
          <a:p>
            <a:pPr marL="812800" lvl="1" indent="-1778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‘</a:t>
            </a:r>
            <a:r>
              <a:rPr lang="en-US" sz="1200" dirty="0" err="1">
                <a:solidFill>
                  <a:schemeClr val="tx1"/>
                </a:solidFill>
              </a:rPr>
              <a:t>மை-ஐடீ</a:t>
            </a:r>
            <a:r>
              <a:rPr lang="en-US" sz="1200" dirty="0">
                <a:solidFill>
                  <a:schemeClr val="tx1"/>
                </a:solidFill>
              </a:rPr>
              <a:t>’ (</a:t>
            </a:r>
            <a:r>
              <a:rPr lang="en-US" sz="1200" dirty="0" err="1">
                <a:solidFill>
                  <a:schemeClr val="tx1"/>
                </a:solidFill>
              </a:rPr>
              <a:t>myID</a:t>
            </a:r>
            <a:r>
              <a:rPr lang="en-US" sz="1200" dirty="0">
                <a:solidFill>
                  <a:schemeClr val="tx1"/>
                </a:solidFill>
              </a:rPr>
              <a:t>)</a:t>
            </a:r>
            <a:r>
              <a:rPr lang="en-US" sz="1200" dirty="0" err="1">
                <a:solidFill>
                  <a:schemeClr val="tx1"/>
                </a:solidFill>
              </a:rPr>
              <a:t>யை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ஏற்கனவே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ஏற்படுத்திக்கொண்டுவிட்டீர்கள்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என்றால்</a:t>
            </a:r>
            <a:r>
              <a:rPr lang="en-US" sz="1200" dirty="0">
                <a:solidFill>
                  <a:schemeClr val="tx1"/>
                </a:solidFill>
              </a:rPr>
              <a:t>, ‘</a:t>
            </a:r>
            <a:r>
              <a:rPr lang="en-US" sz="1200" dirty="0" err="1">
                <a:solidFill>
                  <a:schemeClr val="tx1"/>
                </a:solidFill>
              </a:rPr>
              <a:t>நான்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ஒரு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நடப்பிலுள்ள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பயனாளி</a:t>
            </a:r>
            <a:r>
              <a:rPr lang="en-US" sz="1200" dirty="0">
                <a:solidFill>
                  <a:schemeClr val="tx1"/>
                </a:solidFill>
              </a:rPr>
              <a:t>’ (</a:t>
            </a:r>
            <a:r>
              <a:rPr lang="en-US" b="0" i="0" dirty="0">
                <a:solidFill>
                  <a:srgbClr val="141414"/>
                </a:solidFill>
                <a:effectLst/>
              </a:rPr>
              <a:t>‘I am an existing user’</a:t>
            </a:r>
            <a:r>
              <a:rPr lang="en-US" sz="1200" dirty="0">
                <a:solidFill>
                  <a:schemeClr val="tx1"/>
                </a:solidFill>
              </a:rPr>
              <a:t>) </a:t>
            </a:r>
            <a:r>
              <a:rPr lang="en-US" sz="1200" dirty="0" err="1">
                <a:solidFill>
                  <a:schemeClr val="tx1"/>
                </a:solidFill>
              </a:rPr>
              <a:t>என்பதைத்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தெரிவு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செய்து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கொடுக்கப்படும்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அறிவுறுத்தல்களைப்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பின்பற்றுங்கள்</a:t>
            </a:r>
            <a:r>
              <a:rPr lang="en-US" sz="1200" dirty="0">
                <a:solidFill>
                  <a:schemeClr val="tx1"/>
                </a:solidFill>
              </a:rPr>
              <a:t>. </a:t>
            </a:r>
            <a:r>
              <a:rPr lang="en-US" b="0" i="0" u="sng" dirty="0">
                <a:solidFill>
                  <a:srgbClr val="00698F"/>
                </a:solidFill>
                <a:effectLst/>
                <a:hlinkClick r:id="rId3"/>
              </a:rPr>
              <a:t>Setting up your myID again</a:t>
            </a:r>
            <a:r>
              <a:rPr lang="en-US" b="0" i="0" u="none" dirty="0">
                <a:solidFill>
                  <a:srgbClr val="00698F"/>
                </a:solidFill>
                <a:effectLst/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என்பதைப்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பாருங்கள்</a:t>
            </a:r>
            <a:r>
              <a:rPr lang="en-US" sz="1200" dirty="0">
                <a:solidFill>
                  <a:schemeClr val="tx1"/>
                </a:solidFill>
              </a:rPr>
              <a:t>. </a:t>
            </a:r>
            <a:r>
              <a:rPr lang="en-US" b="0" i="0" dirty="0">
                <a:solidFill>
                  <a:srgbClr val="141414"/>
                </a:solidFill>
                <a:effectLst/>
              </a:rPr>
              <a:t>.</a:t>
            </a:r>
          </a:p>
          <a:p>
            <a:pPr marL="635000" lvl="1">
              <a:spcBef>
                <a:spcPts val="0"/>
              </a:spcBef>
            </a:pPr>
            <a:endParaRPr lang="en-US" b="0" i="0" dirty="0">
              <a:solidFill>
                <a:srgbClr val="141414"/>
              </a:solidFill>
              <a:effectLst/>
            </a:endParaRPr>
          </a:p>
          <a:p>
            <a:pPr algn="l">
              <a:spcBef>
                <a:spcPts val="0"/>
              </a:spcBef>
              <a:buNone/>
            </a:pPr>
            <a:r>
              <a:rPr lang="en-US" b="1" i="0" dirty="0">
                <a:solidFill>
                  <a:srgbClr val="000000"/>
                </a:solidFill>
                <a:effectLst/>
              </a:rPr>
              <a:t>2. </a:t>
            </a:r>
            <a:r>
              <a:rPr lang="en-US" b="1" i="0" dirty="0" err="1">
                <a:solidFill>
                  <a:srgbClr val="000000"/>
                </a:solidFill>
                <a:effectLst/>
              </a:rPr>
              <a:t>உங்களைப்</a:t>
            </a:r>
            <a:r>
              <a:rPr lang="en-US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b="1" i="0" dirty="0" err="1">
                <a:solidFill>
                  <a:srgbClr val="000000"/>
                </a:solidFill>
                <a:effectLst/>
              </a:rPr>
              <a:t>பற்றிய</a:t>
            </a:r>
            <a:r>
              <a:rPr lang="en-US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b="1" i="0" dirty="0" err="1">
                <a:solidFill>
                  <a:srgbClr val="000000"/>
                </a:solidFill>
                <a:effectLst/>
              </a:rPr>
              <a:t>விபரங்களை</a:t>
            </a:r>
            <a:r>
              <a:rPr lang="en-US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b="1" i="0" dirty="0" err="1">
                <a:solidFill>
                  <a:srgbClr val="000000"/>
                </a:solidFill>
                <a:effectLst/>
              </a:rPr>
              <a:t>உள்ளிடுங்கள்</a:t>
            </a:r>
            <a:endParaRPr lang="en-US" b="1" i="0" dirty="0">
              <a:solidFill>
                <a:srgbClr val="000000"/>
              </a:solidFill>
              <a:effectLst/>
            </a:endParaRPr>
          </a:p>
          <a:p>
            <a:pPr marL="355600" indent="-1778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141414"/>
                </a:solidFill>
                <a:effectLst/>
              </a:rPr>
              <a:t>உங்களுடைய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‘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ஸ்மார்ட்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’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சாதனத்திலுள்ள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sz="1200" dirty="0">
                <a:solidFill>
                  <a:schemeClr val="tx1"/>
                </a:solidFill>
              </a:rPr>
              <a:t>‘</a:t>
            </a:r>
            <a:r>
              <a:rPr lang="en-US" sz="1200" dirty="0" err="1">
                <a:solidFill>
                  <a:schemeClr val="tx1"/>
                </a:solidFill>
              </a:rPr>
              <a:t>மை-ஐடீ</a:t>
            </a:r>
            <a:r>
              <a:rPr lang="en-US" sz="1200" dirty="0">
                <a:solidFill>
                  <a:schemeClr val="tx1"/>
                </a:solidFill>
              </a:rPr>
              <a:t>’ (</a:t>
            </a:r>
            <a:r>
              <a:rPr lang="en-US" sz="1200" dirty="0" err="1">
                <a:solidFill>
                  <a:schemeClr val="tx1"/>
                </a:solidFill>
              </a:rPr>
              <a:t>myID</a:t>
            </a:r>
            <a:r>
              <a:rPr lang="en-US" sz="1200" dirty="0">
                <a:solidFill>
                  <a:schemeClr val="tx1"/>
                </a:solidFill>
              </a:rPr>
              <a:t>) </a:t>
            </a:r>
            <a:r>
              <a:rPr lang="en-US" sz="1200" dirty="0" err="1">
                <a:solidFill>
                  <a:schemeClr val="tx1"/>
                </a:solidFill>
              </a:rPr>
              <a:t>செயலியைத்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திறந்து</a:t>
            </a:r>
            <a:r>
              <a:rPr lang="en-US" sz="1200" dirty="0">
                <a:solidFill>
                  <a:schemeClr val="tx1"/>
                </a:solidFill>
              </a:rPr>
              <a:t>, </a:t>
            </a:r>
            <a:r>
              <a:rPr lang="en-US" sz="1200" dirty="0" err="1">
                <a:solidFill>
                  <a:schemeClr val="tx1"/>
                </a:solidFill>
              </a:rPr>
              <a:t>பின்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வருவனவற்றைச்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செய்வதற்காகக்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கொடுக்கப்படும்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அறிவுறுத்தல்களைப்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பின்பற்றுங்கள்</a:t>
            </a:r>
            <a:r>
              <a:rPr lang="en-US" sz="1200" dirty="0">
                <a:solidFill>
                  <a:schemeClr val="tx1"/>
                </a:solidFill>
              </a:rPr>
              <a:t>: </a:t>
            </a:r>
            <a:endParaRPr lang="en-US" b="0" i="0" dirty="0">
              <a:solidFill>
                <a:srgbClr val="141414"/>
              </a:solidFill>
              <a:effectLst/>
            </a:endParaRPr>
          </a:p>
          <a:p>
            <a:pPr marL="812800" marR="0" lvl="1" indent="-1778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i="0" dirty="0" err="1">
                <a:solidFill>
                  <a:srgbClr val="141414"/>
                </a:solidFill>
                <a:effectLst/>
              </a:rPr>
              <a:t>உங்களுடைய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மின்னஞ்சல்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முகவரியை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உள்ளிடுங்கள்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–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நீங்கள்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தொடர்ந்து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அணுகிப்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பாவிக்கக்கூடிய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உங்களுடைய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தனிப்பட்ட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மின்னஞ்சல்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முகவரி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ஒன்றைத்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தெரிவு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செய்யுங்கள்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. </a:t>
            </a:r>
          </a:p>
          <a:p>
            <a:pPr marL="812800" lvl="1" indent="-1778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141414"/>
              </a:solidFill>
              <a:effectLst/>
            </a:endParaRPr>
          </a:p>
          <a:p>
            <a:pPr marL="812800" lvl="1" indent="-1778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141414"/>
                </a:solidFill>
                <a:effectLst/>
              </a:rPr>
              <a:t>கடவுச்சொல்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ஒன்றைத்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தெரிவு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செய்யுங்கள்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மற்றும்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உங்களுடைய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முழுப்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பெயரையும்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பிறந்த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திகதியையும்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உள்ளிடுங்கள்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. </a:t>
            </a:r>
          </a:p>
          <a:p>
            <a:pPr marL="635000" lvl="1">
              <a:spcBef>
                <a:spcPts val="0"/>
              </a:spcBef>
            </a:pPr>
            <a:endParaRPr lang="en-US" b="0" i="0" dirty="0">
              <a:solidFill>
                <a:srgbClr val="141414"/>
              </a:solidFill>
              <a:effectLst/>
            </a:endParaRPr>
          </a:p>
          <a:p>
            <a:pPr algn="l">
              <a:spcBef>
                <a:spcPts val="0"/>
              </a:spcBef>
              <a:buNone/>
            </a:pPr>
            <a:r>
              <a:rPr lang="en-US" b="1" i="0" dirty="0">
                <a:solidFill>
                  <a:srgbClr val="000000"/>
                </a:solidFill>
                <a:effectLst/>
              </a:rPr>
              <a:t>3. </a:t>
            </a:r>
            <a:r>
              <a:rPr lang="en-US" b="1" i="0" dirty="0" err="1">
                <a:solidFill>
                  <a:srgbClr val="000000"/>
                </a:solidFill>
                <a:effectLst/>
              </a:rPr>
              <a:t>உங்களுடைய</a:t>
            </a:r>
            <a:r>
              <a:rPr lang="en-US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b="1" i="0" dirty="0" err="1">
                <a:solidFill>
                  <a:srgbClr val="000000"/>
                </a:solidFill>
                <a:effectLst/>
              </a:rPr>
              <a:t>அடையாளத்தின்</a:t>
            </a:r>
            <a:r>
              <a:rPr lang="en-US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b="1" i="0" dirty="0" err="1">
                <a:solidFill>
                  <a:srgbClr val="000000"/>
                </a:solidFill>
                <a:effectLst/>
              </a:rPr>
              <a:t>வலு</a:t>
            </a:r>
            <a:r>
              <a:rPr lang="en-US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b="1" i="0" dirty="0" err="1">
                <a:solidFill>
                  <a:srgbClr val="000000"/>
                </a:solidFill>
                <a:effectLst/>
              </a:rPr>
              <a:t>எந்த</a:t>
            </a:r>
            <a:r>
              <a:rPr lang="en-US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b="1" i="0" dirty="0" err="1">
                <a:solidFill>
                  <a:srgbClr val="000000"/>
                </a:solidFill>
                <a:effectLst/>
              </a:rPr>
              <a:t>அளவிற்கு</a:t>
            </a:r>
            <a:r>
              <a:rPr lang="en-US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b="1" i="0" dirty="0" err="1">
                <a:solidFill>
                  <a:srgbClr val="000000"/>
                </a:solidFill>
                <a:effectLst/>
              </a:rPr>
              <a:t>இருக்கும்</a:t>
            </a:r>
            <a:r>
              <a:rPr lang="en-US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b="1" i="0" dirty="0" err="1">
                <a:solidFill>
                  <a:srgbClr val="000000"/>
                </a:solidFill>
                <a:effectLst/>
              </a:rPr>
              <a:t>என்பதைத்</a:t>
            </a:r>
            <a:r>
              <a:rPr lang="en-US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b="1" i="0" dirty="0" err="1">
                <a:solidFill>
                  <a:srgbClr val="000000"/>
                </a:solidFill>
                <a:effectLst/>
              </a:rPr>
              <a:t>தெரிவு</a:t>
            </a:r>
            <a:r>
              <a:rPr lang="en-US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b="1" i="0" dirty="0" err="1">
                <a:solidFill>
                  <a:srgbClr val="000000"/>
                </a:solidFill>
                <a:effectLst/>
              </a:rPr>
              <a:t>செய்யுங்கள்</a:t>
            </a:r>
            <a:endParaRPr lang="en-US" b="1" i="0" dirty="0">
              <a:solidFill>
                <a:srgbClr val="000000"/>
              </a:solidFill>
              <a:effectLst/>
            </a:endParaRPr>
          </a:p>
          <a:p>
            <a:pPr marL="355600" indent="-1778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41414"/>
                </a:solidFill>
                <a:effectLst/>
              </a:rPr>
              <a:t>’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அடிப்படையானது</a:t>
            </a:r>
            <a:r>
              <a:rPr lang="en-US" b="0" i="0" dirty="0">
                <a:solidFill>
                  <a:srgbClr val="141414"/>
                </a:solidFill>
                <a:effectLst/>
              </a:rPr>
              <a:t>’ (Basic), ‘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தர-நிலையானது</a:t>
            </a:r>
            <a:r>
              <a:rPr lang="en-US" b="0" i="0" dirty="0">
                <a:solidFill>
                  <a:srgbClr val="141414"/>
                </a:solidFill>
                <a:effectLst/>
              </a:rPr>
              <a:t>’ (Standard)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அல்லது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‘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வலுவானது</a:t>
            </a:r>
            <a:r>
              <a:rPr lang="en-US" b="0" i="0" dirty="0">
                <a:solidFill>
                  <a:srgbClr val="141414"/>
                </a:solidFill>
                <a:effectLst/>
              </a:rPr>
              <a:t>’ (Strong)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ஆகிய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வகைகளில்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ஒரு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வகையான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sz="1200" b="0" dirty="0">
                <a:solidFill>
                  <a:schemeClr val="tx1"/>
                </a:solidFill>
              </a:rPr>
              <a:t>‘</a:t>
            </a:r>
            <a:r>
              <a:rPr lang="en-US" sz="1200" b="0" dirty="0" err="1">
                <a:solidFill>
                  <a:schemeClr val="tx1"/>
                </a:solidFill>
              </a:rPr>
              <a:t>மை-ஐடீ</a:t>
            </a:r>
            <a:r>
              <a:rPr lang="en-US" sz="1200" b="0" dirty="0">
                <a:solidFill>
                  <a:schemeClr val="tx1"/>
                </a:solidFill>
              </a:rPr>
              <a:t>’ (</a:t>
            </a:r>
            <a:r>
              <a:rPr lang="en-US" sz="1200" b="0" dirty="0" err="1">
                <a:solidFill>
                  <a:schemeClr val="tx1"/>
                </a:solidFill>
              </a:rPr>
              <a:t>myID</a:t>
            </a:r>
            <a:r>
              <a:rPr lang="en-US" sz="1200" b="0" dirty="0">
                <a:solidFill>
                  <a:schemeClr val="tx1"/>
                </a:solidFill>
              </a:rPr>
              <a:t>)-</a:t>
            </a:r>
            <a:r>
              <a:rPr lang="en-US" sz="1200" b="0" dirty="0" err="1">
                <a:solidFill>
                  <a:schemeClr val="tx1"/>
                </a:solidFill>
              </a:rPr>
              <a:t>யை</a:t>
            </a:r>
            <a:r>
              <a:rPr lang="en-US" sz="1200" b="0" dirty="0">
                <a:solidFill>
                  <a:schemeClr val="tx1"/>
                </a:solidFill>
              </a:rPr>
              <a:t> </a:t>
            </a:r>
            <a:r>
              <a:rPr lang="en-US" sz="1200" b="0" dirty="0" err="1">
                <a:solidFill>
                  <a:schemeClr val="tx1"/>
                </a:solidFill>
              </a:rPr>
              <a:t>நீங்கள்</a:t>
            </a:r>
            <a:r>
              <a:rPr lang="en-US" sz="1200" b="0" dirty="0">
                <a:solidFill>
                  <a:schemeClr val="tx1"/>
                </a:solidFill>
              </a:rPr>
              <a:t> </a:t>
            </a:r>
            <a:r>
              <a:rPr lang="en-US" sz="1200" b="0" dirty="0" err="1">
                <a:solidFill>
                  <a:schemeClr val="tx1"/>
                </a:solidFill>
              </a:rPr>
              <a:t>ஏற்படுத்திக்கொள்ளலாம்</a:t>
            </a:r>
            <a:r>
              <a:rPr lang="en-US" sz="1200" b="0" dirty="0">
                <a:solidFill>
                  <a:schemeClr val="tx1"/>
                </a:solidFill>
              </a:rPr>
              <a:t>. </a:t>
            </a:r>
            <a:endParaRPr lang="en-US" b="0" i="0" dirty="0">
              <a:solidFill>
                <a:srgbClr val="141414"/>
              </a:solidFill>
              <a:effectLst/>
            </a:endParaRPr>
          </a:p>
          <a:p>
            <a:pPr marL="355600" indent="-1778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141414"/>
                </a:solidFill>
                <a:effectLst/>
              </a:rPr>
              <a:t>உங்களைப்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பற்றிய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விபரங்களை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உள்ளிட்டதும்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உங்களுக்கு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 ‘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அடிப்படையானது</a:t>
            </a:r>
            <a:r>
              <a:rPr lang="en-US" b="0" i="0" dirty="0">
                <a:solidFill>
                  <a:srgbClr val="141414"/>
                </a:solidFill>
                <a:effectLst/>
              </a:rPr>
              <a:t>’ (Basic)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என்ற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வகையைச்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சேர்ந்த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அடையாள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வலு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இருக்கும்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.  </a:t>
            </a:r>
          </a:p>
          <a:p>
            <a:pPr marL="355600" indent="-1778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141414"/>
                </a:solidFill>
                <a:effectLst/>
              </a:rPr>
              <a:t>உங்களுடைய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அடையாளத்தின்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வலுவை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அதிகரித்துக்கொள்வதால்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உங்களுடைய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மின்னணு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அடையாளத்தினை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நீங்கள்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இன்னும்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நன்றாகப்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பாதுகாத்துக்கொள்ளலாம்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மற்றும்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இதனால்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இன்னும்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அதிக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சேவைகளை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அணுகிப்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பெறலாம்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. </a:t>
            </a:r>
          </a:p>
          <a:p>
            <a:pPr marL="355600" indent="-1778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141414"/>
                </a:solidFill>
                <a:effectLst/>
              </a:rPr>
              <a:t>இணைய-வழியில்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கிடைக்கும்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ஒவ்வொரு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சேவையையும்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அணுகிப்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பாவிப்பதற்குக்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குறைந்தபட்ச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அடையாள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வலு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தேவைப்படும்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.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நீங்கள்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பாவிக்க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விரும்பும்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இணைய-வழி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சேவைக்குத்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தேவைப்படும்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குறைந்தபட்ச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அடையாள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வலு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என்ன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என்பதை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சோதித்துத்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தெரிந்துகொள்ளுங்கள்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 (</a:t>
            </a:r>
            <a:r>
              <a:rPr lang="en-US" b="0" i="0" u="sng" dirty="0">
                <a:solidFill>
                  <a:srgbClr val="00698F"/>
                </a:solidFill>
                <a:effectLst/>
                <a:hlinkClick r:id="rId4" tooltip="Online services"/>
              </a:rPr>
              <a:t>Check the minimum identity strength needed for the online service you want to use</a:t>
            </a:r>
            <a:r>
              <a:rPr lang="en-US" b="0" i="0" u="sng" dirty="0">
                <a:solidFill>
                  <a:srgbClr val="00698F"/>
                </a:solidFill>
                <a:effectLst/>
              </a:rPr>
              <a:t>)</a:t>
            </a:r>
            <a:r>
              <a:rPr lang="en-US" b="0" i="0" dirty="0">
                <a:solidFill>
                  <a:srgbClr val="141414"/>
                </a:solidFill>
                <a:effectLst/>
              </a:rPr>
              <a:t>. </a:t>
            </a:r>
          </a:p>
          <a:p>
            <a:pPr marL="355600" indent="-1778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141414"/>
                </a:solidFill>
                <a:effectLst/>
              </a:rPr>
              <a:t>உங்களுடைய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அடையாளத்தின்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வலுவை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அதிகரிப்பதற்காக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உங்களுடைய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கடவுச்சீட்டு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அல்லது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மற்ற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ஆவணங்களை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உறுதிப்படுத்துமாறு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இந்த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செயலி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உங்களைக்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கேட்கக்கூடும்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.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நீங்கள்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அணுகிப்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பாவிக்க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விரும்பும்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சேவைக்கான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அடையாள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வலுவை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நீங்கள்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ஏற்கனவே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கொண்டிருந்தால்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இதை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நீங்கள்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செய்யவேண்டிய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தேவை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இருக்காது</a:t>
            </a:r>
            <a:r>
              <a:rPr lang="en-US" b="0" i="0" dirty="0">
                <a:solidFill>
                  <a:srgbClr val="141414"/>
                </a:solidFill>
                <a:effectLst/>
              </a:rPr>
              <a:t>. </a:t>
            </a:r>
          </a:p>
          <a:p>
            <a:pPr marL="355600" indent="-1778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141414"/>
                </a:solidFill>
                <a:effectLst/>
              </a:rPr>
              <a:t>இதை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ஒரு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முறை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ஏற்படுத்திக்கொண்ட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பிறகு</a:t>
            </a:r>
            <a:r>
              <a:rPr lang="en-US" b="0" i="0" dirty="0">
                <a:solidFill>
                  <a:srgbClr val="141414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இணைய-வழியிலான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அரச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சேவைகளை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அணுகும்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பொழுது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நீங்கள்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யார்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என்பதை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நிரூபிக்க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‘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என்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‘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மை-ஐடீ</a:t>
            </a:r>
            <a:r>
              <a:rPr lang="en-US" b="0" i="0" dirty="0">
                <a:solidFill>
                  <a:srgbClr val="141414"/>
                </a:solidFill>
                <a:effectLst/>
              </a:rPr>
              <a:t>’ (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myID</a:t>
            </a:r>
            <a:r>
              <a:rPr lang="en-US" b="0" i="0" dirty="0">
                <a:solidFill>
                  <a:srgbClr val="141414"/>
                </a:solidFill>
                <a:effectLst/>
              </a:rPr>
              <a:t>)-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யைப்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பயன்படுத்துக</a:t>
            </a:r>
            <a:r>
              <a:rPr lang="en-US" b="0" i="0" dirty="0">
                <a:solidFill>
                  <a:srgbClr val="141414"/>
                </a:solidFill>
                <a:effectLst/>
              </a:rPr>
              <a:t>’ (</a:t>
            </a:r>
            <a:r>
              <a:rPr lang="en-US" b="0" i="0" u="sng" dirty="0">
                <a:solidFill>
                  <a:srgbClr val="00698F"/>
                </a:solidFill>
                <a:effectLst/>
                <a:hlinkClick r:id="rId5" tooltip="How to use myID"/>
              </a:rPr>
              <a:t>use myID</a:t>
            </a:r>
            <a:r>
              <a:rPr lang="en-US" b="0" i="0" dirty="0">
                <a:solidFill>
                  <a:srgbClr val="141414"/>
                </a:solidFill>
                <a:effectLst/>
              </a:rPr>
              <a:t>)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என்பதை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உங்களுடைய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மின்னணு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அடையாளமாக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நீங்கள்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பாவிக்கலாம்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. </a:t>
            </a:r>
          </a:p>
          <a:p>
            <a:pPr marL="177800" algn="l">
              <a:spcBef>
                <a:spcPts val="0"/>
              </a:spcBef>
            </a:pPr>
            <a:endParaRPr lang="en-US" b="0" i="0" dirty="0">
              <a:solidFill>
                <a:srgbClr val="141414"/>
              </a:solidFill>
              <a:effectLst/>
            </a:endParaRPr>
          </a:p>
          <a:p>
            <a:pPr algn="l">
              <a:spcBef>
                <a:spcPts val="0"/>
              </a:spcBef>
              <a:buNone/>
            </a:pPr>
            <a:r>
              <a:rPr lang="en-US" b="1" i="0" dirty="0" err="1">
                <a:solidFill>
                  <a:srgbClr val="000000"/>
                </a:solidFill>
                <a:effectLst/>
              </a:rPr>
              <a:t>அடையாள</a:t>
            </a:r>
            <a:r>
              <a:rPr lang="en-US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b="1" i="0" dirty="0" err="1">
                <a:solidFill>
                  <a:srgbClr val="000000"/>
                </a:solidFill>
                <a:effectLst/>
              </a:rPr>
              <a:t>வலு</a:t>
            </a:r>
            <a:endParaRPr lang="en-US" b="1" i="0" dirty="0">
              <a:solidFill>
                <a:srgbClr val="000000"/>
              </a:solidFill>
              <a:effectLst/>
            </a:endParaRPr>
          </a:p>
          <a:p>
            <a: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i="0" dirty="0" err="1">
                <a:solidFill>
                  <a:srgbClr val="000000"/>
                </a:solidFill>
                <a:effectLst/>
              </a:rPr>
              <a:t>அடிப்படை</a:t>
            </a:r>
            <a:r>
              <a:rPr lang="en-US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b="1" i="0" dirty="0" err="1">
                <a:solidFill>
                  <a:srgbClr val="000000"/>
                </a:solidFill>
                <a:effectLst/>
              </a:rPr>
              <a:t>அடையாள</a:t>
            </a:r>
            <a:r>
              <a:rPr lang="en-US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b="1" i="0" dirty="0" err="1">
                <a:solidFill>
                  <a:srgbClr val="000000"/>
                </a:solidFill>
                <a:effectLst/>
              </a:rPr>
              <a:t>வலு</a:t>
            </a:r>
            <a:endParaRPr lang="en-US" b="1" i="0" dirty="0">
              <a:solidFill>
                <a:srgbClr val="000000"/>
              </a:solidFill>
              <a:effectLst/>
            </a:endParaRP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i="0" dirty="0" err="1">
                <a:solidFill>
                  <a:srgbClr val="141414"/>
                </a:solidFill>
                <a:effectLst/>
              </a:rPr>
              <a:t>அடிப்படையான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அடையாள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வலு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ஒன்றைக்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கொண்டு</a:t>
            </a:r>
            <a:r>
              <a:rPr lang="en-US" b="0" i="0" dirty="0">
                <a:solidFill>
                  <a:srgbClr val="141414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இத்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திட்டத்திலுள்ள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 </a:t>
            </a:r>
            <a:r>
              <a:rPr lang="en-US" b="1" i="0" dirty="0" err="1">
                <a:solidFill>
                  <a:srgbClr val="141414"/>
                </a:solidFill>
                <a:effectLst/>
              </a:rPr>
              <a:t>மட்டுப்படுத்தப்பட்ட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அரச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சேவைகளை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மட்டுமே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உங்களால்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பாவிக்க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இயலும்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.</a:t>
            </a:r>
          </a:p>
          <a:p>
            <a:pPr marL="628650" lvl="1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141414"/>
                </a:solidFill>
                <a:effectLst/>
              </a:rPr>
              <a:t>அடிப்படையான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அடையாள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வலு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ஒன்றைப்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பெற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உங்களைப்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பற்றிய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விபரங்களை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மட்டும்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நீங்கள்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உள்ளிட்டால்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போதும்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. </a:t>
            </a:r>
          </a:p>
          <a:p>
            <a:pPr marL="628650" lvl="1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141414"/>
                </a:solidFill>
                <a:effectLst/>
              </a:rPr>
              <a:t>உங்களுடைய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அடையாள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ஆவணங்களை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உறுதிப்படுத்துமாறு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நீங்கள்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கேட்கப்படுவீர்கள்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.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உங்களுடைய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அடையாள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ஆவணங்களை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உறுதிப்படுத்தப்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போவதில்லை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என்ற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தெரிவினை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நீங்கள்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மேற்கொண்டால்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அல்லது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ஒரு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அடையாள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ஆவணத்தை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மட்டுமே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நீங்கள்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உறுதிப்படுத்துகிறீர்கள்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என்றால்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உங்களுடைய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அடையாள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வலு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‘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அடிப்படையானது</a:t>
            </a:r>
            <a:r>
              <a:rPr lang="en-US" b="0" i="0" dirty="0">
                <a:solidFill>
                  <a:srgbClr val="141414"/>
                </a:solidFill>
                <a:effectLst/>
              </a:rPr>
              <a:t>’ (Basic)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என்ற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அளவிலேயே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இருக்கும்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.  </a:t>
            </a:r>
          </a:p>
          <a:p>
            <a: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i="0" dirty="0" err="1">
                <a:solidFill>
                  <a:srgbClr val="000000"/>
                </a:solidFill>
                <a:effectLst/>
              </a:rPr>
              <a:t>தர-நிலை</a:t>
            </a:r>
            <a:r>
              <a:rPr lang="en-US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b="1" i="0" dirty="0" err="1">
                <a:solidFill>
                  <a:srgbClr val="000000"/>
                </a:solidFill>
                <a:effectLst/>
              </a:rPr>
              <a:t>அடையாள</a:t>
            </a:r>
            <a:r>
              <a:rPr lang="en-US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b="1" i="0" dirty="0" err="1">
                <a:solidFill>
                  <a:srgbClr val="000000"/>
                </a:solidFill>
                <a:effectLst/>
              </a:rPr>
              <a:t>வலு</a:t>
            </a:r>
            <a:endParaRPr lang="en-US" b="1" i="0" dirty="0">
              <a:solidFill>
                <a:srgbClr val="000000"/>
              </a:solidFill>
              <a:effectLst/>
            </a:endParaRP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i="0" dirty="0" err="1">
                <a:solidFill>
                  <a:srgbClr val="141414"/>
                </a:solidFill>
                <a:effectLst/>
              </a:rPr>
              <a:t>தர-நிலை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‘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மை-ஐடீ</a:t>
            </a:r>
            <a:r>
              <a:rPr lang="en-US" b="0" i="0" dirty="0">
                <a:solidFill>
                  <a:srgbClr val="141414"/>
                </a:solidFill>
                <a:effectLst/>
              </a:rPr>
              <a:t>’ (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myID</a:t>
            </a:r>
            <a:r>
              <a:rPr lang="en-US" b="0" i="0" dirty="0">
                <a:solidFill>
                  <a:srgbClr val="141414"/>
                </a:solidFill>
                <a:effectLst/>
              </a:rPr>
              <a:t>)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ஒன்றைக்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கொண்டு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இத்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திட்டத்திலுள்ள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 </a:t>
            </a:r>
            <a:r>
              <a:rPr lang="en-US" b="1" i="0" dirty="0" err="1">
                <a:solidFill>
                  <a:srgbClr val="141414"/>
                </a:solidFill>
                <a:effectLst/>
              </a:rPr>
              <a:t>பெரும்பான்மையான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அரச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சேவைகள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உங்களால்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பாவிக்க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இயலும்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. </a:t>
            </a:r>
          </a:p>
          <a:p>
            <a:pPr marL="628650" lvl="1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141414"/>
                </a:solidFill>
                <a:effectLst/>
              </a:rPr>
              <a:t>தர-நிலை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அடையாள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வலு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ஒன்றைப்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பெறுவதற்கு</a:t>
            </a:r>
            <a:r>
              <a:rPr lang="en-US" b="0" i="0" dirty="0">
                <a:solidFill>
                  <a:srgbClr val="141414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பின்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வரும்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1" i="0" dirty="0" err="1">
                <a:solidFill>
                  <a:srgbClr val="141414"/>
                </a:solidFill>
                <a:effectLst/>
              </a:rPr>
              <a:t>ஆஸ்திரேலிய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ஆவணங்களில்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1" i="0" dirty="0">
                <a:solidFill>
                  <a:srgbClr val="141414"/>
                </a:solidFill>
                <a:effectLst/>
              </a:rPr>
              <a:t>2</a:t>
            </a:r>
            <a:r>
              <a:rPr lang="en-US" b="0" i="0" dirty="0">
                <a:solidFill>
                  <a:srgbClr val="141414"/>
                </a:solidFill>
                <a:effectLst/>
              </a:rPr>
              <a:t>-ஐக்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கொண்டு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உங்களுடைய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அடையாளத்தினை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நீங்கள்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உறுதிப்படுத்த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வேண்டியிருக்கும்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: </a:t>
            </a:r>
          </a:p>
          <a:p>
            <a:pPr marL="1085850" marR="0" lvl="2" indent="-1714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i="0" dirty="0" err="1">
                <a:solidFill>
                  <a:srgbClr val="141414"/>
                </a:solidFill>
                <a:effectLst/>
              </a:rPr>
              <a:t>கடவுச்சீட்டு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(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நடப்பிலுள்ள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அல்லது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கடந்த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3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வருடங்களுக்குள்ளாகக்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காலாவதியான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ஆஸ்திரேலியக்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கடவுச்சீட்டு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ஒன்று</a:t>
            </a:r>
            <a:r>
              <a:rPr lang="en-US" b="0" i="0" dirty="0">
                <a:solidFill>
                  <a:srgbClr val="141414"/>
                </a:solidFill>
                <a:effectLst/>
              </a:rPr>
              <a:t>),</a:t>
            </a:r>
          </a:p>
          <a:p>
            <a:pPr marL="1085850" lvl="2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141414"/>
                </a:solidFill>
                <a:effectLst/>
              </a:rPr>
              <a:t>வாகன-ஓட்டுநர்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அனுமதி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அல்லது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பயிலுநர்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அனுமதி</a:t>
            </a:r>
            <a:r>
              <a:rPr lang="en-US" b="0" i="0" dirty="0">
                <a:solidFill>
                  <a:srgbClr val="141414"/>
                </a:solidFill>
                <a:effectLst/>
              </a:rPr>
              <a:t>),</a:t>
            </a:r>
          </a:p>
          <a:p>
            <a:pPr marL="1085850" lvl="2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141414"/>
                </a:solidFill>
                <a:effectLst/>
              </a:rPr>
              <a:t>பிறப்புச்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சான்று</a:t>
            </a:r>
            <a:r>
              <a:rPr lang="en-US" b="0" i="0" dirty="0">
                <a:solidFill>
                  <a:srgbClr val="141414"/>
                </a:solidFill>
                <a:effectLst/>
              </a:rPr>
              <a:t>, </a:t>
            </a:r>
          </a:p>
          <a:p>
            <a:pPr marL="1085850" lvl="2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141414"/>
                </a:solidFill>
                <a:effectLst/>
              </a:rPr>
              <a:t>வீசா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(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உங்களுடைய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அயல்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நாட்டுக்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கடவுச்சீட்டைப்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பாவித்து</a:t>
            </a:r>
            <a:r>
              <a:rPr lang="en-US" b="0" i="0" dirty="0">
                <a:solidFill>
                  <a:srgbClr val="141414"/>
                </a:solidFill>
                <a:effectLst/>
              </a:rPr>
              <a:t>),</a:t>
            </a:r>
          </a:p>
          <a:p>
            <a:pPr marL="1085850" lvl="2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41414"/>
                </a:solidFill>
                <a:effectLst/>
              </a:rPr>
              <a:t>‘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இமி-கார்ட்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’ (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ImmiCard</a:t>
            </a:r>
            <a:r>
              <a:rPr lang="en-US" b="0" i="0" dirty="0">
                <a:solidFill>
                  <a:srgbClr val="141414"/>
                </a:solidFill>
                <a:effectLst/>
              </a:rPr>
              <a:t>),</a:t>
            </a:r>
          </a:p>
          <a:p>
            <a:pPr marL="1085850" lvl="2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141414"/>
                </a:solidFill>
                <a:effectLst/>
              </a:rPr>
              <a:t>பிரசாவுரிமைச்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சான்று</a:t>
            </a:r>
            <a:r>
              <a:rPr lang="en-US" b="0" i="0" dirty="0">
                <a:solidFill>
                  <a:srgbClr val="141414"/>
                </a:solidFill>
                <a:effectLst/>
              </a:rPr>
              <a:t>,</a:t>
            </a:r>
          </a:p>
          <a:p>
            <a:pPr marL="1085850" lvl="2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41414"/>
                </a:solidFill>
                <a:effectLst/>
              </a:rPr>
              <a:t>‘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மெடிகெயர்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’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அட்டை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(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மேலே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சொல்லப்பட்டுள்ள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ஆவணங்களில்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ஒன்றை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நீங்கள்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உறுதிப்படுத்திய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பிறகு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இந்தத்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தெரிவு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உங்களுக்குக்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கிடைக்கும்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).</a:t>
            </a:r>
          </a:p>
          <a:p>
            <a:pPr marL="628650" lvl="1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141414"/>
                </a:solidFill>
                <a:effectLst/>
              </a:rPr>
              <a:t>பொதுவாக</a:t>
            </a:r>
            <a:r>
              <a:rPr lang="en-US" b="0" i="0" dirty="0">
                <a:solidFill>
                  <a:srgbClr val="141414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இரண்டு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ஆவணங்களிலும்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உங்களுடைய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பெயர்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ஒரே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மாதிரியானவையாக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இருக்கவேண்டும்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.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உங்கள்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பெயரை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நீங்கள்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மாற்றியிருந்தால்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, ‘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திருமணச்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சான்று</a:t>
            </a:r>
            <a:r>
              <a:rPr lang="en-US" b="0" i="0" dirty="0">
                <a:solidFill>
                  <a:srgbClr val="141414"/>
                </a:solidFill>
                <a:effectLst/>
              </a:rPr>
              <a:t>’ (</a:t>
            </a:r>
            <a:r>
              <a:rPr lang="en-US" b="0" i="0" u="sng" dirty="0">
                <a:solidFill>
                  <a:srgbClr val="00698F"/>
                </a:solidFill>
                <a:effectLst/>
                <a:hlinkClick r:id="rId6" tooltip="Verifying a change in name – marriage certificate"/>
              </a:rPr>
              <a:t>marriage certificate</a:t>
            </a:r>
            <a:r>
              <a:rPr lang="en-US" b="0" i="0" dirty="0">
                <a:solidFill>
                  <a:srgbClr val="141414"/>
                </a:solidFill>
                <a:effectLst/>
              </a:rPr>
              <a:t>)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ஒன்றைக்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கொண்டு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இதை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உங்களால்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உறுதிப்படுத்த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இயலுமாக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இருக்கலாம்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. </a:t>
            </a:r>
          </a:p>
          <a:p>
            <a:pPr marL="628650" lvl="1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141414"/>
                </a:solidFill>
                <a:effectLst/>
              </a:rPr>
              <a:t>நீங்கள்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பின்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வரும்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இணைப்புகளில்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உதவி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நாடலாம்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: </a:t>
            </a:r>
          </a:p>
          <a:p>
            <a:pPr marL="1085850" lvl="2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0" i="0" u="none" dirty="0">
                <a:solidFill>
                  <a:srgbClr val="00698F"/>
                </a:solidFill>
                <a:effectLst/>
              </a:rPr>
              <a:t>‘</a:t>
            </a:r>
            <a:r>
              <a:rPr lang="en-US" b="0" i="0" u="none" dirty="0" err="1">
                <a:solidFill>
                  <a:schemeClr val="tx1"/>
                </a:solidFill>
                <a:effectLst/>
              </a:rPr>
              <a:t>உங்களுடைய</a:t>
            </a:r>
            <a:r>
              <a:rPr lang="en-US" b="0" i="0" u="none" dirty="0">
                <a:solidFill>
                  <a:schemeClr val="tx1"/>
                </a:solidFill>
                <a:effectLst/>
              </a:rPr>
              <a:t> </a:t>
            </a:r>
            <a:r>
              <a:rPr lang="en-US" b="0" i="0" u="none" dirty="0" err="1">
                <a:solidFill>
                  <a:schemeClr val="tx1"/>
                </a:solidFill>
                <a:effectLst/>
              </a:rPr>
              <a:t>அடையாளத்தை</a:t>
            </a:r>
            <a:r>
              <a:rPr lang="en-US" b="0" i="0" u="none" dirty="0">
                <a:solidFill>
                  <a:schemeClr val="tx1"/>
                </a:solidFill>
                <a:effectLst/>
              </a:rPr>
              <a:t> </a:t>
            </a:r>
            <a:r>
              <a:rPr lang="en-US" b="0" i="0" u="none" dirty="0" err="1">
                <a:solidFill>
                  <a:schemeClr val="tx1"/>
                </a:solidFill>
                <a:effectLst/>
              </a:rPr>
              <a:t>உறுதிப்படுத்துக</a:t>
            </a:r>
            <a:r>
              <a:rPr lang="en-US" b="0" i="0" u="none" dirty="0">
                <a:solidFill>
                  <a:schemeClr val="tx1"/>
                </a:solidFill>
                <a:effectLst/>
              </a:rPr>
              <a:t>’ (</a:t>
            </a:r>
            <a:r>
              <a:rPr lang="en-US" b="0" i="0" u="sng" dirty="0">
                <a:solidFill>
                  <a:srgbClr val="00698F"/>
                </a:solidFill>
                <a:effectLst/>
                <a:hlinkClick r:id="rId7" tooltip="Verifying your ID in myID"/>
              </a:rPr>
              <a:t>verify your ID</a:t>
            </a:r>
            <a:r>
              <a:rPr lang="en-US" b="0" i="0" u="none" dirty="0">
                <a:solidFill>
                  <a:schemeClr val="tx1"/>
                </a:solidFill>
                <a:effectLst/>
              </a:rPr>
              <a:t>) </a:t>
            </a:r>
            <a:r>
              <a:rPr lang="en-US" b="0" i="0" u="none" dirty="0" err="1">
                <a:solidFill>
                  <a:schemeClr val="tx1"/>
                </a:solidFill>
                <a:effectLst/>
              </a:rPr>
              <a:t>என்பதில்</a:t>
            </a:r>
            <a:r>
              <a:rPr lang="en-US" b="0" i="0" u="none" dirty="0">
                <a:solidFill>
                  <a:schemeClr val="tx1"/>
                </a:solidFill>
                <a:effectLst/>
              </a:rPr>
              <a:t>, </a:t>
            </a:r>
            <a:endParaRPr lang="en-US" b="0" i="0" u="none" dirty="0">
              <a:solidFill>
                <a:srgbClr val="141414"/>
              </a:solidFill>
              <a:effectLst/>
            </a:endParaRPr>
          </a:p>
          <a:p>
            <a:pPr marL="1085850" lvl="2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41414"/>
                </a:solidFill>
                <a:effectLst/>
              </a:rPr>
              <a:t>‘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தர-நிலை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‘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மை-ஐடீ</a:t>
            </a:r>
            <a:r>
              <a:rPr lang="en-US" b="0" i="0" dirty="0">
                <a:solidFill>
                  <a:srgbClr val="141414"/>
                </a:solidFill>
                <a:effectLst/>
              </a:rPr>
              <a:t>’ (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myID</a:t>
            </a:r>
            <a:r>
              <a:rPr lang="en-US" b="0" i="0" dirty="0">
                <a:solidFill>
                  <a:srgbClr val="141414"/>
                </a:solidFill>
                <a:effectLst/>
              </a:rPr>
              <a:t>)’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ஒன்றை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உங்களால்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ஏற்படுத்திக்கொள்ள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இயலவில்லை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என்றால்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(</a:t>
            </a:r>
            <a:r>
              <a:rPr lang="en-US" b="0" i="0" u="sng" dirty="0">
                <a:solidFill>
                  <a:srgbClr val="00698F"/>
                </a:solidFill>
                <a:effectLst/>
                <a:hlinkClick r:id="rId8" tooltip="Verifying your ID"/>
              </a:rPr>
              <a:t>unable to achieve a Standard myID</a:t>
            </a:r>
            <a:r>
              <a:rPr lang="en-US" b="0" i="0" dirty="0">
                <a:solidFill>
                  <a:srgbClr val="141414"/>
                </a:solidFill>
                <a:effectLst/>
              </a:rPr>
              <a:t>)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என்பதில்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. </a:t>
            </a:r>
          </a:p>
          <a:p>
            <a: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i="0" dirty="0" err="1">
                <a:solidFill>
                  <a:srgbClr val="000000"/>
                </a:solidFill>
                <a:effectLst/>
              </a:rPr>
              <a:t>வலுவான</a:t>
            </a:r>
            <a:r>
              <a:rPr lang="en-US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b="1" i="0" dirty="0" err="1">
                <a:solidFill>
                  <a:srgbClr val="000000"/>
                </a:solidFill>
                <a:effectLst/>
              </a:rPr>
              <a:t>அடையாளம்</a:t>
            </a:r>
            <a:endParaRPr lang="en-US" b="1" i="0" dirty="0">
              <a:solidFill>
                <a:srgbClr val="000000"/>
              </a:solidFill>
              <a:effectLst/>
            </a:endParaRPr>
          </a:p>
          <a:p>
            <a:pPr marL="628650" lvl="1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141414"/>
                </a:solidFill>
                <a:effectLst/>
              </a:rPr>
              <a:t>இத்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திட்டத்திலுள்ள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அனைத்து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அரச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சேவைகளையும்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அணுகிப்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பாவிக்க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வலுவான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‘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மை-ஐடீ</a:t>
            </a:r>
            <a:r>
              <a:rPr lang="en-US" b="0" i="0" dirty="0">
                <a:solidFill>
                  <a:srgbClr val="141414"/>
                </a:solidFill>
                <a:effectLst/>
              </a:rPr>
              <a:t>’ (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myID</a:t>
            </a:r>
            <a:r>
              <a:rPr lang="en-US" b="0" i="0" dirty="0">
                <a:solidFill>
                  <a:srgbClr val="141414"/>
                </a:solidFill>
                <a:effectLst/>
              </a:rPr>
              <a:t>)’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உங்களை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அனுமதிக்கும்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. </a:t>
            </a:r>
          </a:p>
          <a:p>
            <a:pPr marL="628650" lvl="1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141414"/>
                </a:solidFill>
                <a:effectLst/>
              </a:rPr>
              <a:t>வலுவான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அடையாளம்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ஒன்றைப்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பெற</a:t>
            </a:r>
            <a:r>
              <a:rPr lang="en-US" b="0" i="0" dirty="0">
                <a:solidFill>
                  <a:srgbClr val="141414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நீங்கள்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: </a:t>
            </a:r>
          </a:p>
          <a:p>
            <a:pPr marL="1085850" marR="0" lvl="2" indent="-1714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i="0" dirty="0" err="1">
                <a:solidFill>
                  <a:srgbClr val="141414"/>
                </a:solidFill>
                <a:effectLst/>
              </a:rPr>
              <a:t>ஆஸ்திரேலியக்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கடவுசிட்டை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உறுதிப்படுத்தவேண்டியிருக்கும்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(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நடப்பிலுள்ள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அல்லது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கடந்த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3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வருடங்களுக்குள்ளாகக்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காலாவதியான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ஆஸ்திரேலியக்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கடவுச்சீட்டு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ஒன்று</a:t>
            </a:r>
            <a:r>
              <a:rPr lang="en-US" b="0" i="0" dirty="0">
                <a:solidFill>
                  <a:srgbClr val="141414"/>
                </a:solidFill>
                <a:effectLst/>
              </a:rPr>
              <a:t>).</a:t>
            </a:r>
          </a:p>
          <a:p>
            <a:pPr marL="1085850" lvl="2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141414"/>
                </a:solidFill>
                <a:effectLst/>
              </a:rPr>
              <a:t>பின்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வரும்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ஆஸ்திரேலிய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ஆவணங்களில்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ஒன்ற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நீங்கள்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உறுதிப்படுத்தவேண்டியிருக்கும்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:</a:t>
            </a:r>
          </a:p>
          <a:p>
            <a:pPr marL="1543050" lvl="3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141414"/>
                </a:solidFill>
                <a:effectLst/>
              </a:rPr>
              <a:t>பிரசாவுரிமைச்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சான்று</a:t>
            </a:r>
            <a:r>
              <a:rPr lang="en-US" b="0" i="0" dirty="0">
                <a:solidFill>
                  <a:srgbClr val="141414"/>
                </a:solidFill>
                <a:effectLst/>
              </a:rPr>
              <a:t>,</a:t>
            </a:r>
          </a:p>
          <a:p>
            <a:pPr marL="1543050" lvl="3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141414"/>
                </a:solidFill>
                <a:effectLst/>
              </a:rPr>
              <a:t>வாகன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ஓட்டுநர்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அனுமதி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அல்லது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பயிலு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நர்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அனுமதி</a:t>
            </a:r>
            <a:r>
              <a:rPr lang="en-US" b="0" i="0" dirty="0">
                <a:solidFill>
                  <a:srgbClr val="141414"/>
                </a:solidFill>
                <a:effectLst/>
              </a:rPr>
              <a:t>,</a:t>
            </a:r>
          </a:p>
          <a:p>
            <a:pPr marL="1543050" lvl="3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41414"/>
                </a:solidFill>
                <a:effectLst/>
              </a:rPr>
              <a:t>‘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மெடிகெயர்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’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அட்டை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(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உங்களுடைய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கடவுச்சீட்டினை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நீங்கள்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உறுதிப்படுத்திய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பிறகு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இந்தத்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தெரிவு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உங்களுக்குக்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கிடைக்கும்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). </a:t>
            </a:r>
          </a:p>
          <a:p>
            <a:pPr marL="1085850" lvl="2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141414"/>
                </a:solidFill>
                <a:effectLst/>
              </a:rPr>
              <a:t>முக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உறுதிப்பாட்டு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சோதனை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ஒன்றை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நீங்கள்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மேற்கொள்ளவேண்டியிருக்கும்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.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கடவுச்சீட்டிலுள்ள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உங்களுடைய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புகைப்படத்துடன்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ஒப்பிட்டுப்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பார்க்கப்படும்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 ‘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தான்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–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பிடி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புகைப்படம்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’ (‘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செல்ஃபீ</a:t>
            </a:r>
            <a:r>
              <a:rPr lang="en-US" b="0" i="0" dirty="0">
                <a:solidFill>
                  <a:srgbClr val="141414"/>
                </a:solidFill>
                <a:effectLst/>
              </a:rPr>
              <a:t>’)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ஒன்றைப்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போன்றதாகும்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இது</a:t>
            </a:r>
            <a:r>
              <a:rPr lang="en-US" b="0" i="0" dirty="0">
                <a:solidFill>
                  <a:srgbClr val="141414"/>
                </a:solidFill>
                <a:effectLst/>
              </a:rPr>
              <a:t>. 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இதை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எப்படிச்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செய்வது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என்பதைப்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பற்றிய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அறிவுறுத்தல்களை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இந்த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செயலி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உங்களுக்குக்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கொடுக்கும்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.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நிகழ்-நிஜ-நேரத்தில்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இந்த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சோதனையை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மேற்கொள்ளும்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சரியான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மற்றும்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உண்மையான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ஒரு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ஆள்தான்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நீங்கள்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என்பதை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நிரூபிக்கச்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செய்யப்படும்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ஒற்றைச்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சோதனையாகும்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இது</a:t>
            </a:r>
            <a:r>
              <a:rPr lang="en-US" b="0" i="0" dirty="0">
                <a:solidFill>
                  <a:srgbClr val="141414"/>
                </a:solidFill>
                <a:effectLst/>
              </a:rPr>
              <a:t>.  </a:t>
            </a:r>
          </a:p>
          <a:p>
            <a:pPr marL="628650" lvl="1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141414"/>
                </a:solidFill>
                <a:effectLst/>
              </a:rPr>
              <a:t>பொதுவாக</a:t>
            </a:r>
            <a:r>
              <a:rPr lang="en-US" b="0" i="0" dirty="0">
                <a:solidFill>
                  <a:srgbClr val="141414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இரண்டு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ஆவணங்களிலும்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உங்களுடைய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பெயர்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ஒரே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மாதிரியானவையாக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இருக்கவேண்டும்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.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உங்கள்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பெயரை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நீங்கள்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மாற்றியிருந்தால்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, ‘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திருமணச்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சான்று</a:t>
            </a:r>
            <a:r>
              <a:rPr lang="en-US" b="0" i="0" dirty="0">
                <a:solidFill>
                  <a:srgbClr val="141414"/>
                </a:solidFill>
                <a:effectLst/>
              </a:rPr>
              <a:t>’ (</a:t>
            </a:r>
            <a:r>
              <a:rPr lang="en-US" b="0" i="0" u="sng" dirty="0">
                <a:solidFill>
                  <a:srgbClr val="00698F"/>
                </a:solidFill>
                <a:effectLst/>
                <a:hlinkClick r:id="rId6" tooltip="Verifying a change in name – marriage certificate"/>
              </a:rPr>
              <a:t>marriage certificate</a:t>
            </a:r>
            <a:r>
              <a:rPr lang="en-US" b="0" i="0" dirty="0">
                <a:solidFill>
                  <a:srgbClr val="141414"/>
                </a:solidFill>
                <a:effectLst/>
              </a:rPr>
              <a:t>)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ஒன்றைக்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கொண்டு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இதை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உங்களால்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உறுதிப்படுத்த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இயலுமாக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இருக்கலாம்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. </a:t>
            </a:r>
          </a:p>
          <a:p>
            <a:pPr marL="628650" lvl="1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141414"/>
                </a:solidFill>
                <a:effectLst/>
              </a:rPr>
              <a:t>நீங்கள்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பின்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வரும்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இணைப்புகளில்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உதவி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நாடலாம்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: </a:t>
            </a:r>
          </a:p>
          <a:p>
            <a:pPr marL="1085850" lvl="2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0" i="0" u="none" dirty="0">
                <a:solidFill>
                  <a:srgbClr val="00698F"/>
                </a:solidFill>
                <a:effectLst/>
              </a:rPr>
              <a:t>‘</a:t>
            </a:r>
            <a:r>
              <a:rPr lang="en-US" b="0" i="0" u="none" dirty="0" err="1">
                <a:solidFill>
                  <a:schemeClr val="tx1"/>
                </a:solidFill>
                <a:effectLst/>
              </a:rPr>
              <a:t>உங்களுடைய</a:t>
            </a:r>
            <a:r>
              <a:rPr lang="en-US" b="0" i="0" u="none" dirty="0">
                <a:solidFill>
                  <a:schemeClr val="tx1"/>
                </a:solidFill>
                <a:effectLst/>
              </a:rPr>
              <a:t> </a:t>
            </a:r>
            <a:r>
              <a:rPr lang="en-US" b="0" i="0" u="none" dirty="0" err="1">
                <a:solidFill>
                  <a:schemeClr val="tx1"/>
                </a:solidFill>
                <a:effectLst/>
              </a:rPr>
              <a:t>அடையாளத்தை</a:t>
            </a:r>
            <a:r>
              <a:rPr lang="en-US" b="0" i="0" u="none" dirty="0">
                <a:solidFill>
                  <a:schemeClr val="tx1"/>
                </a:solidFill>
                <a:effectLst/>
              </a:rPr>
              <a:t> </a:t>
            </a:r>
            <a:r>
              <a:rPr lang="en-US" b="0" i="0" u="none" dirty="0" err="1">
                <a:solidFill>
                  <a:schemeClr val="tx1"/>
                </a:solidFill>
                <a:effectLst/>
              </a:rPr>
              <a:t>உறுதிப்படுத்துக</a:t>
            </a:r>
            <a:r>
              <a:rPr lang="en-US" b="0" i="0" u="none" dirty="0">
                <a:solidFill>
                  <a:schemeClr val="tx1"/>
                </a:solidFill>
                <a:effectLst/>
              </a:rPr>
              <a:t>’ (</a:t>
            </a:r>
            <a:r>
              <a:rPr lang="en-US" b="0" i="0" u="sng" dirty="0">
                <a:solidFill>
                  <a:srgbClr val="00698F"/>
                </a:solidFill>
                <a:effectLst/>
                <a:hlinkClick r:id="rId7" tooltip="Verifying your ID in myID"/>
              </a:rPr>
              <a:t>verify your ID</a:t>
            </a:r>
            <a:r>
              <a:rPr lang="en-US" b="0" i="0" u="none" dirty="0">
                <a:solidFill>
                  <a:schemeClr val="tx1"/>
                </a:solidFill>
                <a:effectLst/>
              </a:rPr>
              <a:t>) </a:t>
            </a:r>
            <a:r>
              <a:rPr lang="en-US" b="0" i="0" u="none" dirty="0" err="1">
                <a:solidFill>
                  <a:schemeClr val="tx1"/>
                </a:solidFill>
                <a:effectLst/>
              </a:rPr>
              <a:t>என்பதில்</a:t>
            </a:r>
            <a:r>
              <a:rPr lang="en-US" b="0" i="0" u="none" dirty="0">
                <a:solidFill>
                  <a:schemeClr val="tx1"/>
                </a:solidFill>
                <a:effectLst/>
              </a:rPr>
              <a:t>, </a:t>
            </a:r>
            <a:endParaRPr lang="en-US" b="0" i="0" u="none" dirty="0">
              <a:solidFill>
                <a:srgbClr val="141414"/>
              </a:solidFill>
              <a:effectLst/>
            </a:endParaRPr>
          </a:p>
          <a:p>
            <a:pPr marL="1085850" lvl="2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41414"/>
                </a:solidFill>
                <a:effectLst/>
              </a:rPr>
              <a:t>‘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தர-நிலை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‘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மை-ஐடீ</a:t>
            </a:r>
            <a:r>
              <a:rPr lang="en-US" b="0" i="0" dirty="0">
                <a:solidFill>
                  <a:srgbClr val="141414"/>
                </a:solidFill>
                <a:effectLst/>
              </a:rPr>
              <a:t>’ (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myID</a:t>
            </a:r>
            <a:r>
              <a:rPr lang="en-US" b="0" i="0" dirty="0">
                <a:solidFill>
                  <a:srgbClr val="141414"/>
                </a:solidFill>
                <a:effectLst/>
              </a:rPr>
              <a:t>)’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ஒன்றை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உங்களால்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ஏற்படுத்திக்கொள்ள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இயலவில்லை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என்றால்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 (</a:t>
            </a:r>
            <a:r>
              <a:rPr lang="en-US" b="0" i="0" u="sng" dirty="0">
                <a:solidFill>
                  <a:srgbClr val="00698F"/>
                </a:solidFill>
                <a:effectLst/>
                <a:hlinkClick r:id="rId8" tooltip="Verifying your ID"/>
              </a:rPr>
              <a:t>unable to achieve a Standard myID</a:t>
            </a:r>
            <a:r>
              <a:rPr lang="en-US" b="0" i="0" dirty="0">
                <a:solidFill>
                  <a:srgbClr val="141414"/>
                </a:solidFill>
                <a:effectLst/>
              </a:rPr>
              <a:t>) </a:t>
            </a:r>
            <a:r>
              <a:rPr lang="en-US" b="0" i="0" dirty="0" err="1">
                <a:solidFill>
                  <a:srgbClr val="141414"/>
                </a:solidFill>
                <a:effectLst/>
              </a:rPr>
              <a:t>என்பதில்</a:t>
            </a:r>
            <a:r>
              <a:rPr lang="en-US" b="0" i="0" dirty="0">
                <a:solidFill>
                  <a:srgbClr val="141414"/>
                </a:solidFill>
                <a:effectLst/>
              </a:rPr>
              <a:t>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990001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dirty="0" err="1"/>
              <a:t>குறிப்புகளைச்</a:t>
            </a:r>
            <a:r>
              <a:rPr lang="en-AU" dirty="0"/>
              <a:t> </a:t>
            </a:r>
            <a:r>
              <a:rPr lang="en-AU" dirty="0" err="1"/>
              <a:t>சேர்க்க</a:t>
            </a:r>
            <a:r>
              <a:rPr lang="en-AU" dirty="0"/>
              <a:t>, </a:t>
            </a:r>
            <a:r>
              <a:rPr lang="en-AU" dirty="0" err="1"/>
              <a:t>சொடுக்குங்கள்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908493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dirty="0" err="1"/>
              <a:t>குறிப்புகளைச்</a:t>
            </a:r>
            <a:r>
              <a:rPr lang="en-AU" dirty="0"/>
              <a:t> </a:t>
            </a:r>
            <a:r>
              <a:rPr lang="en-AU" dirty="0" err="1"/>
              <a:t>சேர்க்க</a:t>
            </a:r>
            <a:r>
              <a:rPr lang="en-AU" dirty="0"/>
              <a:t>, </a:t>
            </a:r>
            <a:r>
              <a:rPr lang="en-AU" dirty="0" err="1"/>
              <a:t>சொடுக்குங்கள்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691088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F14DFBE-239E-5A10-A9DB-8FA56DE5DF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12A7D5B3-06A7-9E61-B69A-9DE78CFB1D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34FD86DD-372A-FCFF-FA9B-532C159EA9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dirty="0" err="1"/>
              <a:t>குறிப்புகளைச்</a:t>
            </a:r>
            <a:r>
              <a:rPr lang="en-AU" dirty="0"/>
              <a:t> </a:t>
            </a:r>
            <a:r>
              <a:rPr lang="en-AU" dirty="0" err="1"/>
              <a:t>சேர்க்க</a:t>
            </a:r>
            <a:r>
              <a:rPr lang="en-AU" dirty="0"/>
              <a:t>, </a:t>
            </a:r>
            <a:r>
              <a:rPr lang="en-AU" dirty="0" err="1"/>
              <a:t>சொடுக்குங்கள்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431948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dirty="0" err="1"/>
              <a:t>குறிப்புகளைச்</a:t>
            </a:r>
            <a:r>
              <a:rPr lang="en-AU" dirty="0"/>
              <a:t> </a:t>
            </a:r>
            <a:r>
              <a:rPr lang="en-AU" dirty="0" err="1"/>
              <a:t>சேர்க்க</a:t>
            </a:r>
            <a:r>
              <a:rPr lang="en-AU" dirty="0"/>
              <a:t>, </a:t>
            </a:r>
            <a:r>
              <a:rPr lang="en-AU" dirty="0" err="1"/>
              <a:t>சொடுக்குங்கள்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439801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3CADCC4-DC85-3E52-F92B-C48C080F62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E2E86B45-9CC0-9E36-4FF3-7F1A5D5362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8733BF5E-50AA-9165-7315-09041A51FA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err="1"/>
              <a:t>குறிப்புகளைச்</a:t>
            </a:r>
            <a:r>
              <a:rPr lang="en-AU" dirty="0"/>
              <a:t> </a:t>
            </a:r>
            <a:r>
              <a:rPr lang="en-AU" dirty="0" err="1"/>
              <a:t>சேர்க்க</a:t>
            </a:r>
            <a:r>
              <a:rPr lang="en-AU" dirty="0"/>
              <a:t>, </a:t>
            </a:r>
            <a:r>
              <a:rPr lang="en-AU" dirty="0" err="1"/>
              <a:t>சொடுக்குங்கள்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63229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xmlns="" id="{E4B3C5EB-2EE6-8616-6FC8-5FA33F5699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xmlns="" id="{89B7C18F-FC6F-4508-B9FF-631F60AF2B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குறிப்புகளைச்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சேர்க்க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சொடுக்குங்கள்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err="1"/>
              <a:t>குறிப்புகளைச்</a:t>
            </a:r>
            <a:r>
              <a:rPr lang="en-AU" dirty="0"/>
              <a:t> </a:t>
            </a:r>
            <a:r>
              <a:rPr lang="en-AU" err="1"/>
              <a:t>சேர்க்க</a:t>
            </a:r>
            <a:r>
              <a:rPr lang="en-AU"/>
              <a:t> சொடுக்குங்கள்: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97645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F53CAD5-20F8-6DA6-5CA9-C4E5A13276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EE960AF8-B049-3863-DFB7-CC57A921C4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BE84C6B6-927D-A61E-0AF7-1250F2EDF4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b="1" i="0" dirty="0" err="1">
                <a:solidFill>
                  <a:srgbClr val="242424"/>
                </a:solidFill>
                <a:effectLst/>
              </a:rPr>
              <a:t>ஒருவருக்கொருவர்</a:t>
            </a:r>
            <a:r>
              <a:rPr lang="en-US" sz="1400" b="1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1" i="0" dirty="0" err="1">
                <a:solidFill>
                  <a:srgbClr val="242424"/>
                </a:solidFill>
                <a:effectLst/>
              </a:rPr>
              <a:t>அறிமுகம்</a:t>
            </a:r>
            <a:r>
              <a:rPr lang="en-US" sz="1400" b="1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1" i="0" dirty="0" err="1">
                <a:solidFill>
                  <a:srgbClr val="242424"/>
                </a:solidFill>
                <a:effectLst/>
              </a:rPr>
              <a:t>செய்துகொள்ளுமாறு</a:t>
            </a:r>
            <a:r>
              <a:rPr lang="en-US" sz="1400" b="1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1" i="0" dirty="0" err="1">
                <a:solidFill>
                  <a:srgbClr val="242424"/>
                </a:solidFill>
                <a:effectLst/>
              </a:rPr>
              <a:t>பங்குபற்றுநர்களைக்</a:t>
            </a:r>
            <a:r>
              <a:rPr lang="en-US" sz="1400" b="1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1" i="0" dirty="0" err="1">
                <a:solidFill>
                  <a:srgbClr val="242424"/>
                </a:solidFill>
                <a:effectLst/>
              </a:rPr>
              <a:t>கேளுங்கள்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.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பெயர்களையும்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,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தம்மைப்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பற்றிய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ஆர்வமூட்டும்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விடயம்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ஒன்றையும்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அவர்கள்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உள்ளடக்கவேண்டும்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b="0" i="0" dirty="0" err="1">
                <a:solidFill>
                  <a:srgbClr val="242424"/>
                </a:solidFill>
                <a:effectLst/>
              </a:rPr>
              <a:t>அறிமுகங்கள்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சுருக்கமாகவும்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,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கவனத்தை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ஈர்ப்பதாகவும்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இருக்கும்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வகையில்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1" i="0" dirty="0" err="1">
                <a:solidFill>
                  <a:srgbClr val="242424"/>
                </a:solidFill>
                <a:effectLst/>
              </a:rPr>
              <a:t>ஒவ்வொரு</a:t>
            </a:r>
            <a:r>
              <a:rPr lang="en-US" sz="1400" b="1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1" i="0" dirty="0" err="1">
                <a:solidFill>
                  <a:srgbClr val="242424"/>
                </a:solidFill>
                <a:effectLst/>
              </a:rPr>
              <a:t>அறிமுகமும்</a:t>
            </a:r>
            <a:r>
              <a:rPr lang="en-US" sz="1400" b="1" i="0" dirty="0">
                <a:solidFill>
                  <a:srgbClr val="242424"/>
                </a:solidFill>
                <a:effectLst/>
              </a:rPr>
              <a:t> 30 </a:t>
            </a:r>
            <a:r>
              <a:rPr lang="en-US" sz="1400" b="1" i="0" dirty="0" err="1">
                <a:solidFill>
                  <a:srgbClr val="242424"/>
                </a:solidFill>
                <a:effectLst/>
              </a:rPr>
              <a:t>வினாடி</a:t>
            </a:r>
            <a:r>
              <a:rPr lang="en-US" sz="1400" b="1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1" i="0" dirty="0" err="1">
                <a:solidFill>
                  <a:srgbClr val="242424"/>
                </a:solidFill>
                <a:effectLst/>
              </a:rPr>
              <a:t>நேரத்திற்குள்</a:t>
            </a:r>
            <a:r>
              <a:rPr lang="en-US" sz="1400" b="1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1" i="0" dirty="0" err="1">
                <a:solidFill>
                  <a:srgbClr val="242424"/>
                </a:solidFill>
                <a:effectLst/>
              </a:rPr>
              <a:t>இருக்குமாறு</a:t>
            </a:r>
            <a:r>
              <a:rPr lang="en-US" sz="1400" b="1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1" i="0" dirty="0" err="1">
                <a:solidFill>
                  <a:srgbClr val="242424"/>
                </a:solidFill>
                <a:effectLst/>
              </a:rPr>
              <a:t>பார்த்துக்கொள்ளுங்கள்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. </a:t>
            </a:r>
          </a:p>
          <a:p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2875345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82801E1-0526-FBFE-CCFB-796F09E008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B80EBBCF-28BD-00DD-D19D-37D0E8F9AB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D5D94B6E-35DE-17EB-0D50-3A043CC389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400" dirty="0" err="1"/>
              <a:t>அனைவரையும்</a:t>
            </a:r>
            <a:r>
              <a:rPr lang="en-AU" sz="1400" dirty="0"/>
              <a:t> </a:t>
            </a:r>
            <a:r>
              <a:rPr lang="en-AU" sz="1400" dirty="0" err="1"/>
              <a:t>வரவேற்று</a:t>
            </a:r>
            <a:r>
              <a:rPr lang="en-AU" sz="1400" dirty="0"/>
              <a:t> </a:t>
            </a:r>
            <a:r>
              <a:rPr lang="en-AU" sz="1400" dirty="0" err="1"/>
              <a:t>உங்களையும்</a:t>
            </a:r>
            <a:r>
              <a:rPr lang="en-AU" sz="1400" dirty="0"/>
              <a:t>, </a:t>
            </a:r>
            <a:r>
              <a:rPr lang="en-AU" sz="1400" dirty="0" err="1"/>
              <a:t>நீங்கள்</a:t>
            </a:r>
            <a:r>
              <a:rPr lang="en-AU" sz="1400" dirty="0"/>
              <a:t> </a:t>
            </a:r>
            <a:r>
              <a:rPr lang="en-AU" sz="1400" dirty="0" err="1"/>
              <a:t>ஏன்</a:t>
            </a:r>
            <a:r>
              <a:rPr lang="en-AU" sz="1400" dirty="0"/>
              <a:t> </a:t>
            </a:r>
            <a:r>
              <a:rPr lang="en-AU" sz="1400" dirty="0" err="1"/>
              <a:t>இங்கு</a:t>
            </a:r>
            <a:r>
              <a:rPr lang="en-AU" sz="1400" dirty="0"/>
              <a:t> </a:t>
            </a:r>
            <a:r>
              <a:rPr lang="en-AU" sz="1400" dirty="0" err="1"/>
              <a:t>வந்திருக்கிறீர்கள்</a:t>
            </a:r>
            <a:r>
              <a:rPr lang="en-AU" sz="1400" dirty="0"/>
              <a:t> </a:t>
            </a:r>
            <a:r>
              <a:rPr lang="en-AU" sz="1400" dirty="0" err="1"/>
              <a:t>என்பதையும்</a:t>
            </a:r>
            <a:r>
              <a:rPr lang="en-AU" sz="1400" dirty="0"/>
              <a:t> </a:t>
            </a:r>
            <a:r>
              <a:rPr lang="en-AU" sz="1400" dirty="0" err="1"/>
              <a:t>அறிமுகப்படுத்திக்கொள்ளுங்கள்</a:t>
            </a:r>
            <a:r>
              <a:rPr lang="en-AU" sz="1400" dirty="0"/>
              <a:t>. </a:t>
            </a:r>
          </a:p>
          <a:p>
            <a:endParaRPr lang="ta-IN" sz="1400" dirty="0"/>
          </a:p>
          <a:p>
            <a:r>
              <a:rPr lang="en-AU" sz="1400" dirty="0" err="1"/>
              <a:t>இந்தப்</a:t>
            </a:r>
            <a:r>
              <a:rPr lang="en-AU" sz="1400" dirty="0"/>
              <a:t> </a:t>
            </a:r>
            <a:r>
              <a:rPr lang="en-AU" sz="1400" dirty="0" err="1"/>
              <a:t>பணிமனையின்</a:t>
            </a:r>
            <a:r>
              <a:rPr lang="en-AU" sz="1400" dirty="0"/>
              <a:t> </a:t>
            </a:r>
            <a:r>
              <a:rPr lang="en-AU" sz="1400" dirty="0" err="1"/>
              <a:t>நோக்கத்தினை</a:t>
            </a:r>
            <a:r>
              <a:rPr lang="en-AU" sz="1400" dirty="0"/>
              <a:t> </a:t>
            </a:r>
            <a:r>
              <a:rPr lang="en-AU" sz="1400" dirty="0" err="1"/>
              <a:t>விளக்கிச்</a:t>
            </a:r>
            <a:r>
              <a:rPr lang="en-AU" sz="1400" dirty="0"/>
              <a:t> </a:t>
            </a:r>
            <a:r>
              <a:rPr lang="en-AU" sz="1400" dirty="0" err="1"/>
              <a:t>சொல்லுங்கள்</a:t>
            </a:r>
            <a:r>
              <a:rPr lang="en-AU" sz="1400" dirty="0"/>
              <a:t>. </a:t>
            </a:r>
            <a:r>
              <a:rPr lang="en-AU" sz="1400" dirty="0" err="1"/>
              <a:t>இணைய-வழியில்</a:t>
            </a:r>
            <a:r>
              <a:rPr lang="en-AU" sz="1400" dirty="0"/>
              <a:t> </a:t>
            </a:r>
            <a:r>
              <a:rPr lang="en-AU" sz="1400" dirty="0" err="1"/>
              <a:t>அரச</a:t>
            </a:r>
            <a:r>
              <a:rPr lang="en-AU" sz="1400" dirty="0"/>
              <a:t> </a:t>
            </a:r>
            <a:r>
              <a:rPr lang="en-AU" sz="1400" dirty="0" err="1"/>
              <a:t>சேவைகளை</a:t>
            </a:r>
            <a:r>
              <a:rPr lang="en-AU" sz="1400" dirty="0"/>
              <a:t> </a:t>
            </a:r>
            <a:r>
              <a:rPr lang="en-AU" sz="1400" dirty="0" err="1"/>
              <a:t>எவ்வாறு</a:t>
            </a:r>
            <a:r>
              <a:rPr lang="en-AU" sz="1400" dirty="0"/>
              <a:t> </a:t>
            </a:r>
            <a:r>
              <a:rPr lang="en-AU" sz="1400" dirty="0" err="1"/>
              <a:t>அணுகிப்</a:t>
            </a:r>
            <a:r>
              <a:rPr lang="en-AU" sz="1400" dirty="0"/>
              <a:t> </a:t>
            </a:r>
            <a:r>
              <a:rPr lang="en-AU" sz="1400" dirty="0" err="1"/>
              <a:t>பெறுவது</a:t>
            </a:r>
            <a:r>
              <a:rPr lang="en-AU" sz="1400" dirty="0"/>
              <a:t> </a:t>
            </a:r>
            <a:r>
              <a:rPr lang="en-AU" sz="1400" dirty="0" err="1"/>
              <a:t>என்பதைப்</a:t>
            </a:r>
            <a:r>
              <a:rPr lang="en-AU" sz="1400" dirty="0"/>
              <a:t> </a:t>
            </a:r>
            <a:r>
              <a:rPr lang="en-AU" sz="1400" dirty="0" err="1"/>
              <a:t>பற்றியும்</a:t>
            </a:r>
            <a:r>
              <a:rPr lang="en-AU" sz="1400" dirty="0"/>
              <a:t>, ‘</a:t>
            </a:r>
            <a:r>
              <a:rPr lang="en-AU" sz="1400" dirty="0" err="1"/>
              <a:t>இரு-நிலை</a:t>
            </a:r>
            <a:r>
              <a:rPr lang="en-AU" sz="1400" dirty="0"/>
              <a:t> </a:t>
            </a:r>
            <a:r>
              <a:rPr lang="en-AU" sz="1400" dirty="0" err="1"/>
              <a:t>அடையாள</a:t>
            </a:r>
            <a:r>
              <a:rPr lang="en-AU" sz="1400" dirty="0"/>
              <a:t> </a:t>
            </a:r>
            <a:r>
              <a:rPr lang="en-AU" sz="1400" dirty="0" err="1"/>
              <a:t>உறுதிப்பாடு</a:t>
            </a:r>
            <a:r>
              <a:rPr lang="en-AU" sz="1400" dirty="0"/>
              <a:t>’ (two factor authentication) </a:t>
            </a:r>
            <a:r>
              <a:rPr lang="en-AU" sz="1400" dirty="0" err="1"/>
              <a:t>என்பதைப்</a:t>
            </a:r>
            <a:r>
              <a:rPr lang="en-AU" sz="1400" dirty="0"/>
              <a:t> </a:t>
            </a:r>
            <a:r>
              <a:rPr lang="en-AU" sz="1400" dirty="0" err="1"/>
              <a:t>பற்றியும்</a:t>
            </a:r>
            <a:r>
              <a:rPr lang="en-AU" sz="1400" dirty="0"/>
              <a:t> </a:t>
            </a:r>
            <a:r>
              <a:rPr lang="en-AU" sz="1400" dirty="0" err="1"/>
              <a:t>மேலோட்டம்</a:t>
            </a:r>
            <a:r>
              <a:rPr lang="en-AU" sz="1400" dirty="0"/>
              <a:t> </a:t>
            </a:r>
            <a:r>
              <a:rPr lang="en-AU" sz="1400" dirty="0" err="1"/>
              <a:t>ஒன்றை</a:t>
            </a:r>
            <a:r>
              <a:rPr lang="en-AU" sz="1400" dirty="0"/>
              <a:t> </a:t>
            </a:r>
            <a:r>
              <a:rPr lang="en-AU" sz="1400" dirty="0" err="1"/>
              <a:t>அளியுங்கள்</a:t>
            </a:r>
            <a:r>
              <a:rPr lang="en-AU" sz="1400" dirty="0"/>
              <a:t>. </a:t>
            </a:r>
          </a:p>
          <a:p>
            <a:r>
              <a:rPr lang="en-AU" sz="1400" dirty="0" err="1"/>
              <a:t>வேலை</a:t>
            </a:r>
            <a:r>
              <a:rPr lang="en-AU" sz="1400" dirty="0"/>
              <a:t>, </a:t>
            </a:r>
            <a:r>
              <a:rPr lang="en-AU" sz="1400" dirty="0" err="1"/>
              <a:t>படிப்பு</a:t>
            </a:r>
            <a:r>
              <a:rPr lang="en-AU" sz="1400" dirty="0"/>
              <a:t> </a:t>
            </a:r>
            <a:r>
              <a:rPr lang="en-AU" sz="1400" dirty="0" err="1"/>
              <a:t>மற்றும்</a:t>
            </a:r>
            <a:r>
              <a:rPr lang="en-AU" sz="1400" dirty="0"/>
              <a:t> </a:t>
            </a:r>
            <a:r>
              <a:rPr lang="en-AU" sz="1400" dirty="0" err="1"/>
              <a:t>வாழ்க்கைக்கு</a:t>
            </a:r>
            <a:r>
              <a:rPr lang="en-AU" sz="1400" dirty="0"/>
              <a:t> </a:t>
            </a:r>
            <a:r>
              <a:rPr lang="en-AU" sz="1400" dirty="0" err="1"/>
              <a:t>இணைய-வழி</a:t>
            </a:r>
            <a:r>
              <a:rPr lang="en-AU" sz="1400" dirty="0"/>
              <a:t> </a:t>
            </a:r>
            <a:r>
              <a:rPr lang="en-AU" sz="1400" dirty="0" err="1"/>
              <a:t>அரசாங்க</a:t>
            </a:r>
            <a:r>
              <a:rPr lang="en-AU" sz="1400" dirty="0"/>
              <a:t> </a:t>
            </a:r>
            <a:r>
              <a:rPr lang="en-AU" sz="1400" dirty="0" err="1"/>
              <a:t>சேவைகள்</a:t>
            </a:r>
            <a:r>
              <a:rPr lang="en-AU" sz="1400" dirty="0"/>
              <a:t> </a:t>
            </a:r>
            <a:r>
              <a:rPr lang="en-AU" sz="1400" dirty="0" err="1"/>
              <a:t>எவ்வாறு</a:t>
            </a:r>
            <a:r>
              <a:rPr lang="en-AU" sz="1400" dirty="0"/>
              <a:t> </a:t>
            </a:r>
            <a:r>
              <a:rPr lang="en-AU" sz="1400" dirty="0" err="1"/>
              <a:t>முக்கியம்</a:t>
            </a:r>
            <a:r>
              <a:rPr lang="en-AU" sz="1400" dirty="0"/>
              <a:t> </a:t>
            </a:r>
            <a:r>
              <a:rPr lang="en-AU" sz="1400" dirty="0" err="1"/>
              <a:t>என்பதை</a:t>
            </a:r>
            <a:r>
              <a:rPr lang="en-AU" sz="1400" dirty="0"/>
              <a:t> </a:t>
            </a:r>
            <a:r>
              <a:rPr lang="en-AU" sz="1400" dirty="0" err="1"/>
              <a:t>விளக்கப்படுத்துங்கள்</a:t>
            </a:r>
            <a:r>
              <a:rPr lang="en-AU" sz="1400" dirty="0"/>
              <a:t>.</a:t>
            </a:r>
          </a:p>
          <a:p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35307438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dirty="0">
                <a:solidFill>
                  <a:schemeClr val="tx1"/>
                </a:solidFill>
                <a:effectLst/>
              </a:rPr>
              <a:t>‘</a:t>
            </a:r>
            <a:r>
              <a:rPr lang="en-US" sz="1400" b="0" i="0" dirty="0" err="1">
                <a:solidFill>
                  <a:schemeClr val="tx1"/>
                </a:solidFill>
                <a:effectLst/>
              </a:rPr>
              <a:t>மை-கவ்</a:t>
            </a:r>
            <a:r>
              <a:rPr lang="en-US" sz="1400" b="0" i="0" dirty="0">
                <a:solidFill>
                  <a:schemeClr val="tx1"/>
                </a:solidFill>
                <a:effectLst/>
              </a:rPr>
              <a:t>’ (</a:t>
            </a:r>
            <a:r>
              <a:rPr lang="en-US" sz="1400" b="0" i="0" dirty="0" err="1">
                <a:solidFill>
                  <a:schemeClr val="tx1"/>
                </a:solidFill>
                <a:effectLst/>
              </a:rPr>
              <a:t>myGov</a:t>
            </a:r>
            <a:r>
              <a:rPr lang="en-US" sz="1400" b="0" i="0" dirty="0">
                <a:solidFill>
                  <a:schemeClr val="tx1"/>
                </a:solidFill>
                <a:effectLst/>
              </a:rPr>
              <a:t>) </a:t>
            </a:r>
            <a:r>
              <a:rPr lang="en-US" sz="1400" b="0" i="0" dirty="0" err="1">
                <a:solidFill>
                  <a:schemeClr val="tx1"/>
                </a:solidFill>
                <a:effectLst/>
              </a:rPr>
              <a:t>என்பது</a:t>
            </a:r>
            <a:r>
              <a:rPr lang="en-US" sz="1400" b="0" i="0" dirty="0">
                <a:solidFill>
                  <a:schemeClr val="tx1"/>
                </a:solidFill>
                <a:effectLst/>
              </a:rPr>
              <a:t>, </a:t>
            </a:r>
            <a:r>
              <a:rPr lang="en-US" sz="1400" b="0" i="0" dirty="0" err="1">
                <a:solidFill>
                  <a:schemeClr val="tx1"/>
                </a:solidFill>
                <a:effectLst/>
              </a:rPr>
              <a:t>இணைய-வழியில்</a:t>
            </a:r>
            <a:r>
              <a:rPr lang="en-US" sz="14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chemeClr val="tx1"/>
                </a:solidFill>
                <a:effectLst/>
              </a:rPr>
              <a:t>அரசாங்க</a:t>
            </a:r>
            <a:r>
              <a:rPr lang="en-US" sz="14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chemeClr val="tx1"/>
                </a:solidFill>
                <a:effectLst/>
              </a:rPr>
              <a:t>சேவைகளை</a:t>
            </a:r>
            <a:r>
              <a:rPr lang="en-US" sz="14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chemeClr val="tx1"/>
                </a:solidFill>
                <a:effectLst/>
              </a:rPr>
              <a:t>அணுகிப்</a:t>
            </a:r>
            <a:r>
              <a:rPr lang="en-US" sz="14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chemeClr val="tx1"/>
                </a:solidFill>
                <a:effectLst/>
              </a:rPr>
              <a:t>பெறுவதற்கான</a:t>
            </a:r>
            <a:r>
              <a:rPr lang="en-US" sz="14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chemeClr val="tx1"/>
                </a:solidFill>
                <a:effectLst/>
              </a:rPr>
              <a:t>பாதுகாப்பானதொரு</a:t>
            </a:r>
            <a:r>
              <a:rPr lang="en-US" sz="14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chemeClr val="tx1"/>
                </a:solidFill>
                <a:effectLst/>
              </a:rPr>
              <a:t>வழியாகும்</a:t>
            </a:r>
            <a:r>
              <a:rPr lang="en-US" sz="1400" b="0" i="0" dirty="0">
                <a:solidFill>
                  <a:schemeClr val="tx1"/>
                </a:solidFill>
                <a:effectLst/>
              </a:rPr>
              <a:t>. </a:t>
            </a:r>
            <a:r>
              <a:rPr lang="en-US" sz="2800" b="0" i="0" dirty="0">
                <a:solidFill>
                  <a:schemeClr val="tx1"/>
                </a:solidFill>
                <a:effectLst/>
              </a:rPr>
              <a:t>‘</a:t>
            </a:r>
            <a:r>
              <a:rPr lang="en-US" sz="2800" b="0" i="0" dirty="0" err="1">
                <a:solidFill>
                  <a:schemeClr val="tx1"/>
                </a:solidFill>
                <a:effectLst/>
              </a:rPr>
              <a:t>செண்ட்டர்லிங்க்</a:t>
            </a:r>
            <a:r>
              <a:rPr lang="en-US" sz="2800" b="0" i="0" dirty="0">
                <a:solidFill>
                  <a:schemeClr val="tx1"/>
                </a:solidFill>
                <a:effectLst/>
              </a:rPr>
              <a:t>’, ‘</a:t>
            </a:r>
            <a:r>
              <a:rPr lang="en-US" sz="2800" b="0" i="0" dirty="0" err="1">
                <a:solidFill>
                  <a:schemeClr val="tx1"/>
                </a:solidFill>
                <a:effectLst/>
              </a:rPr>
              <a:t>மெடிகெயர்</a:t>
            </a:r>
            <a:r>
              <a:rPr lang="en-US" sz="2800" b="0" i="0" dirty="0">
                <a:solidFill>
                  <a:schemeClr val="tx1"/>
                </a:solidFill>
                <a:effectLst/>
              </a:rPr>
              <a:t>’ </a:t>
            </a:r>
            <a:r>
              <a:rPr lang="en-US" sz="2800" b="0" i="0" dirty="0" err="1">
                <a:solidFill>
                  <a:schemeClr val="tx1"/>
                </a:solidFill>
                <a:effectLst/>
              </a:rPr>
              <a:t>மற்றும்</a:t>
            </a:r>
            <a:r>
              <a:rPr lang="en-US" sz="2800" b="0" i="0" dirty="0">
                <a:solidFill>
                  <a:schemeClr val="tx1"/>
                </a:solidFill>
                <a:effectLst/>
              </a:rPr>
              <a:t> ‘</a:t>
            </a:r>
            <a:r>
              <a:rPr lang="en-US" sz="2800" b="0" i="0" dirty="0" err="1">
                <a:solidFill>
                  <a:schemeClr val="tx1"/>
                </a:solidFill>
                <a:effectLst/>
              </a:rPr>
              <a:t>ஏ.டீ.ஓ</a:t>
            </a:r>
            <a:r>
              <a:rPr lang="en-US" sz="2800" b="0" i="0" dirty="0">
                <a:solidFill>
                  <a:schemeClr val="tx1"/>
                </a:solidFill>
                <a:effectLst/>
              </a:rPr>
              <a:t>’ (ATO) </a:t>
            </a:r>
            <a:r>
              <a:rPr lang="en-US" sz="2800" b="0" i="0" dirty="0" err="1">
                <a:solidFill>
                  <a:schemeClr val="tx1"/>
                </a:solidFill>
                <a:effectLst/>
              </a:rPr>
              <a:t>போன்ற</a:t>
            </a:r>
            <a:r>
              <a:rPr lang="en-US" sz="28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chemeClr val="tx1"/>
                </a:solidFill>
                <a:effectLst/>
              </a:rPr>
              <a:t>சேவைகளை</a:t>
            </a:r>
            <a:r>
              <a:rPr lang="en-US" sz="28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chemeClr val="tx1"/>
                </a:solidFill>
                <a:effectLst/>
              </a:rPr>
              <a:t>உங்களுடைய</a:t>
            </a:r>
            <a:r>
              <a:rPr lang="en-US" sz="2800" b="0" i="0" dirty="0">
                <a:solidFill>
                  <a:schemeClr val="tx1"/>
                </a:solidFill>
                <a:effectLst/>
              </a:rPr>
              <a:t> ‘</a:t>
            </a:r>
            <a:r>
              <a:rPr lang="en-US" sz="2800" b="0" i="0" dirty="0" err="1">
                <a:solidFill>
                  <a:schemeClr val="tx1"/>
                </a:solidFill>
                <a:effectLst/>
              </a:rPr>
              <a:t>மை-கவ்</a:t>
            </a:r>
            <a:r>
              <a:rPr lang="en-US" sz="2800" b="0" i="0" dirty="0">
                <a:solidFill>
                  <a:schemeClr val="tx1"/>
                </a:solidFill>
                <a:effectLst/>
              </a:rPr>
              <a:t>’ (</a:t>
            </a:r>
            <a:r>
              <a:rPr lang="en-US" sz="2800" b="0" i="0" dirty="0" err="1">
                <a:solidFill>
                  <a:schemeClr val="tx1"/>
                </a:solidFill>
                <a:effectLst/>
              </a:rPr>
              <a:t>myGov</a:t>
            </a:r>
            <a:r>
              <a:rPr lang="en-US" sz="2800" b="0" i="0" dirty="0">
                <a:solidFill>
                  <a:schemeClr val="tx1"/>
                </a:solidFill>
                <a:effectLst/>
              </a:rPr>
              <a:t>) </a:t>
            </a:r>
            <a:r>
              <a:rPr lang="en-US" sz="2800" b="0" i="0" dirty="0" err="1">
                <a:solidFill>
                  <a:schemeClr val="tx1"/>
                </a:solidFill>
                <a:effectLst/>
              </a:rPr>
              <a:t>கணக்குடன்</a:t>
            </a:r>
            <a:r>
              <a:rPr lang="en-US" sz="28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chemeClr val="tx1"/>
                </a:solidFill>
                <a:effectLst/>
              </a:rPr>
              <a:t>இணைக்க</a:t>
            </a:r>
            <a:r>
              <a:rPr lang="en-US" sz="28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chemeClr val="tx1"/>
                </a:solidFill>
                <a:effectLst/>
              </a:rPr>
              <a:t>இது</a:t>
            </a:r>
            <a:r>
              <a:rPr lang="en-US" sz="28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chemeClr val="tx1"/>
                </a:solidFill>
                <a:effectLst/>
              </a:rPr>
              <a:t>ஏது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செய்யும்</a:t>
            </a:r>
            <a:r>
              <a:rPr lang="en-US" sz="2800" dirty="0">
                <a:solidFill>
                  <a:schemeClr val="tx1"/>
                </a:solidFill>
              </a:rPr>
              <a:t>. </a:t>
            </a:r>
            <a:r>
              <a:rPr lang="en-US" sz="4800" b="0" i="0" dirty="0" err="1">
                <a:solidFill>
                  <a:schemeClr val="tx1"/>
                </a:solidFill>
                <a:effectLst/>
              </a:rPr>
              <a:t>உங்களுடைய</a:t>
            </a:r>
            <a:r>
              <a:rPr lang="en-US" sz="4800" b="0" i="0" dirty="0">
                <a:solidFill>
                  <a:schemeClr val="tx1"/>
                </a:solidFill>
                <a:effectLst/>
              </a:rPr>
              <a:t> ‘</a:t>
            </a:r>
            <a:r>
              <a:rPr lang="en-US" sz="4800" b="0" i="0" dirty="0" err="1">
                <a:solidFill>
                  <a:schemeClr val="tx1"/>
                </a:solidFill>
                <a:effectLst/>
              </a:rPr>
              <a:t>மை-கவ்</a:t>
            </a:r>
            <a:r>
              <a:rPr lang="en-US" sz="4800" b="0" i="0" dirty="0">
                <a:solidFill>
                  <a:schemeClr val="tx1"/>
                </a:solidFill>
                <a:effectLst/>
              </a:rPr>
              <a:t>’ (</a:t>
            </a:r>
            <a:r>
              <a:rPr lang="en-US" sz="4800" b="0" i="0" dirty="0" err="1">
                <a:solidFill>
                  <a:schemeClr val="tx1"/>
                </a:solidFill>
                <a:effectLst/>
              </a:rPr>
              <a:t>myGov</a:t>
            </a:r>
            <a:r>
              <a:rPr lang="en-US" sz="4800" b="0" i="0" dirty="0">
                <a:solidFill>
                  <a:schemeClr val="tx1"/>
                </a:solidFill>
                <a:effectLst/>
              </a:rPr>
              <a:t>) </a:t>
            </a:r>
            <a:r>
              <a:rPr lang="en-US" sz="4800" b="0" i="0" dirty="0" err="1">
                <a:solidFill>
                  <a:schemeClr val="tx1"/>
                </a:solidFill>
                <a:effectLst/>
              </a:rPr>
              <a:t>கணக்கிற்குள்</a:t>
            </a:r>
            <a:r>
              <a:rPr lang="en-US" sz="48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4800" b="0" i="0" dirty="0" err="1">
                <a:solidFill>
                  <a:schemeClr val="tx1"/>
                </a:solidFill>
                <a:effectLst/>
              </a:rPr>
              <a:t>சென்று</a:t>
            </a:r>
            <a:r>
              <a:rPr lang="en-US" sz="4800" b="0" i="0" dirty="0">
                <a:solidFill>
                  <a:schemeClr val="tx1"/>
                </a:solidFill>
                <a:effectLst/>
              </a:rPr>
              <a:t>, </a:t>
            </a:r>
            <a:r>
              <a:rPr lang="en-US" sz="4800" b="0" i="0" dirty="0" err="1">
                <a:solidFill>
                  <a:schemeClr val="tx1"/>
                </a:solidFill>
                <a:effectLst/>
              </a:rPr>
              <a:t>ஒரே</a:t>
            </a:r>
            <a:r>
              <a:rPr lang="en-US" sz="48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4800" b="0" i="0" dirty="0" err="1">
                <a:solidFill>
                  <a:schemeClr val="tx1"/>
                </a:solidFill>
                <a:effectLst/>
              </a:rPr>
              <a:t>இடத்தில்</a:t>
            </a:r>
            <a:r>
              <a:rPr lang="en-US" sz="48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4800" b="0" i="0" dirty="0" err="1">
                <a:solidFill>
                  <a:schemeClr val="tx1"/>
                </a:solidFill>
                <a:effectLst/>
              </a:rPr>
              <a:t>இந்த</a:t>
            </a:r>
            <a:r>
              <a:rPr lang="en-US" sz="48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4800" b="0" i="0" dirty="0" err="1">
                <a:solidFill>
                  <a:schemeClr val="tx1"/>
                </a:solidFill>
                <a:effectLst/>
              </a:rPr>
              <a:t>சேவைகளை</a:t>
            </a:r>
            <a:r>
              <a:rPr lang="en-US" sz="48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4800" b="0" i="0" dirty="0" err="1">
                <a:solidFill>
                  <a:schemeClr val="tx1"/>
                </a:solidFill>
                <a:effectLst/>
              </a:rPr>
              <a:t>நீங்கள்</a:t>
            </a:r>
            <a:r>
              <a:rPr lang="en-US" sz="48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4800" b="0" i="0" dirty="0" err="1">
                <a:solidFill>
                  <a:schemeClr val="tx1"/>
                </a:solidFill>
                <a:effectLst/>
              </a:rPr>
              <a:t>அணுகிப்</a:t>
            </a:r>
            <a:r>
              <a:rPr lang="en-US" sz="48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4800" b="0" i="0" dirty="0" err="1">
                <a:solidFill>
                  <a:schemeClr val="tx1"/>
                </a:solidFill>
                <a:effectLst/>
              </a:rPr>
              <a:t>பெறலாம்</a:t>
            </a:r>
            <a:r>
              <a:rPr lang="en-US" sz="48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4800" b="0" i="0" dirty="0" err="1">
                <a:solidFill>
                  <a:schemeClr val="tx1"/>
                </a:solidFill>
                <a:effectLst/>
              </a:rPr>
              <a:t>என்பது</a:t>
            </a:r>
            <a:r>
              <a:rPr lang="en-US" sz="48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4800" b="0" i="0" dirty="0" err="1">
                <a:solidFill>
                  <a:schemeClr val="tx1"/>
                </a:solidFill>
                <a:effectLst/>
              </a:rPr>
              <a:t>இதன்</a:t>
            </a:r>
            <a:r>
              <a:rPr lang="en-US" sz="48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4800" b="0" i="0" dirty="0" err="1">
                <a:solidFill>
                  <a:schemeClr val="tx1"/>
                </a:solidFill>
                <a:effectLst/>
              </a:rPr>
              <a:t>பொருளாகும்</a:t>
            </a:r>
            <a:r>
              <a:rPr lang="en-US" sz="4800" b="0" i="0" dirty="0">
                <a:solidFill>
                  <a:schemeClr val="tx1"/>
                </a:solidFill>
                <a:effectLst/>
              </a:rPr>
              <a:t>.  </a:t>
            </a:r>
          </a:p>
          <a:p>
            <a:pPr algn="l">
              <a:buNone/>
            </a:pPr>
            <a:endParaRPr lang="en-US" sz="1400" b="0" i="0" dirty="0">
              <a:effectLst/>
            </a:endParaRPr>
          </a:p>
          <a:p>
            <a:pPr algn="l">
              <a:buNone/>
            </a:pPr>
            <a:r>
              <a:rPr lang="en-US" sz="1400" b="0" i="0" dirty="0" err="1">
                <a:effectLst/>
              </a:rPr>
              <a:t>வெவ்வேறு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அரசாங்க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சேவைகளுடன்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நீங்கள்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மேற்கொள்ளும்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செயற்பாடுகளை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இன்னும்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எளிதாக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நிர்வகிக்க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>
                <a:solidFill>
                  <a:schemeClr val="tx1"/>
                </a:solidFill>
                <a:effectLst/>
              </a:rPr>
              <a:t>‘</a:t>
            </a:r>
            <a:r>
              <a:rPr lang="en-US" sz="1400" b="0" i="0" dirty="0" err="1">
                <a:solidFill>
                  <a:schemeClr val="tx1"/>
                </a:solidFill>
                <a:effectLst/>
              </a:rPr>
              <a:t>மை-கவ்</a:t>
            </a:r>
            <a:r>
              <a:rPr lang="en-US" sz="1400" b="0" i="0" dirty="0">
                <a:solidFill>
                  <a:schemeClr val="tx1"/>
                </a:solidFill>
                <a:effectLst/>
              </a:rPr>
              <a:t>’ (</a:t>
            </a:r>
            <a:r>
              <a:rPr lang="en-US" sz="1400" b="0" i="0" dirty="0" err="1">
                <a:solidFill>
                  <a:schemeClr val="tx1"/>
                </a:solidFill>
                <a:effectLst/>
              </a:rPr>
              <a:t>myGov</a:t>
            </a:r>
            <a:r>
              <a:rPr lang="en-US" sz="1400" b="0" i="0" dirty="0">
                <a:solidFill>
                  <a:schemeClr val="tx1"/>
                </a:solidFill>
                <a:effectLst/>
              </a:rPr>
              <a:t>)-</a:t>
            </a:r>
            <a:r>
              <a:rPr lang="en-US" sz="1400" b="0" i="0" dirty="0" err="1">
                <a:solidFill>
                  <a:schemeClr val="tx1"/>
                </a:solidFill>
                <a:effectLst/>
              </a:rPr>
              <a:t>ஐப்</a:t>
            </a:r>
            <a:r>
              <a:rPr lang="en-US" sz="14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chemeClr val="tx1"/>
                </a:solidFill>
                <a:effectLst/>
              </a:rPr>
              <a:t>பாவிப்பது</a:t>
            </a:r>
            <a:r>
              <a:rPr lang="en-US" sz="14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chemeClr val="tx1"/>
                </a:solidFill>
                <a:effectLst/>
              </a:rPr>
              <a:t>உதவும்</a:t>
            </a:r>
            <a:r>
              <a:rPr lang="en-US" sz="1400" b="0" i="0" dirty="0">
                <a:solidFill>
                  <a:schemeClr val="tx1"/>
                </a:solidFill>
                <a:effectLst/>
              </a:rPr>
              <a:t>. </a:t>
            </a:r>
            <a:r>
              <a:rPr lang="en-US" sz="1400" b="0" i="0" dirty="0" err="1">
                <a:solidFill>
                  <a:schemeClr val="tx1"/>
                </a:solidFill>
                <a:effectLst/>
              </a:rPr>
              <a:t>வெவ்வேறு</a:t>
            </a:r>
            <a:r>
              <a:rPr lang="en-US" sz="14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chemeClr val="tx1"/>
                </a:solidFill>
                <a:effectLst/>
              </a:rPr>
              <a:t>கணக்குகளுக்கான</a:t>
            </a:r>
            <a:r>
              <a:rPr lang="en-US" sz="14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chemeClr val="tx1"/>
                </a:solidFill>
                <a:effectLst/>
              </a:rPr>
              <a:t>கடவுச்சொற்களை</a:t>
            </a:r>
            <a:r>
              <a:rPr lang="en-US" sz="14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chemeClr val="tx1"/>
                </a:solidFill>
                <a:effectLst/>
              </a:rPr>
              <a:t>நினைவில்</a:t>
            </a:r>
            <a:r>
              <a:rPr lang="en-US" sz="14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chemeClr val="tx1"/>
                </a:solidFill>
                <a:effectLst/>
              </a:rPr>
              <a:t>வைத்துக்கொண்டு</a:t>
            </a:r>
            <a:r>
              <a:rPr lang="en-US" sz="14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chemeClr val="tx1"/>
                </a:solidFill>
                <a:effectLst/>
              </a:rPr>
              <a:t>பல</a:t>
            </a:r>
            <a:r>
              <a:rPr lang="en-US" sz="14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chemeClr val="tx1"/>
                </a:solidFill>
                <a:effectLst/>
              </a:rPr>
              <a:t>முறைகள்</a:t>
            </a:r>
            <a:r>
              <a:rPr lang="en-US" sz="14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chemeClr val="tx1"/>
                </a:solidFill>
                <a:effectLst/>
              </a:rPr>
              <a:t>உள்-நுழைவதற்குப்</a:t>
            </a:r>
            <a:r>
              <a:rPr lang="en-US" sz="14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chemeClr val="tx1"/>
                </a:solidFill>
                <a:effectLst/>
              </a:rPr>
              <a:t>பதிலாக</a:t>
            </a:r>
            <a:r>
              <a:rPr lang="en-US" sz="14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chemeClr val="tx1"/>
                </a:solidFill>
                <a:effectLst/>
              </a:rPr>
              <a:t>அனைத்து</a:t>
            </a:r>
            <a:r>
              <a:rPr lang="en-US" sz="14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chemeClr val="tx1"/>
                </a:solidFill>
                <a:effectLst/>
              </a:rPr>
              <a:t>செயற்பாடுகளையும்</a:t>
            </a:r>
            <a:r>
              <a:rPr lang="en-US" sz="1400" b="0" i="0" dirty="0">
                <a:solidFill>
                  <a:schemeClr val="tx1"/>
                </a:solidFill>
                <a:effectLst/>
              </a:rPr>
              <a:t> , </a:t>
            </a:r>
            <a:r>
              <a:rPr lang="en-US" sz="1400" b="0" i="0" dirty="0" err="1">
                <a:solidFill>
                  <a:schemeClr val="tx1"/>
                </a:solidFill>
                <a:effectLst/>
              </a:rPr>
              <a:t>ஒரே</a:t>
            </a:r>
            <a:r>
              <a:rPr lang="en-US" sz="14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chemeClr val="tx1"/>
                </a:solidFill>
                <a:effectLst/>
              </a:rPr>
              <a:t>ஒரு</a:t>
            </a:r>
            <a:r>
              <a:rPr lang="en-US" sz="14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chemeClr val="tx1"/>
                </a:solidFill>
                <a:effectLst/>
              </a:rPr>
              <a:t>கணக்கைப்</a:t>
            </a:r>
            <a:r>
              <a:rPr lang="en-US" sz="14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chemeClr val="tx1"/>
                </a:solidFill>
                <a:effectLst/>
              </a:rPr>
              <a:t>பாவித்து</a:t>
            </a:r>
            <a:r>
              <a:rPr lang="en-US" sz="14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chemeClr val="tx1"/>
                </a:solidFill>
                <a:effectLst/>
              </a:rPr>
              <a:t>நீங்கள்</a:t>
            </a:r>
            <a:r>
              <a:rPr lang="en-US" sz="14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chemeClr val="tx1"/>
                </a:solidFill>
                <a:effectLst/>
              </a:rPr>
              <a:t>மேற்கொள்ளலாம்</a:t>
            </a:r>
            <a:r>
              <a:rPr lang="en-US" sz="1400" b="0" i="0" dirty="0">
                <a:solidFill>
                  <a:schemeClr val="tx1"/>
                </a:solidFill>
                <a:effectLst/>
              </a:rPr>
              <a:t>. </a:t>
            </a:r>
            <a:r>
              <a:rPr lang="en-US" sz="1400" b="0" i="0" dirty="0" err="1">
                <a:effectLst/>
              </a:rPr>
              <a:t>இது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நேரத்தை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சேமிப்பதோடு</a:t>
            </a:r>
            <a:r>
              <a:rPr lang="en-US" sz="1400" b="0" i="0" dirty="0">
                <a:effectLst/>
              </a:rPr>
              <a:t>, </a:t>
            </a:r>
            <a:r>
              <a:rPr lang="en-US" sz="1400" b="0" i="0" dirty="0" err="1">
                <a:effectLst/>
              </a:rPr>
              <a:t>விடயங்களை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இன்னும்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எளிதானதாக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ஆக்குகிறது</a:t>
            </a:r>
            <a:r>
              <a:rPr lang="en-US" sz="1400" b="0" i="0" dirty="0">
                <a:effectLst/>
              </a:rPr>
              <a:t>. </a:t>
            </a:r>
          </a:p>
          <a:p>
            <a:pPr algn="l">
              <a:buNone/>
            </a:pPr>
            <a:r>
              <a:rPr lang="en-US" sz="1400" b="0" i="0" dirty="0" err="1">
                <a:effectLst/>
              </a:rPr>
              <a:t>உங்களுடைய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சொந்தத்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தகவல்களையும்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>
                <a:solidFill>
                  <a:schemeClr val="tx1"/>
                </a:solidFill>
                <a:effectLst/>
              </a:rPr>
              <a:t>‘</a:t>
            </a:r>
            <a:r>
              <a:rPr lang="en-US" sz="1400" b="0" i="0" dirty="0" err="1">
                <a:solidFill>
                  <a:schemeClr val="tx1"/>
                </a:solidFill>
                <a:effectLst/>
              </a:rPr>
              <a:t>மை-கவ்</a:t>
            </a:r>
            <a:r>
              <a:rPr lang="en-US" sz="1400" b="0" i="0" dirty="0">
                <a:solidFill>
                  <a:schemeClr val="tx1"/>
                </a:solidFill>
                <a:effectLst/>
              </a:rPr>
              <a:t>’ (</a:t>
            </a:r>
            <a:r>
              <a:rPr lang="en-US" sz="1400" b="0" i="0" dirty="0" err="1">
                <a:solidFill>
                  <a:schemeClr val="tx1"/>
                </a:solidFill>
                <a:effectLst/>
              </a:rPr>
              <a:t>myGov</a:t>
            </a:r>
            <a:r>
              <a:rPr lang="en-US" sz="1400" b="0" i="0" dirty="0">
                <a:solidFill>
                  <a:schemeClr val="tx1"/>
                </a:solidFill>
                <a:effectLst/>
              </a:rPr>
              <a:t>) </a:t>
            </a:r>
            <a:r>
              <a:rPr lang="en-US" sz="1400" b="0" i="0" dirty="0" err="1">
                <a:solidFill>
                  <a:schemeClr val="tx1"/>
                </a:solidFill>
                <a:effectLst/>
              </a:rPr>
              <a:t>பாதுகாப்பாக</a:t>
            </a:r>
            <a:r>
              <a:rPr lang="en-US" sz="14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chemeClr val="tx1"/>
                </a:solidFill>
                <a:effectLst/>
              </a:rPr>
              <a:t>வைத்திருக்கும்</a:t>
            </a:r>
            <a:r>
              <a:rPr lang="en-US" sz="1400" b="0" i="0" dirty="0">
                <a:solidFill>
                  <a:schemeClr val="tx1"/>
                </a:solidFill>
                <a:effectLst/>
              </a:rPr>
              <a:t>. </a:t>
            </a:r>
            <a:r>
              <a:rPr lang="en-US" sz="1400" b="0" i="0" dirty="0" err="1">
                <a:solidFill>
                  <a:schemeClr val="tx1"/>
                </a:solidFill>
                <a:effectLst/>
              </a:rPr>
              <a:t>ஒரே</a:t>
            </a:r>
            <a:r>
              <a:rPr lang="en-US" sz="14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chemeClr val="tx1"/>
                </a:solidFill>
                <a:effectLst/>
              </a:rPr>
              <a:t>ஒரு</a:t>
            </a:r>
            <a:r>
              <a:rPr lang="en-US" sz="14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chemeClr val="tx1"/>
                </a:solidFill>
                <a:effectLst/>
              </a:rPr>
              <a:t>முறை</a:t>
            </a:r>
            <a:r>
              <a:rPr lang="en-US" sz="14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chemeClr val="tx1"/>
                </a:solidFill>
                <a:effectLst/>
              </a:rPr>
              <a:t>நீங்கள்</a:t>
            </a:r>
            <a:r>
              <a:rPr lang="en-US" sz="14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chemeClr val="tx1"/>
                </a:solidFill>
                <a:effectLst/>
              </a:rPr>
              <a:t>உள்-நுழைந்தால்</a:t>
            </a:r>
            <a:r>
              <a:rPr lang="en-US" sz="14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chemeClr val="tx1"/>
                </a:solidFill>
                <a:effectLst/>
              </a:rPr>
              <a:t>போதும்</a:t>
            </a:r>
            <a:r>
              <a:rPr lang="en-US" sz="1400" b="0" i="0" dirty="0">
                <a:solidFill>
                  <a:schemeClr val="tx1"/>
                </a:solidFill>
                <a:effectLst/>
              </a:rPr>
              <a:t>, </a:t>
            </a:r>
            <a:r>
              <a:rPr lang="en-US" sz="1400" b="0" i="0" dirty="0" err="1">
                <a:solidFill>
                  <a:schemeClr val="tx1"/>
                </a:solidFill>
                <a:effectLst/>
              </a:rPr>
              <a:t>வலுவான</a:t>
            </a:r>
            <a:r>
              <a:rPr lang="en-US" sz="14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chemeClr val="tx1"/>
                </a:solidFill>
                <a:effectLst/>
              </a:rPr>
              <a:t>பாதுகாப்பு</a:t>
            </a:r>
            <a:r>
              <a:rPr lang="en-US" sz="14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chemeClr val="tx1"/>
                </a:solidFill>
                <a:effectLst/>
              </a:rPr>
              <a:t>ஏற்பாடுகளால்</a:t>
            </a:r>
            <a:r>
              <a:rPr lang="en-US" sz="14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chemeClr val="tx1"/>
                </a:solidFill>
                <a:effectLst/>
              </a:rPr>
              <a:t>உங்களுடைய</a:t>
            </a:r>
            <a:r>
              <a:rPr lang="en-US" sz="14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chemeClr val="tx1"/>
                </a:solidFill>
                <a:effectLst/>
              </a:rPr>
              <a:t>தரவுகள்</a:t>
            </a:r>
            <a:r>
              <a:rPr lang="en-US" sz="14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chemeClr val="tx1"/>
                </a:solidFill>
                <a:effectLst/>
              </a:rPr>
              <a:t>பாதுகாக்கப்படும்</a:t>
            </a:r>
            <a:r>
              <a:rPr lang="en-US" sz="1400" b="0" i="0" dirty="0">
                <a:solidFill>
                  <a:schemeClr val="tx1"/>
                </a:solidFill>
                <a:effectLst/>
              </a:rPr>
              <a:t>. </a:t>
            </a:r>
            <a:r>
              <a:rPr lang="en-US" sz="1400" b="0" i="0" dirty="0" err="1">
                <a:solidFill>
                  <a:schemeClr val="tx1"/>
                </a:solidFill>
                <a:effectLst/>
              </a:rPr>
              <a:t>உணர்வார்ந்த</a:t>
            </a:r>
            <a:r>
              <a:rPr lang="en-US" sz="1400" b="0" i="0" dirty="0">
                <a:solidFill>
                  <a:schemeClr val="tx1"/>
                </a:solidFill>
                <a:effectLst/>
              </a:rPr>
              <a:t>, </a:t>
            </a:r>
            <a:r>
              <a:rPr lang="en-US" sz="1400" b="0" i="0" dirty="0" err="1">
                <a:solidFill>
                  <a:schemeClr val="tx1"/>
                </a:solidFill>
                <a:effectLst/>
              </a:rPr>
              <a:t>முக்கியமான</a:t>
            </a:r>
            <a:r>
              <a:rPr lang="en-US" sz="14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chemeClr val="tx1"/>
                </a:solidFill>
                <a:effectLst/>
              </a:rPr>
              <a:t>விடயங்களைக்</a:t>
            </a:r>
            <a:r>
              <a:rPr lang="en-US" sz="14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chemeClr val="tx1"/>
                </a:solidFill>
                <a:effectLst/>
              </a:rPr>
              <a:t>கையாளும்</a:t>
            </a:r>
            <a:r>
              <a:rPr lang="en-US" sz="14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chemeClr val="tx1"/>
                </a:solidFill>
                <a:effectLst/>
              </a:rPr>
              <a:t>பொழுது</a:t>
            </a:r>
            <a:r>
              <a:rPr lang="en-US" sz="14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chemeClr val="tx1"/>
                </a:solidFill>
                <a:effectLst/>
              </a:rPr>
              <a:t>இது</a:t>
            </a:r>
            <a:r>
              <a:rPr lang="en-US" sz="14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chemeClr val="tx1"/>
                </a:solidFill>
                <a:effectLst/>
              </a:rPr>
              <a:t>முக்கியமானதாகும்</a:t>
            </a:r>
            <a:r>
              <a:rPr lang="en-US" sz="1400" b="0" i="0" dirty="0">
                <a:solidFill>
                  <a:schemeClr val="tx1"/>
                </a:solidFill>
                <a:effectLst/>
              </a:rPr>
              <a:t>.</a:t>
            </a:r>
            <a:endParaRPr lang="ta-IN" sz="1400" b="0" i="0" dirty="0">
              <a:solidFill>
                <a:schemeClr val="tx1"/>
              </a:solidFill>
              <a:effectLst/>
            </a:endParaRPr>
          </a:p>
          <a:p>
            <a:pPr algn="l">
              <a:buNone/>
            </a:pPr>
            <a:r>
              <a:rPr lang="en-US" sz="1400" b="0" i="0" dirty="0">
                <a:solidFill>
                  <a:schemeClr val="tx1"/>
                </a:solidFill>
                <a:effectLst/>
              </a:rPr>
              <a:t>  </a:t>
            </a:r>
            <a:endParaRPr lang="en-US" sz="1400" b="0" i="0" dirty="0">
              <a:effectLst/>
            </a:endParaRPr>
          </a:p>
          <a:p>
            <a:pPr algn="l"/>
            <a:r>
              <a:rPr lang="en-US" sz="1400" b="0" i="0" dirty="0" err="1">
                <a:effectLst/>
              </a:rPr>
              <a:t>இப்போது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இதைப்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பற்றி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யோசிக்கலாமே</a:t>
            </a:r>
            <a:r>
              <a:rPr lang="en-US" sz="1400" b="0" i="0" dirty="0">
                <a:effectLst/>
              </a:rPr>
              <a:t>: </a:t>
            </a:r>
            <a:r>
              <a:rPr lang="en-US" sz="1400" b="1" i="0" dirty="0">
                <a:effectLst/>
              </a:rPr>
              <a:t> </a:t>
            </a:r>
            <a:r>
              <a:rPr lang="en-US" sz="1400" b="1" i="0" dirty="0">
                <a:solidFill>
                  <a:schemeClr val="tx1"/>
                </a:solidFill>
                <a:effectLst/>
              </a:rPr>
              <a:t>‘</a:t>
            </a:r>
            <a:r>
              <a:rPr lang="en-US" sz="1400" b="1" i="0" dirty="0" err="1">
                <a:solidFill>
                  <a:schemeClr val="tx1"/>
                </a:solidFill>
                <a:effectLst/>
              </a:rPr>
              <a:t>மை-கவ்</a:t>
            </a:r>
            <a:r>
              <a:rPr lang="en-US" sz="1400" b="1" i="0" dirty="0">
                <a:solidFill>
                  <a:schemeClr val="tx1"/>
                </a:solidFill>
                <a:effectLst/>
              </a:rPr>
              <a:t>’ (</a:t>
            </a:r>
            <a:r>
              <a:rPr lang="en-US" sz="1400" b="1" i="0" dirty="0" err="1">
                <a:solidFill>
                  <a:schemeClr val="tx1"/>
                </a:solidFill>
                <a:effectLst/>
              </a:rPr>
              <a:t>myGov</a:t>
            </a:r>
            <a:r>
              <a:rPr lang="en-US" sz="1400" b="1" i="0" dirty="0">
                <a:solidFill>
                  <a:schemeClr val="tx1"/>
                </a:solidFill>
                <a:effectLst/>
              </a:rPr>
              <a:t>) –</a:t>
            </a:r>
            <a:r>
              <a:rPr lang="en-US" sz="1400" b="1" i="0" dirty="0" err="1">
                <a:solidFill>
                  <a:schemeClr val="tx1"/>
                </a:solidFill>
                <a:effectLst/>
              </a:rPr>
              <a:t>ஐப்</a:t>
            </a:r>
            <a:r>
              <a:rPr lang="en-US" sz="1400" b="1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400" b="1" i="0" dirty="0" err="1">
                <a:solidFill>
                  <a:schemeClr val="tx1"/>
                </a:solidFill>
                <a:effectLst/>
              </a:rPr>
              <a:t>பற்றிக்</a:t>
            </a:r>
            <a:r>
              <a:rPr lang="en-US" sz="1400" b="1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400" b="1" i="0" dirty="0" err="1">
                <a:solidFill>
                  <a:schemeClr val="tx1"/>
                </a:solidFill>
                <a:effectLst/>
              </a:rPr>
              <a:t>கேள்விப்பட்டிருக்கிறீர்களா</a:t>
            </a:r>
            <a:r>
              <a:rPr lang="en-US" sz="1400" b="1" i="0" dirty="0">
                <a:solidFill>
                  <a:schemeClr val="tx1"/>
                </a:solidFill>
                <a:effectLst/>
              </a:rPr>
              <a:t>? </a:t>
            </a:r>
            <a:r>
              <a:rPr lang="en-US" sz="1400" b="1" i="0" dirty="0" err="1">
                <a:solidFill>
                  <a:schemeClr val="tx1"/>
                </a:solidFill>
                <a:effectLst/>
              </a:rPr>
              <a:t>அப்படி</a:t>
            </a:r>
            <a:r>
              <a:rPr lang="en-US" sz="1400" b="1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400" b="1" i="0" dirty="0" err="1">
                <a:solidFill>
                  <a:schemeClr val="tx1"/>
                </a:solidFill>
                <a:effectLst/>
              </a:rPr>
              <a:t>என்றால்</a:t>
            </a:r>
            <a:r>
              <a:rPr lang="en-US" sz="1400" b="1" i="0" dirty="0">
                <a:solidFill>
                  <a:schemeClr val="tx1"/>
                </a:solidFill>
                <a:effectLst/>
              </a:rPr>
              <a:t>, </a:t>
            </a:r>
            <a:r>
              <a:rPr lang="en-US" sz="1400" b="1" i="0" dirty="0" err="1">
                <a:solidFill>
                  <a:schemeClr val="tx1"/>
                </a:solidFill>
                <a:effectLst/>
              </a:rPr>
              <a:t>இதை</a:t>
            </a:r>
            <a:r>
              <a:rPr lang="en-US" sz="1400" b="1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400" b="1" i="0" dirty="0" err="1">
                <a:solidFill>
                  <a:schemeClr val="tx1"/>
                </a:solidFill>
                <a:effectLst/>
              </a:rPr>
              <a:t>நீங்கள்</a:t>
            </a:r>
            <a:r>
              <a:rPr lang="en-US" sz="1400" b="1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400" b="1" i="0" dirty="0" err="1">
                <a:solidFill>
                  <a:schemeClr val="tx1"/>
                </a:solidFill>
                <a:effectLst/>
              </a:rPr>
              <a:t>எதற்காகப்</a:t>
            </a:r>
            <a:r>
              <a:rPr lang="en-US" sz="1400" b="1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400" b="1" i="0" dirty="0" err="1">
                <a:solidFill>
                  <a:schemeClr val="tx1"/>
                </a:solidFill>
                <a:effectLst/>
              </a:rPr>
              <a:t>பாவித்திருக்கிறீர்கள்</a:t>
            </a:r>
            <a:r>
              <a:rPr lang="en-US" sz="1400" b="1" i="0" dirty="0">
                <a:solidFill>
                  <a:schemeClr val="tx1"/>
                </a:solidFill>
                <a:effectLst/>
              </a:rPr>
              <a:t>? </a:t>
            </a:r>
            <a:endParaRPr lang="en-US" sz="1400" b="1" i="0" dirty="0">
              <a:effectLst/>
            </a:endParaRPr>
          </a:p>
          <a:p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16144646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FF5D6D1-7370-A3D6-F48B-5CE5922EE7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B5AD60BF-7091-107F-467B-43C8F6DD22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358775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64B4C941-3D6C-56BE-5964-BC120A9E9F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3616777"/>
            <a:ext cx="5486400" cy="5168447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tx1"/>
                </a:solidFill>
              </a:rPr>
              <a:t>‘</a:t>
            </a:r>
            <a:r>
              <a:rPr lang="en-US" sz="1200" dirty="0" err="1">
                <a:solidFill>
                  <a:schemeClr val="tx1"/>
                </a:solidFill>
              </a:rPr>
              <a:t>மை-கவ்</a:t>
            </a:r>
            <a:r>
              <a:rPr lang="en-US" sz="1200" dirty="0">
                <a:solidFill>
                  <a:schemeClr val="tx1"/>
                </a:solidFill>
              </a:rPr>
              <a:t>’ (</a:t>
            </a:r>
            <a:r>
              <a:rPr lang="en-US" sz="1200" dirty="0" err="1">
                <a:solidFill>
                  <a:schemeClr val="tx1"/>
                </a:solidFill>
              </a:rPr>
              <a:t>myGov</a:t>
            </a:r>
            <a:r>
              <a:rPr lang="en-US" sz="1200" dirty="0">
                <a:solidFill>
                  <a:schemeClr val="tx1"/>
                </a:solidFill>
              </a:rPr>
              <a:t>) </a:t>
            </a:r>
            <a:r>
              <a:rPr lang="en-US" sz="1200" dirty="0" err="1">
                <a:solidFill>
                  <a:schemeClr val="tx1"/>
                </a:solidFill>
              </a:rPr>
              <a:t>கணக்கு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ஒன்றை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ஏற்படுத்திக்கொள்ள</a:t>
            </a:r>
            <a:r>
              <a:rPr lang="en-US" sz="1200" dirty="0">
                <a:solidFill>
                  <a:schemeClr val="tx1"/>
                </a:solidFill>
              </a:rPr>
              <a:t>, </a:t>
            </a:r>
            <a:r>
              <a:rPr lang="en-US" sz="1200" dirty="0" err="1">
                <a:solidFill>
                  <a:schemeClr val="tx1"/>
                </a:solidFill>
              </a:rPr>
              <a:t>மின்னஞ்சல்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முகவரி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ஒன்றும்</a:t>
            </a:r>
            <a:r>
              <a:rPr lang="en-US" sz="1200" dirty="0">
                <a:solidFill>
                  <a:schemeClr val="tx1"/>
                </a:solidFill>
              </a:rPr>
              <a:t> ‘</a:t>
            </a:r>
            <a:r>
              <a:rPr lang="en-US" sz="1200" dirty="0" err="1">
                <a:solidFill>
                  <a:schemeClr val="tx1"/>
                </a:solidFill>
              </a:rPr>
              <a:t>மொபைல்-ஃபோன்</a:t>
            </a:r>
            <a:r>
              <a:rPr lang="en-US" sz="1200" dirty="0">
                <a:solidFill>
                  <a:schemeClr val="tx1"/>
                </a:solidFill>
              </a:rPr>
              <a:t>’ </a:t>
            </a:r>
            <a:r>
              <a:rPr lang="en-US" sz="1200" dirty="0" err="1">
                <a:solidFill>
                  <a:schemeClr val="tx1"/>
                </a:solidFill>
              </a:rPr>
              <a:t>பாவிக்கும்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வசதியும்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உங்களுக்குத்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தேவைப்படும்</a:t>
            </a:r>
            <a:r>
              <a:rPr lang="en-US" sz="1200" dirty="0">
                <a:solidFill>
                  <a:schemeClr val="tx1"/>
                </a:solidFill>
              </a:rPr>
              <a:t>. </a:t>
            </a:r>
            <a:r>
              <a:rPr lang="en-US" sz="1200" dirty="0" err="1">
                <a:solidFill>
                  <a:schemeClr val="tx1"/>
                </a:solidFill>
              </a:rPr>
              <a:t>நீங்கள்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பின்பற்றவேண்டிய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படி-நிலைகள்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கீழே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கொடுக்கப்பட்டுள்ளன</a:t>
            </a:r>
            <a:r>
              <a:rPr lang="en-US" sz="1200" dirty="0">
                <a:solidFill>
                  <a:schemeClr val="tx1"/>
                </a:solidFill>
              </a:rPr>
              <a:t>: </a:t>
            </a:r>
          </a:p>
          <a:p>
            <a:pPr algn="l">
              <a:spcBef>
                <a:spcPts val="0"/>
              </a:spcBef>
              <a:spcAft>
                <a:spcPts val="0"/>
              </a:spcAft>
              <a:buNone/>
            </a:pPr>
            <a:endParaRPr lang="en-US" b="0" i="0" dirty="0">
              <a:solidFill>
                <a:srgbClr val="242424"/>
              </a:solidFill>
              <a:effectLst/>
            </a:endParaRPr>
          </a:p>
          <a:p>
            <a:pPr marL="623888" indent="-361950" algn="l">
              <a:buFont typeface="+mj-lt"/>
              <a:buAutoNum type="arabicPeriod"/>
            </a:pPr>
            <a:r>
              <a:rPr lang="en-US" sz="1200" dirty="0">
                <a:solidFill>
                  <a:schemeClr val="tx1"/>
                </a:solidFill>
              </a:rPr>
              <a:t>‘</a:t>
            </a:r>
            <a:r>
              <a:rPr lang="en-US" sz="1200" b="1" u="sng" dirty="0" err="1">
                <a:solidFill>
                  <a:schemeClr val="tx1"/>
                </a:solidFill>
              </a:rPr>
              <a:t>மை-கவ்</a:t>
            </a:r>
            <a:r>
              <a:rPr lang="en-US" sz="1200" b="1" u="sng" dirty="0">
                <a:solidFill>
                  <a:schemeClr val="tx1"/>
                </a:solidFill>
              </a:rPr>
              <a:t>’ (</a:t>
            </a:r>
            <a:r>
              <a:rPr lang="en-US" sz="1200" b="1" u="sng" dirty="0" err="1">
                <a:solidFill>
                  <a:schemeClr val="tx1"/>
                </a:solidFill>
              </a:rPr>
              <a:t>myGov</a:t>
            </a:r>
            <a:r>
              <a:rPr lang="en-US" sz="1200" b="1" dirty="0">
                <a:solidFill>
                  <a:schemeClr val="tx1"/>
                </a:solidFill>
              </a:rPr>
              <a:t>)–</a:t>
            </a:r>
            <a:r>
              <a:rPr lang="en-US" sz="1200" b="1" dirty="0" err="1">
                <a:solidFill>
                  <a:schemeClr val="tx1"/>
                </a:solidFill>
              </a:rPr>
              <a:t>இற்குச்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சென்று</a:t>
            </a:r>
            <a:r>
              <a:rPr lang="en-US" sz="1200" b="1" dirty="0">
                <a:solidFill>
                  <a:schemeClr val="tx1"/>
                </a:solidFill>
              </a:rPr>
              <a:t> ‘</a:t>
            </a:r>
            <a:r>
              <a:rPr lang="en-US" sz="1200" b="1" dirty="0" err="1">
                <a:solidFill>
                  <a:schemeClr val="tx1"/>
                </a:solidFill>
              </a:rPr>
              <a:t>கணக்கு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உருவாக்கம்</a:t>
            </a:r>
            <a:r>
              <a:rPr lang="en-US" sz="1200" b="1" dirty="0">
                <a:solidFill>
                  <a:schemeClr val="tx1"/>
                </a:solidFill>
              </a:rPr>
              <a:t>’ (Create Account) </a:t>
            </a:r>
            <a:r>
              <a:rPr lang="en-US" sz="1200" b="1" dirty="0" err="1">
                <a:solidFill>
                  <a:schemeClr val="tx1"/>
                </a:solidFill>
              </a:rPr>
              <a:t>என்பதைத்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தெரிவுசெய்யுங்கள்</a:t>
            </a:r>
            <a:r>
              <a:rPr lang="en-US" sz="1200" b="1" dirty="0">
                <a:solidFill>
                  <a:schemeClr val="tx1"/>
                </a:solidFill>
              </a:rPr>
              <a:t>. </a:t>
            </a:r>
          </a:p>
          <a:p>
            <a:pPr marL="685800" lvl="1" indent="-22860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242424"/>
                </a:solidFill>
                <a:effectLst/>
              </a:rPr>
              <a:t>இந்த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செயல்பாட்டைத்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துவங்குவதில்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முதல்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படி-நிலை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இதுதான்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. 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1" dirty="0">
                <a:solidFill>
                  <a:schemeClr val="tx1"/>
                </a:solidFill>
              </a:rPr>
              <a:t>‘</a:t>
            </a:r>
            <a:r>
              <a:rPr lang="en-US" sz="1200" b="1" dirty="0" err="1">
                <a:solidFill>
                  <a:schemeClr val="tx1"/>
                </a:solidFill>
              </a:rPr>
              <a:t>மின்னஞ்சலைக்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கொண்டு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தொடர்க</a:t>
            </a:r>
            <a:r>
              <a:rPr lang="en-US" sz="1200" b="1" dirty="0">
                <a:solidFill>
                  <a:schemeClr val="tx1"/>
                </a:solidFill>
              </a:rPr>
              <a:t>’ (Continue with Email) </a:t>
            </a:r>
            <a:r>
              <a:rPr lang="en-US" sz="1200" b="1" dirty="0" err="1">
                <a:solidFill>
                  <a:schemeClr val="tx1"/>
                </a:solidFill>
              </a:rPr>
              <a:t>என்பதைத்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தெரிவுசெய்யுங்கள்</a:t>
            </a:r>
            <a:r>
              <a:rPr lang="en-US" sz="1200" b="1" dirty="0">
                <a:solidFill>
                  <a:schemeClr val="tx1"/>
                </a:solidFill>
              </a:rPr>
              <a:t>. </a:t>
            </a:r>
          </a:p>
          <a:p>
            <a:pPr marL="228600" indent="-22860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b="0" i="0" dirty="0">
              <a:solidFill>
                <a:srgbClr val="242424"/>
              </a:solidFill>
              <a:effectLst/>
            </a:endParaRPr>
          </a:p>
          <a:p>
            <a:pPr marL="685800" lvl="1" indent="-22860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242424"/>
                </a:solidFill>
                <a:effectLst/>
              </a:rPr>
              <a:t>கணக்கைத்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துவங்க</a:t>
            </a:r>
            <a:r>
              <a:rPr lang="en-US" b="0" i="0" dirty="0">
                <a:solidFill>
                  <a:srgbClr val="242424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உங்களுடைய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மின்னஞ்சலை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நீங்கள்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பாவிப்பீர்கள்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. 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1" dirty="0">
                <a:solidFill>
                  <a:schemeClr val="tx1"/>
                </a:solidFill>
              </a:rPr>
              <a:t>‘</a:t>
            </a:r>
            <a:r>
              <a:rPr lang="en-US" sz="1200" b="1" dirty="0" err="1">
                <a:solidFill>
                  <a:schemeClr val="tx1"/>
                </a:solidFill>
              </a:rPr>
              <a:t>தகவல்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பாதுகாப்பு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அறிவிப்பு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மற்றும்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பயன்பாடு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குறித்த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நியமங்கள்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மற்றும்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நிபந்தனைகள்</a:t>
            </a:r>
            <a:r>
              <a:rPr lang="en-US" sz="1200" b="1" dirty="0">
                <a:solidFill>
                  <a:schemeClr val="tx1"/>
                </a:solidFill>
              </a:rPr>
              <a:t>’ –</a:t>
            </a:r>
            <a:r>
              <a:rPr lang="en-US" sz="1200" b="1" dirty="0" err="1">
                <a:solidFill>
                  <a:schemeClr val="tx1"/>
                </a:solidFill>
              </a:rPr>
              <a:t>ஐ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வாசியுங்கள்</a:t>
            </a:r>
            <a:r>
              <a:rPr lang="en-US" sz="1200" b="1" dirty="0">
                <a:solidFill>
                  <a:schemeClr val="tx1"/>
                </a:solidFill>
              </a:rPr>
              <a:t>. </a:t>
            </a:r>
            <a:r>
              <a:rPr lang="en-US" sz="1200" b="1" dirty="0" err="1">
                <a:solidFill>
                  <a:schemeClr val="tx1"/>
                </a:solidFill>
              </a:rPr>
              <a:t>பயன்பாட்டிற்கான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நிபந்தனைகள்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உங்களுக்கு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விளங்கி</a:t>
            </a:r>
            <a:r>
              <a:rPr lang="en-US" sz="1200" b="1" dirty="0">
                <a:solidFill>
                  <a:schemeClr val="tx1"/>
                </a:solidFill>
              </a:rPr>
              <a:t>, </a:t>
            </a:r>
            <a:r>
              <a:rPr lang="en-US" sz="1200" b="1" dirty="0" err="1">
                <a:solidFill>
                  <a:schemeClr val="tx1"/>
                </a:solidFill>
              </a:rPr>
              <a:t>அவற்றிற்கு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நீங்கள்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உடன்பட்டால்</a:t>
            </a:r>
            <a:r>
              <a:rPr lang="en-US" sz="1200" b="1" dirty="0">
                <a:solidFill>
                  <a:schemeClr val="tx1"/>
                </a:solidFill>
              </a:rPr>
              <a:t> ‘</a:t>
            </a:r>
            <a:r>
              <a:rPr lang="en-US" sz="1200" b="1" dirty="0" err="1">
                <a:solidFill>
                  <a:schemeClr val="tx1"/>
                </a:solidFill>
              </a:rPr>
              <a:t>அடுத்து</a:t>
            </a:r>
            <a:r>
              <a:rPr lang="en-US" sz="1200" b="1" dirty="0">
                <a:solidFill>
                  <a:schemeClr val="tx1"/>
                </a:solidFill>
              </a:rPr>
              <a:t>’ (Next) </a:t>
            </a:r>
            <a:r>
              <a:rPr lang="en-US" sz="1200" b="1" dirty="0" err="1">
                <a:solidFill>
                  <a:schemeClr val="tx1"/>
                </a:solidFill>
              </a:rPr>
              <a:t>என்பதைத்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தெரிவுசெய்யுங்கள்</a:t>
            </a:r>
            <a:r>
              <a:rPr lang="en-US" sz="1200" b="1" dirty="0">
                <a:solidFill>
                  <a:schemeClr val="tx1"/>
                </a:solidFill>
              </a:rPr>
              <a:t>.  </a:t>
            </a:r>
          </a:p>
          <a:p>
            <a:pPr marL="228600" indent="-22860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b="0" i="0" dirty="0">
              <a:solidFill>
                <a:srgbClr val="242424"/>
              </a:solidFill>
              <a:effectLst/>
            </a:endParaRPr>
          </a:p>
          <a:p>
            <a:pPr marL="685800" lvl="1" indent="-22860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242424"/>
                </a:solidFill>
                <a:effectLst/>
              </a:rPr>
              <a:t>மேற்கொண்டு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தொடர்வதற்கு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முன்பாக</a:t>
            </a:r>
            <a:r>
              <a:rPr lang="en-US" b="0" i="0" dirty="0">
                <a:solidFill>
                  <a:srgbClr val="242424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இந்த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நிபந்தனைகளை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வாசித்து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அவற்றை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விளங்கிக்கொள்ளவேண்டியது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முக்கியம்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. 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1" dirty="0" err="1">
                <a:solidFill>
                  <a:schemeClr val="tx1"/>
                </a:solidFill>
              </a:rPr>
              <a:t>மின்னஞ்சல்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முகவரி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ஒன்றை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உள்ளிடுங்கள்</a:t>
            </a:r>
            <a:r>
              <a:rPr lang="en-US" sz="1200" b="1" dirty="0">
                <a:solidFill>
                  <a:schemeClr val="tx1"/>
                </a:solidFill>
              </a:rPr>
              <a:t>, </a:t>
            </a:r>
            <a:r>
              <a:rPr lang="en-US" sz="1200" b="1" dirty="0" err="1">
                <a:solidFill>
                  <a:schemeClr val="tx1"/>
                </a:solidFill>
              </a:rPr>
              <a:t>பிறகு</a:t>
            </a:r>
            <a:r>
              <a:rPr lang="en-US" sz="1200" b="1" dirty="0">
                <a:solidFill>
                  <a:schemeClr val="tx1"/>
                </a:solidFill>
              </a:rPr>
              <a:t> ‘</a:t>
            </a:r>
            <a:r>
              <a:rPr lang="en-US" sz="1200" b="1" dirty="0" err="1">
                <a:solidFill>
                  <a:schemeClr val="tx1"/>
                </a:solidFill>
              </a:rPr>
              <a:t>அடுத்து</a:t>
            </a:r>
            <a:r>
              <a:rPr lang="en-US" sz="1200" b="1" dirty="0">
                <a:solidFill>
                  <a:schemeClr val="tx1"/>
                </a:solidFill>
              </a:rPr>
              <a:t>’ (Next) –</a:t>
            </a:r>
            <a:r>
              <a:rPr lang="en-US" sz="1200" b="1" dirty="0" err="1">
                <a:solidFill>
                  <a:schemeClr val="tx1"/>
                </a:solidFill>
              </a:rPr>
              <a:t>என்பதைத்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தெரிவுசெய்யுங்கள்</a:t>
            </a:r>
            <a:r>
              <a:rPr lang="en-US" sz="1200" b="1" dirty="0">
                <a:solidFill>
                  <a:schemeClr val="tx1"/>
                </a:solidFill>
              </a:rPr>
              <a:t>.</a:t>
            </a:r>
            <a:endParaRPr lang="en-US" b="1" i="0" dirty="0">
              <a:solidFill>
                <a:srgbClr val="242424"/>
              </a:solidFill>
              <a:effectLst/>
            </a:endParaRPr>
          </a:p>
          <a:p>
            <a:pPr marL="685800" lvl="1" indent="-22860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242424"/>
                </a:solidFill>
                <a:effectLst/>
              </a:rPr>
              <a:t>நீங்கள்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அணுகிப்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பயன்படுத்தக்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கூடிய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மின்னஞ்சல்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முகவரி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ஒன்றைப்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பாவிக்கிறீர்கள்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என்பதை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உறுதிப்படுத்துங்கள்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. 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b="1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உங்களுடைய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மின்னஞ்சல்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மூலம்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உங்களுக்கு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அனுப்பப்பட்டுள்ள</a:t>
            </a:r>
            <a:r>
              <a:rPr lang="en-US" sz="1200" b="1" dirty="0">
                <a:solidFill>
                  <a:schemeClr val="tx1"/>
                </a:solidFill>
              </a:rPr>
              <a:t> ‘</a:t>
            </a:r>
            <a:r>
              <a:rPr lang="en-US" sz="1200" b="1" dirty="0" err="1">
                <a:solidFill>
                  <a:schemeClr val="tx1"/>
                </a:solidFill>
              </a:rPr>
              <a:t>குறியீடு</a:t>
            </a:r>
            <a:r>
              <a:rPr lang="en-US" sz="1200" b="1" dirty="0">
                <a:solidFill>
                  <a:schemeClr val="tx1"/>
                </a:solidFill>
              </a:rPr>
              <a:t>’ (Code)-</a:t>
            </a:r>
            <a:r>
              <a:rPr lang="en-US" sz="1200" b="1" dirty="0" err="1">
                <a:solidFill>
                  <a:schemeClr val="tx1"/>
                </a:solidFill>
              </a:rPr>
              <a:t>ஐ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உள்ளிடுங்கள்</a:t>
            </a:r>
            <a:r>
              <a:rPr lang="en-US" sz="1200" b="1" dirty="0">
                <a:solidFill>
                  <a:schemeClr val="tx1"/>
                </a:solidFill>
              </a:rPr>
              <a:t>, </a:t>
            </a:r>
            <a:r>
              <a:rPr lang="en-US" sz="1200" b="1" dirty="0" err="1">
                <a:solidFill>
                  <a:schemeClr val="tx1"/>
                </a:solidFill>
              </a:rPr>
              <a:t>பிறகு</a:t>
            </a:r>
            <a:r>
              <a:rPr lang="en-US" sz="1200" b="1" dirty="0">
                <a:solidFill>
                  <a:schemeClr val="tx1"/>
                </a:solidFill>
              </a:rPr>
              <a:t> ‘</a:t>
            </a:r>
            <a:r>
              <a:rPr lang="en-US" sz="1200" b="1" dirty="0" err="1">
                <a:solidFill>
                  <a:schemeClr val="tx1"/>
                </a:solidFill>
              </a:rPr>
              <a:t>அடுத்து</a:t>
            </a:r>
            <a:r>
              <a:rPr lang="en-US" sz="1200" b="1" dirty="0">
                <a:solidFill>
                  <a:schemeClr val="tx1"/>
                </a:solidFill>
              </a:rPr>
              <a:t>’ (Next) –</a:t>
            </a:r>
            <a:r>
              <a:rPr lang="en-US" sz="1200" b="1" dirty="0" err="1">
                <a:solidFill>
                  <a:schemeClr val="tx1"/>
                </a:solidFill>
              </a:rPr>
              <a:t>என்பதைத்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தெரிவுசெய்யுங்கள்</a:t>
            </a:r>
            <a:r>
              <a:rPr lang="en-US" sz="1200" b="1" dirty="0">
                <a:solidFill>
                  <a:schemeClr val="tx1"/>
                </a:solidFill>
              </a:rPr>
              <a:t>.</a:t>
            </a:r>
            <a:endParaRPr lang="en-US" b="1" i="0" dirty="0">
              <a:solidFill>
                <a:srgbClr val="242424"/>
              </a:solidFill>
              <a:effectLst/>
            </a:endParaRPr>
          </a:p>
          <a:p>
            <a:pPr marL="685800" lvl="1" indent="-22860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242424"/>
                </a:solidFill>
                <a:effectLst/>
              </a:rPr>
              <a:t>உங்களுடைய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மின்னஞ்சலுக்குக்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‘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குறியீடு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’ (code)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ஒன்று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வந்துள்ளதா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என்று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பாருங்கள்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அடுத்து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உங்களுடைய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மின்னஞ்சல்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முகவரியை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உறுதிப்படுத்த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அக்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குறியீ</a:t>
            </a:r>
            <a:r>
              <a:rPr lang="en-US" b="0" i="0" dirty="0">
                <a:solidFill>
                  <a:srgbClr val="242424"/>
                </a:solidFill>
                <a:effectLst/>
              </a:rPr>
              <a:t>(code)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ட்டினை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உள்ளிடுங்கள்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. </a:t>
            </a:r>
          </a:p>
          <a:p>
            <a:pPr marL="228600" indent="-22860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i="0" dirty="0" err="1">
                <a:solidFill>
                  <a:srgbClr val="242424"/>
                </a:solidFill>
                <a:effectLst/>
              </a:rPr>
              <a:t>உங்களுடைய</a:t>
            </a:r>
            <a:r>
              <a:rPr lang="en-US" b="1" i="0" dirty="0">
                <a:solidFill>
                  <a:srgbClr val="242424"/>
                </a:solidFill>
                <a:effectLst/>
              </a:rPr>
              <a:t> ‘</a:t>
            </a:r>
            <a:r>
              <a:rPr lang="en-US" b="1" i="0" dirty="0" err="1">
                <a:solidFill>
                  <a:srgbClr val="242424"/>
                </a:solidFill>
                <a:effectLst/>
              </a:rPr>
              <a:t>மொபைல்</a:t>
            </a:r>
            <a:r>
              <a:rPr lang="en-US" b="1" i="0" dirty="0">
                <a:solidFill>
                  <a:srgbClr val="242424"/>
                </a:solidFill>
                <a:effectLst/>
              </a:rPr>
              <a:t> </a:t>
            </a:r>
            <a:r>
              <a:rPr lang="en-US" b="1" i="0" dirty="0" err="1">
                <a:solidFill>
                  <a:srgbClr val="242424"/>
                </a:solidFill>
                <a:effectLst/>
              </a:rPr>
              <a:t>ஃபோன்</a:t>
            </a:r>
            <a:r>
              <a:rPr lang="en-US" b="1" i="0" dirty="0">
                <a:solidFill>
                  <a:srgbClr val="242424"/>
                </a:solidFill>
                <a:effectLst/>
              </a:rPr>
              <a:t>’ </a:t>
            </a:r>
            <a:r>
              <a:rPr lang="en-US" b="1" i="0" dirty="0" err="1">
                <a:solidFill>
                  <a:srgbClr val="242424"/>
                </a:solidFill>
                <a:effectLst/>
              </a:rPr>
              <a:t>இலக்கத்தை</a:t>
            </a:r>
            <a:r>
              <a:rPr lang="en-US" b="1" i="0" dirty="0">
                <a:solidFill>
                  <a:srgbClr val="242424"/>
                </a:solidFill>
                <a:effectLst/>
              </a:rPr>
              <a:t> </a:t>
            </a:r>
            <a:r>
              <a:rPr lang="en-US" b="1" i="0" dirty="0" err="1">
                <a:solidFill>
                  <a:srgbClr val="242424"/>
                </a:solidFill>
                <a:effectLst/>
              </a:rPr>
              <a:t>உள்ளிட்டு</a:t>
            </a:r>
            <a:r>
              <a:rPr lang="en-US" b="1" i="0" dirty="0">
                <a:solidFill>
                  <a:srgbClr val="242424"/>
                </a:solidFill>
                <a:effectLst/>
              </a:rPr>
              <a:t> (</a:t>
            </a:r>
            <a:r>
              <a:rPr lang="en-US" b="1" i="0" dirty="0" err="1">
                <a:solidFill>
                  <a:srgbClr val="242424"/>
                </a:solidFill>
                <a:effectLst/>
              </a:rPr>
              <a:t>இது</a:t>
            </a:r>
            <a:r>
              <a:rPr lang="en-US" b="1" i="0" dirty="0">
                <a:solidFill>
                  <a:srgbClr val="242424"/>
                </a:solidFill>
                <a:effectLst/>
              </a:rPr>
              <a:t> </a:t>
            </a:r>
            <a:r>
              <a:rPr lang="en-US" b="1" i="0" dirty="0" err="1">
                <a:solidFill>
                  <a:srgbClr val="242424"/>
                </a:solidFill>
                <a:effectLst/>
              </a:rPr>
              <a:t>உங்கள்</a:t>
            </a:r>
            <a:r>
              <a:rPr lang="en-US" b="1" i="0" dirty="0">
                <a:solidFill>
                  <a:srgbClr val="242424"/>
                </a:solidFill>
                <a:effectLst/>
              </a:rPr>
              <a:t> </a:t>
            </a:r>
            <a:r>
              <a:rPr lang="en-US" b="1" i="0" dirty="0" err="1">
                <a:solidFill>
                  <a:srgbClr val="242424"/>
                </a:solidFill>
                <a:effectLst/>
              </a:rPr>
              <a:t>விருப்பம்</a:t>
            </a:r>
            <a:r>
              <a:rPr lang="en-US" b="1" i="0" dirty="0">
                <a:solidFill>
                  <a:srgbClr val="242424"/>
                </a:solidFill>
                <a:effectLst/>
              </a:rPr>
              <a:t>) </a:t>
            </a:r>
            <a:r>
              <a:rPr lang="en-US" sz="1200" b="1" dirty="0">
                <a:solidFill>
                  <a:schemeClr val="tx1"/>
                </a:solidFill>
              </a:rPr>
              <a:t>‘</a:t>
            </a:r>
            <a:r>
              <a:rPr lang="en-US" sz="1200" b="1" dirty="0" err="1">
                <a:solidFill>
                  <a:schemeClr val="tx1"/>
                </a:solidFill>
              </a:rPr>
              <a:t>அடுத்து</a:t>
            </a:r>
            <a:r>
              <a:rPr lang="en-US" sz="1200" b="1" dirty="0">
                <a:solidFill>
                  <a:schemeClr val="tx1"/>
                </a:solidFill>
              </a:rPr>
              <a:t>’ (Next) </a:t>
            </a:r>
            <a:r>
              <a:rPr lang="en-US" sz="1200" b="1" dirty="0" err="1">
                <a:solidFill>
                  <a:schemeClr val="tx1"/>
                </a:solidFill>
              </a:rPr>
              <a:t>என்பதைத்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தெரிவுசெய்யுங்கள்</a:t>
            </a:r>
            <a:endParaRPr lang="en-US" b="0" i="0" dirty="0">
              <a:solidFill>
                <a:srgbClr val="242424"/>
              </a:solidFill>
              <a:effectLst/>
            </a:endParaRPr>
          </a:p>
          <a:p>
            <a:pPr marL="685800" lvl="1" indent="-22860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242424"/>
                </a:solidFill>
                <a:effectLst/>
              </a:rPr>
              <a:t>கூடுதல்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பாதுகாப்பிற்காக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உங்களுடைய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‘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மொபைல்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ஃபோன்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’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இலக்கத்தை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நீங்கள்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சேர்த்துக்கொள்ளலாம்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. 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1" dirty="0" err="1">
                <a:solidFill>
                  <a:schemeClr val="tx1"/>
                </a:solidFill>
              </a:rPr>
              <a:t>உங்களுடைய</a:t>
            </a:r>
            <a:r>
              <a:rPr lang="en-US" sz="1200" b="1" dirty="0">
                <a:solidFill>
                  <a:schemeClr val="tx1"/>
                </a:solidFill>
              </a:rPr>
              <a:t> ‘</a:t>
            </a:r>
            <a:r>
              <a:rPr lang="en-US" sz="1200" b="1" dirty="0" err="1">
                <a:solidFill>
                  <a:schemeClr val="tx1"/>
                </a:solidFill>
              </a:rPr>
              <a:t>மொபைல்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ஃபோன்</a:t>
            </a:r>
            <a:r>
              <a:rPr lang="en-US" sz="1200" b="1" dirty="0">
                <a:solidFill>
                  <a:schemeClr val="tx1"/>
                </a:solidFill>
              </a:rPr>
              <a:t>’ </a:t>
            </a:r>
            <a:r>
              <a:rPr lang="en-US" sz="1200" b="1" dirty="0" err="1">
                <a:solidFill>
                  <a:schemeClr val="tx1"/>
                </a:solidFill>
              </a:rPr>
              <a:t>மூலம்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உங்களுக்கு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அனுப்பப்பட்டுள்ள</a:t>
            </a:r>
            <a:r>
              <a:rPr lang="en-US" sz="1200" b="1" dirty="0">
                <a:solidFill>
                  <a:schemeClr val="tx1"/>
                </a:solidFill>
              </a:rPr>
              <a:t>  ‘</a:t>
            </a:r>
            <a:r>
              <a:rPr lang="en-US" sz="1200" b="1" dirty="0" err="1">
                <a:solidFill>
                  <a:schemeClr val="tx1"/>
                </a:solidFill>
              </a:rPr>
              <a:t>குறியீடு</a:t>
            </a:r>
            <a:r>
              <a:rPr lang="en-US" sz="1200" b="1" dirty="0">
                <a:solidFill>
                  <a:schemeClr val="tx1"/>
                </a:solidFill>
              </a:rPr>
              <a:t>’ (Code)-</a:t>
            </a:r>
            <a:r>
              <a:rPr lang="en-US" sz="1200" b="1" dirty="0" err="1">
                <a:solidFill>
                  <a:schemeClr val="tx1"/>
                </a:solidFill>
              </a:rPr>
              <a:t>ஐ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உள்ளிடுங்கள்</a:t>
            </a:r>
            <a:r>
              <a:rPr lang="en-US" sz="1200" b="1" dirty="0">
                <a:solidFill>
                  <a:schemeClr val="tx1"/>
                </a:solidFill>
              </a:rPr>
              <a:t>, </a:t>
            </a:r>
            <a:r>
              <a:rPr lang="en-US" sz="1200" b="1" dirty="0" err="1">
                <a:solidFill>
                  <a:schemeClr val="tx1"/>
                </a:solidFill>
              </a:rPr>
              <a:t>பிறகு</a:t>
            </a:r>
            <a:r>
              <a:rPr lang="en-US" sz="1200" b="1" dirty="0">
                <a:solidFill>
                  <a:schemeClr val="tx1"/>
                </a:solidFill>
              </a:rPr>
              <a:t> ‘</a:t>
            </a:r>
            <a:r>
              <a:rPr lang="en-US" sz="1200" b="1" dirty="0" err="1">
                <a:solidFill>
                  <a:schemeClr val="tx1"/>
                </a:solidFill>
              </a:rPr>
              <a:t>அடுத்து</a:t>
            </a:r>
            <a:r>
              <a:rPr lang="en-US" sz="1200" b="1" dirty="0">
                <a:solidFill>
                  <a:schemeClr val="tx1"/>
                </a:solidFill>
              </a:rPr>
              <a:t>’ (Next) </a:t>
            </a:r>
            <a:r>
              <a:rPr lang="en-US" sz="1200" b="1" dirty="0" err="1">
                <a:solidFill>
                  <a:schemeClr val="tx1"/>
                </a:solidFill>
              </a:rPr>
              <a:t>என்பதைத்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தெரிவுசெய்யுங்கள்</a:t>
            </a:r>
            <a:r>
              <a:rPr lang="en-US" sz="1200" b="1" dirty="0">
                <a:solidFill>
                  <a:schemeClr val="tx1"/>
                </a:solidFill>
              </a:rPr>
              <a:t>.</a:t>
            </a:r>
            <a:endParaRPr lang="en-US" b="0" i="0" dirty="0">
              <a:solidFill>
                <a:srgbClr val="242424"/>
              </a:solidFill>
              <a:effectLst/>
            </a:endParaRPr>
          </a:p>
          <a:p>
            <a:pPr marL="685800" lvl="1" indent="-22860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</a:rPr>
              <a:t>‘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மொபைல்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ஃபோன்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’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இலக்கம்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ஒன்றை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நீங்கள்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கொடுத்திருந்தால்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அதை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உறுதிப்படுத்திக்கொள்வதற்காக</a:t>
            </a:r>
            <a:r>
              <a:rPr lang="en-US" b="0" i="0" dirty="0">
                <a:solidFill>
                  <a:srgbClr val="242424"/>
                </a:solidFill>
                <a:effectLst/>
              </a:rPr>
              <a:t>, ‘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குறியீடு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’ (code)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ஒன்றை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நீங்கள்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பெறுவீர்கள்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. 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1" dirty="0" err="1">
                <a:solidFill>
                  <a:schemeClr val="tx1"/>
                </a:solidFill>
              </a:rPr>
              <a:t>கடவுச்சொல்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ஒன்றை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உள்ளிடுங்கள்</a:t>
            </a:r>
            <a:r>
              <a:rPr lang="en-US" sz="1200" b="1" dirty="0">
                <a:solidFill>
                  <a:schemeClr val="tx1"/>
                </a:solidFill>
              </a:rPr>
              <a:t>, </a:t>
            </a:r>
            <a:r>
              <a:rPr lang="en-US" sz="1200" b="1" dirty="0" err="1">
                <a:solidFill>
                  <a:schemeClr val="tx1"/>
                </a:solidFill>
              </a:rPr>
              <a:t>பிறகு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கடவுச்சொல்லை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மீண்டும்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ஒரு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முறை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உள்ளிடுங்கள்</a:t>
            </a:r>
            <a:r>
              <a:rPr lang="en-US" sz="1200" b="1" dirty="0">
                <a:solidFill>
                  <a:schemeClr val="tx1"/>
                </a:solidFill>
              </a:rPr>
              <a:t>. </a:t>
            </a:r>
            <a:endParaRPr lang="en-US" b="1" i="0" dirty="0">
              <a:solidFill>
                <a:srgbClr val="242424"/>
              </a:solidFill>
              <a:effectLst/>
            </a:endParaRPr>
          </a:p>
          <a:p>
            <a:pPr marL="685800" lvl="1" indent="-22860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242424"/>
                </a:solidFill>
                <a:effectLst/>
              </a:rPr>
              <a:t>அதை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உறுதிப்படுத்துவதற்காக</a:t>
            </a:r>
            <a:r>
              <a:rPr lang="en-US" b="0" i="0" dirty="0">
                <a:solidFill>
                  <a:srgbClr val="242424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வலுவான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கடவுச்சொல்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ஒன்றைத்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தெரிவுசெய்யுங்கள்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. 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b="1" i="0" dirty="0" err="1">
                <a:solidFill>
                  <a:srgbClr val="242424"/>
                </a:solidFill>
                <a:effectLst/>
              </a:rPr>
              <a:t>உங்களுக்கான</a:t>
            </a:r>
            <a:r>
              <a:rPr lang="en-US" b="1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200" b="1" dirty="0">
                <a:solidFill>
                  <a:schemeClr val="tx1"/>
                </a:solidFill>
              </a:rPr>
              <a:t>3 </a:t>
            </a:r>
            <a:r>
              <a:rPr lang="en-US" sz="1200" b="1" dirty="0" err="1">
                <a:solidFill>
                  <a:schemeClr val="tx1"/>
                </a:solidFill>
              </a:rPr>
              <a:t>இரகசியக்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கேள்விகளையும்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அவற்றிற்கான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பதில்களையும்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உருவாக்குங்கள்</a:t>
            </a:r>
            <a:r>
              <a:rPr lang="en-US" sz="1200" b="1" dirty="0">
                <a:solidFill>
                  <a:schemeClr val="tx1"/>
                </a:solidFill>
              </a:rPr>
              <a:t>. </a:t>
            </a:r>
            <a:r>
              <a:rPr lang="en-US" sz="1200" b="1" dirty="0" err="1">
                <a:solidFill>
                  <a:schemeClr val="tx1"/>
                </a:solidFill>
              </a:rPr>
              <a:t>அவற்றைத்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தரப்பட்டுள்ள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அட்டவணையிலிருந்து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தெரிவுசெய்யுங்கள்</a:t>
            </a:r>
            <a:r>
              <a:rPr lang="en-US" sz="1200" b="1" dirty="0">
                <a:solidFill>
                  <a:schemeClr val="tx1"/>
                </a:solidFill>
              </a:rPr>
              <a:t>, </a:t>
            </a:r>
            <a:r>
              <a:rPr lang="en-US" sz="1200" b="1" dirty="0" err="1">
                <a:solidFill>
                  <a:schemeClr val="tx1"/>
                </a:solidFill>
              </a:rPr>
              <a:t>அல்லது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உங்களுக்கே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சொந்தமானவற்றை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உருவாக்குங்கள்</a:t>
            </a:r>
            <a:r>
              <a:rPr lang="en-US" sz="1200" b="1" dirty="0">
                <a:solidFill>
                  <a:schemeClr val="tx1"/>
                </a:solidFill>
              </a:rPr>
              <a:t>. </a:t>
            </a:r>
            <a:endParaRPr lang="en-US" sz="400" b="1" dirty="0">
              <a:solidFill>
                <a:schemeClr val="tx1"/>
              </a:solidFill>
            </a:endParaRPr>
          </a:p>
          <a:p>
            <a:pPr marL="228600" indent="-22860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b="0" i="0" dirty="0">
              <a:solidFill>
                <a:srgbClr val="242424"/>
              </a:solidFill>
              <a:effectLst/>
            </a:endParaRPr>
          </a:p>
          <a:p>
            <a:pPr marL="742950" lvl="1" indent="-2857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242424"/>
                </a:solidFill>
                <a:effectLst/>
              </a:rPr>
              <a:t>உங்களுடைய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கணக்கைப்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பாதுகாப்பாக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வைத்துக்கொள்ள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இந்தக்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கேள்விகள்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உதவும்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. 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endParaRPr lang="en-US" b="0" i="0" dirty="0">
              <a:solidFill>
                <a:srgbClr val="242424"/>
              </a:solidFill>
              <a:effectLst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b="0" i="0" dirty="0" err="1">
                <a:solidFill>
                  <a:srgbClr val="242424"/>
                </a:solidFill>
                <a:effectLst/>
              </a:rPr>
              <a:t>இன்னும்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விபரமான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தகவல்களுக்கு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myGovHelp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எனும்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‘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மை-கவ்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’ (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myGov</a:t>
            </a:r>
            <a:r>
              <a:rPr lang="en-US" b="0" i="0" dirty="0">
                <a:solidFill>
                  <a:srgbClr val="242424"/>
                </a:solidFill>
                <a:effectLst/>
              </a:rPr>
              <a:t>)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உதவி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வலைப்பக்கத்திற்கு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நீங்கள்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செல்லலாம்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025907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371475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3628654"/>
            <a:ext cx="5486400" cy="4494068"/>
          </a:xfrm>
        </p:spPr>
        <p:txBody>
          <a:bodyPr/>
          <a:lstStyle/>
          <a:p>
            <a:pPr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b="0" i="0" dirty="0" err="1">
                <a:solidFill>
                  <a:srgbClr val="242424"/>
                </a:solidFill>
                <a:effectLst/>
              </a:rPr>
              <a:t>சேவைகளை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இணைத்தல்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பற்றிய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அறிமுகத்தைக்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கொடுங்கள்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.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அனைத்து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சேவைகளையும்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‘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மை-கவ்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’ (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myGov</a:t>
            </a:r>
            <a:r>
              <a:rPr lang="en-US" b="0" i="0" dirty="0">
                <a:solidFill>
                  <a:srgbClr val="242424"/>
                </a:solidFill>
                <a:effectLst/>
              </a:rPr>
              <a:t>)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கணக்குடன்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இணைப்பதற்கு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‘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மை-கவ்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’ (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myGov</a:t>
            </a:r>
            <a:r>
              <a:rPr lang="en-US" b="0" i="0" dirty="0">
                <a:solidFill>
                  <a:srgbClr val="242424"/>
                </a:solidFill>
                <a:effectLst/>
              </a:rPr>
              <a:t>)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கணக்கு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ஒன்றை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ஏற்படுத்திக்கோள்ள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வேண்டியதன்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முக்கியத்துவத்தினை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விளக்கிச்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சொல்லுங்கள்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.  </a:t>
            </a:r>
            <a:endParaRPr lang="en-US" dirty="0">
              <a:solidFill>
                <a:srgbClr val="242424"/>
              </a:solidFill>
            </a:endParaRPr>
          </a:p>
          <a:p>
            <a:pPr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b="0" i="0" dirty="0">
              <a:solidFill>
                <a:srgbClr val="242424"/>
              </a:solidFill>
              <a:effectLst/>
            </a:endParaRPr>
          </a:p>
          <a:p>
            <a:pPr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dirty="0" err="1">
                <a:solidFill>
                  <a:srgbClr val="242424"/>
                </a:solidFill>
                <a:effectLst/>
              </a:rPr>
              <a:t>மை-கவ்</a:t>
            </a:r>
            <a:r>
              <a:rPr lang="en-US" b="1" i="0" dirty="0">
                <a:solidFill>
                  <a:srgbClr val="242424"/>
                </a:solidFill>
                <a:effectLst/>
              </a:rPr>
              <a:t>’ (</a:t>
            </a:r>
            <a:r>
              <a:rPr lang="en-US" b="1" i="0" dirty="0" err="1">
                <a:solidFill>
                  <a:srgbClr val="242424"/>
                </a:solidFill>
                <a:effectLst/>
              </a:rPr>
              <a:t>myGov</a:t>
            </a:r>
            <a:r>
              <a:rPr lang="en-US" b="1" i="0" dirty="0">
                <a:solidFill>
                  <a:srgbClr val="242424"/>
                </a:solidFill>
                <a:effectLst/>
              </a:rPr>
              <a:t>) </a:t>
            </a:r>
            <a:r>
              <a:rPr lang="en-US" b="1" i="0" dirty="0" err="1">
                <a:solidFill>
                  <a:srgbClr val="242424"/>
                </a:solidFill>
                <a:effectLst/>
              </a:rPr>
              <a:t>கணக்குடன்</a:t>
            </a:r>
            <a:r>
              <a:rPr lang="en-US" b="1" i="0" dirty="0">
                <a:solidFill>
                  <a:srgbClr val="242424"/>
                </a:solidFill>
                <a:effectLst/>
              </a:rPr>
              <a:t> </a:t>
            </a:r>
            <a:r>
              <a:rPr lang="en-US" b="1" i="0" dirty="0" err="1">
                <a:solidFill>
                  <a:srgbClr val="242424"/>
                </a:solidFill>
                <a:effectLst/>
              </a:rPr>
              <a:t>மற்ற</a:t>
            </a:r>
            <a:r>
              <a:rPr lang="en-US" b="1" i="0" dirty="0">
                <a:solidFill>
                  <a:srgbClr val="242424"/>
                </a:solidFill>
                <a:effectLst/>
              </a:rPr>
              <a:t> </a:t>
            </a:r>
            <a:r>
              <a:rPr lang="en-US" b="1" i="0" dirty="0" err="1">
                <a:solidFill>
                  <a:srgbClr val="242424"/>
                </a:solidFill>
                <a:effectLst/>
              </a:rPr>
              <a:t>சேவைகளை</a:t>
            </a:r>
            <a:r>
              <a:rPr lang="en-US" b="1" i="0" dirty="0">
                <a:solidFill>
                  <a:srgbClr val="242424"/>
                </a:solidFill>
                <a:effectLst/>
              </a:rPr>
              <a:t> </a:t>
            </a:r>
            <a:r>
              <a:rPr lang="en-US" b="1" i="0" dirty="0" err="1">
                <a:solidFill>
                  <a:srgbClr val="242424"/>
                </a:solidFill>
                <a:effectLst/>
              </a:rPr>
              <a:t>ஏன்</a:t>
            </a:r>
            <a:r>
              <a:rPr lang="en-US" b="1" i="0" dirty="0">
                <a:solidFill>
                  <a:srgbClr val="242424"/>
                </a:solidFill>
                <a:effectLst/>
              </a:rPr>
              <a:t> </a:t>
            </a:r>
            <a:r>
              <a:rPr lang="en-US" b="1" i="0" dirty="0" err="1">
                <a:solidFill>
                  <a:srgbClr val="242424"/>
                </a:solidFill>
                <a:effectLst/>
              </a:rPr>
              <a:t>இணைக்கவேண்டும்</a:t>
            </a:r>
            <a:r>
              <a:rPr lang="en-US" b="1" i="0" dirty="0">
                <a:solidFill>
                  <a:srgbClr val="242424"/>
                </a:solidFill>
                <a:effectLst/>
              </a:rPr>
              <a:t>?</a:t>
            </a:r>
          </a:p>
          <a:p>
            <a:pPr marL="228600" indent="-22860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i="0" dirty="0" err="1">
                <a:solidFill>
                  <a:srgbClr val="242424"/>
                </a:solidFill>
                <a:effectLst/>
              </a:rPr>
              <a:t>பாவிப்பதற்கு</a:t>
            </a:r>
            <a:r>
              <a:rPr lang="en-US" b="1" i="0" dirty="0">
                <a:solidFill>
                  <a:srgbClr val="242424"/>
                </a:solidFill>
                <a:effectLst/>
              </a:rPr>
              <a:t> </a:t>
            </a:r>
            <a:r>
              <a:rPr lang="en-US" b="1" i="0" dirty="0" err="1">
                <a:solidFill>
                  <a:srgbClr val="242424"/>
                </a:solidFill>
                <a:effectLst/>
              </a:rPr>
              <a:t>இது</a:t>
            </a:r>
            <a:r>
              <a:rPr lang="en-US" b="1" i="0" dirty="0">
                <a:solidFill>
                  <a:srgbClr val="242424"/>
                </a:solidFill>
                <a:effectLst/>
              </a:rPr>
              <a:t> </a:t>
            </a:r>
            <a:r>
              <a:rPr lang="en-US" b="1" i="0" dirty="0" err="1">
                <a:solidFill>
                  <a:srgbClr val="242424"/>
                </a:solidFill>
                <a:effectLst/>
              </a:rPr>
              <a:t>எளிது</a:t>
            </a:r>
            <a:r>
              <a:rPr lang="en-US" dirty="0">
                <a:solidFill>
                  <a:srgbClr val="242424"/>
                </a:solidFill>
              </a:rPr>
              <a:t>. </a:t>
            </a:r>
          </a:p>
          <a:p>
            <a:pPr marL="685800" lvl="1" indent="-2286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</a:rPr>
              <a:t>‘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மை-கவ்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’ (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myGov</a:t>
            </a:r>
            <a:r>
              <a:rPr lang="en-US" b="0" i="0" dirty="0">
                <a:solidFill>
                  <a:srgbClr val="242424"/>
                </a:solidFill>
                <a:effectLst/>
              </a:rPr>
              <a:t>)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கணக்குடன்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சேவைகளை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இணைப்பது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அனைத்து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சேவைகளையும்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ஒரே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இடத்தில்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உங்களால்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அணுகிப்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பெற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இயலும்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என்பதைக்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குறிக்கும்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.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வெவ்வேறு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உள்-நுழைவுகள்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அல்லது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வெவ்வேறு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வலைத்தலங்களை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நீங்கள்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நினைவில்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வைத்துக்கொள்ள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வேண்டிய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தேவை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இல்லை</a:t>
            </a:r>
            <a:r>
              <a:rPr lang="en-US" b="0" i="0" dirty="0">
                <a:solidFill>
                  <a:srgbClr val="242424"/>
                </a:solidFill>
                <a:effectLst/>
              </a:rPr>
              <a:t>. </a:t>
            </a:r>
          </a:p>
          <a:p>
            <a:pPr marL="228600" indent="-22860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i="0" dirty="0">
                <a:solidFill>
                  <a:srgbClr val="242424"/>
                </a:solidFill>
                <a:effectLst/>
              </a:rPr>
              <a:t>. </a:t>
            </a:r>
            <a:r>
              <a:rPr lang="en-US" b="1" i="0" dirty="0" err="1">
                <a:solidFill>
                  <a:srgbClr val="242424"/>
                </a:solidFill>
                <a:effectLst/>
              </a:rPr>
              <a:t>இது</a:t>
            </a:r>
            <a:r>
              <a:rPr lang="en-US" b="1" i="0" dirty="0">
                <a:solidFill>
                  <a:srgbClr val="242424"/>
                </a:solidFill>
                <a:effectLst/>
              </a:rPr>
              <a:t> </a:t>
            </a:r>
            <a:r>
              <a:rPr lang="en-US" b="1" i="0" dirty="0" err="1">
                <a:solidFill>
                  <a:srgbClr val="242424"/>
                </a:solidFill>
                <a:effectLst/>
              </a:rPr>
              <a:t>பாதுகாப்பானது</a:t>
            </a:r>
            <a:r>
              <a:rPr lang="en-US" b="1" i="0" dirty="0">
                <a:solidFill>
                  <a:srgbClr val="242424"/>
                </a:solidFill>
                <a:effectLst/>
              </a:rPr>
              <a:t> </a:t>
            </a:r>
            <a:r>
              <a:rPr lang="en-US" b="1" i="0" dirty="0" err="1">
                <a:solidFill>
                  <a:srgbClr val="242424"/>
                </a:solidFill>
                <a:effectLst/>
              </a:rPr>
              <a:t>மற்றும்</a:t>
            </a:r>
            <a:r>
              <a:rPr lang="en-US" b="1" i="0" dirty="0">
                <a:solidFill>
                  <a:srgbClr val="242424"/>
                </a:solidFill>
                <a:effectLst/>
              </a:rPr>
              <a:t> </a:t>
            </a:r>
            <a:r>
              <a:rPr lang="en-US" b="1" i="0" dirty="0" err="1">
                <a:solidFill>
                  <a:srgbClr val="242424"/>
                </a:solidFill>
                <a:effectLst/>
              </a:rPr>
              <a:t>ஸ்திரமானது</a:t>
            </a:r>
            <a:r>
              <a:rPr lang="en-US" b="1" i="0" dirty="0">
                <a:solidFill>
                  <a:srgbClr val="242424"/>
                </a:solidFill>
                <a:effectLst/>
              </a:rPr>
              <a:t>.</a:t>
            </a:r>
          </a:p>
          <a:p>
            <a:pPr marL="685800" lvl="1" indent="-2286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242424"/>
                </a:solidFill>
                <a:effectLst/>
              </a:rPr>
              <a:t>உங்களைப்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பற்றிய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தனிப்பட்ட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தகவல்களைப்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பதுகாப்பாக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வைத்துக்கொள்வதற்காக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மிகவும்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வலுவான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பாதுகாப்பு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முறைமைகளை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‘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மை-கவ்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’ (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myGov</a:t>
            </a:r>
            <a:r>
              <a:rPr lang="en-US" b="0" i="0" dirty="0">
                <a:solidFill>
                  <a:srgbClr val="242424"/>
                </a:solidFill>
                <a:effectLst/>
              </a:rPr>
              <a:t>)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பாவிக்கிறது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. </a:t>
            </a:r>
          </a:p>
          <a:p>
            <a:pPr marL="685800" lvl="1" indent="-2286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242424"/>
                </a:solidFill>
                <a:effectLst/>
              </a:rPr>
              <a:t>ஒரே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முறை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உள்-நுழைவதன்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மூலம்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உங்களைப்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பற்றிய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தரவுகள்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பாதுகாப்பாக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உள்ளன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என்பதை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நீங்கள்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உறுதியாகத்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தெரிந்துகொள்ளலாம்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. </a:t>
            </a:r>
          </a:p>
          <a:p>
            <a:pPr marL="228600" indent="-22860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i="0" dirty="0" err="1">
                <a:solidFill>
                  <a:srgbClr val="242424"/>
                </a:solidFill>
                <a:effectLst/>
              </a:rPr>
              <a:t>இது</a:t>
            </a:r>
            <a:r>
              <a:rPr lang="en-US" b="1" i="0" dirty="0">
                <a:solidFill>
                  <a:srgbClr val="242424"/>
                </a:solidFill>
                <a:effectLst/>
              </a:rPr>
              <a:t> </a:t>
            </a:r>
            <a:r>
              <a:rPr lang="en-US" b="1" i="0" dirty="0" err="1">
                <a:solidFill>
                  <a:srgbClr val="242424"/>
                </a:solidFill>
                <a:effectLst/>
              </a:rPr>
              <a:t>நேரத்தை</a:t>
            </a:r>
            <a:r>
              <a:rPr lang="en-US" b="1" i="0" dirty="0">
                <a:solidFill>
                  <a:srgbClr val="242424"/>
                </a:solidFill>
                <a:effectLst/>
              </a:rPr>
              <a:t> </a:t>
            </a:r>
            <a:r>
              <a:rPr lang="en-US" b="1" i="0" dirty="0" err="1">
                <a:solidFill>
                  <a:srgbClr val="242424"/>
                </a:solidFill>
                <a:effectLst/>
              </a:rPr>
              <a:t>சேமிக்கும்</a:t>
            </a:r>
            <a:r>
              <a:rPr lang="en-US" b="1" i="0" dirty="0">
                <a:solidFill>
                  <a:srgbClr val="242424"/>
                </a:solidFill>
                <a:effectLst/>
              </a:rPr>
              <a:t>.</a:t>
            </a:r>
            <a:endParaRPr lang="en-US" dirty="0">
              <a:solidFill>
                <a:srgbClr val="242424"/>
              </a:solidFill>
            </a:endParaRPr>
          </a:p>
          <a:p>
            <a:pPr marL="685800" lvl="1" indent="-2286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242424"/>
                </a:solidFill>
                <a:effectLst/>
              </a:rPr>
              <a:t>அரசாங்க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சேவைகளுடன்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உங்களுடைய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செயற்பாடுகளை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மிக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விரைவாக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நிர்வகிக்க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இயலும்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. </a:t>
            </a:r>
          </a:p>
          <a:p>
            <a:pPr marL="685800" lvl="1" indent="-2286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242424"/>
                </a:solidFill>
                <a:effectLst/>
              </a:rPr>
              <a:t>உங்களால்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:</a:t>
            </a:r>
          </a:p>
          <a:p>
            <a:pPr marL="1143000" lvl="2" indent="-2286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242424"/>
                </a:solidFill>
                <a:effectLst/>
              </a:rPr>
              <a:t>உங்களைப்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பற்றிய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விபரங்களைப்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புதுப்பிக்க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இயலும்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,</a:t>
            </a:r>
          </a:p>
          <a:p>
            <a:pPr marL="1143000" lvl="2" indent="-2286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242424"/>
                </a:solidFill>
                <a:effectLst/>
              </a:rPr>
              <a:t>உங்களுடைய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‘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மை-கவ்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’ (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myGov</a:t>
            </a:r>
            <a:r>
              <a:rPr lang="en-US" b="0" i="0" dirty="0">
                <a:solidFill>
                  <a:srgbClr val="242424"/>
                </a:solidFill>
                <a:effectLst/>
              </a:rPr>
              <a:t>)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மின்னஞ்சல்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பெட்டியில்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செய்திகளைப்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பெற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இயலும்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மற்றும்</a:t>
            </a:r>
            <a:endParaRPr lang="en-US" b="0" i="0" dirty="0">
              <a:solidFill>
                <a:srgbClr val="242424"/>
              </a:solidFill>
              <a:effectLst/>
            </a:endParaRPr>
          </a:p>
          <a:p>
            <a:pPr marL="1143000" lvl="2" indent="-2286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242424"/>
                </a:solidFill>
                <a:effectLst/>
              </a:rPr>
              <a:t>நீங்கள்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வெளி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நாடுகளில்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இருந்தாலும்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கூட</a:t>
            </a:r>
            <a:r>
              <a:rPr lang="en-US" b="0" i="0" dirty="0">
                <a:solidFill>
                  <a:srgbClr val="242424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உங்களுடைய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கணக்குகளை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நீங்கள்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எங்கிருந்தும்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அணுகிப்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பெற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இயலும்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. </a:t>
            </a:r>
          </a:p>
          <a:p>
            <a:pPr marL="228600" indent="-22860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i="0" dirty="0" err="1">
                <a:solidFill>
                  <a:srgbClr val="242424"/>
                </a:solidFill>
                <a:effectLst/>
              </a:rPr>
              <a:t>அனைத்து</a:t>
            </a:r>
            <a:r>
              <a:rPr lang="en-US" b="1" i="0" dirty="0">
                <a:solidFill>
                  <a:srgbClr val="242424"/>
                </a:solidFill>
                <a:effectLst/>
              </a:rPr>
              <a:t> </a:t>
            </a:r>
            <a:r>
              <a:rPr lang="en-US" b="1" i="0" dirty="0" err="1">
                <a:solidFill>
                  <a:srgbClr val="242424"/>
                </a:solidFill>
                <a:effectLst/>
              </a:rPr>
              <a:t>சேவைகளும்</a:t>
            </a:r>
            <a:r>
              <a:rPr lang="en-US" b="1" i="0" dirty="0">
                <a:solidFill>
                  <a:srgbClr val="242424"/>
                </a:solidFill>
                <a:effectLst/>
              </a:rPr>
              <a:t> </a:t>
            </a:r>
            <a:r>
              <a:rPr lang="en-US" b="1" i="0" dirty="0" err="1">
                <a:solidFill>
                  <a:srgbClr val="242424"/>
                </a:solidFill>
                <a:effectLst/>
              </a:rPr>
              <a:t>ஒரே</a:t>
            </a:r>
            <a:r>
              <a:rPr lang="en-US" b="1" i="0" dirty="0">
                <a:solidFill>
                  <a:srgbClr val="242424"/>
                </a:solidFill>
                <a:effectLst/>
              </a:rPr>
              <a:t> </a:t>
            </a:r>
            <a:r>
              <a:rPr lang="en-US" b="1" i="0" dirty="0" err="1">
                <a:solidFill>
                  <a:srgbClr val="242424"/>
                </a:solidFill>
                <a:effectLst/>
              </a:rPr>
              <a:t>இடத்தில்</a:t>
            </a:r>
            <a:r>
              <a:rPr lang="en-US" b="1" i="0" dirty="0">
                <a:solidFill>
                  <a:srgbClr val="242424"/>
                </a:solidFill>
                <a:effectLst/>
              </a:rPr>
              <a:t>.</a:t>
            </a:r>
          </a:p>
          <a:p>
            <a:pPr marL="685800" lvl="1" indent="-2286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242424"/>
                </a:solidFill>
                <a:effectLst/>
              </a:rPr>
              <a:t>இணைக்கப்பட்டுள்ள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சேவைகளிலிருந்து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வரும்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அனைத்து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முக்கியமான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தகவல்களும்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உங்களுடைய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‘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மை-கவ்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’ (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myGov</a:t>
            </a:r>
            <a:r>
              <a:rPr lang="en-US" b="0" i="0" dirty="0">
                <a:solidFill>
                  <a:srgbClr val="242424"/>
                </a:solidFill>
                <a:effectLst/>
              </a:rPr>
              <a:t>)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மின்னஞ்சல்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பெட்டிக்கு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வந்துசேரும்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ஆதலால்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எவ்வொரு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புதுச்செய்தியையும்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நீங்கள்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தவறவிட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மாட்டீர்கள்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. 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endParaRPr lang="en-US" b="0" i="0" dirty="0">
              <a:solidFill>
                <a:srgbClr val="242424"/>
              </a:solidFill>
              <a:effectLst/>
            </a:endParaRPr>
          </a:p>
          <a:p>
            <a:pPr marL="171450" indent="-1714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242424"/>
                </a:solidFill>
                <a:effectLst/>
              </a:rPr>
              <a:t>உங்களைப்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பற்றிய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தகவல்களை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நிர்வகிப்பதையும்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உங்களுக்குத்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தேவைப்படும்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ஆதரவுதவிகளைப்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பெறுவதையும்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 ‘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மை-கவ்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’ (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myGov</a:t>
            </a:r>
            <a:r>
              <a:rPr lang="en-US" b="0" i="0" dirty="0">
                <a:solidFill>
                  <a:srgbClr val="242424"/>
                </a:solidFill>
                <a:effectLst/>
              </a:rPr>
              <a:t>)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கணக்குடன்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சேவைகளைத்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தொடர்புபடுத்துவது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இன்னும்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எளிதானதாகவும்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பாதுகாப்பானதாகவும்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ஆக்குகிறது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. </a:t>
            </a:r>
          </a:p>
          <a:p>
            <a:pPr marL="171450" indent="-1714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</a:rPr>
              <a:t>‘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மை-கவ்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’ (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myGov</a:t>
            </a:r>
            <a:r>
              <a:rPr lang="en-US" b="0" i="0" dirty="0">
                <a:solidFill>
                  <a:srgbClr val="242424"/>
                </a:solidFill>
                <a:effectLst/>
              </a:rPr>
              <a:t>)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கணக்கிற்குள்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நுழைவதற்கான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விபரங்களை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நீங்கள்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அந்தரங்கமாக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வைத்துக்கொள்ள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வேண்டும்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. </a:t>
            </a:r>
          </a:p>
          <a:p>
            <a:pPr marL="171450" indent="-1714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242424"/>
                </a:solidFill>
                <a:effectLst/>
              </a:rPr>
              <a:t>திரையின்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மீது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காணப்படும்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ஒவ்வொரு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சேவையைப்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பற்றியும்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மக்கள்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பாவிக்கக்கூடிய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மற்ற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சேவைகள்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எதைப்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பற்றியும்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கலந்துரையாடுங்கள்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969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71C1203F-F38C-7213-CDBF-1E33C3CAB1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17E52515-783A-60A1-AC69-40C9D28EDC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BAD88-BE51-4D38-9030-A5048BD821E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2602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BFC07E4-C3A4-BD59-8234-A5F74A0A84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562EAE5-7A85-2642-BC0D-DC7123215C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97261-AB5A-4C34-B9F2-CE1C1D3F8165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69257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1E22E099-A929-4223-877C-AB7A9C7C1C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1E0F2A9F-9239-A9C6-09CA-09AEC0976A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B135C-95D8-49A5-B1B7-72A392E6581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956545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F8C5F973-A628-B774-A28B-1B63BE1710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538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FA530ADA-612A-5213-78B5-6B97E118E1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27538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FC871-EA39-4CE8-B56A-B420E763660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126672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5296D1FC-779E-EE88-C5A3-6B91D49023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54BFBC40-8F42-4DC6-BB17-F7273E7EC1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E6E1D-8E7D-44ED-A4F5-C3BD169B574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922818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1B9AF5C3-C92C-F168-3F19-F6BA844F56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B8124024-1A60-1CE9-3960-C9FED641F8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1E44B-B963-423F-8172-990928AF2B8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55828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4F0A1E8B-AC3E-3291-F4EF-000ED97B5C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00143284-FCFD-F2D3-F165-5A5300E2A4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F17D5-A82E-47BA-A9A3-36F64F7ADD9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688685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3285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DF1E2D9-5295-4A66-6916-6B40D470A3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F3E2EAB-9E8A-34BB-E3B1-138A75DF35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9AF4E-62BB-46E2-9162-30650D4FD585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4398636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CC5268B8-7AD0-EB0C-EC0D-05F4EEB9A0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5686C75F-120C-3068-75BE-B0716431F4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564C0-AD6B-46FC-9DC4-29320E7560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108652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D690C9A8-BB7F-16DB-C3DB-37CE7136ED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3F196E8B-ADF1-312E-6ABD-1B6C0A9733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4D69A-02AB-4368-AF1C-6D7D24B735E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07770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522CAA0B-FC1B-BB22-0C65-06E4DAD268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6744EBE1-FDC4-28CE-5992-FF892E3689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15210-6865-4F66-8164-C0556A8C286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091044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xmlns="" id="{B3C4869D-EDA1-6285-46EC-368A63A8C0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xmlns="" id="{1892EC90-32CA-B4FD-A402-79730F55B1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DFD16-4D30-4185-AAA8-6AB9346BE2D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4965239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B283AC8-DA30-466F-2A71-5E7099C389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8DE7F6-FF0A-9FE6-37D8-6BCF63ACCA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B87A3-4801-4EEA-A002-A83EEFC249A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737318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A2539F-1016-CCDE-0707-05AF0BED2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D361373-DEB0-B066-2806-D56C8A0C95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B992E-7408-4498-B551-A3BF2911072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3685906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46BBD4D6-08B7-329A-BDCF-5A049E63B8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5CD6C18E-4528-CA42-9409-201B842AD9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7FF75-CC46-45DF-9F63-037124CBCA8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58213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45D0499D-FBD6-517B-1B32-0007CA0274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538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3FEC50E9-B89A-7491-D427-04E035F9F9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27538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14243-E650-4559-A462-A4C9647C4B0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906751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096064AC-3F7A-B5DB-CC18-8E28E0C0052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CBF89E4B-5A98-DFAE-DEA7-B9AD1E5FEF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EC164-9014-4366-96F3-8CDCF36BA6E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6938328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EF873F54-0041-46FE-5E3B-074B6108E4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EAC01493-7E1A-7911-91FC-8782A39CE5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332DC-77CE-4432-8FEF-82D531AF078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6918728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3BFDBD71-161B-EE8E-E394-A34AE3A0B1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A1F27AD3-4732-8A00-F9CD-A06114F43A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732CF-05B5-44F6-8B3F-52A90629527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1366635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28123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AD7B87-2433-4A52-10B0-FCB5F7D2BB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460C09E-B24B-5A20-DE9B-ECAD4CEC5D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1AFEE-7C65-44DA-B85E-194D2AF0EB8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110203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0AC59D59-D4E3-5C3D-2B07-EF05E9A115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C89F8B6D-801C-EAF4-CC35-2D8217664D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DB2E2-8C70-4A36-A6FE-DBB1E9CE1F6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367145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FB74B894-A5CF-E7E4-C4C1-8D87C5FCF7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92C0CF1F-87D1-A910-C5FA-8AAB15D525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49407-9490-413C-9DB8-4A46AC5FDD0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147481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20684DE8-3A36-655E-A745-638174C806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5D0C3980-55B6-7B2E-89F0-190B5C67CA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0FC14-46E2-4FE7-9E7A-FC5FD30A318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539405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xmlns="" id="{75965C17-9037-9747-9902-B6902072DD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xmlns="" id="{5117D911-B5ED-1A94-E84F-B24C893303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886FD-A8B0-4419-A8DB-EAAD3F5523C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640817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0D2EFC1-BCBE-3C66-DE44-FFC0089932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F8EF1A0-86BF-040C-3242-628CA6BE72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54F63-3537-416B-93EC-7EF5006F3BB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537372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EFAA2CC-7D25-7ECE-CC98-B38CC7CA08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B2001AF-C30E-E963-E098-3735CD0311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86B18-5835-4479-A9B5-6BDB8B017D2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3258832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760CEC6F-5C04-F898-CA14-24C5B0112E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2DE8F37F-3620-C618-7AB8-F7D549E6DB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8C40F-4FCC-4AFF-A86C-B96DA062AEA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166219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6CBEE7BE-4EDD-3B0C-A621-0D14EB1003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538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771F4F99-84EC-F892-0BCB-6D193789F4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27538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BE679-98E8-440A-808A-49BE0FB27F8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4890790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95F9D620-7F1E-6F0E-F31C-30ACC0919C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E1DEC565-0E02-000B-A6AA-D462020FDE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A3FE7-1B1E-4643-93A5-4711ADB21D1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959054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540094B9-A980-0DCA-0C9D-7312569ED8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A4AE14FB-865B-28F0-6560-685A1D76A1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6861F-6367-46FA-8F95-443315425D1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4436972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24B378F5-7EE8-C7EB-4C3A-4FD9AF1190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3483A677-4412-50BC-E73D-7C99C3330C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79563-BAC4-43CF-AF63-937BB8B8250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94213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97574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82562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CF931C7-42C7-BDC5-EC63-1915EC9868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EA1860C-2FED-8636-032D-BF325AAE46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CC99C-C983-48AF-AD54-7F0509E51DB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2911342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F606FAD8-D1B9-5229-DDCC-0C8E6DDAA5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2ADA78D5-7B59-50B3-2837-1CDEEF0D53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3DBB5-839D-48CE-9D8E-10CB3AD09227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502994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754CBABF-95C0-1915-E22B-45B88D180C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62750A77-D781-9F9D-9705-DC63190D83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E88EA-9044-4FE8-BC6D-5D56C618BD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9054105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xmlns="" id="{0CB4F4C7-D8CE-1DC9-590E-0CBF91D7C5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xmlns="" id="{A1796840-5347-5AC6-F572-7ED586FB4C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13B9E-AA8D-4DF1-BF4B-4B18D887EDD5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4846302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0E5123-AC7F-0EB3-3DD4-9F2765B2E9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CB439D4-B446-E115-B5EB-42E2788C0D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DB87B-244B-4F91-994C-EC601E1731C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815089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5D023FB-C35D-4CAC-EAB5-DFE68E51F1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D81AB48-65F5-84F7-FC83-74DD900D85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AE439-E5DE-426B-A786-C248ECB1293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1394493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0FBCC49C-21A9-BC7E-76E5-627BE6C9C5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336223C9-F7C6-2CD9-9495-9299E3C852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00286-EE1F-4895-92A3-E1070E4E22D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197489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B9AE84D1-045D-E66A-0F34-E7D83FF0C9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61125"/>
            <a:ext cx="6854825" cy="2365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8A127E89-33A8-5EF2-3A9F-92B187F58E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461125"/>
            <a:ext cx="2406650" cy="2365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0F2DF-7E57-4C05-8A36-EB810733536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0110302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780D49A8-311B-80B2-C060-D4E4D26D01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E3C18FB0-7F0D-668D-8757-4AF63DDFFA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A2199-516D-4B78-B8A7-8065D1619F8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435443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17EC41C-D749-914C-23D6-B29D49967A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4969D9E-2741-F982-ABF1-13B64FFF39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34F31-63CD-4BB0-9F9E-B240BA518BE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459567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5EE1B7DF-52EC-832E-2536-31E3259538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E5AD6636-C7AE-B525-C90C-766EE8A2BA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AD3CB-A917-42DA-B109-8BB3138EC5A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1147166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4A27FFAA-64F7-277F-7B83-5BE7090AF8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E902982C-095B-5BAC-E10C-673B33D5BC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FEC68-CACC-4F48-B5F5-E7FC72DA771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973373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10359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0BA4C44-1D72-9EF0-920A-141DDAB72E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FFB6CA0-750C-A48C-3A32-B11A6F9C50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658D8-01DA-4081-BFE8-329E6740CCE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9199862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CAC84F12-50A4-CC0D-CF7D-580671AD5C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4830291F-7157-A766-F525-6AE68D6FE4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06D8F-024E-44E9-9ACD-51965AA581F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725825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3F76C19D-472A-1CDE-5C48-FFEB7A5FE9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997E60AD-E4E0-6FF1-DC38-2B9E318732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E44CA-1C5E-4D0B-BF6D-7424DCC6471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447991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xmlns="" id="{8F100B4C-80BD-E6E7-336A-06E59F24C2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xmlns="" id="{2CE1BDFC-C723-5E39-C4DA-072C495C6E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DE8CF-B7BE-4A23-84DB-7F3C36AB460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678224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A33B0E-4933-ADC6-5F32-C18BE75B2D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22456E-25C1-CE75-A2E5-3D61E028C6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016BD-11DC-40B9-AC11-BFEBA31540E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64556245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0B6E46F-5128-9B55-FB71-4602DCFE93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07CEDE-4BFB-35C0-A98B-CF16574C4D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6B1C5-984C-4A70-9B6B-5AC5C4861D87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7348018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0ED59AFC-3244-38EB-0D59-FA646226B2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FA0B5CD9-1F5E-2F69-BEB0-159C5510DA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8E4F4-5672-4D18-B486-53632CE6442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6560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4B45C6D4-4A38-D580-CAF6-38A6E33BF8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C8B2D26D-2B0A-B873-B87D-59CF676E88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753C7-05C7-46FF-8453-DFDC4381946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18766730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497B12AD-21BE-CB93-2DD7-625F9C5EE7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8493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5F1BE689-EE3E-40A3-CA1F-93DE14EE32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48493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F975D-1C7D-4297-B5C7-237EB8BB050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5041534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0280CA9E-CF1C-9879-3BEE-92529C5879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010501C0-25DF-673B-C497-B3578AD41E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39373-DC9E-4140-BD74-79677DCC11F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2940590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EE3D3099-7375-52E2-0937-DC48179D15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08DDCD0A-7339-3B75-43FF-79731C5371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36244-F2C7-4B34-912A-0A26187E9F6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40568490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F4C83681-44DD-7280-1397-7B4AC6879D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76F06013-064F-28EB-7596-EFE29333C8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85A96-F80E-4F0F-8C23-855F96EBF1F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59567423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161112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EE56C58-59BA-45AD-6710-CF9564430B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D62D372-8764-2B01-EB7A-0AD2F88F56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A942F-804F-45C7-9F63-98334BFD577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1020968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F8BF5A65-C9DE-5E83-1BE0-D435FCAC25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2FE503DB-A3E3-279E-D28A-E124142888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B0D8B-D00B-4ECC-A8D3-334E6A4365D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9875197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58A9C128-B68F-5D39-75E2-0BDC1FAB6C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3D308EFE-C940-2130-46FD-96D333AE5D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EB8D0-E753-4489-BFF2-9280B7A36B3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16165495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xmlns="" id="{1F3F4030-8999-1729-1E96-C8734134ED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xmlns="" id="{FC2A559A-860C-03EA-3E89-F3D348B5D8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1F32D-1C82-4E2B-A3DE-1A3863E373B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63941354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937A95B-7A2D-697C-13D3-2616F5C7B1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FF63840-3D94-48B2-E0A1-BF6C7AFBF2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7D395-A8C5-4715-B34B-47689CEB283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298715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92296E1E-ED53-EA64-A382-E4FE14533C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7406801E-CA78-FFAD-3365-625547714A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527D1-A219-4ED2-A5FE-8036C7832E5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5983008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6D0B38E-5170-ECD5-7131-E6D273A529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D284EF6-4F5E-BC0F-C616-0E95D17570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E2073-0755-4847-A1DE-BFB1F9B8402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42695786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A389DFB2-997E-B2BF-FA94-7E28710818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1D19FB3D-2BB6-F4D8-8061-058EDFB6BE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BF771-92C2-4B55-B826-B7EC585D2DB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9814816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40444453-D57F-BEC1-BC27-26AD041C77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8493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C416E318-B4C6-C62C-6069-A65C973A9C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48493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E3B33-18CF-4495-9E17-9013209668B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7186538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ACEA3C19-8ACB-C73C-676B-FCDEACE252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DF2F69E7-F336-D881-1BFF-208EF66592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7C8A9-411A-4A02-8875-8A298F3C57B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79132140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12521B2D-ACA5-0F74-C30A-AAC90BB592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23708D68-704F-CD5F-979E-4FAF907BD1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9D2FA-2775-4BCC-B142-0D6FAE6A190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43469141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1377C01F-C0CF-369B-2E8E-390DC17515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C55165FA-7DEF-8820-BBC1-A5E030496F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06A0C-9A81-4164-BBD9-108E0B441BD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2234731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590660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CD1F29B-921D-98F9-E12B-A6D7172C69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440FFA2-D99B-54D2-A51E-1BF378479A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4D1A7-7217-47BF-969F-900A37AB931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9419402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0AAA0B51-06A6-EA38-EDE0-5335B0BAED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47E255E6-FEB9-CCFF-4B44-BED93CF0F7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96B2F-C324-4733-AADF-589841D9629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0405674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3AAAAD07-19C6-59EB-5000-EE33F0B1CA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6C3FE920-FAAE-E769-B9FB-AC13EC9C36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2D752-311C-4718-A809-99DC7CB85D6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2332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xmlns="" id="{40E3F92C-90CC-1371-CEE4-7774ABDAE4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Community Champions Program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xmlns="" id="{FDFD925C-CC8B-D4E7-E9C9-5EFD68468D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2F3CA-451B-4D05-9488-E945476C0D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52734254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xmlns="" id="{6132CC63-816B-985A-3CA7-FD748E53E1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xmlns="" id="{78DE92BE-0185-C397-D4F2-81B8ECE23E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E0F26-61A1-40B5-8AAE-A66DC345B3A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473731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CC177EC-627C-F808-62A7-90CA0B1335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F379153-37FD-E26A-F97F-4B445265C1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91578-3BFA-409D-82D7-7C18F4B3E5A7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473575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802F19-11B6-1C8C-F77B-B5DDEDA5A2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26A083-1F86-9961-465C-9EAF8FE0EC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82438-C6AA-435A-A5F7-935379DA2A9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3303287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7E4DD5D1-655B-A412-1FA4-956A4EFD92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AD708EDE-A39F-BFEC-ED32-60E5B0E0BA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86880-0336-4114-8A0E-822D73BEC727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5357330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DB3EA660-CC1C-F30A-4BFF-B9CDBC737F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538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8E306CA3-CC28-22EB-B79C-BBEFC32313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27538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93084-53EE-4DD2-910C-A5C2B108F1B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7016915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71C1203F-F38C-7213-CDBF-1E33C3CAB1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17E52515-783A-60A1-AC69-40C9D28EDC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BAD88-BE51-4D38-9030-A5048BD821E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16042983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522CAA0B-FC1B-BB22-0C65-06E4DAD268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6744EBE1-FDC4-28CE-5992-FF892E3689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15210-6865-4F66-8164-C0556A8C286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1550395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0AC59D59-D4E3-5C3D-2B07-EF05E9A115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C89F8B6D-801C-EAF4-CC35-2D8217664D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DB2E2-8C70-4A36-A6FE-DBB1E9CE1F6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6839588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380695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17EC41C-D749-914C-23D6-B29D49967A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4969D9E-2741-F982-ABF1-13B64FFF39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34F31-63CD-4BB0-9F9E-B240BA518BE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45094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530ED0C-9A6B-432E-934D-C9331E8B9A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E2C7F92-7DFE-B64E-4ACC-7AE8132642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E3F05-CEF4-4D87-B638-1AE1855C9A6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3084604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4B45C6D4-4A38-D580-CAF6-38A6E33BF8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C8B2D26D-2B0A-B873-B87D-59CF676E88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753C7-05C7-46FF-8453-DFDC4381946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9700648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92296E1E-ED53-EA64-A382-E4FE14533C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7406801E-CA78-FFAD-3365-625547714A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527D1-A219-4ED2-A5FE-8036C7832E5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94908781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xmlns="" id="{40E3F92C-90CC-1371-CEE4-7774ABDAE4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Community Champions Program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 .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xmlns="" id="{FDFD925C-CC8B-D4E7-E9C9-5EFD68468D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2F3CA-451B-4D05-9488-E945476C0D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63121888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530ED0C-9A6B-432E-934D-C9331E8B9A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Community Champions Program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 .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E2C7F92-7DFE-B64E-4ACC-7AE8132642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E3F05-CEF4-4D87-B638-1AE1855C9A6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7779589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BFC07E4-C3A4-BD59-8234-A5F74A0A84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Community Champions Program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 .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562EAE5-7A85-2642-BC0D-DC7123215C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97261-AB5A-4C34-B9F2-CE1C1D3F8165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3712868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1E22E099-A929-4223-877C-AB7A9C7C1C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Community Champions Program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 .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1E0F2A9F-9239-A9C6-09CA-09AEC0976A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B135C-95D8-49A5-B1B7-72A392E6581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13619412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F8C5F973-A628-B774-A28B-1B63BE1710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538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Community Champions Program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 .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FA530ADA-612A-5213-78B5-6B97E118E1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27538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FC871-EA39-4CE8-B56A-B420E763660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940101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859F746D-6C32-A2E1-9739-6D93F4E440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117C9A34-F6AB-D390-2FE5-64330312F5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FEE54DD-286C-A08E-74B0-A1C7E2F2E5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738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pic>
        <p:nvPicPr>
          <p:cNvPr id="1029" name="Picture 6">
            <a:extLst>
              <a:ext uri="{FF2B5EF4-FFF2-40B4-BE49-F238E27FC236}">
                <a16:creationId xmlns:a16="http://schemas.microsoft.com/office/drawing/2014/main" xmlns="" id="{9533864C-6C75-92BF-51FB-0ACF02B332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0188"/>
            <a:ext cx="1389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7">
            <a:extLst>
              <a:ext uri="{FF2B5EF4-FFF2-40B4-BE49-F238E27FC236}">
                <a16:creationId xmlns:a16="http://schemas.microsoft.com/office/drawing/2014/main" xmlns="" id="{9D5E5F31-F250-3258-6A00-2ED2E479F7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8">
            <a:extLst>
              <a:ext uri="{FF2B5EF4-FFF2-40B4-BE49-F238E27FC236}">
                <a16:creationId xmlns:a16="http://schemas.microsoft.com/office/drawing/2014/main" xmlns="" id="{4165ED21-0A4B-DC1D-089C-8F1BA1C9BA7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D9485DB-5382-683C-6F23-4E89524E7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738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Kanit" charset="-34"/>
              </a:defRPr>
            </a:lvl1pPr>
          </a:lstStyle>
          <a:p>
            <a:pPr>
              <a:defRPr/>
            </a:pPr>
            <a:fld id="{F4418AFC-861C-4982-80A4-5A4606EFC0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99" r:id="rId1"/>
    <p:sldLayoutId id="2147486400" r:id="rId2"/>
    <p:sldLayoutId id="2147486401" r:id="rId3"/>
    <p:sldLayoutId id="2147486469" r:id="rId4"/>
    <p:sldLayoutId id="2147486402" r:id="rId5"/>
    <p:sldLayoutId id="2147486403" r:id="rId6"/>
    <p:sldLayoutId id="2147486404" r:id="rId7"/>
    <p:sldLayoutId id="2147486405" r:id="rId8"/>
    <p:sldLayoutId id="2147486406" r:id="rId9"/>
    <p:sldLayoutId id="2147486407" r:id="rId10"/>
    <p:sldLayoutId id="2147486408" r:id="rId11"/>
    <p:sldLayoutId id="2147486470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xmlns="" id="{EF335776-66E4-E248-335D-4AAD1E17CA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xmlns="" id="{B5806A9B-4DB1-CCDD-30A3-9F89238321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67D0B10-0B0A-CC1F-B328-7159B1F007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738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cs typeface="Arial" panose="020B0604020202020204" pitchFamily="34" charset="0"/>
              </a:rPr>
              <a:t>WA Digital Inclusion Project | Community Champions Program</a:t>
            </a:r>
          </a:p>
        </p:txBody>
      </p:sp>
      <p:pic>
        <p:nvPicPr>
          <p:cNvPr id="2053" name="Picture 7">
            <a:extLst>
              <a:ext uri="{FF2B5EF4-FFF2-40B4-BE49-F238E27FC236}">
                <a16:creationId xmlns:a16="http://schemas.microsoft.com/office/drawing/2014/main" xmlns="" id="{F151F2C9-2F2D-67E0-E89C-6A7306182C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8">
            <a:extLst>
              <a:ext uri="{FF2B5EF4-FFF2-40B4-BE49-F238E27FC236}">
                <a16:creationId xmlns:a16="http://schemas.microsoft.com/office/drawing/2014/main" xmlns="" id="{6DAF97BC-3278-8E55-74B4-1B3DC20E39D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0307E9B-4C47-318E-6A76-338190D47B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738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D9D9D9"/>
                </a:solidFill>
                <a:latin typeface="Kanit" charset="-34"/>
              </a:defRPr>
            </a:lvl1pPr>
          </a:lstStyle>
          <a:p>
            <a:pPr>
              <a:defRPr/>
            </a:pPr>
            <a:fld id="{1B304148-1175-4D79-8512-E82E1E2935D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  <p:pic>
        <p:nvPicPr>
          <p:cNvPr id="2057" name="Picture 10">
            <a:extLst>
              <a:ext uri="{FF2B5EF4-FFF2-40B4-BE49-F238E27FC236}">
                <a16:creationId xmlns:a16="http://schemas.microsoft.com/office/drawing/2014/main" xmlns="" id="{D282926F-EAA9-80BF-972C-C63411F50D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1775"/>
            <a:ext cx="1385887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409" r:id="rId1"/>
    <p:sldLayoutId id="2147486410" r:id="rId2"/>
    <p:sldLayoutId id="2147486411" r:id="rId3"/>
    <p:sldLayoutId id="2147486471" r:id="rId4"/>
    <p:sldLayoutId id="2147486412" r:id="rId5"/>
    <p:sldLayoutId id="2147486413" r:id="rId6"/>
    <p:sldLayoutId id="2147486414" r:id="rId7"/>
    <p:sldLayoutId id="2147486415" r:id="rId8"/>
    <p:sldLayoutId id="2147486416" r:id="rId9"/>
    <p:sldLayoutId id="2147486417" r:id="rId10"/>
    <p:sldLayoutId id="2147486418" r:id="rId11"/>
    <p:sldLayoutId id="2147486472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rgbClr val="FFD38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37A6F"/>
            </a:gs>
            <a:gs pos="52000">
              <a:srgbClr val="F8B0C9"/>
            </a:gs>
            <a:gs pos="100000">
              <a:srgbClr val="FFD38F"/>
            </a:gs>
          </a:gsLst>
          <a:lin ang="4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xmlns="" id="{094B6FEC-3EC4-ECD2-3228-95B0A23B4A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xmlns="" id="{69F679E3-AE11-BFA7-062D-B6A7AA18F3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4576AA8-D2E0-0DC9-039B-4C0D616CF4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738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pic>
        <p:nvPicPr>
          <p:cNvPr id="3077" name="Picture 7">
            <a:extLst>
              <a:ext uri="{FF2B5EF4-FFF2-40B4-BE49-F238E27FC236}">
                <a16:creationId xmlns:a16="http://schemas.microsoft.com/office/drawing/2014/main" xmlns="" id="{5CB56A92-3366-7807-C76A-3E7F59C556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8">
            <a:extLst>
              <a:ext uri="{FF2B5EF4-FFF2-40B4-BE49-F238E27FC236}">
                <a16:creationId xmlns:a16="http://schemas.microsoft.com/office/drawing/2014/main" xmlns="" id="{BC0E7DA3-B623-F86C-19CA-1BE64878282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067E034-AD45-9534-DC80-D0C5A46E35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738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bg1"/>
                </a:solidFill>
                <a:latin typeface="Kanit" charset="-34"/>
              </a:defRPr>
            </a:lvl1pPr>
          </a:lstStyle>
          <a:p>
            <a:pPr>
              <a:defRPr/>
            </a:pPr>
            <a:fld id="{53FA412E-38BE-4F79-B553-EDE76D44228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  <p:pic>
        <p:nvPicPr>
          <p:cNvPr id="3081" name="Picture 11">
            <a:extLst>
              <a:ext uri="{FF2B5EF4-FFF2-40B4-BE49-F238E27FC236}">
                <a16:creationId xmlns:a16="http://schemas.microsoft.com/office/drawing/2014/main" xmlns="" id="{1AD27560-4A8C-0B5D-F73E-D80513178A0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8463" y="230188"/>
            <a:ext cx="139223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419" r:id="rId1"/>
    <p:sldLayoutId id="2147486420" r:id="rId2"/>
    <p:sldLayoutId id="2147486421" r:id="rId3"/>
    <p:sldLayoutId id="2147486473" r:id="rId4"/>
    <p:sldLayoutId id="2147486422" r:id="rId5"/>
    <p:sldLayoutId id="2147486423" r:id="rId6"/>
    <p:sldLayoutId id="2147486424" r:id="rId7"/>
    <p:sldLayoutId id="2147486425" r:id="rId8"/>
    <p:sldLayoutId id="2147486426" r:id="rId9"/>
    <p:sldLayoutId id="2147486427" r:id="rId10"/>
    <p:sldLayoutId id="2147486428" r:id="rId11"/>
    <p:sldLayoutId id="2147486474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xmlns="" id="{19DAA380-C6C8-55EE-9CD6-4351CC370B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xmlns="" id="{50A75EEA-97FA-5F14-F937-1871C5ACDC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6183DA5-1571-96CF-09EA-0DFE625E7E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459538"/>
            <a:ext cx="7526338" cy="2460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pic>
        <p:nvPicPr>
          <p:cNvPr id="4101" name="Picture 7">
            <a:extLst>
              <a:ext uri="{FF2B5EF4-FFF2-40B4-BE49-F238E27FC236}">
                <a16:creationId xmlns:a16="http://schemas.microsoft.com/office/drawing/2014/main" xmlns="" id="{DF8A1D36-7380-639E-4F28-D3B6308A8B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8">
            <a:extLst>
              <a:ext uri="{FF2B5EF4-FFF2-40B4-BE49-F238E27FC236}">
                <a16:creationId xmlns:a16="http://schemas.microsoft.com/office/drawing/2014/main" xmlns="" id="{FC100B84-0CE9-48E3-8D59-2E602EC4294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F41F970-3158-B4C8-78F7-D91EF512A0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59538"/>
            <a:ext cx="2743200" cy="24606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D9D9D9"/>
                </a:solidFill>
                <a:latin typeface="Kanit" charset="-34"/>
              </a:defRPr>
            </a:lvl1pPr>
          </a:lstStyle>
          <a:p>
            <a:pPr>
              <a:defRPr/>
            </a:pPr>
            <a:fld id="{BDE20F75-37B3-4CBD-9D09-91F29247B8C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  <p:pic>
        <p:nvPicPr>
          <p:cNvPr id="4104" name="Picture 10">
            <a:extLst>
              <a:ext uri="{FF2B5EF4-FFF2-40B4-BE49-F238E27FC236}">
                <a16:creationId xmlns:a16="http://schemas.microsoft.com/office/drawing/2014/main" xmlns="" id="{AFA632AB-AD60-92F9-8B93-68FB83E7F9A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1775"/>
            <a:ext cx="1385887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429" r:id="rId1"/>
    <p:sldLayoutId id="2147486430" r:id="rId2"/>
    <p:sldLayoutId id="2147486431" r:id="rId3"/>
    <p:sldLayoutId id="2147486475" r:id="rId4"/>
    <p:sldLayoutId id="2147486432" r:id="rId5"/>
    <p:sldLayoutId id="2147486433" r:id="rId6"/>
    <p:sldLayoutId id="2147486434" r:id="rId7"/>
    <p:sldLayoutId id="2147486435" r:id="rId8"/>
    <p:sldLayoutId id="2147486436" r:id="rId9"/>
    <p:sldLayoutId id="2147486437" r:id="rId10"/>
    <p:sldLayoutId id="2147486438" r:id="rId11"/>
    <p:sldLayoutId id="2147486476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rgbClr val="FFD38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>
            <a:extLst>
              <a:ext uri="{FF2B5EF4-FFF2-40B4-BE49-F238E27FC236}">
                <a16:creationId xmlns:a16="http://schemas.microsoft.com/office/drawing/2014/main" xmlns="" id="{F04BD1A0-F7DB-C59C-8249-0362CC85BC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5123" name="Text Placeholder 2">
            <a:extLst>
              <a:ext uri="{FF2B5EF4-FFF2-40B4-BE49-F238E27FC236}">
                <a16:creationId xmlns:a16="http://schemas.microsoft.com/office/drawing/2014/main" xmlns="" id="{84D4BFB0-402B-958E-E752-9345C1E54B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10009F3-2631-8ACB-EC64-BC237BD7A9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4770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pic>
        <p:nvPicPr>
          <p:cNvPr id="5125" name="Picture 6">
            <a:extLst>
              <a:ext uri="{FF2B5EF4-FFF2-40B4-BE49-F238E27FC236}">
                <a16:creationId xmlns:a16="http://schemas.microsoft.com/office/drawing/2014/main" xmlns="" id="{6790D7D6-334D-1347-0DC1-80BD3E6D35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0188"/>
            <a:ext cx="1389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7">
            <a:extLst>
              <a:ext uri="{FF2B5EF4-FFF2-40B4-BE49-F238E27FC236}">
                <a16:creationId xmlns:a16="http://schemas.microsoft.com/office/drawing/2014/main" xmlns="" id="{7E3E8C84-DF10-EC86-D561-7189E6D6D1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8">
            <a:extLst>
              <a:ext uri="{FF2B5EF4-FFF2-40B4-BE49-F238E27FC236}">
                <a16:creationId xmlns:a16="http://schemas.microsoft.com/office/drawing/2014/main" xmlns="" id="{68F4273E-0AC8-2725-29EE-C86E25769E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A25AC56-2325-8F85-ADA6-9FEFD8EB5E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770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Kanit" charset="-34"/>
              </a:defRPr>
            </a:lvl1pPr>
          </a:lstStyle>
          <a:p>
            <a:pPr>
              <a:defRPr/>
            </a:pPr>
            <a:fld id="{DA48D004-B801-4596-96B0-B7048528551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39" r:id="rId1"/>
    <p:sldLayoutId id="2147486440" r:id="rId2"/>
    <p:sldLayoutId id="2147486441" r:id="rId3"/>
    <p:sldLayoutId id="2147486477" r:id="rId4"/>
    <p:sldLayoutId id="2147486442" r:id="rId5"/>
    <p:sldLayoutId id="2147486443" r:id="rId6"/>
    <p:sldLayoutId id="2147486444" r:id="rId7"/>
    <p:sldLayoutId id="2147486445" r:id="rId8"/>
    <p:sldLayoutId id="2147486446" r:id="rId9"/>
    <p:sldLayoutId id="2147486447" r:id="rId10"/>
    <p:sldLayoutId id="2147486448" r:id="rId11"/>
    <p:sldLayoutId id="2147486478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37A6F"/>
            </a:gs>
            <a:gs pos="52000">
              <a:srgbClr val="F8B0C9"/>
            </a:gs>
            <a:gs pos="100000">
              <a:srgbClr val="FFD38F"/>
            </a:gs>
          </a:gsLst>
          <a:lin ang="4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>
            <a:extLst>
              <a:ext uri="{FF2B5EF4-FFF2-40B4-BE49-F238E27FC236}">
                <a16:creationId xmlns:a16="http://schemas.microsoft.com/office/drawing/2014/main" xmlns="" id="{8CEB4F63-DFC7-B552-DC17-E14C75AE4F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6147" name="Text Placeholder 2">
            <a:extLst>
              <a:ext uri="{FF2B5EF4-FFF2-40B4-BE49-F238E27FC236}">
                <a16:creationId xmlns:a16="http://schemas.microsoft.com/office/drawing/2014/main" xmlns="" id="{0584965F-CB7F-898F-1E7C-3C8E456400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2CA068B-8328-B7C9-5B5D-EB9CBC131D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4770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pic>
        <p:nvPicPr>
          <p:cNvPr id="6149" name="Picture 7">
            <a:extLst>
              <a:ext uri="{FF2B5EF4-FFF2-40B4-BE49-F238E27FC236}">
                <a16:creationId xmlns:a16="http://schemas.microsoft.com/office/drawing/2014/main" xmlns="" id="{9663D53D-F494-F4D6-A347-C26B65B9697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8">
            <a:extLst>
              <a:ext uri="{FF2B5EF4-FFF2-40B4-BE49-F238E27FC236}">
                <a16:creationId xmlns:a16="http://schemas.microsoft.com/office/drawing/2014/main" xmlns="" id="{48CC8243-24C6-607A-92B6-78D7312CC2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1632C92-C400-7CFA-3B73-768DD2A4DE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770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bg1"/>
                </a:solidFill>
                <a:latin typeface="Kanit" charset="-34"/>
              </a:defRPr>
            </a:lvl1pPr>
          </a:lstStyle>
          <a:p>
            <a:pPr>
              <a:defRPr/>
            </a:pPr>
            <a:fld id="{3B871BD0-B33A-4332-BA47-A3EE7728D32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  <p:pic>
        <p:nvPicPr>
          <p:cNvPr id="6152" name="Picture 9">
            <a:extLst>
              <a:ext uri="{FF2B5EF4-FFF2-40B4-BE49-F238E27FC236}">
                <a16:creationId xmlns:a16="http://schemas.microsoft.com/office/drawing/2014/main" xmlns="" id="{76D07D94-07F3-23B2-AD5E-C95573284A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8463" y="230188"/>
            <a:ext cx="139223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449" r:id="rId1"/>
    <p:sldLayoutId id="2147486450" r:id="rId2"/>
    <p:sldLayoutId id="2147486451" r:id="rId3"/>
    <p:sldLayoutId id="2147486479" r:id="rId4"/>
    <p:sldLayoutId id="2147486452" r:id="rId5"/>
    <p:sldLayoutId id="2147486453" r:id="rId6"/>
    <p:sldLayoutId id="2147486454" r:id="rId7"/>
    <p:sldLayoutId id="2147486455" r:id="rId8"/>
    <p:sldLayoutId id="2147486456" r:id="rId9"/>
    <p:sldLayoutId id="2147486457" r:id="rId10"/>
    <p:sldLayoutId id="2147486458" r:id="rId11"/>
    <p:sldLayoutId id="2147486480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>
            <a:extLst>
              <a:ext uri="{FF2B5EF4-FFF2-40B4-BE49-F238E27FC236}">
                <a16:creationId xmlns:a16="http://schemas.microsoft.com/office/drawing/2014/main" xmlns="" id="{350B2DFB-F921-A3BD-4166-633D4A62D4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7171" name="Text Placeholder 2">
            <a:extLst>
              <a:ext uri="{FF2B5EF4-FFF2-40B4-BE49-F238E27FC236}">
                <a16:creationId xmlns:a16="http://schemas.microsoft.com/office/drawing/2014/main" xmlns="" id="{0E04E603-3F7E-A7E5-5095-3B056965A4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A9C2487-429A-61C6-09F5-683BA2C2DE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738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pic>
        <p:nvPicPr>
          <p:cNvPr id="7173" name="Picture 6">
            <a:extLst>
              <a:ext uri="{FF2B5EF4-FFF2-40B4-BE49-F238E27FC236}">
                <a16:creationId xmlns:a16="http://schemas.microsoft.com/office/drawing/2014/main" xmlns="" id="{8E54DD4E-F98F-7A1D-EE23-84359343C3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0188"/>
            <a:ext cx="1389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7">
            <a:extLst>
              <a:ext uri="{FF2B5EF4-FFF2-40B4-BE49-F238E27FC236}">
                <a16:creationId xmlns:a16="http://schemas.microsoft.com/office/drawing/2014/main" xmlns="" id="{EE1F7F68-A6CC-9E50-CD4B-58374156B81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8">
            <a:extLst>
              <a:ext uri="{FF2B5EF4-FFF2-40B4-BE49-F238E27FC236}">
                <a16:creationId xmlns:a16="http://schemas.microsoft.com/office/drawing/2014/main" xmlns="" id="{4A102C35-1351-E297-08DD-C0D2F3808BB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017665E-EB2D-1F29-27DF-22C82403DE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738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Kanit" charset="-34"/>
              </a:defRPr>
            </a:lvl1pPr>
          </a:lstStyle>
          <a:p>
            <a:pPr>
              <a:defRPr/>
            </a:pPr>
            <a:fld id="{DA8C01AA-87BC-4F26-A33B-759EEC5B56C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59" r:id="rId1"/>
    <p:sldLayoutId id="2147486460" r:id="rId2"/>
    <p:sldLayoutId id="2147486461" r:id="rId3"/>
    <p:sldLayoutId id="2147486481" r:id="rId4"/>
    <p:sldLayoutId id="2147486462" r:id="rId5"/>
    <p:sldLayoutId id="2147486463" r:id="rId6"/>
    <p:sldLayoutId id="2147486464" r:id="rId7"/>
    <p:sldLayoutId id="2147486465" r:id="rId8"/>
    <p:sldLayoutId id="2147486466" r:id="rId9"/>
    <p:sldLayoutId id="2147486467" r:id="rId10"/>
    <p:sldLayoutId id="2147486468" r:id="rId11"/>
    <p:sldLayoutId id="2147486482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859F746D-6C32-A2E1-9739-6D93F4E440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117C9A34-F6AB-D390-2FE5-64330312F5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FEE54DD-286C-A08E-74B0-A1C7E2F2E5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738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pic>
        <p:nvPicPr>
          <p:cNvPr id="1029" name="Picture 6">
            <a:extLst>
              <a:ext uri="{FF2B5EF4-FFF2-40B4-BE49-F238E27FC236}">
                <a16:creationId xmlns:a16="http://schemas.microsoft.com/office/drawing/2014/main" xmlns="" id="{9533864C-6C75-92BF-51FB-0ACF02B332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0188"/>
            <a:ext cx="1389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7">
            <a:extLst>
              <a:ext uri="{FF2B5EF4-FFF2-40B4-BE49-F238E27FC236}">
                <a16:creationId xmlns:a16="http://schemas.microsoft.com/office/drawing/2014/main" xmlns="" id="{9D5E5F31-F250-3258-6A00-2ED2E479F7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8">
            <a:extLst>
              <a:ext uri="{FF2B5EF4-FFF2-40B4-BE49-F238E27FC236}">
                <a16:creationId xmlns:a16="http://schemas.microsoft.com/office/drawing/2014/main" xmlns="" id="{4165ED21-0A4B-DC1D-089C-8F1BA1C9BA7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D9485DB-5382-683C-6F23-4E89524E7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738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Kanit" charset="-34"/>
              </a:defRPr>
            </a:lvl1pPr>
          </a:lstStyle>
          <a:p>
            <a:pPr>
              <a:defRPr/>
            </a:pPr>
            <a:fld id="{F4418AFC-861C-4982-80A4-5A4606EFC0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950861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84" r:id="rId1"/>
    <p:sldLayoutId id="2147486485" r:id="rId2"/>
    <p:sldLayoutId id="2147486486" r:id="rId3"/>
    <p:sldLayoutId id="2147486487" r:id="rId4"/>
    <p:sldLayoutId id="2147486488" r:id="rId5"/>
    <p:sldLayoutId id="2147486489" r:id="rId6"/>
    <p:sldLayoutId id="2147486490" r:id="rId7"/>
    <p:sldLayoutId id="2147486491" r:id="rId8"/>
    <p:sldLayoutId id="2147486492" r:id="rId9"/>
    <p:sldLayoutId id="2147486493" r:id="rId10"/>
    <p:sldLayoutId id="2147486494" r:id="rId11"/>
    <p:sldLayoutId id="2147486495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hyperlink" Target="https://my.gov.au/en/about/help/mygov-website/link-services-to-your-account/link-centrelink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19.svg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19.svg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3.xml"/><Relationship Id="rId6" Type="http://schemas.openxmlformats.org/officeDocument/2006/relationships/hyperlink" Target="https://my.gov.au/en/about/help/mygov-website/link-services-to-your-account/link-the-australian-taxation-office" TargetMode="External"/><Relationship Id="rId5" Type="http://schemas.openxmlformats.org/officeDocument/2006/relationships/image" Target="../media/image19.sv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16.png"/><Relationship Id="rId5" Type="http://schemas.openxmlformats.org/officeDocument/2006/relationships/image" Target="../media/image19.sv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3.xml"/><Relationship Id="rId6" Type="http://schemas.openxmlformats.org/officeDocument/2006/relationships/hyperlink" Target="https://my.gov.au/en/about/help/mygov-website/link-services-to-your-account/link-medicare" TargetMode="External"/><Relationship Id="rId5" Type="http://schemas.openxmlformats.org/officeDocument/2006/relationships/image" Target="../media/image19.sv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14.png"/><Relationship Id="rId5" Type="http://schemas.openxmlformats.org/officeDocument/2006/relationships/image" Target="../media/image19.sv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14.png"/><Relationship Id="rId5" Type="http://schemas.openxmlformats.org/officeDocument/2006/relationships/image" Target="../media/image19.sv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13.png"/><Relationship Id="rId5" Type="http://schemas.openxmlformats.org/officeDocument/2006/relationships/image" Target="../media/image19.sv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13.png"/><Relationship Id="rId5" Type="http://schemas.openxmlformats.org/officeDocument/2006/relationships/image" Target="../media/image19.sv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13.png"/><Relationship Id="rId5" Type="http://schemas.openxmlformats.org/officeDocument/2006/relationships/image" Target="../media/image19.sv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mailto:Elliot@wacoss.org.au" TargetMode="External"/><Relationship Id="rId3" Type="http://schemas.openxmlformats.org/officeDocument/2006/relationships/hyperlink" Target="https://goodthingsaustralia.org/wp-content/uploads/2024/05/smithfamily_mygov.pdf" TargetMode="External"/><Relationship Id="rId7" Type="http://schemas.openxmlformats.org/officeDocument/2006/relationships/hyperlink" Target="https://my.gov.au/en/about/help/mygov-website/link-services-to-your-account/link-my-health-record#how-to-link-my-health-record-to-mygov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y.gov.au/en/about/help/mygov-website/link-services-to-your-account/link-medicare" TargetMode="External"/><Relationship Id="rId5" Type="http://schemas.openxmlformats.org/officeDocument/2006/relationships/hyperlink" Target="https://my.gov.au/en/about/help/mygov-website/link-services-to-your-account/link-the-australian-taxation-office" TargetMode="External"/><Relationship Id="rId4" Type="http://schemas.openxmlformats.org/officeDocument/2006/relationships/hyperlink" Target="https://my.gov.au/en/about/help/mygov-website/link-services-to-your-account/link-centrelink#how-to-link-centrelink-to-mygov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13.png"/><Relationship Id="rId5" Type="http://schemas.openxmlformats.org/officeDocument/2006/relationships/image" Target="../media/image19.sv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my.gov.au/en/about/help/mygov-website/link-services-to-your-account/link-my-health-record#how-to-link-my-health-record-to-mygov" TargetMode="External"/><Relationship Id="rId3" Type="http://schemas.openxmlformats.org/officeDocument/2006/relationships/image" Target="../media/image18.jpeg"/><Relationship Id="rId7" Type="http://schemas.openxmlformats.org/officeDocument/2006/relationships/hyperlink" Target="https://my.gov.au/en/about/help/mygov-website/link-services-to-your-account/link-medicare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9.xml"/><Relationship Id="rId6" Type="http://schemas.openxmlformats.org/officeDocument/2006/relationships/hyperlink" Target="https://my.gov.au/en/about/help/mygov-website/link-services-to-your-account/link-the-australian-taxation-office" TargetMode="External"/><Relationship Id="rId5" Type="http://schemas.openxmlformats.org/officeDocument/2006/relationships/hyperlink" Target="https://my.gov.au/en/about/help/mygov-website/link-services-to-your-account/link-centrelink#how-to-link-centrelink-to-mygov" TargetMode="External"/><Relationship Id="rId4" Type="http://schemas.openxmlformats.org/officeDocument/2006/relationships/hyperlink" Target="https://goodthingsaustralia.org/wp-content/uploads/2024/05/smithfamily_mygov.pdf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3.xml"/><Relationship Id="rId4" Type="http://schemas.openxmlformats.org/officeDocument/2006/relationships/hyperlink" Target="https://my.gov.au/en/about/help/mygov-website/create-mygov-account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Relationship Id="rId9" Type="http://schemas.openxmlformats.org/officeDocument/2006/relationships/image" Target="../media/image1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xmlns="" id="{0DFEDC6A-CB56-12C1-39C2-8E6D897A25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80063" y="4161689"/>
            <a:ext cx="9204960" cy="1361354"/>
          </a:xfrm>
        </p:spPr>
        <p:txBody>
          <a:bodyPr/>
          <a:lstStyle/>
          <a:p>
            <a:pPr eaLnBrk="1" hangingPunct="1"/>
            <a:r>
              <a:rPr lang="en-AU" sz="4400" noProof="0" dirty="0" err="1">
                <a:solidFill>
                  <a:schemeClr val="bg1"/>
                </a:solidFill>
                <a:cs typeface="Arial" panose="020B0604020202020204" pitchFamily="34" charset="0"/>
              </a:rPr>
              <a:t>கணினித்</a:t>
            </a:r>
            <a:r>
              <a:rPr lang="en-AU" sz="4400" noProof="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AU" sz="4400" noProof="0" dirty="0" err="1">
                <a:solidFill>
                  <a:schemeClr val="bg1"/>
                </a:solidFill>
                <a:cs typeface="Arial" panose="020B0604020202020204" pitchFamily="34" charset="0"/>
              </a:rPr>
              <a:t>திறன்</a:t>
            </a:r>
            <a:r>
              <a:rPr lang="en-AU" sz="4400" noProof="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AU" sz="4400" noProof="0" dirty="0" err="1">
                <a:solidFill>
                  <a:schemeClr val="bg1"/>
                </a:solidFill>
                <a:cs typeface="Arial" panose="020B0604020202020204" pitchFamily="34" charset="0"/>
              </a:rPr>
              <a:t>பயிற்சி</a:t>
            </a:r>
            <a:r>
              <a:rPr lang="en-AU" sz="4400" noProof="0" dirty="0">
                <a:solidFill>
                  <a:schemeClr val="bg1"/>
                </a:solidFill>
                <a:cs typeface="Arial" panose="020B0604020202020204" pitchFamily="34" charset="0"/>
              </a:rPr>
              <a:t> –</a:t>
            </a:r>
            <a:r>
              <a:rPr lang="en-AU" sz="4400" noProof="0" dirty="0" err="1">
                <a:solidFill>
                  <a:schemeClr val="bg1"/>
                </a:solidFill>
                <a:cs typeface="Arial" panose="020B0604020202020204" pitchFamily="34" charset="0"/>
              </a:rPr>
              <a:t>இணைய-வழி</a:t>
            </a:r>
            <a:r>
              <a:rPr lang="en-AU" sz="4400" noProof="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AU" sz="4400" noProof="0" dirty="0" err="1">
                <a:solidFill>
                  <a:schemeClr val="bg1"/>
                </a:solidFill>
                <a:cs typeface="Arial" panose="020B0604020202020204" pitchFamily="34" charset="0"/>
              </a:rPr>
              <a:t>அரசாங்க</a:t>
            </a:r>
            <a:r>
              <a:rPr lang="en-AU" sz="4400" noProof="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AU" sz="4400" noProof="0" dirty="0" err="1">
                <a:solidFill>
                  <a:schemeClr val="bg1"/>
                </a:solidFill>
                <a:cs typeface="Arial" panose="020B0604020202020204" pitchFamily="34" charset="0"/>
              </a:rPr>
              <a:t>சேவைகள்</a:t>
            </a:r>
            <a:r>
              <a:rPr lang="en-AU" sz="4400" noProof="0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en-AU" sz="4400" noProof="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AU" sz="4400" noProof="0" dirty="0" err="1">
                <a:cs typeface="Arial" panose="020B0604020202020204" pitchFamily="34" charset="0"/>
              </a:rPr>
              <a:t>சமூக</a:t>
            </a:r>
            <a:r>
              <a:rPr lang="en-AU" sz="4400" noProof="0" dirty="0">
                <a:cs typeface="Arial" panose="020B0604020202020204" pitchFamily="34" charset="0"/>
              </a:rPr>
              <a:t> </a:t>
            </a:r>
            <a:r>
              <a:rPr lang="en-AU" sz="4400" noProof="0" dirty="0" err="1">
                <a:cs typeface="Arial" panose="020B0604020202020204" pitchFamily="34" charset="0"/>
              </a:rPr>
              <a:t>வெற்றியாளர்</a:t>
            </a:r>
            <a:r>
              <a:rPr lang="en-AU" sz="4400" noProof="0" dirty="0">
                <a:cs typeface="Arial" panose="020B0604020202020204" pitchFamily="34" charset="0"/>
              </a:rPr>
              <a:t> </a:t>
            </a:r>
            <a:r>
              <a:rPr lang="en-AU" sz="4400" noProof="0" dirty="0" err="1">
                <a:cs typeface="Arial" panose="020B0604020202020204" pitchFamily="34" charset="0"/>
              </a:rPr>
              <a:t>திட்டம்</a:t>
            </a:r>
            <a:endParaRPr lang="en-AU" sz="4400" noProof="0" dirty="0">
              <a:cs typeface="Arial" panose="020B0604020202020204" pitchFamily="34" charset="0"/>
            </a:endParaRPr>
          </a:p>
        </p:txBody>
      </p:sp>
      <p:sp>
        <p:nvSpPr>
          <p:cNvPr id="24579" name="Subtitle 2">
            <a:extLst>
              <a:ext uri="{FF2B5EF4-FFF2-40B4-BE49-F238E27FC236}">
                <a16:creationId xmlns:a16="http://schemas.microsoft.com/office/drawing/2014/main" xmlns="" id="{C0E9410B-5ACC-66C1-6630-1BE6902C30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95303" y="5499100"/>
            <a:ext cx="4987145" cy="555625"/>
          </a:xfrm>
        </p:spPr>
        <p:txBody>
          <a:bodyPr/>
          <a:lstStyle/>
          <a:p>
            <a:pPr eaLnBrk="1" hangingPunct="1"/>
            <a:r>
              <a:rPr lang="en-AU" i="1" noProof="0" dirty="0">
                <a:latin typeface="+mj-lt"/>
                <a:cs typeface="Arial" panose="020B0604020202020204" pitchFamily="34" charset="0"/>
              </a:rPr>
              <a:t>2025</a:t>
            </a:r>
          </a:p>
        </p:txBody>
      </p:sp>
      <p:pic>
        <p:nvPicPr>
          <p:cNvPr id="24580" name="Picture 4">
            <a:extLst>
              <a:ext uri="{FF2B5EF4-FFF2-40B4-BE49-F238E27FC236}">
                <a16:creationId xmlns:a16="http://schemas.microsoft.com/office/drawing/2014/main" xmlns="" id="{3AF11155-EE0D-59CE-D684-312436139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644525"/>
            <a:ext cx="5535612" cy="24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>
            <a:extLst>
              <a:ext uri="{FF2B5EF4-FFF2-40B4-BE49-F238E27FC236}">
                <a16:creationId xmlns:a16="http://schemas.microsoft.com/office/drawing/2014/main" xmlns="" id="{0BBB8E80-B9DD-B42C-FBBE-C0ED0D60C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313" y="6054725"/>
            <a:ext cx="21986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3">
            <a:extLst>
              <a:ext uri="{FF2B5EF4-FFF2-40B4-BE49-F238E27FC236}">
                <a16:creationId xmlns:a16="http://schemas.microsoft.com/office/drawing/2014/main" xmlns="" id="{AED33FA3-139A-890C-2B90-383038A3C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6021388"/>
            <a:ext cx="1427163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259E50-662F-E83D-00A6-6C23AE48F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28138" cy="1325563"/>
          </a:xfrm>
        </p:spPr>
        <p:txBody>
          <a:bodyPr wrap="square" anchor="ctr">
            <a:normAutofit fontScale="90000"/>
          </a:bodyPr>
          <a:lstStyle/>
          <a:p>
            <a:r>
              <a:rPr lang="en-US" dirty="0"/>
              <a:t>‘</a:t>
            </a:r>
            <a:r>
              <a:rPr lang="en-US" dirty="0" err="1"/>
              <a:t>மை-கவ்</a:t>
            </a:r>
            <a:r>
              <a:rPr lang="en-US" dirty="0"/>
              <a:t>’ (</a:t>
            </a:r>
            <a:r>
              <a:rPr lang="en-US" dirty="0" err="1"/>
              <a:t>myGov</a:t>
            </a:r>
            <a:r>
              <a:rPr lang="en-US" dirty="0"/>
              <a:t>) </a:t>
            </a:r>
            <a:r>
              <a:rPr lang="en-US" dirty="0" err="1"/>
              <a:t>கணக்கு</a:t>
            </a:r>
            <a:r>
              <a:rPr lang="en-US" dirty="0"/>
              <a:t> </a:t>
            </a:r>
            <a:r>
              <a:rPr lang="en-US" dirty="0" err="1"/>
              <a:t>ஒன்றுடன்</a:t>
            </a:r>
            <a:r>
              <a:rPr lang="en-US" dirty="0"/>
              <a:t> ‘</a:t>
            </a:r>
            <a:r>
              <a:rPr lang="en-US" dirty="0" err="1"/>
              <a:t>செண்ட்டர்லிங்க்</a:t>
            </a:r>
            <a:r>
              <a:rPr lang="en-US" dirty="0"/>
              <a:t>’-</a:t>
            </a:r>
            <a:r>
              <a:rPr lang="en-US" dirty="0" err="1"/>
              <a:t>ஐ</a:t>
            </a:r>
            <a:r>
              <a:rPr lang="en-US" dirty="0"/>
              <a:t> </a:t>
            </a:r>
            <a:r>
              <a:rPr lang="en-US" dirty="0" err="1"/>
              <a:t>இணைத்தல்</a:t>
            </a:r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BB49518-4AB0-B127-1CCF-0C743334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77000"/>
            <a:ext cx="7526338" cy="24447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3E7664B-D2A0-3C28-3452-579A5FCE60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77000"/>
            <a:ext cx="2743200" cy="24447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B8016BD-11DC-40B9-AC11-BFEBA31540E1}" type="slidenum">
              <a:rPr lang="en-AU" altLang="en-US" smtClean="0"/>
              <a:pPr>
                <a:spcAft>
                  <a:spcPts val="600"/>
                </a:spcAft>
                <a:defRPr/>
              </a:pPr>
              <a:t>10</a:t>
            </a:fld>
            <a:endParaRPr lang="en-AU" altLang="en-US"/>
          </a:p>
        </p:txBody>
      </p:sp>
      <p:pic>
        <p:nvPicPr>
          <p:cNvPr id="10" name="Picture 2" descr="myGov Home | myGov">
            <a:extLst>
              <a:ext uri="{FF2B5EF4-FFF2-40B4-BE49-F238E27FC236}">
                <a16:creationId xmlns:a16="http://schemas.microsoft.com/office/drawing/2014/main" xmlns="" id="{68502F9C-2E4E-3562-FB75-0EC3347EE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890" y="1825625"/>
            <a:ext cx="3846139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The myGov, Medicare, My Health Record, ATO and Centrelink logos.">
            <a:extLst>
              <a:ext uri="{FF2B5EF4-FFF2-40B4-BE49-F238E27FC236}">
                <a16:creationId xmlns:a16="http://schemas.microsoft.com/office/drawing/2014/main" xmlns="" id="{3350F556-BCDE-CE7D-80CB-44BD8CC0CE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00015" y="4139719"/>
            <a:ext cx="1690344" cy="175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Graphic 11" descr="Link with solid fill">
            <a:extLst>
              <a:ext uri="{FF2B5EF4-FFF2-40B4-BE49-F238E27FC236}">
                <a16:creationId xmlns:a16="http://schemas.microsoft.com/office/drawing/2014/main" xmlns="" id="{9FBF4226-D5CA-77C9-3581-74AAF6780A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2700000">
            <a:off x="2966055" y="3327412"/>
            <a:ext cx="914400" cy="914400"/>
          </a:xfrm>
          <a:prstGeom prst="rect">
            <a:avLst/>
          </a:prstGeom>
        </p:spPr>
      </p:pic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xmlns="" id="{3A65A5CF-A63F-EFBA-C997-23E768344BC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AU" sz="2000" dirty="0">
                <a:solidFill>
                  <a:schemeClr val="tx1"/>
                </a:solidFill>
              </a:rPr>
              <a:t>’</a:t>
            </a:r>
            <a:r>
              <a:rPr lang="en-AU" sz="2000" dirty="0" err="1">
                <a:solidFill>
                  <a:schemeClr val="tx1"/>
                </a:solidFill>
              </a:rPr>
              <a:t>செண்ட்டர்லிங்க்</a:t>
            </a:r>
            <a:r>
              <a:rPr lang="en-AU" sz="2000" dirty="0">
                <a:solidFill>
                  <a:schemeClr val="tx1"/>
                </a:solidFill>
              </a:rPr>
              <a:t>’-</a:t>
            </a:r>
            <a:r>
              <a:rPr lang="en-AU" sz="2000" dirty="0" err="1">
                <a:solidFill>
                  <a:schemeClr val="tx1"/>
                </a:solidFill>
              </a:rPr>
              <a:t>ஐ</a:t>
            </a:r>
            <a:r>
              <a:rPr lang="en-AU" sz="2000" dirty="0">
                <a:solidFill>
                  <a:schemeClr val="tx1"/>
                </a:solidFill>
              </a:rPr>
              <a:t> </a:t>
            </a:r>
            <a:r>
              <a:rPr lang="en-AU" sz="2000" dirty="0" err="1">
                <a:solidFill>
                  <a:schemeClr val="tx1"/>
                </a:solidFill>
              </a:rPr>
              <a:t>நீங்கள்</a:t>
            </a:r>
            <a:r>
              <a:rPr lang="en-AU" sz="2000" dirty="0">
                <a:solidFill>
                  <a:schemeClr val="tx1"/>
                </a:solidFill>
              </a:rPr>
              <a:t> </a:t>
            </a:r>
            <a:r>
              <a:rPr lang="en-AU" sz="2000" dirty="0" err="1">
                <a:solidFill>
                  <a:schemeClr val="tx1"/>
                </a:solidFill>
              </a:rPr>
              <a:t>எப்படி</a:t>
            </a:r>
            <a:r>
              <a:rPr lang="en-AU" sz="2000" dirty="0">
                <a:solidFill>
                  <a:schemeClr val="tx1"/>
                </a:solidFill>
              </a:rPr>
              <a:t> </a:t>
            </a:r>
            <a:r>
              <a:rPr lang="en-AU" sz="2000" dirty="0" err="1">
                <a:solidFill>
                  <a:schemeClr val="tx1"/>
                </a:solidFill>
              </a:rPr>
              <a:t>இணைப்பீர்கள்</a:t>
            </a:r>
            <a:r>
              <a:rPr lang="en-AU" sz="2000" dirty="0">
                <a:solidFill>
                  <a:schemeClr val="tx1"/>
                </a:solidFill>
              </a:rPr>
              <a:t> </a:t>
            </a:r>
            <a:r>
              <a:rPr lang="en-AU" sz="2000" dirty="0" err="1">
                <a:solidFill>
                  <a:schemeClr val="tx1"/>
                </a:solidFill>
              </a:rPr>
              <a:t>என்பது</a:t>
            </a:r>
            <a:r>
              <a:rPr lang="en-AU" sz="2000" dirty="0">
                <a:solidFill>
                  <a:schemeClr val="tx1"/>
                </a:solidFill>
              </a:rPr>
              <a:t>, ‘</a:t>
            </a:r>
            <a:r>
              <a:rPr lang="en-AU" sz="2000" dirty="0" err="1">
                <a:solidFill>
                  <a:schemeClr val="tx1"/>
                </a:solidFill>
              </a:rPr>
              <a:t>வாடிக்கையாளர்</a:t>
            </a:r>
            <a:r>
              <a:rPr lang="en-AU" sz="2000" dirty="0">
                <a:solidFill>
                  <a:schemeClr val="tx1"/>
                </a:solidFill>
              </a:rPr>
              <a:t> </a:t>
            </a:r>
            <a:r>
              <a:rPr lang="en-AU" sz="2000" dirty="0" err="1">
                <a:solidFill>
                  <a:schemeClr val="tx1"/>
                </a:solidFill>
              </a:rPr>
              <a:t>சுட்டு</a:t>
            </a:r>
            <a:r>
              <a:rPr lang="en-AU" sz="2000" dirty="0">
                <a:solidFill>
                  <a:schemeClr val="tx1"/>
                </a:solidFill>
              </a:rPr>
              <a:t> </a:t>
            </a:r>
            <a:r>
              <a:rPr lang="en-AU" sz="2000" dirty="0" err="1">
                <a:solidFill>
                  <a:schemeClr val="tx1"/>
                </a:solidFill>
              </a:rPr>
              <a:t>இலக்கம்</a:t>
            </a:r>
            <a:r>
              <a:rPr lang="en-AU" sz="2000" dirty="0">
                <a:solidFill>
                  <a:schemeClr val="tx1"/>
                </a:solidFill>
              </a:rPr>
              <a:t>’ (Customer Reference Number) </a:t>
            </a:r>
            <a:r>
              <a:rPr lang="en-AU" sz="2000" dirty="0" err="1">
                <a:solidFill>
                  <a:schemeClr val="tx1"/>
                </a:solidFill>
              </a:rPr>
              <a:t>ஒன்று</a:t>
            </a:r>
            <a:r>
              <a:rPr lang="en-AU" sz="2000" dirty="0">
                <a:solidFill>
                  <a:schemeClr val="tx1"/>
                </a:solidFill>
              </a:rPr>
              <a:t> </a:t>
            </a:r>
            <a:r>
              <a:rPr lang="en-AU" sz="2000" dirty="0" err="1">
                <a:solidFill>
                  <a:schemeClr val="tx1"/>
                </a:solidFill>
              </a:rPr>
              <a:t>உங்களுக்கு</a:t>
            </a:r>
            <a:r>
              <a:rPr lang="en-AU" sz="2000" dirty="0">
                <a:solidFill>
                  <a:schemeClr val="tx1"/>
                </a:solidFill>
              </a:rPr>
              <a:t>  </a:t>
            </a:r>
            <a:r>
              <a:rPr lang="en-AU" sz="2000" dirty="0" err="1">
                <a:solidFill>
                  <a:schemeClr val="tx1"/>
                </a:solidFill>
              </a:rPr>
              <a:t>இருக்கிறதா</a:t>
            </a:r>
            <a:r>
              <a:rPr lang="en-AU" sz="2000" dirty="0">
                <a:solidFill>
                  <a:schemeClr val="tx1"/>
                </a:solidFill>
              </a:rPr>
              <a:t>, </a:t>
            </a:r>
            <a:r>
              <a:rPr lang="en-AU" sz="2000" dirty="0" err="1">
                <a:solidFill>
                  <a:schemeClr val="tx1"/>
                </a:solidFill>
              </a:rPr>
              <a:t>இல்லையா</a:t>
            </a:r>
            <a:r>
              <a:rPr lang="en-AU" sz="2000" dirty="0">
                <a:solidFill>
                  <a:schemeClr val="tx1"/>
                </a:solidFill>
              </a:rPr>
              <a:t> </a:t>
            </a:r>
            <a:r>
              <a:rPr lang="en-AU" sz="2000" dirty="0" err="1">
                <a:solidFill>
                  <a:schemeClr val="tx1"/>
                </a:solidFill>
              </a:rPr>
              <a:t>என்பதைப்</a:t>
            </a:r>
            <a:r>
              <a:rPr lang="en-AU" sz="2000" dirty="0">
                <a:solidFill>
                  <a:schemeClr val="tx1"/>
                </a:solidFill>
              </a:rPr>
              <a:t> </a:t>
            </a:r>
            <a:r>
              <a:rPr lang="en-AU" sz="2000" dirty="0" err="1">
                <a:solidFill>
                  <a:schemeClr val="tx1"/>
                </a:solidFill>
              </a:rPr>
              <a:t>பொறுத்து</a:t>
            </a:r>
            <a:r>
              <a:rPr lang="en-AU" sz="2000" dirty="0">
                <a:solidFill>
                  <a:schemeClr val="tx1"/>
                </a:solidFill>
              </a:rPr>
              <a:t> </a:t>
            </a:r>
            <a:r>
              <a:rPr lang="en-AU" sz="2000" dirty="0" err="1">
                <a:solidFill>
                  <a:schemeClr val="tx1"/>
                </a:solidFill>
              </a:rPr>
              <a:t>அமையும்</a:t>
            </a:r>
            <a:r>
              <a:rPr lang="en-AU" sz="2000" dirty="0">
                <a:solidFill>
                  <a:schemeClr val="tx1"/>
                </a:solidFill>
              </a:rPr>
              <a:t>.  </a:t>
            </a:r>
          </a:p>
          <a:p>
            <a:r>
              <a:rPr lang="en-AU" sz="2000" dirty="0" err="1">
                <a:solidFill>
                  <a:schemeClr val="tx1"/>
                </a:solidFill>
              </a:rPr>
              <a:t>இவற்றை</a:t>
            </a:r>
            <a:r>
              <a:rPr lang="en-AU" sz="2000" dirty="0">
                <a:solidFill>
                  <a:schemeClr val="tx1"/>
                </a:solidFill>
              </a:rPr>
              <a:t> </a:t>
            </a:r>
            <a:r>
              <a:rPr lang="en-AU" sz="2000" dirty="0" err="1">
                <a:solidFill>
                  <a:schemeClr val="tx1"/>
                </a:solidFill>
              </a:rPr>
              <a:t>எவ்வாறு</a:t>
            </a:r>
            <a:r>
              <a:rPr lang="en-AU" sz="2000" dirty="0">
                <a:solidFill>
                  <a:schemeClr val="tx1"/>
                </a:solidFill>
              </a:rPr>
              <a:t> </a:t>
            </a:r>
            <a:r>
              <a:rPr lang="en-AU" sz="2000" dirty="0" err="1">
                <a:solidFill>
                  <a:schemeClr val="tx1"/>
                </a:solidFill>
              </a:rPr>
              <a:t>இணைப்பது</a:t>
            </a:r>
            <a:r>
              <a:rPr lang="en-AU" sz="2000" dirty="0">
                <a:solidFill>
                  <a:schemeClr val="tx1"/>
                </a:solidFill>
              </a:rPr>
              <a:t> </a:t>
            </a:r>
            <a:r>
              <a:rPr lang="en-AU" sz="2000" dirty="0" err="1">
                <a:solidFill>
                  <a:schemeClr val="tx1"/>
                </a:solidFill>
              </a:rPr>
              <a:t>என்பதைப்</a:t>
            </a:r>
            <a:r>
              <a:rPr lang="en-AU" sz="2000" dirty="0">
                <a:solidFill>
                  <a:schemeClr val="tx1"/>
                </a:solidFill>
              </a:rPr>
              <a:t> </a:t>
            </a:r>
            <a:r>
              <a:rPr lang="en-AU" sz="2000" dirty="0" err="1">
                <a:solidFill>
                  <a:schemeClr val="tx1"/>
                </a:solidFill>
              </a:rPr>
              <a:t>பற்றிய</a:t>
            </a:r>
            <a:r>
              <a:rPr lang="en-AU" sz="2000" dirty="0">
                <a:solidFill>
                  <a:schemeClr val="tx1"/>
                </a:solidFill>
              </a:rPr>
              <a:t> </a:t>
            </a:r>
            <a:r>
              <a:rPr lang="en-AU" sz="2000" dirty="0" err="1">
                <a:solidFill>
                  <a:schemeClr val="tx1"/>
                </a:solidFill>
              </a:rPr>
              <a:t>தகவல்களைக்</a:t>
            </a:r>
            <a:r>
              <a:rPr lang="en-AU" sz="2000" dirty="0">
                <a:solidFill>
                  <a:schemeClr val="tx1"/>
                </a:solidFill>
              </a:rPr>
              <a:t> </a:t>
            </a:r>
            <a:r>
              <a:rPr lang="en-AU" sz="2000" dirty="0" err="1">
                <a:solidFill>
                  <a:schemeClr val="tx1"/>
                </a:solidFill>
              </a:rPr>
              <a:t>காண</a:t>
            </a:r>
            <a:r>
              <a:rPr lang="en-AU" sz="2000" dirty="0">
                <a:solidFill>
                  <a:schemeClr val="tx1"/>
                </a:solidFill>
              </a:rPr>
              <a:t> </a:t>
            </a:r>
            <a:r>
              <a:rPr lang="en-AU" sz="2000" dirty="0" err="1">
                <a:solidFill>
                  <a:schemeClr val="tx1"/>
                </a:solidFill>
              </a:rPr>
              <a:t>இந்தக்</a:t>
            </a:r>
            <a:r>
              <a:rPr lang="en-AU" sz="2000" dirty="0">
                <a:solidFill>
                  <a:schemeClr val="tx1"/>
                </a:solidFill>
              </a:rPr>
              <a:t> </a:t>
            </a:r>
            <a:r>
              <a:rPr lang="en-AU" sz="2000" dirty="0" err="1">
                <a:solidFill>
                  <a:schemeClr val="tx1"/>
                </a:solidFill>
              </a:rPr>
              <a:t>கையேட்டினைப்</a:t>
            </a:r>
            <a:r>
              <a:rPr lang="en-AU" sz="2000" dirty="0">
                <a:solidFill>
                  <a:schemeClr val="tx1"/>
                </a:solidFill>
              </a:rPr>
              <a:t> </a:t>
            </a:r>
            <a:r>
              <a:rPr lang="en-AU" sz="2000" dirty="0" err="1">
                <a:solidFill>
                  <a:schemeClr val="tx1"/>
                </a:solidFill>
              </a:rPr>
              <a:t>பாருங்கள்</a:t>
            </a:r>
            <a:r>
              <a:rPr lang="en-AU" sz="2000" dirty="0">
                <a:solidFill>
                  <a:schemeClr val="tx1"/>
                </a:solidFill>
              </a:rPr>
              <a:t>, </a:t>
            </a:r>
            <a:r>
              <a:rPr lang="en-AU" sz="2000" dirty="0" err="1">
                <a:solidFill>
                  <a:schemeClr val="tx1"/>
                </a:solidFill>
              </a:rPr>
              <a:t>அல்லது</a:t>
            </a:r>
            <a:r>
              <a:rPr lang="en-AU" sz="2000" dirty="0">
                <a:solidFill>
                  <a:schemeClr val="tx1"/>
                </a:solidFill>
              </a:rPr>
              <a:t> </a:t>
            </a:r>
            <a:r>
              <a:rPr lang="en-AU" sz="2000" dirty="0" err="1">
                <a:solidFill>
                  <a:schemeClr val="tx1"/>
                </a:solidFill>
              </a:rPr>
              <a:t>பின்வரும்</a:t>
            </a:r>
            <a:r>
              <a:rPr lang="en-AU" sz="2000" dirty="0">
                <a:solidFill>
                  <a:schemeClr val="tx1"/>
                </a:solidFill>
              </a:rPr>
              <a:t> </a:t>
            </a:r>
            <a:r>
              <a:rPr lang="en-AU" sz="2000" dirty="0" err="1">
                <a:solidFill>
                  <a:schemeClr val="tx1"/>
                </a:solidFill>
              </a:rPr>
              <a:t>வலைப்பக்கத்திற்குச்</a:t>
            </a:r>
            <a:r>
              <a:rPr lang="en-AU" sz="2000" dirty="0">
                <a:solidFill>
                  <a:schemeClr val="tx1"/>
                </a:solidFill>
              </a:rPr>
              <a:t> </a:t>
            </a:r>
            <a:r>
              <a:rPr lang="en-AU" sz="2000" dirty="0" err="1">
                <a:solidFill>
                  <a:schemeClr val="tx1"/>
                </a:solidFill>
              </a:rPr>
              <a:t>செல்லுங்கள்</a:t>
            </a:r>
            <a:r>
              <a:rPr lang="en-AU" sz="2000" dirty="0">
                <a:solidFill>
                  <a:schemeClr val="tx1"/>
                </a:solidFill>
              </a:rPr>
              <a:t>:</a:t>
            </a:r>
          </a:p>
          <a:p>
            <a:pPr marL="0" indent="0">
              <a:buNone/>
            </a:pPr>
            <a:r>
              <a:rPr lang="en-AU" sz="2000" dirty="0">
                <a:hlinkClick r:id="rId7"/>
              </a:rPr>
              <a:t>https://my.gov.au/en/about/help/mygov-website/link-services-to-your-account/link-centrelink</a:t>
            </a:r>
            <a:r>
              <a:rPr lang="en-AU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06127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5DF24A2-BD30-2EA4-7AB5-D6ED5D2F7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942068-9E73-6FE4-1FB3-21A83127C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28138" cy="1325563"/>
          </a:xfrm>
        </p:spPr>
        <p:txBody>
          <a:bodyPr wrap="square" anchor="ctr">
            <a:normAutofit fontScale="90000"/>
          </a:bodyPr>
          <a:lstStyle/>
          <a:p>
            <a:r>
              <a:rPr lang="en-US" dirty="0"/>
              <a:t>‘</a:t>
            </a:r>
            <a:r>
              <a:rPr lang="en-US" dirty="0" err="1"/>
              <a:t>மை-கவ்</a:t>
            </a:r>
            <a:r>
              <a:rPr lang="en-US" dirty="0"/>
              <a:t>’ (</a:t>
            </a:r>
            <a:r>
              <a:rPr lang="en-US" dirty="0" err="1"/>
              <a:t>myGov</a:t>
            </a:r>
            <a:r>
              <a:rPr lang="en-US" dirty="0"/>
              <a:t>) </a:t>
            </a:r>
            <a:r>
              <a:rPr lang="en-US" dirty="0" err="1"/>
              <a:t>கணக்கு</a:t>
            </a:r>
            <a:r>
              <a:rPr lang="en-US" dirty="0"/>
              <a:t> </a:t>
            </a:r>
            <a:r>
              <a:rPr lang="en-US" dirty="0" err="1"/>
              <a:t>ஒன்றுடன்</a:t>
            </a:r>
            <a:r>
              <a:rPr lang="en-US" dirty="0"/>
              <a:t> ‘</a:t>
            </a:r>
            <a:r>
              <a:rPr lang="en-US" dirty="0" err="1"/>
              <a:t>செண்ட்டர்லிங்க்</a:t>
            </a:r>
            <a:r>
              <a:rPr lang="en-US" dirty="0"/>
              <a:t>’-</a:t>
            </a:r>
            <a:r>
              <a:rPr lang="en-US" dirty="0" err="1"/>
              <a:t>ஐ</a:t>
            </a:r>
            <a:r>
              <a:rPr lang="en-US" dirty="0"/>
              <a:t> </a:t>
            </a:r>
            <a:r>
              <a:rPr lang="en-US" dirty="0" err="1"/>
              <a:t>இணைத்தல்</a:t>
            </a:r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A03333F-C92B-41D9-92AF-8678C4B42F5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77000"/>
            <a:ext cx="7526338" cy="24447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FFB594A-1621-E808-2ED9-D52449F424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77000"/>
            <a:ext cx="2743200" cy="24447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B8016BD-11DC-40B9-AC11-BFEBA31540E1}" type="slidenum">
              <a:rPr lang="en-AU" altLang="en-US" smtClean="0"/>
              <a:pPr>
                <a:spcAft>
                  <a:spcPts val="600"/>
                </a:spcAft>
                <a:defRPr/>
              </a:pPr>
              <a:t>11</a:t>
            </a:fld>
            <a:endParaRPr lang="en-AU" altLang="en-US"/>
          </a:p>
        </p:txBody>
      </p:sp>
      <p:pic>
        <p:nvPicPr>
          <p:cNvPr id="10" name="Picture 2" descr="myGov Home | myGov">
            <a:extLst>
              <a:ext uri="{FF2B5EF4-FFF2-40B4-BE49-F238E27FC236}">
                <a16:creationId xmlns:a16="http://schemas.microsoft.com/office/drawing/2014/main" xmlns="" id="{95F1D8DC-E4C3-27D4-A352-30989BCAB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661" y="1659752"/>
            <a:ext cx="3846139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The myGov, Medicare, My Health Record, ATO and Centrelink logos.">
            <a:extLst>
              <a:ext uri="{FF2B5EF4-FFF2-40B4-BE49-F238E27FC236}">
                <a16:creationId xmlns:a16="http://schemas.microsoft.com/office/drawing/2014/main" xmlns="" id="{DBC3C607-9621-41C4-4F15-5F4A2BD8DA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833786" y="3973846"/>
            <a:ext cx="1690344" cy="175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Graphic 11" descr="Link with solid fill">
            <a:extLst>
              <a:ext uri="{FF2B5EF4-FFF2-40B4-BE49-F238E27FC236}">
                <a16:creationId xmlns:a16="http://schemas.microsoft.com/office/drawing/2014/main" xmlns="" id="{9841DB81-1EE0-3BFD-1D3D-8B1441F646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2700000">
            <a:off x="9199826" y="3161539"/>
            <a:ext cx="914400" cy="914400"/>
          </a:xfrm>
          <a:prstGeom prst="rect">
            <a:avLst/>
          </a:prstGeom>
        </p:spPr>
      </p:pic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xmlns="" id="{8F418CCB-C203-D47B-B477-8B5CD6FD62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5707" y="1798184"/>
            <a:ext cx="6531429" cy="3929223"/>
          </a:xfrm>
        </p:spPr>
        <p:txBody>
          <a:bodyPr/>
          <a:lstStyle/>
          <a:p>
            <a:pPr marL="0" indent="0">
              <a:buNone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+mj-lt"/>
              </a:rPr>
              <a:t>‘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+mj-lt"/>
              </a:rPr>
              <a:t>செண்ட்டர்லிங்க்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+mj-lt"/>
              </a:rPr>
              <a:t>’-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+mj-lt"/>
              </a:rPr>
              <a:t>ஐ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+mj-lt"/>
              </a:rPr>
              <a:t>உங்களுடைய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+mj-lt"/>
              </a:rPr>
              <a:t> ‘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+mj-lt"/>
              </a:rPr>
              <a:t>மை-கவ்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+mj-lt"/>
              </a:rPr>
              <a:t>’ (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+mj-lt"/>
              </a:rPr>
              <a:t>myGov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+mj-lt"/>
              </a:rPr>
              <a:t>)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+mj-lt"/>
              </a:rPr>
              <a:t>கணக்குடன்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+mj-lt"/>
              </a:rPr>
              <a:t>இணைக்கும்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+mj-lt"/>
              </a:rPr>
              <a:t>பொழுது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+mj-lt"/>
              </a:rPr>
              <a:t>உங்களால்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+mj-lt"/>
              </a:rPr>
              <a:t>பின்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+mj-lt"/>
              </a:rPr>
              <a:t>வருவனவற்றைச்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+mj-lt"/>
              </a:rPr>
              <a:t>செய்ய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+mj-lt"/>
              </a:rPr>
              <a:t>இயலும்</a:t>
            </a:r>
            <a:r>
              <a:rPr lang="en-US" sz="1800" dirty="0">
                <a:solidFill>
                  <a:srgbClr val="000000"/>
                </a:solidFill>
                <a:latin typeface="+mj-lt"/>
              </a:rPr>
              <a:t>:</a:t>
            </a:r>
            <a:endParaRPr lang="en-US" sz="1800" b="0" i="0" dirty="0">
              <a:solidFill>
                <a:srgbClr val="000000"/>
              </a:solidFill>
              <a:effectLst/>
              <a:latin typeface="+mj-lt"/>
            </a:endParaRPr>
          </a:p>
          <a:p>
            <a:r>
              <a:rPr lang="en-US" sz="1800" b="0" i="0" dirty="0" err="1">
                <a:solidFill>
                  <a:srgbClr val="000000"/>
                </a:solidFill>
                <a:effectLst/>
                <a:latin typeface="+mj-lt"/>
              </a:rPr>
              <a:t>உங்களுடைய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+mj-lt"/>
              </a:rPr>
              <a:t> ‘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+mj-lt"/>
              </a:rPr>
              <a:t>செண்ட்டர்லிங்க்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+mj-lt"/>
              </a:rPr>
              <a:t>’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+mj-lt"/>
              </a:rPr>
              <a:t>சுட்டு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+mj-lt"/>
              </a:rPr>
              <a:t>இலக்க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+mj-lt"/>
              </a:rPr>
              <a:t> (Centrelink Reference Number (CRN))-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+mj-lt"/>
              </a:rPr>
              <a:t>த்தினைத்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+mj-lt"/>
              </a:rPr>
              <a:t>தெரிந்துகொள்ளல்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+mj-lt"/>
              </a:rPr>
              <a:t>,</a:t>
            </a:r>
          </a:p>
          <a:p>
            <a:r>
              <a:rPr lang="en-US" sz="1800" b="0" i="0" dirty="0" err="1">
                <a:solidFill>
                  <a:srgbClr val="000000"/>
                </a:solidFill>
                <a:effectLst/>
                <a:latin typeface="+mj-lt"/>
              </a:rPr>
              <a:t>கொடுப்பனவுக்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+mj-lt"/>
              </a:rPr>
              <a:t>கோரிக்கை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+mj-lt"/>
              </a:rPr>
              <a:t>ஒன்றை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+mj-lt"/>
              </a:rPr>
              <a:t>விடுத்தல்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+mj-lt"/>
              </a:rPr>
              <a:t>,</a:t>
            </a:r>
          </a:p>
          <a:p>
            <a:r>
              <a:rPr lang="en-US" sz="1800" b="0" i="0" dirty="0" err="1">
                <a:solidFill>
                  <a:srgbClr val="000000"/>
                </a:solidFill>
                <a:effectLst/>
                <a:latin typeface="+mj-lt"/>
              </a:rPr>
              <a:t>உங்களுடைய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+mj-lt"/>
              </a:rPr>
              <a:t>கோரிக்கையின்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+mj-lt"/>
              </a:rPr>
              <a:t>முன்னேற்றத்தைத்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+mj-lt"/>
              </a:rPr>
              <a:t>தொடரல்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+mj-lt"/>
              </a:rPr>
              <a:t>,</a:t>
            </a:r>
          </a:p>
          <a:p>
            <a:r>
              <a:rPr lang="en-US" sz="1800" b="0" i="0" dirty="0" err="1">
                <a:solidFill>
                  <a:srgbClr val="000000"/>
                </a:solidFill>
                <a:effectLst/>
                <a:latin typeface="+mj-lt"/>
              </a:rPr>
              <a:t>ஆவணங்களை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+mj-lt"/>
              </a:rPr>
              <a:t>வலையேற்றம்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+mj-lt"/>
              </a:rPr>
              <a:t>செய்தல்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+mj-lt"/>
              </a:rPr>
              <a:t>,</a:t>
            </a:r>
          </a:p>
          <a:p>
            <a:r>
              <a:rPr lang="en-US" sz="1800" b="0" i="0" dirty="0" err="1">
                <a:solidFill>
                  <a:srgbClr val="000000"/>
                </a:solidFill>
                <a:effectLst/>
                <a:latin typeface="+mj-lt"/>
              </a:rPr>
              <a:t>உங்களுடைய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+mj-lt"/>
              </a:rPr>
              <a:t>வருமானத்தை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+mj-lt"/>
              </a:rPr>
              <a:t>அறிவித்தல்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+mj-lt"/>
              </a:rPr>
              <a:t>, </a:t>
            </a:r>
          </a:p>
          <a:p>
            <a:r>
              <a:rPr lang="en-US" sz="1800" b="0" i="0" dirty="0" err="1">
                <a:solidFill>
                  <a:srgbClr val="000000"/>
                </a:solidFill>
                <a:effectLst/>
                <a:latin typeface="+mj-lt"/>
              </a:rPr>
              <a:t>உங்களைப்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+mj-lt"/>
              </a:rPr>
              <a:t>பற்றிய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+mj-lt"/>
              </a:rPr>
              <a:t>விபரங்களை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+mj-lt"/>
              </a:rPr>
              <a:t> ‘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+mj-lt"/>
              </a:rPr>
              <a:t>செண்ட்டர்லிங்க்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+mj-lt"/>
              </a:rPr>
              <a:t>’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+mj-lt"/>
              </a:rPr>
              <a:t>உடன்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+mj-lt"/>
              </a:rPr>
              <a:t>நிர்வகித்தல்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16993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E2019E4-CC85-B351-F2AF-3B5038D632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846BC5-E1A8-9662-BA9A-0F800D247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28138" cy="1325563"/>
          </a:xfrm>
        </p:spPr>
        <p:txBody>
          <a:bodyPr wrap="square" anchor="ctr">
            <a:normAutofit fontScale="90000"/>
          </a:bodyPr>
          <a:lstStyle/>
          <a:p>
            <a:r>
              <a:rPr lang="en-US" dirty="0"/>
              <a:t>‘</a:t>
            </a:r>
            <a:r>
              <a:rPr lang="en-US" dirty="0" err="1"/>
              <a:t>ஏ.டீ.ஓ</a:t>
            </a:r>
            <a:r>
              <a:rPr lang="en-US" dirty="0"/>
              <a:t>- (ATO)-</a:t>
            </a:r>
            <a:r>
              <a:rPr lang="en-US" dirty="0" err="1"/>
              <a:t>வை</a:t>
            </a:r>
            <a:r>
              <a:rPr lang="en-US" dirty="0"/>
              <a:t> </a:t>
            </a:r>
            <a:r>
              <a:rPr lang="en-US" dirty="0" err="1"/>
              <a:t>உங்களுடைய</a:t>
            </a:r>
            <a:r>
              <a:rPr lang="en-US" dirty="0"/>
              <a:t> ‘</a:t>
            </a:r>
            <a:r>
              <a:rPr lang="en-US" dirty="0" err="1"/>
              <a:t>மை-கவ்</a:t>
            </a:r>
            <a:r>
              <a:rPr lang="en-US" dirty="0"/>
              <a:t>’ (</a:t>
            </a:r>
            <a:r>
              <a:rPr lang="en-US" dirty="0" err="1"/>
              <a:t>myGov</a:t>
            </a:r>
            <a:r>
              <a:rPr lang="en-US" dirty="0"/>
              <a:t>) </a:t>
            </a:r>
            <a:r>
              <a:rPr lang="en-US" dirty="0" err="1"/>
              <a:t>கணக்குடன்</a:t>
            </a:r>
            <a:r>
              <a:rPr lang="en-US" dirty="0"/>
              <a:t> </a:t>
            </a:r>
            <a:r>
              <a:rPr lang="en-US" dirty="0" err="1"/>
              <a:t>இணைத்தல்</a:t>
            </a:r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010A2EC-68A9-8322-1379-0E94B6D5EDD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77000"/>
            <a:ext cx="7526338" cy="24447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A358132-C9C5-A491-9A39-F3BF3FF3C9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77000"/>
            <a:ext cx="2743200" cy="24447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B8016BD-11DC-40B9-AC11-BFEBA31540E1}" type="slidenum">
              <a:rPr lang="en-AU" altLang="en-US" smtClean="0"/>
              <a:pPr>
                <a:spcAft>
                  <a:spcPts val="600"/>
                </a:spcAft>
                <a:defRPr/>
              </a:pPr>
              <a:t>12</a:t>
            </a:fld>
            <a:endParaRPr lang="en-AU" altLang="en-US"/>
          </a:p>
        </p:txBody>
      </p:sp>
      <p:pic>
        <p:nvPicPr>
          <p:cNvPr id="10" name="Picture 2" descr="myGov Home | myGov">
            <a:extLst>
              <a:ext uri="{FF2B5EF4-FFF2-40B4-BE49-F238E27FC236}">
                <a16:creationId xmlns:a16="http://schemas.microsoft.com/office/drawing/2014/main" xmlns="" id="{F953CEA7-46AA-100D-8C6D-270C921F1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890" y="1825625"/>
            <a:ext cx="3846139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raphic 11" descr="Link with solid fill">
            <a:extLst>
              <a:ext uri="{FF2B5EF4-FFF2-40B4-BE49-F238E27FC236}">
                <a16:creationId xmlns:a16="http://schemas.microsoft.com/office/drawing/2014/main" xmlns="" id="{108AA90F-D916-31FB-82B5-BE8A4A622B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2700000">
            <a:off x="2966055" y="3327412"/>
            <a:ext cx="914400" cy="914400"/>
          </a:xfrm>
          <a:prstGeom prst="rect">
            <a:avLst/>
          </a:prstGeom>
        </p:spPr>
      </p:pic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xmlns="" id="{0A30D925-61E4-C0D2-4AE7-BE56D822CA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43897" y="1509837"/>
            <a:ext cx="6057405" cy="4357461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solidFill>
                  <a:schemeClr val="tx1"/>
                </a:solidFill>
              </a:rPr>
              <a:t>‘</a:t>
            </a:r>
            <a:r>
              <a:rPr lang="en-AU" sz="2000" dirty="0" err="1">
                <a:solidFill>
                  <a:schemeClr val="tx1"/>
                </a:solidFill>
              </a:rPr>
              <a:t>மை-கவ்</a:t>
            </a:r>
            <a:r>
              <a:rPr lang="en-AU" sz="2000" dirty="0">
                <a:solidFill>
                  <a:schemeClr val="tx1"/>
                </a:solidFill>
              </a:rPr>
              <a:t>’ (</a:t>
            </a:r>
            <a:r>
              <a:rPr lang="en-AU" sz="2000" dirty="0" err="1">
                <a:solidFill>
                  <a:schemeClr val="tx1"/>
                </a:solidFill>
              </a:rPr>
              <a:t>myGov</a:t>
            </a:r>
            <a:r>
              <a:rPr lang="en-AU" sz="2000" dirty="0">
                <a:solidFill>
                  <a:schemeClr val="tx1"/>
                </a:solidFill>
              </a:rPr>
              <a:t>)-</a:t>
            </a:r>
            <a:r>
              <a:rPr lang="en-AU" sz="2000" dirty="0" err="1">
                <a:solidFill>
                  <a:schemeClr val="tx1"/>
                </a:solidFill>
              </a:rPr>
              <a:t>இற்குள்</a:t>
            </a:r>
            <a:r>
              <a:rPr lang="en-AU" sz="2000" dirty="0">
                <a:solidFill>
                  <a:schemeClr val="tx1"/>
                </a:solidFill>
              </a:rPr>
              <a:t> </a:t>
            </a:r>
            <a:r>
              <a:rPr lang="en-AU" sz="2000" dirty="0" err="1">
                <a:solidFill>
                  <a:schemeClr val="tx1"/>
                </a:solidFill>
              </a:rPr>
              <a:t>செல்லுங்கள்</a:t>
            </a:r>
            <a:endParaRPr lang="en-AU" sz="200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AU" sz="2000" b="1" dirty="0">
                <a:solidFill>
                  <a:schemeClr val="tx1"/>
                </a:solidFill>
              </a:rPr>
              <a:t>‘</a:t>
            </a:r>
            <a:r>
              <a:rPr lang="en-AU" sz="2000" b="1" dirty="0" err="1">
                <a:solidFill>
                  <a:schemeClr val="tx1"/>
                </a:solidFill>
              </a:rPr>
              <a:t>சேவைகளைப்</a:t>
            </a:r>
            <a:r>
              <a:rPr lang="en-AU" sz="2000" b="1" dirty="0">
                <a:solidFill>
                  <a:schemeClr val="tx1"/>
                </a:solidFill>
              </a:rPr>
              <a:t> </a:t>
            </a:r>
            <a:r>
              <a:rPr lang="en-AU" sz="2000" b="1" dirty="0" err="1">
                <a:solidFill>
                  <a:schemeClr val="tx1"/>
                </a:solidFill>
              </a:rPr>
              <a:t>பாருங்கள்</a:t>
            </a:r>
            <a:r>
              <a:rPr lang="en-AU" sz="2000" b="1" dirty="0">
                <a:solidFill>
                  <a:schemeClr val="tx1"/>
                </a:solidFill>
              </a:rPr>
              <a:t> </a:t>
            </a:r>
            <a:r>
              <a:rPr lang="en-AU" sz="2000" b="1" dirty="0" err="1">
                <a:solidFill>
                  <a:schemeClr val="tx1"/>
                </a:solidFill>
              </a:rPr>
              <a:t>மற்றும்</a:t>
            </a:r>
            <a:r>
              <a:rPr lang="en-AU" sz="2000" b="1" dirty="0">
                <a:solidFill>
                  <a:schemeClr val="tx1"/>
                </a:solidFill>
              </a:rPr>
              <a:t> </a:t>
            </a:r>
            <a:r>
              <a:rPr lang="en-AU" sz="2000" b="1" dirty="0" err="1">
                <a:solidFill>
                  <a:schemeClr val="tx1"/>
                </a:solidFill>
              </a:rPr>
              <a:t>அவற்றை</a:t>
            </a:r>
            <a:r>
              <a:rPr lang="en-AU" sz="2000" b="1" dirty="0">
                <a:solidFill>
                  <a:schemeClr val="tx1"/>
                </a:solidFill>
              </a:rPr>
              <a:t> </a:t>
            </a:r>
            <a:r>
              <a:rPr lang="en-AU" sz="2000" b="1" dirty="0" err="1">
                <a:solidFill>
                  <a:schemeClr val="tx1"/>
                </a:solidFill>
              </a:rPr>
              <a:t>இணையுங்கள்</a:t>
            </a:r>
            <a:r>
              <a:rPr lang="en-AU" sz="2000" b="1" dirty="0">
                <a:solidFill>
                  <a:schemeClr val="tx1"/>
                </a:solidFill>
              </a:rPr>
              <a:t>’ (View and Link Services) </a:t>
            </a:r>
            <a:r>
              <a:rPr lang="en-AU" sz="2000" b="1" dirty="0" err="1">
                <a:solidFill>
                  <a:schemeClr val="tx1"/>
                </a:solidFill>
              </a:rPr>
              <a:t>என்பதன்</a:t>
            </a:r>
            <a:r>
              <a:rPr lang="en-AU" sz="2000" b="1" dirty="0">
                <a:solidFill>
                  <a:schemeClr val="tx1"/>
                </a:solidFill>
              </a:rPr>
              <a:t> </a:t>
            </a:r>
            <a:r>
              <a:rPr lang="en-AU" sz="2000" b="1" dirty="0" err="1">
                <a:solidFill>
                  <a:schemeClr val="tx1"/>
                </a:solidFill>
              </a:rPr>
              <a:t>மீது</a:t>
            </a:r>
            <a:r>
              <a:rPr lang="en-AU" sz="2000" b="1" dirty="0">
                <a:solidFill>
                  <a:schemeClr val="tx1"/>
                </a:solidFill>
              </a:rPr>
              <a:t> </a:t>
            </a:r>
            <a:r>
              <a:rPr lang="en-AU" sz="2000" b="1" dirty="0" err="1">
                <a:solidFill>
                  <a:schemeClr val="tx1"/>
                </a:solidFill>
              </a:rPr>
              <a:t>சொடுக்குங்கள்</a:t>
            </a:r>
            <a:endParaRPr lang="en-AU" sz="2000" b="1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solidFill>
                  <a:schemeClr val="tx1"/>
                </a:solidFill>
              </a:rPr>
              <a:t>ATO-</a:t>
            </a:r>
            <a:r>
              <a:rPr lang="en-AU" sz="2000" dirty="0" err="1">
                <a:solidFill>
                  <a:schemeClr val="tx1"/>
                </a:solidFill>
              </a:rPr>
              <a:t>விற்கு</a:t>
            </a:r>
            <a:r>
              <a:rPr lang="en-AU" sz="2000" dirty="0">
                <a:solidFill>
                  <a:schemeClr val="tx1"/>
                </a:solidFill>
              </a:rPr>
              <a:t> </a:t>
            </a:r>
            <a:r>
              <a:rPr lang="en-AU" sz="2000" dirty="0" err="1">
                <a:solidFill>
                  <a:schemeClr val="tx1"/>
                </a:solidFill>
              </a:rPr>
              <a:t>அடுத்துக்</a:t>
            </a:r>
            <a:r>
              <a:rPr lang="en-AU" sz="2000" dirty="0">
                <a:solidFill>
                  <a:schemeClr val="tx1"/>
                </a:solidFill>
              </a:rPr>
              <a:t> </a:t>
            </a:r>
            <a:r>
              <a:rPr lang="en-AU" sz="2000" dirty="0" err="1">
                <a:solidFill>
                  <a:schemeClr val="tx1"/>
                </a:solidFill>
              </a:rPr>
              <a:t>காணப்படும்</a:t>
            </a:r>
            <a:r>
              <a:rPr lang="en-AU" sz="2000" dirty="0">
                <a:solidFill>
                  <a:schemeClr val="tx1"/>
                </a:solidFill>
              </a:rPr>
              <a:t> </a:t>
            </a:r>
            <a:r>
              <a:rPr lang="en-AU" sz="2000" b="1" dirty="0">
                <a:solidFill>
                  <a:schemeClr val="tx1"/>
                </a:solidFill>
              </a:rPr>
              <a:t>Link </a:t>
            </a:r>
            <a:r>
              <a:rPr lang="en-AU" sz="2000" dirty="0" err="1">
                <a:solidFill>
                  <a:schemeClr val="tx1"/>
                </a:solidFill>
              </a:rPr>
              <a:t>என்பதைத்</a:t>
            </a:r>
            <a:r>
              <a:rPr lang="en-AU" sz="2000" dirty="0">
                <a:solidFill>
                  <a:schemeClr val="tx1"/>
                </a:solidFill>
              </a:rPr>
              <a:t> </a:t>
            </a:r>
            <a:r>
              <a:rPr lang="en-AU" sz="2000" dirty="0" err="1">
                <a:solidFill>
                  <a:schemeClr val="tx1"/>
                </a:solidFill>
              </a:rPr>
              <a:t>தெரிவு</a:t>
            </a:r>
            <a:r>
              <a:rPr lang="en-AU" sz="2000" dirty="0">
                <a:solidFill>
                  <a:schemeClr val="tx1"/>
                </a:solidFill>
              </a:rPr>
              <a:t> </a:t>
            </a:r>
            <a:r>
              <a:rPr lang="en-AU" sz="2000" dirty="0" err="1">
                <a:solidFill>
                  <a:schemeClr val="tx1"/>
                </a:solidFill>
              </a:rPr>
              <a:t>செய்யுங்கள்</a:t>
            </a:r>
            <a:endParaRPr lang="en-AU" sz="200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AU" sz="2000" dirty="0" err="1">
                <a:solidFill>
                  <a:schemeClr val="tx1"/>
                </a:solidFill>
              </a:rPr>
              <a:t>உங்களைப்</a:t>
            </a:r>
            <a:r>
              <a:rPr lang="en-AU" sz="2000" dirty="0">
                <a:solidFill>
                  <a:schemeClr val="tx1"/>
                </a:solidFill>
              </a:rPr>
              <a:t> </a:t>
            </a:r>
            <a:r>
              <a:rPr lang="en-AU" sz="2000" dirty="0" err="1">
                <a:solidFill>
                  <a:schemeClr val="tx1"/>
                </a:solidFill>
              </a:rPr>
              <a:t>பற்றிய</a:t>
            </a:r>
            <a:r>
              <a:rPr lang="en-AU" sz="2000" dirty="0">
                <a:solidFill>
                  <a:schemeClr val="tx1"/>
                </a:solidFill>
              </a:rPr>
              <a:t> </a:t>
            </a:r>
            <a:r>
              <a:rPr lang="en-AU" sz="2000" dirty="0" err="1">
                <a:solidFill>
                  <a:schemeClr val="tx1"/>
                </a:solidFill>
              </a:rPr>
              <a:t>தகவல்களை</a:t>
            </a:r>
            <a:r>
              <a:rPr lang="en-AU" sz="2000" dirty="0">
                <a:solidFill>
                  <a:schemeClr val="tx1"/>
                </a:solidFill>
              </a:rPr>
              <a:t> </a:t>
            </a:r>
            <a:r>
              <a:rPr lang="en-AU" sz="2000" dirty="0" err="1">
                <a:solidFill>
                  <a:schemeClr val="tx1"/>
                </a:solidFill>
              </a:rPr>
              <a:t>உள்ளிடுங்கள்</a:t>
            </a:r>
            <a:r>
              <a:rPr lang="en-AU" sz="2000" dirty="0">
                <a:solidFill>
                  <a:schemeClr val="tx1"/>
                </a:solidFill>
              </a:rPr>
              <a:t> – ‘</a:t>
            </a:r>
            <a:r>
              <a:rPr lang="en-AU" sz="2000" dirty="0" err="1">
                <a:solidFill>
                  <a:schemeClr val="tx1"/>
                </a:solidFill>
              </a:rPr>
              <a:t>மதிப்பீட்டு</a:t>
            </a:r>
            <a:r>
              <a:rPr lang="en-AU" sz="2000" dirty="0">
                <a:solidFill>
                  <a:schemeClr val="tx1"/>
                </a:solidFill>
              </a:rPr>
              <a:t> </a:t>
            </a:r>
            <a:r>
              <a:rPr lang="en-AU" sz="2000" dirty="0" err="1">
                <a:solidFill>
                  <a:schemeClr val="tx1"/>
                </a:solidFill>
              </a:rPr>
              <a:t>அறிவிப்பு</a:t>
            </a:r>
            <a:r>
              <a:rPr lang="en-AU" sz="2000" dirty="0">
                <a:solidFill>
                  <a:schemeClr val="tx1"/>
                </a:solidFill>
              </a:rPr>
              <a:t>’ (Notice of Assessment) </a:t>
            </a:r>
            <a:r>
              <a:rPr lang="en-AU" sz="2000" dirty="0" err="1">
                <a:solidFill>
                  <a:schemeClr val="tx1"/>
                </a:solidFill>
              </a:rPr>
              <a:t>ஒன்றும்</a:t>
            </a:r>
            <a:r>
              <a:rPr lang="en-AU" sz="2000" dirty="0">
                <a:solidFill>
                  <a:schemeClr val="tx1"/>
                </a:solidFill>
              </a:rPr>
              <a:t> </a:t>
            </a:r>
            <a:r>
              <a:rPr lang="en-AU" sz="2000" dirty="0" err="1">
                <a:solidFill>
                  <a:schemeClr val="tx1"/>
                </a:solidFill>
              </a:rPr>
              <a:t>உங்களுடைய</a:t>
            </a:r>
            <a:r>
              <a:rPr lang="en-AU" sz="2000" dirty="0">
                <a:solidFill>
                  <a:schemeClr val="tx1"/>
                </a:solidFill>
              </a:rPr>
              <a:t> ‘</a:t>
            </a:r>
            <a:r>
              <a:rPr lang="en-AU" sz="2000" dirty="0" err="1">
                <a:solidFill>
                  <a:schemeClr val="tx1"/>
                </a:solidFill>
              </a:rPr>
              <a:t>வரி</a:t>
            </a:r>
            <a:r>
              <a:rPr lang="en-AU" sz="2000" dirty="0">
                <a:solidFill>
                  <a:schemeClr val="tx1"/>
                </a:solidFill>
              </a:rPr>
              <a:t> </a:t>
            </a:r>
            <a:r>
              <a:rPr lang="en-AU" sz="2000" dirty="0" err="1">
                <a:solidFill>
                  <a:schemeClr val="tx1"/>
                </a:solidFill>
              </a:rPr>
              <a:t>கோப்பு</a:t>
            </a:r>
            <a:r>
              <a:rPr lang="en-AU" sz="2000" dirty="0">
                <a:solidFill>
                  <a:schemeClr val="tx1"/>
                </a:solidFill>
              </a:rPr>
              <a:t> </a:t>
            </a:r>
            <a:r>
              <a:rPr lang="en-AU" sz="2000" dirty="0" err="1">
                <a:solidFill>
                  <a:schemeClr val="tx1"/>
                </a:solidFill>
              </a:rPr>
              <a:t>இலக்க</a:t>
            </a:r>
            <a:r>
              <a:rPr lang="en-AU" sz="2000" dirty="0">
                <a:solidFill>
                  <a:schemeClr val="tx1"/>
                </a:solidFill>
              </a:rPr>
              <a:t>’(Tax File Number )</a:t>
            </a:r>
            <a:r>
              <a:rPr lang="en-AU" sz="2000" dirty="0" err="1">
                <a:solidFill>
                  <a:schemeClr val="tx1"/>
                </a:solidFill>
              </a:rPr>
              <a:t>மும்</a:t>
            </a:r>
            <a:r>
              <a:rPr lang="en-AU" sz="2000" dirty="0">
                <a:solidFill>
                  <a:schemeClr val="tx1"/>
                </a:solidFill>
              </a:rPr>
              <a:t> </a:t>
            </a:r>
            <a:r>
              <a:rPr lang="en-AU" sz="2000" dirty="0" err="1">
                <a:solidFill>
                  <a:schemeClr val="tx1"/>
                </a:solidFill>
              </a:rPr>
              <a:t>உங்களுக்குத்</a:t>
            </a:r>
            <a:r>
              <a:rPr lang="en-AU" sz="2000" dirty="0">
                <a:solidFill>
                  <a:schemeClr val="tx1"/>
                </a:solidFill>
              </a:rPr>
              <a:t> </a:t>
            </a:r>
            <a:r>
              <a:rPr lang="en-AU" sz="2000" dirty="0" err="1">
                <a:solidFill>
                  <a:schemeClr val="tx1"/>
                </a:solidFill>
              </a:rPr>
              <a:t>தேவைப்படக்கூடும்</a:t>
            </a:r>
            <a:r>
              <a:rPr lang="en-AU" sz="2000" dirty="0">
                <a:solidFill>
                  <a:schemeClr val="tx1"/>
                </a:solidFill>
              </a:rPr>
              <a:t>.  </a:t>
            </a:r>
          </a:p>
          <a:p>
            <a:pPr marL="0" indent="0">
              <a:buNone/>
            </a:pPr>
            <a:r>
              <a:rPr lang="en-AU" sz="2000" dirty="0" err="1">
                <a:solidFill>
                  <a:schemeClr val="tx1"/>
                </a:solidFill>
              </a:rPr>
              <a:t>மேலதிகத்</a:t>
            </a:r>
            <a:r>
              <a:rPr lang="en-AU" sz="2000" dirty="0">
                <a:solidFill>
                  <a:schemeClr val="tx1"/>
                </a:solidFill>
              </a:rPr>
              <a:t> </a:t>
            </a:r>
            <a:r>
              <a:rPr lang="en-AU" sz="2000" dirty="0" err="1">
                <a:solidFill>
                  <a:schemeClr val="tx1"/>
                </a:solidFill>
              </a:rPr>
              <a:t>தகவல்கள்</a:t>
            </a:r>
            <a:r>
              <a:rPr lang="en-AU" sz="2000" dirty="0">
                <a:solidFill>
                  <a:schemeClr val="tx1"/>
                </a:solidFill>
              </a:rPr>
              <a:t>: </a:t>
            </a:r>
            <a:r>
              <a:rPr lang="en-AU" sz="2000" dirty="0">
                <a:solidFill>
                  <a:schemeClr val="tx1"/>
                </a:solidFill>
                <a:hlinkClick r:id="rId6"/>
              </a:rPr>
              <a:t>https://my.gov.au/en/about/help/mygov-website/link-services-to-your-account/link-the-australian-taxation-office</a:t>
            </a:r>
            <a:endParaRPr lang="en-AU" sz="2000" dirty="0">
              <a:solidFill>
                <a:schemeClr val="tx1"/>
              </a:solidFill>
            </a:endParaRPr>
          </a:p>
        </p:txBody>
      </p:sp>
      <p:pic>
        <p:nvPicPr>
          <p:cNvPr id="3" name="Picture 8" descr="The myGov, Medicare, My Health Record, ATO and Centrelink logos.">
            <a:extLst>
              <a:ext uri="{FF2B5EF4-FFF2-40B4-BE49-F238E27FC236}">
                <a16:creationId xmlns:a16="http://schemas.microsoft.com/office/drawing/2014/main" xmlns="" id="{0EA3C6AB-0FFC-9BE5-3592-E68C9B9D36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35038" y="4439387"/>
            <a:ext cx="1376434" cy="142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796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FF38EAC-698A-AC24-6B1F-825D1C2792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87ED5F-CF98-8348-8BBD-D970527B0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28138" cy="1325563"/>
          </a:xfrm>
        </p:spPr>
        <p:txBody>
          <a:bodyPr wrap="square" anchor="ctr">
            <a:normAutofit fontScale="90000"/>
          </a:bodyPr>
          <a:lstStyle/>
          <a:p>
            <a:r>
              <a:rPr lang="en-US" dirty="0"/>
              <a:t>‘</a:t>
            </a:r>
            <a:r>
              <a:rPr lang="en-US" dirty="0" err="1"/>
              <a:t>ஏ.டீ.ஓ</a:t>
            </a:r>
            <a:r>
              <a:rPr lang="en-US" dirty="0"/>
              <a:t>- (ATO)-</a:t>
            </a:r>
            <a:r>
              <a:rPr lang="en-US" dirty="0" err="1"/>
              <a:t>வை</a:t>
            </a:r>
            <a:r>
              <a:rPr lang="en-US" dirty="0"/>
              <a:t> </a:t>
            </a:r>
            <a:r>
              <a:rPr lang="en-US" dirty="0" err="1"/>
              <a:t>உங்களுடைய</a:t>
            </a:r>
            <a:r>
              <a:rPr lang="en-US" dirty="0"/>
              <a:t> ‘</a:t>
            </a:r>
            <a:r>
              <a:rPr lang="en-US" dirty="0" err="1"/>
              <a:t>மை-கவ்</a:t>
            </a:r>
            <a:r>
              <a:rPr lang="en-US" dirty="0"/>
              <a:t>’ (</a:t>
            </a:r>
            <a:r>
              <a:rPr lang="en-US" dirty="0" err="1"/>
              <a:t>myGov</a:t>
            </a:r>
            <a:r>
              <a:rPr lang="en-US" dirty="0"/>
              <a:t>) </a:t>
            </a:r>
            <a:r>
              <a:rPr lang="en-US" dirty="0" err="1"/>
              <a:t>கணக்குடன்</a:t>
            </a:r>
            <a:r>
              <a:rPr lang="en-US" dirty="0"/>
              <a:t> </a:t>
            </a:r>
            <a:r>
              <a:rPr lang="en-US" dirty="0" err="1"/>
              <a:t>இணைத்தல்</a:t>
            </a:r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93D5DCE-1378-ECE1-4453-3A6BA67EC2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77000"/>
            <a:ext cx="7526338" cy="24447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AD09D18-611F-36AD-6258-3F8A2A16FD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77000"/>
            <a:ext cx="2743200" cy="24447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B8016BD-11DC-40B9-AC11-BFEBA31540E1}" type="slidenum">
              <a:rPr lang="en-AU" altLang="en-US" smtClean="0"/>
              <a:pPr>
                <a:spcAft>
                  <a:spcPts val="600"/>
                </a:spcAft>
                <a:defRPr/>
              </a:pPr>
              <a:t>13</a:t>
            </a:fld>
            <a:endParaRPr lang="en-AU" altLang="en-US"/>
          </a:p>
        </p:txBody>
      </p:sp>
      <p:pic>
        <p:nvPicPr>
          <p:cNvPr id="10" name="Picture 2" descr="myGov Home | myGov">
            <a:extLst>
              <a:ext uri="{FF2B5EF4-FFF2-40B4-BE49-F238E27FC236}">
                <a16:creationId xmlns:a16="http://schemas.microsoft.com/office/drawing/2014/main" xmlns="" id="{7F7347EC-307F-059A-BBC5-63446E9C6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661" y="1690688"/>
            <a:ext cx="3846139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raphic 11" descr="Link with solid fill">
            <a:extLst>
              <a:ext uri="{FF2B5EF4-FFF2-40B4-BE49-F238E27FC236}">
                <a16:creationId xmlns:a16="http://schemas.microsoft.com/office/drawing/2014/main" xmlns="" id="{6A93277B-5A5A-557C-58C4-8705E6331F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2700000">
            <a:off x="9199826" y="3192475"/>
            <a:ext cx="914400" cy="914400"/>
          </a:xfrm>
          <a:prstGeom prst="rect">
            <a:avLst/>
          </a:prstGeom>
        </p:spPr>
      </p:pic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xmlns="" id="{5DDC9002-90B4-2674-CF9F-768D460564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7657" y="1912710"/>
            <a:ext cx="6840004" cy="3929223"/>
          </a:xfrm>
        </p:spPr>
        <p:txBody>
          <a:bodyPr/>
          <a:lstStyle/>
          <a:p>
            <a:pPr>
              <a:buNone/>
            </a:pPr>
            <a:r>
              <a:rPr lang="en-US" sz="1600" b="0" i="0" dirty="0" err="1">
                <a:solidFill>
                  <a:srgbClr val="000000"/>
                </a:solidFill>
                <a:effectLst/>
                <a:latin typeface="+mj-lt"/>
              </a:rPr>
              <a:t>உங்களுடைய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+mj-lt"/>
              </a:rPr>
              <a:t> ‘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+mj-lt"/>
              </a:rPr>
              <a:t>மை-கவ்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+mj-lt"/>
              </a:rPr>
              <a:t>’ (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+mj-lt"/>
              </a:rPr>
              <a:t>myGov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+mj-lt"/>
              </a:rPr>
              <a:t>)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+mj-lt"/>
              </a:rPr>
              <a:t>கணக்குடன்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+mj-lt"/>
              </a:rPr>
              <a:t> ATO -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+mj-lt"/>
              </a:rPr>
              <a:t>வை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+mj-lt"/>
              </a:rPr>
              <a:t>இணைக்கும்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+mj-lt"/>
              </a:rPr>
              <a:t>பொழுது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+mj-lt"/>
              </a:rPr>
              <a:t>உங்களால்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+mj-lt"/>
              </a:rPr>
              <a:t>பின்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+mj-lt"/>
              </a:rPr>
              <a:t>வருவனவற்றைச்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+mj-lt"/>
              </a:rPr>
              <a:t>செய்ய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+mj-lt"/>
              </a:rPr>
              <a:t>இயலும்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+mj-lt"/>
              </a:rPr>
              <a:t>: </a:t>
            </a:r>
          </a:p>
          <a:p>
            <a:pPr marL="623888"/>
            <a:r>
              <a:rPr lang="en-US" sz="1600" b="0" i="0" dirty="0" err="1">
                <a:solidFill>
                  <a:srgbClr val="000000"/>
                </a:solidFill>
                <a:effectLst/>
                <a:latin typeface="+mj-lt"/>
              </a:rPr>
              <a:t>உங்களைப்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+mj-lt"/>
              </a:rPr>
              <a:t>பற்றிய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+mj-lt"/>
              </a:rPr>
              <a:t>மற்றும்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+mj-lt"/>
              </a:rPr>
              <a:t>உங்களுடைய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+mj-lt"/>
              </a:rPr>
              <a:t>வேலையைப்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+mj-lt"/>
              </a:rPr>
              <a:t>பற்றிய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+mj-lt"/>
              </a:rPr>
              <a:t>விபரங்களை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+mj-lt"/>
              </a:rPr>
              <a:t>நிர்வகிக்க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+mj-lt"/>
              </a:rPr>
              <a:t>,</a:t>
            </a:r>
          </a:p>
          <a:p>
            <a:pPr marL="623888"/>
            <a:r>
              <a:rPr lang="en-US" sz="1600" b="0" i="0" dirty="0" err="1">
                <a:solidFill>
                  <a:srgbClr val="000000"/>
                </a:solidFill>
                <a:effectLst/>
                <a:latin typeface="+mj-lt"/>
              </a:rPr>
              <a:t>உங்களுடைய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+mj-lt"/>
              </a:rPr>
              <a:t>வரியைப்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+mj-lt"/>
              </a:rPr>
              <a:t>பற்றிய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+mj-lt"/>
              </a:rPr>
              <a:t>தகவல்களைப்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+mj-lt"/>
              </a:rPr>
              <a:t>பார்க்க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+mj-lt"/>
              </a:rPr>
              <a:t>,</a:t>
            </a:r>
          </a:p>
          <a:p>
            <a:pPr marL="623888"/>
            <a:r>
              <a:rPr lang="en-US" sz="1600" b="0" i="0" dirty="0" err="1">
                <a:solidFill>
                  <a:srgbClr val="000000"/>
                </a:solidFill>
                <a:effectLst/>
                <a:latin typeface="+mj-lt"/>
              </a:rPr>
              <a:t>உங்களுடைய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+mj-lt"/>
              </a:rPr>
              <a:t>வரி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+mj-lt"/>
              </a:rPr>
              <a:t>எவ்வளவு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+mj-lt"/>
              </a:rPr>
              <a:t>என்பதைச்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+mj-lt"/>
              </a:rPr>
              <a:t>சமர்ப்பித்து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+mj-lt"/>
              </a:rPr>
              <a:t>அதைச்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+mj-lt"/>
              </a:rPr>
              <a:t>செலுத்த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+mj-lt"/>
              </a:rPr>
              <a:t>,</a:t>
            </a:r>
          </a:p>
          <a:p>
            <a:pPr marL="623888"/>
            <a:r>
              <a:rPr lang="en-US" sz="1600" b="0" i="0" dirty="0">
                <a:solidFill>
                  <a:srgbClr val="000000"/>
                </a:solidFill>
                <a:effectLst/>
                <a:latin typeface="+mj-lt"/>
              </a:rPr>
              <a:t> ‘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+mj-lt"/>
              </a:rPr>
              <a:t>சூப்பர்</a:t>
            </a:r>
            <a:r>
              <a:rPr lang="en-US" sz="1600" dirty="0">
                <a:solidFill>
                  <a:srgbClr val="000000"/>
                </a:solidFill>
                <a:latin typeface="+mj-lt"/>
              </a:rPr>
              <a:t>’ </a:t>
            </a:r>
            <a:r>
              <a:rPr lang="en-US" sz="1600" dirty="0" err="1">
                <a:solidFill>
                  <a:srgbClr val="000000"/>
                </a:solidFill>
                <a:latin typeface="+mj-lt"/>
              </a:rPr>
              <a:t>எனப்படும்</a:t>
            </a:r>
            <a:r>
              <a:rPr lang="en-US" sz="16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+mj-lt"/>
              </a:rPr>
              <a:t>உங்களுடைய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+mj-lt"/>
              </a:rPr>
              <a:t>ஓய்வூதியத்</a:t>
            </a:r>
            <a:r>
              <a:rPr lang="en-US" sz="16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+mj-lt"/>
              </a:rPr>
              <a:t>தொகையைப்</a:t>
            </a:r>
            <a:r>
              <a:rPr lang="en-US" sz="16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+mj-lt"/>
              </a:rPr>
              <a:t>பார்க்க</a:t>
            </a:r>
            <a:r>
              <a:rPr lang="en-US" sz="1600" dirty="0">
                <a:solidFill>
                  <a:srgbClr val="000000"/>
                </a:solidFill>
                <a:latin typeface="+mj-lt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+mj-lt"/>
              </a:rPr>
              <a:t>நிர்வகிக்க</a:t>
            </a:r>
            <a:r>
              <a:rPr lang="en-US" sz="16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+mj-lt"/>
              </a:rPr>
              <a:t>மற்றும்</a:t>
            </a:r>
            <a:r>
              <a:rPr lang="en-US" sz="16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+mj-lt"/>
              </a:rPr>
              <a:t>அதை</a:t>
            </a:r>
            <a:r>
              <a:rPr lang="en-US" sz="16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+mj-lt"/>
              </a:rPr>
              <a:t>அணுகிப்</a:t>
            </a:r>
            <a:r>
              <a:rPr lang="en-US" sz="16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+mj-lt"/>
              </a:rPr>
              <a:t>பெற</a:t>
            </a:r>
            <a:r>
              <a:rPr lang="en-US" sz="1600" dirty="0">
                <a:solidFill>
                  <a:srgbClr val="000000"/>
                </a:solidFill>
                <a:latin typeface="+mj-lt"/>
              </a:rPr>
              <a:t>, </a:t>
            </a:r>
            <a:endParaRPr lang="en-US" sz="1600" b="0" i="0" dirty="0">
              <a:solidFill>
                <a:srgbClr val="000000"/>
              </a:solidFill>
              <a:effectLst/>
              <a:latin typeface="+mj-lt"/>
            </a:endParaRPr>
          </a:p>
          <a:p>
            <a:pPr marL="623888"/>
            <a:r>
              <a:rPr lang="en-US" sz="1600" b="0" i="0" dirty="0" err="1">
                <a:solidFill>
                  <a:srgbClr val="000000"/>
                </a:solidFill>
                <a:effectLst/>
                <a:latin typeface="+mj-lt"/>
              </a:rPr>
              <a:t>உங்களுடைய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+mj-lt"/>
              </a:rPr>
              <a:t>படிப்பிற்கான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+mj-lt"/>
              </a:rPr>
              <a:t>மாணவர்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+mj-lt"/>
              </a:rPr>
              <a:t>கடன்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+mj-lt"/>
              </a:rPr>
              <a:t>எவ்வளவு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+mj-lt"/>
              </a:rPr>
              <a:t>என்று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+mj-lt"/>
              </a:rPr>
              <a:t>பார்க்க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+mj-lt"/>
              </a:rPr>
              <a:t>,</a:t>
            </a:r>
          </a:p>
          <a:p>
            <a:pPr marL="623888"/>
            <a:r>
              <a:rPr lang="en-US" sz="1600" b="0" i="0" dirty="0">
                <a:solidFill>
                  <a:srgbClr val="000000"/>
                </a:solidFill>
                <a:effectLst/>
                <a:latin typeface="+mj-lt"/>
              </a:rPr>
              <a:t> ‘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+mj-lt"/>
              </a:rPr>
              <a:t>ஒற்றை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+mj-lt"/>
              </a:rPr>
              <a:t>வர்த்தகர்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+mj-lt"/>
              </a:rPr>
              <a:t>’ (sole trader)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+mj-lt"/>
              </a:rPr>
              <a:t>என்ற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+mj-lt"/>
              </a:rPr>
              <a:t>வகையில்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+mj-lt"/>
              </a:rPr>
              <a:t>உங்களுடைய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+mj-lt"/>
              </a:rPr>
              <a:t>சமர்ப்பிப்புகளை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+mj-lt"/>
              </a:rPr>
              <a:t>நிர்வகிக்க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+mj-lt"/>
              </a:rPr>
              <a:t>.</a:t>
            </a:r>
          </a:p>
        </p:txBody>
      </p:sp>
      <p:pic>
        <p:nvPicPr>
          <p:cNvPr id="3" name="Picture 8" descr="The myGov, Medicare, My Health Record, ATO and Centrelink logos.">
            <a:extLst>
              <a:ext uri="{FF2B5EF4-FFF2-40B4-BE49-F238E27FC236}">
                <a16:creationId xmlns:a16="http://schemas.microsoft.com/office/drawing/2014/main" xmlns="" id="{1F90146A-2648-BF20-A543-DA3571A387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68809" y="4304450"/>
            <a:ext cx="1376434" cy="142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865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ABCF868-BDA1-D698-EFA0-0ECC396276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EF0127-607B-90D4-B15C-FA727E3A5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28138" cy="1325563"/>
          </a:xfrm>
        </p:spPr>
        <p:txBody>
          <a:bodyPr wrap="square" anchor="ctr">
            <a:normAutofit fontScale="90000"/>
          </a:bodyPr>
          <a:lstStyle/>
          <a:p>
            <a:r>
              <a:rPr lang="en-US" dirty="0"/>
              <a:t>‘</a:t>
            </a:r>
            <a:r>
              <a:rPr lang="en-US" dirty="0" err="1"/>
              <a:t>மெடிகெயர்</a:t>
            </a:r>
            <a:r>
              <a:rPr lang="en-US" dirty="0"/>
              <a:t>’ (Medicare)-</a:t>
            </a:r>
            <a:r>
              <a:rPr lang="en-US" dirty="0" err="1"/>
              <a:t>ஐ</a:t>
            </a:r>
            <a:r>
              <a:rPr lang="en-US" dirty="0"/>
              <a:t> </a:t>
            </a:r>
            <a:r>
              <a:rPr lang="en-US" dirty="0" err="1"/>
              <a:t>உங்களுடைய</a:t>
            </a:r>
            <a:r>
              <a:rPr lang="en-US" dirty="0"/>
              <a:t> ‘</a:t>
            </a:r>
            <a:r>
              <a:rPr lang="en-US" dirty="0" err="1"/>
              <a:t>மை-கவ்</a:t>
            </a:r>
            <a:r>
              <a:rPr lang="en-US" dirty="0"/>
              <a:t>’ (</a:t>
            </a:r>
            <a:r>
              <a:rPr lang="en-US" dirty="0" err="1"/>
              <a:t>myGov</a:t>
            </a:r>
            <a:r>
              <a:rPr lang="en-US" dirty="0"/>
              <a:t>) </a:t>
            </a:r>
            <a:r>
              <a:rPr lang="en-US" dirty="0" err="1"/>
              <a:t>கணக்குடன்</a:t>
            </a:r>
            <a:r>
              <a:rPr lang="en-US" dirty="0"/>
              <a:t> </a:t>
            </a:r>
            <a:r>
              <a:rPr lang="en-US" dirty="0" err="1"/>
              <a:t>இணைத்தல்</a:t>
            </a:r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FCD625-5ADF-1DEA-E9E2-888CC35A8F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77000"/>
            <a:ext cx="7526338" cy="24447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CDFE3C-ACEA-3566-67D7-78586717B1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77000"/>
            <a:ext cx="2743200" cy="24447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B8016BD-11DC-40B9-AC11-BFEBA31540E1}" type="slidenum">
              <a:rPr lang="en-AU" altLang="en-US" smtClean="0"/>
              <a:pPr>
                <a:spcAft>
                  <a:spcPts val="600"/>
                </a:spcAft>
                <a:defRPr/>
              </a:pPr>
              <a:t>14</a:t>
            </a:fld>
            <a:endParaRPr lang="en-AU" altLang="en-US"/>
          </a:p>
        </p:txBody>
      </p:sp>
      <p:pic>
        <p:nvPicPr>
          <p:cNvPr id="10" name="Picture 2" descr="myGov Home | myGov">
            <a:extLst>
              <a:ext uri="{FF2B5EF4-FFF2-40B4-BE49-F238E27FC236}">
                <a16:creationId xmlns:a16="http://schemas.microsoft.com/office/drawing/2014/main" xmlns="" id="{79C80EAF-D7CC-7FD3-D247-CE37B37B0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890" y="1825625"/>
            <a:ext cx="3846139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raphic 11" descr="Link with solid fill">
            <a:extLst>
              <a:ext uri="{FF2B5EF4-FFF2-40B4-BE49-F238E27FC236}">
                <a16:creationId xmlns:a16="http://schemas.microsoft.com/office/drawing/2014/main" xmlns="" id="{41A6EC87-3AA7-8CA6-A517-73AC0DE2EA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2700000">
            <a:off x="2966055" y="3327412"/>
            <a:ext cx="914400" cy="914400"/>
          </a:xfrm>
          <a:prstGeom prst="rect">
            <a:avLst/>
          </a:prstGeom>
        </p:spPr>
      </p:pic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xmlns="" id="{F86F6CAC-9924-0B2F-106E-13EDFC94BD3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 dirty="0" err="1">
                <a:solidFill>
                  <a:schemeClr val="tx1"/>
                </a:solidFill>
              </a:rPr>
              <a:t>உங்களுடைய</a:t>
            </a:r>
            <a:r>
              <a:rPr lang="en-US" sz="2000" dirty="0">
                <a:solidFill>
                  <a:schemeClr val="tx1"/>
                </a:solidFill>
              </a:rPr>
              <a:t> ‘</a:t>
            </a:r>
            <a:r>
              <a:rPr lang="en-US" sz="2000" dirty="0" err="1">
                <a:solidFill>
                  <a:schemeClr val="tx1"/>
                </a:solidFill>
              </a:rPr>
              <a:t>மெடிகெயர்</a:t>
            </a:r>
            <a:r>
              <a:rPr lang="en-US" sz="2000" dirty="0">
                <a:solidFill>
                  <a:schemeClr val="tx1"/>
                </a:solidFill>
              </a:rPr>
              <a:t>’ </a:t>
            </a:r>
            <a:r>
              <a:rPr lang="en-US" sz="2000" dirty="0" err="1">
                <a:solidFill>
                  <a:schemeClr val="tx1"/>
                </a:solidFill>
              </a:rPr>
              <a:t>அட்டை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இலக்கம்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உங்களுக்குத்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தேவைப்படும்</a:t>
            </a:r>
            <a:r>
              <a:rPr lang="en-US" sz="2000" dirty="0">
                <a:solidFill>
                  <a:schemeClr val="tx1"/>
                </a:solidFill>
              </a:rPr>
              <a:t>. </a:t>
            </a:r>
          </a:p>
          <a:p>
            <a:r>
              <a:rPr lang="en-US" sz="2000" dirty="0">
                <a:solidFill>
                  <a:schemeClr val="tx1"/>
                </a:solidFill>
              </a:rPr>
              <a:t>‘</a:t>
            </a:r>
            <a:r>
              <a:rPr lang="en-US" sz="2000" dirty="0" err="1">
                <a:solidFill>
                  <a:schemeClr val="tx1"/>
                </a:solidFill>
              </a:rPr>
              <a:t>மெடிகெயர்</a:t>
            </a:r>
            <a:r>
              <a:rPr lang="en-US" sz="2000" dirty="0">
                <a:solidFill>
                  <a:schemeClr val="tx1"/>
                </a:solidFill>
              </a:rPr>
              <a:t>’ (Medicare)-</a:t>
            </a:r>
            <a:r>
              <a:rPr lang="en-US" sz="2000" dirty="0" err="1">
                <a:solidFill>
                  <a:schemeClr val="tx1"/>
                </a:solidFill>
              </a:rPr>
              <a:t>ஐ</a:t>
            </a:r>
            <a:r>
              <a:rPr lang="en-US" sz="2000" dirty="0">
                <a:solidFill>
                  <a:schemeClr val="tx1"/>
                </a:solidFill>
              </a:rPr>
              <a:t> ‘</a:t>
            </a:r>
            <a:r>
              <a:rPr lang="en-US" sz="2000" dirty="0" err="1">
                <a:solidFill>
                  <a:schemeClr val="tx1"/>
                </a:solidFill>
              </a:rPr>
              <a:t>மை-கவ்</a:t>
            </a:r>
            <a:r>
              <a:rPr lang="en-US" sz="2000" dirty="0">
                <a:solidFill>
                  <a:schemeClr val="tx1"/>
                </a:solidFill>
              </a:rPr>
              <a:t>’ (</a:t>
            </a:r>
            <a:r>
              <a:rPr lang="en-US" sz="2000" dirty="0" err="1">
                <a:solidFill>
                  <a:schemeClr val="tx1"/>
                </a:solidFill>
              </a:rPr>
              <a:t>myGov</a:t>
            </a:r>
            <a:r>
              <a:rPr lang="en-US" sz="2000" dirty="0">
                <a:solidFill>
                  <a:schemeClr val="tx1"/>
                </a:solidFill>
              </a:rPr>
              <a:t>) </a:t>
            </a:r>
            <a:r>
              <a:rPr lang="en-US" sz="2000" dirty="0" err="1">
                <a:solidFill>
                  <a:schemeClr val="tx1"/>
                </a:solidFill>
              </a:rPr>
              <a:t>கணக்குடன்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இணைக்க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உங்களைக்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குறித்த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சில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கேள்விகளுக்கு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நீங்கள்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பதிலளிக்க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வேண்டியிருக்கும்</a:t>
            </a:r>
            <a:r>
              <a:rPr lang="en-US" sz="2000" dirty="0">
                <a:solidFill>
                  <a:schemeClr val="tx1"/>
                </a:solidFill>
              </a:rPr>
              <a:t>. </a:t>
            </a:r>
          </a:p>
          <a:p>
            <a:endParaRPr lang="en-AU" sz="2000" dirty="0">
              <a:solidFill>
                <a:schemeClr val="tx1"/>
              </a:solidFill>
            </a:endParaRPr>
          </a:p>
          <a:p>
            <a:r>
              <a:rPr lang="en-AU" sz="2000" dirty="0" err="1">
                <a:solidFill>
                  <a:schemeClr val="tx1"/>
                </a:solidFill>
              </a:rPr>
              <a:t>மேலதிகத்</a:t>
            </a:r>
            <a:r>
              <a:rPr lang="en-AU" sz="2000" dirty="0">
                <a:solidFill>
                  <a:schemeClr val="tx1"/>
                </a:solidFill>
              </a:rPr>
              <a:t> </a:t>
            </a:r>
            <a:r>
              <a:rPr lang="en-AU" sz="2000" dirty="0" err="1">
                <a:solidFill>
                  <a:schemeClr val="tx1"/>
                </a:solidFill>
              </a:rPr>
              <a:t>தகவல்கள்</a:t>
            </a:r>
            <a:r>
              <a:rPr lang="en-AU" sz="2000" dirty="0">
                <a:solidFill>
                  <a:schemeClr val="tx1"/>
                </a:solidFill>
              </a:rPr>
              <a:t>:</a:t>
            </a:r>
          </a:p>
          <a:p>
            <a:pPr marL="0" indent="0">
              <a:buNone/>
            </a:pPr>
            <a:r>
              <a:rPr lang="en-AU" sz="2000" dirty="0">
                <a:solidFill>
                  <a:schemeClr val="tx1"/>
                </a:solidFill>
                <a:hlinkClick r:id="rId6"/>
              </a:rPr>
              <a:t>https://my.gov.au/en/about/help/mygov-website/link-services-to-your-account/link-medicare</a:t>
            </a:r>
            <a:endParaRPr lang="en-AU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AU" sz="2000" dirty="0">
              <a:solidFill>
                <a:schemeClr val="tx1"/>
              </a:solidFill>
            </a:endParaRPr>
          </a:p>
        </p:txBody>
      </p:sp>
      <p:pic>
        <p:nvPicPr>
          <p:cNvPr id="4" name="Picture 8" descr="The myGov, Medicare, My Health Record, ATO and Centrelink logos.">
            <a:extLst>
              <a:ext uri="{FF2B5EF4-FFF2-40B4-BE49-F238E27FC236}">
                <a16:creationId xmlns:a16="http://schemas.microsoft.com/office/drawing/2014/main" xmlns="" id="{E1A42B53-D011-4695-A48C-8E736CFE57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74795" y="4735935"/>
            <a:ext cx="3096919" cy="982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110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73DA162-0EBC-5285-E135-0E1FCBE370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40BFB6-EC58-9204-99F1-5FE23622D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28138" cy="1325563"/>
          </a:xfrm>
        </p:spPr>
        <p:txBody>
          <a:bodyPr wrap="square" anchor="ctr">
            <a:normAutofit/>
          </a:bodyPr>
          <a:lstStyle/>
          <a:p>
            <a:r>
              <a:rPr lang="en-US" sz="2800" dirty="0"/>
              <a:t>‘</a:t>
            </a:r>
            <a:r>
              <a:rPr lang="en-US" sz="2800" dirty="0" err="1"/>
              <a:t>மெடிகெயர்</a:t>
            </a:r>
            <a:r>
              <a:rPr lang="en-US" sz="2800" dirty="0"/>
              <a:t>’ (Medicare)-</a:t>
            </a:r>
            <a:r>
              <a:rPr lang="en-US" sz="2800" dirty="0" err="1"/>
              <a:t>ஐ</a:t>
            </a:r>
            <a:r>
              <a:rPr lang="en-US" sz="2800" dirty="0"/>
              <a:t> </a:t>
            </a:r>
            <a:r>
              <a:rPr lang="en-US" sz="2800" dirty="0" err="1"/>
              <a:t>உங்களுடைய</a:t>
            </a:r>
            <a:r>
              <a:rPr lang="en-US" sz="2800" dirty="0"/>
              <a:t> ‘</a:t>
            </a:r>
            <a:r>
              <a:rPr lang="en-US" sz="2800" dirty="0" err="1"/>
              <a:t>மை-கவ்</a:t>
            </a:r>
            <a:r>
              <a:rPr lang="en-US" sz="2800" dirty="0"/>
              <a:t>’ (</a:t>
            </a:r>
            <a:r>
              <a:rPr lang="en-US" sz="2800" dirty="0" err="1"/>
              <a:t>myGov</a:t>
            </a:r>
            <a:r>
              <a:rPr lang="en-US" sz="2800" dirty="0"/>
              <a:t>) </a:t>
            </a:r>
            <a:r>
              <a:rPr lang="en-US" sz="2800" dirty="0" err="1"/>
              <a:t>கணக்குடன்</a:t>
            </a:r>
            <a:r>
              <a:rPr lang="en-US" sz="2800" dirty="0"/>
              <a:t> </a:t>
            </a:r>
            <a:r>
              <a:rPr lang="en-US" sz="2800" dirty="0" err="1"/>
              <a:t>இணைத்தல்</a:t>
            </a:r>
            <a:endParaRPr lang="en-AU" sz="28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120124A-F9D4-3634-3D16-56D301F1BA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77000"/>
            <a:ext cx="7526338" cy="24447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30440D3-5D29-9653-69AF-06A69D3131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77000"/>
            <a:ext cx="2743200" cy="24447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B8016BD-11DC-40B9-AC11-BFEBA31540E1}" type="slidenum">
              <a:rPr lang="en-AU" altLang="en-US" smtClean="0"/>
              <a:pPr>
                <a:spcAft>
                  <a:spcPts val="600"/>
                </a:spcAft>
                <a:defRPr/>
              </a:pPr>
              <a:t>15</a:t>
            </a:fld>
            <a:endParaRPr lang="en-AU" altLang="en-US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xmlns="" id="{D0471942-E6E6-7C27-5650-2DCE919376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464388"/>
            <a:ext cx="9228138" cy="3929223"/>
          </a:xfrm>
        </p:spPr>
        <p:txBody>
          <a:bodyPr/>
          <a:lstStyle/>
          <a:p>
            <a:r>
              <a:rPr lang="en-AU" sz="1600" dirty="0">
                <a:solidFill>
                  <a:schemeClr val="tx1"/>
                </a:solidFill>
              </a:rPr>
              <a:t>‘</a:t>
            </a:r>
            <a:r>
              <a:rPr lang="en-AU" sz="1600" dirty="0" err="1">
                <a:solidFill>
                  <a:schemeClr val="tx1"/>
                </a:solidFill>
              </a:rPr>
              <a:t>மை-கவ்</a:t>
            </a:r>
            <a:r>
              <a:rPr lang="en-AU" sz="1600" dirty="0">
                <a:solidFill>
                  <a:schemeClr val="tx1"/>
                </a:solidFill>
              </a:rPr>
              <a:t>’ (</a:t>
            </a:r>
            <a:r>
              <a:rPr lang="en-AU" sz="1600" dirty="0" err="1">
                <a:solidFill>
                  <a:schemeClr val="tx1"/>
                </a:solidFill>
              </a:rPr>
              <a:t>myGov</a:t>
            </a:r>
            <a:r>
              <a:rPr lang="en-AU" sz="1600" dirty="0">
                <a:solidFill>
                  <a:schemeClr val="tx1"/>
                </a:solidFill>
              </a:rPr>
              <a:t>)-</a:t>
            </a:r>
            <a:r>
              <a:rPr lang="en-AU" sz="1600" dirty="0" err="1">
                <a:solidFill>
                  <a:schemeClr val="tx1"/>
                </a:solidFill>
              </a:rPr>
              <a:t>இற்குள்</a:t>
            </a:r>
            <a:r>
              <a:rPr lang="en-AU" sz="1600" dirty="0">
                <a:solidFill>
                  <a:schemeClr val="tx1"/>
                </a:solidFill>
              </a:rPr>
              <a:t> </a:t>
            </a:r>
            <a:r>
              <a:rPr lang="en-AU" sz="1600" dirty="0" err="1">
                <a:solidFill>
                  <a:schemeClr val="tx1"/>
                </a:solidFill>
              </a:rPr>
              <a:t>செல்லுங்கள்</a:t>
            </a:r>
            <a:endParaRPr lang="en-AU" sz="1600" dirty="0">
              <a:solidFill>
                <a:schemeClr val="tx1"/>
              </a:solidFill>
            </a:endParaRPr>
          </a:p>
          <a:p>
            <a:r>
              <a:rPr lang="en-AU" sz="1600" b="1" dirty="0">
                <a:solidFill>
                  <a:schemeClr val="tx1"/>
                </a:solidFill>
              </a:rPr>
              <a:t>‘</a:t>
            </a:r>
            <a:r>
              <a:rPr lang="en-AU" sz="1600" b="1" dirty="0" err="1">
                <a:solidFill>
                  <a:schemeClr val="tx1"/>
                </a:solidFill>
              </a:rPr>
              <a:t>சேவைகளைப்</a:t>
            </a:r>
            <a:r>
              <a:rPr lang="en-AU" sz="1600" b="1" dirty="0">
                <a:solidFill>
                  <a:schemeClr val="tx1"/>
                </a:solidFill>
              </a:rPr>
              <a:t> </a:t>
            </a:r>
            <a:r>
              <a:rPr lang="en-AU" sz="1600" b="1" dirty="0" err="1">
                <a:solidFill>
                  <a:schemeClr val="tx1"/>
                </a:solidFill>
              </a:rPr>
              <a:t>பாருங்கள்</a:t>
            </a:r>
            <a:r>
              <a:rPr lang="en-AU" sz="1600" b="1" dirty="0">
                <a:solidFill>
                  <a:schemeClr val="tx1"/>
                </a:solidFill>
              </a:rPr>
              <a:t> </a:t>
            </a:r>
            <a:r>
              <a:rPr lang="en-AU" sz="1600" b="1" dirty="0" err="1">
                <a:solidFill>
                  <a:schemeClr val="tx1"/>
                </a:solidFill>
              </a:rPr>
              <a:t>மற்றும்</a:t>
            </a:r>
            <a:r>
              <a:rPr lang="en-AU" sz="1600" b="1" dirty="0">
                <a:solidFill>
                  <a:schemeClr val="tx1"/>
                </a:solidFill>
              </a:rPr>
              <a:t> </a:t>
            </a:r>
            <a:r>
              <a:rPr lang="en-AU" sz="1600" b="1" dirty="0" err="1">
                <a:solidFill>
                  <a:schemeClr val="tx1"/>
                </a:solidFill>
              </a:rPr>
              <a:t>அவற்றை</a:t>
            </a:r>
            <a:r>
              <a:rPr lang="en-AU" sz="1600" b="1" dirty="0">
                <a:solidFill>
                  <a:schemeClr val="tx1"/>
                </a:solidFill>
              </a:rPr>
              <a:t> </a:t>
            </a:r>
            <a:r>
              <a:rPr lang="en-AU" sz="1600" b="1" dirty="0" err="1">
                <a:solidFill>
                  <a:schemeClr val="tx1"/>
                </a:solidFill>
              </a:rPr>
              <a:t>இணையுங்கள்</a:t>
            </a:r>
            <a:r>
              <a:rPr lang="en-AU" sz="1600" b="1" dirty="0">
                <a:solidFill>
                  <a:schemeClr val="tx1"/>
                </a:solidFill>
              </a:rPr>
              <a:t>’ (View and Link Services) </a:t>
            </a:r>
            <a:r>
              <a:rPr lang="en-AU" sz="1600" b="1" dirty="0" err="1">
                <a:solidFill>
                  <a:schemeClr val="tx1"/>
                </a:solidFill>
              </a:rPr>
              <a:t>என்பதன்</a:t>
            </a:r>
            <a:r>
              <a:rPr lang="en-AU" sz="1600" b="1" dirty="0">
                <a:solidFill>
                  <a:schemeClr val="tx1"/>
                </a:solidFill>
              </a:rPr>
              <a:t> </a:t>
            </a:r>
            <a:r>
              <a:rPr lang="en-AU" sz="1600" b="1" dirty="0" err="1">
                <a:solidFill>
                  <a:schemeClr val="tx1"/>
                </a:solidFill>
              </a:rPr>
              <a:t>மீது</a:t>
            </a:r>
            <a:r>
              <a:rPr lang="en-AU" sz="1600" b="1" dirty="0">
                <a:solidFill>
                  <a:schemeClr val="tx1"/>
                </a:solidFill>
              </a:rPr>
              <a:t> </a:t>
            </a:r>
            <a:r>
              <a:rPr lang="en-AU" sz="1600" b="1" dirty="0" err="1">
                <a:solidFill>
                  <a:schemeClr val="tx1"/>
                </a:solidFill>
              </a:rPr>
              <a:t>சொடுக்குங்கள்</a:t>
            </a:r>
            <a:endParaRPr lang="en-AU" sz="1600" b="1" dirty="0">
              <a:solidFill>
                <a:schemeClr val="tx1"/>
              </a:solidFill>
            </a:endParaRPr>
          </a:p>
          <a:p>
            <a:r>
              <a:rPr lang="en-AU" sz="1600" dirty="0">
                <a:solidFill>
                  <a:schemeClr val="tx1"/>
                </a:solidFill>
              </a:rPr>
              <a:t>‘</a:t>
            </a:r>
            <a:r>
              <a:rPr lang="en-AU" sz="1600" dirty="0" err="1">
                <a:solidFill>
                  <a:schemeClr val="tx1"/>
                </a:solidFill>
              </a:rPr>
              <a:t>மெடிகெயர்</a:t>
            </a:r>
            <a:r>
              <a:rPr lang="en-AU" sz="1600" dirty="0">
                <a:solidFill>
                  <a:schemeClr val="tx1"/>
                </a:solidFill>
              </a:rPr>
              <a:t>’ </a:t>
            </a:r>
            <a:r>
              <a:rPr lang="en-AU" sz="1600" dirty="0" err="1">
                <a:solidFill>
                  <a:schemeClr val="tx1"/>
                </a:solidFill>
              </a:rPr>
              <a:t>என்ற</a:t>
            </a:r>
            <a:r>
              <a:rPr lang="en-AU" sz="1600" dirty="0">
                <a:solidFill>
                  <a:schemeClr val="tx1"/>
                </a:solidFill>
              </a:rPr>
              <a:t> </a:t>
            </a:r>
            <a:r>
              <a:rPr lang="en-AU" sz="1600" dirty="0" err="1">
                <a:solidFill>
                  <a:schemeClr val="tx1"/>
                </a:solidFill>
              </a:rPr>
              <a:t>கட்டத்தை</a:t>
            </a:r>
            <a:r>
              <a:rPr lang="en-AU" sz="1600" dirty="0">
                <a:solidFill>
                  <a:schemeClr val="tx1"/>
                </a:solidFill>
              </a:rPr>
              <a:t> </a:t>
            </a:r>
            <a:r>
              <a:rPr lang="en-AU" sz="1600" dirty="0" err="1">
                <a:solidFill>
                  <a:schemeClr val="tx1"/>
                </a:solidFill>
              </a:rPr>
              <a:t>அடுத்துக்</a:t>
            </a:r>
            <a:r>
              <a:rPr lang="en-AU" sz="1600" dirty="0">
                <a:solidFill>
                  <a:schemeClr val="tx1"/>
                </a:solidFill>
              </a:rPr>
              <a:t> </a:t>
            </a:r>
            <a:r>
              <a:rPr lang="en-AU" sz="1600" dirty="0" err="1">
                <a:solidFill>
                  <a:schemeClr val="tx1"/>
                </a:solidFill>
              </a:rPr>
              <a:t>காணப்படும்</a:t>
            </a:r>
            <a:r>
              <a:rPr lang="en-AU" sz="1600" dirty="0">
                <a:solidFill>
                  <a:schemeClr val="tx1"/>
                </a:solidFill>
              </a:rPr>
              <a:t> </a:t>
            </a:r>
            <a:r>
              <a:rPr lang="en-AU" sz="1600" b="1" dirty="0">
                <a:solidFill>
                  <a:schemeClr val="tx1"/>
                </a:solidFill>
              </a:rPr>
              <a:t>‘</a:t>
            </a:r>
            <a:r>
              <a:rPr lang="en-AU" sz="1600" b="1" dirty="0" err="1">
                <a:solidFill>
                  <a:schemeClr val="tx1"/>
                </a:solidFill>
              </a:rPr>
              <a:t>இணைப்பு</a:t>
            </a:r>
            <a:r>
              <a:rPr lang="en-AU" sz="1600" b="1" dirty="0">
                <a:solidFill>
                  <a:schemeClr val="tx1"/>
                </a:solidFill>
              </a:rPr>
              <a:t>’  (Link) </a:t>
            </a:r>
            <a:r>
              <a:rPr lang="en-AU" sz="1600" dirty="0" err="1">
                <a:solidFill>
                  <a:schemeClr val="tx1"/>
                </a:solidFill>
              </a:rPr>
              <a:t>என்பதைத்</a:t>
            </a:r>
            <a:r>
              <a:rPr lang="en-AU" sz="1600" dirty="0">
                <a:solidFill>
                  <a:schemeClr val="tx1"/>
                </a:solidFill>
              </a:rPr>
              <a:t> </a:t>
            </a:r>
            <a:r>
              <a:rPr lang="en-AU" sz="1600" dirty="0" err="1">
                <a:solidFill>
                  <a:schemeClr val="tx1"/>
                </a:solidFill>
              </a:rPr>
              <a:t>தெரிவு</a:t>
            </a:r>
            <a:r>
              <a:rPr lang="en-AU" sz="1600" dirty="0">
                <a:solidFill>
                  <a:schemeClr val="tx1"/>
                </a:solidFill>
              </a:rPr>
              <a:t> </a:t>
            </a:r>
            <a:r>
              <a:rPr lang="en-AU" sz="1600" dirty="0" err="1">
                <a:solidFill>
                  <a:schemeClr val="tx1"/>
                </a:solidFill>
              </a:rPr>
              <a:t>செய்யுங்கள்</a:t>
            </a:r>
            <a:endParaRPr lang="en-AU" sz="1600" dirty="0">
              <a:solidFill>
                <a:schemeClr val="tx1"/>
              </a:solidFill>
            </a:endParaRPr>
          </a:p>
          <a:p>
            <a:r>
              <a:rPr lang="en-US" sz="1600" dirty="0" err="1">
                <a:solidFill>
                  <a:schemeClr val="tx1"/>
                </a:solidFill>
              </a:rPr>
              <a:t>உங்களைப்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பற்றிய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விபரங்கள்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ஏற்கனவே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AU" sz="1600" dirty="0">
                <a:solidFill>
                  <a:schemeClr val="tx1"/>
                </a:solidFill>
              </a:rPr>
              <a:t>‘</a:t>
            </a:r>
            <a:r>
              <a:rPr lang="en-AU" sz="1600" dirty="0" err="1">
                <a:solidFill>
                  <a:schemeClr val="tx1"/>
                </a:solidFill>
              </a:rPr>
              <a:t>மை-கவ்</a:t>
            </a:r>
            <a:r>
              <a:rPr lang="en-AU" sz="1600" dirty="0">
                <a:solidFill>
                  <a:schemeClr val="tx1"/>
                </a:solidFill>
              </a:rPr>
              <a:t>’ (</a:t>
            </a:r>
            <a:r>
              <a:rPr lang="en-AU" sz="1600" dirty="0" err="1">
                <a:solidFill>
                  <a:schemeClr val="tx1"/>
                </a:solidFill>
              </a:rPr>
              <a:t>myGov</a:t>
            </a:r>
            <a:r>
              <a:rPr lang="en-AU" sz="1600" dirty="0">
                <a:solidFill>
                  <a:schemeClr val="tx1"/>
                </a:solidFill>
              </a:rPr>
              <a:t>)-</a:t>
            </a:r>
            <a:r>
              <a:rPr lang="en-AU" sz="1600" dirty="0" err="1">
                <a:solidFill>
                  <a:schemeClr val="tx1"/>
                </a:solidFill>
              </a:rPr>
              <a:t>இல்</a:t>
            </a:r>
            <a:r>
              <a:rPr lang="en-AU" sz="1600" dirty="0">
                <a:solidFill>
                  <a:schemeClr val="tx1"/>
                </a:solidFill>
              </a:rPr>
              <a:t> </a:t>
            </a:r>
            <a:r>
              <a:rPr lang="en-AU" sz="1600" dirty="0" err="1">
                <a:solidFill>
                  <a:schemeClr val="tx1"/>
                </a:solidFill>
              </a:rPr>
              <a:t>பதியப்பட்டிருந்தால்</a:t>
            </a:r>
            <a:r>
              <a:rPr lang="en-AU" sz="1600" dirty="0">
                <a:solidFill>
                  <a:schemeClr val="tx1"/>
                </a:solidFill>
              </a:rPr>
              <a:t>, </a:t>
            </a:r>
            <a:r>
              <a:rPr lang="en-AU" sz="1600" dirty="0" err="1">
                <a:solidFill>
                  <a:schemeClr val="tx1"/>
                </a:solidFill>
              </a:rPr>
              <a:t>உங்களுடைய</a:t>
            </a:r>
            <a:r>
              <a:rPr lang="en-AU" sz="1600" dirty="0">
                <a:solidFill>
                  <a:schemeClr val="tx1"/>
                </a:solidFill>
              </a:rPr>
              <a:t> ‘</a:t>
            </a:r>
            <a:r>
              <a:rPr lang="en-AU" sz="1600" dirty="0" err="1">
                <a:solidFill>
                  <a:schemeClr val="tx1"/>
                </a:solidFill>
              </a:rPr>
              <a:t>மெடிகெயர்</a:t>
            </a:r>
            <a:r>
              <a:rPr lang="en-AU" sz="1600" dirty="0">
                <a:solidFill>
                  <a:schemeClr val="tx1"/>
                </a:solidFill>
              </a:rPr>
              <a:t>’ </a:t>
            </a:r>
            <a:r>
              <a:rPr lang="en-AU" sz="1600" dirty="0" err="1">
                <a:solidFill>
                  <a:schemeClr val="tx1"/>
                </a:solidFill>
              </a:rPr>
              <a:t>பதிவுடன்</a:t>
            </a:r>
            <a:r>
              <a:rPr lang="en-AU" sz="1600" dirty="0">
                <a:solidFill>
                  <a:schemeClr val="tx1"/>
                </a:solidFill>
              </a:rPr>
              <a:t> </a:t>
            </a:r>
            <a:r>
              <a:rPr lang="en-AU" sz="1600" dirty="0" err="1">
                <a:solidFill>
                  <a:schemeClr val="tx1"/>
                </a:solidFill>
              </a:rPr>
              <a:t>அவை</a:t>
            </a:r>
            <a:r>
              <a:rPr lang="en-AU" sz="1600" dirty="0">
                <a:solidFill>
                  <a:schemeClr val="tx1"/>
                </a:solidFill>
              </a:rPr>
              <a:t> </a:t>
            </a:r>
            <a:r>
              <a:rPr lang="en-AU" sz="1600" dirty="0" err="1">
                <a:solidFill>
                  <a:schemeClr val="tx1"/>
                </a:solidFill>
              </a:rPr>
              <a:t>ஒத்துப்போவதாக</a:t>
            </a:r>
            <a:r>
              <a:rPr lang="en-AU" sz="1600" dirty="0">
                <a:solidFill>
                  <a:schemeClr val="tx1"/>
                </a:solidFill>
              </a:rPr>
              <a:t> </a:t>
            </a:r>
            <a:r>
              <a:rPr lang="en-AU" sz="1600" dirty="0" err="1">
                <a:solidFill>
                  <a:schemeClr val="tx1"/>
                </a:solidFill>
              </a:rPr>
              <a:t>இருக்கவேண்டும்</a:t>
            </a:r>
            <a:r>
              <a:rPr lang="en-AU" sz="1600" dirty="0">
                <a:solidFill>
                  <a:schemeClr val="tx1"/>
                </a:solidFill>
              </a:rPr>
              <a:t>. ‘</a:t>
            </a:r>
            <a:r>
              <a:rPr lang="en-AU" sz="1600" dirty="0" err="1">
                <a:solidFill>
                  <a:schemeClr val="tx1"/>
                </a:solidFill>
              </a:rPr>
              <a:t>தொடர்க</a:t>
            </a:r>
            <a:r>
              <a:rPr lang="en-AU" sz="1600" dirty="0">
                <a:solidFill>
                  <a:schemeClr val="tx1"/>
                </a:solidFill>
              </a:rPr>
              <a:t>’ (</a:t>
            </a:r>
            <a:r>
              <a:rPr lang="en-US" sz="1600" dirty="0">
                <a:solidFill>
                  <a:schemeClr val="tx1"/>
                </a:solidFill>
              </a:rPr>
              <a:t>Continue</a:t>
            </a:r>
            <a:r>
              <a:rPr lang="en-AU" sz="1600" dirty="0">
                <a:solidFill>
                  <a:schemeClr val="tx1"/>
                </a:solidFill>
              </a:rPr>
              <a:t>) </a:t>
            </a:r>
            <a:r>
              <a:rPr lang="en-AU" sz="1600" dirty="0" err="1">
                <a:solidFill>
                  <a:schemeClr val="tx1"/>
                </a:solidFill>
              </a:rPr>
              <a:t>என்பதைத்</a:t>
            </a:r>
            <a:r>
              <a:rPr lang="en-AU" sz="1600" dirty="0">
                <a:solidFill>
                  <a:schemeClr val="tx1"/>
                </a:solidFill>
              </a:rPr>
              <a:t> </a:t>
            </a:r>
            <a:r>
              <a:rPr lang="en-AU" sz="1600" dirty="0" err="1">
                <a:solidFill>
                  <a:schemeClr val="tx1"/>
                </a:solidFill>
              </a:rPr>
              <a:t>தெரிவு</a:t>
            </a:r>
            <a:r>
              <a:rPr lang="en-AU" sz="1600" dirty="0">
                <a:solidFill>
                  <a:schemeClr val="tx1"/>
                </a:solidFill>
              </a:rPr>
              <a:t> </a:t>
            </a:r>
            <a:r>
              <a:rPr lang="en-AU" sz="1600" dirty="0" err="1">
                <a:solidFill>
                  <a:schemeClr val="tx1"/>
                </a:solidFill>
              </a:rPr>
              <a:t>செய்யுங்கள்</a:t>
            </a:r>
            <a:r>
              <a:rPr lang="en-AU" sz="1600" dirty="0">
                <a:solidFill>
                  <a:schemeClr val="tx1"/>
                </a:solidFill>
              </a:rPr>
              <a:t>. ‘</a:t>
            </a:r>
            <a:r>
              <a:rPr lang="en-AU" sz="1600" dirty="0" err="1">
                <a:solidFill>
                  <a:schemeClr val="tx1"/>
                </a:solidFill>
              </a:rPr>
              <a:t>மெடிகெயர்</a:t>
            </a:r>
            <a:r>
              <a:rPr lang="en-AU" sz="1600" dirty="0">
                <a:solidFill>
                  <a:schemeClr val="tx1"/>
                </a:solidFill>
              </a:rPr>
              <a:t>’-</a:t>
            </a:r>
            <a:r>
              <a:rPr lang="en-AU" sz="1600" dirty="0" err="1">
                <a:solidFill>
                  <a:schemeClr val="tx1"/>
                </a:solidFill>
              </a:rPr>
              <a:t>ஐ</a:t>
            </a:r>
            <a:r>
              <a:rPr lang="en-AU" sz="1600" dirty="0">
                <a:solidFill>
                  <a:schemeClr val="tx1"/>
                </a:solidFill>
              </a:rPr>
              <a:t> </a:t>
            </a:r>
            <a:r>
              <a:rPr lang="en-AU" sz="1600" dirty="0" err="1">
                <a:solidFill>
                  <a:schemeClr val="tx1"/>
                </a:solidFill>
              </a:rPr>
              <a:t>நீங்கள்</a:t>
            </a:r>
            <a:r>
              <a:rPr lang="en-AU" sz="1600" dirty="0">
                <a:solidFill>
                  <a:schemeClr val="tx1"/>
                </a:solidFill>
              </a:rPr>
              <a:t> </a:t>
            </a:r>
            <a:r>
              <a:rPr lang="en-AU" sz="1600" dirty="0" err="1">
                <a:solidFill>
                  <a:schemeClr val="tx1"/>
                </a:solidFill>
              </a:rPr>
              <a:t>முதல்</a:t>
            </a:r>
            <a:r>
              <a:rPr lang="en-AU" sz="1600" dirty="0">
                <a:solidFill>
                  <a:schemeClr val="tx1"/>
                </a:solidFill>
              </a:rPr>
              <a:t> </a:t>
            </a:r>
            <a:r>
              <a:rPr lang="en-AU" sz="1600" dirty="0" err="1">
                <a:solidFill>
                  <a:schemeClr val="tx1"/>
                </a:solidFill>
              </a:rPr>
              <a:t>முறையாக</a:t>
            </a:r>
            <a:r>
              <a:rPr lang="en-AU" sz="1600" dirty="0">
                <a:solidFill>
                  <a:schemeClr val="tx1"/>
                </a:solidFill>
              </a:rPr>
              <a:t> </a:t>
            </a:r>
            <a:r>
              <a:rPr lang="en-AU" sz="1600" dirty="0" err="1">
                <a:solidFill>
                  <a:schemeClr val="tx1"/>
                </a:solidFill>
              </a:rPr>
              <a:t>இணைக்கிறீர்கள்</a:t>
            </a:r>
            <a:r>
              <a:rPr lang="en-AU" sz="1600" dirty="0">
                <a:solidFill>
                  <a:schemeClr val="tx1"/>
                </a:solidFill>
              </a:rPr>
              <a:t> </a:t>
            </a:r>
            <a:r>
              <a:rPr lang="en-AU" sz="1600" dirty="0" err="1">
                <a:solidFill>
                  <a:schemeClr val="tx1"/>
                </a:solidFill>
              </a:rPr>
              <a:t>என்றால்</a:t>
            </a:r>
            <a:r>
              <a:rPr lang="en-AU" sz="1600" dirty="0">
                <a:solidFill>
                  <a:schemeClr val="tx1"/>
                </a:solidFill>
              </a:rPr>
              <a:t>, </a:t>
            </a:r>
            <a:r>
              <a:rPr lang="en-AU" sz="1600" dirty="0" err="1">
                <a:solidFill>
                  <a:schemeClr val="tx1"/>
                </a:solidFill>
              </a:rPr>
              <a:t>உங்களைப்</a:t>
            </a:r>
            <a:r>
              <a:rPr lang="en-AU" sz="1600" dirty="0">
                <a:solidFill>
                  <a:schemeClr val="tx1"/>
                </a:solidFill>
              </a:rPr>
              <a:t> </a:t>
            </a:r>
            <a:r>
              <a:rPr lang="en-AU" sz="1600" dirty="0" err="1">
                <a:solidFill>
                  <a:schemeClr val="tx1"/>
                </a:solidFill>
              </a:rPr>
              <a:t>பற்றிய</a:t>
            </a:r>
            <a:r>
              <a:rPr lang="en-AU" sz="1600" dirty="0">
                <a:solidFill>
                  <a:schemeClr val="tx1"/>
                </a:solidFill>
              </a:rPr>
              <a:t> </a:t>
            </a:r>
            <a:r>
              <a:rPr lang="en-AU" sz="1600" dirty="0" err="1">
                <a:solidFill>
                  <a:schemeClr val="tx1"/>
                </a:solidFill>
              </a:rPr>
              <a:t>தகவல்களை</a:t>
            </a:r>
            <a:r>
              <a:rPr lang="en-AU" sz="1600" dirty="0">
                <a:solidFill>
                  <a:schemeClr val="tx1"/>
                </a:solidFill>
              </a:rPr>
              <a:t> ‘</a:t>
            </a:r>
            <a:r>
              <a:rPr lang="en-AU" sz="1600" dirty="0" err="1">
                <a:solidFill>
                  <a:schemeClr val="tx1"/>
                </a:solidFill>
              </a:rPr>
              <a:t>மை-கவ்</a:t>
            </a:r>
            <a:r>
              <a:rPr lang="en-AU" sz="1600" dirty="0">
                <a:solidFill>
                  <a:schemeClr val="tx1"/>
                </a:solidFill>
              </a:rPr>
              <a:t>’ (</a:t>
            </a:r>
            <a:r>
              <a:rPr lang="en-AU" sz="1600" dirty="0" err="1">
                <a:solidFill>
                  <a:schemeClr val="tx1"/>
                </a:solidFill>
              </a:rPr>
              <a:t>myGov</a:t>
            </a:r>
            <a:r>
              <a:rPr lang="en-AU" sz="1600" dirty="0">
                <a:solidFill>
                  <a:schemeClr val="tx1"/>
                </a:solidFill>
              </a:rPr>
              <a:t>) </a:t>
            </a:r>
            <a:r>
              <a:rPr lang="en-AU" sz="1600" dirty="0" err="1">
                <a:solidFill>
                  <a:schemeClr val="tx1"/>
                </a:solidFill>
              </a:rPr>
              <a:t>இருப்பில்</a:t>
            </a:r>
            <a:r>
              <a:rPr lang="en-AU" sz="1600" dirty="0">
                <a:solidFill>
                  <a:schemeClr val="tx1"/>
                </a:solidFill>
              </a:rPr>
              <a:t> </a:t>
            </a:r>
            <a:r>
              <a:rPr lang="en-AU" sz="1600" dirty="0" err="1">
                <a:solidFill>
                  <a:schemeClr val="tx1"/>
                </a:solidFill>
              </a:rPr>
              <a:t>வைத்துக்கொள்வதற்கு</a:t>
            </a:r>
            <a:r>
              <a:rPr lang="en-AU" sz="1600" dirty="0">
                <a:solidFill>
                  <a:schemeClr val="tx1"/>
                </a:solidFill>
              </a:rPr>
              <a:t> </a:t>
            </a:r>
            <a:r>
              <a:rPr lang="en-AU" sz="1600" dirty="0" err="1">
                <a:solidFill>
                  <a:schemeClr val="tx1"/>
                </a:solidFill>
              </a:rPr>
              <a:t>நீங்கள்</a:t>
            </a:r>
            <a:r>
              <a:rPr lang="en-AU" sz="1600" dirty="0">
                <a:solidFill>
                  <a:schemeClr val="tx1"/>
                </a:solidFill>
              </a:rPr>
              <a:t> </a:t>
            </a:r>
            <a:r>
              <a:rPr lang="en-AU" sz="1600" dirty="0" err="1">
                <a:solidFill>
                  <a:schemeClr val="tx1"/>
                </a:solidFill>
              </a:rPr>
              <a:t>சம்மதம்</a:t>
            </a:r>
            <a:r>
              <a:rPr lang="en-AU" sz="1600" dirty="0">
                <a:solidFill>
                  <a:schemeClr val="tx1"/>
                </a:solidFill>
              </a:rPr>
              <a:t> </a:t>
            </a:r>
            <a:r>
              <a:rPr lang="en-AU" sz="1600" dirty="0" err="1">
                <a:solidFill>
                  <a:schemeClr val="tx1"/>
                </a:solidFill>
              </a:rPr>
              <a:t>அளிக்கவேண்டியிருக்கும்</a:t>
            </a:r>
            <a:r>
              <a:rPr lang="en-AU" sz="1600" dirty="0">
                <a:solidFill>
                  <a:schemeClr val="tx1"/>
                </a:solidFill>
              </a:rPr>
              <a:t>. ‘</a:t>
            </a:r>
            <a:r>
              <a:rPr lang="en-AU" sz="1600" dirty="0" err="1">
                <a:solidFill>
                  <a:schemeClr val="tx1"/>
                </a:solidFill>
              </a:rPr>
              <a:t>நான்</a:t>
            </a:r>
            <a:r>
              <a:rPr lang="en-AU" sz="1600" dirty="0">
                <a:solidFill>
                  <a:schemeClr val="tx1"/>
                </a:solidFill>
              </a:rPr>
              <a:t> </a:t>
            </a:r>
            <a:r>
              <a:rPr lang="en-AU" sz="1600" dirty="0" err="1">
                <a:solidFill>
                  <a:schemeClr val="tx1"/>
                </a:solidFill>
              </a:rPr>
              <a:t>சம்மதிக்கிறேன்</a:t>
            </a:r>
            <a:r>
              <a:rPr lang="en-AU" sz="1600" dirty="0">
                <a:solidFill>
                  <a:schemeClr val="tx1"/>
                </a:solidFill>
              </a:rPr>
              <a:t>’ (</a:t>
            </a:r>
            <a:r>
              <a:rPr lang="en-US" sz="1600" dirty="0">
                <a:solidFill>
                  <a:schemeClr val="tx1"/>
                </a:solidFill>
              </a:rPr>
              <a:t>I agree</a:t>
            </a:r>
            <a:r>
              <a:rPr lang="en-AU" sz="1600" dirty="0">
                <a:solidFill>
                  <a:schemeClr val="tx1"/>
                </a:solidFill>
              </a:rPr>
              <a:t>) </a:t>
            </a:r>
            <a:r>
              <a:rPr lang="en-AU" sz="1600" dirty="0" err="1">
                <a:solidFill>
                  <a:schemeClr val="tx1"/>
                </a:solidFill>
              </a:rPr>
              <a:t>என்பதைத்</a:t>
            </a:r>
            <a:r>
              <a:rPr lang="en-AU" sz="1600" dirty="0">
                <a:solidFill>
                  <a:schemeClr val="tx1"/>
                </a:solidFill>
              </a:rPr>
              <a:t> </a:t>
            </a:r>
            <a:r>
              <a:rPr lang="en-AU" sz="1600" dirty="0" err="1">
                <a:solidFill>
                  <a:schemeClr val="tx1"/>
                </a:solidFill>
              </a:rPr>
              <a:t>தெரிவுசெய்யுங்கள்</a:t>
            </a:r>
            <a:r>
              <a:rPr lang="en-AU" sz="1600" dirty="0">
                <a:solidFill>
                  <a:schemeClr val="tx1"/>
                </a:solidFill>
              </a:rPr>
              <a:t>. </a:t>
            </a:r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 err="1">
                <a:solidFill>
                  <a:schemeClr val="tx1"/>
                </a:solidFill>
              </a:rPr>
              <a:t>உங்களுடைய</a:t>
            </a:r>
            <a:r>
              <a:rPr lang="en-US" sz="1600" dirty="0">
                <a:solidFill>
                  <a:schemeClr val="tx1"/>
                </a:solidFill>
              </a:rPr>
              <a:t> ‘</a:t>
            </a:r>
            <a:r>
              <a:rPr lang="en-US" sz="1600" dirty="0" err="1">
                <a:solidFill>
                  <a:schemeClr val="tx1"/>
                </a:solidFill>
              </a:rPr>
              <a:t>மெடிகெயர்</a:t>
            </a:r>
            <a:r>
              <a:rPr lang="en-US" sz="1600" dirty="0">
                <a:solidFill>
                  <a:schemeClr val="tx1"/>
                </a:solidFill>
              </a:rPr>
              <a:t>’ </a:t>
            </a:r>
            <a:r>
              <a:rPr lang="en-US" sz="1600" dirty="0" err="1">
                <a:solidFill>
                  <a:schemeClr val="tx1"/>
                </a:solidFill>
              </a:rPr>
              <a:t>அட்டை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விபரங்கள்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அல்லது</a:t>
            </a:r>
            <a:r>
              <a:rPr lang="en-US" sz="1600" dirty="0">
                <a:solidFill>
                  <a:schemeClr val="tx1"/>
                </a:solidFill>
              </a:rPr>
              <a:t> ‘</a:t>
            </a:r>
            <a:r>
              <a:rPr lang="en-US" sz="1600" dirty="0" err="1">
                <a:solidFill>
                  <a:schemeClr val="tx1"/>
                </a:solidFill>
              </a:rPr>
              <a:t>இணைப்புக்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குறியீடு</a:t>
            </a:r>
            <a:r>
              <a:rPr lang="en-US" sz="1600" dirty="0">
                <a:solidFill>
                  <a:schemeClr val="tx1"/>
                </a:solidFill>
              </a:rPr>
              <a:t>’ (linking code) </a:t>
            </a:r>
            <a:r>
              <a:rPr lang="en-US" sz="1600" dirty="0" err="1">
                <a:solidFill>
                  <a:schemeClr val="tx1"/>
                </a:solidFill>
              </a:rPr>
              <a:t>ஒன்றைப்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பாவித்து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உங்களுடைய</a:t>
            </a:r>
            <a:r>
              <a:rPr lang="en-US" sz="1600" dirty="0">
                <a:solidFill>
                  <a:schemeClr val="tx1"/>
                </a:solidFill>
              </a:rPr>
              <a:t> ‘</a:t>
            </a:r>
            <a:r>
              <a:rPr lang="en-US" sz="1600" dirty="0" err="1">
                <a:solidFill>
                  <a:schemeClr val="tx1"/>
                </a:solidFill>
              </a:rPr>
              <a:t>மெடிகெயர்</a:t>
            </a:r>
            <a:r>
              <a:rPr lang="en-US" sz="1600" dirty="0">
                <a:solidFill>
                  <a:schemeClr val="tx1"/>
                </a:solidFill>
              </a:rPr>
              <a:t>’-</a:t>
            </a:r>
            <a:r>
              <a:rPr lang="en-US" sz="1600" dirty="0" err="1">
                <a:solidFill>
                  <a:schemeClr val="tx1"/>
                </a:solidFill>
              </a:rPr>
              <a:t>ஐ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நீங்கள்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இணைக்கலாம்</a:t>
            </a:r>
            <a:r>
              <a:rPr lang="en-US" sz="1600" dirty="0">
                <a:solidFill>
                  <a:schemeClr val="tx1"/>
                </a:solidFill>
              </a:rPr>
              <a:t>.  </a:t>
            </a:r>
            <a:r>
              <a:rPr lang="en-US" sz="1600" dirty="0" err="1">
                <a:solidFill>
                  <a:schemeClr val="tx1"/>
                </a:solidFill>
              </a:rPr>
              <a:t>உங்களுக்கு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ஏற்ற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தெரிவைத்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தேர்ந்தெடுங்கள்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பிறகு</a:t>
            </a:r>
            <a:r>
              <a:rPr lang="en-US" sz="1600" dirty="0">
                <a:solidFill>
                  <a:schemeClr val="tx1"/>
                </a:solidFill>
              </a:rPr>
              <a:t> ‘</a:t>
            </a:r>
            <a:r>
              <a:rPr lang="en-US" sz="1600" dirty="0" err="1">
                <a:solidFill>
                  <a:schemeClr val="tx1"/>
                </a:solidFill>
              </a:rPr>
              <a:t>அடுத்து</a:t>
            </a:r>
            <a:r>
              <a:rPr lang="en-US" sz="1600" dirty="0">
                <a:solidFill>
                  <a:schemeClr val="tx1"/>
                </a:solidFill>
              </a:rPr>
              <a:t>’ (Next) </a:t>
            </a:r>
            <a:r>
              <a:rPr lang="en-US" sz="1600" dirty="0" err="1">
                <a:solidFill>
                  <a:schemeClr val="tx1"/>
                </a:solidFill>
              </a:rPr>
              <a:t>என்பதைத்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தெரிவுசெய்யுங்கள்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</a:p>
          <a:p>
            <a:r>
              <a:rPr lang="en-US" sz="1600" dirty="0" err="1">
                <a:solidFill>
                  <a:schemeClr val="tx1"/>
                </a:solidFill>
              </a:rPr>
              <a:t>உங்களுடைய</a:t>
            </a:r>
            <a:r>
              <a:rPr lang="en-US" sz="1600" dirty="0">
                <a:solidFill>
                  <a:schemeClr val="tx1"/>
                </a:solidFill>
              </a:rPr>
              <a:t> ‘</a:t>
            </a:r>
            <a:r>
              <a:rPr lang="en-US" sz="1600" dirty="0" err="1">
                <a:solidFill>
                  <a:schemeClr val="tx1"/>
                </a:solidFill>
              </a:rPr>
              <a:t>மெடிகெயர்</a:t>
            </a:r>
            <a:r>
              <a:rPr lang="en-US" sz="1600" dirty="0">
                <a:solidFill>
                  <a:schemeClr val="tx1"/>
                </a:solidFill>
              </a:rPr>
              <a:t>’ </a:t>
            </a:r>
            <a:r>
              <a:rPr lang="en-US" sz="1600" dirty="0" err="1">
                <a:solidFill>
                  <a:schemeClr val="tx1"/>
                </a:solidFill>
              </a:rPr>
              <a:t>அட்டை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இலக்கம்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மற்றும்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உங்களைப்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பற்றிய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விபரங்கள்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அல்லது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உங்களுடைய</a:t>
            </a:r>
            <a:r>
              <a:rPr lang="en-US" sz="1600" dirty="0">
                <a:solidFill>
                  <a:schemeClr val="tx1"/>
                </a:solidFill>
              </a:rPr>
              <a:t> ‘</a:t>
            </a:r>
            <a:r>
              <a:rPr lang="en-US" sz="1600" dirty="0" err="1">
                <a:solidFill>
                  <a:schemeClr val="tx1"/>
                </a:solidFill>
              </a:rPr>
              <a:t>இணைப்புக்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குறியீ</a:t>
            </a:r>
            <a:r>
              <a:rPr lang="en-US" sz="1600" dirty="0">
                <a:solidFill>
                  <a:schemeClr val="tx1"/>
                </a:solidFill>
              </a:rPr>
              <a:t>’(linking code)</a:t>
            </a:r>
            <a:r>
              <a:rPr lang="en-US" sz="1600" dirty="0" err="1">
                <a:solidFill>
                  <a:schemeClr val="tx1"/>
                </a:solidFill>
              </a:rPr>
              <a:t>ட்டினை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உள்ளிடுங்கள்</a:t>
            </a:r>
            <a:r>
              <a:rPr lang="en-US" sz="1600" dirty="0">
                <a:solidFill>
                  <a:schemeClr val="tx1"/>
                </a:solidFill>
              </a:rPr>
              <a:t>. ‘</a:t>
            </a:r>
            <a:r>
              <a:rPr lang="en-US" sz="1600" dirty="0" err="1">
                <a:solidFill>
                  <a:schemeClr val="tx1"/>
                </a:solidFill>
              </a:rPr>
              <a:t>அடுத்து</a:t>
            </a:r>
            <a:r>
              <a:rPr lang="en-US" sz="1600" dirty="0">
                <a:solidFill>
                  <a:schemeClr val="tx1"/>
                </a:solidFill>
              </a:rPr>
              <a:t>’ (Next) </a:t>
            </a:r>
            <a:r>
              <a:rPr lang="en-US" sz="1600" dirty="0" err="1">
                <a:solidFill>
                  <a:schemeClr val="tx1"/>
                </a:solidFill>
              </a:rPr>
              <a:t>என்பதைத்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தெரிவுசெய்யுங்கள்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</a:p>
          <a:p>
            <a:endParaRPr lang="en-AU" sz="1600" dirty="0">
              <a:solidFill>
                <a:schemeClr val="tx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B34D6B0A-095A-A2D8-FE1C-E7C14AEE0194}"/>
              </a:ext>
            </a:extLst>
          </p:cNvPr>
          <p:cNvGrpSpPr/>
          <p:nvPr/>
        </p:nvGrpSpPr>
        <p:grpSpPr>
          <a:xfrm>
            <a:off x="9793777" y="1464388"/>
            <a:ext cx="2165996" cy="2113600"/>
            <a:chOff x="12391833" y="1500457"/>
            <a:chExt cx="3846139" cy="3893154"/>
          </a:xfrm>
        </p:grpSpPr>
        <p:pic>
          <p:nvPicPr>
            <p:cNvPr id="10" name="Picture 2" descr="myGov Home | myGov">
              <a:extLst>
                <a:ext uri="{FF2B5EF4-FFF2-40B4-BE49-F238E27FC236}">
                  <a16:creationId xmlns:a16="http://schemas.microsoft.com/office/drawing/2014/main" xmlns="" id="{C19D6CD8-5658-DC0C-66D8-046F71713D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91833" y="1500457"/>
              <a:ext cx="3846139" cy="1325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Graphic 11" descr="Link with solid fill">
              <a:extLst>
                <a:ext uri="{FF2B5EF4-FFF2-40B4-BE49-F238E27FC236}">
                  <a16:creationId xmlns:a16="http://schemas.microsoft.com/office/drawing/2014/main" xmlns="" id="{D6F52C07-75D8-DD54-BD1B-B3DC673C06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 rot="2700000">
              <a:off x="14083998" y="3002244"/>
              <a:ext cx="914400" cy="914400"/>
            </a:xfrm>
            <a:prstGeom prst="rect">
              <a:avLst/>
            </a:prstGeom>
          </p:spPr>
        </p:pic>
        <p:pic>
          <p:nvPicPr>
            <p:cNvPr id="4" name="Picture 8" descr="The myGov, Medicare, My Health Record, ATO and Centrelink logos.">
              <a:extLst>
                <a:ext uri="{FF2B5EF4-FFF2-40B4-BE49-F238E27FC236}">
                  <a16:creationId xmlns:a16="http://schemas.microsoft.com/office/drawing/2014/main" xmlns="" id="{CC069D23-D898-065E-BE43-9882B50510D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2992738" y="4410767"/>
              <a:ext cx="3096919" cy="9828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33783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E9304F3-1514-0485-6680-318E538C48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7BBF1B-9EA3-532F-012B-49F60F406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28138" cy="1325563"/>
          </a:xfrm>
        </p:spPr>
        <p:txBody>
          <a:bodyPr wrap="square" anchor="ctr">
            <a:normAutofit fontScale="90000"/>
          </a:bodyPr>
          <a:lstStyle/>
          <a:p>
            <a:r>
              <a:rPr lang="en-US" dirty="0"/>
              <a:t>‘</a:t>
            </a:r>
            <a:r>
              <a:rPr lang="en-US" dirty="0" err="1"/>
              <a:t>மெடிகெயர்</a:t>
            </a:r>
            <a:r>
              <a:rPr lang="en-US" dirty="0"/>
              <a:t>’ (Medicare)-</a:t>
            </a:r>
            <a:r>
              <a:rPr lang="en-US" dirty="0" err="1"/>
              <a:t>ஐ</a:t>
            </a:r>
            <a:r>
              <a:rPr lang="en-US" dirty="0"/>
              <a:t> </a:t>
            </a:r>
            <a:r>
              <a:rPr lang="en-US" dirty="0" err="1"/>
              <a:t>உங்களுடைய</a:t>
            </a:r>
            <a:r>
              <a:rPr lang="en-US" dirty="0"/>
              <a:t> ‘</a:t>
            </a:r>
            <a:r>
              <a:rPr lang="en-US" dirty="0" err="1"/>
              <a:t>மை-கவ்</a:t>
            </a:r>
            <a:r>
              <a:rPr lang="en-US" dirty="0"/>
              <a:t>’ (</a:t>
            </a:r>
            <a:r>
              <a:rPr lang="en-US" dirty="0" err="1"/>
              <a:t>myGov</a:t>
            </a:r>
            <a:r>
              <a:rPr lang="en-US" dirty="0"/>
              <a:t>)-</a:t>
            </a:r>
            <a:r>
              <a:rPr lang="en-US" dirty="0" err="1"/>
              <a:t>உடன்</a:t>
            </a:r>
            <a:r>
              <a:rPr lang="en-US" dirty="0"/>
              <a:t> </a:t>
            </a:r>
            <a:r>
              <a:rPr lang="en-US" dirty="0" err="1"/>
              <a:t>இணைக்கும்</a:t>
            </a:r>
            <a:r>
              <a:rPr lang="en-US" dirty="0"/>
              <a:t> </a:t>
            </a:r>
            <a:r>
              <a:rPr lang="en-US" dirty="0" err="1"/>
              <a:t>பொழுது</a:t>
            </a:r>
            <a:r>
              <a:rPr lang="en-US" dirty="0"/>
              <a:t> </a:t>
            </a:r>
            <a:r>
              <a:rPr lang="en-US" dirty="0" err="1"/>
              <a:t>உங்களால்</a:t>
            </a:r>
            <a:r>
              <a:rPr lang="en-US" dirty="0"/>
              <a:t> </a:t>
            </a:r>
            <a:r>
              <a:rPr lang="en-US" dirty="0" err="1"/>
              <a:t>என்ன</a:t>
            </a:r>
            <a:r>
              <a:rPr lang="en-US" dirty="0"/>
              <a:t> </a:t>
            </a:r>
            <a:r>
              <a:rPr lang="en-US" dirty="0" err="1"/>
              <a:t>செய்ய</a:t>
            </a:r>
            <a:r>
              <a:rPr lang="en-US" dirty="0"/>
              <a:t> </a:t>
            </a:r>
            <a:r>
              <a:rPr lang="en-US" dirty="0" err="1"/>
              <a:t>இயலும்</a:t>
            </a:r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1EE658F-F58F-1A0C-518D-EBB0A108DE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77000"/>
            <a:ext cx="7526338" cy="24447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7DA00BF-0A06-9BEA-7272-718734DEE1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77000"/>
            <a:ext cx="2743200" cy="24447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B8016BD-11DC-40B9-AC11-BFEBA31540E1}" type="slidenum">
              <a:rPr lang="en-AU" altLang="en-US" smtClean="0"/>
              <a:pPr>
                <a:spcAft>
                  <a:spcPts val="600"/>
                </a:spcAft>
                <a:defRPr/>
              </a:pPr>
              <a:t>16</a:t>
            </a:fld>
            <a:endParaRPr lang="en-AU" altLang="en-US"/>
          </a:p>
        </p:txBody>
      </p:sp>
      <p:pic>
        <p:nvPicPr>
          <p:cNvPr id="10" name="Picture 2" descr="myGov Home | myGov">
            <a:extLst>
              <a:ext uri="{FF2B5EF4-FFF2-40B4-BE49-F238E27FC236}">
                <a16:creationId xmlns:a16="http://schemas.microsoft.com/office/drawing/2014/main" xmlns="" id="{440388B6-8FEF-78FF-4B24-CC4006D1D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661" y="1690688"/>
            <a:ext cx="3846139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raphic 11" descr="Link with solid fill">
            <a:extLst>
              <a:ext uri="{FF2B5EF4-FFF2-40B4-BE49-F238E27FC236}">
                <a16:creationId xmlns:a16="http://schemas.microsoft.com/office/drawing/2014/main" xmlns="" id="{6F23AEC2-7D40-8AE0-56A9-DA5F7B5BED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2700000">
            <a:off x="9199826" y="3192475"/>
            <a:ext cx="914400" cy="914400"/>
          </a:xfrm>
          <a:prstGeom prst="rect">
            <a:avLst/>
          </a:prstGeom>
        </p:spPr>
      </p:pic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xmlns="" id="{9BD3389D-1820-D84D-69BE-0CB4C74EEB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6628" y="2119232"/>
            <a:ext cx="5789809" cy="3929223"/>
          </a:xfrm>
        </p:spPr>
        <p:txBody>
          <a:bodyPr/>
          <a:lstStyle/>
          <a:p>
            <a:pPr>
              <a:buNone/>
            </a:pPr>
            <a:r>
              <a:rPr lang="en-US" sz="1800" dirty="0">
                <a:solidFill>
                  <a:schemeClr val="tx1"/>
                </a:solidFill>
              </a:rPr>
              <a:t>‘</a:t>
            </a:r>
            <a:r>
              <a:rPr lang="en-US" sz="1800" dirty="0" err="1">
                <a:solidFill>
                  <a:schemeClr val="tx1"/>
                </a:solidFill>
              </a:rPr>
              <a:t>மெடிகெயர்</a:t>
            </a:r>
            <a:r>
              <a:rPr lang="en-US" sz="1800" dirty="0">
                <a:solidFill>
                  <a:schemeClr val="tx1"/>
                </a:solidFill>
              </a:rPr>
              <a:t>’ (Medicare)-</a:t>
            </a:r>
            <a:r>
              <a:rPr lang="en-US" sz="1800" dirty="0" err="1">
                <a:solidFill>
                  <a:schemeClr val="tx1"/>
                </a:solidFill>
              </a:rPr>
              <a:t>ஐ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உங்களுடைய</a:t>
            </a:r>
            <a:r>
              <a:rPr lang="en-US" sz="1800" dirty="0">
                <a:solidFill>
                  <a:schemeClr val="tx1"/>
                </a:solidFill>
              </a:rPr>
              <a:t> ‘</a:t>
            </a:r>
            <a:r>
              <a:rPr lang="en-US" sz="1800" dirty="0" err="1">
                <a:solidFill>
                  <a:schemeClr val="tx1"/>
                </a:solidFill>
              </a:rPr>
              <a:t>மை-கவ்</a:t>
            </a:r>
            <a:r>
              <a:rPr lang="en-US" sz="1800" dirty="0">
                <a:solidFill>
                  <a:schemeClr val="tx1"/>
                </a:solidFill>
              </a:rPr>
              <a:t>’ (</a:t>
            </a:r>
            <a:r>
              <a:rPr lang="en-US" sz="1800" dirty="0" err="1">
                <a:solidFill>
                  <a:schemeClr val="tx1"/>
                </a:solidFill>
              </a:rPr>
              <a:t>myGov</a:t>
            </a:r>
            <a:r>
              <a:rPr lang="en-US" sz="1800" dirty="0">
                <a:solidFill>
                  <a:schemeClr val="tx1"/>
                </a:solidFill>
              </a:rPr>
              <a:t>)-</a:t>
            </a:r>
            <a:r>
              <a:rPr lang="en-US" sz="1800" dirty="0" err="1">
                <a:solidFill>
                  <a:schemeClr val="tx1"/>
                </a:solidFill>
              </a:rPr>
              <a:t>கணக்குடன்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இணைத்த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பிறகு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உங்களால்</a:t>
            </a:r>
            <a:r>
              <a:rPr lang="en-US" sz="1800" dirty="0">
                <a:solidFill>
                  <a:schemeClr val="tx1"/>
                </a:solidFill>
              </a:rPr>
              <a:t>: </a:t>
            </a:r>
            <a:endParaRPr lang="en-US" sz="1800" b="0" i="0" dirty="0">
              <a:solidFill>
                <a:schemeClr val="tx1"/>
              </a:solidFill>
              <a:effectLst/>
              <a:latin typeface="+mj-lt"/>
            </a:endParaRPr>
          </a:p>
          <a:p>
            <a:r>
              <a:rPr lang="en-US" sz="1800" b="0" i="0" dirty="0" err="1">
                <a:solidFill>
                  <a:srgbClr val="000000"/>
                </a:solidFill>
                <a:effectLst/>
                <a:latin typeface="+mj-lt"/>
              </a:rPr>
              <a:t>கோரிக்கை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+mj-lt"/>
              </a:rPr>
              <a:t>ஒன்றை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+mj-lt"/>
              </a:rPr>
              <a:t>விடுக்க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+mj-lt"/>
              </a:rPr>
              <a:t>இயலும்</a:t>
            </a:r>
            <a:endParaRPr lang="en-US" sz="1800" b="0" i="0" dirty="0">
              <a:solidFill>
                <a:srgbClr val="000000"/>
              </a:solidFill>
              <a:effectLst/>
              <a:latin typeface="+mj-lt"/>
            </a:endParaRPr>
          </a:p>
          <a:p>
            <a:r>
              <a:rPr lang="en-US" sz="1800" b="0" i="0" dirty="0">
                <a:solidFill>
                  <a:srgbClr val="000000"/>
                </a:solidFill>
                <a:effectLst/>
                <a:latin typeface="+mj-lt"/>
              </a:rPr>
              <a:t>‘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+mj-lt"/>
              </a:rPr>
              <a:t>மெடிகெயர்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+mj-lt"/>
              </a:rPr>
              <a:t>’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+mj-lt"/>
              </a:rPr>
              <a:t>அட்டை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+mj-lt"/>
              </a:rPr>
              <a:t>ஒன்றைப்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+mj-lt"/>
              </a:rPr>
              <a:t>பெற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+mj-lt"/>
              </a:rPr>
              <a:t>இயலும்</a:t>
            </a:r>
            <a:endParaRPr lang="en-US" sz="1800" b="0" i="0" dirty="0">
              <a:solidFill>
                <a:srgbClr val="000000"/>
              </a:solidFill>
              <a:effectLst/>
              <a:latin typeface="+mj-lt"/>
            </a:endParaRPr>
          </a:p>
          <a:p>
            <a:r>
              <a:rPr lang="en-US" sz="1800" b="0" i="0" dirty="0" err="1">
                <a:solidFill>
                  <a:srgbClr val="000000"/>
                </a:solidFill>
                <a:effectLst/>
                <a:latin typeface="+mj-lt"/>
              </a:rPr>
              <a:t>உங்களுடைய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+mj-lt"/>
              </a:rPr>
              <a:t> ‘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+mj-lt"/>
              </a:rPr>
              <a:t>மெடிகெயர்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+mj-lt"/>
              </a:rPr>
              <a:t>’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+mj-lt"/>
              </a:rPr>
              <a:t>அட்டையில்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+mj-lt"/>
              </a:rPr>
              <a:t>ஒருவரைச்</a:t>
            </a:r>
            <a:r>
              <a:rPr lang="en-US" sz="1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+mj-lt"/>
              </a:rPr>
              <a:t>சேர்க்க</a:t>
            </a:r>
            <a:r>
              <a:rPr lang="en-US" sz="1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+mj-lt"/>
              </a:rPr>
              <a:t>அல்லது</a:t>
            </a:r>
            <a:r>
              <a:rPr lang="en-US" sz="1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+mj-lt"/>
              </a:rPr>
              <a:t>அதிலிருந்து</a:t>
            </a:r>
            <a:r>
              <a:rPr lang="en-US" sz="1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+mj-lt"/>
              </a:rPr>
              <a:t>ஒருவரை</a:t>
            </a:r>
            <a:r>
              <a:rPr lang="en-US" sz="1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+mj-lt"/>
              </a:rPr>
              <a:t>நீக்க</a:t>
            </a:r>
            <a:r>
              <a:rPr lang="en-US" sz="1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+mj-lt"/>
              </a:rPr>
              <a:t>இயலும்</a:t>
            </a:r>
            <a:endParaRPr lang="en-US" sz="1800" b="0" i="0" dirty="0">
              <a:solidFill>
                <a:srgbClr val="000000"/>
              </a:solidFill>
              <a:effectLst/>
              <a:latin typeface="+mj-lt"/>
            </a:endParaRPr>
          </a:p>
          <a:p>
            <a:r>
              <a:rPr lang="en-US" sz="1800" b="0" i="0" dirty="0" err="1">
                <a:solidFill>
                  <a:srgbClr val="000000"/>
                </a:solidFill>
                <a:effectLst/>
                <a:latin typeface="+mj-lt"/>
              </a:rPr>
              <a:t>உங்களைப்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+mj-lt"/>
              </a:rPr>
              <a:t>பற்றிய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+mj-lt"/>
              </a:rPr>
              <a:t>தகவல்களைப்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+mj-lt"/>
              </a:rPr>
              <a:t>புதுப்பிக்க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+mj-lt"/>
              </a:rPr>
              <a:t>இயலும்</a:t>
            </a:r>
            <a:endParaRPr lang="en-US" sz="1800" b="0" i="0" dirty="0">
              <a:solidFill>
                <a:srgbClr val="000000"/>
              </a:solidFill>
              <a:effectLst/>
              <a:latin typeface="+mj-lt"/>
            </a:endParaRPr>
          </a:p>
          <a:p>
            <a:r>
              <a:rPr lang="en-US" sz="1800" b="0" i="0" dirty="0" err="1">
                <a:solidFill>
                  <a:srgbClr val="000000"/>
                </a:solidFill>
                <a:effectLst/>
                <a:latin typeface="+mj-lt"/>
              </a:rPr>
              <a:t>கோரிக்கைகளின்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+mj-lt"/>
              </a:rPr>
              <a:t>வரலாறு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+mj-lt"/>
              </a:rPr>
              <a:t>மற்றும்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+mj-lt"/>
              </a:rPr>
              <a:t>உங்களுடைய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+mj-lt"/>
              </a:rPr>
              <a:t>அறிவிப்புகள்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+mj-lt"/>
              </a:rPr>
              <a:t>ஆகியவற்றைப்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+mj-lt"/>
              </a:rPr>
              <a:t>பார்க்க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+mj-lt"/>
              </a:rPr>
              <a:t>இயலும்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+mj-lt"/>
              </a:rPr>
              <a:t>. </a:t>
            </a:r>
          </a:p>
        </p:txBody>
      </p:sp>
      <p:pic>
        <p:nvPicPr>
          <p:cNvPr id="4" name="Picture 8" descr="The myGov, Medicare, My Health Record, ATO and Centrelink logos.">
            <a:extLst>
              <a:ext uri="{FF2B5EF4-FFF2-40B4-BE49-F238E27FC236}">
                <a16:creationId xmlns:a16="http://schemas.microsoft.com/office/drawing/2014/main" xmlns="" id="{6B4294E3-ED6F-DE8A-4BEF-204F944E2F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108566" y="4403783"/>
            <a:ext cx="3096919" cy="982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5120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40802DD-2235-F392-DE18-001832FABD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DF952B-6D96-4B80-854F-52476A6FE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28138" cy="1325563"/>
          </a:xfrm>
        </p:spPr>
        <p:txBody>
          <a:bodyPr wrap="square" anchor="ctr">
            <a:normAutofit fontScale="90000"/>
          </a:bodyPr>
          <a:lstStyle/>
          <a:p>
            <a:r>
              <a:rPr lang="en-US" dirty="0"/>
              <a:t>‘</a:t>
            </a:r>
            <a:r>
              <a:rPr lang="en-US" dirty="0" err="1"/>
              <a:t>என்</a:t>
            </a:r>
            <a:r>
              <a:rPr lang="en-US" dirty="0"/>
              <a:t> </a:t>
            </a:r>
            <a:r>
              <a:rPr lang="en-US" dirty="0" err="1"/>
              <a:t>சுகாதாரப்</a:t>
            </a:r>
            <a:r>
              <a:rPr lang="en-US" dirty="0"/>
              <a:t> </a:t>
            </a:r>
            <a:r>
              <a:rPr lang="en-US" dirty="0" err="1"/>
              <a:t>பதிவு</a:t>
            </a:r>
            <a:r>
              <a:rPr lang="en-US" dirty="0"/>
              <a:t>’ (My Health Record)-</a:t>
            </a:r>
            <a:r>
              <a:rPr lang="en-US" dirty="0" err="1"/>
              <a:t>ஐ</a:t>
            </a:r>
            <a:r>
              <a:rPr lang="en-US" dirty="0"/>
              <a:t> </a:t>
            </a:r>
            <a:r>
              <a:rPr lang="en-US" dirty="0" err="1"/>
              <a:t>உங்களுடைய</a:t>
            </a:r>
            <a:r>
              <a:rPr lang="en-US" dirty="0"/>
              <a:t> ‘</a:t>
            </a:r>
            <a:r>
              <a:rPr lang="en-US" dirty="0" err="1"/>
              <a:t>மை-கவ்</a:t>
            </a:r>
            <a:r>
              <a:rPr lang="en-US" dirty="0"/>
              <a:t>’ (</a:t>
            </a:r>
            <a:r>
              <a:rPr lang="en-US" dirty="0" err="1"/>
              <a:t>myGov</a:t>
            </a:r>
            <a:r>
              <a:rPr lang="en-US" dirty="0"/>
              <a:t>) </a:t>
            </a:r>
            <a:r>
              <a:rPr lang="en-US" dirty="0" err="1"/>
              <a:t>கணக்குடன்</a:t>
            </a:r>
            <a:r>
              <a:rPr lang="en-US" dirty="0"/>
              <a:t> </a:t>
            </a:r>
            <a:r>
              <a:rPr lang="en-US" dirty="0" err="1"/>
              <a:t>இணைத்தல்</a:t>
            </a:r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DD2113C-090A-6192-BB42-FC980E59E2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77000"/>
            <a:ext cx="7526338" cy="24447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565754E-DA90-AF3E-D7C5-0A68E5FCD6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77000"/>
            <a:ext cx="2743200" cy="24447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B8016BD-11DC-40B9-AC11-BFEBA31540E1}" type="slidenum">
              <a:rPr lang="en-AU" altLang="en-US" smtClean="0"/>
              <a:pPr>
                <a:spcAft>
                  <a:spcPts val="600"/>
                </a:spcAft>
                <a:defRPr/>
              </a:pPr>
              <a:t>17</a:t>
            </a:fld>
            <a:endParaRPr lang="en-AU" altLang="en-US"/>
          </a:p>
        </p:txBody>
      </p:sp>
      <p:pic>
        <p:nvPicPr>
          <p:cNvPr id="10" name="Picture 2" descr="myGov Home | myGov">
            <a:extLst>
              <a:ext uri="{FF2B5EF4-FFF2-40B4-BE49-F238E27FC236}">
                <a16:creationId xmlns:a16="http://schemas.microsoft.com/office/drawing/2014/main" xmlns="" id="{2F3AD6DD-A78A-832C-590C-050EE842F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890" y="1825625"/>
            <a:ext cx="3846139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raphic 11" descr="Link with solid fill">
            <a:extLst>
              <a:ext uri="{FF2B5EF4-FFF2-40B4-BE49-F238E27FC236}">
                <a16:creationId xmlns:a16="http://schemas.microsoft.com/office/drawing/2014/main" xmlns="" id="{9B287A4D-8ADD-9249-6F62-25D6787470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2700000">
            <a:off x="2966055" y="3327412"/>
            <a:ext cx="914400" cy="914400"/>
          </a:xfrm>
          <a:prstGeom prst="rect">
            <a:avLst/>
          </a:prstGeom>
        </p:spPr>
      </p:pic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xmlns="" id="{E818C796-07D8-5F17-E06A-B8A986AD609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 err="1">
                <a:solidFill>
                  <a:schemeClr val="tx1"/>
                </a:solidFill>
              </a:rPr>
              <a:t>பின்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வருவனவற்றைப்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போன்ற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err="1">
                <a:solidFill>
                  <a:schemeClr val="tx1"/>
                </a:solidFill>
              </a:rPr>
              <a:t>உடல்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நலத்தைப்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பற்றிய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முக்கியமான</a:t>
            </a:r>
            <a:r>
              <a:rPr lang="en-US" sz="1800" dirty="0">
                <a:solidFill>
                  <a:schemeClr val="tx1"/>
                </a:solidFill>
              </a:rPr>
              <a:t>  </a:t>
            </a:r>
            <a:r>
              <a:rPr lang="en-US" sz="1800" dirty="0" err="1">
                <a:solidFill>
                  <a:schemeClr val="tx1"/>
                </a:solidFill>
              </a:rPr>
              <a:t>தகவல்களை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நீங்கள்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அணுகிப்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பெற</a:t>
            </a:r>
            <a:r>
              <a:rPr lang="en-US" sz="1800" dirty="0">
                <a:solidFill>
                  <a:schemeClr val="tx1"/>
                </a:solidFill>
              </a:rPr>
              <a:t> ‘</a:t>
            </a:r>
            <a:r>
              <a:rPr lang="en-US" sz="1800" dirty="0" err="1">
                <a:solidFill>
                  <a:schemeClr val="tx1"/>
                </a:solidFill>
              </a:rPr>
              <a:t>என்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சுகாதாரப்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பதிவு</a:t>
            </a:r>
            <a:r>
              <a:rPr lang="en-US" sz="1800" dirty="0">
                <a:solidFill>
                  <a:schemeClr val="tx1"/>
                </a:solidFill>
              </a:rPr>
              <a:t>’ (My Health Record ) </a:t>
            </a:r>
            <a:r>
              <a:rPr lang="en-US" sz="1800" dirty="0" err="1">
                <a:solidFill>
                  <a:schemeClr val="tx1"/>
                </a:solidFill>
              </a:rPr>
              <a:t>ஏது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செய்யும்</a:t>
            </a:r>
            <a:r>
              <a:rPr lang="en-US" sz="1800" dirty="0">
                <a:solidFill>
                  <a:schemeClr val="tx1"/>
                </a:solidFill>
              </a:rPr>
              <a:t>: </a:t>
            </a:r>
          </a:p>
          <a:p>
            <a:r>
              <a:rPr lang="en-US" sz="1800" dirty="0" err="1">
                <a:solidFill>
                  <a:schemeClr val="tx1"/>
                </a:solidFill>
              </a:rPr>
              <a:t>ஒரே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இடத்தில்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err="1">
                <a:solidFill>
                  <a:schemeClr val="tx1"/>
                </a:solidFill>
              </a:rPr>
              <a:t>தடுப்பூசிகள்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மற்றும்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நோயியல்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உள்ளடங்க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err="1">
                <a:solidFill>
                  <a:schemeClr val="tx1"/>
                </a:solidFill>
              </a:rPr>
              <a:t>உங்களைப்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பற்றிய</a:t>
            </a:r>
            <a:r>
              <a:rPr lang="en-US" sz="1800" dirty="0">
                <a:solidFill>
                  <a:schemeClr val="tx1"/>
                </a:solidFill>
              </a:rPr>
              <a:t> ‘கோவிட்-19’ </a:t>
            </a:r>
            <a:r>
              <a:rPr lang="en-US" sz="1800" dirty="0" err="1">
                <a:solidFill>
                  <a:schemeClr val="tx1"/>
                </a:solidFill>
              </a:rPr>
              <a:t>தகவல்கள்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</a:p>
          <a:p>
            <a:r>
              <a:rPr lang="en-US" sz="1800" dirty="0" err="1">
                <a:solidFill>
                  <a:schemeClr val="tx1"/>
                </a:solidFill>
              </a:rPr>
              <a:t>நோயியல்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மற்றும்</a:t>
            </a:r>
            <a:r>
              <a:rPr lang="en-US" sz="1800" dirty="0">
                <a:solidFill>
                  <a:schemeClr val="tx1"/>
                </a:solidFill>
              </a:rPr>
              <a:t> ‘</a:t>
            </a:r>
            <a:r>
              <a:rPr lang="en-US" sz="1800" dirty="0" err="1">
                <a:solidFill>
                  <a:schemeClr val="tx1"/>
                </a:solidFill>
              </a:rPr>
              <a:t>எக்ஸ்-ரே</a:t>
            </a:r>
            <a:r>
              <a:rPr lang="en-US" sz="1800" dirty="0">
                <a:solidFill>
                  <a:schemeClr val="tx1"/>
                </a:solidFill>
              </a:rPr>
              <a:t>’ </a:t>
            </a:r>
            <a:r>
              <a:rPr lang="en-US" sz="1800" dirty="0" err="1">
                <a:solidFill>
                  <a:schemeClr val="tx1"/>
                </a:solidFill>
              </a:rPr>
              <a:t>பட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அறிக்கைகள்</a:t>
            </a:r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dirty="0" err="1">
                <a:solidFill>
                  <a:schemeClr val="tx1"/>
                </a:solidFill>
              </a:rPr>
              <a:t>பரிந்துரைக்கப்பட்ட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err="1">
                <a:solidFill>
                  <a:schemeClr val="tx1"/>
                </a:solidFill>
              </a:rPr>
              <a:t>மற்றும்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உங்களுக்குக்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கொடுக்கப்பட்டுள்ள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மருந்துகளைப்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பற்றிய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தகவல்கள்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</a:p>
          <a:p>
            <a:r>
              <a:rPr lang="en-US" sz="1800" dirty="0" err="1">
                <a:solidFill>
                  <a:schemeClr val="tx1"/>
                </a:solidFill>
              </a:rPr>
              <a:t>மருத்துவமனையிலிருந்து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நீங்கள்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வீட்டிற்கு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அனுப்பப்படும்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பொழுது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கொடுக்கப்படும்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மருத்துவ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சாராம்சங்கள்</a:t>
            </a:r>
            <a:r>
              <a:rPr lang="en-US" sz="1800" dirty="0">
                <a:solidFill>
                  <a:schemeClr val="tx1"/>
                </a:solidFill>
              </a:rPr>
              <a:t>. </a:t>
            </a:r>
            <a:endParaRPr lang="en-AU" sz="1800" dirty="0">
              <a:solidFill>
                <a:schemeClr val="tx1"/>
              </a:solidFill>
            </a:endParaRPr>
          </a:p>
        </p:txBody>
      </p:sp>
      <p:pic>
        <p:nvPicPr>
          <p:cNvPr id="3" name="Picture 8" descr="The myGov, Medicare, My Health Record, ATO and Centrelink logos.">
            <a:extLst>
              <a:ext uri="{FF2B5EF4-FFF2-40B4-BE49-F238E27FC236}">
                <a16:creationId xmlns:a16="http://schemas.microsoft.com/office/drawing/2014/main" xmlns="" id="{9C758B12-D742-A239-3252-378D718D0A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61833" y="4390315"/>
            <a:ext cx="2239536" cy="161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322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0C42694-2440-95A9-37F1-465761F1C0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C1F624-7442-350E-A625-2BF4DF6CE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28138" cy="1325563"/>
          </a:xfrm>
        </p:spPr>
        <p:txBody>
          <a:bodyPr wrap="square" anchor="ctr">
            <a:noAutofit/>
          </a:bodyPr>
          <a:lstStyle/>
          <a:p>
            <a:r>
              <a:rPr lang="en-US" sz="2400" dirty="0"/>
              <a:t>‘</a:t>
            </a:r>
            <a:r>
              <a:rPr lang="en-US" sz="2400" dirty="0" err="1"/>
              <a:t>மெடிகெயர்</a:t>
            </a:r>
            <a:r>
              <a:rPr lang="en-US" sz="2400" dirty="0"/>
              <a:t>’ </a:t>
            </a:r>
            <a:r>
              <a:rPr lang="en-US" sz="2400" dirty="0" err="1"/>
              <a:t>விபரங்களைப்</a:t>
            </a:r>
            <a:r>
              <a:rPr lang="en-US" sz="2400" dirty="0"/>
              <a:t> </a:t>
            </a:r>
            <a:r>
              <a:rPr lang="en-US" sz="2400" dirty="0" err="1"/>
              <a:t>பாவித்து</a:t>
            </a:r>
            <a:r>
              <a:rPr lang="en-US" sz="2400" dirty="0"/>
              <a:t> ‘</a:t>
            </a:r>
            <a:r>
              <a:rPr lang="en-US" sz="2400" dirty="0" err="1"/>
              <a:t>என்</a:t>
            </a:r>
            <a:r>
              <a:rPr lang="en-US" sz="2400" dirty="0"/>
              <a:t> </a:t>
            </a:r>
            <a:r>
              <a:rPr lang="en-US" sz="2400" dirty="0" err="1"/>
              <a:t>சுகாதாரப்</a:t>
            </a:r>
            <a:r>
              <a:rPr lang="en-US" sz="2400" dirty="0"/>
              <a:t> </a:t>
            </a:r>
            <a:r>
              <a:rPr lang="en-US" sz="2400" dirty="0" err="1"/>
              <a:t>பதிவு</a:t>
            </a:r>
            <a:r>
              <a:rPr lang="en-US" sz="2400" dirty="0"/>
              <a:t>’ (My Health Record)-</a:t>
            </a:r>
            <a:r>
              <a:rPr lang="en-US" sz="2400" dirty="0" err="1"/>
              <a:t>ஐ</a:t>
            </a:r>
            <a:r>
              <a:rPr lang="en-US" sz="2400" dirty="0"/>
              <a:t> </a:t>
            </a:r>
            <a:r>
              <a:rPr lang="en-US" sz="2400" dirty="0" err="1"/>
              <a:t>உங்களுடைய</a:t>
            </a:r>
            <a:r>
              <a:rPr lang="en-US" sz="2400" dirty="0"/>
              <a:t> ‘</a:t>
            </a:r>
            <a:r>
              <a:rPr lang="en-US" sz="2400" dirty="0" err="1"/>
              <a:t>மை-கவ்</a:t>
            </a:r>
            <a:r>
              <a:rPr lang="en-US" sz="2400" dirty="0"/>
              <a:t>’ (</a:t>
            </a:r>
            <a:r>
              <a:rPr lang="en-US" sz="2400" dirty="0" err="1"/>
              <a:t>myGov</a:t>
            </a:r>
            <a:r>
              <a:rPr lang="en-US" sz="2400" dirty="0"/>
              <a:t>) </a:t>
            </a:r>
            <a:r>
              <a:rPr lang="en-US" sz="2400" dirty="0" err="1"/>
              <a:t>கணக்குடன்</a:t>
            </a:r>
            <a:r>
              <a:rPr lang="en-US" sz="2400" dirty="0"/>
              <a:t> </a:t>
            </a:r>
            <a:r>
              <a:rPr lang="en-US" sz="2400" dirty="0" err="1"/>
              <a:t>இணைத்தல்</a:t>
            </a:r>
            <a:endParaRPr lang="en-AU" sz="24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5349377-2D4A-A4A7-7823-EA2BB2EA98D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77000"/>
            <a:ext cx="7526338" cy="24447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9FFE7FF-9E38-7EF7-A3AE-4136CBB6DA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77000"/>
            <a:ext cx="2743200" cy="24447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B8016BD-11DC-40B9-AC11-BFEBA31540E1}" type="slidenum">
              <a:rPr lang="en-AU" altLang="en-US" smtClean="0"/>
              <a:pPr>
                <a:spcAft>
                  <a:spcPts val="600"/>
                </a:spcAft>
                <a:defRPr/>
              </a:pPr>
              <a:t>18</a:t>
            </a:fld>
            <a:endParaRPr lang="en-AU" altLang="en-US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xmlns="" id="{EB1332F5-8B4E-1C19-660C-70D3B17676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199" y="1528750"/>
            <a:ext cx="8697686" cy="392922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AU" sz="1600" dirty="0">
                <a:solidFill>
                  <a:schemeClr val="tx1"/>
                </a:solidFill>
              </a:rPr>
              <a:t>‘</a:t>
            </a:r>
            <a:r>
              <a:rPr lang="en-AU" sz="1600" dirty="0" err="1">
                <a:solidFill>
                  <a:schemeClr val="tx1"/>
                </a:solidFill>
              </a:rPr>
              <a:t>மை-கவ்</a:t>
            </a:r>
            <a:r>
              <a:rPr lang="en-AU" sz="1600" dirty="0">
                <a:solidFill>
                  <a:schemeClr val="tx1"/>
                </a:solidFill>
              </a:rPr>
              <a:t>’ (</a:t>
            </a:r>
            <a:r>
              <a:rPr lang="en-AU" sz="1600" dirty="0" err="1">
                <a:solidFill>
                  <a:schemeClr val="tx1"/>
                </a:solidFill>
              </a:rPr>
              <a:t>myGov</a:t>
            </a:r>
            <a:r>
              <a:rPr lang="en-AU" sz="1600" dirty="0">
                <a:solidFill>
                  <a:schemeClr val="tx1"/>
                </a:solidFill>
              </a:rPr>
              <a:t>)-</a:t>
            </a:r>
            <a:r>
              <a:rPr lang="en-AU" sz="1600" dirty="0" err="1">
                <a:solidFill>
                  <a:schemeClr val="tx1"/>
                </a:solidFill>
              </a:rPr>
              <a:t>இற்குள்</a:t>
            </a:r>
            <a:r>
              <a:rPr lang="en-AU" sz="1600" dirty="0">
                <a:solidFill>
                  <a:schemeClr val="tx1"/>
                </a:solidFill>
              </a:rPr>
              <a:t> </a:t>
            </a:r>
            <a:r>
              <a:rPr lang="en-AU" sz="1600" dirty="0" err="1">
                <a:solidFill>
                  <a:schemeClr val="tx1"/>
                </a:solidFill>
              </a:rPr>
              <a:t>செல்லுங்கள்</a:t>
            </a:r>
            <a:endParaRPr lang="en-AU" sz="160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AU" sz="1600" b="1" dirty="0">
                <a:solidFill>
                  <a:schemeClr val="tx1"/>
                </a:solidFill>
              </a:rPr>
              <a:t>‘</a:t>
            </a:r>
            <a:r>
              <a:rPr lang="en-AU" sz="1600" b="1" dirty="0" err="1">
                <a:solidFill>
                  <a:schemeClr val="tx1"/>
                </a:solidFill>
              </a:rPr>
              <a:t>சேவைகளைப்</a:t>
            </a:r>
            <a:r>
              <a:rPr lang="en-AU" sz="1600" b="1" dirty="0">
                <a:solidFill>
                  <a:schemeClr val="tx1"/>
                </a:solidFill>
              </a:rPr>
              <a:t> </a:t>
            </a:r>
            <a:r>
              <a:rPr lang="en-AU" sz="1600" b="1" dirty="0" err="1">
                <a:solidFill>
                  <a:schemeClr val="tx1"/>
                </a:solidFill>
              </a:rPr>
              <a:t>பாருங்கள்</a:t>
            </a:r>
            <a:r>
              <a:rPr lang="en-AU" sz="1600" b="1" dirty="0">
                <a:solidFill>
                  <a:schemeClr val="tx1"/>
                </a:solidFill>
              </a:rPr>
              <a:t> </a:t>
            </a:r>
            <a:r>
              <a:rPr lang="en-AU" sz="1600" b="1" dirty="0" err="1">
                <a:solidFill>
                  <a:schemeClr val="tx1"/>
                </a:solidFill>
              </a:rPr>
              <a:t>மற்றும்</a:t>
            </a:r>
            <a:r>
              <a:rPr lang="en-AU" sz="1600" b="1" dirty="0">
                <a:solidFill>
                  <a:schemeClr val="tx1"/>
                </a:solidFill>
              </a:rPr>
              <a:t> </a:t>
            </a:r>
            <a:r>
              <a:rPr lang="en-AU" sz="1600" b="1" dirty="0" err="1">
                <a:solidFill>
                  <a:schemeClr val="tx1"/>
                </a:solidFill>
              </a:rPr>
              <a:t>அவற்றை</a:t>
            </a:r>
            <a:r>
              <a:rPr lang="en-AU" sz="1600" b="1" dirty="0">
                <a:solidFill>
                  <a:schemeClr val="tx1"/>
                </a:solidFill>
              </a:rPr>
              <a:t> </a:t>
            </a:r>
            <a:r>
              <a:rPr lang="en-AU" sz="1600" b="1" dirty="0" err="1">
                <a:solidFill>
                  <a:schemeClr val="tx1"/>
                </a:solidFill>
              </a:rPr>
              <a:t>இணையுங்கள்</a:t>
            </a:r>
            <a:r>
              <a:rPr lang="en-AU" sz="1600" b="1" dirty="0">
                <a:solidFill>
                  <a:schemeClr val="tx1"/>
                </a:solidFill>
              </a:rPr>
              <a:t>’ (View and Link Services) </a:t>
            </a:r>
            <a:r>
              <a:rPr lang="en-AU" sz="1600" b="1" dirty="0" err="1">
                <a:solidFill>
                  <a:schemeClr val="tx1"/>
                </a:solidFill>
              </a:rPr>
              <a:t>என்பதன்</a:t>
            </a:r>
            <a:r>
              <a:rPr lang="en-AU" sz="1600" b="1" dirty="0">
                <a:solidFill>
                  <a:schemeClr val="tx1"/>
                </a:solidFill>
              </a:rPr>
              <a:t> </a:t>
            </a:r>
            <a:r>
              <a:rPr lang="en-AU" sz="1600" b="1" dirty="0" err="1">
                <a:solidFill>
                  <a:schemeClr val="tx1"/>
                </a:solidFill>
              </a:rPr>
              <a:t>மீது</a:t>
            </a:r>
            <a:r>
              <a:rPr lang="en-AU" sz="1600" b="1" dirty="0">
                <a:solidFill>
                  <a:schemeClr val="tx1"/>
                </a:solidFill>
              </a:rPr>
              <a:t> </a:t>
            </a:r>
            <a:r>
              <a:rPr lang="en-AU" sz="1600" b="1" dirty="0" err="1">
                <a:solidFill>
                  <a:schemeClr val="tx1"/>
                </a:solidFill>
              </a:rPr>
              <a:t>சொடுக்குங்கள்</a:t>
            </a:r>
            <a:endParaRPr lang="en-AU" sz="1600" b="1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</a:rPr>
              <a:t>‘</a:t>
            </a:r>
            <a:r>
              <a:rPr lang="en-US" sz="1600" dirty="0" err="1">
                <a:solidFill>
                  <a:schemeClr val="tx1"/>
                </a:solidFill>
              </a:rPr>
              <a:t>என்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சுகாதாரப்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பதிவு</a:t>
            </a:r>
            <a:r>
              <a:rPr lang="en-US" sz="1600" dirty="0">
                <a:solidFill>
                  <a:schemeClr val="tx1"/>
                </a:solidFill>
              </a:rPr>
              <a:t>’ (My Health Record) </a:t>
            </a:r>
            <a:r>
              <a:rPr lang="en-US" sz="1600" dirty="0" err="1">
                <a:solidFill>
                  <a:schemeClr val="tx1"/>
                </a:solidFill>
              </a:rPr>
              <a:t>எனும்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கட்டத்தில்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உள்ள</a:t>
            </a:r>
            <a:r>
              <a:rPr lang="en-US" sz="1600" dirty="0">
                <a:solidFill>
                  <a:schemeClr val="tx1"/>
                </a:solidFill>
              </a:rPr>
              <a:t> ‘Link’ </a:t>
            </a:r>
            <a:r>
              <a:rPr lang="en-US" sz="1600" dirty="0" err="1">
                <a:solidFill>
                  <a:schemeClr val="tx1"/>
                </a:solidFill>
              </a:rPr>
              <a:t>என்பதைத்</a:t>
            </a:r>
            <a:r>
              <a:rPr lang="en-US" sz="1600" dirty="0">
                <a:solidFill>
                  <a:schemeClr val="tx1"/>
                </a:solidFill>
              </a:rPr>
              <a:t>–</a:t>
            </a:r>
            <a:r>
              <a:rPr lang="en-US" sz="1600" dirty="0" err="1">
                <a:solidFill>
                  <a:schemeClr val="tx1"/>
                </a:solidFill>
              </a:rPr>
              <a:t>ஐத்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தெரிவு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செய்யுங்கள்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‘</a:t>
            </a:r>
            <a:r>
              <a:rPr lang="en-US" sz="1600" dirty="0" err="1">
                <a:solidFill>
                  <a:schemeClr val="tx1"/>
                </a:solidFill>
              </a:rPr>
              <a:t>மெடிகெயர்</a:t>
            </a:r>
            <a:r>
              <a:rPr lang="en-US" sz="1600" dirty="0">
                <a:solidFill>
                  <a:schemeClr val="tx1"/>
                </a:solidFill>
              </a:rPr>
              <a:t>’-</a:t>
            </a:r>
            <a:r>
              <a:rPr lang="en-US" sz="1600" dirty="0" err="1">
                <a:solidFill>
                  <a:schemeClr val="tx1"/>
                </a:solidFill>
              </a:rPr>
              <a:t>ஐ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நீங்கள்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ஏற்கனவே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இணைத்திருந்தால்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உங்களுடைய</a:t>
            </a:r>
            <a:r>
              <a:rPr lang="en-US" sz="1600" dirty="0">
                <a:solidFill>
                  <a:schemeClr val="tx1"/>
                </a:solidFill>
              </a:rPr>
              <a:t> ‘</a:t>
            </a:r>
            <a:r>
              <a:rPr lang="en-US" sz="1600" dirty="0" err="1">
                <a:solidFill>
                  <a:schemeClr val="tx1"/>
                </a:solidFill>
              </a:rPr>
              <a:t>என்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சுகாதாரப்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பதிவு</a:t>
            </a:r>
            <a:r>
              <a:rPr lang="en-US" sz="1600" dirty="0">
                <a:solidFill>
                  <a:schemeClr val="tx1"/>
                </a:solidFill>
              </a:rPr>
              <a:t>’ (My Health Record)-</a:t>
            </a:r>
            <a:r>
              <a:rPr lang="en-US" sz="1600" dirty="0" err="1">
                <a:solidFill>
                  <a:schemeClr val="tx1"/>
                </a:solidFill>
              </a:rPr>
              <a:t>ஐ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இணைக்க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உங்களுடைய</a:t>
            </a:r>
            <a:r>
              <a:rPr lang="en-US" sz="1600" dirty="0">
                <a:solidFill>
                  <a:schemeClr val="tx1"/>
                </a:solidFill>
              </a:rPr>
              <a:t> ‘</a:t>
            </a:r>
            <a:r>
              <a:rPr lang="en-US" sz="1600" dirty="0" err="1">
                <a:solidFill>
                  <a:schemeClr val="tx1"/>
                </a:solidFill>
              </a:rPr>
              <a:t>மெடிகெயர்</a:t>
            </a:r>
            <a:r>
              <a:rPr lang="en-US" sz="1600" dirty="0">
                <a:solidFill>
                  <a:schemeClr val="tx1"/>
                </a:solidFill>
              </a:rPr>
              <a:t>’ </a:t>
            </a:r>
            <a:r>
              <a:rPr lang="en-US" sz="1600" dirty="0" err="1">
                <a:solidFill>
                  <a:schemeClr val="tx1"/>
                </a:solidFill>
              </a:rPr>
              <a:t>விபரங்களை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நாங்கள்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பாவிப்போம்</a:t>
            </a:r>
            <a:r>
              <a:rPr lang="en-US" sz="1600" dirty="0">
                <a:solidFill>
                  <a:schemeClr val="tx1"/>
                </a:solidFill>
              </a:rPr>
              <a:t>. ‘</a:t>
            </a:r>
            <a:r>
              <a:rPr lang="en-US" sz="1600" dirty="0" err="1">
                <a:solidFill>
                  <a:schemeClr val="tx1"/>
                </a:solidFill>
              </a:rPr>
              <a:t>என்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சுகாதாரப்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பதிவு</a:t>
            </a:r>
            <a:r>
              <a:rPr lang="en-US" sz="1600" dirty="0">
                <a:solidFill>
                  <a:schemeClr val="tx1"/>
                </a:solidFill>
              </a:rPr>
              <a:t>’ (My Health Record)-</a:t>
            </a:r>
            <a:r>
              <a:rPr lang="en-US" sz="1600" dirty="0" err="1">
                <a:solidFill>
                  <a:schemeClr val="tx1"/>
                </a:solidFill>
              </a:rPr>
              <a:t>ஐ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இணைக்க</a:t>
            </a:r>
            <a:r>
              <a:rPr lang="en-US" sz="1600" dirty="0">
                <a:solidFill>
                  <a:schemeClr val="tx1"/>
                </a:solidFill>
              </a:rPr>
              <a:t> ‘Continue’ </a:t>
            </a:r>
            <a:r>
              <a:rPr lang="en-US" sz="1600" dirty="0" err="1">
                <a:solidFill>
                  <a:schemeClr val="tx1"/>
                </a:solidFill>
              </a:rPr>
              <a:t>என்பதைத்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தெரிவு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செய்து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கொடுக்கப்படும்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அறிவுறுத்தல்களைப்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பின்பற்றுங்கள்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‘</a:t>
            </a:r>
            <a:r>
              <a:rPr lang="en-US" sz="1600" dirty="0" err="1">
                <a:solidFill>
                  <a:schemeClr val="tx1"/>
                </a:solidFill>
              </a:rPr>
              <a:t>மெடிகெயர்</a:t>
            </a:r>
            <a:r>
              <a:rPr lang="en-US" sz="1600" dirty="0">
                <a:solidFill>
                  <a:schemeClr val="tx1"/>
                </a:solidFill>
              </a:rPr>
              <a:t>’-</a:t>
            </a:r>
            <a:r>
              <a:rPr lang="en-US" sz="1600" dirty="0" err="1">
                <a:solidFill>
                  <a:schemeClr val="tx1"/>
                </a:solidFill>
              </a:rPr>
              <a:t>ஐ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நீங்கள்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ஏற்கனவே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இணைத்திருக்காதிருந்தால்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உங்களுடைய</a:t>
            </a:r>
            <a:r>
              <a:rPr lang="en-US" sz="1600" dirty="0">
                <a:solidFill>
                  <a:schemeClr val="tx1"/>
                </a:solidFill>
              </a:rPr>
              <a:t> ‘</a:t>
            </a:r>
            <a:r>
              <a:rPr lang="en-US" sz="1600" dirty="0" err="1">
                <a:solidFill>
                  <a:schemeClr val="tx1"/>
                </a:solidFill>
              </a:rPr>
              <a:t>என்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சுகாதாரப்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பதிவு</a:t>
            </a:r>
            <a:r>
              <a:rPr lang="en-US" sz="1600" dirty="0">
                <a:solidFill>
                  <a:schemeClr val="tx1"/>
                </a:solidFill>
              </a:rPr>
              <a:t>’ (My Health Record)-</a:t>
            </a:r>
            <a:r>
              <a:rPr lang="en-US" sz="1600" dirty="0" err="1">
                <a:solidFill>
                  <a:schemeClr val="tx1"/>
                </a:solidFill>
              </a:rPr>
              <a:t>ஐ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இணைக்க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உங்களுடைய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அடையாளத்தை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நீங்கள்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உறுதிபடுத்தவேண்டியிருக்கும்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</a:p>
          <a:p>
            <a:pPr lvl="1"/>
            <a:r>
              <a:rPr lang="en-US" sz="1600" dirty="0" err="1">
                <a:solidFill>
                  <a:schemeClr val="tx1"/>
                </a:solidFill>
              </a:rPr>
              <a:t>பின்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வரும்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படி-நிலைகளைப்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பின்பற்றுங்கள்</a:t>
            </a:r>
            <a:r>
              <a:rPr lang="en-US" sz="1600" dirty="0">
                <a:solidFill>
                  <a:schemeClr val="tx1"/>
                </a:solidFill>
              </a:rPr>
              <a:t>: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</a:rPr>
              <a:t>‘</a:t>
            </a:r>
            <a:r>
              <a:rPr lang="en-US" sz="1600" dirty="0" err="1">
                <a:solidFill>
                  <a:schemeClr val="tx1"/>
                </a:solidFill>
              </a:rPr>
              <a:t>என்</a:t>
            </a:r>
            <a:r>
              <a:rPr lang="en-US" sz="1600" dirty="0">
                <a:solidFill>
                  <a:schemeClr val="tx1"/>
                </a:solidFill>
              </a:rPr>
              <a:t> ‘</a:t>
            </a:r>
            <a:r>
              <a:rPr lang="en-US" sz="1600" dirty="0" err="1">
                <a:solidFill>
                  <a:schemeClr val="tx1"/>
                </a:solidFill>
              </a:rPr>
              <a:t>மெடிகெயர்</a:t>
            </a:r>
            <a:r>
              <a:rPr lang="en-US" sz="1600" dirty="0">
                <a:solidFill>
                  <a:schemeClr val="tx1"/>
                </a:solidFill>
              </a:rPr>
              <a:t>’ </a:t>
            </a:r>
            <a:r>
              <a:rPr lang="en-US" sz="1600" dirty="0" err="1">
                <a:solidFill>
                  <a:schemeClr val="tx1"/>
                </a:solidFill>
              </a:rPr>
              <a:t>பதிவைப்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பயன்படுத்துக</a:t>
            </a:r>
            <a:r>
              <a:rPr lang="en-US" sz="1600" dirty="0">
                <a:solidFill>
                  <a:schemeClr val="tx1"/>
                </a:solidFill>
              </a:rPr>
              <a:t>’ (Use my Medicare record) </a:t>
            </a:r>
            <a:r>
              <a:rPr lang="en-US" sz="1600" dirty="0" err="1">
                <a:solidFill>
                  <a:schemeClr val="tx1"/>
                </a:solidFill>
              </a:rPr>
              <a:t>என்பதைத்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தெரிவு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செய்து</a:t>
            </a:r>
            <a:r>
              <a:rPr lang="en-US" sz="1600" dirty="0">
                <a:solidFill>
                  <a:schemeClr val="tx1"/>
                </a:solidFill>
              </a:rPr>
              <a:t>, ‘Continue’ </a:t>
            </a:r>
            <a:r>
              <a:rPr lang="en-US" sz="1600" dirty="0" err="1">
                <a:solidFill>
                  <a:schemeClr val="tx1"/>
                </a:solidFill>
              </a:rPr>
              <a:t>என்பதைத்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தெரிவு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செய்யுங்கள்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உங்களுடைய</a:t>
            </a:r>
            <a:r>
              <a:rPr lang="en-US" sz="1600" dirty="0">
                <a:solidFill>
                  <a:schemeClr val="tx1"/>
                </a:solidFill>
              </a:rPr>
              <a:t> ‘</a:t>
            </a:r>
            <a:r>
              <a:rPr lang="en-US" sz="1600" dirty="0" err="1">
                <a:solidFill>
                  <a:schemeClr val="tx1"/>
                </a:solidFill>
              </a:rPr>
              <a:t>மெடிகெயர்</a:t>
            </a:r>
            <a:r>
              <a:rPr lang="en-US" sz="1600" dirty="0">
                <a:solidFill>
                  <a:schemeClr val="tx1"/>
                </a:solidFill>
              </a:rPr>
              <a:t>’ </a:t>
            </a:r>
            <a:r>
              <a:rPr lang="en-US" sz="1600" dirty="0" err="1">
                <a:solidFill>
                  <a:schemeClr val="tx1"/>
                </a:solidFill>
              </a:rPr>
              <a:t>அட்டை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இலக்கம்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உங்களுக்குத்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தேவைப்படும்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அத்துடன்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உங்களைப்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பற்றிய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குறிப்பான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சில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கேள்விகளுக்கு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நீங்கள்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பதிலளிக்க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வேண்டியிருக்கும்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பிறகு</a:t>
            </a:r>
            <a:r>
              <a:rPr lang="en-US" sz="1600" dirty="0">
                <a:solidFill>
                  <a:schemeClr val="tx1"/>
                </a:solidFill>
              </a:rPr>
              <a:t>, ‘</a:t>
            </a:r>
            <a:r>
              <a:rPr lang="en-US" sz="1600" dirty="0" err="1">
                <a:solidFill>
                  <a:schemeClr val="tx1"/>
                </a:solidFill>
              </a:rPr>
              <a:t>அடுத்து</a:t>
            </a:r>
            <a:r>
              <a:rPr lang="en-US" sz="1600" dirty="0">
                <a:solidFill>
                  <a:schemeClr val="tx1"/>
                </a:solidFill>
              </a:rPr>
              <a:t>’ (Next) </a:t>
            </a:r>
            <a:r>
              <a:rPr lang="en-US" sz="1600" dirty="0" err="1">
                <a:solidFill>
                  <a:schemeClr val="tx1"/>
                </a:solidFill>
              </a:rPr>
              <a:t>என்பதைத்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தெரிவு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செய்யுங்கள்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endParaRPr lang="en-AU" sz="1600" dirty="0">
              <a:solidFill>
                <a:schemeClr val="tx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D3607D0C-5E68-DA62-D944-4D4D0FB0BB60}"/>
              </a:ext>
            </a:extLst>
          </p:cNvPr>
          <p:cNvGrpSpPr/>
          <p:nvPr/>
        </p:nvGrpSpPr>
        <p:grpSpPr>
          <a:xfrm>
            <a:off x="9535885" y="2589353"/>
            <a:ext cx="2210963" cy="2401765"/>
            <a:chOff x="7276595" y="1690688"/>
            <a:chExt cx="3846139" cy="4178054"/>
          </a:xfrm>
        </p:grpSpPr>
        <p:pic>
          <p:nvPicPr>
            <p:cNvPr id="10" name="Picture 2" descr="myGov Home | myGov">
              <a:extLst>
                <a:ext uri="{FF2B5EF4-FFF2-40B4-BE49-F238E27FC236}">
                  <a16:creationId xmlns:a16="http://schemas.microsoft.com/office/drawing/2014/main" xmlns="" id="{BE554D1F-7FC5-42B0-4556-F6BA593A67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6595" y="1690688"/>
              <a:ext cx="3846139" cy="1325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Graphic 11" descr="Link with solid fill">
              <a:extLst>
                <a:ext uri="{FF2B5EF4-FFF2-40B4-BE49-F238E27FC236}">
                  <a16:creationId xmlns:a16="http://schemas.microsoft.com/office/drawing/2014/main" xmlns="" id="{EE641175-2B12-3C4C-468D-C6DD06DD4F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 rot="2700000">
              <a:off x="8968760" y="3192475"/>
              <a:ext cx="914400" cy="914400"/>
            </a:xfrm>
            <a:prstGeom prst="rect">
              <a:avLst/>
            </a:prstGeom>
          </p:spPr>
        </p:pic>
        <p:pic>
          <p:nvPicPr>
            <p:cNvPr id="3" name="Picture 8" descr="The myGov, Medicare, My Health Record, ATO and Centrelink logos.">
              <a:extLst>
                <a:ext uri="{FF2B5EF4-FFF2-40B4-BE49-F238E27FC236}">
                  <a16:creationId xmlns:a16="http://schemas.microsoft.com/office/drawing/2014/main" xmlns="" id="{E514B7AF-89F4-AD24-A1AC-EB987CAE85A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364538" y="4255378"/>
              <a:ext cx="2239536" cy="16133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931465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D8C9C4D-CF74-FA57-6284-1BC4438DB1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2668B8-3AC7-8B71-5493-889221F25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574" y="151369"/>
            <a:ext cx="9228138" cy="1325563"/>
          </a:xfrm>
        </p:spPr>
        <p:txBody>
          <a:bodyPr wrap="square" anchor="ctr">
            <a:normAutofit/>
          </a:bodyPr>
          <a:lstStyle/>
          <a:p>
            <a:r>
              <a:rPr lang="en-US" sz="2000" dirty="0"/>
              <a:t>‘</a:t>
            </a:r>
            <a:r>
              <a:rPr lang="en-US" sz="2000" dirty="0" err="1"/>
              <a:t>அடையாள</a:t>
            </a:r>
            <a:r>
              <a:rPr lang="en-US" sz="2000" dirty="0"/>
              <a:t> </a:t>
            </a:r>
            <a:r>
              <a:rPr lang="en-US" sz="2000" dirty="0" err="1"/>
              <a:t>சரிபார்ப்புக்</a:t>
            </a:r>
            <a:r>
              <a:rPr lang="en-US" sz="2000" dirty="0"/>
              <a:t> </a:t>
            </a:r>
            <a:r>
              <a:rPr lang="en-US" sz="2000" dirty="0" err="1"/>
              <a:t>குறியீடு</a:t>
            </a:r>
            <a:r>
              <a:rPr lang="en-US" sz="2000" dirty="0"/>
              <a:t>’ (Identity Verification Code )-</a:t>
            </a:r>
            <a:r>
              <a:rPr lang="en-US" sz="2000" dirty="0" err="1"/>
              <a:t>ஐப்</a:t>
            </a:r>
            <a:r>
              <a:rPr lang="en-US" sz="2000" dirty="0"/>
              <a:t> </a:t>
            </a:r>
            <a:r>
              <a:rPr lang="en-US" sz="2000" dirty="0" err="1"/>
              <a:t>பாவித்து</a:t>
            </a:r>
            <a:r>
              <a:rPr lang="en-US" sz="2000" dirty="0"/>
              <a:t> ‘</a:t>
            </a:r>
            <a:r>
              <a:rPr lang="en-US" sz="2000" dirty="0" err="1"/>
              <a:t>என்</a:t>
            </a:r>
            <a:r>
              <a:rPr lang="en-US" sz="2000" dirty="0"/>
              <a:t> </a:t>
            </a:r>
            <a:r>
              <a:rPr lang="en-US" sz="2000" dirty="0" err="1"/>
              <a:t>சுகாதாரப்</a:t>
            </a:r>
            <a:r>
              <a:rPr lang="en-US" sz="2000" dirty="0"/>
              <a:t> </a:t>
            </a:r>
            <a:r>
              <a:rPr lang="en-US" sz="2000" dirty="0" err="1"/>
              <a:t>பதிவு</a:t>
            </a:r>
            <a:r>
              <a:rPr lang="en-US" sz="2000" dirty="0"/>
              <a:t>’ (My Health Record)-</a:t>
            </a:r>
            <a:r>
              <a:rPr lang="en-US" sz="2000" dirty="0" err="1"/>
              <a:t>ஐ</a:t>
            </a:r>
            <a:r>
              <a:rPr lang="en-US" sz="2000" dirty="0"/>
              <a:t> </a:t>
            </a:r>
            <a:r>
              <a:rPr lang="en-US" sz="2000" dirty="0" err="1"/>
              <a:t>உங்களுடைய</a:t>
            </a:r>
            <a:r>
              <a:rPr lang="en-US" sz="2000" dirty="0"/>
              <a:t> ‘</a:t>
            </a:r>
            <a:r>
              <a:rPr lang="en-US" sz="2000" dirty="0" err="1"/>
              <a:t>மை-கவ்</a:t>
            </a:r>
            <a:r>
              <a:rPr lang="en-US" sz="2000" dirty="0"/>
              <a:t>’ (</a:t>
            </a:r>
            <a:r>
              <a:rPr lang="en-US" sz="2000" dirty="0" err="1"/>
              <a:t>myGov</a:t>
            </a:r>
            <a:r>
              <a:rPr lang="en-US" sz="2000" dirty="0"/>
              <a:t>) </a:t>
            </a:r>
            <a:r>
              <a:rPr lang="en-US" sz="2000" dirty="0" err="1"/>
              <a:t>கணக்குடன்</a:t>
            </a:r>
            <a:r>
              <a:rPr lang="en-US" sz="2000" dirty="0"/>
              <a:t> </a:t>
            </a:r>
            <a:r>
              <a:rPr lang="en-US" sz="2000" dirty="0" err="1"/>
              <a:t>இணைத்தல்</a:t>
            </a:r>
            <a:r>
              <a:rPr lang="en-US" sz="2000" dirty="0"/>
              <a:t> </a:t>
            </a:r>
            <a:endParaRPr lang="en-AU" sz="2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7B2D79B-D720-0957-FB91-A9B1EFD42A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77000"/>
            <a:ext cx="7526338" cy="24447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4F7410A-CD77-CDB5-9734-0EEBFEE0E8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77000"/>
            <a:ext cx="2743200" cy="24447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B8016BD-11DC-40B9-AC11-BFEBA31540E1}" type="slidenum">
              <a:rPr lang="en-AU" altLang="en-US" smtClean="0"/>
              <a:pPr>
                <a:spcAft>
                  <a:spcPts val="600"/>
                </a:spcAft>
                <a:defRPr/>
              </a:pPr>
              <a:t>19</a:t>
            </a:fld>
            <a:endParaRPr lang="en-AU" altLang="en-US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xmlns="" id="{0CE93373-126A-365C-63D9-630F666B90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8764" y="1379182"/>
            <a:ext cx="8942119" cy="392922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1600" dirty="0" err="1">
                <a:solidFill>
                  <a:schemeClr val="tx1"/>
                </a:solidFill>
              </a:rPr>
              <a:t>நீங்கள்</a:t>
            </a:r>
            <a:r>
              <a:rPr lang="en-US" sz="1600" dirty="0">
                <a:solidFill>
                  <a:schemeClr val="tx1"/>
                </a:solidFill>
              </a:rPr>
              <a:t> ‘</a:t>
            </a:r>
            <a:r>
              <a:rPr lang="en-US" sz="1600" dirty="0" err="1">
                <a:solidFill>
                  <a:schemeClr val="tx1"/>
                </a:solidFill>
              </a:rPr>
              <a:t>மெடிகெய’ருக்குத்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தகுதி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பெறாதவர்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என்றால்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அல்லது</a:t>
            </a:r>
            <a:r>
              <a:rPr lang="en-US" sz="1600" dirty="0">
                <a:solidFill>
                  <a:schemeClr val="tx1"/>
                </a:solidFill>
              </a:rPr>
              <a:t> ‘</a:t>
            </a:r>
            <a:r>
              <a:rPr lang="en-US" sz="1600" dirty="0" err="1">
                <a:solidFill>
                  <a:schemeClr val="tx1"/>
                </a:solidFill>
              </a:rPr>
              <a:t>ஃபோன்</a:t>
            </a:r>
            <a:r>
              <a:rPr lang="en-US" sz="1600" dirty="0">
                <a:solidFill>
                  <a:schemeClr val="tx1"/>
                </a:solidFill>
              </a:rPr>
              <a:t>’ </a:t>
            </a:r>
            <a:r>
              <a:rPr lang="en-US" sz="1600" dirty="0" err="1">
                <a:solidFill>
                  <a:schemeClr val="tx1"/>
                </a:solidFill>
              </a:rPr>
              <a:t>மூலமாக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உங்களுடைய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அடையாளத்தை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நீங்கள்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உறுதிப்படுத்த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விரும்பினால்</a:t>
            </a:r>
            <a:r>
              <a:rPr lang="en-US" sz="1600" dirty="0">
                <a:solidFill>
                  <a:schemeClr val="tx1"/>
                </a:solidFill>
              </a:rPr>
              <a:t>, ‘</a:t>
            </a:r>
            <a:r>
              <a:rPr lang="en-US" sz="1600" dirty="0" err="1">
                <a:solidFill>
                  <a:schemeClr val="tx1"/>
                </a:solidFill>
              </a:rPr>
              <a:t>என்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சுகாதாரப்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பதிவு</a:t>
            </a:r>
            <a:r>
              <a:rPr lang="en-US" sz="1600" dirty="0">
                <a:solidFill>
                  <a:schemeClr val="tx1"/>
                </a:solidFill>
              </a:rPr>
              <a:t>’ (My Health Record)-</a:t>
            </a:r>
            <a:r>
              <a:rPr lang="en-US" sz="1600" dirty="0" err="1">
                <a:solidFill>
                  <a:schemeClr val="tx1"/>
                </a:solidFill>
              </a:rPr>
              <a:t>ஐ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உங்களுடைய</a:t>
            </a:r>
            <a:r>
              <a:rPr lang="en-US" sz="1600" dirty="0">
                <a:solidFill>
                  <a:schemeClr val="tx1"/>
                </a:solidFill>
              </a:rPr>
              <a:t> ‘</a:t>
            </a:r>
            <a:r>
              <a:rPr lang="en-US" sz="1600" dirty="0" err="1">
                <a:solidFill>
                  <a:schemeClr val="tx1"/>
                </a:solidFill>
              </a:rPr>
              <a:t>மை-கவ்</a:t>
            </a:r>
            <a:r>
              <a:rPr lang="en-US" sz="1600" dirty="0">
                <a:solidFill>
                  <a:schemeClr val="tx1"/>
                </a:solidFill>
              </a:rPr>
              <a:t>’ (</a:t>
            </a:r>
            <a:r>
              <a:rPr lang="en-US" sz="1600" dirty="0" err="1">
                <a:solidFill>
                  <a:schemeClr val="tx1"/>
                </a:solidFill>
              </a:rPr>
              <a:t>myGov</a:t>
            </a:r>
            <a:r>
              <a:rPr lang="en-US" sz="1600" dirty="0">
                <a:solidFill>
                  <a:schemeClr val="tx1"/>
                </a:solidFill>
              </a:rPr>
              <a:t>) </a:t>
            </a:r>
            <a:r>
              <a:rPr lang="en-US" sz="1600" dirty="0" err="1">
                <a:solidFill>
                  <a:schemeClr val="tx1"/>
                </a:solidFill>
              </a:rPr>
              <a:t>கணக்குடன்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இணைப்பதற்கு</a:t>
            </a:r>
            <a:r>
              <a:rPr lang="en-US" sz="1600" dirty="0">
                <a:solidFill>
                  <a:schemeClr val="tx1"/>
                </a:solidFill>
              </a:rPr>
              <a:t> ‘</a:t>
            </a:r>
            <a:r>
              <a:rPr lang="en-US" sz="1600" dirty="0" err="1">
                <a:solidFill>
                  <a:schemeClr val="tx1"/>
                </a:solidFill>
              </a:rPr>
              <a:t>அடையாள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சரிபார்ப்புக்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குறியீடு</a:t>
            </a:r>
            <a:r>
              <a:rPr lang="en-US" sz="1600" dirty="0">
                <a:solidFill>
                  <a:schemeClr val="tx1"/>
                </a:solidFill>
              </a:rPr>
              <a:t>’ (Identity Verification Code ) </a:t>
            </a:r>
            <a:r>
              <a:rPr lang="en-US" sz="1600" dirty="0" err="1">
                <a:solidFill>
                  <a:schemeClr val="tx1"/>
                </a:solidFill>
              </a:rPr>
              <a:t>ஒன்றை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நீங்கள்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பாவிக்கலாம்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 err="1">
                <a:solidFill>
                  <a:schemeClr val="tx1"/>
                </a:solidFill>
              </a:rPr>
              <a:t>குறியீடு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ஒன்றைப்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பெற</a:t>
            </a:r>
            <a:r>
              <a:rPr lang="en-US" sz="1600" dirty="0">
                <a:solidFill>
                  <a:schemeClr val="tx1"/>
                </a:solidFill>
              </a:rPr>
              <a:t>, ‘</a:t>
            </a:r>
            <a:r>
              <a:rPr lang="en-US" sz="1600" dirty="0" err="1">
                <a:solidFill>
                  <a:schemeClr val="tx1"/>
                </a:solidFill>
              </a:rPr>
              <a:t>என்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சுகாதாரப்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பதிவு</a:t>
            </a:r>
            <a:r>
              <a:rPr lang="en-US" sz="1600" dirty="0">
                <a:solidFill>
                  <a:schemeClr val="tx1"/>
                </a:solidFill>
              </a:rPr>
              <a:t>’ (My Health Record) </a:t>
            </a:r>
            <a:r>
              <a:rPr lang="en-US" sz="1600" dirty="0" err="1">
                <a:solidFill>
                  <a:schemeClr val="tx1"/>
                </a:solidFill>
              </a:rPr>
              <a:t>உதவித்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தொலைபேசி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இணைப்பினை</a:t>
            </a:r>
            <a:r>
              <a:rPr lang="en-US" sz="1600" dirty="0">
                <a:solidFill>
                  <a:schemeClr val="tx1"/>
                </a:solidFill>
              </a:rPr>
              <a:t> 1800 723 471-இல் </a:t>
            </a:r>
            <a:r>
              <a:rPr lang="en-US" sz="1600" dirty="0" err="1">
                <a:solidFill>
                  <a:schemeClr val="tx1"/>
                </a:solidFill>
              </a:rPr>
              <a:t>அழையுங்கள்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</a:rPr>
              <a:t>‘</a:t>
            </a:r>
            <a:r>
              <a:rPr lang="en-US" sz="1600" dirty="0" err="1">
                <a:solidFill>
                  <a:schemeClr val="tx1"/>
                </a:solidFill>
              </a:rPr>
              <a:t>அடையாள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சரிபார்ப்புக்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குறியீடு</a:t>
            </a:r>
            <a:r>
              <a:rPr lang="en-US" sz="1600" dirty="0">
                <a:solidFill>
                  <a:schemeClr val="tx1"/>
                </a:solidFill>
              </a:rPr>
              <a:t>’ (Identity Verification Code) </a:t>
            </a:r>
            <a:r>
              <a:rPr lang="en-US" sz="1600" dirty="0" err="1">
                <a:solidFill>
                  <a:schemeClr val="tx1"/>
                </a:solidFill>
              </a:rPr>
              <a:t>ஒன்றை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நீங்கள்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பெற்றதும்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பின்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வரும்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படி-நிலைகளைப்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பின்பற்றுங்கள்</a:t>
            </a:r>
            <a:r>
              <a:rPr lang="en-US" sz="1600" dirty="0">
                <a:solidFill>
                  <a:schemeClr val="tx1"/>
                </a:solidFill>
              </a:rPr>
              <a:t>: </a:t>
            </a:r>
          </a:p>
          <a:p>
            <a:r>
              <a:rPr lang="en-AU" sz="1600" dirty="0">
                <a:solidFill>
                  <a:schemeClr val="tx1"/>
                </a:solidFill>
              </a:rPr>
              <a:t>‘</a:t>
            </a:r>
            <a:r>
              <a:rPr lang="en-AU" sz="1600" dirty="0" err="1">
                <a:solidFill>
                  <a:schemeClr val="tx1"/>
                </a:solidFill>
              </a:rPr>
              <a:t>மை-கவ்</a:t>
            </a:r>
            <a:r>
              <a:rPr lang="en-AU" sz="1600" dirty="0">
                <a:solidFill>
                  <a:schemeClr val="tx1"/>
                </a:solidFill>
              </a:rPr>
              <a:t>’ (</a:t>
            </a:r>
            <a:r>
              <a:rPr lang="en-AU" sz="1600" dirty="0" err="1">
                <a:solidFill>
                  <a:schemeClr val="tx1"/>
                </a:solidFill>
              </a:rPr>
              <a:t>myGov</a:t>
            </a:r>
            <a:r>
              <a:rPr lang="en-AU" sz="1600" dirty="0">
                <a:solidFill>
                  <a:schemeClr val="tx1"/>
                </a:solidFill>
              </a:rPr>
              <a:t>)-</a:t>
            </a:r>
            <a:r>
              <a:rPr lang="en-AU" sz="1600" dirty="0" err="1">
                <a:solidFill>
                  <a:schemeClr val="tx1"/>
                </a:solidFill>
              </a:rPr>
              <a:t>இற்குள்</a:t>
            </a:r>
            <a:r>
              <a:rPr lang="en-AU" sz="1600" dirty="0">
                <a:solidFill>
                  <a:schemeClr val="tx1"/>
                </a:solidFill>
              </a:rPr>
              <a:t> </a:t>
            </a:r>
            <a:r>
              <a:rPr lang="en-AU" sz="1600" dirty="0" err="1">
                <a:solidFill>
                  <a:schemeClr val="tx1"/>
                </a:solidFill>
              </a:rPr>
              <a:t>செல்லுங்கள்</a:t>
            </a:r>
            <a:r>
              <a:rPr lang="en-AU" sz="1600" dirty="0">
                <a:solidFill>
                  <a:schemeClr val="tx1"/>
                </a:solidFill>
              </a:rPr>
              <a:t>.</a:t>
            </a:r>
            <a:endParaRPr lang="ta-IN" sz="1600" dirty="0">
              <a:solidFill>
                <a:schemeClr val="tx1"/>
              </a:solidFill>
            </a:endParaRPr>
          </a:p>
          <a:p>
            <a:r>
              <a:rPr lang="en-AU" sz="1600" dirty="0">
                <a:solidFill>
                  <a:schemeClr val="tx1"/>
                </a:solidFill>
              </a:rPr>
              <a:t>‘</a:t>
            </a:r>
            <a:r>
              <a:rPr lang="en-AU" sz="1600" dirty="0" err="1">
                <a:solidFill>
                  <a:schemeClr val="tx1"/>
                </a:solidFill>
              </a:rPr>
              <a:t>சேவைகளைப்</a:t>
            </a:r>
            <a:r>
              <a:rPr lang="en-AU" sz="1600" dirty="0">
                <a:solidFill>
                  <a:schemeClr val="tx1"/>
                </a:solidFill>
              </a:rPr>
              <a:t> </a:t>
            </a:r>
            <a:r>
              <a:rPr lang="en-AU" sz="1600" dirty="0" err="1">
                <a:solidFill>
                  <a:schemeClr val="tx1"/>
                </a:solidFill>
              </a:rPr>
              <a:t>பாருங்கள்</a:t>
            </a:r>
            <a:r>
              <a:rPr lang="en-AU" sz="1600" dirty="0">
                <a:solidFill>
                  <a:schemeClr val="tx1"/>
                </a:solidFill>
              </a:rPr>
              <a:t> </a:t>
            </a:r>
            <a:r>
              <a:rPr lang="en-AU" sz="1600" dirty="0" err="1">
                <a:solidFill>
                  <a:schemeClr val="tx1"/>
                </a:solidFill>
              </a:rPr>
              <a:t>மற்றும்</a:t>
            </a:r>
            <a:r>
              <a:rPr lang="en-AU" sz="1600" dirty="0">
                <a:solidFill>
                  <a:schemeClr val="tx1"/>
                </a:solidFill>
              </a:rPr>
              <a:t> </a:t>
            </a:r>
            <a:r>
              <a:rPr lang="en-AU" sz="1600" dirty="0" err="1">
                <a:solidFill>
                  <a:schemeClr val="tx1"/>
                </a:solidFill>
              </a:rPr>
              <a:t>அவற்றை</a:t>
            </a:r>
            <a:r>
              <a:rPr lang="en-AU" sz="1600" dirty="0">
                <a:solidFill>
                  <a:schemeClr val="tx1"/>
                </a:solidFill>
              </a:rPr>
              <a:t> </a:t>
            </a:r>
            <a:r>
              <a:rPr lang="en-AU" sz="1600" dirty="0" err="1">
                <a:solidFill>
                  <a:schemeClr val="tx1"/>
                </a:solidFill>
              </a:rPr>
              <a:t>இணையுங்கள்</a:t>
            </a:r>
            <a:r>
              <a:rPr lang="en-AU" sz="1600" dirty="0">
                <a:solidFill>
                  <a:schemeClr val="tx1"/>
                </a:solidFill>
              </a:rPr>
              <a:t>’ (View and Link Services) </a:t>
            </a:r>
            <a:r>
              <a:rPr lang="en-AU" sz="1600" dirty="0" err="1">
                <a:solidFill>
                  <a:schemeClr val="tx1"/>
                </a:solidFill>
              </a:rPr>
              <a:t>என்பதன்</a:t>
            </a:r>
            <a:r>
              <a:rPr lang="en-AU" sz="1600" dirty="0">
                <a:solidFill>
                  <a:schemeClr val="tx1"/>
                </a:solidFill>
              </a:rPr>
              <a:t> </a:t>
            </a:r>
            <a:r>
              <a:rPr lang="en-AU" sz="1600" dirty="0" err="1">
                <a:solidFill>
                  <a:schemeClr val="tx1"/>
                </a:solidFill>
              </a:rPr>
              <a:t>மீது</a:t>
            </a:r>
            <a:r>
              <a:rPr lang="en-AU" sz="1600" dirty="0">
                <a:solidFill>
                  <a:schemeClr val="tx1"/>
                </a:solidFill>
              </a:rPr>
              <a:t> </a:t>
            </a:r>
            <a:r>
              <a:rPr lang="en-AU" sz="1600" dirty="0" err="1">
                <a:solidFill>
                  <a:schemeClr val="tx1"/>
                </a:solidFill>
              </a:rPr>
              <a:t>சொடுக்குங்கள்</a:t>
            </a:r>
            <a:r>
              <a:rPr lang="en-AU" sz="1600" dirty="0">
                <a:solidFill>
                  <a:schemeClr val="tx1"/>
                </a:solidFill>
              </a:rPr>
              <a:t>. 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‘</a:t>
            </a:r>
            <a:r>
              <a:rPr lang="en-US" sz="1600" dirty="0" err="1">
                <a:solidFill>
                  <a:schemeClr val="tx1"/>
                </a:solidFill>
              </a:rPr>
              <a:t>என்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சுகாதாரப்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பதிவு</a:t>
            </a:r>
            <a:r>
              <a:rPr lang="en-US" sz="1600" dirty="0">
                <a:solidFill>
                  <a:schemeClr val="tx1"/>
                </a:solidFill>
              </a:rPr>
              <a:t>’ (My Health Record) </a:t>
            </a:r>
            <a:r>
              <a:rPr lang="en-US" sz="1600" dirty="0" err="1">
                <a:solidFill>
                  <a:schemeClr val="tx1"/>
                </a:solidFill>
              </a:rPr>
              <a:t>எனும்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கட்டத்தில்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உள்ள</a:t>
            </a:r>
            <a:r>
              <a:rPr lang="en-US" sz="1600" dirty="0">
                <a:solidFill>
                  <a:schemeClr val="tx1"/>
                </a:solidFill>
              </a:rPr>
              <a:t> ‘Link’–</a:t>
            </a:r>
            <a:r>
              <a:rPr lang="en-US" sz="1600" dirty="0" err="1">
                <a:solidFill>
                  <a:schemeClr val="tx1"/>
                </a:solidFill>
              </a:rPr>
              <a:t>என்பதைத்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தெரிவு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செய்யுங்கள்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‘</a:t>
            </a:r>
            <a:r>
              <a:rPr lang="en-US" sz="1600" dirty="0" err="1">
                <a:solidFill>
                  <a:schemeClr val="tx1"/>
                </a:solidFill>
              </a:rPr>
              <a:t>என்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அணுகல்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குறியீட்டைப்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பயன்படுத்துக</a:t>
            </a:r>
            <a:r>
              <a:rPr lang="en-US" sz="1600" dirty="0">
                <a:solidFill>
                  <a:schemeClr val="tx1"/>
                </a:solidFill>
              </a:rPr>
              <a:t>’ (Use my access code) </a:t>
            </a:r>
            <a:r>
              <a:rPr lang="en-US" sz="1600" dirty="0" err="1">
                <a:solidFill>
                  <a:schemeClr val="tx1"/>
                </a:solidFill>
              </a:rPr>
              <a:t>என்பதைத்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தெரிவு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செய்யுங்கள்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அடுத்து</a:t>
            </a:r>
            <a:r>
              <a:rPr lang="en-US" sz="1600" dirty="0">
                <a:solidFill>
                  <a:schemeClr val="tx1"/>
                </a:solidFill>
              </a:rPr>
              <a:t> ‘</a:t>
            </a:r>
            <a:r>
              <a:rPr lang="en-US" sz="1600" dirty="0" err="1">
                <a:solidFill>
                  <a:schemeClr val="tx1"/>
                </a:solidFill>
              </a:rPr>
              <a:t>தொடர்க</a:t>
            </a:r>
            <a:r>
              <a:rPr lang="en-US" sz="1600" dirty="0">
                <a:solidFill>
                  <a:schemeClr val="tx1"/>
                </a:solidFill>
              </a:rPr>
              <a:t>’ (Continue) </a:t>
            </a:r>
            <a:r>
              <a:rPr lang="en-US" sz="1600" dirty="0" err="1">
                <a:solidFill>
                  <a:schemeClr val="tx1"/>
                </a:solidFill>
              </a:rPr>
              <a:t>என்பதைத்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தெரிவு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செய்யுங்கள்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</a:p>
          <a:p>
            <a:pPr lvl="1"/>
            <a:r>
              <a:rPr lang="en-US" sz="1600" dirty="0" err="1">
                <a:solidFill>
                  <a:schemeClr val="tx1"/>
                </a:solidFill>
              </a:rPr>
              <a:t>உங்களுடைய</a:t>
            </a:r>
            <a:r>
              <a:rPr lang="en-US" sz="1600" dirty="0">
                <a:solidFill>
                  <a:schemeClr val="tx1"/>
                </a:solidFill>
              </a:rPr>
              <a:t> ‘</a:t>
            </a:r>
            <a:r>
              <a:rPr lang="en-US" sz="1600" dirty="0" err="1">
                <a:solidFill>
                  <a:schemeClr val="tx1"/>
                </a:solidFill>
              </a:rPr>
              <a:t>அடையாள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சரிபார்ப்புக்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குறியீடு</a:t>
            </a:r>
            <a:r>
              <a:rPr lang="en-US" sz="1600" dirty="0">
                <a:solidFill>
                  <a:schemeClr val="tx1"/>
                </a:solidFill>
              </a:rPr>
              <a:t>’ (Identity Verification Code), </a:t>
            </a:r>
            <a:r>
              <a:rPr lang="en-US" sz="1600" dirty="0" err="1">
                <a:solidFill>
                  <a:schemeClr val="tx1"/>
                </a:solidFill>
              </a:rPr>
              <a:t>குடும்பப்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பெயர்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மற்றும்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பிறந்த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திகதி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ஆகியவற்றை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உள்ளிடுக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பிறகு</a:t>
            </a:r>
            <a:r>
              <a:rPr lang="en-US" sz="1600" dirty="0">
                <a:solidFill>
                  <a:schemeClr val="tx1"/>
                </a:solidFill>
              </a:rPr>
              <a:t> ‘</a:t>
            </a:r>
            <a:r>
              <a:rPr lang="en-US" sz="1600" dirty="0" err="1">
                <a:solidFill>
                  <a:schemeClr val="tx1"/>
                </a:solidFill>
              </a:rPr>
              <a:t>அடுத்து</a:t>
            </a:r>
            <a:r>
              <a:rPr lang="en-US" sz="1600" dirty="0">
                <a:solidFill>
                  <a:schemeClr val="tx1"/>
                </a:solidFill>
              </a:rPr>
              <a:t>’ (Next) </a:t>
            </a:r>
            <a:r>
              <a:rPr lang="en-US" sz="1600" dirty="0" err="1">
                <a:solidFill>
                  <a:schemeClr val="tx1"/>
                </a:solidFill>
              </a:rPr>
              <a:t>என்பதைத்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தெரிவு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செய்யுங்கள்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endParaRPr lang="en-AU" sz="1600" dirty="0">
              <a:solidFill>
                <a:schemeClr val="tx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632CE6BF-5C13-8AAB-8537-69BE63644959}"/>
              </a:ext>
            </a:extLst>
          </p:cNvPr>
          <p:cNvGrpSpPr/>
          <p:nvPr/>
        </p:nvGrpSpPr>
        <p:grpSpPr>
          <a:xfrm>
            <a:off x="9535885" y="2589353"/>
            <a:ext cx="2210963" cy="2401765"/>
            <a:chOff x="7276595" y="1690688"/>
            <a:chExt cx="3846139" cy="4178054"/>
          </a:xfrm>
        </p:grpSpPr>
        <p:pic>
          <p:nvPicPr>
            <p:cNvPr id="10" name="Picture 2" descr="myGov Home | myGov">
              <a:extLst>
                <a:ext uri="{FF2B5EF4-FFF2-40B4-BE49-F238E27FC236}">
                  <a16:creationId xmlns:a16="http://schemas.microsoft.com/office/drawing/2014/main" xmlns="" id="{6584E640-F546-4868-EA69-071CC781D8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6595" y="1690688"/>
              <a:ext cx="3846139" cy="1325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Graphic 11" descr="Link with solid fill">
              <a:extLst>
                <a:ext uri="{FF2B5EF4-FFF2-40B4-BE49-F238E27FC236}">
                  <a16:creationId xmlns:a16="http://schemas.microsoft.com/office/drawing/2014/main" xmlns="" id="{94E54788-50F2-5962-4508-06E8B141AA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 rot="2700000">
              <a:off x="8968760" y="3192475"/>
              <a:ext cx="914400" cy="914400"/>
            </a:xfrm>
            <a:prstGeom prst="rect">
              <a:avLst/>
            </a:prstGeom>
          </p:spPr>
        </p:pic>
        <p:pic>
          <p:nvPicPr>
            <p:cNvPr id="3" name="Picture 8" descr="The myGov, Medicare, My Health Record, ATO and Centrelink logos.">
              <a:extLst>
                <a:ext uri="{FF2B5EF4-FFF2-40B4-BE49-F238E27FC236}">
                  <a16:creationId xmlns:a16="http://schemas.microsoft.com/office/drawing/2014/main" xmlns="" id="{3E000898-DC44-775E-463A-578558840D2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364538" y="4255378"/>
              <a:ext cx="2239536" cy="16133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54800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1698F98-B834-442E-3AA2-9D84E5A953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79FD52-9F56-DD2A-4C50-8940DC81B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951" y="127619"/>
            <a:ext cx="9228138" cy="641481"/>
          </a:xfrm>
        </p:spPr>
        <p:txBody>
          <a:bodyPr/>
          <a:lstStyle/>
          <a:p>
            <a:r>
              <a:rPr lang="ta-IN" sz="2400" dirty="0" err="1"/>
              <a:t>பயிற்றுநருக்கான</a:t>
            </a:r>
            <a:r>
              <a:rPr lang="ta-IN" sz="2400" dirty="0"/>
              <a:t> குறிப்புகள் </a:t>
            </a:r>
            <a:r>
              <a:rPr lang="en-AU" sz="2400" dirty="0"/>
              <a:t>: </a:t>
            </a:r>
            <a:r>
              <a:rPr lang="en-AU" sz="2400" dirty="0" err="1"/>
              <a:t>அரசாங்க</a:t>
            </a:r>
            <a:r>
              <a:rPr lang="en-AU" sz="2400" dirty="0"/>
              <a:t> </a:t>
            </a:r>
            <a:r>
              <a:rPr lang="en-AU" sz="2400" dirty="0" err="1"/>
              <a:t>சேவைகள்</a:t>
            </a:r>
            <a:endParaRPr lang="en-AU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AB40F89-8E18-25F0-B06C-91DF5753F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947" y="626596"/>
            <a:ext cx="10686143" cy="5034966"/>
          </a:xfrm>
        </p:spPr>
        <p:txBody>
          <a:bodyPr/>
          <a:lstStyle/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0" i="0" dirty="0" err="1">
                <a:solidFill>
                  <a:srgbClr val="242424"/>
                </a:solidFill>
                <a:effectLst/>
              </a:rPr>
              <a:t>பங்குபற்றுநர்களுக்காக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இந்தக்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கையேடுகளை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அச்சிட்டுக்கொள்ளுங்கள்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: </a:t>
            </a:r>
            <a:r>
              <a:rPr lang="en-US" sz="1400" b="0" i="0" dirty="0">
                <a:solidFill>
                  <a:srgbClr val="242424"/>
                </a:solidFill>
                <a:effectLst/>
                <a:latin typeface="+mj-lt"/>
              </a:rPr>
              <a:t> </a:t>
            </a:r>
          </a:p>
          <a:p>
            <a:pPr marL="45720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tx1"/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‘மை-கவ்’ </a:t>
            </a:r>
            <a:r>
              <a:rPr lang="en-US" sz="1400" dirty="0">
                <a:solidFill>
                  <a:schemeClr val="tx1"/>
                </a:solidFill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(myGov)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+mj-lt"/>
              </a:rPr>
              <a:t>கையேடு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dirty="0">
                <a:solidFill>
                  <a:srgbClr val="1962B2"/>
                </a:solidFill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(myGov handout</a:t>
            </a:r>
            <a:r>
              <a:rPr lang="en-US" sz="1400" dirty="0">
                <a:solidFill>
                  <a:srgbClr val="1962B2"/>
                </a:solidFill>
                <a:latin typeface="+mj-lt"/>
              </a:rPr>
              <a:t>)</a:t>
            </a:r>
          </a:p>
          <a:p>
            <a:pPr marL="45720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tx1"/>
                </a:solidFill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‘செண்ட்டர்லிங்க்’-ஐ ‘மை-கவ் </a:t>
            </a:r>
            <a:r>
              <a:rPr lang="en-US" sz="1400" dirty="0">
                <a:solidFill>
                  <a:schemeClr val="tx1"/>
                </a:solidFill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(myGov)’- </a:t>
            </a:r>
            <a:r>
              <a:rPr lang="en-US" sz="1400" dirty="0">
                <a:solidFill>
                  <a:schemeClr val="tx1"/>
                </a:solidFill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உடன் இணைத்தல்’ </a:t>
            </a:r>
            <a:r>
              <a:rPr lang="en-US" sz="1400" dirty="0">
                <a:solidFill>
                  <a:srgbClr val="0E67B2"/>
                </a:solidFill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(Connecting Centrelink to myGov</a:t>
            </a:r>
            <a:r>
              <a:rPr lang="en-US" sz="1400" dirty="0">
                <a:solidFill>
                  <a:srgbClr val="242424"/>
                </a:solidFill>
                <a:latin typeface="+mj-lt"/>
              </a:rPr>
              <a:t>)</a:t>
            </a:r>
          </a:p>
          <a:p>
            <a:pPr marL="45720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tx1"/>
                </a:solidFill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‘ஏ.டீ.ஓ (ATO)’-ஐ ‘மை-கவ்’ </a:t>
            </a:r>
            <a:r>
              <a:rPr lang="en-US" sz="1400" dirty="0">
                <a:solidFill>
                  <a:schemeClr val="tx1"/>
                </a:solidFill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(myGov) </a:t>
            </a:r>
            <a:r>
              <a:rPr lang="en-US" sz="1400" dirty="0">
                <a:solidFill>
                  <a:schemeClr val="tx1"/>
                </a:solidFill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-உடன் இணைத்தல்’ </a:t>
            </a:r>
            <a:r>
              <a:rPr lang="en-US" sz="1400" dirty="0">
                <a:solidFill>
                  <a:srgbClr val="242424"/>
                </a:solidFill>
                <a:latin typeface="+mj-lt"/>
              </a:rPr>
              <a:t>(</a:t>
            </a:r>
            <a:r>
              <a:rPr lang="en-US" sz="1400" b="0" i="0" dirty="0">
                <a:solidFill>
                  <a:srgbClr val="242424"/>
                </a:solidFill>
                <a:effectLst/>
                <a:latin typeface="+mj-lt"/>
                <a:hlinkClick r:id="rId5"/>
              </a:rPr>
              <a:t>ConnectingATO</a:t>
            </a:r>
            <a:r>
              <a:rPr lang="en-US" sz="1400" dirty="0">
                <a:solidFill>
                  <a:srgbClr val="242424"/>
                </a:solidFill>
                <a:latin typeface="+mj-lt"/>
                <a:hlinkClick r:id="rId5"/>
              </a:rPr>
              <a:t> to myGov</a:t>
            </a:r>
            <a:r>
              <a:rPr lang="en-US" sz="1400" dirty="0">
                <a:solidFill>
                  <a:srgbClr val="242424"/>
                </a:solidFill>
                <a:latin typeface="+mj-lt"/>
              </a:rPr>
              <a:t>)</a:t>
            </a:r>
          </a:p>
          <a:p>
            <a:pPr marL="45720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E67B2"/>
                </a:solidFill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‘மெடிகெயர்’-ஐ ‘மை-கவ்</a:t>
            </a:r>
            <a:r>
              <a:rPr lang="en-US" sz="1400" dirty="0">
                <a:solidFill>
                  <a:schemeClr val="tx1"/>
                </a:solidFill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’ </a:t>
            </a:r>
            <a:r>
              <a:rPr lang="en-US" sz="1400" dirty="0">
                <a:solidFill>
                  <a:schemeClr val="tx1"/>
                </a:solidFill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(myGov) </a:t>
            </a:r>
            <a:r>
              <a:rPr lang="en-US" sz="1400" dirty="0">
                <a:solidFill>
                  <a:srgbClr val="0E67B2"/>
                </a:solidFill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-</a:t>
            </a:r>
            <a:r>
              <a:rPr lang="en-US" sz="1400" dirty="0">
                <a:solidFill>
                  <a:schemeClr val="tx1"/>
                </a:solidFill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உடன் இணைத்தல்’ </a:t>
            </a:r>
            <a:r>
              <a:rPr lang="en-US" sz="1400" dirty="0">
                <a:solidFill>
                  <a:srgbClr val="242424"/>
                </a:solidFill>
                <a:latin typeface="+mj-lt"/>
              </a:rPr>
              <a:t>(</a:t>
            </a:r>
            <a:r>
              <a:rPr lang="en-US" sz="1400" dirty="0">
                <a:solidFill>
                  <a:srgbClr val="242424"/>
                </a:solidFill>
                <a:latin typeface="+mj-lt"/>
                <a:hlinkClick r:id="rId6"/>
              </a:rPr>
              <a:t>Connecting Medicare to myGov</a:t>
            </a:r>
            <a:r>
              <a:rPr lang="en-US" sz="1400" dirty="0">
                <a:solidFill>
                  <a:srgbClr val="242424"/>
                </a:solidFill>
                <a:latin typeface="+mj-lt"/>
              </a:rPr>
              <a:t>)</a:t>
            </a:r>
          </a:p>
          <a:p>
            <a:pPr marL="45720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tx1"/>
                </a:solidFill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‘என் சுகாதாரப் பதிவு (</a:t>
            </a:r>
            <a:r>
              <a:rPr lang="en-US" sz="1400" dirty="0">
                <a:solidFill>
                  <a:schemeClr val="tx1"/>
                </a:solidFill>
                <a:latin typeface="+mj-lt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My Health Record</a:t>
            </a:r>
            <a:r>
              <a:rPr lang="en-US" sz="1400" dirty="0">
                <a:solidFill>
                  <a:schemeClr val="tx1"/>
                </a:solidFill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)’-ஐ ‘மை-கவ்’ </a:t>
            </a:r>
            <a:r>
              <a:rPr lang="en-US" sz="1400" dirty="0">
                <a:solidFill>
                  <a:schemeClr val="tx1"/>
                </a:solidFill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(myGov) </a:t>
            </a:r>
            <a:r>
              <a:rPr lang="en-US" sz="1400" dirty="0">
                <a:solidFill>
                  <a:schemeClr val="tx1"/>
                </a:solidFill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-உடன் இணைத்தல்’</a:t>
            </a:r>
            <a:r>
              <a:rPr lang="en-US" sz="1400" dirty="0">
                <a:solidFill>
                  <a:srgbClr val="0E67B2"/>
                </a:solidFill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1400" dirty="0">
                <a:solidFill>
                  <a:srgbClr val="242424"/>
                </a:solidFill>
                <a:latin typeface="+mj-lt"/>
              </a:rPr>
              <a:t>(</a:t>
            </a:r>
            <a:r>
              <a:rPr lang="en-US" sz="1400" dirty="0">
                <a:solidFill>
                  <a:srgbClr val="242424"/>
                </a:solidFill>
                <a:latin typeface="+mj-lt"/>
                <a:hlinkClick r:id="rId7"/>
              </a:rPr>
              <a:t>Connecting My Health Record to myGov</a:t>
            </a:r>
            <a:r>
              <a:rPr lang="en-US" sz="1400" dirty="0">
                <a:solidFill>
                  <a:srgbClr val="242424"/>
                </a:solidFill>
                <a:latin typeface="+mj-lt"/>
              </a:rPr>
              <a:t>)</a:t>
            </a:r>
          </a:p>
          <a:p>
            <a:pPr marL="45720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err="1">
                <a:solidFill>
                  <a:srgbClr val="242424"/>
                </a:solidFill>
                <a:latin typeface="+mj-lt"/>
              </a:rPr>
              <a:t>இந்தப்</a:t>
            </a:r>
            <a:r>
              <a:rPr lang="en-US" sz="1400" dirty="0">
                <a:solidFill>
                  <a:srgbClr val="242424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242424"/>
                </a:solidFill>
                <a:latin typeface="+mj-lt"/>
              </a:rPr>
              <a:t>பக்கத்தில்</a:t>
            </a:r>
            <a:r>
              <a:rPr lang="en-US" sz="1400" dirty="0">
                <a:solidFill>
                  <a:srgbClr val="242424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242424"/>
                </a:solidFill>
                <a:latin typeface="+mj-lt"/>
              </a:rPr>
              <a:t>இருந்து</a:t>
            </a:r>
            <a:r>
              <a:rPr lang="en-US" sz="1400" dirty="0">
                <a:solidFill>
                  <a:srgbClr val="242424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242424"/>
                </a:solidFill>
                <a:latin typeface="+mj-lt"/>
              </a:rPr>
              <a:t>நீங்கள்</a:t>
            </a:r>
            <a:r>
              <a:rPr lang="en-US" sz="1400" dirty="0">
                <a:solidFill>
                  <a:srgbClr val="242424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242424"/>
                </a:solidFill>
                <a:latin typeface="+mj-lt"/>
              </a:rPr>
              <a:t>இணைக்க</a:t>
            </a:r>
            <a:r>
              <a:rPr lang="en-US" sz="1400" dirty="0">
                <a:solidFill>
                  <a:srgbClr val="242424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242424"/>
                </a:solidFill>
                <a:latin typeface="+mj-lt"/>
              </a:rPr>
              <a:t>விரும்பும்</a:t>
            </a:r>
            <a:r>
              <a:rPr lang="en-US" sz="1400" dirty="0">
                <a:solidFill>
                  <a:srgbClr val="242424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242424"/>
                </a:solidFill>
                <a:latin typeface="+mj-lt"/>
              </a:rPr>
              <a:t>வேறு</a:t>
            </a:r>
            <a:r>
              <a:rPr lang="en-US" sz="1400" dirty="0">
                <a:solidFill>
                  <a:srgbClr val="242424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242424"/>
                </a:solidFill>
                <a:latin typeface="+mj-lt"/>
              </a:rPr>
              <a:t>சேவைகள்</a:t>
            </a:r>
            <a:r>
              <a:rPr lang="en-US" sz="1400" dirty="0">
                <a:solidFill>
                  <a:srgbClr val="242424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242424"/>
                </a:solidFill>
                <a:latin typeface="+mj-lt"/>
              </a:rPr>
              <a:t>எதுவும்</a:t>
            </a:r>
            <a:r>
              <a:rPr lang="en-US" sz="1400" dirty="0">
                <a:solidFill>
                  <a:srgbClr val="242424"/>
                </a:solidFill>
                <a:latin typeface="+mj-lt"/>
              </a:rPr>
              <a:t>.</a:t>
            </a:r>
            <a:endParaRPr lang="en-US" sz="1400" b="0" i="0" dirty="0">
              <a:solidFill>
                <a:srgbClr val="242424"/>
              </a:solidFill>
              <a:effectLst/>
              <a:latin typeface="+mj-lt"/>
            </a:endParaRPr>
          </a:p>
          <a:p>
            <a:pPr>
              <a:spcBef>
                <a:spcPts val="750"/>
              </a:spcBef>
              <a:spcAft>
                <a:spcPts val="750"/>
              </a:spcAft>
            </a:pPr>
            <a:r>
              <a:rPr lang="en-US" sz="1400" dirty="0" err="1">
                <a:solidFill>
                  <a:srgbClr val="242424"/>
                </a:solidFill>
              </a:rPr>
              <a:t>இந்தப்</a:t>
            </a:r>
            <a:r>
              <a:rPr lang="en-US" sz="1400" dirty="0">
                <a:solidFill>
                  <a:srgbClr val="242424"/>
                </a:solidFill>
              </a:rPr>
              <a:t> </a:t>
            </a:r>
            <a:r>
              <a:rPr lang="en-US" sz="1400" dirty="0" err="1">
                <a:solidFill>
                  <a:srgbClr val="242424"/>
                </a:solidFill>
              </a:rPr>
              <a:t>பாடத்தை</a:t>
            </a:r>
            <a:r>
              <a:rPr lang="en-US" sz="1400" dirty="0">
                <a:solidFill>
                  <a:srgbClr val="242424"/>
                </a:solidFill>
              </a:rPr>
              <a:t> </a:t>
            </a:r>
            <a:r>
              <a:rPr lang="en-US" sz="1400" dirty="0" err="1">
                <a:solidFill>
                  <a:srgbClr val="242424"/>
                </a:solidFill>
              </a:rPr>
              <a:t>அளிக்கும்</a:t>
            </a:r>
            <a:r>
              <a:rPr lang="en-US" sz="1400" dirty="0">
                <a:solidFill>
                  <a:srgbClr val="242424"/>
                </a:solidFill>
              </a:rPr>
              <a:t> </a:t>
            </a:r>
            <a:r>
              <a:rPr lang="en-US" sz="1400" dirty="0" err="1">
                <a:solidFill>
                  <a:srgbClr val="242424"/>
                </a:solidFill>
              </a:rPr>
              <a:t>பொழுது</a:t>
            </a:r>
            <a:r>
              <a:rPr lang="en-US" sz="1400" dirty="0">
                <a:solidFill>
                  <a:srgbClr val="242424"/>
                </a:solidFill>
              </a:rPr>
              <a:t> </a:t>
            </a:r>
            <a:r>
              <a:rPr lang="en-US" sz="1400" dirty="0" err="1">
                <a:solidFill>
                  <a:srgbClr val="242424"/>
                </a:solidFill>
              </a:rPr>
              <a:t>உங்களுடைய</a:t>
            </a:r>
            <a:r>
              <a:rPr lang="en-US" sz="1400" dirty="0">
                <a:solidFill>
                  <a:srgbClr val="242424"/>
                </a:solidFill>
              </a:rPr>
              <a:t> </a:t>
            </a:r>
            <a:r>
              <a:rPr lang="en-US" sz="1400" dirty="0" err="1">
                <a:solidFill>
                  <a:srgbClr val="242424"/>
                </a:solidFill>
              </a:rPr>
              <a:t>பயன்பாட்டிற்காக</a:t>
            </a:r>
            <a:r>
              <a:rPr lang="en-US" sz="1400" dirty="0">
                <a:solidFill>
                  <a:srgbClr val="242424"/>
                </a:solidFill>
              </a:rPr>
              <a:t> </a:t>
            </a:r>
            <a:r>
              <a:rPr lang="en-US" sz="1400" dirty="0" err="1">
                <a:solidFill>
                  <a:srgbClr val="242424"/>
                </a:solidFill>
              </a:rPr>
              <a:t>இந்த</a:t>
            </a:r>
            <a:r>
              <a:rPr lang="en-US" sz="1400" dirty="0">
                <a:solidFill>
                  <a:srgbClr val="242424"/>
                </a:solidFill>
              </a:rPr>
              <a:t> </a:t>
            </a:r>
            <a:r>
              <a:rPr lang="en-US" sz="1400" dirty="0" err="1">
                <a:solidFill>
                  <a:srgbClr val="242424"/>
                </a:solidFill>
              </a:rPr>
              <a:t>ஒளித்-தகடுகளின்</a:t>
            </a:r>
            <a:r>
              <a:rPr lang="en-US" sz="1400" dirty="0">
                <a:solidFill>
                  <a:srgbClr val="242424"/>
                </a:solidFill>
              </a:rPr>
              <a:t> </a:t>
            </a:r>
            <a:r>
              <a:rPr lang="en-US" sz="1400" dirty="0" err="1">
                <a:solidFill>
                  <a:srgbClr val="242424"/>
                </a:solidFill>
              </a:rPr>
              <a:t>பிரதி</a:t>
            </a:r>
            <a:r>
              <a:rPr lang="en-US" sz="1400" dirty="0">
                <a:solidFill>
                  <a:srgbClr val="242424"/>
                </a:solidFill>
              </a:rPr>
              <a:t> </a:t>
            </a:r>
            <a:r>
              <a:rPr lang="en-US" sz="1400" dirty="0" err="1">
                <a:solidFill>
                  <a:srgbClr val="242424"/>
                </a:solidFill>
              </a:rPr>
              <a:t>ஒன்றை</a:t>
            </a:r>
            <a:r>
              <a:rPr lang="en-US" sz="1400" dirty="0">
                <a:solidFill>
                  <a:srgbClr val="242424"/>
                </a:solidFill>
              </a:rPr>
              <a:t>, </a:t>
            </a:r>
            <a:r>
              <a:rPr lang="en-US" sz="1400" dirty="0" err="1">
                <a:solidFill>
                  <a:srgbClr val="242424"/>
                </a:solidFill>
              </a:rPr>
              <a:t>குறிப்புகள்</a:t>
            </a:r>
            <a:r>
              <a:rPr lang="en-US" sz="1400" dirty="0">
                <a:solidFill>
                  <a:srgbClr val="242424"/>
                </a:solidFill>
              </a:rPr>
              <a:t> </a:t>
            </a:r>
            <a:r>
              <a:rPr lang="en-US" sz="1400" dirty="0" err="1">
                <a:solidFill>
                  <a:srgbClr val="242424"/>
                </a:solidFill>
              </a:rPr>
              <a:t>உள்ள</a:t>
            </a:r>
            <a:r>
              <a:rPr lang="en-US" sz="1400" dirty="0">
                <a:solidFill>
                  <a:srgbClr val="242424"/>
                </a:solidFill>
              </a:rPr>
              <a:t> </a:t>
            </a:r>
            <a:r>
              <a:rPr lang="en-US" sz="1400" dirty="0" err="1">
                <a:solidFill>
                  <a:srgbClr val="242424"/>
                </a:solidFill>
              </a:rPr>
              <a:t>பகுதியுடன்</a:t>
            </a:r>
            <a:r>
              <a:rPr lang="en-US" sz="1400" dirty="0">
                <a:solidFill>
                  <a:srgbClr val="242424"/>
                </a:solidFill>
              </a:rPr>
              <a:t> </a:t>
            </a:r>
            <a:r>
              <a:rPr lang="en-US" sz="1400" dirty="0" err="1">
                <a:solidFill>
                  <a:srgbClr val="242424"/>
                </a:solidFill>
              </a:rPr>
              <a:t>அச்சிட்டு</a:t>
            </a:r>
            <a:r>
              <a:rPr lang="en-US" sz="1400" dirty="0">
                <a:solidFill>
                  <a:srgbClr val="242424"/>
                </a:solidFill>
              </a:rPr>
              <a:t> </a:t>
            </a:r>
            <a:r>
              <a:rPr lang="en-US" sz="1400" dirty="0" err="1">
                <a:solidFill>
                  <a:srgbClr val="242424"/>
                </a:solidFill>
              </a:rPr>
              <a:t>வைத்துக்கொள்ளுங்கள்</a:t>
            </a:r>
            <a:r>
              <a:rPr lang="en-US" sz="1400" dirty="0">
                <a:solidFill>
                  <a:srgbClr val="242424"/>
                </a:solidFill>
              </a:rPr>
              <a:t>. </a:t>
            </a:r>
            <a:endParaRPr lang="ta-IN" sz="1400" dirty="0">
              <a:solidFill>
                <a:srgbClr val="242424"/>
              </a:solidFill>
            </a:endParaRP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242424"/>
                </a:solidFill>
              </a:rPr>
              <a:t>வாசியுங்கள்</a:t>
            </a:r>
            <a:r>
              <a:rPr lang="en-US" sz="1400" dirty="0">
                <a:solidFill>
                  <a:srgbClr val="242424"/>
                </a:solidFill>
              </a:rPr>
              <a:t>:</a:t>
            </a:r>
            <a:endParaRPr lang="en-US" sz="1400" b="0" i="0" dirty="0">
              <a:solidFill>
                <a:srgbClr val="242424"/>
              </a:solidFill>
              <a:effectLst/>
            </a:endParaRPr>
          </a:p>
          <a:p>
            <a:pPr lvl="1">
              <a:spcBef>
                <a:spcPts val="750"/>
              </a:spcBef>
              <a:spcAft>
                <a:spcPts val="750"/>
              </a:spcAft>
            </a:pPr>
            <a:r>
              <a:rPr lang="en-US" sz="1400" b="0" i="0" dirty="0" err="1">
                <a:solidFill>
                  <a:schemeClr val="tx1"/>
                </a:solidFill>
                <a:effectLst/>
              </a:rPr>
              <a:t>இந்த</a:t>
            </a:r>
            <a:r>
              <a:rPr lang="en-US" sz="14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chemeClr val="tx1"/>
                </a:solidFill>
                <a:effectLst/>
              </a:rPr>
              <a:t>ஒளித்-தகடுகளை</a:t>
            </a:r>
            <a:r>
              <a:rPr lang="en-US" sz="14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chemeClr val="tx1"/>
                </a:solidFill>
                <a:effectLst/>
              </a:rPr>
              <a:t>வாசித்து</a:t>
            </a:r>
            <a:r>
              <a:rPr lang="en-US" sz="14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chemeClr val="tx1"/>
                </a:solidFill>
                <a:effectLst/>
              </a:rPr>
              <a:t>அவற்றில்</a:t>
            </a:r>
            <a:r>
              <a:rPr lang="en-US" sz="14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chemeClr val="tx1"/>
                </a:solidFill>
                <a:effectLst/>
              </a:rPr>
              <a:t>அடங்கியுள்ள</a:t>
            </a:r>
            <a:r>
              <a:rPr lang="en-US" sz="14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chemeClr val="tx1"/>
                </a:solidFill>
                <a:effectLst/>
              </a:rPr>
              <a:t>விடயங்கள்</a:t>
            </a:r>
            <a:r>
              <a:rPr lang="en-US" sz="14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chemeClr val="tx1"/>
                </a:solidFill>
                <a:effectLst/>
              </a:rPr>
              <a:t>உங்களுக்குப்</a:t>
            </a:r>
            <a:r>
              <a:rPr lang="en-US" sz="14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chemeClr val="tx1"/>
                </a:solidFill>
                <a:effectLst/>
              </a:rPr>
              <a:t>பரிச்சியமானவை</a:t>
            </a:r>
            <a:r>
              <a:rPr lang="en-US" sz="14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chemeClr val="tx1"/>
                </a:solidFill>
                <a:effectLst/>
              </a:rPr>
              <a:t>என்பதை</a:t>
            </a:r>
            <a:r>
              <a:rPr lang="en-US" sz="14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chemeClr val="tx1"/>
                </a:solidFill>
                <a:effectLst/>
              </a:rPr>
              <a:t>உறுதிப்படுத்திக்கொள்ளுங்கள்</a:t>
            </a:r>
            <a:r>
              <a:rPr lang="en-US" sz="1400" b="0" i="0" dirty="0">
                <a:solidFill>
                  <a:schemeClr val="tx1"/>
                </a:solidFill>
                <a:effectLst/>
              </a:rPr>
              <a:t>, </a:t>
            </a:r>
          </a:p>
          <a:p>
            <a:pPr lvl="1">
              <a:spcBef>
                <a:spcPts val="750"/>
              </a:spcBef>
              <a:spcAft>
                <a:spcPts val="750"/>
              </a:spcAft>
            </a:pPr>
            <a:r>
              <a:rPr lang="en-US" sz="1400" dirty="0" err="1">
                <a:solidFill>
                  <a:schemeClr val="tx1"/>
                </a:solidFill>
              </a:rPr>
              <a:t>பங்குபற்றுநர்களுக்கான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கையேட்டினை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வாசியுங்கள்</a:t>
            </a:r>
            <a:r>
              <a:rPr lang="en-US" sz="1400" dirty="0">
                <a:solidFill>
                  <a:schemeClr val="tx1"/>
                </a:solidFill>
              </a:rPr>
              <a:t>.</a:t>
            </a:r>
          </a:p>
          <a:p>
            <a:pPr>
              <a:spcBef>
                <a:spcPts val="750"/>
              </a:spcBef>
              <a:spcAft>
                <a:spcPts val="750"/>
              </a:spcAft>
            </a:pPr>
            <a:r>
              <a:rPr lang="en-US" sz="1400" dirty="0" err="1">
                <a:solidFill>
                  <a:schemeClr val="tx1"/>
                </a:solidFill>
              </a:rPr>
              <a:t>உங்களுக்குக்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கேள்விகள்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ஏதும்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இருப்பின்</a:t>
            </a:r>
            <a:r>
              <a:rPr lang="en-US" sz="1400" dirty="0">
                <a:solidFill>
                  <a:schemeClr val="tx1"/>
                </a:solidFill>
              </a:rPr>
              <a:t>, </a:t>
            </a:r>
            <a:r>
              <a:rPr lang="en-US" sz="1400" dirty="0" err="1">
                <a:solidFill>
                  <a:schemeClr val="tx1"/>
                </a:solidFill>
              </a:rPr>
              <a:t>அமர்விற்கு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முன்பாக</a:t>
            </a:r>
            <a:r>
              <a:rPr lang="en-US" sz="1400" dirty="0">
                <a:solidFill>
                  <a:schemeClr val="tx1"/>
                </a:solidFill>
              </a:rPr>
              <a:t> ‘</a:t>
            </a:r>
            <a:r>
              <a:rPr lang="en-US" sz="1400" dirty="0" err="1">
                <a:solidFill>
                  <a:schemeClr val="tx1"/>
                </a:solidFill>
              </a:rPr>
              <a:t>எலியட்</a:t>
            </a:r>
            <a:r>
              <a:rPr lang="en-US" sz="1400" dirty="0">
                <a:solidFill>
                  <a:schemeClr val="tx1"/>
                </a:solidFill>
              </a:rPr>
              <a:t>’ </a:t>
            </a:r>
            <a:r>
              <a:rPr lang="en-US" sz="1400" dirty="0" err="1">
                <a:solidFill>
                  <a:schemeClr val="tx1"/>
                </a:solidFill>
              </a:rPr>
              <a:t>அவர்களுடன்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தொடர்புகொள்ளுங்கள்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b="0" i="0" dirty="0">
                <a:solidFill>
                  <a:srgbClr val="0E67B2"/>
                </a:solidFill>
                <a:effectLst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Elliot@wacoss</a:t>
            </a:r>
            <a:r>
              <a:rPr lang="en-US" sz="1400" b="0" i="0" dirty="0">
                <a:solidFill>
                  <a:srgbClr val="0070C0"/>
                </a:solidFill>
                <a:effectLst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.</a:t>
            </a:r>
            <a:r>
              <a:rPr lang="en-US" sz="1400" dirty="0">
                <a:solidFill>
                  <a:srgbClr val="0070C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org.au</a:t>
            </a:r>
            <a:r>
              <a:rPr lang="en-US" sz="1400" dirty="0">
                <a:solidFill>
                  <a:srgbClr val="0070C0"/>
                </a:solidFill>
              </a:rPr>
              <a:t> </a:t>
            </a:r>
            <a:endParaRPr lang="en-US" sz="1400" dirty="0">
              <a:solidFill>
                <a:schemeClr val="tx1"/>
              </a:solidFill>
            </a:endParaRPr>
          </a:p>
          <a:p>
            <a:pPr>
              <a:spcBef>
                <a:spcPts val="750"/>
              </a:spcBef>
              <a:spcAft>
                <a:spcPts val="750"/>
              </a:spcAft>
            </a:pPr>
            <a:r>
              <a:rPr lang="en-US" sz="1400" i="0" dirty="0" err="1">
                <a:solidFill>
                  <a:schemeClr val="tx1"/>
                </a:solidFill>
                <a:effectLst/>
              </a:rPr>
              <a:t>காட்சிப்படுத்துவதற்கு</a:t>
            </a:r>
            <a:r>
              <a:rPr lang="en-US" sz="140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400" i="0" dirty="0" err="1">
                <a:solidFill>
                  <a:schemeClr val="tx1"/>
                </a:solidFill>
                <a:effectLst/>
              </a:rPr>
              <a:t>முன்பாக</a:t>
            </a:r>
            <a:r>
              <a:rPr lang="en-US" sz="140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400" i="0" dirty="0" err="1">
                <a:solidFill>
                  <a:schemeClr val="tx1"/>
                </a:solidFill>
                <a:effectLst/>
              </a:rPr>
              <a:t>இந்த</a:t>
            </a:r>
            <a:r>
              <a:rPr lang="en-US" sz="140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400" i="0" dirty="0" err="1">
                <a:solidFill>
                  <a:schemeClr val="tx1"/>
                </a:solidFill>
                <a:effectLst/>
              </a:rPr>
              <a:t>ஒளித்-தகட்டினை</a:t>
            </a:r>
            <a:r>
              <a:rPr lang="en-US" sz="140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400" i="0" dirty="0" err="1">
                <a:solidFill>
                  <a:schemeClr val="tx1"/>
                </a:solidFill>
                <a:effectLst/>
              </a:rPr>
              <a:t>அகற்றுங்கள்</a:t>
            </a:r>
            <a:r>
              <a:rPr lang="en-US" sz="1400" i="0" dirty="0">
                <a:solidFill>
                  <a:schemeClr val="tx1"/>
                </a:solidFill>
                <a:effectLst/>
              </a:rPr>
              <a:t>/</a:t>
            </a:r>
            <a:r>
              <a:rPr lang="en-US" sz="1400" i="0" dirty="0" err="1">
                <a:solidFill>
                  <a:schemeClr val="tx1"/>
                </a:solidFill>
                <a:effectLst/>
              </a:rPr>
              <a:t>மறைத்துவையுங்கள்</a:t>
            </a:r>
            <a:r>
              <a:rPr lang="en-US" sz="1400" i="0" dirty="0">
                <a:solidFill>
                  <a:schemeClr val="tx1"/>
                </a:solidFill>
                <a:effectLst/>
              </a:rPr>
              <a:t>. 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i="0" dirty="0" err="1">
                <a:solidFill>
                  <a:schemeClr val="tx1"/>
                </a:solidFill>
                <a:effectLst/>
              </a:rPr>
              <a:t>கடைசி</a:t>
            </a:r>
            <a:r>
              <a:rPr lang="en-US" sz="140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400" i="0" dirty="0" err="1">
                <a:solidFill>
                  <a:schemeClr val="tx1"/>
                </a:solidFill>
                <a:effectLst/>
              </a:rPr>
              <a:t>ஒளித்தகட்டில்</a:t>
            </a:r>
            <a:r>
              <a:rPr lang="en-US" sz="140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400" i="0" dirty="0" err="1">
                <a:solidFill>
                  <a:schemeClr val="tx1"/>
                </a:solidFill>
                <a:effectLst/>
              </a:rPr>
              <a:t>அடுத்த</a:t>
            </a:r>
            <a:r>
              <a:rPr lang="en-US" sz="140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400" i="0" dirty="0" err="1">
                <a:solidFill>
                  <a:schemeClr val="tx1"/>
                </a:solidFill>
                <a:effectLst/>
              </a:rPr>
              <a:t>அமர்விற்கான</a:t>
            </a:r>
            <a:r>
              <a:rPr lang="en-US" sz="140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400" i="0" dirty="0" err="1">
                <a:solidFill>
                  <a:schemeClr val="tx1"/>
                </a:solidFill>
                <a:effectLst/>
              </a:rPr>
              <a:t>நேரம்</a:t>
            </a:r>
            <a:r>
              <a:rPr lang="en-US" sz="1400" i="0" dirty="0">
                <a:solidFill>
                  <a:schemeClr val="tx1"/>
                </a:solidFill>
                <a:effectLst/>
              </a:rPr>
              <a:t>/</a:t>
            </a:r>
            <a:r>
              <a:rPr lang="en-US" sz="1400" i="0" dirty="0" err="1">
                <a:solidFill>
                  <a:schemeClr val="tx1"/>
                </a:solidFill>
                <a:effectLst/>
              </a:rPr>
              <a:t>திகதியைப்</a:t>
            </a:r>
            <a:r>
              <a:rPr lang="en-US" sz="140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400" i="0" dirty="0" err="1">
                <a:solidFill>
                  <a:schemeClr val="tx1"/>
                </a:solidFill>
                <a:effectLst/>
              </a:rPr>
              <a:t>புதுப்பியுங்கள்</a:t>
            </a:r>
            <a:r>
              <a:rPr lang="en-US" sz="1400" i="0" dirty="0">
                <a:solidFill>
                  <a:schemeClr val="tx1"/>
                </a:solidFill>
                <a:effectLst/>
              </a:rPr>
              <a:t> </a:t>
            </a:r>
            <a:endParaRPr lang="ta-IN" sz="1400" i="0" dirty="0">
              <a:solidFill>
                <a:schemeClr val="tx1"/>
              </a:solidFill>
              <a:effectLst/>
            </a:endParaRPr>
          </a:p>
          <a:p>
            <a:pPr>
              <a:spcBef>
                <a:spcPts val="750"/>
              </a:spcBef>
              <a:spcAft>
                <a:spcPts val="750"/>
              </a:spcAft>
            </a:pPr>
            <a:r>
              <a:rPr lang="en-US" sz="1400" dirty="0" err="1">
                <a:solidFill>
                  <a:srgbClr val="242424"/>
                </a:solidFill>
              </a:rPr>
              <a:t>இருந்தால்</a:t>
            </a:r>
            <a:r>
              <a:rPr lang="en-US" sz="1400" dirty="0">
                <a:solidFill>
                  <a:srgbClr val="242424"/>
                </a:solidFill>
              </a:rPr>
              <a:t>  </a:t>
            </a:r>
            <a:r>
              <a:rPr lang="en-US" sz="1400" dirty="0" err="1">
                <a:solidFill>
                  <a:srgbClr val="242424"/>
                </a:solidFill>
              </a:rPr>
              <a:t>இந்தப்</a:t>
            </a:r>
            <a:r>
              <a:rPr lang="en-US" sz="1400" dirty="0">
                <a:solidFill>
                  <a:srgbClr val="242424"/>
                </a:solidFill>
              </a:rPr>
              <a:t> </a:t>
            </a:r>
            <a:r>
              <a:rPr lang="en-US" sz="1400" dirty="0" err="1">
                <a:solidFill>
                  <a:srgbClr val="242424"/>
                </a:solidFill>
              </a:rPr>
              <a:t>படங்களில்</a:t>
            </a:r>
            <a:r>
              <a:rPr lang="en-US" sz="1400" dirty="0">
                <a:solidFill>
                  <a:srgbClr val="242424"/>
                </a:solidFill>
              </a:rPr>
              <a:t> </a:t>
            </a:r>
            <a:r>
              <a:rPr lang="en-US" sz="1400" dirty="0" err="1">
                <a:solidFill>
                  <a:srgbClr val="242424"/>
                </a:solidFill>
              </a:rPr>
              <a:t>எதற்கும்</a:t>
            </a:r>
            <a:r>
              <a:rPr lang="en-US" sz="1400" dirty="0">
                <a:solidFill>
                  <a:srgbClr val="242424"/>
                </a:solidFill>
              </a:rPr>
              <a:t> </a:t>
            </a:r>
            <a:r>
              <a:rPr lang="en-US" sz="1400" dirty="0" err="1">
                <a:solidFill>
                  <a:srgbClr val="242424"/>
                </a:solidFill>
              </a:rPr>
              <a:t>பதிலாக</a:t>
            </a:r>
            <a:r>
              <a:rPr lang="en-US" sz="1400" dirty="0">
                <a:solidFill>
                  <a:srgbClr val="242424"/>
                </a:solidFill>
              </a:rPr>
              <a:t> </a:t>
            </a:r>
            <a:r>
              <a:rPr lang="en-US" sz="1400" dirty="0" err="1">
                <a:solidFill>
                  <a:srgbClr val="242424"/>
                </a:solidFill>
              </a:rPr>
              <a:t>அவற்றை</a:t>
            </a:r>
            <a:r>
              <a:rPr lang="en-US" sz="1400" dirty="0">
                <a:solidFill>
                  <a:srgbClr val="242424"/>
                </a:solidFill>
              </a:rPr>
              <a:t> </a:t>
            </a:r>
            <a:r>
              <a:rPr lang="en-US" sz="1400" dirty="0" err="1">
                <a:solidFill>
                  <a:srgbClr val="242424"/>
                </a:solidFill>
              </a:rPr>
              <a:t>நீங்கள்</a:t>
            </a:r>
            <a:r>
              <a:rPr lang="en-US" sz="1400" dirty="0">
                <a:solidFill>
                  <a:srgbClr val="242424"/>
                </a:solidFill>
              </a:rPr>
              <a:t> </a:t>
            </a:r>
            <a:r>
              <a:rPr lang="en-US" sz="1400" dirty="0" err="1">
                <a:solidFill>
                  <a:srgbClr val="242424"/>
                </a:solidFill>
              </a:rPr>
              <a:t>பாவிக்கலாம்</a:t>
            </a:r>
            <a:r>
              <a:rPr lang="en-US" sz="1400" dirty="0">
                <a:solidFill>
                  <a:srgbClr val="242424"/>
                </a:solidFill>
              </a:rPr>
              <a:t>. </a:t>
            </a:r>
            <a:endParaRPr lang="en-US" sz="1400" b="0" i="0" dirty="0">
              <a:solidFill>
                <a:srgbClr val="242424"/>
              </a:solidFill>
              <a:effectLst/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0" i="0" dirty="0" err="1">
                <a:solidFill>
                  <a:srgbClr val="242424"/>
                </a:solidFill>
                <a:effectLst/>
                <a:latin typeface="+mj-lt"/>
              </a:rPr>
              <a:t>உங்களுடைய</a:t>
            </a:r>
            <a:r>
              <a:rPr lang="en-US" sz="1400" b="0" i="0" dirty="0">
                <a:solidFill>
                  <a:srgbClr val="242424"/>
                </a:solidFill>
                <a:effectLst/>
                <a:latin typeface="+mj-lt"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  <a:latin typeface="+mj-lt"/>
              </a:rPr>
              <a:t>அமர்வில்</a:t>
            </a:r>
            <a:r>
              <a:rPr lang="en-US" sz="1400" b="0" i="0" dirty="0">
                <a:solidFill>
                  <a:srgbClr val="242424"/>
                </a:solidFill>
                <a:effectLst/>
                <a:latin typeface="+mj-lt"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  <a:latin typeface="+mj-lt"/>
              </a:rPr>
              <a:t>உள்ளவர்களை</a:t>
            </a:r>
            <a:r>
              <a:rPr lang="en-US" sz="1400" b="0" i="0" dirty="0">
                <a:solidFill>
                  <a:srgbClr val="242424"/>
                </a:solidFill>
                <a:effectLst/>
                <a:latin typeface="+mj-lt"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  <a:latin typeface="+mj-lt"/>
              </a:rPr>
              <a:t>உங்களுக்குத்</a:t>
            </a:r>
            <a:r>
              <a:rPr lang="en-US" sz="1400" b="0" i="0" dirty="0">
                <a:solidFill>
                  <a:srgbClr val="242424"/>
                </a:solidFill>
                <a:effectLst/>
                <a:latin typeface="+mj-lt"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  <a:latin typeface="+mj-lt"/>
              </a:rPr>
              <a:t>தெரியும்</a:t>
            </a:r>
            <a:r>
              <a:rPr lang="en-US" sz="1400" b="0" i="0" dirty="0">
                <a:solidFill>
                  <a:srgbClr val="242424"/>
                </a:solidFill>
                <a:effectLst/>
                <a:latin typeface="+mj-lt"/>
              </a:rPr>
              <a:t>, </a:t>
            </a:r>
            <a:r>
              <a:rPr lang="en-US" sz="1400" b="0" i="0" dirty="0" err="1">
                <a:solidFill>
                  <a:srgbClr val="242424"/>
                </a:solidFill>
                <a:effectLst/>
                <a:latin typeface="+mj-lt"/>
              </a:rPr>
              <a:t>ஆகவே</a:t>
            </a:r>
            <a:r>
              <a:rPr lang="en-US" sz="1400" b="0" i="0" dirty="0">
                <a:solidFill>
                  <a:srgbClr val="242424"/>
                </a:solidFill>
                <a:effectLst/>
                <a:latin typeface="+mj-lt"/>
              </a:rPr>
              <a:t>, ‘</a:t>
            </a:r>
            <a:r>
              <a:rPr lang="en-US" sz="1400" b="0" i="0" dirty="0" err="1">
                <a:solidFill>
                  <a:srgbClr val="242424"/>
                </a:solidFill>
                <a:effectLst/>
                <a:latin typeface="+mj-lt"/>
              </a:rPr>
              <a:t>என்</a:t>
            </a:r>
            <a:r>
              <a:rPr lang="en-US" sz="1400" b="0" i="0" dirty="0">
                <a:solidFill>
                  <a:srgbClr val="242424"/>
                </a:solidFill>
                <a:effectLst/>
                <a:latin typeface="+mj-lt"/>
              </a:rPr>
              <a:t> –</a:t>
            </a:r>
            <a:r>
              <a:rPr lang="en-US" sz="1400" b="0" i="0" dirty="0" err="1">
                <a:solidFill>
                  <a:srgbClr val="242424"/>
                </a:solidFill>
                <a:effectLst/>
                <a:latin typeface="+mj-lt"/>
              </a:rPr>
              <a:t>அடையாளம்</a:t>
            </a:r>
            <a:r>
              <a:rPr lang="en-US" sz="1400" dirty="0">
                <a:solidFill>
                  <a:srgbClr val="242424"/>
                </a:solidFill>
                <a:latin typeface="+mj-lt"/>
              </a:rPr>
              <a:t>’  (‘</a:t>
            </a:r>
            <a:r>
              <a:rPr lang="en-US" sz="1400" dirty="0" err="1">
                <a:solidFill>
                  <a:srgbClr val="242424"/>
                </a:solidFill>
                <a:latin typeface="+mj-lt"/>
              </a:rPr>
              <a:t>மை-ஐடீ</a:t>
            </a:r>
            <a:r>
              <a:rPr lang="en-US" sz="1400" dirty="0">
                <a:solidFill>
                  <a:srgbClr val="242424"/>
                </a:solidFill>
                <a:latin typeface="+mj-lt"/>
              </a:rPr>
              <a:t>’(</a:t>
            </a:r>
            <a:r>
              <a:rPr lang="en-US" sz="1400" b="0" i="0" dirty="0" err="1">
                <a:solidFill>
                  <a:srgbClr val="242424"/>
                </a:solidFill>
                <a:effectLst/>
                <a:latin typeface="+mj-lt"/>
              </a:rPr>
              <a:t>myID</a:t>
            </a:r>
            <a:r>
              <a:rPr lang="en-US" sz="1400" dirty="0">
                <a:solidFill>
                  <a:srgbClr val="242424"/>
                </a:solidFill>
                <a:latin typeface="+mj-lt"/>
              </a:rPr>
              <a:t>)) </a:t>
            </a:r>
            <a:r>
              <a:rPr lang="en-US" sz="1400" dirty="0" err="1">
                <a:solidFill>
                  <a:srgbClr val="242424"/>
                </a:solidFill>
                <a:latin typeface="+mj-lt"/>
              </a:rPr>
              <a:t>என்ற</a:t>
            </a:r>
            <a:r>
              <a:rPr lang="en-US" sz="1400" dirty="0">
                <a:solidFill>
                  <a:srgbClr val="242424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242424"/>
                </a:solidFill>
                <a:latin typeface="+mj-lt"/>
              </a:rPr>
              <a:t>பகுதியை</a:t>
            </a:r>
            <a:r>
              <a:rPr lang="en-US" sz="1400" dirty="0">
                <a:solidFill>
                  <a:srgbClr val="242424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242424"/>
                </a:solidFill>
                <a:latin typeface="+mj-lt"/>
              </a:rPr>
              <a:t>நீங்கள்</a:t>
            </a:r>
            <a:r>
              <a:rPr lang="en-US" sz="1400" dirty="0">
                <a:solidFill>
                  <a:srgbClr val="242424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242424"/>
                </a:solidFill>
                <a:latin typeface="+mj-lt"/>
              </a:rPr>
              <a:t>விரும்பினால்</a:t>
            </a:r>
            <a:r>
              <a:rPr lang="en-US" sz="1400" dirty="0">
                <a:solidFill>
                  <a:srgbClr val="242424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242424"/>
                </a:solidFill>
                <a:latin typeface="+mj-lt"/>
              </a:rPr>
              <a:t>நீக்கிவிடலாம்</a:t>
            </a:r>
            <a:r>
              <a:rPr lang="en-US" sz="1400" dirty="0">
                <a:solidFill>
                  <a:srgbClr val="242424"/>
                </a:solidFill>
                <a:latin typeface="+mj-lt"/>
              </a:rPr>
              <a:t>. </a:t>
            </a:r>
            <a:endParaRPr lang="en-US" sz="1400" b="0" i="0" dirty="0">
              <a:solidFill>
                <a:srgbClr val="242424"/>
              </a:solidFill>
              <a:effectLst/>
              <a:latin typeface="+mj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B4087CA-FE4F-AAD4-8DDA-B843D9477A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Kanit"/>
                <a:ea typeface="+mn-ea"/>
                <a:cs typeface="+mn-cs"/>
              </a:rPr>
              <a:t>WA Digital Inclusion Project | Community Champions Program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1A99F18-E1EB-FA97-3B19-CCFCFD54C1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D15210-6865-4F66-8164-C0556A8C2866}" type="slidenum">
              <a:rPr kumimoji="0" lang="en-AU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Kanit" charset="-34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AU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Kanit" charset="-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89264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3097DBF-AB0C-0D2C-4FCD-08B781953C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8B5AAD-A1D6-D1AF-2596-9E2B4EAC0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28138" cy="1325563"/>
          </a:xfrm>
        </p:spPr>
        <p:txBody>
          <a:bodyPr wrap="square" anchor="ctr">
            <a:normAutofit/>
          </a:bodyPr>
          <a:lstStyle/>
          <a:p>
            <a:r>
              <a:rPr lang="en-US" sz="3600" dirty="0"/>
              <a:t>‘</a:t>
            </a:r>
            <a:r>
              <a:rPr lang="en-US" sz="3600" dirty="0" err="1"/>
              <a:t>என்</a:t>
            </a:r>
            <a:r>
              <a:rPr lang="en-US" sz="3600" dirty="0"/>
              <a:t> </a:t>
            </a:r>
            <a:r>
              <a:rPr lang="en-US" sz="3600" dirty="0" err="1"/>
              <a:t>சுகாதாரப்</a:t>
            </a:r>
            <a:r>
              <a:rPr lang="en-US" sz="3600" dirty="0"/>
              <a:t> </a:t>
            </a:r>
            <a:r>
              <a:rPr lang="en-US" sz="3600" dirty="0" err="1"/>
              <a:t>பதிவு</a:t>
            </a:r>
            <a:r>
              <a:rPr lang="en-US" sz="3600" dirty="0"/>
              <a:t>’ (My Health Record)-</a:t>
            </a:r>
            <a:r>
              <a:rPr lang="en-US" sz="3600" dirty="0" err="1"/>
              <a:t>ஐப்</a:t>
            </a:r>
            <a:r>
              <a:rPr lang="en-US" sz="3600" dirty="0"/>
              <a:t> </a:t>
            </a:r>
            <a:r>
              <a:rPr lang="en-US" sz="3600" dirty="0" err="1"/>
              <a:t>பாவித்தல்</a:t>
            </a:r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F2585D9-C3B5-7B44-CF61-8DEA600DDA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77000"/>
            <a:ext cx="7526338" cy="24447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D87AF04-FED3-50DB-B6DF-97C6C6EFE1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77000"/>
            <a:ext cx="2743200" cy="24447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B8016BD-11DC-40B9-AC11-BFEBA31540E1}" type="slidenum">
              <a:rPr lang="en-AU" altLang="en-US" smtClean="0"/>
              <a:pPr>
                <a:spcAft>
                  <a:spcPts val="600"/>
                </a:spcAft>
                <a:defRPr/>
              </a:pPr>
              <a:t>20</a:t>
            </a:fld>
            <a:endParaRPr lang="en-AU" altLang="en-US"/>
          </a:p>
        </p:txBody>
      </p:sp>
      <p:pic>
        <p:nvPicPr>
          <p:cNvPr id="10" name="Picture 2" descr="myGov Home | myGov">
            <a:extLst>
              <a:ext uri="{FF2B5EF4-FFF2-40B4-BE49-F238E27FC236}">
                <a16:creationId xmlns:a16="http://schemas.microsoft.com/office/drawing/2014/main" xmlns="" id="{AAC6B649-DBBB-2585-C835-A280E3069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890" y="1825625"/>
            <a:ext cx="3846139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raphic 11" descr="Link with solid fill">
            <a:extLst>
              <a:ext uri="{FF2B5EF4-FFF2-40B4-BE49-F238E27FC236}">
                <a16:creationId xmlns:a16="http://schemas.microsoft.com/office/drawing/2014/main" xmlns="" id="{3A76DD70-91FD-802D-E7F4-8302D010EE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2700000">
            <a:off x="2966055" y="3327412"/>
            <a:ext cx="914400" cy="914400"/>
          </a:xfrm>
          <a:prstGeom prst="rect">
            <a:avLst/>
          </a:prstGeom>
        </p:spPr>
      </p:pic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xmlns="" id="{DF9EF68E-C78B-E17C-633D-AE0C5CCFB8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72620" y="1464387"/>
            <a:ext cx="6372637" cy="6235823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err="1">
                <a:solidFill>
                  <a:schemeClr val="tx1"/>
                </a:solidFill>
              </a:rPr>
              <a:t>நீங்களும்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உங்களுடைய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சுகாதாரப்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பராமரிப்பு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வழங்குநர்களும்</a:t>
            </a:r>
            <a:r>
              <a:rPr lang="en-US" sz="1600" dirty="0">
                <a:solidFill>
                  <a:schemeClr val="tx1"/>
                </a:solidFill>
              </a:rPr>
              <a:t>  </a:t>
            </a:r>
            <a:r>
              <a:rPr lang="en-US" sz="1600" dirty="0" err="1">
                <a:solidFill>
                  <a:schemeClr val="tx1"/>
                </a:solidFill>
              </a:rPr>
              <a:t>உங்களுடைய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/>
              <a:t>‘</a:t>
            </a:r>
            <a:r>
              <a:rPr lang="en-US" sz="1600" dirty="0" err="1"/>
              <a:t>என்</a:t>
            </a:r>
            <a:r>
              <a:rPr lang="en-US" sz="1600" dirty="0"/>
              <a:t> </a:t>
            </a:r>
            <a:r>
              <a:rPr lang="en-US" sz="1600" dirty="0" err="1"/>
              <a:t>சுகாதாரப்</a:t>
            </a:r>
            <a:r>
              <a:rPr lang="en-US" sz="1600" dirty="0"/>
              <a:t> </a:t>
            </a:r>
            <a:r>
              <a:rPr lang="en-US" sz="1600" dirty="0" err="1"/>
              <a:t>பதிவு</a:t>
            </a:r>
            <a:r>
              <a:rPr lang="en-US" sz="1600" dirty="0"/>
              <a:t>’ (My Health Record)-</a:t>
            </a:r>
            <a:r>
              <a:rPr lang="en-US" sz="1600" dirty="0" err="1"/>
              <a:t>ஐ</a:t>
            </a:r>
            <a:r>
              <a:rPr lang="en-US" sz="1600" dirty="0"/>
              <a:t> </a:t>
            </a:r>
            <a:r>
              <a:rPr lang="en-US" sz="1600" dirty="0" err="1"/>
              <a:t>ப்</a:t>
            </a:r>
            <a:r>
              <a:rPr lang="en-US" sz="1600" dirty="0"/>
              <a:t> </a:t>
            </a:r>
            <a:r>
              <a:rPr lang="en-US" sz="1600" dirty="0" err="1"/>
              <a:t>பின்</a:t>
            </a:r>
            <a:r>
              <a:rPr lang="en-US" sz="1600" dirty="0"/>
              <a:t> </a:t>
            </a:r>
            <a:r>
              <a:rPr lang="en-US" sz="1600" dirty="0" err="1"/>
              <a:t>வரும்</a:t>
            </a:r>
            <a:r>
              <a:rPr lang="en-US" sz="1600" dirty="0"/>
              <a:t> </a:t>
            </a:r>
            <a:r>
              <a:rPr lang="en-US" sz="1600" dirty="0" err="1"/>
              <a:t>நோக்கங்களுக்காகப்</a:t>
            </a:r>
            <a:r>
              <a:rPr lang="en-US" sz="1600" dirty="0"/>
              <a:t> </a:t>
            </a:r>
            <a:r>
              <a:rPr lang="en-US" sz="1600" dirty="0" err="1"/>
              <a:t>பாவிக்கலாம்</a:t>
            </a:r>
            <a:r>
              <a:rPr lang="en-US" sz="1600" dirty="0"/>
              <a:t>: </a:t>
            </a:r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 err="1">
                <a:solidFill>
                  <a:schemeClr val="tx1"/>
                </a:solidFill>
              </a:rPr>
              <a:t>உங்களுடைய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மருந்துகள்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என்ன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என்று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பார்க்க</a:t>
            </a:r>
            <a:r>
              <a:rPr lang="en-US" sz="1600" dirty="0">
                <a:solidFill>
                  <a:schemeClr val="tx1"/>
                </a:solidFill>
              </a:rPr>
              <a:t>,</a:t>
            </a:r>
          </a:p>
          <a:p>
            <a:r>
              <a:rPr lang="en-US" sz="1600" dirty="0" err="1">
                <a:solidFill>
                  <a:schemeClr val="tx1"/>
                </a:solidFill>
              </a:rPr>
              <a:t>உங்களுடைய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பதிவில்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உள்ள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உங்களைப்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பற்றிய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மருத்துவத்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தகவல்களை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நிர்வகிக்க</a:t>
            </a:r>
            <a:r>
              <a:rPr lang="en-US" sz="1600" dirty="0">
                <a:solidFill>
                  <a:schemeClr val="tx1"/>
                </a:solidFill>
              </a:rPr>
              <a:t>,</a:t>
            </a:r>
          </a:p>
          <a:p>
            <a:r>
              <a:rPr lang="en-US" sz="1600" dirty="0" err="1">
                <a:solidFill>
                  <a:schemeClr val="tx1"/>
                </a:solidFill>
              </a:rPr>
              <a:t>உங்களுடைய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முழு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தடுப்பூசி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வரலாற்றைப்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பெற</a:t>
            </a:r>
            <a:r>
              <a:rPr lang="en-US" sz="1600" dirty="0">
                <a:solidFill>
                  <a:schemeClr val="tx1"/>
                </a:solidFill>
              </a:rPr>
              <a:t>,</a:t>
            </a:r>
          </a:p>
          <a:p>
            <a:r>
              <a:rPr lang="en-US" sz="1600" dirty="0" err="1">
                <a:solidFill>
                  <a:schemeClr val="tx1"/>
                </a:solidFill>
              </a:rPr>
              <a:t>உங்களுடைய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நோய்நிலைகள்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மற்றும்</a:t>
            </a:r>
            <a:r>
              <a:rPr lang="en-US" sz="1600" dirty="0">
                <a:solidFill>
                  <a:schemeClr val="tx1"/>
                </a:solidFill>
              </a:rPr>
              <a:t> ‘</a:t>
            </a:r>
            <a:r>
              <a:rPr lang="en-US" sz="1600" dirty="0" err="1">
                <a:solidFill>
                  <a:schemeClr val="tx1"/>
                </a:solidFill>
              </a:rPr>
              <a:t>எக்ஸ்-ரே</a:t>
            </a:r>
            <a:r>
              <a:rPr lang="en-US" sz="1600" dirty="0">
                <a:solidFill>
                  <a:schemeClr val="tx1"/>
                </a:solidFill>
              </a:rPr>
              <a:t>’ </a:t>
            </a:r>
            <a:r>
              <a:rPr lang="en-US" sz="1600" dirty="0" err="1">
                <a:solidFill>
                  <a:schemeClr val="tx1"/>
                </a:solidFill>
              </a:rPr>
              <a:t>படங்களின்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அறிக்கைகளைப்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பார்க்க</a:t>
            </a:r>
            <a:r>
              <a:rPr lang="en-US" sz="1600" dirty="0">
                <a:solidFill>
                  <a:schemeClr val="tx1"/>
                </a:solidFill>
              </a:rPr>
              <a:t>,</a:t>
            </a:r>
          </a:p>
          <a:p>
            <a:r>
              <a:rPr lang="en-US" sz="1600" dirty="0" err="1">
                <a:solidFill>
                  <a:schemeClr val="tx1"/>
                </a:solidFill>
              </a:rPr>
              <a:t>உங்களைப்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பற்றிய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தகவல்களில்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மேலும்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தகவல்களைச்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சேர்க்க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அல்லது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புதுப்பிக்க</a:t>
            </a:r>
            <a:r>
              <a:rPr lang="en-US" sz="1600" dirty="0">
                <a:solidFill>
                  <a:schemeClr val="tx1"/>
                </a:solidFill>
              </a:rPr>
              <a:t>,</a:t>
            </a:r>
          </a:p>
          <a:p>
            <a:r>
              <a:rPr lang="en-US" sz="1600" dirty="0" err="1">
                <a:solidFill>
                  <a:schemeClr val="tx1"/>
                </a:solidFill>
              </a:rPr>
              <a:t>உங்களை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குழந்தையின்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வளர்ச்சியைத்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தொடர்ந்து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கண்காணித்துவர</a:t>
            </a:r>
            <a:r>
              <a:rPr lang="en-US" sz="1600" dirty="0">
                <a:solidFill>
                  <a:schemeClr val="tx1"/>
                </a:solidFill>
              </a:rPr>
              <a:t>,</a:t>
            </a:r>
          </a:p>
          <a:p>
            <a:r>
              <a:rPr lang="en-US" sz="1600" dirty="0" err="1">
                <a:solidFill>
                  <a:schemeClr val="tx1"/>
                </a:solidFill>
              </a:rPr>
              <a:t>உங்களுடைய</a:t>
            </a:r>
            <a:r>
              <a:rPr lang="en-US" sz="1600" dirty="0">
                <a:solidFill>
                  <a:schemeClr val="tx1"/>
                </a:solidFill>
              </a:rPr>
              <a:t> ‘</a:t>
            </a:r>
            <a:r>
              <a:rPr lang="en-US" sz="1600" dirty="0" err="1">
                <a:solidFill>
                  <a:schemeClr val="tx1"/>
                </a:solidFill>
              </a:rPr>
              <a:t>மை-கவ்</a:t>
            </a:r>
            <a:r>
              <a:rPr lang="en-US" sz="1600" dirty="0">
                <a:solidFill>
                  <a:schemeClr val="tx1"/>
                </a:solidFill>
              </a:rPr>
              <a:t>’ (</a:t>
            </a:r>
            <a:r>
              <a:rPr lang="en-US" sz="1600" dirty="0" err="1">
                <a:solidFill>
                  <a:schemeClr val="tx1"/>
                </a:solidFill>
              </a:rPr>
              <a:t>myGov</a:t>
            </a:r>
            <a:r>
              <a:rPr lang="en-US" sz="1600" dirty="0">
                <a:solidFill>
                  <a:schemeClr val="tx1"/>
                </a:solidFill>
              </a:rPr>
              <a:t>) </a:t>
            </a:r>
            <a:r>
              <a:rPr lang="en-US" sz="1600" dirty="0" err="1">
                <a:solidFill>
                  <a:schemeClr val="tx1"/>
                </a:solidFill>
              </a:rPr>
              <a:t>மின்னஞ்சல்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பெட்டிக்கு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அனுப்பப்பட்டுள்ள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செய்திகளைப்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பெற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endParaRPr lang="en-AU" sz="1600" dirty="0">
              <a:solidFill>
                <a:schemeClr val="tx1"/>
              </a:solidFill>
            </a:endParaRPr>
          </a:p>
        </p:txBody>
      </p:sp>
      <p:pic>
        <p:nvPicPr>
          <p:cNvPr id="3" name="Picture 8" descr="The myGov, Medicare, My Health Record, ATO and Centrelink logos.">
            <a:extLst>
              <a:ext uri="{FF2B5EF4-FFF2-40B4-BE49-F238E27FC236}">
                <a16:creationId xmlns:a16="http://schemas.microsoft.com/office/drawing/2014/main" xmlns="" id="{3E2FB702-A53A-67B6-3E49-D7FA2435FD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61833" y="4390315"/>
            <a:ext cx="2239536" cy="161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2930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49900C-FAD2-117C-1391-2F377BEB8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228138" cy="1042762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‘</a:t>
            </a:r>
            <a:r>
              <a:rPr lang="en-US" dirty="0" err="1"/>
              <a:t>மை-ஐடீ</a:t>
            </a:r>
            <a:r>
              <a:rPr lang="en-US" dirty="0"/>
              <a:t>’ (</a:t>
            </a:r>
            <a:r>
              <a:rPr lang="en-US" dirty="0" err="1"/>
              <a:t>myID</a:t>
            </a:r>
            <a:r>
              <a:rPr lang="en-US" dirty="0"/>
              <a:t>) (</a:t>
            </a:r>
            <a:r>
              <a:rPr lang="en-US" dirty="0" err="1"/>
              <a:t>என்-அடையாளம்</a:t>
            </a:r>
            <a:r>
              <a:rPr lang="en-US" dirty="0"/>
              <a:t>)</a:t>
            </a:r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93943CA-8AC6-094F-D08E-ED052BCEA1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407887"/>
            <a:ext cx="5823857" cy="4865914"/>
          </a:xfrm>
        </p:spPr>
        <p:txBody>
          <a:bodyPr wrap="square" anchor="t"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‘2 </a:t>
            </a:r>
            <a:r>
              <a:rPr lang="en-US" dirty="0" err="1">
                <a:solidFill>
                  <a:schemeClr val="tx1"/>
                </a:solidFill>
              </a:rPr>
              <a:t>நிலை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உறுதிப்பாடு</a:t>
            </a:r>
            <a:r>
              <a:rPr lang="en-US" dirty="0">
                <a:solidFill>
                  <a:schemeClr val="tx1"/>
                </a:solidFill>
              </a:rPr>
              <a:t>’ (2-factor </a:t>
            </a:r>
            <a:r>
              <a:rPr lang="en-US" dirty="0" err="1">
                <a:solidFill>
                  <a:schemeClr val="tx1"/>
                </a:solidFill>
              </a:rPr>
              <a:t>authentification</a:t>
            </a:r>
            <a:r>
              <a:rPr lang="en-US" dirty="0">
                <a:solidFill>
                  <a:schemeClr val="tx1"/>
                </a:solidFill>
              </a:rPr>
              <a:t>) </a:t>
            </a:r>
            <a:r>
              <a:rPr lang="en-US" dirty="0" err="1">
                <a:solidFill>
                  <a:schemeClr val="tx1"/>
                </a:solidFill>
              </a:rPr>
              <a:t>ஒன்றைக்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கொண்டு</a:t>
            </a:r>
            <a:r>
              <a:rPr lang="en-US" dirty="0">
                <a:solidFill>
                  <a:schemeClr val="tx1"/>
                </a:solidFill>
              </a:rPr>
              <a:t>, ‘</a:t>
            </a:r>
            <a:r>
              <a:rPr lang="en-US" dirty="0" err="1">
                <a:solidFill>
                  <a:schemeClr val="tx1"/>
                </a:solidFill>
              </a:rPr>
              <a:t>மை-ஐடீ</a:t>
            </a:r>
            <a:r>
              <a:rPr lang="en-US" dirty="0">
                <a:solidFill>
                  <a:schemeClr val="tx1"/>
                </a:solidFill>
              </a:rPr>
              <a:t>’ (</a:t>
            </a:r>
            <a:r>
              <a:rPr lang="en-US" dirty="0" err="1">
                <a:solidFill>
                  <a:schemeClr val="tx1"/>
                </a:solidFill>
              </a:rPr>
              <a:t>myID</a:t>
            </a:r>
            <a:r>
              <a:rPr lang="en-US" dirty="0">
                <a:solidFill>
                  <a:schemeClr val="tx1"/>
                </a:solidFill>
              </a:rPr>
              <a:t>) </a:t>
            </a:r>
            <a:r>
              <a:rPr lang="en-US" dirty="0" err="1">
                <a:solidFill>
                  <a:schemeClr val="tx1"/>
                </a:solidFill>
              </a:rPr>
              <a:t>ஐப்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பாவித்து</a:t>
            </a:r>
            <a:r>
              <a:rPr lang="en-US" dirty="0">
                <a:solidFill>
                  <a:schemeClr val="tx1"/>
                </a:solidFill>
              </a:rPr>
              <a:t> ‘</a:t>
            </a:r>
            <a:r>
              <a:rPr lang="en-US" dirty="0" err="1">
                <a:solidFill>
                  <a:schemeClr val="tx1"/>
                </a:solidFill>
              </a:rPr>
              <a:t>மை-கவ்</a:t>
            </a:r>
            <a:r>
              <a:rPr lang="en-US" dirty="0">
                <a:solidFill>
                  <a:schemeClr val="tx1"/>
                </a:solidFill>
              </a:rPr>
              <a:t>’ (</a:t>
            </a:r>
            <a:r>
              <a:rPr lang="en-US" dirty="0" err="1">
                <a:solidFill>
                  <a:schemeClr val="tx1"/>
                </a:solidFill>
              </a:rPr>
              <a:t>myGov</a:t>
            </a:r>
            <a:r>
              <a:rPr lang="en-US" dirty="0">
                <a:solidFill>
                  <a:schemeClr val="tx1"/>
                </a:solidFill>
              </a:rPr>
              <a:t>) –</a:t>
            </a:r>
            <a:r>
              <a:rPr lang="en-US" dirty="0" err="1">
                <a:solidFill>
                  <a:schemeClr val="tx1"/>
                </a:solidFill>
              </a:rPr>
              <a:t>ஐப்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பாதுகாப்பாக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அணுகும்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வழி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 err="1">
                <a:solidFill>
                  <a:schemeClr val="tx1"/>
                </a:solidFill>
              </a:rPr>
              <a:t>உங்களுக்கான</a:t>
            </a:r>
            <a:r>
              <a:rPr lang="en-US" dirty="0">
                <a:solidFill>
                  <a:schemeClr val="tx1"/>
                </a:solidFill>
              </a:rPr>
              <a:t> ‘</a:t>
            </a:r>
            <a:r>
              <a:rPr lang="en-US" dirty="0" err="1">
                <a:solidFill>
                  <a:schemeClr val="tx1"/>
                </a:solidFill>
              </a:rPr>
              <a:t>மை-ஐடீ</a:t>
            </a:r>
            <a:r>
              <a:rPr lang="en-US" dirty="0">
                <a:solidFill>
                  <a:schemeClr val="tx1"/>
                </a:solidFill>
              </a:rPr>
              <a:t>’ (</a:t>
            </a:r>
            <a:r>
              <a:rPr lang="en-US" dirty="0" err="1">
                <a:solidFill>
                  <a:schemeClr val="tx1"/>
                </a:solidFill>
              </a:rPr>
              <a:t>myID</a:t>
            </a:r>
            <a:r>
              <a:rPr lang="en-US" dirty="0">
                <a:solidFill>
                  <a:schemeClr val="tx1"/>
                </a:solidFill>
              </a:rPr>
              <a:t>) </a:t>
            </a:r>
            <a:r>
              <a:rPr lang="en-US" dirty="0" err="1">
                <a:solidFill>
                  <a:schemeClr val="tx1"/>
                </a:solidFill>
              </a:rPr>
              <a:t>ஒன்றை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ஏற்படுத்திக்கொள்ள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உங்களுக்குத்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தேவைப்படுவன</a:t>
            </a:r>
            <a:r>
              <a:rPr lang="en-US" dirty="0">
                <a:solidFill>
                  <a:schemeClr val="tx1"/>
                </a:solidFill>
              </a:rPr>
              <a:t>: </a:t>
            </a:r>
          </a:p>
          <a:p>
            <a:r>
              <a:rPr lang="en-US" b="1" dirty="0" err="1">
                <a:solidFill>
                  <a:schemeClr val="tx1"/>
                </a:solidFill>
              </a:rPr>
              <a:t>உங்களுக்கு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சொந்தமான</a:t>
            </a:r>
            <a:r>
              <a:rPr lang="en-US" b="1" dirty="0">
                <a:solidFill>
                  <a:schemeClr val="tx1"/>
                </a:solidFill>
              </a:rPr>
              <a:t> ‘</a:t>
            </a:r>
            <a:r>
              <a:rPr lang="en-US" b="1" dirty="0" err="1">
                <a:solidFill>
                  <a:schemeClr val="tx1"/>
                </a:solidFill>
              </a:rPr>
              <a:t>ஸ்மார்ட்</a:t>
            </a:r>
            <a:r>
              <a:rPr lang="en-US" b="1" dirty="0">
                <a:solidFill>
                  <a:schemeClr val="tx1"/>
                </a:solidFill>
              </a:rPr>
              <a:t>’ </a:t>
            </a:r>
            <a:r>
              <a:rPr lang="en-US" b="1" dirty="0" err="1">
                <a:solidFill>
                  <a:schemeClr val="tx1"/>
                </a:solidFill>
              </a:rPr>
              <a:t>சாதனம்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ஒன்று</a:t>
            </a:r>
            <a:r>
              <a:rPr lang="en-US" b="1" dirty="0">
                <a:solidFill>
                  <a:schemeClr val="tx1"/>
                </a:solidFill>
              </a:rPr>
              <a:t>. </a:t>
            </a:r>
            <a:r>
              <a:rPr lang="en-US" dirty="0"/>
              <a:t>‘</a:t>
            </a:r>
            <a:r>
              <a:rPr lang="en-US" dirty="0" err="1">
                <a:solidFill>
                  <a:schemeClr val="tx1"/>
                </a:solidFill>
              </a:rPr>
              <a:t>மை-ஐடீ</a:t>
            </a:r>
            <a:r>
              <a:rPr lang="en-US" dirty="0">
                <a:solidFill>
                  <a:schemeClr val="tx1"/>
                </a:solidFill>
              </a:rPr>
              <a:t>’ (</a:t>
            </a:r>
            <a:r>
              <a:rPr lang="en-US" dirty="0" err="1">
                <a:solidFill>
                  <a:schemeClr val="tx1"/>
                </a:solidFill>
              </a:rPr>
              <a:t>myID</a:t>
            </a:r>
            <a:r>
              <a:rPr lang="en-US" dirty="0">
                <a:solidFill>
                  <a:schemeClr val="tx1"/>
                </a:solidFill>
              </a:rPr>
              <a:t>) </a:t>
            </a:r>
            <a:r>
              <a:rPr lang="en-US" dirty="0" err="1">
                <a:solidFill>
                  <a:schemeClr val="tx1"/>
                </a:solidFill>
              </a:rPr>
              <a:t>செயலி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என்பது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பெரும்பான்மையான</a:t>
            </a:r>
            <a:r>
              <a:rPr lang="en-US" dirty="0">
                <a:solidFill>
                  <a:schemeClr val="tx1"/>
                </a:solidFill>
              </a:rPr>
              <a:t> ‘</a:t>
            </a:r>
            <a:r>
              <a:rPr lang="en-US" dirty="0" err="1">
                <a:solidFill>
                  <a:schemeClr val="tx1"/>
                </a:solidFill>
              </a:rPr>
              <a:t>ஸ்மார்ட்</a:t>
            </a:r>
            <a:r>
              <a:rPr lang="en-US" dirty="0">
                <a:solidFill>
                  <a:schemeClr val="tx1"/>
                </a:solidFill>
              </a:rPr>
              <a:t>’ </a:t>
            </a:r>
            <a:r>
              <a:rPr lang="en-US" dirty="0" err="1">
                <a:solidFill>
                  <a:schemeClr val="tx1"/>
                </a:solidFill>
              </a:rPr>
              <a:t>சாதனங்களுக்கு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ஏற்றவையாக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இருக்கும்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இந்த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செயலி</a:t>
            </a:r>
            <a:r>
              <a:rPr lang="en-US" dirty="0">
                <a:solidFill>
                  <a:schemeClr val="tx1"/>
                </a:solidFill>
              </a:rPr>
              <a:t> ‘</a:t>
            </a:r>
            <a:r>
              <a:rPr lang="en-US" dirty="0" err="1">
                <a:solidFill>
                  <a:schemeClr val="tx1"/>
                </a:solidFill>
              </a:rPr>
              <a:t>ஆப்பிள்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ஸ்டோர்</a:t>
            </a:r>
            <a:r>
              <a:rPr lang="en-US" dirty="0">
                <a:solidFill>
                  <a:schemeClr val="tx1"/>
                </a:solidFill>
              </a:rPr>
              <a:t>’ </a:t>
            </a:r>
            <a:r>
              <a:rPr lang="en-US" dirty="0" err="1">
                <a:solidFill>
                  <a:schemeClr val="tx1"/>
                </a:solidFill>
              </a:rPr>
              <a:t>அல்லது</a:t>
            </a:r>
            <a:r>
              <a:rPr lang="en-US" dirty="0">
                <a:solidFill>
                  <a:schemeClr val="tx1"/>
                </a:solidFill>
              </a:rPr>
              <a:t> ‘</a:t>
            </a:r>
            <a:r>
              <a:rPr lang="en-US" dirty="0" err="1">
                <a:solidFill>
                  <a:schemeClr val="tx1"/>
                </a:solidFill>
              </a:rPr>
              <a:t>கூகுள்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ப்ளே</a:t>
            </a:r>
            <a:r>
              <a:rPr lang="en-US" dirty="0">
                <a:solidFill>
                  <a:schemeClr val="tx1"/>
                </a:solidFill>
              </a:rPr>
              <a:t>’-</a:t>
            </a:r>
            <a:r>
              <a:rPr lang="en-US" dirty="0" err="1">
                <a:solidFill>
                  <a:schemeClr val="tx1"/>
                </a:solidFill>
              </a:rPr>
              <a:t>யில்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இருந்து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மட்டுமே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/>
              <a:t>கிடைக்கும்</a:t>
            </a:r>
            <a:r>
              <a:rPr lang="en-US" dirty="0"/>
              <a:t>. </a:t>
            </a:r>
            <a:endParaRPr lang="ta-IN" dirty="0"/>
          </a:p>
          <a:p>
            <a:r>
              <a:rPr lang="en-US" b="1" dirty="0" err="1">
                <a:solidFill>
                  <a:schemeClr val="tx1"/>
                </a:solidFill>
              </a:rPr>
              <a:t>உங்களுக்கு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சொந்தமான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மின்னஞ்சல்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முகவரி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ஒன்று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இது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உங்களுக்கே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சொந்தமான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மின்னணு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அடையாளம்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என்பதால்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உங்களுடைய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அடையாள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ஆவணங்கள்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நீங்கள்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தெரிவு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செய்யும்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மின்னஞ்சல்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முகவரியுடன்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இணைக்கப்படும்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இதை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நீங்கள்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மற்றவர்களுடன்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பகிர்ந்துகொள்ளக்கூடாது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அத்துடன்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இது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உங்களுடைய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வேலைக்கான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மின்னஞ்சலாக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இருக்கக்கூடாது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  <a:p>
            <a:r>
              <a:rPr lang="en-US" b="1" dirty="0" err="1">
                <a:solidFill>
                  <a:schemeClr val="tx1"/>
                </a:solidFill>
              </a:rPr>
              <a:t>நீங்கள்</a:t>
            </a:r>
            <a:r>
              <a:rPr lang="en-US" b="1" dirty="0">
                <a:solidFill>
                  <a:schemeClr val="tx1"/>
                </a:solidFill>
              </a:rPr>
              <a:t> 15 </a:t>
            </a:r>
            <a:r>
              <a:rPr lang="en-US" b="1" dirty="0" err="1">
                <a:solidFill>
                  <a:schemeClr val="tx1"/>
                </a:solidFill>
              </a:rPr>
              <a:t>வயதிற்கு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மேற்பட்டவராக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இருக்கவேண்டும்</a:t>
            </a:r>
            <a:r>
              <a:rPr lang="en-US" b="1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இணைய-வழியிலான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சில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அரசாங்க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சேவைகளைப்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பாவிக்க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சில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கட்டுப்பாடுகளும்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செல்லுபடியாகக்கூடும்</a:t>
            </a:r>
            <a:r>
              <a:rPr lang="en-US" dirty="0">
                <a:solidFill>
                  <a:schemeClr val="tx1"/>
                </a:solidFill>
              </a:rPr>
              <a:t>. </a:t>
            </a:r>
            <a:endParaRPr lang="en-AU" dirty="0">
              <a:solidFill>
                <a:schemeClr val="tx1"/>
              </a:solidFill>
            </a:endParaRPr>
          </a:p>
        </p:txBody>
      </p:sp>
      <p:pic>
        <p:nvPicPr>
          <p:cNvPr id="7" name="Picture 6" descr="myID | Australian Government Department of Health and Aged Care">
            <a:extLst>
              <a:ext uri="{FF2B5EF4-FFF2-40B4-BE49-F238E27FC236}">
                <a16:creationId xmlns:a16="http://schemas.microsoft.com/office/drawing/2014/main" xmlns="" id="{CD994B39-168A-F30E-96A5-31AEF9801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26514" y="2178183"/>
            <a:ext cx="4227286" cy="263031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3139361-600E-D217-64D1-3A64A94791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3800"/>
            <a:ext cx="7526338" cy="244475"/>
          </a:xfrm>
        </p:spPr>
        <p:txBody>
          <a:bodyPr anchor="ctr">
            <a:normAutofit/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9792D09-1FE2-D9BF-6A33-84180A4F7F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273800"/>
            <a:ext cx="2743200" cy="24447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5B097261-AB5A-4C34-B9F2-CE1C1D3F8165}" type="slidenum">
              <a:rPr lang="en-AU" altLang="en-US" smtClean="0"/>
              <a:pPr>
                <a:spcAft>
                  <a:spcPts val="600"/>
                </a:spcAft>
                <a:defRPr/>
              </a:pPr>
              <a:t>21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707546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E34946-86DC-D4BF-85F2-02FD2C612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</a:t>
            </a:r>
            <a:r>
              <a:rPr lang="en-US" dirty="0" err="1"/>
              <a:t>மை-ஐடீ</a:t>
            </a:r>
            <a:r>
              <a:rPr lang="en-US" dirty="0"/>
              <a:t>’ (</a:t>
            </a:r>
            <a:r>
              <a:rPr lang="en-US" dirty="0" err="1"/>
              <a:t>myID</a:t>
            </a:r>
            <a:r>
              <a:rPr lang="en-US" dirty="0"/>
              <a:t>)-</a:t>
            </a:r>
            <a:r>
              <a:rPr lang="en-US" dirty="0" err="1"/>
              <a:t>யை</a:t>
            </a:r>
            <a:r>
              <a:rPr lang="en-US" dirty="0"/>
              <a:t> </a:t>
            </a:r>
            <a:r>
              <a:rPr lang="en-US" dirty="0" err="1"/>
              <a:t>ஏற்படுத்திக்கொள்ளல்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9471898-B713-6F25-A02B-29B40223B6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5181600" cy="392922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3 </a:t>
            </a:r>
            <a:r>
              <a:rPr lang="en-US" sz="2000" dirty="0" err="1">
                <a:solidFill>
                  <a:schemeClr val="tx1"/>
                </a:solidFill>
              </a:rPr>
              <a:t>படி-நிலைகள்</a:t>
            </a:r>
            <a:r>
              <a:rPr lang="en-US" sz="2000" dirty="0">
                <a:solidFill>
                  <a:schemeClr val="tx1"/>
                </a:solidFill>
              </a:rPr>
              <a:t>: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sz="2000" i="0" dirty="0">
                <a:solidFill>
                  <a:srgbClr val="000000"/>
                </a:solidFill>
                <a:effectLst/>
              </a:rPr>
              <a:t>‘</a:t>
            </a:r>
            <a:r>
              <a:rPr lang="en-US" sz="2000" i="0" dirty="0" err="1">
                <a:solidFill>
                  <a:srgbClr val="000000"/>
                </a:solidFill>
                <a:effectLst/>
              </a:rPr>
              <a:t>ஆப்-ஸ்டோர்</a:t>
            </a:r>
            <a:r>
              <a:rPr lang="en-US" sz="2000" i="0" dirty="0">
                <a:solidFill>
                  <a:srgbClr val="000000"/>
                </a:solidFill>
                <a:effectLst/>
              </a:rPr>
              <a:t>’ (App Store) </a:t>
            </a:r>
            <a:r>
              <a:rPr lang="en-US" sz="2000" i="0" dirty="0" err="1">
                <a:solidFill>
                  <a:srgbClr val="000000"/>
                </a:solidFill>
                <a:effectLst/>
              </a:rPr>
              <a:t>அல்லது</a:t>
            </a:r>
            <a:r>
              <a:rPr lang="en-US" sz="2000" i="0" dirty="0">
                <a:solidFill>
                  <a:srgbClr val="000000"/>
                </a:solidFill>
                <a:effectLst/>
              </a:rPr>
              <a:t> ‘</a:t>
            </a:r>
            <a:r>
              <a:rPr lang="en-US" sz="2000" i="0" dirty="0" err="1">
                <a:solidFill>
                  <a:srgbClr val="000000"/>
                </a:solidFill>
                <a:effectLst/>
              </a:rPr>
              <a:t>கூகுள்</a:t>
            </a:r>
            <a:r>
              <a:rPr lang="en-US" sz="200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i="0" dirty="0" err="1">
                <a:solidFill>
                  <a:srgbClr val="000000"/>
                </a:solidFill>
                <a:effectLst/>
              </a:rPr>
              <a:t>ப்ளே</a:t>
            </a:r>
            <a:r>
              <a:rPr lang="en-US" sz="2000" i="0" dirty="0">
                <a:solidFill>
                  <a:srgbClr val="000000"/>
                </a:solidFill>
                <a:effectLst/>
              </a:rPr>
              <a:t>’ (Google Play)-</a:t>
            </a:r>
            <a:r>
              <a:rPr lang="en-US" sz="2000" i="0" dirty="0" err="1">
                <a:solidFill>
                  <a:srgbClr val="000000"/>
                </a:solidFill>
                <a:effectLst/>
              </a:rPr>
              <a:t>யில்</a:t>
            </a:r>
            <a:r>
              <a:rPr lang="en-US" sz="200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i="0" dirty="0" err="1">
                <a:solidFill>
                  <a:srgbClr val="000000"/>
                </a:solidFill>
                <a:effectLst/>
              </a:rPr>
              <a:t>இருந்து</a:t>
            </a:r>
            <a:r>
              <a:rPr lang="en-US" sz="200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i="0" dirty="0" err="1">
                <a:solidFill>
                  <a:srgbClr val="000000"/>
                </a:solidFill>
                <a:effectLst/>
              </a:rPr>
              <a:t>உங்களுடைய</a:t>
            </a:r>
            <a:r>
              <a:rPr lang="en-US" sz="2000" i="0" dirty="0">
                <a:solidFill>
                  <a:srgbClr val="000000"/>
                </a:solidFill>
                <a:effectLst/>
              </a:rPr>
              <a:t> ‘</a:t>
            </a:r>
            <a:r>
              <a:rPr lang="en-US" sz="2000" i="0" dirty="0" err="1">
                <a:solidFill>
                  <a:srgbClr val="000000"/>
                </a:solidFill>
                <a:effectLst/>
              </a:rPr>
              <a:t>ஸ்மார்ட்</a:t>
            </a:r>
            <a:r>
              <a:rPr lang="en-US" sz="2000" i="0" dirty="0">
                <a:solidFill>
                  <a:srgbClr val="000000"/>
                </a:solidFill>
                <a:effectLst/>
              </a:rPr>
              <a:t>’ </a:t>
            </a:r>
            <a:r>
              <a:rPr lang="en-US" sz="2000" i="0" dirty="0" err="1">
                <a:solidFill>
                  <a:srgbClr val="000000"/>
                </a:solidFill>
                <a:effectLst/>
              </a:rPr>
              <a:t>சாதனத்திற்கு</a:t>
            </a:r>
            <a:r>
              <a:rPr lang="en-US" sz="200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‘</a:t>
            </a:r>
            <a:r>
              <a:rPr lang="en-US" sz="2000" dirty="0" err="1">
                <a:solidFill>
                  <a:schemeClr val="tx1"/>
                </a:solidFill>
              </a:rPr>
              <a:t>மை-ஐடீ</a:t>
            </a:r>
            <a:r>
              <a:rPr lang="en-US" sz="2000" dirty="0">
                <a:solidFill>
                  <a:schemeClr val="tx1"/>
                </a:solidFill>
              </a:rPr>
              <a:t>’ (</a:t>
            </a:r>
            <a:r>
              <a:rPr lang="en-US" sz="2000" dirty="0" err="1">
                <a:solidFill>
                  <a:schemeClr val="tx1"/>
                </a:solidFill>
              </a:rPr>
              <a:t>myID</a:t>
            </a:r>
            <a:r>
              <a:rPr lang="en-US" sz="2000" dirty="0">
                <a:solidFill>
                  <a:schemeClr val="tx1"/>
                </a:solidFill>
              </a:rPr>
              <a:t>) </a:t>
            </a:r>
            <a:r>
              <a:rPr lang="en-US" sz="2000" dirty="0" err="1">
                <a:solidFill>
                  <a:schemeClr val="tx1"/>
                </a:solidFill>
              </a:rPr>
              <a:t>செயலியை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இறக்கம்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செய்துகொள்ளுங்கள்</a:t>
            </a:r>
            <a:r>
              <a:rPr lang="en-US" sz="2000" dirty="0">
                <a:solidFill>
                  <a:schemeClr val="tx1"/>
                </a:solidFill>
              </a:rPr>
              <a:t>. </a:t>
            </a:r>
            <a:r>
              <a:rPr lang="en-US" sz="2000" dirty="0" err="1">
                <a:solidFill>
                  <a:schemeClr val="tx1"/>
                </a:solidFill>
              </a:rPr>
              <a:t>வேறெங்கும்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இருந்து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இதை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இறக்கம்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செய்யாதீர்கள்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endParaRPr lang="en-AU" sz="2000" dirty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r>
              <a:rPr lang="en-AU" sz="2000" dirty="0" err="1">
                <a:solidFill>
                  <a:schemeClr val="tx1"/>
                </a:solidFill>
              </a:rPr>
              <a:t>உங்களைப்</a:t>
            </a:r>
            <a:r>
              <a:rPr lang="en-AU" sz="2000" dirty="0">
                <a:solidFill>
                  <a:schemeClr val="tx1"/>
                </a:solidFill>
              </a:rPr>
              <a:t> </a:t>
            </a:r>
            <a:r>
              <a:rPr lang="en-AU" sz="2000" dirty="0" err="1">
                <a:solidFill>
                  <a:schemeClr val="tx1"/>
                </a:solidFill>
              </a:rPr>
              <a:t>பற்றிய</a:t>
            </a:r>
            <a:r>
              <a:rPr lang="en-AU" sz="2000" dirty="0">
                <a:solidFill>
                  <a:schemeClr val="tx1"/>
                </a:solidFill>
              </a:rPr>
              <a:t> </a:t>
            </a:r>
            <a:r>
              <a:rPr lang="en-AU" sz="2000" dirty="0" err="1">
                <a:solidFill>
                  <a:schemeClr val="tx1"/>
                </a:solidFill>
              </a:rPr>
              <a:t>விபரங்களை</a:t>
            </a:r>
            <a:r>
              <a:rPr lang="en-AU" sz="2000" dirty="0">
                <a:solidFill>
                  <a:schemeClr val="tx1"/>
                </a:solidFill>
              </a:rPr>
              <a:t> </a:t>
            </a:r>
            <a:r>
              <a:rPr lang="en-AU" sz="2000" dirty="0" err="1">
                <a:solidFill>
                  <a:schemeClr val="tx1"/>
                </a:solidFill>
              </a:rPr>
              <a:t>உள்ளிடுங்கள்</a:t>
            </a:r>
            <a:endParaRPr lang="en-AU" sz="2000" dirty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r>
              <a:rPr lang="en-AU" sz="2000" dirty="0" err="1">
                <a:solidFill>
                  <a:schemeClr val="tx1"/>
                </a:solidFill>
              </a:rPr>
              <a:t>உங்களுடைய</a:t>
            </a:r>
            <a:r>
              <a:rPr lang="en-AU" sz="2000" dirty="0">
                <a:solidFill>
                  <a:schemeClr val="tx1"/>
                </a:solidFill>
              </a:rPr>
              <a:t> </a:t>
            </a:r>
            <a:r>
              <a:rPr lang="en-AU" sz="2000" dirty="0" err="1">
                <a:solidFill>
                  <a:schemeClr val="tx1"/>
                </a:solidFill>
              </a:rPr>
              <a:t>அடையாளத்திற்கான</a:t>
            </a:r>
            <a:r>
              <a:rPr lang="en-AU" sz="2000" dirty="0">
                <a:solidFill>
                  <a:schemeClr val="tx1"/>
                </a:solidFill>
              </a:rPr>
              <a:t> </a:t>
            </a:r>
            <a:r>
              <a:rPr lang="en-AU" sz="2000" dirty="0" err="1">
                <a:solidFill>
                  <a:schemeClr val="tx1"/>
                </a:solidFill>
              </a:rPr>
              <a:t>வலு</a:t>
            </a:r>
            <a:r>
              <a:rPr lang="en-AU" sz="2000" dirty="0">
                <a:solidFill>
                  <a:schemeClr val="tx1"/>
                </a:solidFill>
              </a:rPr>
              <a:t> </a:t>
            </a:r>
            <a:r>
              <a:rPr lang="en-AU" sz="2000" dirty="0" err="1">
                <a:solidFill>
                  <a:schemeClr val="tx1"/>
                </a:solidFill>
              </a:rPr>
              <a:t>என்ன</a:t>
            </a:r>
            <a:r>
              <a:rPr lang="en-AU" sz="2000" dirty="0">
                <a:solidFill>
                  <a:schemeClr val="tx1"/>
                </a:solidFill>
              </a:rPr>
              <a:t> </a:t>
            </a:r>
            <a:r>
              <a:rPr lang="en-AU" sz="2000" dirty="0" err="1">
                <a:solidFill>
                  <a:schemeClr val="tx1"/>
                </a:solidFill>
              </a:rPr>
              <a:t>என்பதைத்</a:t>
            </a:r>
            <a:r>
              <a:rPr lang="en-AU" sz="2000" dirty="0">
                <a:solidFill>
                  <a:schemeClr val="tx1"/>
                </a:solidFill>
              </a:rPr>
              <a:t> </a:t>
            </a:r>
            <a:r>
              <a:rPr lang="en-AU" sz="2000" dirty="0" err="1">
                <a:solidFill>
                  <a:schemeClr val="tx1"/>
                </a:solidFill>
              </a:rPr>
              <a:t>தெரிவு</a:t>
            </a:r>
            <a:r>
              <a:rPr lang="en-AU" sz="2000" dirty="0">
                <a:solidFill>
                  <a:schemeClr val="tx1"/>
                </a:solidFill>
              </a:rPr>
              <a:t> </a:t>
            </a:r>
            <a:r>
              <a:rPr lang="en-AU" sz="2000" dirty="0" err="1">
                <a:solidFill>
                  <a:schemeClr val="tx1"/>
                </a:solidFill>
              </a:rPr>
              <a:t>செய்யுங்கள்</a:t>
            </a:r>
            <a:r>
              <a:rPr lang="en-AU" sz="200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CAE7DD5-42E0-E394-D1D8-463847313DD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90600" y="6273800"/>
            <a:ext cx="7526338" cy="244475"/>
          </a:xfrm>
        </p:spPr>
        <p:txBody>
          <a:bodyPr/>
          <a:lstStyle/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9E123B8-AC2E-57B9-1ED3-052E5FB18B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 altLang="en-US" dirty="0"/>
              <a:t>.</a:t>
            </a:r>
            <a:fld id="{5D834F31-63CD-4BB0-9F9E-B240BA518BE4}" type="slidenum">
              <a:rPr lang="en-AU" altLang="en-US" smtClean="0"/>
              <a:pPr>
                <a:defRPr/>
              </a:pPr>
              <a:t>22</a:t>
            </a:fld>
            <a:endParaRPr lang="en-AU" altLang="en-US" dirty="0"/>
          </a:p>
        </p:txBody>
      </p:sp>
      <p:pic>
        <p:nvPicPr>
          <p:cNvPr id="7" name="Picture 6" descr="myID | Australian Government Department of Health and Aged Care">
            <a:extLst>
              <a:ext uri="{FF2B5EF4-FFF2-40B4-BE49-F238E27FC236}">
                <a16:creationId xmlns:a16="http://schemas.microsoft.com/office/drawing/2014/main" xmlns="" id="{20CA87C6-7816-1042-4BA2-1BBECB909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2178183"/>
            <a:ext cx="5181600" cy="3224106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6679364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29EB63-E592-7446-EA53-05927A679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</a:t>
            </a:r>
            <a:r>
              <a:rPr lang="en-US" dirty="0" err="1"/>
              <a:t>மை-ஐடீ</a:t>
            </a:r>
            <a:r>
              <a:rPr lang="en-US" dirty="0"/>
              <a:t>’ (</a:t>
            </a:r>
            <a:r>
              <a:rPr lang="en-US" dirty="0" err="1"/>
              <a:t>myID</a:t>
            </a:r>
            <a:r>
              <a:rPr lang="en-US" dirty="0"/>
              <a:t>)-</a:t>
            </a:r>
            <a:r>
              <a:rPr lang="en-US" dirty="0" err="1"/>
              <a:t>யைப்</a:t>
            </a:r>
            <a:r>
              <a:rPr lang="en-US" dirty="0"/>
              <a:t> </a:t>
            </a:r>
            <a:r>
              <a:rPr lang="en-US" dirty="0" err="1"/>
              <a:t>பாவித்தல்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5DB8B64-9277-BD75-FA8D-6FF55B862D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1323" y="1306673"/>
            <a:ext cx="5181600" cy="392922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‘</a:t>
            </a:r>
            <a:r>
              <a:rPr lang="en-US" sz="1800" dirty="0" err="1">
                <a:solidFill>
                  <a:schemeClr val="tx1"/>
                </a:solidFill>
              </a:rPr>
              <a:t>மை-ஐடீ</a:t>
            </a:r>
            <a:r>
              <a:rPr lang="en-US" sz="1800" dirty="0">
                <a:solidFill>
                  <a:schemeClr val="tx1"/>
                </a:solidFill>
              </a:rPr>
              <a:t>’ (</a:t>
            </a:r>
            <a:r>
              <a:rPr lang="en-US" sz="1800" dirty="0" err="1">
                <a:solidFill>
                  <a:schemeClr val="tx1"/>
                </a:solidFill>
              </a:rPr>
              <a:t>myID</a:t>
            </a:r>
            <a:r>
              <a:rPr lang="en-US" sz="1800" dirty="0">
                <a:solidFill>
                  <a:schemeClr val="tx1"/>
                </a:solidFill>
              </a:rPr>
              <a:t>) </a:t>
            </a:r>
            <a:r>
              <a:rPr lang="en-US" sz="1800" dirty="0" err="1">
                <a:solidFill>
                  <a:schemeClr val="tx1"/>
                </a:solidFill>
              </a:rPr>
              <a:t>மற்றும்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உங்களுடைய</a:t>
            </a:r>
            <a:r>
              <a:rPr lang="en-US" sz="1800" dirty="0">
                <a:solidFill>
                  <a:schemeClr val="tx1"/>
                </a:solidFill>
              </a:rPr>
              <a:t> ‘</a:t>
            </a:r>
            <a:r>
              <a:rPr lang="en-US" sz="1800" dirty="0" err="1">
                <a:solidFill>
                  <a:schemeClr val="tx1"/>
                </a:solidFill>
              </a:rPr>
              <a:t>மை-கவ்</a:t>
            </a:r>
            <a:r>
              <a:rPr lang="en-US" sz="1800" dirty="0">
                <a:solidFill>
                  <a:schemeClr val="tx1"/>
                </a:solidFill>
              </a:rPr>
              <a:t>’ (</a:t>
            </a:r>
            <a:r>
              <a:rPr lang="en-US" sz="1800" dirty="0" err="1">
                <a:solidFill>
                  <a:schemeClr val="tx1"/>
                </a:solidFill>
              </a:rPr>
              <a:t>myGov</a:t>
            </a:r>
            <a:r>
              <a:rPr lang="en-US" sz="1800" dirty="0">
                <a:solidFill>
                  <a:schemeClr val="tx1"/>
                </a:solidFill>
              </a:rPr>
              <a:t>) </a:t>
            </a:r>
            <a:r>
              <a:rPr lang="en-US" sz="1800" dirty="0" err="1">
                <a:solidFill>
                  <a:schemeClr val="tx1"/>
                </a:solidFill>
              </a:rPr>
              <a:t>ஆகிய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இரண்டும்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வெவ்வேறானவை</a:t>
            </a:r>
            <a:r>
              <a:rPr lang="en-US" sz="1800" dirty="0">
                <a:solidFill>
                  <a:schemeClr val="tx1"/>
                </a:solidFill>
              </a:rPr>
              <a:t>. 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’</a:t>
            </a:r>
            <a:r>
              <a:rPr lang="en-US" sz="1800" dirty="0" err="1">
                <a:solidFill>
                  <a:schemeClr val="tx1"/>
                </a:solidFill>
              </a:rPr>
              <a:t>மெடிகெயர்</a:t>
            </a:r>
            <a:r>
              <a:rPr lang="en-US" sz="1800" dirty="0">
                <a:solidFill>
                  <a:schemeClr val="tx1"/>
                </a:solidFill>
              </a:rPr>
              <a:t>’ </a:t>
            </a:r>
            <a:r>
              <a:rPr lang="en-US" sz="1800" dirty="0" err="1">
                <a:solidFill>
                  <a:schemeClr val="tx1"/>
                </a:solidFill>
              </a:rPr>
              <a:t>மற்றும்</a:t>
            </a:r>
            <a:r>
              <a:rPr lang="en-US" sz="1800" dirty="0">
                <a:solidFill>
                  <a:schemeClr val="tx1"/>
                </a:solidFill>
              </a:rPr>
              <a:t> ‘</a:t>
            </a:r>
            <a:r>
              <a:rPr lang="en-US" sz="1800" dirty="0" err="1">
                <a:solidFill>
                  <a:schemeClr val="tx1"/>
                </a:solidFill>
              </a:rPr>
              <a:t>ஏடீஓ</a:t>
            </a:r>
            <a:r>
              <a:rPr lang="en-US" sz="1800" dirty="0">
                <a:solidFill>
                  <a:schemeClr val="tx1"/>
                </a:solidFill>
              </a:rPr>
              <a:t>’ (ATO) </a:t>
            </a:r>
            <a:r>
              <a:rPr lang="en-US" sz="1800" dirty="0" err="1">
                <a:solidFill>
                  <a:schemeClr val="tx1"/>
                </a:solidFill>
              </a:rPr>
              <a:t>போன்ற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அரசாங்க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சேவைகளை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அணுகிப்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பாவிக்க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உங்களுடைய</a:t>
            </a:r>
            <a:r>
              <a:rPr lang="en-US" sz="1800" dirty="0">
                <a:solidFill>
                  <a:schemeClr val="tx1"/>
                </a:solidFill>
              </a:rPr>
              <a:t> ‘</a:t>
            </a:r>
            <a:r>
              <a:rPr lang="en-US" sz="1800" dirty="0" err="1">
                <a:solidFill>
                  <a:schemeClr val="tx1"/>
                </a:solidFill>
              </a:rPr>
              <a:t>மை-கவ்</a:t>
            </a:r>
            <a:r>
              <a:rPr lang="en-US" sz="1800" dirty="0">
                <a:solidFill>
                  <a:schemeClr val="tx1"/>
                </a:solidFill>
              </a:rPr>
              <a:t>’ (</a:t>
            </a:r>
            <a:r>
              <a:rPr lang="en-US" sz="1800" dirty="0" err="1">
                <a:solidFill>
                  <a:schemeClr val="tx1"/>
                </a:solidFill>
              </a:rPr>
              <a:t>myGov</a:t>
            </a:r>
            <a:r>
              <a:rPr lang="en-US" sz="1800" dirty="0">
                <a:solidFill>
                  <a:schemeClr val="tx1"/>
                </a:solidFill>
              </a:rPr>
              <a:t>) </a:t>
            </a:r>
            <a:r>
              <a:rPr lang="en-US" sz="1800" dirty="0" err="1">
                <a:solidFill>
                  <a:schemeClr val="tx1"/>
                </a:solidFill>
              </a:rPr>
              <a:t>கணக்கு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உங்களை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அனுமதிக்கும்</a:t>
            </a:r>
            <a:r>
              <a:rPr lang="en-US" sz="1800" dirty="0">
                <a:solidFill>
                  <a:schemeClr val="tx1"/>
                </a:solidFill>
              </a:rPr>
              <a:t>.   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‘</a:t>
            </a:r>
            <a:r>
              <a:rPr lang="en-US" sz="1800" dirty="0" err="1">
                <a:solidFill>
                  <a:schemeClr val="tx1"/>
                </a:solidFill>
              </a:rPr>
              <a:t>மை-ஐடீ</a:t>
            </a:r>
            <a:r>
              <a:rPr lang="en-US" sz="1800" dirty="0">
                <a:solidFill>
                  <a:schemeClr val="tx1"/>
                </a:solidFill>
              </a:rPr>
              <a:t>’ (</a:t>
            </a:r>
            <a:r>
              <a:rPr lang="en-US" sz="1800" dirty="0" err="1">
                <a:solidFill>
                  <a:schemeClr val="tx1"/>
                </a:solidFill>
              </a:rPr>
              <a:t>myID</a:t>
            </a:r>
            <a:r>
              <a:rPr lang="en-US" sz="1800" dirty="0">
                <a:solidFill>
                  <a:schemeClr val="tx1"/>
                </a:solidFill>
              </a:rPr>
              <a:t>) </a:t>
            </a:r>
            <a:r>
              <a:rPr lang="en-US" sz="1800" dirty="0" err="1">
                <a:solidFill>
                  <a:schemeClr val="tx1"/>
                </a:solidFill>
              </a:rPr>
              <a:t>என்பது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ஆஸ்திரேலிய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அரசாங்கத்தின்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மின்னணு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அடையாள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செயலியாகும்</a:t>
            </a:r>
            <a:r>
              <a:rPr lang="en-US" sz="1800" dirty="0">
                <a:solidFill>
                  <a:schemeClr val="tx1"/>
                </a:solidFill>
              </a:rPr>
              <a:t>. ‘</a:t>
            </a:r>
            <a:r>
              <a:rPr lang="en-US" sz="1800" dirty="0" err="1">
                <a:solidFill>
                  <a:schemeClr val="tx1"/>
                </a:solidFill>
              </a:rPr>
              <a:t>மை-கவ்</a:t>
            </a:r>
            <a:r>
              <a:rPr lang="en-US" sz="1800" dirty="0">
                <a:solidFill>
                  <a:schemeClr val="tx1"/>
                </a:solidFill>
              </a:rPr>
              <a:t>’ (</a:t>
            </a:r>
            <a:r>
              <a:rPr lang="en-US" sz="1800" dirty="0" err="1">
                <a:solidFill>
                  <a:schemeClr val="tx1"/>
                </a:solidFill>
              </a:rPr>
              <a:t>myGov</a:t>
            </a:r>
            <a:r>
              <a:rPr lang="en-US" sz="1800" dirty="0">
                <a:solidFill>
                  <a:schemeClr val="tx1"/>
                </a:solidFill>
              </a:rPr>
              <a:t>) </a:t>
            </a:r>
            <a:r>
              <a:rPr lang="en-US" sz="1800" dirty="0" err="1">
                <a:solidFill>
                  <a:schemeClr val="tx1"/>
                </a:solidFill>
              </a:rPr>
              <a:t>போன்ற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இத்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திட்டத்திலுள்ள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பல்வேறு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இணைய-வழி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அரசாங்க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சேவைகளுக்குள்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நுழைய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இந்த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செயலியை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நீங்கள்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பாவிக்கலாம்</a:t>
            </a:r>
            <a:r>
              <a:rPr lang="en-US" sz="1800" dirty="0">
                <a:solidFill>
                  <a:schemeClr val="tx1"/>
                </a:solidFill>
              </a:rPr>
              <a:t>. </a:t>
            </a:r>
          </a:p>
          <a:p>
            <a:pPr marL="0" indent="0">
              <a:buNone/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0E74A63-4596-4B34-39E7-26F081589A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36573" y="1306673"/>
            <a:ext cx="5631873" cy="392922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‘</a:t>
            </a:r>
            <a:r>
              <a:rPr lang="en-US" sz="1800" dirty="0" err="1">
                <a:solidFill>
                  <a:schemeClr val="tx1"/>
                </a:solidFill>
              </a:rPr>
              <a:t>மை-ஐடீ</a:t>
            </a:r>
            <a:r>
              <a:rPr lang="en-US" sz="1800" dirty="0">
                <a:solidFill>
                  <a:schemeClr val="tx1"/>
                </a:solidFill>
              </a:rPr>
              <a:t>’ (</a:t>
            </a:r>
            <a:r>
              <a:rPr lang="en-US" sz="1800" dirty="0" err="1">
                <a:solidFill>
                  <a:schemeClr val="tx1"/>
                </a:solidFill>
              </a:rPr>
              <a:t>myID</a:t>
            </a:r>
            <a:r>
              <a:rPr lang="en-US" sz="1800" dirty="0">
                <a:solidFill>
                  <a:schemeClr val="tx1"/>
                </a:solidFill>
              </a:rPr>
              <a:t>) </a:t>
            </a:r>
            <a:r>
              <a:rPr lang="en-US" sz="1800" dirty="0" err="1">
                <a:solidFill>
                  <a:schemeClr val="tx1"/>
                </a:solidFill>
              </a:rPr>
              <a:t>செயலியைப்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பயன்படுத்தி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உங்களுடைய</a:t>
            </a:r>
            <a:r>
              <a:rPr lang="en-US" sz="1800" dirty="0">
                <a:solidFill>
                  <a:schemeClr val="tx1"/>
                </a:solidFill>
              </a:rPr>
              <a:t> (</a:t>
            </a:r>
            <a:r>
              <a:rPr lang="en-US" sz="1800" dirty="0" err="1">
                <a:solidFill>
                  <a:schemeClr val="tx1"/>
                </a:solidFill>
              </a:rPr>
              <a:t>myGov</a:t>
            </a:r>
            <a:r>
              <a:rPr lang="en-US" sz="1800" dirty="0">
                <a:solidFill>
                  <a:schemeClr val="tx1"/>
                </a:solidFill>
              </a:rPr>
              <a:t>) </a:t>
            </a:r>
            <a:r>
              <a:rPr lang="en-US" sz="1800" dirty="0" err="1">
                <a:solidFill>
                  <a:schemeClr val="tx1"/>
                </a:solidFill>
              </a:rPr>
              <a:t>கணக்கையோ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err="1">
                <a:solidFill>
                  <a:schemeClr val="tx1"/>
                </a:solidFill>
              </a:rPr>
              <a:t>உங்களுடைய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மின்னஞ்சல்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பெட்டியையோ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உங்களால்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பார்க்க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இயலாது</a:t>
            </a:r>
            <a:r>
              <a:rPr lang="en-US" sz="1800" dirty="0">
                <a:solidFill>
                  <a:schemeClr val="tx1"/>
                </a:solidFill>
              </a:rPr>
              <a:t>. 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‘</a:t>
            </a:r>
            <a:r>
              <a:rPr lang="en-US" sz="1800" dirty="0" err="1">
                <a:solidFill>
                  <a:schemeClr val="tx1"/>
                </a:solidFill>
              </a:rPr>
              <a:t>மை-ஐடீ</a:t>
            </a:r>
            <a:r>
              <a:rPr lang="en-US" sz="1800" dirty="0">
                <a:solidFill>
                  <a:schemeClr val="tx1"/>
                </a:solidFill>
              </a:rPr>
              <a:t>’ (</a:t>
            </a:r>
            <a:r>
              <a:rPr lang="en-US" sz="1800" dirty="0" err="1">
                <a:solidFill>
                  <a:schemeClr val="tx1"/>
                </a:solidFill>
              </a:rPr>
              <a:t>myID</a:t>
            </a:r>
            <a:r>
              <a:rPr lang="en-US" sz="1800" dirty="0">
                <a:solidFill>
                  <a:schemeClr val="tx1"/>
                </a:solidFill>
              </a:rPr>
              <a:t>) </a:t>
            </a:r>
            <a:r>
              <a:rPr lang="en-US" sz="1800" dirty="0" err="1">
                <a:solidFill>
                  <a:schemeClr val="tx1"/>
                </a:solidFill>
              </a:rPr>
              <a:t>செயலியைப்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பயன்படுத்தி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உங்களுடைய</a:t>
            </a:r>
            <a:r>
              <a:rPr lang="en-US" sz="1800" dirty="0">
                <a:solidFill>
                  <a:schemeClr val="tx1"/>
                </a:solidFill>
              </a:rPr>
              <a:t> (</a:t>
            </a:r>
            <a:r>
              <a:rPr lang="en-US" sz="1800" dirty="0" err="1">
                <a:solidFill>
                  <a:schemeClr val="tx1"/>
                </a:solidFill>
              </a:rPr>
              <a:t>myGov</a:t>
            </a:r>
            <a:r>
              <a:rPr lang="en-US" sz="1800" dirty="0">
                <a:solidFill>
                  <a:schemeClr val="tx1"/>
                </a:solidFill>
              </a:rPr>
              <a:t>) </a:t>
            </a:r>
            <a:r>
              <a:rPr lang="en-US" sz="1800" dirty="0" err="1">
                <a:solidFill>
                  <a:schemeClr val="tx1"/>
                </a:solidFill>
              </a:rPr>
              <a:t>கணக்கிற்குள்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நீங்கள்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நுழையும்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பொழுது</a:t>
            </a:r>
            <a:r>
              <a:rPr lang="en-US" sz="1800" dirty="0">
                <a:solidFill>
                  <a:schemeClr val="tx1"/>
                </a:solidFill>
              </a:rPr>
              <a:t>, 4-இலக்கக் </a:t>
            </a:r>
            <a:r>
              <a:rPr lang="en-US" sz="1800" dirty="0" err="1">
                <a:solidFill>
                  <a:schemeClr val="tx1"/>
                </a:solidFill>
              </a:rPr>
              <a:t>குறியீடு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ஒன்றை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நீங்கள்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உங்களுடைய</a:t>
            </a:r>
            <a:r>
              <a:rPr lang="en-US" sz="1800" dirty="0">
                <a:solidFill>
                  <a:schemeClr val="tx1"/>
                </a:solidFill>
              </a:rPr>
              <a:t> ‘</a:t>
            </a:r>
            <a:r>
              <a:rPr lang="en-US" sz="1800" dirty="0" err="1">
                <a:solidFill>
                  <a:schemeClr val="tx1"/>
                </a:solidFill>
              </a:rPr>
              <a:t>மை-ஐடீ</a:t>
            </a:r>
            <a:r>
              <a:rPr lang="en-US" sz="1800" dirty="0">
                <a:solidFill>
                  <a:schemeClr val="tx1"/>
                </a:solidFill>
              </a:rPr>
              <a:t>’ (</a:t>
            </a:r>
            <a:r>
              <a:rPr lang="en-US" sz="1800" dirty="0" err="1">
                <a:solidFill>
                  <a:schemeClr val="tx1"/>
                </a:solidFill>
              </a:rPr>
              <a:t>myID</a:t>
            </a:r>
            <a:r>
              <a:rPr lang="en-US" sz="1800" dirty="0">
                <a:solidFill>
                  <a:schemeClr val="tx1"/>
                </a:solidFill>
              </a:rPr>
              <a:t>) </a:t>
            </a:r>
            <a:r>
              <a:rPr lang="en-US" sz="1800" dirty="0" err="1">
                <a:solidFill>
                  <a:schemeClr val="tx1"/>
                </a:solidFill>
              </a:rPr>
              <a:t>செயலிக்குள்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இடவேண்டியிருக்கும்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err="1">
                <a:solidFill>
                  <a:schemeClr val="tx1"/>
                </a:solidFill>
              </a:rPr>
              <a:t>அல்லது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அந்தக்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குறியீட்டினை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நீங்கள்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ஏற்றுக்கொள்ள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வேண்டியிருக்கும்</a:t>
            </a:r>
            <a:r>
              <a:rPr lang="en-US" sz="1800" dirty="0">
                <a:solidFill>
                  <a:schemeClr val="tx1"/>
                </a:solidFill>
              </a:rPr>
              <a:t>.  </a:t>
            </a:r>
            <a:r>
              <a:rPr lang="en-US" sz="1800" dirty="0" err="1">
                <a:solidFill>
                  <a:schemeClr val="tx1"/>
                </a:solidFill>
              </a:rPr>
              <a:t>உங்களுடைய</a:t>
            </a:r>
            <a:r>
              <a:rPr lang="en-US" sz="1800" dirty="0">
                <a:solidFill>
                  <a:schemeClr val="tx1"/>
                </a:solidFill>
              </a:rPr>
              <a:t> ‘</a:t>
            </a:r>
            <a:r>
              <a:rPr lang="en-US" sz="1800" dirty="0" err="1">
                <a:solidFill>
                  <a:schemeClr val="tx1"/>
                </a:solidFill>
              </a:rPr>
              <a:t>மை-கவ்</a:t>
            </a:r>
            <a:r>
              <a:rPr lang="en-US" sz="1800" dirty="0">
                <a:solidFill>
                  <a:schemeClr val="tx1"/>
                </a:solidFill>
              </a:rPr>
              <a:t>’ (</a:t>
            </a:r>
            <a:r>
              <a:rPr lang="en-US" sz="1800" dirty="0" err="1">
                <a:solidFill>
                  <a:schemeClr val="tx1"/>
                </a:solidFill>
              </a:rPr>
              <a:t>myGov</a:t>
            </a:r>
            <a:r>
              <a:rPr lang="en-US" sz="1800" dirty="0">
                <a:solidFill>
                  <a:schemeClr val="tx1"/>
                </a:solidFill>
              </a:rPr>
              <a:t>) </a:t>
            </a:r>
            <a:r>
              <a:rPr lang="en-US" sz="1800" dirty="0" err="1">
                <a:solidFill>
                  <a:schemeClr val="tx1"/>
                </a:solidFill>
              </a:rPr>
              <a:t>கணக்கிற்கான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பயனர்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பெயர்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err="1">
                <a:solidFill>
                  <a:schemeClr val="tx1"/>
                </a:solidFill>
              </a:rPr>
              <a:t>கடவுச்சொல்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மற்றும்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பாதுகாப்புக்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குறியீடுகளைப்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பயன்படுத்துவதற்குப்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பதிலாக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இது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அமைகிறது</a:t>
            </a:r>
            <a:r>
              <a:rPr lang="en-US" sz="1800" dirty="0">
                <a:solidFill>
                  <a:schemeClr val="tx1"/>
                </a:solidFill>
              </a:rPr>
              <a:t>.  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‘</a:t>
            </a:r>
            <a:r>
              <a:rPr lang="en-US" sz="1800" dirty="0" err="1">
                <a:solidFill>
                  <a:schemeClr val="tx1"/>
                </a:solidFill>
              </a:rPr>
              <a:t>மை-கவ்</a:t>
            </a:r>
            <a:r>
              <a:rPr lang="en-US" sz="1800" dirty="0">
                <a:solidFill>
                  <a:schemeClr val="tx1"/>
                </a:solidFill>
              </a:rPr>
              <a:t>’ (</a:t>
            </a:r>
            <a:r>
              <a:rPr lang="en-US" sz="1800" dirty="0" err="1">
                <a:solidFill>
                  <a:schemeClr val="tx1"/>
                </a:solidFill>
              </a:rPr>
              <a:t>myGov</a:t>
            </a:r>
            <a:r>
              <a:rPr lang="en-US" sz="1800" dirty="0">
                <a:solidFill>
                  <a:schemeClr val="tx1"/>
                </a:solidFill>
              </a:rPr>
              <a:t>) -</a:t>
            </a:r>
            <a:r>
              <a:rPr lang="en-US" sz="1800" dirty="0" err="1">
                <a:solidFill>
                  <a:schemeClr val="tx1"/>
                </a:solidFill>
              </a:rPr>
              <a:t>இற்குள்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நுழைந்து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அத்துடன்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இணைக்கப்பட்டுள்ள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சேவைகளைப்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பாவிக்க</a:t>
            </a:r>
            <a:r>
              <a:rPr lang="en-US" sz="1800" dirty="0">
                <a:solidFill>
                  <a:schemeClr val="tx1"/>
                </a:solidFill>
              </a:rPr>
              <a:t> ‘</a:t>
            </a:r>
            <a:r>
              <a:rPr lang="en-US" sz="1800" dirty="0" err="1">
                <a:solidFill>
                  <a:schemeClr val="tx1"/>
                </a:solidFill>
              </a:rPr>
              <a:t>மை-ஐடீ</a:t>
            </a:r>
            <a:r>
              <a:rPr lang="en-US" sz="1800" dirty="0">
                <a:solidFill>
                  <a:schemeClr val="tx1"/>
                </a:solidFill>
              </a:rPr>
              <a:t>’ (</a:t>
            </a:r>
            <a:r>
              <a:rPr lang="en-US" sz="1800" dirty="0" err="1">
                <a:solidFill>
                  <a:schemeClr val="tx1"/>
                </a:solidFill>
              </a:rPr>
              <a:t>myID</a:t>
            </a:r>
            <a:r>
              <a:rPr lang="en-US" sz="1800" dirty="0">
                <a:solidFill>
                  <a:schemeClr val="tx1"/>
                </a:solidFill>
              </a:rPr>
              <a:t>) </a:t>
            </a:r>
            <a:r>
              <a:rPr lang="en-US" sz="1800" dirty="0" err="1">
                <a:solidFill>
                  <a:schemeClr val="tx1"/>
                </a:solidFill>
              </a:rPr>
              <a:t>செயலியை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நீங்கள்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பயன்படுத்தலாம்</a:t>
            </a:r>
            <a:r>
              <a:rPr lang="en-US" sz="1800" dirty="0">
                <a:solidFill>
                  <a:schemeClr val="tx1"/>
                </a:solidFill>
              </a:rPr>
              <a:t>. </a:t>
            </a:r>
          </a:p>
          <a:p>
            <a:pPr marL="0" indent="0">
              <a:buNone/>
            </a:pPr>
            <a:endParaRPr lang="en-AU" sz="1800" dirty="0">
              <a:solidFill>
                <a:schemeClr val="tx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7E25F5C-4D67-3500-5530-DA416606AC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E83F6BA-AEDE-1DB4-0845-4C1005E55E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834F31-63CD-4BB0-9F9E-B240BA518BE4}" type="slidenum">
              <a:rPr lang="en-AU" altLang="en-US" smtClean="0"/>
              <a:pPr>
                <a:defRPr/>
              </a:pPr>
              <a:t>23</a:t>
            </a:fld>
            <a:endParaRPr lang="en-AU" altLang="en-US"/>
          </a:p>
        </p:txBody>
      </p:sp>
      <p:pic>
        <p:nvPicPr>
          <p:cNvPr id="7" name="Picture 6" descr="myID | Australian Government Department of Health and Aged Care">
            <a:extLst>
              <a:ext uri="{FF2B5EF4-FFF2-40B4-BE49-F238E27FC236}">
                <a16:creationId xmlns:a16="http://schemas.microsoft.com/office/drawing/2014/main" xmlns="" id="{8B1CCCE2-99CC-E202-DC37-1426E8A98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88767" y="76185"/>
            <a:ext cx="1977571" cy="1230488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0675474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7E6EEB-62B2-A240-072C-D07AA6F7F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28138" cy="1325563"/>
          </a:xfrm>
        </p:spPr>
        <p:txBody>
          <a:bodyPr wrap="square" anchor="ctr">
            <a:normAutofit/>
          </a:bodyPr>
          <a:lstStyle/>
          <a:p>
            <a:r>
              <a:rPr lang="en-US" dirty="0" err="1"/>
              <a:t>உபயோகமான</a:t>
            </a:r>
            <a:r>
              <a:rPr lang="en-US" dirty="0"/>
              <a:t> </a:t>
            </a:r>
            <a:r>
              <a:rPr lang="en-US" dirty="0" err="1"/>
              <a:t>வளங்கள்</a:t>
            </a:r>
            <a:r>
              <a:rPr lang="en-US" dirty="0"/>
              <a:t> </a:t>
            </a:r>
            <a:r>
              <a:rPr lang="en-US" dirty="0" err="1"/>
              <a:t>மற்றும்</a:t>
            </a:r>
            <a:r>
              <a:rPr lang="en-US" dirty="0"/>
              <a:t> </a:t>
            </a:r>
            <a:r>
              <a:rPr lang="en-US" dirty="0" err="1"/>
              <a:t>மேலதிக</a:t>
            </a:r>
            <a:r>
              <a:rPr lang="en-US" dirty="0"/>
              <a:t> </a:t>
            </a:r>
            <a:r>
              <a:rPr lang="en-US" dirty="0" err="1"/>
              <a:t>உதவி</a:t>
            </a:r>
            <a:endParaRPr lang="en-AU" dirty="0"/>
          </a:p>
        </p:txBody>
      </p:sp>
      <p:pic>
        <p:nvPicPr>
          <p:cNvPr id="11" name="Content Placeholder 10" descr="Person typing on laptop">
            <a:extLst>
              <a:ext uri="{FF2B5EF4-FFF2-40B4-BE49-F238E27FC236}">
                <a16:creationId xmlns:a16="http://schemas.microsoft.com/office/drawing/2014/main" xmlns="" id="{6778103A-B53B-2E3C-B819-24BF240F2EC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32911"/>
            <a:ext cx="5181600" cy="2914650"/>
          </a:xfrm>
          <a:prstGeom prst="rect">
            <a:avLst/>
          </a:prstGeom>
          <a:noFill/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C535165-5E56-9963-C6EB-199EBBBDBC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 wrap="square" anchor="t">
            <a:normAutofit fontScale="70000" lnSpcReduction="20000"/>
          </a:bodyPr>
          <a:lstStyle/>
          <a:p>
            <a:pPr marL="45720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70C0"/>
                </a:solidFill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‘மை-கவ்’ </a:t>
            </a:r>
            <a:r>
              <a:rPr lang="en-US" sz="2400" dirty="0">
                <a:solidFill>
                  <a:srgbClr val="0070C0"/>
                </a:solidFill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(</a:t>
            </a:r>
            <a:r>
              <a:rPr lang="en-US" sz="2400" dirty="0" err="1">
                <a:solidFill>
                  <a:srgbClr val="0070C0"/>
                </a:solidFill>
                <a:latin typeface="+mj-lt"/>
              </a:rPr>
              <a:t>m</a:t>
            </a:r>
            <a:r>
              <a:rPr lang="en-US" sz="2400" dirty="0" err="1">
                <a:solidFill>
                  <a:srgbClr val="0070C0"/>
                </a:solidFill>
                <a:latin typeface="+mj-lt"/>
                <a:hlinkClick r:id="rId4"/>
              </a:rPr>
              <a:t>yGov</a:t>
            </a:r>
            <a:r>
              <a:rPr lang="en-US" sz="2400" dirty="0">
                <a:solidFill>
                  <a:srgbClr val="0070C0"/>
                </a:solidFill>
                <a:latin typeface="+mj-lt"/>
              </a:rPr>
              <a:t>) </a:t>
            </a:r>
            <a:r>
              <a:rPr lang="en-US" sz="2400" dirty="0" err="1">
                <a:solidFill>
                  <a:srgbClr val="0070C0"/>
                </a:solidFill>
                <a:latin typeface="+mj-lt"/>
              </a:rPr>
              <a:t>கையேடு</a:t>
            </a:r>
            <a:r>
              <a:rPr lang="en-US" sz="2400" dirty="0">
                <a:solidFill>
                  <a:srgbClr val="0070C0"/>
                </a:solidFill>
                <a:latin typeface="+mj-lt"/>
              </a:rPr>
              <a:t> (</a:t>
            </a:r>
            <a:r>
              <a:rPr lang="en-US" sz="2400" dirty="0" err="1">
                <a:solidFill>
                  <a:srgbClr val="0070C0"/>
                </a:solidFill>
                <a:latin typeface="+mj-lt"/>
              </a:rPr>
              <a:t>myGov</a:t>
            </a:r>
            <a:r>
              <a:rPr lang="en-US" sz="2400" dirty="0">
                <a:solidFill>
                  <a:srgbClr val="0070C0"/>
                </a:solidFill>
                <a:latin typeface="+mj-lt"/>
              </a:rPr>
              <a:t> handout)</a:t>
            </a:r>
          </a:p>
          <a:p>
            <a:pPr marL="45720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70C0"/>
                </a:solidFill>
                <a:latin typeface="+mj-lt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‘</a:t>
            </a:r>
            <a:r>
              <a:rPr lang="en-US" sz="2400" dirty="0">
                <a:solidFill>
                  <a:srgbClr val="0070C0"/>
                </a:solidFill>
                <a:latin typeface="+mj-lt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செண்ட்டர்லிங்க்’-ஐ ‘மை-கவ் (</a:t>
            </a:r>
            <a:r>
              <a:rPr lang="en-US" sz="2400" dirty="0" err="1">
                <a:solidFill>
                  <a:srgbClr val="0070C0"/>
                </a:solidFill>
                <a:latin typeface="+mj-lt"/>
              </a:rPr>
              <a:t>m</a:t>
            </a:r>
            <a:r>
              <a:rPr lang="en-US" sz="2400" dirty="0" err="1">
                <a:solidFill>
                  <a:srgbClr val="0070C0"/>
                </a:solidFill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yGov</a:t>
            </a:r>
            <a:r>
              <a:rPr lang="en-US" sz="2400" dirty="0">
                <a:solidFill>
                  <a:srgbClr val="0070C0"/>
                </a:solidFill>
                <a:latin typeface="+mj-lt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)உடன் இணைத்தல் </a:t>
            </a:r>
            <a:r>
              <a:rPr lang="en-US" sz="2400" dirty="0">
                <a:solidFill>
                  <a:srgbClr val="0070C0"/>
                </a:solidFill>
                <a:latin typeface="+mj-lt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-(Connecting Centrelink to myGov</a:t>
            </a:r>
            <a:r>
              <a:rPr lang="en-US" sz="2400" dirty="0">
                <a:solidFill>
                  <a:srgbClr val="0070C0"/>
                </a:solidFill>
                <a:latin typeface="+mj-lt"/>
              </a:rPr>
              <a:t>)</a:t>
            </a:r>
          </a:p>
          <a:p>
            <a:pPr marL="45720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70C0"/>
                </a:solidFill>
                <a:latin typeface="+mj-lt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‘ஏடீஓ (ato)’-ஐ ‘மை-கவ் (</a:t>
            </a:r>
            <a:r>
              <a:rPr lang="en-US" sz="2400" dirty="0" err="1">
                <a:solidFill>
                  <a:srgbClr val="0070C0"/>
                </a:solidFill>
                <a:latin typeface="+mj-lt"/>
              </a:rPr>
              <a:t>m</a:t>
            </a:r>
            <a:r>
              <a:rPr lang="en-US" sz="2400" dirty="0" err="1">
                <a:solidFill>
                  <a:srgbClr val="0070C0"/>
                </a:solidFill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yGov</a:t>
            </a:r>
            <a:r>
              <a:rPr lang="en-US" sz="2400" dirty="0">
                <a:solidFill>
                  <a:srgbClr val="0070C0"/>
                </a:solidFill>
                <a:latin typeface="+mj-lt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)உடன் இணைத்தல் </a:t>
            </a:r>
            <a:r>
              <a:rPr lang="en-US" sz="2400" b="0" i="0" dirty="0">
                <a:solidFill>
                  <a:srgbClr val="0070C0"/>
                </a:solidFill>
                <a:effectLst/>
                <a:latin typeface="+mj-lt"/>
                <a:hlinkClick r:id="rId6"/>
              </a:rPr>
              <a:t>(Connecting </a:t>
            </a:r>
            <a:r>
              <a:rPr lang="en-US" sz="2400" dirty="0">
                <a:solidFill>
                  <a:srgbClr val="0070C0"/>
                </a:solidFill>
                <a:latin typeface="+mj-lt"/>
                <a:hlinkClick r:id="rId6"/>
              </a:rPr>
              <a:t>ato to myGov</a:t>
            </a:r>
            <a:r>
              <a:rPr lang="en-US" sz="2400" dirty="0">
                <a:solidFill>
                  <a:srgbClr val="0070C0"/>
                </a:solidFill>
                <a:latin typeface="+mj-lt"/>
              </a:rPr>
              <a:t>)</a:t>
            </a:r>
          </a:p>
          <a:p>
            <a:pPr marL="45720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70C0"/>
                </a:solidFill>
                <a:latin typeface="+mj-lt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‘மெடிகெயர்’-ஐ ‘மை-கவ் (</a:t>
            </a:r>
            <a:r>
              <a:rPr lang="en-US" sz="2400" dirty="0">
                <a:solidFill>
                  <a:srgbClr val="0070C0"/>
                </a:solidFill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MyGov</a:t>
            </a:r>
            <a:r>
              <a:rPr lang="en-US" sz="2400" dirty="0">
                <a:solidFill>
                  <a:srgbClr val="0070C0"/>
                </a:solidFill>
                <a:latin typeface="+mj-lt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)உடன் இணைத்தல் </a:t>
            </a:r>
            <a:r>
              <a:rPr lang="en-US" sz="2400" dirty="0">
                <a:solidFill>
                  <a:srgbClr val="0070C0"/>
                </a:solidFill>
                <a:latin typeface="+mj-lt"/>
              </a:rPr>
              <a:t>(C</a:t>
            </a:r>
            <a:r>
              <a:rPr lang="en-US" sz="2400" dirty="0">
                <a:solidFill>
                  <a:srgbClr val="0070C0"/>
                </a:solidFill>
                <a:latin typeface="+mj-lt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onnecting </a:t>
            </a:r>
            <a:r>
              <a:rPr lang="en-US" sz="2400" dirty="0">
                <a:solidFill>
                  <a:srgbClr val="0070C0"/>
                </a:solidFill>
                <a:latin typeface="+mj-lt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medicare to myGov</a:t>
            </a:r>
            <a:r>
              <a:rPr lang="en-US" sz="2400" dirty="0">
                <a:solidFill>
                  <a:srgbClr val="0070C0"/>
                </a:solidFill>
                <a:latin typeface="+mj-lt"/>
              </a:rPr>
              <a:t>)</a:t>
            </a:r>
          </a:p>
          <a:p>
            <a:pPr marL="45720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70C0"/>
                </a:solidFill>
                <a:latin typeface="+mj-lt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‘என் சுகாதாரப் பதிவு’ (My Health Recoed)’-ஐ ‘மை-கவ் (</a:t>
            </a:r>
            <a:r>
              <a:rPr lang="en-US" sz="2400" dirty="0">
                <a:solidFill>
                  <a:srgbClr val="0070C0"/>
                </a:solidFill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MyGov</a:t>
            </a:r>
            <a:r>
              <a:rPr lang="en-US" sz="2400" dirty="0">
                <a:solidFill>
                  <a:srgbClr val="0070C0"/>
                </a:solidFill>
                <a:latin typeface="+mj-lt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)உடன் இணைத்தல்</a:t>
            </a:r>
            <a:r>
              <a:rPr lang="en-US" sz="2400" dirty="0">
                <a:solidFill>
                  <a:srgbClr val="0070C0"/>
                </a:solidFill>
                <a:latin typeface="+mj-lt"/>
              </a:rPr>
              <a:t> (C</a:t>
            </a:r>
            <a:r>
              <a:rPr lang="en-US" sz="2400" dirty="0">
                <a:solidFill>
                  <a:srgbClr val="0070C0"/>
                </a:solidFill>
                <a:latin typeface="+mj-lt"/>
                <a:hlinkClick r:id="rId8"/>
              </a:rPr>
              <a:t>onnecting My Health Record to myGov</a:t>
            </a:r>
            <a:r>
              <a:rPr lang="en-US" sz="2400" dirty="0">
                <a:solidFill>
                  <a:srgbClr val="0070C0"/>
                </a:solidFill>
                <a:latin typeface="+mj-lt"/>
              </a:rPr>
              <a:t>)</a:t>
            </a:r>
          </a:p>
          <a:p>
            <a:pPr marL="45720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solidFill>
                  <a:srgbClr val="0070C0"/>
                </a:solidFill>
                <a:latin typeface="+mj-lt"/>
              </a:rPr>
              <a:t>இந்தப்</a:t>
            </a:r>
            <a:r>
              <a:rPr lang="en-US" sz="24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+mj-lt"/>
              </a:rPr>
              <a:t>பக்கத்திலிருந்து</a:t>
            </a:r>
            <a:r>
              <a:rPr lang="en-US" sz="24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+mj-lt"/>
              </a:rPr>
              <a:t>உங்களுக்குத்</a:t>
            </a:r>
            <a:r>
              <a:rPr lang="en-US" sz="24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+mj-lt"/>
              </a:rPr>
              <a:t>தேவைப்படக்கூடிய</a:t>
            </a:r>
            <a:r>
              <a:rPr lang="en-US" sz="24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+mj-lt"/>
              </a:rPr>
              <a:t>வேறெந்த</a:t>
            </a:r>
            <a:r>
              <a:rPr lang="en-US" sz="24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+mj-lt"/>
              </a:rPr>
              <a:t>இணைப்பு</a:t>
            </a:r>
            <a:r>
              <a:rPr lang="en-US" sz="24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+mj-lt"/>
              </a:rPr>
              <a:t>சேவைகளும்</a:t>
            </a:r>
            <a:endParaRPr lang="en-US" sz="2000" b="0" i="0" dirty="0">
              <a:solidFill>
                <a:srgbClr val="0070C0"/>
              </a:solidFill>
              <a:effectLst/>
              <a:latin typeface="+mj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B0FD265-5065-62ED-5E9A-80852940E3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3800"/>
            <a:ext cx="7526338" cy="244475"/>
          </a:xfrm>
        </p:spPr>
        <p:txBody>
          <a:bodyPr anchor="ctr">
            <a:normAutofit/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/>
              <a:t>WA Digital Inclusion Project | Community Champions Program</a:t>
            </a:r>
            <a:r>
              <a:rPr lang="en-AU" altLang="en-US" dirty="0"/>
              <a:t> .</a:t>
            </a:r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D896F41-53D2-9AFC-F655-4F9A373886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273800"/>
            <a:ext cx="2743200" cy="24447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511E3F05-CEF4-4D87-B638-1AE1855C9A6B}" type="slidenum">
              <a:rPr lang="en-AU" altLang="en-US" smtClean="0"/>
              <a:pPr>
                <a:spcAft>
                  <a:spcPts val="600"/>
                </a:spcAft>
                <a:defRPr/>
              </a:pPr>
              <a:t>24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2819356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F4C081D-103A-F60A-3D83-8712A4CD57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18D836-2A09-2A87-252E-174AF9CDE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28138" cy="1325563"/>
          </a:xfrm>
        </p:spPr>
        <p:txBody>
          <a:bodyPr wrap="square" anchor="ctr">
            <a:normAutofit/>
          </a:bodyPr>
          <a:lstStyle/>
          <a:p>
            <a:r>
              <a:rPr lang="en-AU" dirty="0" err="1"/>
              <a:t>அமர்வைப்</a:t>
            </a:r>
            <a:r>
              <a:rPr lang="en-AU" dirty="0"/>
              <a:t> </a:t>
            </a:r>
            <a:r>
              <a:rPr lang="en-AU" dirty="0" err="1"/>
              <a:t>பற்றிய</a:t>
            </a:r>
            <a:r>
              <a:rPr lang="en-AU" dirty="0"/>
              <a:t> </a:t>
            </a:r>
            <a:r>
              <a:rPr lang="en-AU" dirty="0" err="1"/>
              <a:t>மீள்பார்வை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4DCCAF3-980F-B532-8E97-9CDA613AD2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 wrap="square" anchor="t">
            <a:normAutofit fontScale="77500" lnSpcReduction="20000"/>
          </a:bodyPr>
          <a:lstStyle/>
          <a:p>
            <a:pPr marL="0" indent="0">
              <a:spcBef>
                <a:spcPts val="750"/>
              </a:spcBef>
              <a:spcAft>
                <a:spcPts val="750"/>
              </a:spcAft>
              <a:buNone/>
            </a:pPr>
            <a:r>
              <a:rPr lang="en-US" b="0" i="0" dirty="0" err="1">
                <a:solidFill>
                  <a:schemeClr val="tx1"/>
                </a:solidFill>
                <a:effectLst/>
              </a:rPr>
              <a:t>உங்களுடைய</a:t>
            </a:r>
            <a:r>
              <a:rPr lang="en-US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அரசாங்க</a:t>
            </a:r>
            <a:r>
              <a:rPr lang="en-US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சேவைகளையும்</a:t>
            </a:r>
            <a:r>
              <a:rPr lang="en-US" b="0" i="0" dirty="0">
                <a:solidFill>
                  <a:schemeClr val="tx1"/>
                </a:solidFill>
                <a:effectLst/>
              </a:rPr>
              <a:t>, 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உங்களைப்</a:t>
            </a:r>
            <a:r>
              <a:rPr lang="en-US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பற்றிய</a:t>
            </a:r>
            <a:r>
              <a:rPr lang="en-US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உடல்நல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த்</a:t>
            </a:r>
            <a:r>
              <a:rPr lang="en-US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தகவல்களையும்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நி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ர்வகிக்க</a:t>
            </a:r>
            <a:r>
              <a:rPr lang="en-US" b="0" i="0" dirty="0">
                <a:solidFill>
                  <a:schemeClr val="tx1"/>
                </a:solidFill>
                <a:effectLst/>
              </a:rPr>
              <a:t> ‘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மை-கவ்</a:t>
            </a:r>
            <a:r>
              <a:rPr lang="en-US" b="0" i="0" dirty="0">
                <a:solidFill>
                  <a:schemeClr val="tx1"/>
                </a:solidFill>
                <a:effectLst/>
              </a:rPr>
              <a:t>’ (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myGov</a:t>
            </a:r>
            <a:r>
              <a:rPr lang="en-US" b="0" i="0" dirty="0">
                <a:solidFill>
                  <a:schemeClr val="tx1"/>
                </a:solidFill>
                <a:effectLst/>
              </a:rPr>
              <a:t>), ‘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என்</a:t>
            </a:r>
            <a:r>
              <a:rPr lang="en-US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சுகாதாரப்</a:t>
            </a:r>
            <a:r>
              <a:rPr lang="en-US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பதிவு</a:t>
            </a:r>
            <a:r>
              <a:rPr lang="en-US" b="0" i="0" dirty="0">
                <a:solidFill>
                  <a:schemeClr val="tx1"/>
                </a:solidFill>
                <a:effectLst/>
              </a:rPr>
              <a:t> (My Health Record) 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மற்றும்</a:t>
            </a:r>
            <a:r>
              <a:rPr lang="en-US" b="0" i="0" dirty="0">
                <a:solidFill>
                  <a:schemeClr val="tx1"/>
                </a:solidFill>
                <a:effectLst/>
              </a:rPr>
              <a:t> ‘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மை-ஐடீ</a:t>
            </a:r>
            <a:r>
              <a:rPr lang="en-US" b="0" i="0" dirty="0">
                <a:solidFill>
                  <a:schemeClr val="tx1"/>
                </a:solidFill>
                <a:effectLst/>
              </a:rPr>
              <a:t>’ (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myID</a:t>
            </a:r>
            <a:r>
              <a:rPr lang="en-US" b="0" i="0" dirty="0">
                <a:solidFill>
                  <a:schemeClr val="tx1"/>
                </a:solidFill>
                <a:effectLst/>
              </a:rPr>
              <a:t>) 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ஆகியன</a:t>
            </a:r>
            <a:r>
              <a:rPr lang="en-US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உதவுகின்றன</a:t>
            </a:r>
            <a:r>
              <a:rPr lang="en-US" b="0" i="0" dirty="0">
                <a:solidFill>
                  <a:schemeClr val="tx1"/>
                </a:solidFill>
                <a:effectLst/>
              </a:rPr>
              <a:t>. </a:t>
            </a:r>
          </a:p>
          <a:p>
            <a:pPr marL="0" indent="0">
              <a:spcBef>
                <a:spcPts val="750"/>
              </a:spcBef>
              <a:spcAft>
                <a:spcPts val="750"/>
              </a:spcAft>
              <a:buNone/>
            </a:pPr>
            <a:r>
              <a:rPr lang="en-US" b="0" i="0" dirty="0" err="1">
                <a:solidFill>
                  <a:schemeClr val="tx1"/>
                </a:solidFill>
                <a:effectLst/>
              </a:rPr>
              <a:t>உங்களுடைய</a:t>
            </a:r>
            <a:r>
              <a:rPr lang="en-US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உள்-நுழைவு</a:t>
            </a:r>
            <a:r>
              <a:rPr lang="en-US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விபரங்களைப்</a:t>
            </a:r>
            <a:r>
              <a:rPr lang="en-US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பாதுகாப்பாக</a:t>
            </a:r>
            <a:r>
              <a:rPr lang="en-US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வைத்திருக்கவேண்டும்</a:t>
            </a:r>
            <a:r>
              <a:rPr lang="en-US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என்பதை</a:t>
            </a:r>
            <a:r>
              <a:rPr lang="en-US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நினைவில்</a:t>
            </a:r>
            <a:r>
              <a:rPr lang="en-US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கொள்ளுங்கள்</a:t>
            </a:r>
            <a:r>
              <a:rPr lang="en-US" b="0" i="0" dirty="0">
                <a:solidFill>
                  <a:schemeClr val="tx1"/>
                </a:solidFill>
                <a:effectLst/>
              </a:rPr>
              <a:t>. </a:t>
            </a:r>
          </a:p>
          <a:p>
            <a:pPr marL="0" indent="0">
              <a:spcBef>
                <a:spcPts val="750"/>
              </a:spcBef>
              <a:spcAft>
                <a:spcPts val="750"/>
              </a:spcAft>
              <a:buNone/>
            </a:pPr>
            <a:r>
              <a:rPr lang="en-US" b="0" i="0" dirty="0">
                <a:solidFill>
                  <a:schemeClr val="tx1"/>
                </a:solidFill>
                <a:effectLst/>
              </a:rPr>
              <a:t>‘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மை-ஐடீ</a:t>
            </a:r>
            <a:r>
              <a:rPr lang="en-US" b="0" i="0" dirty="0">
                <a:solidFill>
                  <a:schemeClr val="tx1"/>
                </a:solidFill>
                <a:effectLst/>
              </a:rPr>
              <a:t>’ (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myID</a:t>
            </a:r>
            <a:r>
              <a:rPr lang="en-US" b="0" i="0" dirty="0">
                <a:solidFill>
                  <a:schemeClr val="tx1"/>
                </a:solidFill>
                <a:effectLst/>
              </a:rPr>
              <a:t>)-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யை</a:t>
            </a:r>
            <a:r>
              <a:rPr lang="en-US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நீங்கள்</a:t>
            </a:r>
            <a:r>
              <a:rPr lang="en-US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பாவித்தால்</a:t>
            </a:r>
            <a:r>
              <a:rPr lang="en-US" b="0" i="0" dirty="0">
                <a:solidFill>
                  <a:schemeClr val="tx1"/>
                </a:solidFill>
                <a:effectLst/>
              </a:rPr>
              <a:t>, 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மற்ற</a:t>
            </a:r>
            <a:r>
              <a:rPr lang="en-US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யாருக்கும்</a:t>
            </a:r>
            <a:r>
              <a:rPr lang="en-US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தெரியாத</a:t>
            </a:r>
            <a:r>
              <a:rPr lang="en-US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கடவுச்சொல்லை</a:t>
            </a:r>
            <a:r>
              <a:rPr lang="en-US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உங்களுடைய</a:t>
            </a:r>
            <a:r>
              <a:rPr lang="en-US" b="0" i="0" dirty="0">
                <a:solidFill>
                  <a:schemeClr val="tx1"/>
                </a:solidFill>
                <a:effectLst/>
              </a:rPr>
              <a:t> ‘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ஃபோன்</a:t>
            </a:r>
            <a:r>
              <a:rPr lang="en-US" b="0" i="0" dirty="0">
                <a:solidFill>
                  <a:schemeClr val="tx1"/>
                </a:solidFill>
                <a:effectLst/>
              </a:rPr>
              <a:t>’ 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கொண்டிருக்கிறது</a:t>
            </a:r>
            <a:r>
              <a:rPr lang="en-US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என்பதை</a:t>
            </a:r>
            <a:r>
              <a:rPr lang="en-US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உறுதிப்படுத்திக்கொள்ளுங்கள்</a:t>
            </a:r>
            <a:r>
              <a:rPr lang="en-US" b="0" i="0" dirty="0">
                <a:solidFill>
                  <a:schemeClr val="tx1"/>
                </a:solidFill>
                <a:effectLst/>
              </a:rPr>
              <a:t>. 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86D6F3D-5A76-3DA2-C97C-B2810426EC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3800"/>
            <a:ext cx="7526338" cy="244475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AU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WA Digital Inclusion Project | Community Champions Program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0727FEE-E798-48C4-4CE9-1922B35219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273800"/>
            <a:ext cx="2743200" cy="244475"/>
          </a:xfrm>
        </p:spPr>
        <p:txBody>
          <a:bodyPr wrap="square" anchor="ctr">
            <a:normAutofit/>
          </a:bodyPr>
          <a:lstStyle/>
          <a:p>
            <a:pPr marL="0" marR="0" lvl="0" indent="0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BD15210-6865-4F66-8164-C0556A8C2866}" type="slidenum">
              <a:rPr kumimoji="0" lang="en-AU" altLang="en-US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defTabSz="914400" rtl="0" eaLnBrk="1" fontAlgn="base" latinLnBrk="0" hangingPunct="1"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AU" altLang="en-US" b="0" i="0" u="none" strike="noStrike" kern="120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7" name="Picture 6" descr="myID | Australian Government Department of Health and Aged Care">
            <a:extLst>
              <a:ext uri="{FF2B5EF4-FFF2-40B4-BE49-F238E27FC236}">
                <a16:creationId xmlns:a16="http://schemas.microsoft.com/office/drawing/2014/main" xmlns="" id="{8A45622C-A69F-083A-605F-47222E710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773" y="4656743"/>
            <a:ext cx="2256355" cy="1403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The myGov, Medicare, My Health Record, ATO and Centrelink logos.">
            <a:extLst>
              <a:ext uri="{FF2B5EF4-FFF2-40B4-BE49-F238E27FC236}">
                <a16:creationId xmlns:a16="http://schemas.microsoft.com/office/drawing/2014/main" xmlns="" id="{1DBD9371-3AB5-FF4D-5EB2-1181078A33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25662" y="1690688"/>
            <a:ext cx="3614058" cy="2459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myGov Home | myGov">
            <a:extLst>
              <a:ext uri="{FF2B5EF4-FFF2-40B4-BE49-F238E27FC236}">
                <a16:creationId xmlns:a16="http://schemas.microsoft.com/office/drawing/2014/main" xmlns="" id="{0CF9B2DF-1658-3A77-E9F1-373742502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005" y="1951767"/>
            <a:ext cx="2239536" cy="77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65267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3A26861-403F-F9D9-D0D6-E406616DB9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092682-713F-6A30-10E9-F86BC5EB8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நன்றி</a:t>
            </a:r>
            <a:r>
              <a:rPr lang="en-AU" dirty="0"/>
              <a:t>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354ECFD-EE93-F432-2D04-AA1416813C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err="1"/>
              <a:t>அடுத்த</a:t>
            </a:r>
            <a:r>
              <a:rPr lang="en-AU" dirty="0"/>
              <a:t> </a:t>
            </a:r>
            <a:r>
              <a:rPr lang="en-AU" dirty="0" err="1"/>
              <a:t>அமர்விற்கான</a:t>
            </a:r>
            <a:r>
              <a:rPr lang="en-AU" dirty="0"/>
              <a:t> </a:t>
            </a:r>
            <a:r>
              <a:rPr lang="en-AU" dirty="0" err="1"/>
              <a:t>நேரம்</a:t>
            </a:r>
            <a:r>
              <a:rPr lang="en-AU" dirty="0"/>
              <a:t>: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D1C68CD-6077-DD68-EB19-B40EAD6295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Kanit"/>
                <a:ea typeface="+mn-ea"/>
                <a:cs typeface="+mn-cs"/>
              </a:rPr>
              <a:t>WA Digital Inclusion Project | Community Champions Program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CEC76BD-D6FE-B800-D940-B608044FD5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979563-BAC4-43CF-AF63-937BB8B82500}" type="slidenum">
              <a:rPr kumimoji="0" lang="en-AU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Kanit" charset="-34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AU" altLang="en-US" sz="1000" b="0" i="0" u="none" strike="noStrike" kern="120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Kanit" charset="-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60501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35B109C-6277-7E09-3E28-85A9D27057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xmlns="" id="{CF877B9E-0EA7-63B9-64B7-A614C53058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94718" y="4262493"/>
            <a:ext cx="8389938" cy="1361354"/>
          </a:xfrm>
        </p:spPr>
        <p:txBody>
          <a:bodyPr/>
          <a:lstStyle/>
          <a:p>
            <a:pPr algn="ctr" eaLnBrk="1" hangingPunct="1"/>
            <a:r>
              <a:rPr lang="en-AU" sz="4400" noProof="0" dirty="0" err="1">
                <a:solidFill>
                  <a:schemeClr val="bg1"/>
                </a:solidFill>
                <a:cs typeface="Arial" panose="020B0604020202020204" pitchFamily="34" charset="0"/>
              </a:rPr>
              <a:t>நன்றி</a:t>
            </a:r>
            <a:r>
              <a:rPr lang="en-AU" sz="4400" noProof="0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en-AU" sz="4400" noProof="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AU" sz="4400" noProof="0" dirty="0" err="1">
                <a:cs typeface="Arial" panose="020B0604020202020204" pitchFamily="34" charset="0"/>
              </a:rPr>
              <a:t>சமூக</a:t>
            </a:r>
            <a:r>
              <a:rPr lang="en-AU" sz="4400" noProof="0" dirty="0">
                <a:cs typeface="Arial" panose="020B0604020202020204" pitchFamily="34" charset="0"/>
              </a:rPr>
              <a:t> </a:t>
            </a:r>
            <a:r>
              <a:rPr lang="en-AU" sz="4400" noProof="0" dirty="0" err="1">
                <a:cs typeface="Arial" panose="020B0604020202020204" pitchFamily="34" charset="0"/>
              </a:rPr>
              <a:t>வெற்றியாளர்</a:t>
            </a:r>
            <a:r>
              <a:rPr lang="en-AU" sz="4400" noProof="0" dirty="0">
                <a:cs typeface="Arial" panose="020B0604020202020204" pitchFamily="34" charset="0"/>
              </a:rPr>
              <a:t> </a:t>
            </a:r>
            <a:r>
              <a:rPr lang="en-AU" sz="4400" noProof="0" dirty="0" err="1">
                <a:cs typeface="Arial" panose="020B0604020202020204" pitchFamily="34" charset="0"/>
              </a:rPr>
              <a:t>திட்டம்</a:t>
            </a:r>
            <a:endParaRPr lang="en-AU" sz="4400" noProof="0" dirty="0">
              <a:cs typeface="Arial" panose="020B0604020202020204" pitchFamily="34" charset="0"/>
            </a:endParaRPr>
          </a:p>
        </p:txBody>
      </p:sp>
      <p:sp>
        <p:nvSpPr>
          <p:cNvPr id="24579" name="Subtitle 2">
            <a:extLst>
              <a:ext uri="{FF2B5EF4-FFF2-40B4-BE49-F238E27FC236}">
                <a16:creationId xmlns:a16="http://schemas.microsoft.com/office/drawing/2014/main" xmlns="" id="{A56012CB-35F5-17BC-1EC1-46FC862749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998781" y="5935662"/>
            <a:ext cx="5634037" cy="555625"/>
          </a:xfrm>
        </p:spPr>
        <p:txBody>
          <a:bodyPr/>
          <a:lstStyle/>
          <a:p>
            <a:pPr algn="ctr" eaLnBrk="1" hangingPunct="1"/>
            <a:r>
              <a:rPr lang="en-AU" i="1" noProof="0" dirty="0" err="1">
                <a:latin typeface="+mj-lt"/>
                <a:cs typeface="Arial" panose="020B0604020202020204" pitchFamily="34" charset="0"/>
              </a:rPr>
              <a:t>எழுத்துரையைச்</a:t>
            </a:r>
            <a:r>
              <a:rPr lang="en-AU" i="1" noProof="0" dirty="0">
                <a:latin typeface="+mj-lt"/>
                <a:cs typeface="Arial" panose="020B0604020202020204" pitchFamily="34" charset="0"/>
              </a:rPr>
              <a:t> </a:t>
            </a:r>
            <a:r>
              <a:rPr lang="en-AU" i="1" noProof="0" dirty="0" err="1">
                <a:latin typeface="+mj-lt"/>
                <a:cs typeface="Arial" panose="020B0604020202020204" pitchFamily="34" charset="0"/>
              </a:rPr>
              <a:t>சேர்க்க</a:t>
            </a:r>
            <a:r>
              <a:rPr lang="en-AU" i="1" noProof="0" dirty="0">
                <a:latin typeface="+mj-lt"/>
                <a:cs typeface="Arial" panose="020B0604020202020204" pitchFamily="34" charset="0"/>
              </a:rPr>
              <a:t>, </a:t>
            </a:r>
            <a:r>
              <a:rPr lang="en-AU" i="1" noProof="0" dirty="0" err="1">
                <a:latin typeface="+mj-lt"/>
                <a:cs typeface="Arial" panose="020B0604020202020204" pitchFamily="34" charset="0"/>
              </a:rPr>
              <a:t>சொடுக்குங்கள்</a:t>
            </a:r>
            <a:endParaRPr lang="en-AU" i="1" noProof="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4580" name="Picture 4">
            <a:extLst>
              <a:ext uri="{FF2B5EF4-FFF2-40B4-BE49-F238E27FC236}">
                <a16:creationId xmlns:a16="http://schemas.microsoft.com/office/drawing/2014/main" xmlns="" id="{696379E2-69A0-B4D2-20DB-C89701E72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644525"/>
            <a:ext cx="6729412" cy="300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>
            <a:extLst>
              <a:ext uri="{FF2B5EF4-FFF2-40B4-BE49-F238E27FC236}">
                <a16:creationId xmlns:a16="http://schemas.microsoft.com/office/drawing/2014/main" xmlns="" id="{1DA40B31-722B-9851-C453-9A6D4DBAE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313" y="6054725"/>
            <a:ext cx="21986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3">
            <a:extLst>
              <a:ext uri="{FF2B5EF4-FFF2-40B4-BE49-F238E27FC236}">
                <a16:creationId xmlns:a16="http://schemas.microsoft.com/office/drawing/2014/main" xmlns="" id="{0CDD0F34-A38D-ADA8-7CA6-7DCABB355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6021388"/>
            <a:ext cx="1427163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5844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641" name="Rectangle 26640">
            <a:extLst>
              <a:ext uri="{FF2B5EF4-FFF2-40B4-BE49-F238E27FC236}">
                <a16:creationId xmlns:a16="http://schemas.microsoft.com/office/drawing/2014/main" xmlns="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 dirty="0"/>
          </a:p>
        </p:txBody>
      </p:sp>
      <p:sp>
        <p:nvSpPr>
          <p:cNvPr id="26626" name="Title 1">
            <a:extLst>
              <a:ext uri="{FF2B5EF4-FFF2-40B4-BE49-F238E27FC236}">
                <a16:creationId xmlns:a16="http://schemas.microsoft.com/office/drawing/2014/main" xmlns="" id="{6D4D2F7F-AD9E-BF07-977B-1D817A8137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0080" y="325369"/>
            <a:ext cx="8737384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eaLnBrk="1" hangingPunct="1"/>
            <a:r>
              <a:rPr lang="en-AU" sz="4200" noProof="0" dirty="0" err="1">
                <a:solidFill>
                  <a:schemeClr val="tx1"/>
                </a:solidFill>
              </a:rPr>
              <a:t>இந்த</a:t>
            </a:r>
            <a:r>
              <a:rPr lang="en-AU" sz="4200" dirty="0">
                <a:solidFill>
                  <a:schemeClr val="tx1"/>
                </a:solidFill>
              </a:rPr>
              <a:t> </a:t>
            </a:r>
            <a:r>
              <a:rPr lang="en-AU" sz="4200" dirty="0" err="1">
                <a:solidFill>
                  <a:schemeClr val="tx1"/>
                </a:solidFill>
              </a:rPr>
              <a:t>நாட்டு</a:t>
            </a:r>
            <a:r>
              <a:rPr lang="en-AU" sz="4200" dirty="0">
                <a:solidFill>
                  <a:schemeClr val="tx1"/>
                </a:solidFill>
              </a:rPr>
              <a:t> </a:t>
            </a:r>
            <a:r>
              <a:rPr lang="en-AU" sz="4200" dirty="0" err="1">
                <a:solidFill>
                  <a:schemeClr val="tx1"/>
                </a:solidFill>
              </a:rPr>
              <a:t>பூமிக்காக</a:t>
            </a:r>
            <a:r>
              <a:rPr lang="en-AU" sz="4200" dirty="0">
                <a:solidFill>
                  <a:schemeClr val="tx1"/>
                </a:solidFill>
              </a:rPr>
              <a:t> </a:t>
            </a:r>
            <a:r>
              <a:rPr lang="en-AU" sz="4200" dirty="0" err="1">
                <a:solidFill>
                  <a:schemeClr val="tx1"/>
                </a:solidFill>
              </a:rPr>
              <a:t>பூர்வ</a:t>
            </a:r>
            <a:r>
              <a:rPr lang="en-AU" sz="4200" dirty="0">
                <a:solidFill>
                  <a:schemeClr val="tx1"/>
                </a:solidFill>
              </a:rPr>
              <a:t> </a:t>
            </a:r>
            <a:r>
              <a:rPr lang="en-AU" sz="4200" dirty="0" err="1">
                <a:solidFill>
                  <a:schemeClr val="tx1"/>
                </a:solidFill>
              </a:rPr>
              <a:t>பழங்குடியினருக்கு</a:t>
            </a:r>
            <a:r>
              <a:rPr lang="en-AU" sz="4200" dirty="0">
                <a:solidFill>
                  <a:schemeClr val="tx1"/>
                </a:solidFill>
              </a:rPr>
              <a:t> </a:t>
            </a:r>
            <a:r>
              <a:rPr lang="en-AU" sz="4200" dirty="0" err="1">
                <a:solidFill>
                  <a:schemeClr val="tx1"/>
                </a:solidFill>
              </a:rPr>
              <a:t>நன்றி</a:t>
            </a:r>
            <a:r>
              <a:rPr lang="en-AU" sz="4200" dirty="0">
                <a:solidFill>
                  <a:schemeClr val="tx1"/>
                </a:solidFill>
              </a:rPr>
              <a:t> </a:t>
            </a:r>
            <a:r>
              <a:rPr lang="en-AU" sz="4200" dirty="0" err="1">
                <a:solidFill>
                  <a:schemeClr val="tx1"/>
                </a:solidFill>
              </a:rPr>
              <a:t>நவிலல்</a:t>
            </a:r>
            <a:endParaRPr lang="en-AU" sz="4200" noProof="0" dirty="0">
              <a:solidFill>
                <a:schemeClr val="tx1"/>
              </a:solidFill>
            </a:endParaRPr>
          </a:p>
        </p:txBody>
      </p:sp>
      <p:sp>
        <p:nvSpPr>
          <p:cNvPr id="26643" name="sketchy line">
            <a:extLst>
              <a:ext uri="{FF2B5EF4-FFF2-40B4-BE49-F238E27FC236}">
                <a16:creationId xmlns:a16="http://schemas.microsoft.com/office/drawing/2014/main" xmlns="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 dirty="0"/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xmlns="" id="{7C99BC89-6DA8-D67C-6DC0-72C60E51D9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79" y="2910066"/>
            <a:ext cx="11406777" cy="297561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 fontScale="62500" lnSpcReduction="20000"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Kanit" panose="020B05020402040202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Kanit" panose="020B05020402040202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Kanit" panose="020B05020402040202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Kanit" panose="020B05020402040202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noProof="0" dirty="0" err="1">
                <a:solidFill>
                  <a:schemeClr val="tx1"/>
                </a:solidFill>
                <a:latin typeface="+mn-lt"/>
              </a:rPr>
              <a:t>ஆபோரிஜினிப்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பூர்வகுடி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மக்களது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நிலத்தில்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நாம்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வாழ்கிறோம்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என்பதை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நாமறிவோம்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.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இந்த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நிலங்களைச்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சேர்ந்த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ஆ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பொரிஜினி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மக்களுக்கு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நாங்கள்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மதிப்பு-மரியாதை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செலுத்துகிறோம்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.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ஆபொரிஜினிப்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பூர்வகுடி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மக்கள்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பல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ஆண்டுகளாக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இந்த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நிலத்தில்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பல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ஆண்டுகளாக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வாழ்ந்துவருகின்றனர்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. </a:t>
            </a:r>
            <a:endParaRPr lang="en-US" noProof="0" dirty="0">
              <a:solidFill>
                <a:schemeClr val="tx1"/>
              </a:solidFill>
              <a:latin typeface="+mn-lt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noProof="0" dirty="0" err="1">
                <a:solidFill>
                  <a:schemeClr val="tx1"/>
                </a:solidFill>
                <a:latin typeface="+mn-lt"/>
              </a:rPr>
              <a:t>ஆபொரிஜினிப்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பூர்வகுடிகள்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அனைத்தொர்ரையும்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அவர்களது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மூத்தொர்களையும்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நாங்கள்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மதித்து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அவர்களுக்கு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மரியாதை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செலுத்துகிறோம்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noProof="0" dirty="0" err="1">
                <a:solidFill>
                  <a:schemeClr val="tx1"/>
                </a:solidFill>
                <a:latin typeface="+mn-lt"/>
              </a:rPr>
              <a:t>அவர்களது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கதைகளிலிருந்து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நம்மால்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கற்றுக்கொள்ள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இயலுமானது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ஏராளமாகும்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noProof="0" dirty="0" err="1">
                <a:solidFill>
                  <a:schemeClr val="tx1"/>
                </a:solidFill>
                <a:latin typeface="+mn-lt"/>
              </a:rPr>
              <a:t>இந்த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பூமி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எப்போதுமே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ஆபொரிஜினிப்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பூர்வகுடியினருடையதாகவே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இருந்துவந்திருக்கிறது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,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இனியும்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அவ்வாறே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நீடிக்கும்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126FF27-C188-5A80-FFE6-57C859FE23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7DEF6D-8BEE-A107-837E-D55E9A8D8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wrap="square" anchor="b">
            <a:normAutofit/>
          </a:bodyPr>
          <a:lstStyle/>
          <a:p>
            <a:r>
              <a:rPr lang="en-AU" dirty="0" err="1">
                <a:solidFill>
                  <a:srgbClr val="1962B2"/>
                </a:solidFill>
              </a:rPr>
              <a:t>இணைய-வழி</a:t>
            </a:r>
            <a:r>
              <a:rPr lang="en-AU" dirty="0">
                <a:solidFill>
                  <a:srgbClr val="1962B2"/>
                </a:solidFill>
              </a:rPr>
              <a:t> </a:t>
            </a:r>
            <a:r>
              <a:rPr lang="en-AU" dirty="0" err="1">
                <a:solidFill>
                  <a:srgbClr val="1962B2"/>
                </a:solidFill>
              </a:rPr>
              <a:t>அரசாங்க</a:t>
            </a:r>
            <a:r>
              <a:rPr lang="en-AU" dirty="0">
                <a:solidFill>
                  <a:srgbClr val="1962B2"/>
                </a:solidFill>
              </a:rPr>
              <a:t> </a:t>
            </a:r>
            <a:r>
              <a:rPr lang="en-AU" dirty="0" err="1">
                <a:solidFill>
                  <a:srgbClr val="1962B2"/>
                </a:solidFill>
              </a:rPr>
              <a:t>சேவைகள்</a:t>
            </a:r>
            <a:endParaRPr lang="en-AU" dirty="0">
              <a:solidFill>
                <a:srgbClr val="1962B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D045733-1DAA-1BF2-2666-4995A88584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wrap="square" anchor="t">
            <a:normAutofit/>
          </a:bodyPr>
          <a:lstStyle/>
          <a:p>
            <a:r>
              <a:rPr lang="en-AU" dirty="0"/>
              <a:t>WA Digital Inclusion Project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xmlns="" id="{6218E6A7-CFB5-F9D6-66D0-D370D818EA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3800"/>
            <a:ext cx="7526338" cy="24447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nit"/>
                <a:ea typeface="+mn-ea"/>
                <a:cs typeface="+mn-cs"/>
              </a:rPr>
              <a:t>WA Digital Inclusion Project | Community Champions Program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xmlns="" id="{85C51CDC-34A8-9402-5207-112EBB3A9A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273800"/>
            <a:ext cx="2743200" cy="24447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CD732CF-05B5-44F6-8B3F-52A906295270}" type="slidenum">
              <a:rPr kumimoji="0" lang="en-AU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nit" charset="-34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AU" alt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anit" charset="-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5393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44038B9-2659-A1F6-591B-BFEF735053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248214-E6BC-CAEB-991B-C1A99D868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813" y="925542"/>
            <a:ext cx="9228138" cy="1325563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AU" sz="5400" dirty="0" err="1"/>
              <a:t>அறிமுகங்கள்</a:t>
            </a:r>
            <a:endParaRPr lang="en-AU" sz="5400" noProof="0" dirty="0"/>
          </a:p>
        </p:txBody>
      </p:sp>
      <p:pic>
        <p:nvPicPr>
          <p:cNvPr id="8" name="Graphic 7" descr="Handshake">
            <a:extLst>
              <a:ext uri="{FF2B5EF4-FFF2-40B4-BE49-F238E27FC236}">
                <a16:creationId xmlns:a16="http://schemas.microsoft.com/office/drawing/2014/main" xmlns="" id="{CAC27AD1-C76D-6341-3D81-9DA8C2B567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798388" y="1825625"/>
            <a:ext cx="3929223" cy="3929223"/>
          </a:xfrm>
          <a:prstGeom prst="rect">
            <a:avLst/>
          </a:prstGeom>
        </p:spPr>
      </p:pic>
      <p:sp>
        <p:nvSpPr>
          <p:cNvPr id="27" name="Footer Placeholder 4">
            <a:extLst>
              <a:ext uri="{FF2B5EF4-FFF2-40B4-BE49-F238E27FC236}">
                <a16:creationId xmlns:a16="http://schemas.microsoft.com/office/drawing/2014/main" xmlns="" id="{DF75785C-6EDD-336B-EE12-5729891596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3800"/>
            <a:ext cx="7526338" cy="24447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Kanit"/>
                <a:ea typeface="+mn-ea"/>
                <a:cs typeface="+mn-cs"/>
              </a:rPr>
              <a:t>WA Digital Inclusion Project | Community Champions Program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7BE527F-027A-CFCC-9627-091FAE3DCB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273800"/>
            <a:ext cx="2743200" cy="244475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C4C527D1-A219-4ED2-A5FE-8036C7832E50}" type="slidenum">
              <a:rPr kumimoji="0" lang="en-AU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Kanit" charset="-34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AU" altLang="en-US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Kanit" charset="-3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60CB4D7-1995-2096-1298-EBB038052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070" y="2204242"/>
            <a:ext cx="5120473" cy="1778559"/>
          </a:xfrm>
        </p:spPr>
        <p:txBody>
          <a:bodyPr/>
          <a:lstStyle/>
          <a:p>
            <a:r>
              <a:rPr lang="en-AU" dirty="0" err="1">
                <a:solidFill>
                  <a:schemeClr val="tx1"/>
                </a:solidFill>
              </a:rPr>
              <a:t>குழுவினருக்கு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உங்களை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அறிமுகப்படுத்திக்கொள்ளுங்கள்</a:t>
            </a:r>
            <a:endParaRPr lang="en-AU" dirty="0">
              <a:solidFill>
                <a:schemeClr val="tx1"/>
              </a:solidFill>
            </a:endParaRPr>
          </a:p>
          <a:p>
            <a:r>
              <a:rPr lang="en-AU" dirty="0" err="1">
                <a:solidFill>
                  <a:schemeClr val="tx1"/>
                </a:solidFill>
              </a:rPr>
              <a:t>இணைய-வழி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அரசாங்க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சேவைகளைப்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பற்றி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உங்களுக்குள்ள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அனுபவங்களைப்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பகிர்ந்துகொள்ளுங்கள்</a:t>
            </a:r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847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9C3E7D5-F717-07A5-CCD9-B4DBA34AA1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206043-1EED-8864-34C4-3D353D9B7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28138" cy="1325563"/>
          </a:xfrm>
        </p:spPr>
        <p:txBody>
          <a:bodyPr wrap="square" anchor="ctr">
            <a:normAutofit/>
          </a:bodyPr>
          <a:lstStyle/>
          <a:p>
            <a:r>
              <a:rPr lang="en-AU" dirty="0" err="1"/>
              <a:t>அமர்வின்</a:t>
            </a:r>
            <a:r>
              <a:rPr lang="en-AU" dirty="0"/>
              <a:t> </a:t>
            </a:r>
            <a:r>
              <a:rPr lang="en-AU" dirty="0" err="1"/>
              <a:t>மேலோட்டம்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DD9D0B-A310-9226-706F-15F0B3B1EE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 wrap="square" anchor="t">
            <a:normAutofit fontScale="85000" lnSpcReduction="10000"/>
          </a:bodyPr>
          <a:lstStyle/>
          <a:p>
            <a:pPr marL="0" indent="0">
              <a:spcBef>
                <a:spcPts val="750"/>
              </a:spcBef>
              <a:spcAft>
                <a:spcPts val="750"/>
              </a:spcAft>
              <a:buNone/>
            </a:pPr>
            <a:r>
              <a:rPr lang="en-US" b="0" i="0" dirty="0" err="1">
                <a:solidFill>
                  <a:schemeClr val="tx1"/>
                </a:solidFill>
                <a:effectLst/>
              </a:rPr>
              <a:t>பின்</a:t>
            </a:r>
            <a:r>
              <a:rPr lang="en-US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வருவனவற்றை</a:t>
            </a:r>
            <a:r>
              <a:rPr lang="en-US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இந்த</a:t>
            </a:r>
            <a:r>
              <a:rPr lang="en-US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அமர்வு</a:t>
            </a:r>
            <a:r>
              <a:rPr lang="en-US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உள்ளடக்கும்</a:t>
            </a:r>
            <a:r>
              <a:rPr lang="en-US" b="0" i="0" dirty="0">
                <a:solidFill>
                  <a:schemeClr val="tx1"/>
                </a:solidFill>
                <a:effectLst/>
              </a:rPr>
              <a:t>:</a:t>
            </a:r>
          </a:p>
          <a:p>
            <a:pPr>
              <a:spcBef>
                <a:spcPts val="750"/>
              </a:spcBef>
              <a:spcAft>
                <a:spcPts val="750"/>
              </a:spcAft>
            </a:pPr>
            <a:r>
              <a:rPr lang="en-US" b="0" i="0" dirty="0">
                <a:solidFill>
                  <a:schemeClr val="tx1"/>
                </a:solidFill>
                <a:effectLst/>
              </a:rPr>
              <a:t>‘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மை-கவ்</a:t>
            </a:r>
            <a:r>
              <a:rPr lang="en-US" b="0" i="0" dirty="0">
                <a:solidFill>
                  <a:schemeClr val="tx1"/>
                </a:solidFill>
                <a:effectLst/>
              </a:rPr>
              <a:t>’ (</a:t>
            </a:r>
            <a:r>
              <a:rPr lang="en-US" dirty="0" err="1">
                <a:solidFill>
                  <a:schemeClr val="tx1"/>
                </a:solidFill>
              </a:rPr>
              <a:t>myGov</a:t>
            </a:r>
            <a:r>
              <a:rPr lang="en-US" b="0" i="0" dirty="0">
                <a:solidFill>
                  <a:schemeClr val="tx1"/>
                </a:solidFill>
                <a:effectLst/>
              </a:rPr>
              <a:t>) 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உள்ளடங்க</a:t>
            </a:r>
            <a:r>
              <a:rPr lang="en-US" b="0" i="0" dirty="0">
                <a:solidFill>
                  <a:schemeClr val="tx1"/>
                </a:solidFill>
                <a:effectLst/>
              </a:rPr>
              <a:t>, 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இணைய-வழி</a:t>
            </a:r>
            <a:r>
              <a:rPr lang="en-US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அரசாங்க</a:t>
            </a:r>
            <a:r>
              <a:rPr lang="en-US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சேவைகள்</a:t>
            </a:r>
            <a:r>
              <a:rPr lang="en-US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என்றால்</a:t>
            </a:r>
            <a:r>
              <a:rPr lang="en-US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என்ன</a:t>
            </a:r>
            <a:endParaRPr lang="en-US" b="0" i="0" dirty="0">
              <a:solidFill>
                <a:schemeClr val="tx1"/>
              </a:solidFill>
              <a:effectLst/>
            </a:endParaRPr>
          </a:p>
          <a:p>
            <a:pPr>
              <a:spcBef>
                <a:spcPts val="750"/>
              </a:spcBef>
              <a:spcAft>
                <a:spcPts val="750"/>
              </a:spcAft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0" i="0" dirty="0">
                <a:solidFill>
                  <a:schemeClr val="tx1"/>
                </a:solidFill>
                <a:effectLst/>
              </a:rPr>
              <a:t>‘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மை-கவ்</a:t>
            </a:r>
            <a:r>
              <a:rPr lang="en-US" b="0" i="0" dirty="0">
                <a:solidFill>
                  <a:schemeClr val="tx1"/>
                </a:solidFill>
                <a:effectLst/>
              </a:rPr>
              <a:t>’ (</a:t>
            </a:r>
            <a:r>
              <a:rPr lang="en-US" dirty="0" err="1">
                <a:solidFill>
                  <a:schemeClr val="tx1"/>
                </a:solidFill>
              </a:rPr>
              <a:t>myGov</a:t>
            </a:r>
            <a:r>
              <a:rPr lang="en-US" b="0" i="0" dirty="0">
                <a:solidFill>
                  <a:schemeClr val="tx1"/>
                </a:solidFill>
                <a:effectLst/>
              </a:rPr>
              <a:t>) 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கணக்கு</a:t>
            </a:r>
            <a:r>
              <a:rPr lang="en-US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ஒன்றை</a:t>
            </a:r>
            <a:r>
              <a:rPr lang="en-US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எவ்வாறு</a:t>
            </a:r>
            <a:r>
              <a:rPr lang="en-US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உருவாக்கிக்கொள்வது</a:t>
            </a:r>
            <a:r>
              <a:rPr lang="en-US" dirty="0">
                <a:solidFill>
                  <a:schemeClr val="tx1"/>
                </a:solidFill>
              </a:rPr>
              <a:t>,</a:t>
            </a:r>
          </a:p>
          <a:p>
            <a:pPr>
              <a:spcBef>
                <a:spcPts val="750"/>
              </a:spcBef>
              <a:spcAft>
                <a:spcPts val="750"/>
              </a:spcAft>
            </a:pPr>
            <a:r>
              <a:rPr lang="en-US" b="0" i="0" dirty="0">
                <a:solidFill>
                  <a:schemeClr val="tx1"/>
                </a:solidFill>
                <a:effectLst/>
              </a:rPr>
              <a:t>‘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மை-கவ்</a:t>
            </a:r>
            <a:r>
              <a:rPr lang="en-US" b="0" i="0" dirty="0">
                <a:solidFill>
                  <a:schemeClr val="tx1"/>
                </a:solidFill>
                <a:effectLst/>
              </a:rPr>
              <a:t>’ (</a:t>
            </a:r>
            <a:r>
              <a:rPr lang="en-US" dirty="0" err="1">
                <a:solidFill>
                  <a:schemeClr val="tx1"/>
                </a:solidFill>
              </a:rPr>
              <a:t>myGov</a:t>
            </a:r>
            <a:r>
              <a:rPr lang="en-US" b="0" i="0" dirty="0">
                <a:solidFill>
                  <a:schemeClr val="tx1"/>
                </a:solidFill>
                <a:effectLst/>
              </a:rPr>
              <a:t>)-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உடன்</a:t>
            </a:r>
            <a:r>
              <a:rPr lang="en-US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சேவைகளை</a:t>
            </a:r>
            <a:r>
              <a:rPr lang="en-US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இணைத்தல்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மற்றும்</a:t>
            </a: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750"/>
              </a:spcBef>
              <a:spcAft>
                <a:spcPts val="750"/>
              </a:spcAft>
            </a:pPr>
            <a:r>
              <a:rPr lang="en-US" b="0" i="0" dirty="0" err="1">
                <a:solidFill>
                  <a:schemeClr val="tx1"/>
                </a:solidFill>
                <a:effectLst/>
              </a:rPr>
              <a:t>தேவைப்பட்டால்</a:t>
            </a:r>
            <a:r>
              <a:rPr lang="en-US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நீங்கள்</a:t>
            </a:r>
            <a:r>
              <a:rPr lang="en-US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எங்கிருந்து</a:t>
            </a:r>
            <a:r>
              <a:rPr lang="en-US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உதவி</a:t>
            </a:r>
            <a:r>
              <a:rPr lang="en-US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நாடலாம்</a:t>
            </a:r>
            <a:r>
              <a:rPr lang="en-US" b="0" i="0" dirty="0">
                <a:solidFill>
                  <a:schemeClr val="tx1"/>
                </a:solidFill>
                <a:effectLst/>
              </a:rPr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9DBC682-3850-AD3E-8708-FB8A0ED37A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3800"/>
            <a:ext cx="7526338" cy="244475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AU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WA Digital Inclusion Project | Community Champions Program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BE471C1-E263-053E-882D-3905132982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273800"/>
            <a:ext cx="2743200" cy="244475"/>
          </a:xfrm>
        </p:spPr>
        <p:txBody>
          <a:bodyPr wrap="square" anchor="ctr">
            <a:normAutofit/>
          </a:bodyPr>
          <a:lstStyle/>
          <a:p>
            <a:pPr marL="0" marR="0" lvl="0" indent="0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BD15210-6865-4F66-8164-C0556A8C2866}" type="slidenum">
              <a:rPr kumimoji="0" lang="en-AU" altLang="en-US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defTabSz="914400" rtl="0" eaLnBrk="1" fontAlgn="base" latinLnBrk="0" hangingPunct="1"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AU" altLang="en-US" b="0" i="0" u="none" strike="noStrike" kern="120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9222" name="Picture 6" descr="myID | Australian Government Department of Health and Aged Care">
            <a:extLst>
              <a:ext uri="{FF2B5EF4-FFF2-40B4-BE49-F238E27FC236}">
                <a16:creationId xmlns:a16="http://schemas.microsoft.com/office/drawing/2014/main" xmlns="" id="{A6143B46-775E-0779-FDE5-553B3F238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081" y="4530601"/>
            <a:ext cx="2256355" cy="1403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The myGov, Medicare, My Health Record, ATO and Centrelink logos.">
            <a:extLst>
              <a:ext uri="{FF2B5EF4-FFF2-40B4-BE49-F238E27FC236}">
                <a16:creationId xmlns:a16="http://schemas.microsoft.com/office/drawing/2014/main" xmlns="" id="{FE8C0E47-E0A0-22D1-B629-3BB33EE34A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955970" y="1564546"/>
            <a:ext cx="3614058" cy="2459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myGov Home | myGov">
            <a:extLst>
              <a:ext uri="{FF2B5EF4-FFF2-40B4-BE49-F238E27FC236}">
                <a16:creationId xmlns:a16="http://schemas.microsoft.com/office/drawing/2014/main" xmlns="" id="{BE23917A-6E52-BE7F-A3B3-FA69DB1DB2E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313" y="1825625"/>
            <a:ext cx="2239536" cy="7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496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1D6AA9-9285-4186-ABE0-AD01ABF83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28138" cy="1325563"/>
          </a:xfrm>
        </p:spPr>
        <p:txBody>
          <a:bodyPr wrap="square" anchor="ctr">
            <a:normAutofit/>
          </a:bodyPr>
          <a:lstStyle/>
          <a:p>
            <a:r>
              <a:rPr lang="en-AU" dirty="0"/>
              <a:t>‘</a:t>
            </a:r>
            <a:r>
              <a:rPr lang="en-AU" dirty="0" err="1"/>
              <a:t>மை-கவ்</a:t>
            </a:r>
            <a:r>
              <a:rPr lang="en-AU" dirty="0"/>
              <a:t>’ (</a:t>
            </a:r>
            <a:r>
              <a:rPr lang="en-AU" dirty="0" err="1"/>
              <a:t>myGov</a:t>
            </a:r>
            <a:r>
              <a:rPr lang="en-AU" dirty="0"/>
              <a:t>) </a:t>
            </a:r>
            <a:r>
              <a:rPr lang="en-AU" dirty="0" err="1"/>
              <a:t>என்பது</a:t>
            </a:r>
            <a:r>
              <a:rPr lang="en-AU" dirty="0"/>
              <a:t> </a:t>
            </a:r>
            <a:r>
              <a:rPr lang="en-AU" dirty="0" err="1"/>
              <a:t>என்ன</a:t>
            </a:r>
            <a:r>
              <a:rPr lang="en-AU" dirty="0"/>
              <a:t>?</a:t>
            </a:r>
          </a:p>
        </p:txBody>
      </p:sp>
      <p:pic>
        <p:nvPicPr>
          <p:cNvPr id="20" name="Picture 2" descr="myGov Home | myGov">
            <a:extLst>
              <a:ext uri="{FF2B5EF4-FFF2-40B4-BE49-F238E27FC236}">
                <a16:creationId xmlns:a16="http://schemas.microsoft.com/office/drawing/2014/main" xmlns="" id="{70D62B91-3489-E48C-79DD-00F59C9BB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2797914"/>
            <a:ext cx="4357914" cy="150194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9570630-12BD-CE5C-DD75-09118882D2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 wrap="square" anchor="t">
            <a:normAutofit fontScale="92500" lnSpcReduction="20000"/>
          </a:bodyPr>
          <a:lstStyle/>
          <a:p>
            <a:pPr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tx1"/>
                </a:solidFill>
                <a:effectLst/>
              </a:rPr>
              <a:t>‘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மை-கவ்</a:t>
            </a:r>
            <a:r>
              <a:rPr lang="en-US" b="0" i="0" dirty="0">
                <a:solidFill>
                  <a:schemeClr val="tx1"/>
                </a:solidFill>
                <a:effectLst/>
              </a:rPr>
              <a:t>’ (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myGov</a:t>
            </a:r>
            <a:r>
              <a:rPr lang="en-US" b="0" i="0" dirty="0">
                <a:solidFill>
                  <a:schemeClr val="tx1"/>
                </a:solidFill>
                <a:effectLst/>
              </a:rPr>
              <a:t>) 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என்பது</a:t>
            </a:r>
            <a:r>
              <a:rPr lang="en-US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இணைய-வழியில்</a:t>
            </a:r>
            <a:r>
              <a:rPr lang="en-US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அரசாங்க</a:t>
            </a:r>
            <a:r>
              <a:rPr lang="en-US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சேவைகளை</a:t>
            </a:r>
            <a:r>
              <a:rPr lang="en-US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அணுகிப்</a:t>
            </a:r>
            <a:r>
              <a:rPr lang="en-US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பெறுவதற்கானதொரு</a:t>
            </a:r>
            <a:r>
              <a:rPr lang="en-US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பாதுகாப்பான</a:t>
            </a:r>
            <a:r>
              <a:rPr lang="en-US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வழியாகும்</a:t>
            </a:r>
            <a:r>
              <a:rPr lang="en-US" b="0" i="0" dirty="0">
                <a:solidFill>
                  <a:schemeClr val="tx1"/>
                </a:solidFill>
                <a:effectLst/>
              </a:rPr>
              <a:t>. </a:t>
            </a:r>
          </a:p>
          <a:p>
            <a:pPr>
              <a:spcBef>
                <a:spcPts val="750"/>
              </a:spcBef>
              <a:spcAft>
                <a:spcPts val="750"/>
              </a:spcAft>
            </a:pPr>
            <a:r>
              <a:rPr lang="en-US" b="0" i="0" dirty="0">
                <a:solidFill>
                  <a:schemeClr val="tx1"/>
                </a:solidFill>
                <a:effectLst/>
              </a:rPr>
              <a:t>‘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செண்ட்டர்லிங்க்</a:t>
            </a:r>
            <a:r>
              <a:rPr lang="en-US" b="0" i="0" dirty="0">
                <a:solidFill>
                  <a:schemeClr val="tx1"/>
                </a:solidFill>
                <a:effectLst/>
              </a:rPr>
              <a:t>’, ‘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மெடிகெயர்</a:t>
            </a:r>
            <a:r>
              <a:rPr lang="en-US" b="0" i="0" dirty="0">
                <a:solidFill>
                  <a:schemeClr val="tx1"/>
                </a:solidFill>
                <a:effectLst/>
              </a:rPr>
              <a:t>’ 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மற்றும்</a:t>
            </a:r>
            <a:r>
              <a:rPr lang="en-US" b="0" i="0" dirty="0">
                <a:solidFill>
                  <a:schemeClr val="tx1"/>
                </a:solidFill>
                <a:effectLst/>
              </a:rPr>
              <a:t> ‘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ஏ.டீ.ஓ</a:t>
            </a:r>
            <a:r>
              <a:rPr lang="en-US" b="0" i="0" dirty="0">
                <a:solidFill>
                  <a:schemeClr val="tx1"/>
                </a:solidFill>
                <a:effectLst/>
              </a:rPr>
              <a:t>’ (ATO) 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போன்ற</a:t>
            </a:r>
            <a:r>
              <a:rPr lang="en-US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சேவைகளை</a:t>
            </a:r>
            <a:r>
              <a:rPr lang="en-US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உங்களுடைய</a:t>
            </a:r>
            <a:r>
              <a:rPr lang="en-US" b="0" i="0" dirty="0">
                <a:solidFill>
                  <a:schemeClr val="tx1"/>
                </a:solidFill>
                <a:effectLst/>
              </a:rPr>
              <a:t> ‘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மை-கவ்</a:t>
            </a:r>
            <a:r>
              <a:rPr lang="en-US" b="0" i="0" dirty="0">
                <a:solidFill>
                  <a:schemeClr val="tx1"/>
                </a:solidFill>
                <a:effectLst/>
              </a:rPr>
              <a:t>’ (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myGov</a:t>
            </a:r>
            <a:r>
              <a:rPr lang="en-US" b="0" i="0" dirty="0">
                <a:solidFill>
                  <a:schemeClr val="tx1"/>
                </a:solidFill>
                <a:effectLst/>
              </a:rPr>
              <a:t>) 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கணக்குடன்</a:t>
            </a:r>
            <a:r>
              <a:rPr lang="en-US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இணைக்க</a:t>
            </a:r>
            <a:r>
              <a:rPr lang="en-US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இது</a:t>
            </a:r>
            <a:r>
              <a:rPr lang="en-US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ஏது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செய்யும்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உங்களுடைய</a:t>
            </a:r>
            <a:r>
              <a:rPr lang="en-US" b="0" i="0" dirty="0">
                <a:solidFill>
                  <a:schemeClr val="tx1"/>
                </a:solidFill>
                <a:effectLst/>
              </a:rPr>
              <a:t> ‘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மை-கவ்</a:t>
            </a:r>
            <a:r>
              <a:rPr lang="en-US" b="0" i="0" dirty="0">
                <a:solidFill>
                  <a:schemeClr val="tx1"/>
                </a:solidFill>
                <a:effectLst/>
              </a:rPr>
              <a:t>’ (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myGov</a:t>
            </a:r>
            <a:r>
              <a:rPr lang="en-US" b="0" i="0" dirty="0">
                <a:solidFill>
                  <a:schemeClr val="tx1"/>
                </a:solidFill>
                <a:effectLst/>
              </a:rPr>
              <a:t>) 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கணக்கிற்குள்</a:t>
            </a:r>
            <a:r>
              <a:rPr lang="en-US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சென்று</a:t>
            </a:r>
            <a:r>
              <a:rPr lang="en-US" b="0" i="0" dirty="0">
                <a:solidFill>
                  <a:schemeClr val="tx1"/>
                </a:solidFill>
                <a:effectLst/>
              </a:rPr>
              <a:t>, 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ஒரே</a:t>
            </a:r>
            <a:r>
              <a:rPr lang="en-US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இடத்தில்</a:t>
            </a:r>
            <a:r>
              <a:rPr lang="en-US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இந்த</a:t>
            </a:r>
            <a:r>
              <a:rPr lang="en-US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சேவைகளை</a:t>
            </a:r>
            <a:r>
              <a:rPr lang="en-US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நீங்கள்</a:t>
            </a:r>
            <a:r>
              <a:rPr lang="en-US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அணுகிப்</a:t>
            </a:r>
            <a:r>
              <a:rPr lang="en-US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பெறலாம்</a:t>
            </a:r>
            <a:r>
              <a:rPr lang="en-US" b="0" i="0" dirty="0">
                <a:solidFill>
                  <a:schemeClr val="tx1"/>
                </a:solidFill>
                <a:effectLst/>
              </a:rPr>
              <a:t>. </a:t>
            </a:r>
          </a:p>
          <a:p>
            <a:pPr>
              <a:spcBef>
                <a:spcPts val="750"/>
              </a:spcBef>
              <a:spcAft>
                <a:spcPts val="750"/>
              </a:spcAft>
            </a:pPr>
            <a:endParaRPr lang="en-US" b="0" i="0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EF92C7A-D9AB-3571-2E12-E20D7A8C91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77000"/>
            <a:ext cx="7526338" cy="24447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DA1A75C-0082-9633-0215-D7AB2B742D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77000"/>
            <a:ext cx="2743200" cy="24447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B8016BD-11DC-40B9-AC11-BFEBA31540E1}" type="slidenum">
              <a:rPr lang="en-AU" altLang="en-US" smtClean="0"/>
              <a:pPr>
                <a:spcAft>
                  <a:spcPts val="600"/>
                </a:spcAft>
                <a:defRPr/>
              </a:pPr>
              <a:t>7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005169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F76EA28-508A-935C-C5AD-2DD13DA6C2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F1FB90-6BE5-D3AB-9DA7-801A98B8C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062" y="109764"/>
            <a:ext cx="9679476" cy="1325563"/>
          </a:xfrm>
        </p:spPr>
        <p:txBody>
          <a:bodyPr wrap="square" anchor="ctr">
            <a:normAutofit/>
          </a:bodyPr>
          <a:lstStyle/>
          <a:p>
            <a:r>
              <a:rPr lang="en-US" sz="2400" dirty="0"/>
              <a:t>‘</a:t>
            </a:r>
            <a:r>
              <a:rPr lang="en-US" sz="2400" dirty="0" err="1"/>
              <a:t>மை-கவ்</a:t>
            </a:r>
            <a:r>
              <a:rPr lang="en-US" sz="2400" dirty="0"/>
              <a:t>’ (</a:t>
            </a:r>
            <a:r>
              <a:rPr lang="en-US" sz="2400" dirty="0" err="1"/>
              <a:t>myGov</a:t>
            </a:r>
            <a:r>
              <a:rPr lang="en-US" sz="2400" dirty="0"/>
              <a:t>) </a:t>
            </a:r>
            <a:r>
              <a:rPr lang="en-US" sz="2400" dirty="0" err="1"/>
              <a:t>கணக்கு</a:t>
            </a:r>
            <a:r>
              <a:rPr lang="en-US" sz="2400" dirty="0"/>
              <a:t> </a:t>
            </a:r>
            <a:r>
              <a:rPr lang="en-US" sz="2400" dirty="0" err="1"/>
              <a:t>ஒன்றை</a:t>
            </a:r>
            <a:r>
              <a:rPr lang="en-US" sz="2400" dirty="0"/>
              <a:t> </a:t>
            </a:r>
            <a:r>
              <a:rPr lang="en-US" sz="2400" dirty="0" err="1"/>
              <a:t>ஏற்படுத்திக்கொள்ளல்</a:t>
            </a:r>
            <a:endParaRPr lang="en-AU" sz="2400" dirty="0"/>
          </a:p>
        </p:txBody>
      </p:sp>
      <p:pic>
        <p:nvPicPr>
          <p:cNvPr id="20" name="Picture 2" descr="myGov Home | myGov">
            <a:extLst>
              <a:ext uri="{FF2B5EF4-FFF2-40B4-BE49-F238E27FC236}">
                <a16:creationId xmlns:a16="http://schemas.microsoft.com/office/drawing/2014/main" xmlns="" id="{2914B12C-7022-C2DE-99AD-7F57C0D25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79854" y="184430"/>
            <a:ext cx="2656115" cy="91542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709ADCD-DBDF-B04F-86BE-B20B701572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0571" y="1221469"/>
            <a:ext cx="11059886" cy="5255532"/>
          </a:xfrm>
        </p:spPr>
        <p:txBody>
          <a:bodyPr wrap="square" anchor="t">
            <a:noAutofit/>
          </a:bodyPr>
          <a:lstStyle/>
          <a:p>
            <a:pPr>
              <a:buNone/>
            </a:pPr>
            <a:r>
              <a:rPr lang="en-US" sz="1400" dirty="0">
                <a:solidFill>
                  <a:schemeClr val="tx1"/>
                </a:solidFill>
              </a:rPr>
              <a:t>‘</a:t>
            </a:r>
            <a:r>
              <a:rPr lang="en-US" sz="1400" dirty="0" err="1">
                <a:solidFill>
                  <a:schemeClr val="tx1"/>
                </a:solidFill>
              </a:rPr>
              <a:t>மை-கவ்</a:t>
            </a:r>
            <a:r>
              <a:rPr lang="en-US" sz="1400" dirty="0">
                <a:solidFill>
                  <a:schemeClr val="tx1"/>
                </a:solidFill>
              </a:rPr>
              <a:t>’ (</a:t>
            </a:r>
            <a:r>
              <a:rPr lang="en-US" sz="1400" dirty="0" err="1">
                <a:solidFill>
                  <a:schemeClr val="tx1"/>
                </a:solidFill>
              </a:rPr>
              <a:t>myGov</a:t>
            </a:r>
            <a:r>
              <a:rPr lang="en-US" sz="1400" dirty="0">
                <a:solidFill>
                  <a:schemeClr val="tx1"/>
                </a:solidFill>
              </a:rPr>
              <a:t>) </a:t>
            </a:r>
            <a:r>
              <a:rPr lang="en-US" sz="1400" dirty="0" err="1">
                <a:solidFill>
                  <a:schemeClr val="tx1"/>
                </a:solidFill>
              </a:rPr>
              <a:t>கணக்கு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ஒன்றை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ஏற்படுத்திக்கொள்ள</a:t>
            </a:r>
            <a:r>
              <a:rPr lang="en-US" sz="1400" dirty="0">
                <a:solidFill>
                  <a:schemeClr val="tx1"/>
                </a:solidFill>
              </a:rPr>
              <a:t>, </a:t>
            </a:r>
            <a:r>
              <a:rPr lang="en-US" sz="1400" dirty="0" err="1">
                <a:solidFill>
                  <a:schemeClr val="tx1"/>
                </a:solidFill>
              </a:rPr>
              <a:t>மின்னஞ்சல்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முகவரி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ஒன்றும்</a:t>
            </a:r>
            <a:r>
              <a:rPr lang="en-US" sz="1400" dirty="0">
                <a:solidFill>
                  <a:schemeClr val="tx1"/>
                </a:solidFill>
              </a:rPr>
              <a:t> ‘</a:t>
            </a:r>
            <a:r>
              <a:rPr lang="en-US" sz="1400" dirty="0" err="1">
                <a:solidFill>
                  <a:schemeClr val="tx1"/>
                </a:solidFill>
              </a:rPr>
              <a:t>மொபைல்-ஃபோன்</a:t>
            </a:r>
            <a:r>
              <a:rPr lang="en-US" sz="1400" dirty="0">
                <a:solidFill>
                  <a:schemeClr val="tx1"/>
                </a:solidFill>
              </a:rPr>
              <a:t>’ </a:t>
            </a:r>
            <a:r>
              <a:rPr lang="en-US" sz="1400" dirty="0" err="1">
                <a:solidFill>
                  <a:schemeClr val="tx1"/>
                </a:solidFill>
              </a:rPr>
              <a:t>பாவிக்கும்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வசதியும்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உங்களுக்குத்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தேவைப்படும்</a:t>
            </a:r>
            <a:r>
              <a:rPr lang="en-US" sz="1400" dirty="0">
                <a:solidFill>
                  <a:schemeClr val="tx1"/>
                </a:solidFill>
              </a:rPr>
              <a:t>.  </a:t>
            </a:r>
          </a:p>
          <a:p>
            <a:pPr algn="l">
              <a:buNone/>
            </a:pPr>
            <a:r>
              <a:rPr lang="en-US" sz="1400" dirty="0">
                <a:solidFill>
                  <a:schemeClr val="tx1"/>
                </a:solidFill>
              </a:rPr>
              <a:t>‘</a:t>
            </a:r>
            <a:r>
              <a:rPr lang="en-US" sz="1400" dirty="0" err="1">
                <a:solidFill>
                  <a:schemeClr val="tx1"/>
                </a:solidFill>
              </a:rPr>
              <a:t>மை-கவ்</a:t>
            </a:r>
            <a:r>
              <a:rPr lang="en-US" sz="1400" dirty="0">
                <a:solidFill>
                  <a:schemeClr val="tx1"/>
                </a:solidFill>
              </a:rPr>
              <a:t>’ (</a:t>
            </a:r>
            <a:r>
              <a:rPr lang="en-US" sz="1400" dirty="0" err="1">
                <a:solidFill>
                  <a:schemeClr val="tx1"/>
                </a:solidFill>
              </a:rPr>
              <a:t>myGov</a:t>
            </a:r>
            <a:r>
              <a:rPr lang="en-US" sz="1400" dirty="0">
                <a:solidFill>
                  <a:schemeClr val="tx1"/>
                </a:solidFill>
              </a:rPr>
              <a:t>) </a:t>
            </a:r>
            <a:r>
              <a:rPr lang="en-US" sz="1400" dirty="0" err="1">
                <a:solidFill>
                  <a:schemeClr val="tx1"/>
                </a:solidFill>
              </a:rPr>
              <a:t>கணக்கு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ஒன்றை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ஏற்படுத்திக்கொள்வதற்கான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படி-நிலைகள்</a:t>
            </a:r>
            <a:r>
              <a:rPr lang="en-US" sz="1400" dirty="0">
                <a:solidFill>
                  <a:schemeClr val="tx1"/>
                </a:solidFill>
              </a:rPr>
              <a:t>, </a:t>
            </a:r>
            <a:r>
              <a:rPr lang="en-US" sz="1400" dirty="0" err="1">
                <a:solidFill>
                  <a:schemeClr val="tx1"/>
                </a:solidFill>
              </a:rPr>
              <a:t>இதோ</a:t>
            </a:r>
            <a:r>
              <a:rPr lang="en-US" sz="1400" dirty="0">
                <a:solidFill>
                  <a:schemeClr val="tx1"/>
                </a:solidFill>
              </a:rPr>
              <a:t>:</a:t>
            </a:r>
          </a:p>
          <a:p>
            <a:pPr marL="623888" indent="-361950">
              <a:buFont typeface="+mj-lt"/>
              <a:buAutoNum type="arabicPeriod"/>
            </a:pPr>
            <a:r>
              <a:rPr lang="en-US" sz="1400" dirty="0">
                <a:solidFill>
                  <a:schemeClr val="tx1"/>
                </a:solidFill>
              </a:rPr>
              <a:t>‘</a:t>
            </a:r>
            <a:r>
              <a:rPr lang="en-US" sz="1400" u="sng" dirty="0" err="1">
                <a:solidFill>
                  <a:schemeClr val="tx1"/>
                </a:solidFill>
              </a:rPr>
              <a:t>மை-கவ்</a:t>
            </a:r>
            <a:r>
              <a:rPr lang="en-US" sz="1400" u="sng" dirty="0">
                <a:solidFill>
                  <a:schemeClr val="tx1"/>
                </a:solidFill>
              </a:rPr>
              <a:t>’ (</a:t>
            </a:r>
            <a:r>
              <a:rPr lang="en-US" sz="1400" u="sng" dirty="0" err="1">
                <a:solidFill>
                  <a:schemeClr val="tx1"/>
                </a:solidFill>
              </a:rPr>
              <a:t>myGov</a:t>
            </a:r>
            <a:r>
              <a:rPr lang="en-US" sz="1400" dirty="0">
                <a:solidFill>
                  <a:schemeClr val="tx1"/>
                </a:solidFill>
              </a:rPr>
              <a:t>)–</a:t>
            </a:r>
            <a:r>
              <a:rPr lang="en-US" sz="1400" dirty="0" err="1">
                <a:solidFill>
                  <a:schemeClr val="tx1"/>
                </a:solidFill>
              </a:rPr>
              <a:t>இற்குச்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சென்று</a:t>
            </a:r>
            <a:r>
              <a:rPr lang="en-US" sz="1400" dirty="0">
                <a:solidFill>
                  <a:schemeClr val="tx1"/>
                </a:solidFill>
              </a:rPr>
              <a:t> ‘</a:t>
            </a:r>
            <a:r>
              <a:rPr lang="en-US" sz="1400" dirty="0" err="1">
                <a:solidFill>
                  <a:schemeClr val="tx1"/>
                </a:solidFill>
              </a:rPr>
              <a:t>கணக்கு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உருவாக்கம்</a:t>
            </a:r>
            <a:r>
              <a:rPr lang="en-US" sz="1400" dirty="0">
                <a:solidFill>
                  <a:schemeClr val="tx1"/>
                </a:solidFill>
              </a:rPr>
              <a:t>’ (Create Account) </a:t>
            </a:r>
            <a:r>
              <a:rPr lang="en-US" sz="1400" dirty="0" err="1">
                <a:solidFill>
                  <a:schemeClr val="tx1"/>
                </a:solidFill>
              </a:rPr>
              <a:t>என்பதைத்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தெரிவுசெய்யுங்கள்</a:t>
            </a:r>
            <a:r>
              <a:rPr lang="en-US" sz="1400" dirty="0">
                <a:solidFill>
                  <a:schemeClr val="tx1"/>
                </a:solidFill>
              </a:rPr>
              <a:t>. </a:t>
            </a:r>
          </a:p>
          <a:p>
            <a:pPr marL="623888" indent="-361950">
              <a:buFont typeface="+mj-lt"/>
              <a:buAutoNum type="arabicPeriod"/>
            </a:pPr>
            <a:r>
              <a:rPr lang="en-US" sz="1400" dirty="0">
                <a:solidFill>
                  <a:schemeClr val="tx1"/>
                </a:solidFill>
              </a:rPr>
              <a:t>‘</a:t>
            </a:r>
            <a:r>
              <a:rPr lang="en-US" sz="1400" dirty="0" err="1">
                <a:solidFill>
                  <a:schemeClr val="tx1"/>
                </a:solidFill>
              </a:rPr>
              <a:t>மின்னஞ்சலைக்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கொண்டு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தொடர்க</a:t>
            </a:r>
            <a:r>
              <a:rPr lang="en-US" sz="1400" dirty="0">
                <a:solidFill>
                  <a:schemeClr val="tx1"/>
                </a:solidFill>
              </a:rPr>
              <a:t>’ (Continue with Email) </a:t>
            </a:r>
            <a:r>
              <a:rPr lang="en-US" sz="1400" dirty="0" err="1">
                <a:solidFill>
                  <a:schemeClr val="tx1"/>
                </a:solidFill>
              </a:rPr>
              <a:t>என்பதைத்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தெரிவுசெய்யுங்கள்</a:t>
            </a:r>
            <a:r>
              <a:rPr lang="en-US" sz="1400" dirty="0">
                <a:solidFill>
                  <a:schemeClr val="tx1"/>
                </a:solidFill>
              </a:rPr>
              <a:t>. </a:t>
            </a:r>
          </a:p>
          <a:p>
            <a:pPr marL="623888" indent="-361950">
              <a:buFont typeface="+mj-lt"/>
              <a:buAutoNum type="arabicPeriod"/>
            </a:pPr>
            <a:r>
              <a:rPr lang="en-US" sz="1400" dirty="0">
                <a:solidFill>
                  <a:schemeClr val="tx1"/>
                </a:solidFill>
              </a:rPr>
              <a:t>‘</a:t>
            </a:r>
            <a:r>
              <a:rPr lang="en-US" sz="1400" dirty="0" err="1">
                <a:solidFill>
                  <a:schemeClr val="tx1"/>
                </a:solidFill>
              </a:rPr>
              <a:t>தகவல்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பாதுகாப்பு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அறிவிப்பு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மற்றும்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பயன்பாடு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குறித்த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நியமங்கள்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மற்றும்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நிபந்தனைகள்</a:t>
            </a:r>
            <a:r>
              <a:rPr lang="en-US" sz="1400" dirty="0">
                <a:solidFill>
                  <a:schemeClr val="tx1"/>
                </a:solidFill>
              </a:rPr>
              <a:t>’ –</a:t>
            </a:r>
            <a:r>
              <a:rPr lang="en-US" sz="1400" dirty="0" err="1">
                <a:solidFill>
                  <a:schemeClr val="tx1"/>
                </a:solidFill>
              </a:rPr>
              <a:t>ஐ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வாசியுங்கள்</a:t>
            </a:r>
            <a:r>
              <a:rPr lang="en-US" sz="1400" dirty="0">
                <a:solidFill>
                  <a:schemeClr val="tx1"/>
                </a:solidFill>
              </a:rPr>
              <a:t>., </a:t>
            </a:r>
            <a:r>
              <a:rPr lang="en-US" sz="1400" dirty="0" err="1">
                <a:solidFill>
                  <a:schemeClr val="tx1"/>
                </a:solidFill>
              </a:rPr>
              <a:t>பிறகு</a:t>
            </a:r>
            <a:r>
              <a:rPr lang="en-US" sz="1400" dirty="0">
                <a:solidFill>
                  <a:schemeClr val="tx1"/>
                </a:solidFill>
              </a:rPr>
              <a:t> ‘</a:t>
            </a:r>
            <a:r>
              <a:rPr lang="en-US" sz="1400" dirty="0" err="1">
                <a:solidFill>
                  <a:schemeClr val="tx1"/>
                </a:solidFill>
              </a:rPr>
              <a:t>அடுத்து</a:t>
            </a:r>
            <a:r>
              <a:rPr lang="en-US" sz="1400" dirty="0">
                <a:solidFill>
                  <a:schemeClr val="tx1"/>
                </a:solidFill>
              </a:rPr>
              <a:t>’ (Next) –</a:t>
            </a:r>
            <a:r>
              <a:rPr lang="en-US" sz="1400" dirty="0" err="1">
                <a:solidFill>
                  <a:schemeClr val="tx1"/>
                </a:solidFill>
              </a:rPr>
              <a:t>ஐத்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தெரிவுசெய்யுங்கள்</a:t>
            </a:r>
            <a:r>
              <a:rPr lang="en-US" sz="1400" dirty="0">
                <a:solidFill>
                  <a:schemeClr val="tx1"/>
                </a:solidFill>
              </a:rPr>
              <a:t>.  </a:t>
            </a:r>
          </a:p>
          <a:p>
            <a:pPr marL="623888" indent="-361950">
              <a:buFont typeface="+mj-lt"/>
              <a:buAutoNum type="arabicPeriod"/>
            </a:pPr>
            <a:r>
              <a:rPr lang="en-US" sz="1400" dirty="0" err="1">
                <a:solidFill>
                  <a:schemeClr val="tx1"/>
                </a:solidFill>
              </a:rPr>
              <a:t>மின்னஞ்சல்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முகவரி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ஒன்றை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உள்ளிடுங்கள்</a:t>
            </a:r>
            <a:r>
              <a:rPr lang="en-US" sz="1400" dirty="0">
                <a:solidFill>
                  <a:schemeClr val="tx1"/>
                </a:solidFill>
              </a:rPr>
              <a:t>, </a:t>
            </a:r>
            <a:r>
              <a:rPr lang="en-US" sz="1400" dirty="0" err="1">
                <a:solidFill>
                  <a:schemeClr val="tx1"/>
                </a:solidFill>
              </a:rPr>
              <a:t>பிறகு</a:t>
            </a:r>
            <a:r>
              <a:rPr lang="en-US" sz="1400" dirty="0">
                <a:solidFill>
                  <a:schemeClr val="tx1"/>
                </a:solidFill>
              </a:rPr>
              <a:t> ‘</a:t>
            </a:r>
            <a:r>
              <a:rPr lang="en-US" sz="1400" dirty="0" err="1">
                <a:solidFill>
                  <a:schemeClr val="tx1"/>
                </a:solidFill>
              </a:rPr>
              <a:t>அடுத்து</a:t>
            </a:r>
            <a:r>
              <a:rPr lang="en-US" sz="1400" dirty="0">
                <a:solidFill>
                  <a:schemeClr val="tx1"/>
                </a:solidFill>
              </a:rPr>
              <a:t>’ (Next) –</a:t>
            </a:r>
            <a:r>
              <a:rPr lang="en-US" sz="1400" dirty="0" err="1">
                <a:solidFill>
                  <a:schemeClr val="tx1"/>
                </a:solidFill>
              </a:rPr>
              <a:t>என்பதைத்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தெரிவுசெய்யுங்கள்</a:t>
            </a:r>
            <a:r>
              <a:rPr lang="en-US" sz="1400" dirty="0">
                <a:solidFill>
                  <a:schemeClr val="tx1"/>
                </a:solidFill>
              </a:rPr>
              <a:t>.</a:t>
            </a:r>
          </a:p>
          <a:p>
            <a:pPr marL="623888" indent="-361950">
              <a:buFont typeface="+mj-lt"/>
              <a:buAutoNum type="arabicPeriod"/>
            </a:pPr>
            <a:r>
              <a:rPr lang="en-US" sz="1400" dirty="0" err="1">
                <a:solidFill>
                  <a:schemeClr val="tx1"/>
                </a:solidFill>
              </a:rPr>
              <a:t>உங்களுடைய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மின்னஞ்சல்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மூலம்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உங்களுக்கு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அனுப்பப்பட்டுள்ள</a:t>
            </a:r>
            <a:r>
              <a:rPr lang="en-US" sz="1400" dirty="0">
                <a:solidFill>
                  <a:schemeClr val="tx1"/>
                </a:solidFill>
              </a:rPr>
              <a:t> ‘</a:t>
            </a:r>
            <a:r>
              <a:rPr lang="en-US" sz="1400" dirty="0" err="1">
                <a:solidFill>
                  <a:schemeClr val="tx1"/>
                </a:solidFill>
              </a:rPr>
              <a:t>குறியீடு</a:t>
            </a:r>
            <a:r>
              <a:rPr lang="en-US" sz="1400" dirty="0">
                <a:solidFill>
                  <a:schemeClr val="tx1"/>
                </a:solidFill>
              </a:rPr>
              <a:t>’ (Code)-</a:t>
            </a:r>
            <a:r>
              <a:rPr lang="en-US" sz="1400" dirty="0" err="1">
                <a:solidFill>
                  <a:schemeClr val="tx1"/>
                </a:solidFill>
              </a:rPr>
              <a:t>ஐ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உள்ளிடுங்கள்</a:t>
            </a:r>
            <a:r>
              <a:rPr lang="en-US" sz="1400" dirty="0">
                <a:solidFill>
                  <a:schemeClr val="tx1"/>
                </a:solidFill>
              </a:rPr>
              <a:t>, </a:t>
            </a:r>
            <a:r>
              <a:rPr lang="en-US" sz="1400" dirty="0" err="1">
                <a:solidFill>
                  <a:schemeClr val="tx1"/>
                </a:solidFill>
              </a:rPr>
              <a:t>பிறகு</a:t>
            </a:r>
            <a:r>
              <a:rPr lang="en-US" sz="1400" dirty="0">
                <a:solidFill>
                  <a:schemeClr val="tx1"/>
                </a:solidFill>
              </a:rPr>
              <a:t> ‘</a:t>
            </a:r>
            <a:r>
              <a:rPr lang="en-US" sz="1400" dirty="0" err="1">
                <a:solidFill>
                  <a:schemeClr val="tx1"/>
                </a:solidFill>
              </a:rPr>
              <a:t>அடுத்து</a:t>
            </a:r>
            <a:r>
              <a:rPr lang="en-US" sz="1400" dirty="0">
                <a:solidFill>
                  <a:schemeClr val="tx1"/>
                </a:solidFill>
              </a:rPr>
              <a:t>’ (Next) –</a:t>
            </a:r>
            <a:r>
              <a:rPr lang="en-US" sz="1400" dirty="0" err="1">
                <a:solidFill>
                  <a:schemeClr val="tx1"/>
                </a:solidFill>
              </a:rPr>
              <a:t>ஐத்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தெரிவுசெய்யுங்கள்</a:t>
            </a:r>
            <a:endParaRPr lang="en-US" sz="1400" dirty="0">
              <a:solidFill>
                <a:schemeClr val="tx1"/>
              </a:solidFill>
            </a:endParaRPr>
          </a:p>
          <a:p>
            <a:pPr marL="623888" indent="-361950" algn="l">
              <a:buFont typeface="+mj-lt"/>
              <a:buAutoNum type="arabicPeriod"/>
            </a:pPr>
            <a:r>
              <a:rPr lang="en-US" sz="1400" dirty="0" err="1">
                <a:solidFill>
                  <a:schemeClr val="tx1"/>
                </a:solidFill>
              </a:rPr>
              <a:t>உங்களுடைய</a:t>
            </a:r>
            <a:r>
              <a:rPr lang="en-US" sz="1400" dirty="0">
                <a:solidFill>
                  <a:schemeClr val="tx1"/>
                </a:solidFill>
              </a:rPr>
              <a:t> ‘</a:t>
            </a:r>
            <a:r>
              <a:rPr lang="en-US" sz="1400" dirty="0" err="1">
                <a:solidFill>
                  <a:schemeClr val="tx1"/>
                </a:solidFill>
              </a:rPr>
              <a:t>மொபைல்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ஃபோன்</a:t>
            </a:r>
            <a:r>
              <a:rPr lang="en-US" sz="1400" dirty="0">
                <a:solidFill>
                  <a:schemeClr val="tx1"/>
                </a:solidFill>
              </a:rPr>
              <a:t>’ </a:t>
            </a:r>
            <a:r>
              <a:rPr lang="en-US" sz="1400" dirty="0" err="1">
                <a:solidFill>
                  <a:schemeClr val="tx1"/>
                </a:solidFill>
              </a:rPr>
              <a:t>இலக்கத்தினை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உள்ளிடுங்கள்</a:t>
            </a:r>
            <a:r>
              <a:rPr lang="en-US" sz="1400" dirty="0">
                <a:solidFill>
                  <a:schemeClr val="tx1"/>
                </a:solidFill>
              </a:rPr>
              <a:t> (</a:t>
            </a:r>
            <a:r>
              <a:rPr lang="en-US" sz="1400" dirty="0" err="1">
                <a:solidFill>
                  <a:schemeClr val="tx1"/>
                </a:solidFill>
              </a:rPr>
              <a:t>இது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உங்கள்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விருப்பம்</a:t>
            </a:r>
            <a:r>
              <a:rPr lang="en-US" sz="1400" dirty="0">
                <a:solidFill>
                  <a:schemeClr val="tx1"/>
                </a:solidFill>
              </a:rPr>
              <a:t>), </a:t>
            </a:r>
            <a:r>
              <a:rPr lang="en-US" sz="1400" dirty="0" err="1">
                <a:solidFill>
                  <a:schemeClr val="tx1"/>
                </a:solidFill>
              </a:rPr>
              <a:t>பிறகு</a:t>
            </a:r>
            <a:r>
              <a:rPr lang="en-US" sz="1400" dirty="0">
                <a:solidFill>
                  <a:schemeClr val="tx1"/>
                </a:solidFill>
              </a:rPr>
              <a:t> ‘</a:t>
            </a:r>
            <a:r>
              <a:rPr lang="en-US" sz="1400" dirty="0" err="1">
                <a:solidFill>
                  <a:schemeClr val="tx1"/>
                </a:solidFill>
              </a:rPr>
              <a:t>அடுத்து</a:t>
            </a:r>
            <a:r>
              <a:rPr lang="en-US" sz="1400" dirty="0">
                <a:solidFill>
                  <a:schemeClr val="tx1"/>
                </a:solidFill>
              </a:rPr>
              <a:t>’ (Next) –</a:t>
            </a:r>
            <a:r>
              <a:rPr lang="en-US" sz="1400" dirty="0" err="1">
                <a:solidFill>
                  <a:schemeClr val="tx1"/>
                </a:solidFill>
              </a:rPr>
              <a:t>ஐத்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தெரிவுசெய்யுங்கள்</a:t>
            </a:r>
            <a:r>
              <a:rPr lang="en-US" sz="1400" dirty="0">
                <a:solidFill>
                  <a:schemeClr val="tx1"/>
                </a:solidFill>
              </a:rPr>
              <a:t>.</a:t>
            </a:r>
          </a:p>
          <a:p>
            <a:pPr marL="623888" indent="-361950">
              <a:buFont typeface="+mj-lt"/>
              <a:buAutoNum type="arabicPeriod"/>
            </a:pPr>
            <a:r>
              <a:rPr lang="en-US" sz="1400" dirty="0" err="1">
                <a:solidFill>
                  <a:schemeClr val="tx1"/>
                </a:solidFill>
              </a:rPr>
              <a:t>உங்களுடைய</a:t>
            </a:r>
            <a:r>
              <a:rPr lang="en-US" sz="1400" dirty="0">
                <a:solidFill>
                  <a:schemeClr val="tx1"/>
                </a:solidFill>
              </a:rPr>
              <a:t> ‘</a:t>
            </a:r>
            <a:r>
              <a:rPr lang="en-US" sz="1400" dirty="0" err="1">
                <a:solidFill>
                  <a:schemeClr val="tx1"/>
                </a:solidFill>
              </a:rPr>
              <a:t>மொபைல்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ஃபோன்</a:t>
            </a:r>
            <a:r>
              <a:rPr lang="en-US" sz="1400" dirty="0">
                <a:solidFill>
                  <a:schemeClr val="tx1"/>
                </a:solidFill>
              </a:rPr>
              <a:t>’ </a:t>
            </a:r>
            <a:r>
              <a:rPr lang="en-US" sz="1400" dirty="0" err="1">
                <a:solidFill>
                  <a:schemeClr val="tx1"/>
                </a:solidFill>
              </a:rPr>
              <a:t>மூலம்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உங்களுக்கு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அனுப்பப்பட்டுள்ள</a:t>
            </a:r>
            <a:r>
              <a:rPr lang="en-US" sz="1400" dirty="0">
                <a:solidFill>
                  <a:schemeClr val="tx1"/>
                </a:solidFill>
              </a:rPr>
              <a:t>  ‘</a:t>
            </a:r>
            <a:r>
              <a:rPr lang="en-US" sz="1400" dirty="0" err="1">
                <a:solidFill>
                  <a:schemeClr val="tx1"/>
                </a:solidFill>
              </a:rPr>
              <a:t>குறியீடு</a:t>
            </a:r>
            <a:r>
              <a:rPr lang="en-US" sz="1400" dirty="0">
                <a:solidFill>
                  <a:schemeClr val="tx1"/>
                </a:solidFill>
              </a:rPr>
              <a:t>’ (Code)-</a:t>
            </a:r>
            <a:r>
              <a:rPr lang="en-US" sz="1400" dirty="0" err="1">
                <a:solidFill>
                  <a:schemeClr val="tx1"/>
                </a:solidFill>
              </a:rPr>
              <a:t>ஐ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உள்ளிடுங்கள்</a:t>
            </a:r>
            <a:r>
              <a:rPr lang="en-US" sz="1400" dirty="0">
                <a:solidFill>
                  <a:schemeClr val="tx1"/>
                </a:solidFill>
              </a:rPr>
              <a:t>, </a:t>
            </a:r>
            <a:r>
              <a:rPr lang="en-US" sz="1400" dirty="0" err="1">
                <a:solidFill>
                  <a:schemeClr val="tx1"/>
                </a:solidFill>
              </a:rPr>
              <a:t>பிறகு</a:t>
            </a:r>
            <a:r>
              <a:rPr lang="en-US" sz="1400" dirty="0">
                <a:solidFill>
                  <a:schemeClr val="tx1"/>
                </a:solidFill>
              </a:rPr>
              <a:t> ‘</a:t>
            </a:r>
            <a:r>
              <a:rPr lang="en-US" sz="1400" dirty="0" err="1">
                <a:solidFill>
                  <a:schemeClr val="tx1"/>
                </a:solidFill>
              </a:rPr>
              <a:t>அடுத்து</a:t>
            </a:r>
            <a:r>
              <a:rPr lang="en-US" sz="1400" dirty="0">
                <a:solidFill>
                  <a:schemeClr val="tx1"/>
                </a:solidFill>
              </a:rPr>
              <a:t>’ (Next) </a:t>
            </a:r>
            <a:r>
              <a:rPr lang="en-US" sz="1400" dirty="0" err="1">
                <a:solidFill>
                  <a:schemeClr val="tx1"/>
                </a:solidFill>
              </a:rPr>
              <a:t>என்பதைத்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தெரிவுசெய்யுங்கள்</a:t>
            </a:r>
            <a:r>
              <a:rPr lang="en-US" sz="1400" dirty="0">
                <a:solidFill>
                  <a:schemeClr val="tx1"/>
                </a:solidFill>
              </a:rPr>
              <a:t>.</a:t>
            </a:r>
          </a:p>
          <a:p>
            <a:pPr marL="623888" indent="-361950" algn="l">
              <a:buFont typeface="+mj-lt"/>
              <a:buAutoNum type="arabicPeriod"/>
            </a:pPr>
            <a:endParaRPr lang="en-US" sz="1400" dirty="0">
              <a:solidFill>
                <a:schemeClr val="tx1"/>
              </a:solidFill>
            </a:endParaRPr>
          </a:p>
          <a:p>
            <a:pPr marL="623888" indent="-361950">
              <a:buFont typeface="+mj-lt"/>
              <a:buAutoNum type="arabicPeriod"/>
            </a:pPr>
            <a:r>
              <a:rPr lang="en-US" sz="1400" dirty="0" err="1">
                <a:solidFill>
                  <a:schemeClr val="tx1"/>
                </a:solidFill>
              </a:rPr>
              <a:t>கடவுச்சொல்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ஒன்றை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உள்ளிடுங்கள்</a:t>
            </a:r>
            <a:r>
              <a:rPr lang="en-US" sz="1400" dirty="0">
                <a:solidFill>
                  <a:schemeClr val="tx1"/>
                </a:solidFill>
              </a:rPr>
              <a:t>, </a:t>
            </a:r>
            <a:r>
              <a:rPr lang="en-US" sz="1400" dirty="0" err="1">
                <a:solidFill>
                  <a:schemeClr val="tx1"/>
                </a:solidFill>
              </a:rPr>
              <a:t>பிறகு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கடவுச்சொல்லை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மீண்டும்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ஒரு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முறை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உள்ளிடுங்கள்</a:t>
            </a:r>
            <a:r>
              <a:rPr lang="en-US" sz="1400" dirty="0">
                <a:solidFill>
                  <a:schemeClr val="tx1"/>
                </a:solidFill>
              </a:rPr>
              <a:t>. </a:t>
            </a:r>
          </a:p>
          <a:p>
            <a:pPr marL="623888" indent="-361950">
              <a:buFont typeface="+mj-lt"/>
              <a:buAutoNum type="arabicPeriod"/>
            </a:pPr>
            <a:r>
              <a:rPr lang="en-US" sz="1400" dirty="0" err="1">
                <a:solidFill>
                  <a:schemeClr val="tx1"/>
                </a:solidFill>
              </a:rPr>
              <a:t>உங்களுக்கான</a:t>
            </a:r>
            <a:r>
              <a:rPr lang="en-US" sz="1400" dirty="0">
                <a:solidFill>
                  <a:schemeClr val="tx1"/>
                </a:solidFill>
              </a:rPr>
              <a:t> 3 </a:t>
            </a:r>
            <a:r>
              <a:rPr lang="en-US" sz="1400" dirty="0" err="1">
                <a:solidFill>
                  <a:schemeClr val="tx1"/>
                </a:solidFill>
              </a:rPr>
              <a:t>இரகசியக்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கேள்விகளையும்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அவற்றிற்கான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பதில்களையும்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உருவாக்குங்கள்</a:t>
            </a:r>
            <a:r>
              <a:rPr lang="en-US" sz="1400" dirty="0">
                <a:solidFill>
                  <a:schemeClr val="tx1"/>
                </a:solidFill>
              </a:rPr>
              <a:t>. </a:t>
            </a:r>
            <a:r>
              <a:rPr lang="en-US" sz="1400" dirty="0" err="1">
                <a:solidFill>
                  <a:schemeClr val="tx1"/>
                </a:solidFill>
              </a:rPr>
              <a:t>தரப்பட்டுள்ள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அட்டவணையிலிருந்து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தெரிவுசெய்யுங்கள்</a:t>
            </a:r>
            <a:r>
              <a:rPr lang="en-US" sz="1400" dirty="0">
                <a:solidFill>
                  <a:schemeClr val="tx1"/>
                </a:solidFill>
              </a:rPr>
              <a:t>, </a:t>
            </a:r>
            <a:r>
              <a:rPr lang="en-US" sz="1400" dirty="0" err="1">
                <a:solidFill>
                  <a:schemeClr val="tx1"/>
                </a:solidFill>
              </a:rPr>
              <a:t>அல்லது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உங்களுக்கே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சொந்தமானவற்றை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உருவாக்குங்கள்</a:t>
            </a:r>
            <a:r>
              <a:rPr lang="en-US" sz="1400" dirty="0">
                <a:solidFill>
                  <a:schemeClr val="tx1"/>
                </a:solidFill>
              </a:rPr>
              <a:t>. </a:t>
            </a:r>
          </a:p>
          <a:p>
            <a:pPr marL="623888" indent="-361950" algn="l">
              <a:buFont typeface="+mj-lt"/>
              <a:buAutoNum type="arabicPeriod"/>
            </a:pPr>
            <a:r>
              <a:rPr lang="en-US" sz="1400" dirty="0" err="1">
                <a:solidFill>
                  <a:schemeClr val="tx1"/>
                </a:solidFill>
              </a:rPr>
              <a:t>மேலதிகத்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தகவல்கள்</a:t>
            </a:r>
            <a:r>
              <a:rPr lang="en-US" sz="1400" dirty="0">
                <a:solidFill>
                  <a:schemeClr val="tx1"/>
                </a:solidFill>
              </a:rPr>
              <a:t>: </a:t>
            </a:r>
            <a:r>
              <a:rPr lang="en-US" sz="1400" dirty="0">
                <a:solidFill>
                  <a:schemeClr val="tx1"/>
                </a:solidFill>
                <a:hlinkClick r:id="rId4"/>
              </a:rPr>
              <a:t>https://my.gov.au/en/about/help/mygov-website/create-mygov-account</a:t>
            </a:r>
            <a:endParaRPr lang="en-US" sz="1400" dirty="0">
              <a:solidFill>
                <a:schemeClr val="tx1"/>
              </a:solidFill>
            </a:endParaRPr>
          </a:p>
          <a:p>
            <a:pPr marL="0" indent="0">
              <a:spcBef>
                <a:spcPts val="750"/>
              </a:spcBef>
              <a:spcAft>
                <a:spcPts val="750"/>
              </a:spcAft>
              <a:buNone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73E001F-CC5D-3C43-75FB-98F06A4E96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77000"/>
            <a:ext cx="7526338" cy="24447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AU" dirty="0"/>
              <a:t>WA Digital Inclusion Project | Community </a:t>
            </a:r>
            <a:r>
              <a:rPr lang="en-AU" dirty="0" err="1"/>
              <a:t>Cham.pions</a:t>
            </a:r>
            <a:r>
              <a:rPr lang="en-AU" dirty="0"/>
              <a:t>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E7D3299-3EE7-790D-CA34-A3F2E61DED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77000"/>
            <a:ext cx="2743200" cy="24447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B8016BD-11DC-40B9-AC11-BFEBA31540E1}" type="slidenum">
              <a:rPr lang="en-AU" altLang="en-US" smtClean="0"/>
              <a:pPr>
                <a:spcAft>
                  <a:spcPts val="600"/>
                </a:spcAft>
                <a:defRPr/>
              </a:pPr>
              <a:t>8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67419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90B961-E02E-ABA4-3EDD-C2D7C9DE7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28138" cy="1325563"/>
          </a:xfrm>
        </p:spPr>
        <p:txBody>
          <a:bodyPr wrap="square" anchor="ctr">
            <a:normAutofit/>
          </a:bodyPr>
          <a:lstStyle/>
          <a:p>
            <a:r>
              <a:rPr lang="en-US" dirty="0" err="1"/>
              <a:t>சேவைகளை</a:t>
            </a:r>
            <a:r>
              <a:rPr lang="en-US" dirty="0"/>
              <a:t> </a:t>
            </a:r>
            <a:r>
              <a:rPr lang="en-US" dirty="0" err="1"/>
              <a:t>இணைத்தல்</a:t>
            </a:r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F921810-5349-6E21-8A29-A9960A83EF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77000"/>
            <a:ext cx="7526338" cy="24447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6DCBDFF-BFE9-7628-D8E1-BE321682C6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77000"/>
            <a:ext cx="2743200" cy="24447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B8016BD-11DC-40B9-AC11-BFEBA31540E1}" type="slidenum">
              <a:rPr lang="en-AU" altLang="en-US" smtClean="0"/>
              <a:pPr>
                <a:spcAft>
                  <a:spcPts val="600"/>
                </a:spcAft>
                <a:defRPr/>
              </a:pPr>
              <a:t>9</a:t>
            </a:fld>
            <a:endParaRPr lang="en-AU" altLang="en-US"/>
          </a:p>
        </p:txBody>
      </p:sp>
      <p:pic>
        <p:nvPicPr>
          <p:cNvPr id="8" name="Picture 8" descr="The myGov, Medicare, My Health Record, ATO and Centrelink logos.">
            <a:extLst>
              <a:ext uri="{FF2B5EF4-FFF2-40B4-BE49-F238E27FC236}">
                <a16:creationId xmlns:a16="http://schemas.microsoft.com/office/drawing/2014/main" xmlns="" id="{8E7A2078-9B1A-4559-9FAA-D46C7F7DCD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6749" y="4074978"/>
            <a:ext cx="2239536" cy="161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myGov Home | myGov">
            <a:extLst>
              <a:ext uri="{FF2B5EF4-FFF2-40B4-BE49-F238E27FC236}">
                <a16:creationId xmlns:a16="http://schemas.microsoft.com/office/drawing/2014/main" xmlns="" id="{B633F78B-3BE2-D709-1863-36A20A060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930" y="1960756"/>
            <a:ext cx="3846139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The myGov, Medicare, My Health Record, ATO and Centrelink logos.">
            <a:extLst>
              <a:ext uri="{FF2B5EF4-FFF2-40B4-BE49-F238E27FC236}">
                <a16:creationId xmlns:a16="http://schemas.microsoft.com/office/drawing/2014/main" xmlns="" id="{8D00AF10-1E5E-7531-4CBB-26928F44DA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54371" y="5176344"/>
            <a:ext cx="3096919" cy="982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The myGov, Medicare, My Health Record, ATO and Centrelink logos.">
            <a:extLst>
              <a:ext uri="{FF2B5EF4-FFF2-40B4-BE49-F238E27FC236}">
                <a16:creationId xmlns:a16="http://schemas.microsoft.com/office/drawing/2014/main" xmlns="" id="{7A07293E-A037-27EC-C42A-A45DCE22E6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844907" y="3934781"/>
            <a:ext cx="1690344" cy="175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The myGov, Medicare, My Health Record, ATO and Centrelink logos.">
            <a:extLst>
              <a:ext uri="{FF2B5EF4-FFF2-40B4-BE49-F238E27FC236}">
                <a16:creationId xmlns:a16="http://schemas.microsoft.com/office/drawing/2014/main" xmlns="" id="{ACF65783-53A0-4BA7-3C61-23A7F4479C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40280" y="4696920"/>
            <a:ext cx="1376434" cy="142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Graphic 14" descr="Link with solid fill">
            <a:extLst>
              <a:ext uri="{FF2B5EF4-FFF2-40B4-BE49-F238E27FC236}">
                <a16:creationId xmlns:a16="http://schemas.microsoft.com/office/drawing/2014/main" xmlns="" id="{F77CD7AB-BAB3-4B84-F5EA-83EFA765323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 rot="5400000">
            <a:off x="2854314" y="3363057"/>
            <a:ext cx="914400" cy="914400"/>
          </a:xfrm>
          <a:prstGeom prst="rect">
            <a:avLst/>
          </a:prstGeom>
        </p:spPr>
      </p:pic>
      <p:pic>
        <p:nvPicPr>
          <p:cNvPr id="16" name="Graphic 15" descr="Link with solid fill">
            <a:extLst>
              <a:ext uri="{FF2B5EF4-FFF2-40B4-BE49-F238E27FC236}">
                <a16:creationId xmlns:a16="http://schemas.microsoft.com/office/drawing/2014/main" xmlns="" id="{AD1548A2-26F2-EAD0-470A-0C56ABC5EE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 rot="3277553">
            <a:off x="4771483" y="3786694"/>
            <a:ext cx="914400" cy="914400"/>
          </a:xfrm>
          <a:prstGeom prst="rect">
            <a:avLst/>
          </a:prstGeom>
        </p:spPr>
      </p:pic>
      <p:pic>
        <p:nvPicPr>
          <p:cNvPr id="17" name="Graphic 16" descr="Link with solid fill">
            <a:extLst>
              <a:ext uri="{FF2B5EF4-FFF2-40B4-BE49-F238E27FC236}">
                <a16:creationId xmlns:a16="http://schemas.microsoft.com/office/drawing/2014/main" xmlns="" id="{0139A8BE-B36D-D576-E5A3-E4DD90216A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 rot="1073939">
            <a:off x="7062344" y="3534419"/>
            <a:ext cx="914400" cy="914400"/>
          </a:xfrm>
          <a:prstGeom prst="rect">
            <a:avLst/>
          </a:prstGeom>
        </p:spPr>
      </p:pic>
      <p:pic>
        <p:nvPicPr>
          <p:cNvPr id="18" name="Graphic 17" descr="Link with solid fill">
            <a:extLst>
              <a:ext uri="{FF2B5EF4-FFF2-40B4-BE49-F238E27FC236}">
                <a16:creationId xmlns:a16="http://schemas.microsoft.com/office/drawing/2014/main" xmlns="" id="{D7DA220B-6327-3E3B-CD73-24CDF913CA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8749656" y="325573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870195"/>
      </p:ext>
    </p:extLst>
  </p:cSld>
  <p:clrMapOvr>
    <a:masterClrMapping/>
  </p:clrMapOvr>
</p:sld>
</file>

<file path=ppt/theme/theme1.xml><?xml version="1.0" encoding="utf-8"?>
<a:theme xmlns:a="http://schemas.openxmlformats.org/drawingml/2006/main" name="DIP_white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IP_blue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DIP_gradient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DIP_blue_noacknowledgment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DIP_white_noacknowledgement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DIP_gradient_noacknowledgement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DIP_white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DIP_white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cc45243-29f6-4a1c-995b-35ed14ae441a" xsi:nil="true"/>
    <lcf76f155ced4ddcb4097134ff3c332f xmlns="5e5d6256-5200-4c34-82a9-8b0b259790ba">
      <Terms xmlns="http://schemas.microsoft.com/office/infopath/2007/PartnerControls"/>
    </lcf76f155ced4ddcb4097134ff3c332f>
    <_Flow_SignoffStatus xmlns="5e5d6256-5200-4c34-82a9-8b0b259790b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F0F04F5F537047B9E859B809FC98B2" ma:contentTypeVersion="18" ma:contentTypeDescription="Create a new document." ma:contentTypeScope="" ma:versionID="02c8d07715d2272605e295f54e772d67">
  <xsd:schema xmlns:xsd="http://www.w3.org/2001/XMLSchema" xmlns:xs="http://www.w3.org/2001/XMLSchema" xmlns:p="http://schemas.microsoft.com/office/2006/metadata/properties" xmlns:ns2="5e5d6256-5200-4c34-82a9-8b0b259790ba" xmlns:ns3="2cc45243-29f6-4a1c-995b-35ed14ae441a" targetNamespace="http://schemas.microsoft.com/office/2006/metadata/properties" ma:root="true" ma:fieldsID="b51ffc1035a5bdef39916f06e29bf83c" ns2:_="" ns3:_="">
    <xsd:import namespace="5e5d6256-5200-4c34-82a9-8b0b259790ba"/>
    <xsd:import namespace="2cc45243-29f6-4a1c-995b-35ed14ae44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5d6256-5200-4c34-82a9-8b0b259790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12" nillable="true" ma:displayName="Sign-off status" ma:internalName="Sign_x002d_off_x0020_status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9ccae8d7-56e3-403a-a6d6-462ef12788c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c45243-29f6-4a1c-995b-35ed14ae441a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40f9f4e8-ea84-464f-93d8-2b64c6f0791b}" ma:internalName="TaxCatchAll" ma:showField="CatchAllData" ma:web="2cc45243-29f6-4a1c-995b-35ed14ae441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0E0377B-B447-44BB-B649-354B2451D410}">
  <ds:schemaRefs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5e5d6256-5200-4c34-82a9-8b0b259790ba"/>
    <ds:schemaRef ds:uri="http://purl.org/dc/terms/"/>
    <ds:schemaRef ds:uri="http://schemas.microsoft.com/office/2006/metadata/properties"/>
    <ds:schemaRef ds:uri="2cc45243-29f6-4a1c-995b-35ed14ae441a"/>
    <ds:schemaRef ds:uri="http://purl.org/dc/elements/1.1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2156F9F-6C9C-43B7-81EB-738DEF5A2D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e5d6256-5200-4c34-82a9-8b0b259790ba"/>
    <ds:schemaRef ds:uri="2cc45243-29f6-4a1c-995b-35ed14ae44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152920A-F2FC-4812-BE43-ACB8A9B8C6A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3985</Words>
  <Application>Microsoft Office PowerPoint</Application>
  <PresentationFormat>Custom</PresentationFormat>
  <Paragraphs>403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27</vt:i4>
      </vt:variant>
    </vt:vector>
  </HeadingPairs>
  <TitlesOfParts>
    <vt:vector size="40" baseType="lpstr">
      <vt:lpstr>Arial</vt:lpstr>
      <vt:lpstr>Latha</vt:lpstr>
      <vt:lpstr>Calibri</vt:lpstr>
      <vt:lpstr>Roboto</vt:lpstr>
      <vt:lpstr>Kanit</vt:lpstr>
      <vt:lpstr>DIP_white</vt:lpstr>
      <vt:lpstr>1_DIP_blue</vt:lpstr>
      <vt:lpstr>3_DIP_gradient</vt:lpstr>
      <vt:lpstr>2_DIP_blue_noacknowledgment</vt:lpstr>
      <vt:lpstr>1_DIP_white_noacknowledgement</vt:lpstr>
      <vt:lpstr>2_DIP_gradient_noacknowledgement</vt:lpstr>
      <vt:lpstr>DIP_white</vt:lpstr>
      <vt:lpstr>1_DIP_white</vt:lpstr>
      <vt:lpstr>கணினித் திறன் பயிற்சி –இணைய-வழி அரசாங்க சேவைகள் சமூக வெற்றியாளர் திட்டம்</vt:lpstr>
      <vt:lpstr>பயிற்றுநருக்கான குறிப்புகள் : அரசாங்க சேவைகள்</vt:lpstr>
      <vt:lpstr>இந்த நாட்டு பூமிக்காக பூர்வ பழங்குடியினருக்கு நன்றி நவிலல்</vt:lpstr>
      <vt:lpstr>இணைய-வழி அரசாங்க சேவைகள்</vt:lpstr>
      <vt:lpstr>அறிமுகங்கள்</vt:lpstr>
      <vt:lpstr>அமர்வின் மேலோட்டம்</vt:lpstr>
      <vt:lpstr>‘மை-கவ்’ (myGov) என்பது என்ன?</vt:lpstr>
      <vt:lpstr>‘மை-கவ்’ (myGov) கணக்கு ஒன்றை ஏற்படுத்திக்கொள்ளல்</vt:lpstr>
      <vt:lpstr>சேவைகளை இணைத்தல்</vt:lpstr>
      <vt:lpstr>‘மை-கவ்’ (myGov) கணக்கு ஒன்றுடன் ‘செண்ட்டர்லிங்க்’-ஐ இணைத்தல்</vt:lpstr>
      <vt:lpstr>‘மை-கவ்’ (myGov) கணக்கு ஒன்றுடன் ‘செண்ட்டர்லிங்க்’-ஐ இணைத்தல்</vt:lpstr>
      <vt:lpstr>‘ஏ.டீ.ஓ- (ATO)-வை உங்களுடைய ‘மை-கவ்’ (myGov) கணக்குடன் இணைத்தல்</vt:lpstr>
      <vt:lpstr>‘ஏ.டீ.ஓ- (ATO)-வை உங்களுடைய ‘மை-கவ்’ (myGov) கணக்குடன் இணைத்தல்</vt:lpstr>
      <vt:lpstr>‘மெடிகெயர்’ (Medicare)-ஐ உங்களுடைய ‘மை-கவ்’ (myGov) கணக்குடன் இணைத்தல்</vt:lpstr>
      <vt:lpstr>‘மெடிகெயர்’ (Medicare)-ஐ உங்களுடைய ‘மை-கவ்’ (myGov) கணக்குடன் இணைத்தல்</vt:lpstr>
      <vt:lpstr>‘மெடிகெயர்’ (Medicare)-ஐ உங்களுடைய ‘மை-கவ்’ (myGov)-உடன் இணைக்கும் பொழுது உங்களால் என்ன செய்ய இயலும்</vt:lpstr>
      <vt:lpstr>‘என் சுகாதாரப் பதிவு’ (My Health Record)-ஐ உங்களுடைய ‘மை-கவ்’ (myGov) கணக்குடன் இணைத்தல்</vt:lpstr>
      <vt:lpstr>‘மெடிகெயர்’ விபரங்களைப் பாவித்து ‘என் சுகாதாரப் பதிவு’ (My Health Record)-ஐ உங்களுடைய ‘மை-கவ்’ (myGov) கணக்குடன் இணைத்தல்</vt:lpstr>
      <vt:lpstr>‘அடையாள சரிபார்ப்புக் குறியீடு’ (Identity Verification Code )-ஐப் பாவித்து ‘என் சுகாதாரப் பதிவு’ (My Health Record)-ஐ உங்களுடைய ‘மை-கவ்’ (myGov) கணக்குடன் இணைத்தல் </vt:lpstr>
      <vt:lpstr>‘என் சுகாதாரப் பதிவு’ (My Health Record)-ஐப் பாவித்தல்</vt:lpstr>
      <vt:lpstr>‘மை-ஐடீ’ (myID) (என்-அடையாளம்)</vt:lpstr>
      <vt:lpstr>‘மை-ஐடீ’ (myID)-யை ஏற்படுத்திக்கொள்ளல்</vt:lpstr>
      <vt:lpstr>‘மை-ஐடீ’ (myID)-யைப் பாவித்தல்</vt:lpstr>
      <vt:lpstr>உபயோகமான வளங்கள் மற்றும் மேலதிக உதவி</vt:lpstr>
      <vt:lpstr>அமர்வைப் பற்றிய மீள்பார்வை</vt:lpstr>
      <vt:lpstr>நன்றி!</vt:lpstr>
      <vt:lpstr>நன்றி சமூக வெற்றியாளர் திட்டம்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2025-04-28T06:41:55Z</dcterms:created>
  <dcterms:modified xsi:type="dcterms:W3CDTF">2025-10-06T02:06:55Z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0x01010071F0F04F5F537047B9E859B809FC98B2</vt:lpwstr>
  </property>
  <property fmtid="{D5CDD505-2E9C-101B-9397-08002B2CF9AE}" pid="3" name="MediaServiceImageTags">
    <vt:lpwstr/>
  </property>
</Properties>
</file>