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59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28061" autoAdjust="0"/>
  </p:normalViewPr>
  <p:slideViewPr>
    <p:cSldViewPr snapToGrid="0">
      <p:cViewPr varScale="1">
        <p:scale>
          <a:sx n="22" d="100"/>
          <a:sy n="22" d="100"/>
        </p:scale>
        <p:origin x="280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لیست‌های </a:t>
            </a:r>
            <a:r>
              <a:rPr lang="fa-IR" sz="1400" dirty="0" err="1"/>
              <a:t>کشویی</a:t>
            </a:r>
            <a:r>
              <a:rPr lang="fa-IR" sz="1400" dirty="0"/>
              <a:t> </a:t>
            </a:r>
            <a:r>
              <a:rPr lang="prs-AF" sz="1400" dirty="0"/>
              <a:t>(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Drop-down lists </a:t>
            </a:r>
            <a:r>
              <a:rPr lang="prs-AF" sz="1400" b="0" i="0" dirty="0">
                <a:solidFill>
                  <a:srgbClr val="242424"/>
                </a:solidFill>
                <a:effectLst/>
              </a:rPr>
              <a:t>) </a:t>
            </a:r>
            <a:r>
              <a:rPr lang="fa-IR" sz="1400" dirty="0"/>
              <a:t>به کاربران اجازه می‌دهند تا یک گزینه از لیست گزینه‌های از پیش تعیین‌شده انتخاب کنند. آن‌ها به کوتاه و منظم نگه داشتن </a:t>
            </a:r>
            <a:r>
              <a:rPr lang="fa-IR" sz="1400" dirty="0" err="1"/>
              <a:t>فرمه</a:t>
            </a:r>
            <a:r>
              <a:rPr lang="fa-IR" sz="1400" dirty="0"/>
              <a:t> ها کمک می‌کنند.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dirty="0"/>
              <a:t>طرز استفاده:</a:t>
            </a:r>
            <a:r>
              <a:rPr lang="fa-IR" sz="1400" dirty="0"/>
              <a:t> روی </a:t>
            </a:r>
            <a:r>
              <a:rPr lang="prs-AF" sz="1400" dirty="0"/>
              <a:t>علامت تیر</a:t>
            </a:r>
            <a:r>
              <a:rPr lang="fa-IR" sz="1400" dirty="0"/>
              <a:t> کنار لیست کشویی کلیک کنید تا گزینه‌های موجود را ببینید. روی یک گزینه کلیک کنید تا انتخاب شود</a:t>
            </a:r>
            <a:r>
              <a:rPr lang="prs-AF" sz="1400" dirty="0"/>
              <a:t>.</a:t>
            </a:r>
            <a:r>
              <a:rPr lang="fa-IR" sz="1400" dirty="0"/>
              <a:t> اگر از صفحه‌خوان استفاده می‌کنید، لیست کشویی و هر گزینه را اعلام خواهد کرد.</a:t>
            </a:r>
            <a:br>
              <a:rPr lang="en-US" sz="1400" dirty="0"/>
            </a:b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/>
              <a:t>نکته‌ها را ارائه دهید و هر مورد را توضیح دهید.</a:t>
            </a:r>
            <a:endParaRPr lang="prs-AF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err="1"/>
              <a:t>جعبه‌هایی</a:t>
            </a:r>
            <a:r>
              <a:rPr lang="fa-IR" sz="1400" dirty="0"/>
              <a:t> که با ستاره (*) علامت‌گذاری شده‌اند اجباری هستند. این یعنی شما باید آن بخش را پر کنید تا </a:t>
            </a:r>
            <a:r>
              <a:rPr lang="fa-IR" sz="1400" dirty="0" err="1"/>
              <a:t>فرمه</a:t>
            </a:r>
            <a:r>
              <a:rPr lang="fa-IR" sz="1400" dirty="0"/>
              <a:t> ارسال شود.</a:t>
            </a:r>
            <a:endParaRPr lang="prs-AF" sz="1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sz="1400" dirty="0"/>
              <a:t>بعضی اوقات</a:t>
            </a:r>
            <a:r>
              <a:rPr lang="fa-IR" sz="1400" dirty="0"/>
              <a:t> هنگام تایپ در جعبه متن، کامپیوتر یا گوشی شما ممکن است پیشنهاد دهد چه چیزی تایپ کنید. به این ویژگی </a:t>
            </a:r>
            <a:r>
              <a:rPr lang="fa-IR" sz="1400" b="1" dirty="0"/>
              <a:t>تکمیل خودکار </a:t>
            </a:r>
            <a:r>
              <a:rPr lang="prs-AF" sz="1400" b="1" dirty="0"/>
              <a:t>(</a:t>
            </a:r>
            <a:r>
              <a:rPr lang="en-AU" sz="1400" b="1" dirty="0"/>
              <a:t>auto-complete</a:t>
            </a:r>
            <a:r>
              <a:rPr lang="prs-AF" sz="1400" b="1" dirty="0"/>
              <a:t>)</a:t>
            </a:r>
            <a:r>
              <a:rPr lang="en-AU" sz="1400" b="1" dirty="0"/>
              <a:t> </a:t>
            </a:r>
            <a:r>
              <a:rPr lang="fa-IR" sz="1400" dirty="0"/>
              <a:t>گفته می‌شود. قبل از قبول کردن پیشنهاد، مطمئن شوید که درست </a:t>
            </a:r>
            <a:r>
              <a:rPr lang="prs-AF" sz="1400" dirty="0"/>
              <a:t>باشد</a:t>
            </a:r>
            <a:r>
              <a:rPr lang="fa-IR" sz="14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/>
              <a:t>ممکن است محدودیت زمانی وجود داشته باشد. قبل از شروع، همه موارد لازم را آماده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sz="1400" dirty="0"/>
              <a:t>بعضی از</a:t>
            </a:r>
            <a:r>
              <a:rPr lang="fa-IR" sz="1400" dirty="0"/>
              <a:t> </a:t>
            </a:r>
            <a:r>
              <a:rPr lang="fa-IR" sz="1400" dirty="0" err="1"/>
              <a:t>فرمه</a:t>
            </a:r>
            <a:r>
              <a:rPr lang="fa-IR" sz="1400" dirty="0"/>
              <a:t> ها از شما می‌خواهند که یک سند آپلود کنید، مانند </a:t>
            </a:r>
            <a:r>
              <a:rPr lang="prs-AF" sz="1400" dirty="0"/>
              <a:t>خلص سوانح. </a:t>
            </a:r>
            <a:r>
              <a:rPr lang="fa-IR" sz="1400" dirty="0"/>
              <a:t>اکثراً دستورالعمل‌هایی در </a:t>
            </a:r>
            <a:r>
              <a:rPr lang="fa-IR" sz="1400" dirty="0" err="1"/>
              <a:t>فرمه</a:t>
            </a:r>
            <a:r>
              <a:rPr lang="fa-IR" sz="1400" dirty="0"/>
              <a:t> وجود دارد که می‌توانید برای انجام این کار دنبال کنید.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/>
              <a:t>از شرکت‌کنندگان بخواهید نکته‌های خودشان را به اشتراک بگذارند.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dirty="0"/>
              <a:t>پروسه</a:t>
            </a:r>
            <a:r>
              <a:rPr lang="fa-IR" sz="1400" dirty="0"/>
              <a:t> ارسال و اصلاح </a:t>
            </a:r>
            <a:r>
              <a:rPr lang="fa-IR" sz="1400" dirty="0" err="1"/>
              <a:t>فرمه</a:t>
            </a:r>
            <a:r>
              <a:rPr lang="fa-IR" sz="1400" dirty="0"/>
              <a:t> های آنلاین را توضیح دهید.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با استفاده از سوال‌ها تفکر کنید و به هر سوالی که کسی ممکن است داشته باشد </a:t>
            </a:r>
            <a:r>
              <a:rPr lang="prs-AF" sz="1400" dirty="0"/>
              <a:t>جواب</a:t>
            </a:r>
            <a:r>
              <a:rPr lang="fa-IR" sz="1400" dirty="0"/>
              <a:t> دهید.</a:t>
            </a:r>
          </a:p>
          <a:p>
            <a:pPr algn="r" rt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16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rs-AF" sz="1400" dirty="0"/>
              <a:t>به همه سلام کنید</a:t>
            </a:r>
            <a:r>
              <a:rPr lang="fa-IR" sz="1400" dirty="0"/>
              <a:t>، خود </a:t>
            </a:r>
            <a:r>
              <a:rPr lang="prs-AF" sz="1400" dirty="0"/>
              <a:t>تان </a:t>
            </a:r>
            <a:r>
              <a:rPr lang="fa-IR" sz="1400" dirty="0"/>
              <a:t>را معرفی کنید و بگویید چرا این‌جا هستید.</a:t>
            </a:r>
            <a:br>
              <a:rPr lang="fa-IR" sz="1400" dirty="0"/>
            </a:br>
            <a:r>
              <a:rPr lang="fa-IR" sz="1400" dirty="0"/>
              <a:t>هدف </a:t>
            </a:r>
            <a:r>
              <a:rPr lang="fa-IR" sz="1400" dirty="0" err="1"/>
              <a:t>ورکشاپ</a:t>
            </a:r>
            <a:r>
              <a:rPr lang="fa-IR" sz="1400" dirty="0"/>
              <a:t> را توضیح بدهید. یک مرور کلی از آنچه در جلسه پوشش داده خواهد شد ارائه کنید.</a:t>
            </a:r>
            <a:br>
              <a:rPr lang="fa-IR" sz="1400" dirty="0"/>
            </a:br>
            <a:r>
              <a:rPr lang="fa-IR" sz="1400" dirty="0"/>
              <a:t>اهمیت ف</a:t>
            </a:r>
            <a:r>
              <a:rPr lang="prs-AF" sz="1400" dirty="0"/>
              <a:t>ر</a:t>
            </a:r>
            <a:r>
              <a:rPr lang="fa-IR" sz="1400" dirty="0"/>
              <a:t>م</a:t>
            </a:r>
            <a:r>
              <a:rPr lang="prs-AF" sz="1400" dirty="0"/>
              <a:t>ه</a:t>
            </a:r>
            <a:r>
              <a:rPr lang="fa-IR" sz="1400" dirty="0"/>
              <a:t>‌ها را برای کار، آموزش و زندگی برجسته کنید.</a:t>
            </a:r>
            <a:br>
              <a:rPr lang="fa-IR" sz="1400" dirty="0"/>
            </a:br>
            <a:r>
              <a:rPr lang="fa-IR" sz="1400" dirty="0"/>
              <a:t>بحث کنید که </a:t>
            </a:r>
            <a:r>
              <a:rPr lang="fa-IR" sz="1400" dirty="0" err="1"/>
              <a:t>فرمه</a:t>
            </a:r>
            <a:r>
              <a:rPr lang="fa-IR" sz="1400" dirty="0"/>
              <a:t> های آنلاین همه‌جا هستند و برای چیزهای زیادی استفاده </a:t>
            </a:r>
            <a:r>
              <a:rPr lang="fa-IR" sz="1400" dirty="0" err="1"/>
              <a:t>می‌شوند</a:t>
            </a:r>
            <a:r>
              <a:rPr lang="fa-I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dirty="0"/>
              <a:t>از هر اشتراک‌کننده بخواهید که خود را معرفی کند. </a:t>
            </a:r>
            <a:r>
              <a:rPr lang="fa-IR" sz="1400" dirty="0"/>
              <a:t>آن‌ها باید نام خود و یک نکته جالب درباره خودشان را شامل بسازند.</a:t>
            </a:r>
            <a:endParaRPr lang="prs-AF" sz="140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140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dirty="0"/>
              <a:t>هر معرفی را به مدت 30 ثانیه محدود کنید </a:t>
            </a:r>
            <a:r>
              <a:rPr lang="fa-IR" sz="1400" dirty="0"/>
              <a:t>تا کوتاه و جالب بماند.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 err="1"/>
              <a:t>فرمه</a:t>
            </a:r>
            <a:r>
              <a:rPr lang="fa-IR" sz="1400" dirty="0"/>
              <a:t> های آنلاین نسخه‌های دیجیتالی </a:t>
            </a:r>
            <a:r>
              <a:rPr lang="fa-IR" sz="1400" dirty="0" err="1"/>
              <a:t>فرمه</a:t>
            </a:r>
            <a:r>
              <a:rPr lang="fa-IR" sz="1400" dirty="0"/>
              <a:t> های کاغذی هستند. از </a:t>
            </a:r>
            <a:r>
              <a:rPr lang="fa-IR" sz="1400" dirty="0" err="1"/>
              <a:t>آن‌ها</a:t>
            </a:r>
            <a:r>
              <a:rPr lang="prs-AF" sz="1400" dirty="0"/>
              <a:t> برای موارد ذیل</a:t>
            </a:r>
            <a:r>
              <a:rPr lang="fa-IR" sz="1400" dirty="0"/>
              <a:t> استفاده </a:t>
            </a:r>
            <a:r>
              <a:rPr lang="fa-IR" sz="1400" dirty="0" err="1"/>
              <a:t>می‌شو</a:t>
            </a:r>
            <a:r>
              <a:rPr lang="prs-AF" sz="1400" dirty="0"/>
              <a:t>ن</a:t>
            </a:r>
            <a:r>
              <a:rPr lang="fa-IR" sz="1400" dirty="0"/>
              <a:t>د: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درخواست خدمات،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خرید آنلاین،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خانه‌پری نظرسنجی‌ها، یا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ارائه معلومات برای اشتراک‌ها.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این </a:t>
            </a:r>
            <a:r>
              <a:rPr lang="fa-IR" sz="1400" dirty="0" err="1"/>
              <a:t>فرمه</a:t>
            </a:r>
            <a:r>
              <a:rPr lang="fa-IR" sz="1400" dirty="0"/>
              <a:t> ها کمک می‌کنند معلومات به صورت آنلاین جمع‌آوری شود، مانند جزئیات تماس یا سفارش‌ها.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آن‌ها نسبت به </a:t>
            </a:r>
            <a:r>
              <a:rPr lang="fa-IR" sz="1400" dirty="0" err="1"/>
              <a:t>فرمه</a:t>
            </a:r>
            <a:r>
              <a:rPr lang="fa-IR" sz="1400" dirty="0"/>
              <a:t> های کاغذی آسان‌تر قابل دسترسی و پیگیری هستند. اما برای کسانی که با استفاده از اینترنت آشنا نیستند، </a:t>
            </a:r>
            <a:r>
              <a:rPr lang="fa-IR" sz="1400" dirty="0" err="1"/>
              <a:t>فرمه</a:t>
            </a:r>
            <a:r>
              <a:rPr lang="fa-IR" sz="1400" dirty="0"/>
              <a:t> های آنلاین می‌توانند چالش‌برانگیز باشند.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با آنلاین شدن خدمات بیشتر، دانستن طریقه استفاده از این </a:t>
            </a:r>
            <a:r>
              <a:rPr lang="fa-IR" sz="1400" dirty="0" err="1"/>
              <a:t>فرمه</a:t>
            </a:r>
            <a:r>
              <a:rPr lang="fa-IR" sz="1400" dirty="0"/>
              <a:t> ها مهم است تا بتوان با آن‌ها ارتباط گرفت.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این موضوع به‌ویژه در موارد زیر بسیار مفید است: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درخواست خدمات دولتی،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خرید آنلاین، یا</a:t>
            </a: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شرکت در نظرسنجی‌ها.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marR="0" lvl="1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dirty="0"/>
              <a:t>ما مراحل را باهم مرور می‌کنیم تا </a:t>
            </a:r>
            <a:r>
              <a:rPr lang="prs-AF" sz="1400" dirty="0"/>
              <a:t>مراحل آن </a:t>
            </a:r>
            <a:r>
              <a:rPr lang="fa-IR" sz="1400" dirty="0"/>
              <a:t>برای همه </a:t>
            </a:r>
            <a:r>
              <a:rPr lang="prs-AF" sz="1400" dirty="0"/>
              <a:t>آسان</a:t>
            </a:r>
            <a:r>
              <a:rPr lang="fa-IR" sz="1400" dirty="0"/>
              <a:t>‌تر شود.</a:t>
            </a:r>
          </a:p>
          <a:p>
            <a:pPr marL="285750" lvl="1" indent="-285750" algn="r" rtl="1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/>
              <a:t>جعبه‌های متنی برای وارد کردن متن آزاد استفاده می‌شوند.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/>
              <a:t>جعبه‌های تک‌خطی برای معلومات کوتاه مانند نام‌ها وجود دارد.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/>
              <a:t>همچنین جعبه‌های چندخطی برای معلومات طولانی‌تر مانند نظرات وجود دارند.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/>
              <a:t>طرز استفاده:</a:t>
            </a:r>
            <a:r>
              <a:rPr lang="fa-IR" sz="2000" dirty="0"/>
              <a:t> داخل جعبه متن کلیک کنید تا </a:t>
            </a:r>
            <a:r>
              <a:rPr lang="prs-AF" sz="2000" dirty="0"/>
              <a:t>علامت ماوس (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cursor</a:t>
            </a:r>
            <a:r>
              <a:rPr lang="prs-AF" sz="2000" b="0" i="0" dirty="0">
                <a:solidFill>
                  <a:srgbClr val="242424"/>
                </a:solidFill>
                <a:effectLst/>
              </a:rPr>
              <a:t>)</a:t>
            </a:r>
            <a:r>
              <a:rPr lang="fa-IR" sz="2000" dirty="0"/>
              <a:t> قرار گیرد، سپس معلومات خود را تایپ کنید. اگر از صفحه‌خوان استفاده می‌کنید، جعبه متن و برچسب مرتبط با آن را اعلام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/>
              <a:t>دکمه‌های رادیویی به کاربران اجازه می‌دهند تا یک گزینه از لیست گزینه‌های از پیش تعیین‌شده انتخاب کنند.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/>
              <a:t>طرز استفاده:</a:t>
            </a:r>
            <a:r>
              <a:rPr lang="fa-IR" sz="1400" dirty="0"/>
              <a:t> روی دایره کنار گزینه‌ای که می‌خواهید انتخاب کنید کلیک کنید. در </a:t>
            </a:r>
            <a:r>
              <a:rPr lang="prs-AF" sz="1400" dirty="0"/>
              <a:t>یک</a:t>
            </a:r>
            <a:r>
              <a:rPr lang="fa-IR" sz="1400" dirty="0"/>
              <a:t> زمان</a:t>
            </a:r>
            <a:r>
              <a:rPr lang="prs-AF" sz="1400" dirty="0"/>
              <a:t> واحد</a:t>
            </a:r>
            <a:r>
              <a:rPr lang="fa-IR" sz="1400" dirty="0"/>
              <a:t> تنها یک گزینه می‌تواند انتخاب شود. اگر از صفحه‌خوان استفاده می‌کنید، گرو</a:t>
            </a:r>
            <a:r>
              <a:rPr lang="prs-AF" sz="1400" dirty="0"/>
              <a:t>پ</a:t>
            </a:r>
            <a:r>
              <a:rPr lang="fa-IR" sz="1400" dirty="0"/>
              <a:t> دکمه‌های رادیویی و هر گزینه را اعلام خواهد کرد.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dirty="0"/>
              <a:t>جعبه‌های انتخاب به کاربران اجازه می‌دهند تا یک یا چند گزینه از یک لیست را انتخاب کنند. آن‌ها معمولاً برای سوالات چندگزینه‌ای یا موافقت با شرایط و </a:t>
            </a:r>
            <a:r>
              <a:rPr lang="prs-AF" sz="1400" dirty="0"/>
              <a:t>ضوابط</a:t>
            </a:r>
            <a:r>
              <a:rPr lang="fa-IR" sz="1400" dirty="0"/>
              <a:t> استفاده می‌شوند.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400" b="1" dirty="0"/>
              <a:t>طرز استفاده:</a:t>
            </a:r>
            <a:r>
              <a:rPr lang="fa-IR" sz="1400" dirty="0"/>
              <a:t> داخل جعبه مربع کوچک کلیک کنید تا یک گزینه انتخاب شود. در صورت نیاز می‌توانید چندین جعبه انتخاب</a:t>
            </a:r>
            <a:r>
              <a:rPr lang="prs-AF" sz="1400" dirty="0"/>
              <a:t>ی</a:t>
            </a:r>
            <a:r>
              <a:rPr lang="fa-IR" sz="1400" dirty="0"/>
              <a:t> را انتخاب کنید. اگر از صفحه‌خوان استفاده می‌کنید، جعبه انتخاب و برچسب آن را اعلام خواهد کرد.</a:t>
            </a:r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@wacoss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آموزش مهارت های دیجیتال 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فرمه های آنلاین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rs-AF" sz="4400" noProof="0" dirty="0">
                <a:cs typeface="Arial" panose="020B0604020202020204" pitchFamily="34" charset="0"/>
              </a:rPr>
              <a:t>پروگرام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algn="r" rtl="1"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ctr" rtl="1"/>
            <a:r>
              <a:rPr lang="prs-AF" dirty="0"/>
              <a:t>لیست های کشویی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rs-AF" dirty="0">
                <a:solidFill>
                  <a:schemeClr val="tx1"/>
                </a:solidFill>
              </a:rPr>
              <a:t>زمانیکه فقط یک گزینه را از یک لیست کشویی انتخاب کرده میتوانید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نکته های مفید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dirty="0">
                <a:solidFill>
                  <a:schemeClr val="tx1"/>
                </a:solidFill>
              </a:rPr>
              <a:t>ستاره (*) = جبری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dirty="0">
                <a:solidFill>
                  <a:schemeClr val="tx1"/>
                </a:solidFill>
              </a:rPr>
              <a:t>متن پیشنهاد شده و با ویژگی خودکار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dirty="0">
                <a:solidFill>
                  <a:schemeClr val="tx1"/>
                </a:solidFill>
              </a:rPr>
              <a:t>بعضی از فرمه ها وقت محدود دارد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prs-AF" dirty="0">
                <a:solidFill>
                  <a:schemeClr val="tx1"/>
                </a:solidFill>
              </a:rPr>
              <a:t>آپلود کردن اسناد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rtl="1"/>
            <a:r>
              <a:rPr lang="prs-AF" dirty="0"/>
              <a:t>تکمیل کردن و ارسال کردن فرمه ها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fontScale="92500"/>
          </a:bodyPr>
          <a:lstStyle/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chemeClr val="tx1"/>
                </a:solidFill>
                <a:effectLst/>
              </a:rPr>
              <a:t>ارسال و تایید: </a:t>
            </a:r>
            <a:r>
              <a:rPr lang="prs-AF" i="0" dirty="0">
                <a:solidFill>
                  <a:schemeClr val="tx1"/>
                </a:solidFill>
                <a:effectLst/>
              </a:rPr>
              <a:t>پس از تکمیل کردن فرمه ارسال کردن و تایید کردن یاد تان نرود.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chemeClr val="tx1"/>
                </a:solidFill>
                <a:effectLst/>
              </a:rPr>
              <a:t>ذخیره کردن یک کاپی: </a:t>
            </a:r>
            <a:r>
              <a:rPr lang="prs-AF" i="0" dirty="0">
                <a:solidFill>
                  <a:schemeClr val="tx1"/>
                </a:solidFill>
                <a:effectLst/>
              </a:rPr>
              <a:t>بعضی از فرمه ها به شما اجازه میدهد یک کاپی از آن را برای سوابق خود ذخیره و چاپ نماید.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chemeClr val="tx1"/>
                </a:solidFill>
                <a:effectLst/>
              </a:rPr>
              <a:t>اصلاح کردن: </a:t>
            </a:r>
            <a:r>
              <a:rPr lang="prs-AF" i="0" dirty="0">
                <a:solidFill>
                  <a:schemeClr val="tx1"/>
                </a:solidFill>
                <a:effectLst/>
              </a:rPr>
              <a:t>اگر اشتباه کنید، اکثر فرمه ها اشتباه را پررنگ میکند و ازشما میخواهد که قبل از ارسال نمودن آن را اصلاح کنید.</a:t>
            </a:r>
          </a:p>
          <a:p>
            <a:pPr algn="r" rtl="1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1" i="0" dirty="0">
                <a:solidFill>
                  <a:schemeClr val="tx1"/>
                </a:solidFill>
                <a:effectLst/>
              </a:rPr>
              <a:t>دکمه برگشت: </a:t>
            </a:r>
            <a:r>
              <a:rPr lang="prs-AF" i="0" dirty="0">
                <a:solidFill>
                  <a:schemeClr val="tx1"/>
                </a:solidFill>
                <a:effectLst/>
              </a:rPr>
              <a:t>برای برگشت به صفحه قبلی از دکمه برگشت فرمه خود استفاده کنید، نه از دکمه برگشت مرورگر تان.</a:t>
            </a:r>
            <a:endParaRPr lang="prs-AF" b="1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pPr algn="ctr"/>
            <a:r>
              <a:rPr lang="prs-AF" dirty="0"/>
              <a:t>منابع مفید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pPr algn="r" rtl="1"/>
            <a:r>
              <a:rPr lang="prs-AF" sz="2400" dirty="0">
                <a:solidFill>
                  <a:schemeClr val="tx1"/>
                </a:solidFill>
              </a:rPr>
              <a:t>برای کسب معلومات راجع به تکمیل نمودن فرمه های آنلاین، به جزوه مراجعه کنید یا به نشانی زیر مراجعه کنید:</a:t>
            </a:r>
          </a:p>
          <a:p>
            <a:r>
              <a:rPr lang="en-AU" sz="2400" dirty="0">
                <a:hlinkClick r:id="rId3"/>
              </a:rPr>
              <a:t>https://goodthingsaustralia.org/learn-resource/smith-family-online-forms/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/>
              <a:t>بازتاب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sz="2800" dirty="0">
                <a:solidFill>
                  <a:srgbClr val="242424"/>
                </a:solidFill>
              </a:rPr>
              <a:t>آیا کدام سوال دارید؟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sz="2800" dirty="0">
                <a:solidFill>
                  <a:srgbClr val="242424"/>
                </a:solidFill>
              </a:rPr>
              <a:t>آیا میدانید فرمه های آنلاین چیست؟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sz="2800" dirty="0">
                <a:solidFill>
                  <a:srgbClr val="242424"/>
                </a:solidFill>
              </a:rPr>
              <a:t>یک فرمه آنلاین را از کجا می توانید پیدا کنید؟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sz="2800" dirty="0">
                <a:solidFill>
                  <a:srgbClr val="242424"/>
                </a:solidFill>
              </a:rPr>
              <a:t>آیا میدانید چگونه یک فرمه آنلاین را تکمیل کنید؟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با سپاس!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prs-AF" dirty="0"/>
              <a:t>وقت جلسه بعدی: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rs-AF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با سپاس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rs-AF" sz="4400" noProof="0" dirty="0">
                <a:cs typeface="Arial" panose="020B0604020202020204" pitchFamily="34" charset="0"/>
              </a:rPr>
              <a:t>پروگرام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8BCB1-A5F3-42EF-7732-5F9207F0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279A-5F87-CD96-E3D2-BBD13C22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696036"/>
          </a:xfrm>
        </p:spPr>
        <p:txBody>
          <a:bodyPr/>
          <a:lstStyle/>
          <a:p>
            <a:pPr algn="ctr" rtl="1"/>
            <a:r>
              <a:rPr lang="prs-AF" dirty="0"/>
              <a:t>یادداشت های مربی:</a:t>
            </a:r>
            <a:r>
              <a:rPr lang="en-AU" dirty="0"/>
              <a:t> </a:t>
            </a:r>
            <a:r>
              <a:rPr lang="prs-AF" dirty="0"/>
              <a:t> تکمیل کردن فرمه های آنلاین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2F33-D5BB-D26F-DD80-0822DA3C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213445"/>
          </a:xfrm>
        </p:spPr>
        <p:txBody>
          <a:bodyPr/>
          <a:lstStyle/>
          <a:p>
            <a:pPr algn="r" rtl="1"/>
            <a:r>
              <a:rPr lang="prs-AF" b="0" i="0" dirty="0">
                <a:solidFill>
                  <a:schemeClr val="tx1"/>
                </a:solidFill>
                <a:effectLst/>
              </a:rPr>
              <a:t>این جزوه را برای شرکت کنندگان چاپ کنید</a:t>
            </a:r>
            <a:r>
              <a:rPr lang="prs-AF" dirty="0">
                <a:solidFill>
                  <a:schemeClr val="tx1"/>
                </a:solidFill>
              </a:rPr>
              <a:t>: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lvl="1" algn="r" rtl="1"/>
            <a:r>
              <a:rPr lang="prs-AF" b="0" i="0" dirty="0">
                <a:solidFill>
                  <a:srgbClr val="0070C0"/>
                </a:solidFill>
                <a:effectLst/>
              </a:rPr>
              <a:t>فرمه های آنلاین</a:t>
            </a:r>
            <a:endParaRPr lang="en-US" b="0" i="0" dirty="0">
              <a:solidFill>
                <a:srgbClr val="0070C0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یک کپی از این سلاید ها را همراه با بخش نوت اش برای استفاده خود تان هنگام ارائه نمودن چاپ کنید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بخوانید</a:t>
            </a:r>
            <a:r>
              <a:rPr lang="en-US" b="0" i="0" dirty="0">
                <a:solidFill>
                  <a:schemeClr val="tx1"/>
                </a:solidFill>
                <a:effectLst/>
              </a:rPr>
              <a:t>: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تمام سلاید ها را، و از آشنا نمودن خود تان با محتوای آن مطمئن شوید،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جزوه شرکت کنندگان را.</a:t>
            </a:r>
            <a:endParaRPr lang="prs-AF" b="0" i="0" dirty="0">
              <a:solidFill>
                <a:schemeClr val="tx1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اگر کدام سوال داشتید قبل از جلسه با </a:t>
            </a:r>
            <a:r>
              <a:rPr lang="en-US" dirty="0">
                <a:solidFill>
                  <a:schemeClr val="tx1"/>
                </a:solidFill>
              </a:rPr>
              <a:t>Elliot</a:t>
            </a:r>
            <a:r>
              <a:rPr lang="prs-AF" b="0" i="0" dirty="0">
                <a:solidFill>
                  <a:schemeClr val="tx1"/>
                </a:solidFill>
                <a:effectLst/>
              </a:rPr>
              <a:t> به نشانی </a:t>
            </a:r>
            <a:r>
              <a:rPr lang="en-US" dirty="0">
                <a:solidFill>
                  <a:srgbClr val="0E67B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Elliot@wacoss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prs-AF" b="0" i="0" dirty="0">
                <a:solidFill>
                  <a:schemeClr val="tx1"/>
                </a:solidFill>
                <a:effectLst/>
              </a:rPr>
              <a:t> به تماس شوید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قبل از ارائه نمودن این سلاید را حذف/پنهان کنید و در سلاید آخری زمان/تاریخ جلسه بعدی را به روزرسانی کنید.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شما می توانید هریک از عکس ها </a:t>
            </a:r>
            <a:r>
              <a:rPr lang="prs-AF" dirty="0"/>
              <a:t>را با تصاویر جامعهٔ خود که در حال استفاده از کمپیوترها یا تلیفون‌ها هستند، جایگزین کنید.</a:t>
            </a:r>
            <a:endParaRPr lang="prs-AF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407D5-7B08-6512-2F03-49CAE33FD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B6D40-EE7B-B6C1-E01A-731C50D1E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prs-AF" sz="4200" dirty="0">
                <a:solidFill>
                  <a:schemeClr val="tx1"/>
                </a:solidFill>
              </a:rPr>
              <a:t>قدردانی از کشور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میدانیم که بر سرزمین بومیان هستیم. ما به مردمان بومی این سرزمین احترام داریم. 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مردمان بومی سالهای زیادی در این سرزمین زندگی کرده اند.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به تمام مردمان بومی و بزرگان آنها احترام  داریم.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چیزهای زیادی را از تجارب آنها می آموزیم.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این سرزمین همیشه سرزمین بومی بوده است و خواهد ماند.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ctr"/>
            <a:r>
              <a:rPr lang="prs-AF" dirty="0">
                <a:solidFill>
                  <a:srgbClr val="1962B2"/>
                </a:solidFill>
              </a:rPr>
              <a:t>فرمه های آنلاین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prs-AF" dirty="0"/>
              <a:t>پروژه فراگیری دیجیتال استرالیای غربی</a:t>
            </a:r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rs-AF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خلاصه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dirty="0">
                <a:solidFill>
                  <a:srgbClr val="242424"/>
                </a:solidFill>
              </a:rPr>
              <a:t>تا پایان جلسه موارد ذیل را یاد خواهید گرفت: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rgbClr val="242424"/>
                </a:solidFill>
              </a:rPr>
              <a:t>فرمه های آنلاین چیست،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rgbClr val="242424"/>
                </a:solidFill>
              </a:rPr>
              <a:t>یک فرمه آنلاین را از کجا پیدا خواهید کرد، و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rgbClr val="242424"/>
                </a:solidFill>
              </a:rPr>
              <a:t>طرز تکمیل نمودن یک فرمه آنلاین.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rs-AF" sz="5400" dirty="0"/>
              <a:t>معرفی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خود تان را به گروپ معرفی کنید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تجربه تان را با فرمه های آنلاین شریک کنید – در کجا دیده اید که قبلاً استفاده شده باشند و شما از آنها برای چه چیزی استفاده کرده اید؟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فرمه های آنلاین</a:t>
            </a:r>
            <a:endParaRPr lang="en-AU" dirty="0"/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/>
          </a:bodyPr>
          <a:lstStyle/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chemeClr val="tx1"/>
                </a:solidFill>
                <a:effectLst/>
              </a:rPr>
              <a:t>نسخه های دیجیتال فرمه های کاغذی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chemeClr val="tx1"/>
                </a:solidFill>
                <a:effectLst/>
              </a:rPr>
              <a:t>برای درخواست نمودن و استفاده خدمات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chemeClr val="tx1"/>
                </a:solidFill>
                <a:effectLst/>
              </a:rPr>
              <a:t>خرید آنلاین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chemeClr val="tx1"/>
                </a:solidFill>
                <a:effectLst/>
              </a:rPr>
              <a:t>تکمیل کردن نظرسنجی های</a:t>
            </a:r>
          </a:p>
          <a:p>
            <a:pPr marL="571500" indent="-571500"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b="0" i="0" dirty="0">
                <a:solidFill>
                  <a:schemeClr val="tx1"/>
                </a:solidFill>
                <a:effectLst/>
              </a:rPr>
              <a:t>ارائه معلومات برای اشتراک ها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r"/>
            <a:r>
              <a:rPr lang="prs-AF" dirty="0"/>
              <a:t>بخش های فرمه های آنلاین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pPr algn="r" rtl="1"/>
            <a:r>
              <a:rPr lang="prs-AF" sz="2800" dirty="0">
                <a:solidFill>
                  <a:schemeClr val="tx1"/>
                </a:solidFill>
              </a:rPr>
              <a:t>جعبه های متن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prs-AF" dirty="0"/>
              <a:t>برای معلوماتی مانند نام ها، آدرس ها و غیره.</a:t>
            </a:r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r" rtl="1"/>
            <a:r>
              <a:rPr lang="prs-AF" dirty="0"/>
              <a:t>دکمه های رادیو و جعبه های انتخاب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r>
              <a:rPr lang="prs-AF" sz="2800" dirty="0">
                <a:solidFill>
                  <a:schemeClr val="tx1"/>
                </a:solidFill>
              </a:rPr>
              <a:t>دکمه های رادیو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prs-AF" dirty="0">
                <a:solidFill>
                  <a:schemeClr val="tx1"/>
                </a:solidFill>
              </a:rPr>
              <a:t>زمانیکه فقط یک انتخاب از یک لیست داشته باشید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rs-AF" sz="2800" dirty="0">
                <a:solidFill>
                  <a:schemeClr val="tx1"/>
                </a:solidFill>
              </a:rPr>
              <a:t>جعبه های انتخاب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prs-AF" dirty="0">
                <a:solidFill>
                  <a:schemeClr val="tx1"/>
                </a:solidFill>
              </a:rPr>
              <a:t>زمانیکه می توانید بیشتر از یک انتخاب داشته باشید</a:t>
            </a: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Widescreen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Arial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آموزش مهارت های دیجیتال –  فرمه های آنلاین پروگرام قهرمانان جامعه</vt:lpstr>
      <vt:lpstr>یادداشت های مربی:  تکمیل کردن فرمه های آنلاین</vt:lpstr>
      <vt:lpstr>قدردانی از کشور</vt:lpstr>
      <vt:lpstr>فرمه های آنلاین</vt:lpstr>
      <vt:lpstr>خلاصه جلسه</vt:lpstr>
      <vt:lpstr>معرفی</vt:lpstr>
      <vt:lpstr>فرمه های آنلاین</vt:lpstr>
      <vt:lpstr>بخش های فرمه های آنلاین</vt:lpstr>
      <vt:lpstr>دکمه های رادیو و جعبه های انتخاب</vt:lpstr>
      <vt:lpstr>لیست های کشویی</vt:lpstr>
      <vt:lpstr>نکته های مفید</vt:lpstr>
      <vt:lpstr>تکمیل کردن و ارسال کردن فرمه ها</vt:lpstr>
      <vt:lpstr>منابع مفید</vt:lpstr>
      <vt:lpstr>بازتاب جلسه</vt:lpstr>
      <vt:lpstr>با سپاس!</vt:lpstr>
      <vt:lpstr>با سپاس پروگرام قهرمانان جامعه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2025-04-28T05:19:33Z</dcterms:created>
  <dcterms:modified xsi:type="dcterms:W3CDTF">2025-09-29T09:22:02Z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