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nit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52500" autoAdjust="0"/>
  </p:normalViewPr>
  <p:slideViewPr>
    <p:cSldViewPr snapToGrid="0">
      <p:cViewPr>
        <p:scale>
          <a:sx n="60" d="100"/>
          <a:sy n="60" d="100"/>
        </p:scale>
        <p:origin x="-1668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90" d="100"/>
        <a:sy n="19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1706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கீழ்-விழு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திரைகளைப்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ஏற்கனவே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தீர்மானிக்கப்பட்ட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தெரிவுகளிலிருந்து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தெரிவினை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தேர்ந்தெடுக்கலாம்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சீராகவும்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வைத்திருக்க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இவை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உதவும்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எப்படிப்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பாவிப்பது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தெரிவுகள்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தெரிந்துகொள்ள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கீழ்-விழு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திரைக்கு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அடுத்து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காணப்படும்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அம்பு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அடுத்து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ஸ்க்ரீன்-ரீடர்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பாவித்தால்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கீழ்-விழு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திரையையும்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அதிலுள்ள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அறிவிக்கும்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யோசனைக்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குறிப்புகளைக்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கொடுங்கள்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விடயத்தையும்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விளக்கிச்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சொல்லுங்கள்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ஆஸ்டெரிக்ஸ்</a:t>
            </a:r>
            <a:r>
              <a:rPr lang="en-US" sz="2800" dirty="0">
                <a:solidFill>
                  <a:schemeClr val="tx1"/>
                </a:solidFill>
              </a:rPr>
              <a:t> (*) </a:t>
            </a:r>
            <a:r>
              <a:rPr lang="en-US" sz="2800" dirty="0" err="1">
                <a:solidFill>
                  <a:schemeClr val="tx1"/>
                </a:solidFill>
              </a:rPr>
              <a:t>குறியீடு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உள்ள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பெட்டிகளை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நிரப்பவேண்டியது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கட்டாயம்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படிவம்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ஒன்றை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சமர்ப்பிப்பதற்கு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அந்தப்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பகுதியை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நீங்கள்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நிரப்பியாகவேண்டும்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என்பது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இதன்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பொருள்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140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 err="1">
                <a:solidFill>
                  <a:srgbClr val="242424"/>
                </a:solidFill>
                <a:effectLst/>
              </a:rPr>
              <a:t>எழுத்துரையை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நிரப்பவேண்டிய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பெட்டியில்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எழுத்துகளை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அச்சிடும்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வேளைகளில்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என்ன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டைப்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செய்யவேண்டும்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கணினி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ஸ்மார்ட்-ஃபோன்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யோசனை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சொல்லும்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தான்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–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நிரப்பி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’ (‘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ஆட்டோ-கம்ப்ளீட்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’ (auto-complete))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இதைச்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சொல்வர்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கொடுக்கும்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யோசனையை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ஏற்றுக்கொள்வதற்கு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முன்பாக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அந்த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யோசனை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சரியானதுதான்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என்பதை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உறுதிப்படுத்திக்கொள்ளுங்கள்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 err="1">
                <a:solidFill>
                  <a:srgbClr val="242424"/>
                </a:solidFill>
                <a:effectLst/>
              </a:rPr>
              <a:t>கால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வரையறை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இருக்கக்கூடும்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துவங்குவதற்கு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முன்பாக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அனைத்துப்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பொருட்களையும்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தயாராக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வைத்திருங்க்ள்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விபரத்தொகுப்பு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’ (CV)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ஆவணம்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வலையேற்றம்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செய்யுமாறு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படிவங்கள்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உங்களைக்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கேட்கும்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இதைச்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செய்வது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என்பதைப்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அறிவுறுத்தல்கள்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பெரும்பாலும்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படிவத்தில்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அவற்றைப்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பின்பற்றி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ஆவணத்தை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வலையேற்றம்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i="0" dirty="0" err="1">
                <a:solidFill>
                  <a:srgbClr val="242424"/>
                </a:solidFill>
                <a:effectLst/>
              </a:rPr>
              <a:t>செய்யலாம்</a:t>
            </a:r>
            <a:r>
              <a:rPr lang="en-US" sz="140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தமது</a:t>
            </a:r>
            <a:r>
              <a:rPr lang="en-AU" sz="1400" dirty="0"/>
              <a:t> </a:t>
            </a:r>
            <a:r>
              <a:rPr lang="en-AU" sz="1400" dirty="0" err="1"/>
              <a:t>சொந்த</a:t>
            </a:r>
            <a:r>
              <a:rPr lang="en-AU" sz="1400" dirty="0"/>
              <a:t> </a:t>
            </a:r>
            <a:r>
              <a:rPr lang="en-AU" sz="1400" dirty="0" err="1"/>
              <a:t>யோசனைகளைப்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பகிர்ந்துகொள்ளுமாறு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உள்ளவர்களைக்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சமர்ப்பித்தல்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அவற்றில்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திருத்தங்களை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ஏற்படுத்துதல்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குறித்த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செயல்முறையை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விளக்கப்படுத்துங்கள்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சேர்ர்க்க</a:t>
            </a:r>
            <a:r>
              <a:rPr lang="en-AU" dirty="0"/>
              <a:t> </a:t>
            </a:r>
            <a:r>
              <a:rPr lang="en-AU" dirty="0" err="1"/>
              <a:t>இன்கே</a:t>
            </a:r>
            <a:r>
              <a:rPr lang="en-AU" dirty="0"/>
              <a:t> </a:t>
            </a:r>
            <a:r>
              <a:rPr lang="en-AU" dirty="0" err="1"/>
              <a:t>சொடுக்குங்கள்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மேலேயுள்ள</a:t>
            </a:r>
            <a:r>
              <a:rPr lang="en-US" sz="1400" dirty="0"/>
              <a:t> </a:t>
            </a:r>
            <a:r>
              <a:rPr lang="en-US" sz="1400" dirty="0" err="1"/>
              <a:t>கேள்விகளைப்</a:t>
            </a:r>
            <a:r>
              <a:rPr lang="en-US" sz="1400" dirty="0"/>
              <a:t> </a:t>
            </a:r>
            <a:r>
              <a:rPr lang="en-US" sz="1400" dirty="0" err="1"/>
              <a:t>பாவித்து</a:t>
            </a:r>
            <a:r>
              <a:rPr lang="en-US" sz="1400" dirty="0"/>
              <a:t> </a:t>
            </a:r>
            <a:r>
              <a:rPr lang="en-US" sz="1400" dirty="0" err="1"/>
              <a:t>இந்த</a:t>
            </a:r>
            <a:r>
              <a:rPr lang="en-US" sz="1400" dirty="0"/>
              <a:t> </a:t>
            </a:r>
            <a:r>
              <a:rPr lang="en-US" sz="1400" dirty="0" err="1"/>
              <a:t>அமர்வை</a:t>
            </a:r>
            <a:r>
              <a:rPr lang="en-US" sz="1400" dirty="0"/>
              <a:t> </a:t>
            </a:r>
            <a:r>
              <a:rPr lang="en-US" sz="1400" dirty="0" err="1"/>
              <a:t>மீள்பார்வையிடுங்கள்</a:t>
            </a:r>
            <a:r>
              <a:rPr lang="en-US" sz="1400" dirty="0"/>
              <a:t>, </a:t>
            </a:r>
            <a:r>
              <a:rPr lang="en-US" sz="1400" dirty="0" err="1"/>
              <a:t>மற்றும்</a:t>
            </a:r>
            <a:r>
              <a:rPr lang="en-US" sz="1400" dirty="0"/>
              <a:t> </a:t>
            </a:r>
            <a:r>
              <a:rPr lang="en-US" sz="1400" dirty="0" err="1"/>
              <a:t>யாருக்காவது</a:t>
            </a:r>
            <a:r>
              <a:rPr lang="en-US" sz="1400" dirty="0"/>
              <a:t> </a:t>
            </a:r>
            <a:r>
              <a:rPr lang="en-US" sz="1400" dirty="0" err="1"/>
              <a:t>இருக்கக்கூடிய</a:t>
            </a:r>
            <a:r>
              <a:rPr lang="en-US" sz="1400" dirty="0"/>
              <a:t> </a:t>
            </a:r>
            <a:r>
              <a:rPr lang="en-US" sz="1400" dirty="0" err="1"/>
              <a:t>கேள்விகளுக்குப்</a:t>
            </a:r>
            <a:r>
              <a:rPr lang="en-US" sz="1400" dirty="0"/>
              <a:t> </a:t>
            </a:r>
            <a:r>
              <a:rPr lang="en-US" sz="1400" dirty="0" err="1"/>
              <a:t>பதில்</a:t>
            </a:r>
            <a:r>
              <a:rPr lang="en-US" sz="1400" dirty="0"/>
              <a:t> </a:t>
            </a:r>
            <a:r>
              <a:rPr lang="en-US" sz="1400" dirty="0" err="1"/>
              <a:t>அளியுங்கள்</a:t>
            </a:r>
            <a:r>
              <a:rPr lang="en-US" sz="1400" dirty="0"/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அனைவரையும்</a:t>
            </a:r>
            <a:r>
              <a:rPr lang="en-US" sz="1400" dirty="0"/>
              <a:t> </a:t>
            </a:r>
            <a:r>
              <a:rPr lang="en-US" sz="1400" dirty="0" err="1"/>
              <a:t>வரவேற்று</a:t>
            </a:r>
            <a:r>
              <a:rPr lang="en-US" sz="1400" dirty="0"/>
              <a:t>, </a:t>
            </a:r>
            <a:r>
              <a:rPr lang="en-US" sz="1400" dirty="0" err="1"/>
              <a:t>உங்களையும்</a:t>
            </a:r>
            <a:r>
              <a:rPr lang="en-US" sz="1400" dirty="0"/>
              <a:t> </a:t>
            </a:r>
            <a:r>
              <a:rPr lang="en-US" sz="1400" dirty="0" err="1"/>
              <a:t>நீங்கள்</a:t>
            </a:r>
            <a:r>
              <a:rPr lang="en-US" sz="1400" dirty="0"/>
              <a:t> </a:t>
            </a:r>
            <a:r>
              <a:rPr lang="en-US" sz="1400" dirty="0" err="1"/>
              <a:t>இன்று</a:t>
            </a:r>
            <a:r>
              <a:rPr lang="en-US" sz="1400" dirty="0"/>
              <a:t> </a:t>
            </a:r>
            <a:r>
              <a:rPr lang="en-US" sz="1400" dirty="0" err="1"/>
              <a:t>இங்கு</a:t>
            </a:r>
            <a:r>
              <a:rPr lang="en-US" sz="1400" dirty="0"/>
              <a:t> </a:t>
            </a:r>
            <a:r>
              <a:rPr lang="en-US" sz="1400" dirty="0" err="1"/>
              <a:t>வந்திருப்பதற்கான</a:t>
            </a:r>
            <a:r>
              <a:rPr lang="en-US" sz="1400" dirty="0"/>
              <a:t> </a:t>
            </a:r>
            <a:r>
              <a:rPr lang="en-US" sz="1400" dirty="0" err="1"/>
              <a:t>காரணத்தையும்</a:t>
            </a:r>
            <a:r>
              <a:rPr lang="en-US" sz="1400" dirty="0"/>
              <a:t> </a:t>
            </a:r>
            <a:r>
              <a:rPr lang="en-US" sz="1400" dirty="0" err="1"/>
              <a:t>அறிமுகப்படுத்திக்கொள்ளுங்கள்</a:t>
            </a:r>
            <a:r>
              <a:rPr lang="en-US" sz="1400" dirty="0"/>
              <a:t>.</a:t>
            </a:r>
          </a:p>
          <a:p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அமர்வின்</a:t>
            </a:r>
            <a:r>
              <a:rPr lang="en-AU" sz="1400" dirty="0"/>
              <a:t> </a:t>
            </a:r>
            <a:r>
              <a:rPr lang="en-AU" sz="1400" dirty="0" err="1"/>
              <a:t>நோக்கத்தினை</a:t>
            </a:r>
            <a:r>
              <a:rPr lang="en-AU" sz="1400" dirty="0"/>
              <a:t> </a:t>
            </a:r>
            <a:r>
              <a:rPr lang="en-AU" sz="1400" dirty="0" err="1"/>
              <a:t>விளக்கப்படுத்துங்கள்</a:t>
            </a:r>
            <a:r>
              <a:rPr lang="en-AU" sz="1400" dirty="0"/>
              <a:t>.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உள்ளடக்கப்படும்</a:t>
            </a:r>
            <a:r>
              <a:rPr lang="en-AU" sz="1400" dirty="0"/>
              <a:t> </a:t>
            </a:r>
            <a:r>
              <a:rPr lang="en-AU" sz="1400" dirty="0" err="1"/>
              <a:t>விடயங்களைப்</a:t>
            </a:r>
            <a:r>
              <a:rPr lang="en-AU" sz="1400" dirty="0"/>
              <a:t> </a:t>
            </a:r>
            <a:r>
              <a:rPr lang="en-AU" sz="1400" dirty="0" err="1"/>
              <a:t>பற்றிய</a:t>
            </a:r>
            <a:r>
              <a:rPr lang="en-AU" sz="1400" dirty="0"/>
              <a:t> </a:t>
            </a:r>
            <a:r>
              <a:rPr lang="en-AU" sz="1400" dirty="0" err="1"/>
              <a:t>மேலோட்டம்</a:t>
            </a:r>
            <a:r>
              <a:rPr lang="en-AU" sz="1400" dirty="0"/>
              <a:t> </a:t>
            </a:r>
            <a:r>
              <a:rPr lang="en-AU" sz="1400" dirty="0" err="1"/>
              <a:t>ஒன்றைக்</a:t>
            </a:r>
            <a:r>
              <a:rPr lang="en-AU" sz="1400" dirty="0"/>
              <a:t> </a:t>
            </a:r>
            <a:r>
              <a:rPr lang="en-AU" sz="1400" dirty="0" err="1"/>
              <a:t>கொடுங்கள்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வேலை</a:t>
            </a:r>
            <a:r>
              <a:rPr lang="en-AU" sz="1400" dirty="0"/>
              <a:t>, </a:t>
            </a:r>
            <a:r>
              <a:rPr lang="en-AU" sz="1400" dirty="0" err="1"/>
              <a:t>படிப்பு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நமது</a:t>
            </a:r>
            <a:r>
              <a:rPr lang="en-AU" sz="1400" dirty="0"/>
              <a:t> </a:t>
            </a:r>
            <a:r>
              <a:rPr lang="en-AU" sz="1400" dirty="0" err="1"/>
              <a:t>வாழ்க்கை</a:t>
            </a:r>
            <a:r>
              <a:rPr lang="en-AU" sz="1400" dirty="0"/>
              <a:t> </a:t>
            </a:r>
            <a:r>
              <a:rPr lang="en-AU" sz="1400" dirty="0" err="1"/>
              <a:t>ஆகியவற்றில்</a:t>
            </a:r>
            <a:r>
              <a:rPr lang="en-AU" sz="1400" dirty="0"/>
              <a:t> </a:t>
            </a:r>
            <a:r>
              <a:rPr lang="en-AU" sz="1400" dirty="0" err="1"/>
              <a:t>படிவங்கள்</a:t>
            </a:r>
            <a:r>
              <a:rPr lang="en-AU" sz="1400" dirty="0"/>
              <a:t> </a:t>
            </a:r>
            <a:r>
              <a:rPr lang="en-AU" sz="1400" dirty="0" err="1"/>
              <a:t>எவ்வளவு</a:t>
            </a:r>
            <a:r>
              <a:rPr lang="en-AU" sz="1400" dirty="0"/>
              <a:t> </a:t>
            </a:r>
            <a:r>
              <a:rPr lang="en-AU" sz="1400" dirty="0" err="1"/>
              <a:t>முக்கியமான</a:t>
            </a:r>
            <a:r>
              <a:rPr lang="en-AU" sz="1400" dirty="0"/>
              <a:t> </a:t>
            </a:r>
            <a:r>
              <a:rPr lang="en-AU" sz="1400" dirty="0" err="1"/>
              <a:t>பங்கினை</a:t>
            </a:r>
            <a:r>
              <a:rPr lang="en-AU" sz="1400" dirty="0"/>
              <a:t> </a:t>
            </a:r>
            <a:r>
              <a:rPr lang="en-AU" sz="1400" dirty="0" err="1"/>
              <a:t>வகிக்கின்றன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விளக்கிச்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,</a:t>
            </a:r>
          </a:p>
          <a:p>
            <a:r>
              <a:rPr lang="en-AU" sz="1400" dirty="0" err="1"/>
              <a:t>எல்லா</a:t>
            </a:r>
            <a:r>
              <a:rPr lang="en-AU" sz="1400" dirty="0"/>
              <a:t> </a:t>
            </a:r>
            <a:r>
              <a:rPr lang="en-AU" sz="1400" dirty="0" err="1"/>
              <a:t>இடங்களிலும்</a:t>
            </a:r>
            <a:r>
              <a:rPr lang="en-AU" sz="1400" dirty="0"/>
              <a:t> </a:t>
            </a:r>
            <a:r>
              <a:rPr lang="en-AU" sz="1400" dirty="0" err="1"/>
              <a:t>இணைய-வழிப்</a:t>
            </a:r>
            <a:r>
              <a:rPr lang="en-AU" sz="1400" dirty="0"/>
              <a:t> </a:t>
            </a:r>
            <a:r>
              <a:rPr lang="en-AU" sz="1400" dirty="0" err="1"/>
              <a:t>படிவங்கள்</a:t>
            </a:r>
            <a:r>
              <a:rPr lang="en-AU" sz="1400" dirty="0"/>
              <a:t> </a:t>
            </a:r>
            <a:r>
              <a:rPr lang="en-AU" sz="1400" dirty="0" err="1"/>
              <a:t>இருப்பதைப்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பற்றியும்</a:t>
            </a:r>
            <a:r>
              <a:rPr lang="en-AU" sz="1400" dirty="0"/>
              <a:t>, </a:t>
            </a:r>
            <a:r>
              <a:rPr lang="en-AU" sz="1400" dirty="0" err="1"/>
              <a:t>பல</a:t>
            </a:r>
            <a:r>
              <a:rPr lang="en-AU" sz="1400" dirty="0"/>
              <a:t> </a:t>
            </a:r>
            <a:r>
              <a:rPr lang="en-AU" sz="1400" dirty="0" err="1"/>
              <a:t>விடயங்களுக்காக</a:t>
            </a:r>
            <a:r>
              <a:rPr lang="en-AU" sz="1400" dirty="0"/>
              <a:t> </a:t>
            </a:r>
            <a:r>
              <a:rPr lang="en-AU" sz="1400" dirty="0" err="1"/>
              <a:t>அவை</a:t>
            </a:r>
            <a:r>
              <a:rPr lang="en-AU" sz="1400" dirty="0"/>
              <a:t> </a:t>
            </a:r>
            <a:r>
              <a:rPr lang="en-AU" sz="1400" dirty="0" err="1"/>
              <a:t>பயன்படுத்தப்படுவதைப்</a:t>
            </a:r>
            <a:r>
              <a:rPr lang="en-AU" sz="1400" dirty="0"/>
              <a:t> </a:t>
            </a:r>
            <a:r>
              <a:rPr lang="en-AU" sz="1400" dirty="0" err="1"/>
              <a:t>பற்றியும்</a:t>
            </a:r>
            <a:r>
              <a:rPr lang="en-AU" sz="1400" dirty="0"/>
              <a:t> </a:t>
            </a:r>
            <a:r>
              <a:rPr lang="en-AU" sz="1400" dirty="0" err="1"/>
              <a:t>கலந்துரையாடுங்கள்</a:t>
            </a:r>
            <a:r>
              <a:rPr lang="en-AU" sz="1400" dirty="0"/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ஒருவருக்கொருவர்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செய்துகொள்ளுமாறு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பெயர்களையும்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தம்மைப்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ஆர்வமூட்டும்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உள்ளடக்கவேண்டும்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அறிமுகங்கள்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கவனத்தை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ஈர்ப்பதாகவும்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அறிமுகமும்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30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வினாடி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நேரத்திற்குள்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என்பன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காகிதப்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மின்னணு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வடிவங்களாகும்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வருவனவற்றிற்காக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இவை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பாவிக்கப்படுகின்றன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சேவைகளுக்காக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விண்ணப்பிக்க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வாங்க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மதிப்பாய்வுகளைப்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பூர்த்தி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செய்ய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dirty="0" err="1">
                <a:solidFill>
                  <a:schemeClr val="tx1"/>
                </a:solidFill>
                <a:effectLst/>
              </a:rPr>
              <a:t>சந்தா-செலுத்தல்களுக்கான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தகவல்களைக்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கொடுக்க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தொடர்பு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விபரங்கள்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ஆர்டர்கள்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சேகரிக்க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உதவுகின்றன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காகிதப்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அணுகிப்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பெறுவதும்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தற்போயைய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தற்போதைய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முன்னேற்ற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நிலை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தெரிந்துகொள்வதும்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இன்னும்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எளிதானதாகும்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இருப்பினும்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இன்ட்டெர்நெட்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ஐப்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பாவிப்பதில்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பரிச்சயம்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இல்லாதவர்களுக்கு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சவால்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விடுப்பவையாக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இருக்கலாம்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வர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வர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முன்பு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இருந்ததை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அதிகமான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சேவைகள்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மாறிக்கொண்டிருப்பதால்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அப்படிப்பட்ட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சேவைகளுடன்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ஈடுபாடு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கொள்வதற்கு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படிவங்களைப்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பாவிப்பது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தெரிந்துகொள்ள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வேண்டியது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முக்கியமாகும்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குறிப்பாக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வருவனவற்றிற்கு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உபயோகமானது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அரசாங்க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சேவைகளுக்கு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விண்ணப்பிக்க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இணைய-வழியில்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பொருட்கள்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வாங்க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அல்லது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மதிப்பாய்வுகளில்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பங்குபற்ற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endParaRPr lang="en-US" sz="1400" dirty="0">
              <a:solidFill>
                <a:srgbClr val="242424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அனைவருக்கும்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எளிதானதாக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செய்ய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இந்தப்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படி-நிலைகளின்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ஊடாக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நாம்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சேர்ந்து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ஒன்றாகப்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பயணிப்போம்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வாருங்கள்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எழுத்து-வடிவ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உரைகள்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இதற்கான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டெக்ஸ்ட்-பாக்ஸ்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’(text box)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களில்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உள்ளிடப்படும்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பெயர்கள்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போன்ற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குறுகிய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தகவல்களுக்காக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ஒற்றை-வரிப்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பெட்டிகள்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உள்ளன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கருத்துரைகள்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போன்ற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நீண்ட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தகவல்களுக்கு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பல-வரிப்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பெட்டிகளும்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உள்ளன</a:t>
            </a:r>
            <a:r>
              <a:rPr lang="en-AU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பாவிப்பது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குறிகாட்டியைப்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பெட்டிக்குள்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வைத்து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பிறகு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தகவல்களை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உள்ளிடுங்கள்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ஸ்க்ரீன்-ரீடர்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பாவிக்கிறீர்கள்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டெக்ஸ்ட்-பாக்ஸ்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ஐயும்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இத்தோடு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சம்பந்தப்பட்ட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லேபிள்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–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ஐயும்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அறிவிக்கும்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ஏற்கனவே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தீர்மானிக்கப்பட்டுள்ள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தெரிவுகள்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அட்டவணை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ஒன்றிலிருந்து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தெரிவைத்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ரேடியோ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பொத்தான்’கள்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பயன்படுத்தப்படுகின்றன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பாவிப்பது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எப்படி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விரும்பும்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தெரிவிற்குப்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பக்கத்திலுள்ள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வட்டத்தின்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நேரத்தில்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மட்டுமே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இயலும்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ஸ்க்ரீன்-ரீடர்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பாவிக்கிறீர்கள்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ரேடியோ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பொத்தான்கள்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தொகுதியையும்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அறிவிக்கும்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குறியீட்டுப்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பெட்டி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’(check box)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களைப்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ஒன்றிற்கும்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மேற்பட்ட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தெரிவுகளை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தேர்ந்தெடுக்கலாம்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ஒன்றிற்கும்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மேற்பட்ட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பதில்களைத்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தேர்ந்தெடுப்பதற்கான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கேள்விகளுக்கு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நியமங்கள்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நிபந்தனைகளுக்கு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சம்மதிக்கிறீர்களா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சம்மதிக்கவில்லையா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சொல்வதற்கு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இவை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பெரும்பாலும்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பயன்படுத்தப்படுகின்றன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ஒன்றைத்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தேர்ந்தெடுக்க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சிறிய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சதுர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வடிவிலுள்ள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பெட்டிக்குள்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தேவைப்பட்டால்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ஒன்றிற்கும்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மேற்பட்ட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பெட்டிகளுக்குள்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சொடுக்கலாம்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ஸ்க்ரீன்-ரீடர்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பாவித்தால்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குறியீட்டுப்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பெட்டியையும்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லேபிள்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ஐயும்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அறிவிக்கும்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@wacoss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dirty="0" err="1">
                <a:solidFill>
                  <a:schemeClr val="bg1"/>
                </a:solidFill>
                <a:cs typeface="Arial"/>
              </a:rPr>
              <a:t>கணினித்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திறன்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பயிற்சி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/>
              </a:rPr>
              <a:t>இணைய-வழியில்</a:t>
            </a:r>
            <a:r>
              <a:rPr lang="en-AU" sz="4400" noProof="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/>
              </a:rPr>
              <a:t>நிரப்பும்</a:t>
            </a:r>
            <a:r>
              <a:rPr lang="en-AU" sz="4400" noProof="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/>
              </a:rPr>
              <a:t>படிவங்கள்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</a:t>
            </a:r>
            <a:r>
              <a:rPr lang="en-AU" sz="4400" noProof="0" dirty="0">
                <a:cs typeface="Arial" panose="020B0604020202020204" pitchFamily="34" charset="0"/>
              </a:rPr>
              <a:t/>
            </a:r>
            <a:br>
              <a:rPr lang="en-AU" sz="4400" noProof="0" dirty="0">
                <a:cs typeface="Arial" panose="020B0604020202020204" pitchFamily="34" charset="0"/>
              </a:rPr>
            </a:br>
            <a:r>
              <a:rPr lang="en-AU" sz="4400" noProof="0" dirty="0">
                <a:cs typeface="Arial"/>
              </a:rPr>
              <a:t> ‘</a:t>
            </a:r>
            <a:r>
              <a:rPr lang="en-AU" sz="4400" noProof="0" dirty="0" err="1">
                <a:cs typeface="Arial"/>
              </a:rPr>
              <a:t>சமூக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வெற்றியாளர்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திட்டம்</a:t>
            </a:r>
            <a:r>
              <a:rPr lang="en-AU" sz="4400" dirty="0">
                <a:cs typeface="Arial"/>
              </a:rPr>
              <a:t>’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கீழ்-விழு</a:t>
            </a:r>
            <a:r>
              <a:rPr lang="en-AU" dirty="0"/>
              <a:t> </a:t>
            </a:r>
            <a:r>
              <a:rPr lang="en-AU" dirty="0" err="1"/>
              <a:t>அட்டவணை’கள்</a:t>
            </a:r>
            <a:r>
              <a:rPr lang="en-AU" dirty="0"/>
              <a:t> (Drop-down lists)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US" dirty="0" err="1">
                <a:solidFill>
                  <a:schemeClr val="tx1"/>
                </a:solidFill>
              </a:rPr>
              <a:t>கீழ்-விழு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அட்டவணை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ஒன்றிலிருந்து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ஒரு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விடயத்தை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மட்டும்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உங்களால்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தெரிவு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இயலும்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பொழுது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உபயோகமான</a:t>
            </a:r>
            <a:r>
              <a:rPr lang="en-US" dirty="0"/>
              <a:t> </a:t>
            </a:r>
            <a:r>
              <a:rPr lang="en-US" dirty="0" err="1"/>
              <a:t>குறிப்புகள்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xmlns="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ஆஸ்டெரிக்ஸ்</a:t>
            </a:r>
            <a:r>
              <a:rPr lang="en-US" dirty="0">
                <a:solidFill>
                  <a:schemeClr val="tx1"/>
                </a:solidFill>
              </a:rPr>
              <a:t> (*) = </a:t>
            </a:r>
            <a:r>
              <a:rPr lang="en-US" dirty="0" err="1">
                <a:solidFill>
                  <a:schemeClr val="tx1"/>
                </a:solidFill>
              </a:rPr>
              <a:t>இந்த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அடையாளம்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உள்ள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இடத்தை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நிரப்பவேண்டியது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கட்டாயம்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தானாகவே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தோன்றி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தனாகவே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நிரம்பும்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எழுத்துரைகள்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சில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படிவங்களுக்கு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கால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வரையறை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இருக்கும்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ஆவணங்களை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வலையேற்றம்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செய்தல்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இறுதிப்படுத்துதல்</a:t>
            </a:r>
            <a:r>
              <a:rPr lang="en-US" dirty="0"/>
              <a:t> </a:t>
            </a:r>
            <a:r>
              <a:rPr lang="en-US" dirty="0" err="1"/>
              <a:t>மற்றும்</a:t>
            </a:r>
            <a:r>
              <a:rPr lang="en-US" dirty="0"/>
              <a:t> </a:t>
            </a:r>
            <a:r>
              <a:rPr lang="en-US" dirty="0" err="1"/>
              <a:t>சமர்ப்பித்தல்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tx1"/>
                </a:solidFill>
                <a:effectLst/>
              </a:rPr>
              <a:t>சமர்ப்பியுங்கள்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உறுதிசெய்யுங்கள்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: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படிவத்தை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நிரப்பி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முடித்த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பிறகு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சமர்ப்பி</a:t>
            </a:r>
            <a:r>
              <a:rPr lang="en-US" b="1" i="0" dirty="0">
                <a:solidFill>
                  <a:schemeClr val="tx1"/>
                </a:solidFill>
                <a:effectLst/>
              </a:rPr>
              <a:t>’ </a:t>
            </a:r>
            <a:r>
              <a:rPr lang="en-US" b="0" i="0" dirty="0">
                <a:solidFill>
                  <a:schemeClr val="tx1"/>
                </a:solidFill>
                <a:effectLst/>
              </a:rPr>
              <a:t>(</a:t>
            </a:r>
            <a:r>
              <a:rPr lang="en-US" b="1" i="0" dirty="0">
                <a:solidFill>
                  <a:schemeClr val="tx1"/>
                </a:solidFill>
                <a:effectLst/>
              </a:rPr>
              <a:t>Submit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>
                <a:solidFill>
                  <a:schemeClr val="tx1"/>
                </a:solidFill>
                <a:effectLst/>
              </a:rPr>
              <a:t>‘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உறுதிசெய்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’ </a:t>
            </a:r>
            <a:r>
              <a:rPr lang="en-US" b="0" i="0" dirty="0">
                <a:solidFill>
                  <a:schemeClr val="tx1"/>
                </a:solidFill>
                <a:effectLst/>
              </a:rPr>
              <a:t>(</a:t>
            </a:r>
            <a:r>
              <a:rPr lang="en-US" b="1" i="0" dirty="0">
                <a:solidFill>
                  <a:schemeClr val="tx1"/>
                </a:solidFill>
                <a:effectLst/>
              </a:rPr>
              <a:t>Confirm</a:t>
            </a:r>
            <a:r>
              <a:rPr lang="en-US" b="0" i="0" dirty="0">
                <a:solidFill>
                  <a:schemeClr val="tx1"/>
                </a:solidFill>
                <a:effectLst/>
              </a:rPr>
              <a:t>)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ஆகிய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பொத்தான்களின்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மீது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சொடுக்க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மறவாதீர்கள்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tx1"/>
                </a:solidFill>
                <a:effectLst/>
              </a:rPr>
              <a:t>பிரதி</a:t>
            </a:r>
            <a:r>
              <a:rPr lang="en-US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ஒன்றை</a:t>
            </a:r>
            <a:r>
              <a:rPr lang="en-US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b="1" i="0" dirty="0" err="1">
                <a:solidFill>
                  <a:schemeClr val="tx1"/>
                </a:solidFill>
                <a:effectLst/>
              </a:rPr>
              <a:t>சேமித்தல்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பதிவுகளுக்காக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பிரதி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ஒன்றை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அச்சிட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அல்லது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சேமிக்க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சில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படிவங்கள்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அனுமதிக்கும்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 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tx1"/>
                </a:solidFill>
                <a:effectLst/>
              </a:rPr>
              <a:t>திருத்தங்கள்</a:t>
            </a:r>
            <a:r>
              <a:rPr lang="en-US" b="1" i="0" dirty="0">
                <a:solidFill>
                  <a:schemeClr val="tx1"/>
                </a:solidFill>
                <a:effectLst/>
              </a:rPr>
              <a:t>: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நீங்க</a:t>
            </a:r>
            <a:r>
              <a:rPr lang="en-US" dirty="0" err="1">
                <a:solidFill>
                  <a:schemeClr val="tx1"/>
                </a:solidFill>
              </a:rPr>
              <a:t>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தவறு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ஏதும்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செய்தால்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பல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படிவங்கள்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அதை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ஒளியூட்டிக்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காண்பித்து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சமர்ப்பிப்பதற்கு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முன்பாக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அந்த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தவறைத்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திருத்துமாறு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உங்களைக்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கேட்கும்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en-US" b="1" dirty="0" err="1">
                <a:solidFill>
                  <a:schemeClr val="tx1"/>
                </a:solidFill>
              </a:rPr>
              <a:t>பின்</a:t>
            </a:r>
            <a:r>
              <a:rPr lang="en-US" b="1" dirty="0">
                <a:solidFill>
                  <a:schemeClr val="tx1"/>
                </a:solidFill>
              </a:rPr>
              <a:t> –</a:t>
            </a:r>
            <a:r>
              <a:rPr lang="en-US" b="1" dirty="0" err="1">
                <a:solidFill>
                  <a:schemeClr val="tx1"/>
                </a:solidFill>
              </a:rPr>
              <a:t>செல்</a:t>
            </a:r>
            <a:r>
              <a:rPr lang="en-US" b="1" dirty="0">
                <a:solidFill>
                  <a:schemeClr val="tx1"/>
                </a:solidFill>
              </a:rPr>
              <a:t>’ </a:t>
            </a:r>
            <a:r>
              <a:rPr lang="en-US" b="1" dirty="0" err="1">
                <a:solidFill>
                  <a:schemeClr val="tx1"/>
                </a:solidFill>
              </a:rPr>
              <a:t>பொத்தான்</a:t>
            </a:r>
            <a:r>
              <a:rPr lang="en-US" b="1" dirty="0">
                <a:solidFill>
                  <a:schemeClr val="tx1"/>
                </a:solidFill>
              </a:rPr>
              <a:t> (‘</a:t>
            </a:r>
            <a:r>
              <a:rPr lang="en-US" b="1" dirty="0" err="1">
                <a:solidFill>
                  <a:schemeClr val="tx1"/>
                </a:solidFill>
              </a:rPr>
              <a:t>பேக்-பட்டன்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முந்தைய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பக்கம்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ஒன்றிற்குச்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செல்ல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படிவத்தின்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பேக்-பட்டன்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’-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ஐ</a:t>
            </a:r>
            <a:r>
              <a:rPr lang="en-US" dirty="0" err="1">
                <a:solidFill>
                  <a:schemeClr val="tx1"/>
                </a:solidFill>
              </a:rPr>
              <a:t>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பாவியுங்கள்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வலையுலாவி</a:t>
            </a:r>
            <a:r>
              <a:rPr lang="en-US" dirty="0">
                <a:solidFill>
                  <a:schemeClr val="tx1"/>
                </a:solidFill>
              </a:rPr>
              <a:t>’(‘</a:t>
            </a:r>
            <a:r>
              <a:rPr lang="en-US" dirty="0" err="1">
                <a:solidFill>
                  <a:schemeClr val="tx1"/>
                </a:solidFill>
              </a:rPr>
              <a:t>ப்ரவுசர்</a:t>
            </a:r>
            <a:r>
              <a:rPr lang="en-US" dirty="0">
                <a:solidFill>
                  <a:schemeClr val="tx1"/>
                </a:solidFill>
              </a:rPr>
              <a:t>’)</a:t>
            </a:r>
            <a:r>
              <a:rPr lang="en-US" dirty="0" err="1">
                <a:solidFill>
                  <a:schemeClr val="tx1"/>
                </a:solidFill>
              </a:rPr>
              <a:t>யின்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பேக்-பட்டன்</a:t>
            </a:r>
            <a:r>
              <a:rPr lang="en-US" dirty="0">
                <a:solidFill>
                  <a:schemeClr val="tx1"/>
                </a:solidFill>
              </a:rPr>
              <a:t>’-</a:t>
            </a:r>
            <a:r>
              <a:rPr lang="en-US" dirty="0" err="1">
                <a:solidFill>
                  <a:schemeClr val="tx1"/>
                </a:solidFill>
              </a:rPr>
              <a:t>ஐ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அல்ல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xmlns="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r>
              <a:rPr lang="en-US" dirty="0" err="1"/>
              <a:t>உபயோகமான</a:t>
            </a:r>
            <a:r>
              <a:rPr lang="en-US" dirty="0"/>
              <a:t> </a:t>
            </a:r>
            <a:r>
              <a:rPr lang="en-US" dirty="0" err="1"/>
              <a:t>மூலவளங்கள்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இணைய-வழிப்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படிவங்களை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நிரப்புவது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எப்பாடி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என்பதைப்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பற்றிய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மேலதிகத்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தகவல்களுக்கு</a:t>
            </a: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dirty="0" err="1">
                <a:solidFill>
                  <a:schemeClr val="tx1"/>
                </a:solidFill>
              </a:rPr>
              <a:t>கையேட்டினைப்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பாருங்கள்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அல்லது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பின்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வரும்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வலைத்தலத்திற்குச்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செல்லுங்கள்</a:t>
            </a:r>
            <a:r>
              <a:rPr lang="en-US" sz="2400" dirty="0">
                <a:solidFill>
                  <a:schemeClr val="tx1"/>
                </a:solidFill>
              </a:rPr>
              <a:t>.  </a:t>
            </a:r>
          </a:p>
          <a:p>
            <a:r>
              <a:rPr lang="en-AU" sz="2400" dirty="0">
                <a:hlinkClick r:id="rId3"/>
              </a:rPr>
              <a:t>https://goodthingsaustralia.org/learn-resource/smith-family-online-forms/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2065" y="5915610"/>
            <a:ext cx="7526338" cy="2444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/>
              <a:pPr>
                <a:defRPr/>
              </a:pPr>
              <a:t>13</a:t>
            </a:fld>
            <a:endParaRPr lang="en-AU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xmlns="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இந்த</a:t>
            </a:r>
            <a:r>
              <a:rPr lang="en-AU" dirty="0"/>
              <a:t> </a:t>
            </a:r>
            <a:r>
              <a:rPr lang="en-AU" dirty="0" err="1"/>
              <a:t>அமர்வு</a:t>
            </a:r>
            <a:r>
              <a:rPr lang="en-AU" dirty="0"/>
              <a:t> </a:t>
            </a:r>
            <a:r>
              <a:rPr lang="en-AU" dirty="0" err="1"/>
              <a:t>குறித்த</a:t>
            </a:r>
            <a:r>
              <a:rPr lang="en-AU" dirty="0"/>
              <a:t> </a:t>
            </a:r>
            <a:r>
              <a:rPr lang="en-AU" dirty="0" err="1"/>
              <a:t>மீள்பார்வை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2800" dirty="0" err="1">
                <a:solidFill>
                  <a:srgbClr val="242424"/>
                </a:solidFill>
              </a:rPr>
              <a:t>கேள்விகள்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ஏதும்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இருக்கின்றனவா</a:t>
            </a:r>
            <a:r>
              <a:rPr lang="en-US" sz="2800" dirty="0">
                <a:solidFill>
                  <a:srgbClr val="242424"/>
                </a:solidFill>
              </a:rPr>
              <a:t>?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 err="1">
                <a:solidFill>
                  <a:srgbClr val="242424"/>
                </a:solidFill>
              </a:rPr>
              <a:t>இணைய-வழிப்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படிவங்கள்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என்றால்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என்ன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என்பதைப்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பற்றிய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புரிதல்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உங்களுக்கு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ஏற்பட்டிருக்கிறதா</a:t>
            </a:r>
            <a:r>
              <a:rPr lang="en-US" sz="2800" dirty="0">
                <a:solidFill>
                  <a:srgbClr val="242424"/>
                </a:solidFill>
              </a:rPr>
              <a:t>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 err="1">
                <a:solidFill>
                  <a:srgbClr val="242424"/>
                </a:solidFill>
              </a:rPr>
              <a:t>இணைய-வழிப்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படிவம்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ஒன்றை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உங்களால்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எங்கே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காண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இயலும்</a:t>
            </a:r>
            <a:r>
              <a:rPr lang="en-US" sz="2800" dirty="0">
                <a:solidFill>
                  <a:srgbClr val="242424"/>
                </a:solidFill>
              </a:rPr>
              <a:t>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 dirty="0" err="1">
                <a:solidFill>
                  <a:srgbClr val="242424"/>
                </a:solidFill>
              </a:rPr>
              <a:t>இணைய-வழிப்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படிவம்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ஒன்றை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எவ்வாறு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நிரப்புவது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என்பதைப்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பற்றித்</a:t>
            </a:r>
            <a:r>
              <a:rPr lang="en-US" sz="2800" dirty="0">
                <a:solidFill>
                  <a:srgbClr val="242424"/>
                </a:solidFill>
              </a:rPr>
              <a:t> </a:t>
            </a:r>
            <a:r>
              <a:rPr lang="en-US" sz="2800" dirty="0" err="1">
                <a:solidFill>
                  <a:srgbClr val="242424"/>
                </a:solidFill>
              </a:rPr>
              <a:t>தெரிந்துகொண்டீர்களா</a:t>
            </a:r>
            <a:r>
              <a:rPr lang="en-US" sz="2800" dirty="0">
                <a:solidFill>
                  <a:srgbClr val="242424"/>
                </a:solidFill>
              </a:rPr>
              <a:t>? 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நன்றி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அமர்விற்கான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நன்றி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எழுத்துரையை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உள்ளிட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,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சொடுக்குங்கள்</a:t>
            </a:r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5"/>
            <a:ext cx="9228138" cy="1325563"/>
          </a:xfrm>
        </p:spPr>
        <p:txBody>
          <a:bodyPr/>
          <a:lstStyle/>
          <a:p>
            <a:r>
              <a:rPr lang="ta-IN" sz="3200" dirty="0" err="1"/>
              <a:t>பயிற்றுநருக்கான</a:t>
            </a:r>
            <a:r>
              <a:rPr lang="ta-IN" sz="3200" dirty="0"/>
              <a:t> குறிப்புகள்:</a:t>
            </a:r>
            <a:r>
              <a:rPr lang="en-AU" sz="3200" dirty="0"/>
              <a:t> </a:t>
            </a:r>
            <a:r>
              <a:rPr lang="en-AU" sz="3200" dirty="0" err="1"/>
              <a:t>இணைய-வழிப்</a:t>
            </a:r>
            <a:r>
              <a:rPr lang="en-AU" sz="3200" dirty="0"/>
              <a:t> </a:t>
            </a:r>
            <a:r>
              <a:rPr lang="en-AU" sz="3200" dirty="0" err="1"/>
              <a:t>படிவங்களை</a:t>
            </a:r>
            <a:r>
              <a:rPr lang="en-AU" sz="3200" dirty="0"/>
              <a:t> </a:t>
            </a:r>
            <a:r>
              <a:rPr lang="en-AU" sz="3200" dirty="0" err="1"/>
              <a:t>நிரப்பல்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104"/>
            <a:ext cx="10515600" cy="4802738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</a:rPr>
              <a:t>பங்குபற்றுநர்களுக்காக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அச்சிட்டுக்கொள்ளுங்கள்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</a:rPr>
              <a:t>இணைய-வழிப்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படிவங்கள்</a:t>
            </a:r>
            <a:endParaRPr lang="en-US" sz="1600" b="0" i="0" dirty="0">
              <a:solidFill>
                <a:srgbClr val="0070C0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பாடத்தை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அளிக்கும்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பொழுது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பயன்பாட்டிற்காக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இந்த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ஒளித்-தகடுகளின்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பிரதி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ஒன்றை</a:t>
            </a:r>
            <a:r>
              <a:rPr lang="en-US" sz="1600" dirty="0">
                <a:solidFill>
                  <a:srgbClr val="242424"/>
                </a:solidFill>
              </a:rPr>
              <a:t>, </a:t>
            </a:r>
            <a:r>
              <a:rPr lang="en-US" sz="1600" dirty="0" err="1">
                <a:solidFill>
                  <a:srgbClr val="242424"/>
                </a:solidFill>
              </a:rPr>
              <a:t>குறிப்புகள்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உள்ள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பகுதியுடன்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அச்சிட்டு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வைத்துக்கொள்ளுங்கள்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ta-IN" sz="1600" dirty="0">
              <a:solidFill>
                <a:srgbClr val="242424"/>
              </a:solidFill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42424"/>
                </a:solidFill>
              </a:rPr>
              <a:t>வாசியுங்கள்</a:t>
            </a:r>
            <a:r>
              <a:rPr lang="en-US" sz="1600" dirty="0">
                <a:solidFill>
                  <a:srgbClr val="242424"/>
                </a:solidFill>
              </a:rPr>
              <a:t>: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கேள்விகள்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ஏதும்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இருப்பின்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முன்பாக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எலியட்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i="0" dirty="0">
                <a:solidFill>
                  <a:srgbClr val="0E67B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6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</a:rPr>
              <a:t>இதைக்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காட்சிப்படுத்துவதற்கு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முன்பாக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கடைசி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ஒளித்-தகட்டில்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அடுத்த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அமர்விற்கான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நேரம்</a:t>
            </a:r>
            <a:r>
              <a:rPr lang="en-US" sz="1600" dirty="0">
                <a:solidFill>
                  <a:srgbClr val="242424"/>
                </a:solidFill>
              </a:rPr>
              <a:t> / </a:t>
            </a:r>
            <a:r>
              <a:rPr lang="en-US" sz="1600" dirty="0" err="1">
                <a:solidFill>
                  <a:srgbClr val="242424"/>
                </a:solidFill>
              </a:rPr>
              <a:t>திகதியைப்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புதுப்பித்துக்கொள்ளுங்கள்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சமூகத்தினர்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கணினிகள்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அல்லது</a:t>
            </a:r>
            <a:r>
              <a:rPr lang="en-US" sz="1600" dirty="0">
                <a:solidFill>
                  <a:srgbClr val="242424"/>
                </a:solidFill>
              </a:rPr>
              <a:t> ‘</a:t>
            </a:r>
            <a:r>
              <a:rPr lang="en-US" sz="1600" dirty="0" err="1">
                <a:solidFill>
                  <a:srgbClr val="242424"/>
                </a:solidFill>
              </a:rPr>
              <a:t>ஃபோன்’களை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பாவிக்கும்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படங்கள்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உங்களிடம்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இருந்தால்</a:t>
            </a:r>
            <a:r>
              <a:rPr lang="en-US" sz="1600" dirty="0">
                <a:solidFill>
                  <a:srgbClr val="242424"/>
                </a:solidFill>
              </a:rPr>
              <a:t>  </a:t>
            </a: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படங்களில்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எதற்கும்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பதிலாக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அவற்றை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நீங்கள்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பாவிக்கலாம்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 err="1">
                <a:solidFill>
                  <a:srgbClr val="1962B2"/>
                </a:solidFill>
              </a:rPr>
              <a:t>இணைய-வழிப்</a:t>
            </a:r>
            <a:r>
              <a:rPr lang="en-AU" dirty="0">
                <a:solidFill>
                  <a:srgbClr val="1962B2"/>
                </a:solidFill>
              </a:rPr>
              <a:t> </a:t>
            </a:r>
            <a:r>
              <a:rPr lang="en-AU" dirty="0" err="1">
                <a:solidFill>
                  <a:srgbClr val="1962B2"/>
                </a:solidFill>
              </a:rPr>
              <a:t>படிவங்கள்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dirty="0" err="1">
                <a:solidFill>
                  <a:srgbClr val="242424"/>
                </a:solidFill>
              </a:rPr>
              <a:t>இந்த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அமர்வின்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இறுதியில்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உங்களால்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பின்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வருவனவற்றை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விளங்கிக்கொள்ள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இயலும்</a:t>
            </a:r>
            <a:r>
              <a:rPr lang="en-US" dirty="0">
                <a:solidFill>
                  <a:srgbClr val="242424"/>
                </a:solidFill>
              </a:rPr>
              <a:t>: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rgbClr val="242424"/>
                </a:solidFill>
              </a:rPr>
              <a:t>இணைய-வழிப்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படிவங்கள்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என்றால்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என்ன</a:t>
            </a:r>
            <a:r>
              <a:rPr lang="en-US" dirty="0">
                <a:solidFill>
                  <a:srgbClr val="242424"/>
                </a:solidFill>
              </a:rPr>
              <a:t>,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rgbClr val="242424"/>
                </a:solidFill>
              </a:rPr>
              <a:t>இணைய-வழிப்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படிவம்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ஒன்றை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நீங்கள்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எங்கு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காணலாம்</a:t>
            </a:r>
            <a:r>
              <a:rPr lang="en-US" dirty="0">
                <a:solidFill>
                  <a:srgbClr val="242424"/>
                </a:solidFill>
              </a:rPr>
              <a:t>, </a:t>
            </a:r>
            <a:r>
              <a:rPr lang="en-US" dirty="0" err="1">
                <a:solidFill>
                  <a:srgbClr val="242424"/>
                </a:solidFill>
              </a:rPr>
              <a:t>மற்றும்</a:t>
            </a:r>
            <a:endParaRPr lang="en-US" dirty="0">
              <a:solidFill>
                <a:srgbClr val="242424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rgbClr val="242424"/>
                </a:solidFill>
              </a:rPr>
              <a:t>இணைய-வழிப்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படிவம்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ஒன்றை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நிரப்புவது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எப்படி</a:t>
            </a:r>
            <a:r>
              <a:rPr lang="en-US" dirty="0">
                <a:solidFill>
                  <a:srgbClr val="242424"/>
                </a:solidFill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41" y="905887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9" y="2144452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அறிமுகப்படுத்திக்கொள்ளுங்கள்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இணைய-வழிப்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படிவங்களைப்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உங்களுக்குள்ள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அனுபவங்களைப்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பகிர்ந்துகொள்ளுங்கள்</a:t>
            </a:r>
            <a:r>
              <a:rPr lang="en-AU" dirty="0">
                <a:solidFill>
                  <a:schemeClr val="tx1"/>
                </a:solidFill>
              </a:rPr>
              <a:t> – </a:t>
            </a:r>
            <a:r>
              <a:rPr lang="en-AU" dirty="0" err="1">
                <a:solidFill>
                  <a:schemeClr val="tx1"/>
                </a:solidFill>
              </a:rPr>
              <a:t>அவற்றை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எங்கு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பார்த்திருக்கிறீர்கள்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அவற்றை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எதற்காகப்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பாவித்திருக்கிறீர்கள்</a:t>
            </a:r>
            <a:r>
              <a:rPr lang="en-AU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இணைய-வழிப்</a:t>
            </a:r>
            <a:r>
              <a:rPr lang="en-AU" dirty="0"/>
              <a:t> </a:t>
            </a:r>
            <a:r>
              <a:rPr lang="en-AU" dirty="0" err="1"/>
              <a:t>படிவங்கள்</a:t>
            </a:r>
            <a:endParaRPr lang="en-AU" dirty="0"/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xmlns="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 fontScale="77500" lnSpcReduction="20000"/>
          </a:bodyPr>
          <a:lstStyle/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காகிதப்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படிவங்களின்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மின்னணு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வடிவங்கள்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சேவைகளுக்காக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விண்ணப்பிக்க</a:t>
            </a:r>
            <a:r>
              <a:rPr lang="en-US" b="0" i="0" dirty="0">
                <a:solidFill>
                  <a:schemeClr val="tx1"/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அல்லது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சேவைகளைப்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பாவிக்க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இணையம்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மூலமாகப்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பொருட்கள்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வாங்க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571500" indent="-571500">
              <a:spcBef>
                <a:spcPts val="750"/>
              </a:spcBef>
              <a:spcAft>
                <a:spcPts val="750"/>
              </a:spcAft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மதிப்பாய்வுகளை</a:t>
            </a:r>
            <a:r>
              <a:rPr lang="en-US" dirty="0" err="1">
                <a:solidFill>
                  <a:schemeClr val="tx1"/>
                </a:solidFill>
              </a:rPr>
              <a:t>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பூர்த்தி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செய்ய</a:t>
            </a:r>
            <a:endParaRPr lang="ta-IN" dirty="0">
              <a:solidFill>
                <a:schemeClr val="tx1"/>
              </a:solidFill>
            </a:endParaRPr>
          </a:p>
          <a:p>
            <a:pPr marL="571500" indent="-571500">
              <a:spcBef>
                <a:spcPts val="750"/>
              </a:spcBef>
              <a:spcAft>
                <a:spcPts val="750"/>
              </a:spcAft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சந்தா-செலுத்தல்களுக்கான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தகவல்களைக்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கொடுக்க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 err="1"/>
              <a:t>இணைய-வழிப்</a:t>
            </a:r>
            <a:r>
              <a:rPr lang="en-AU" dirty="0"/>
              <a:t> </a:t>
            </a:r>
            <a:r>
              <a:rPr lang="en-AU" dirty="0" err="1"/>
              <a:t>படிவங்களில்</a:t>
            </a:r>
            <a:r>
              <a:rPr lang="en-AU" dirty="0"/>
              <a:t> </a:t>
            </a:r>
            <a:r>
              <a:rPr lang="en-AU" dirty="0" err="1"/>
              <a:t>உள்ள</a:t>
            </a:r>
            <a:r>
              <a:rPr lang="en-AU" dirty="0"/>
              <a:t> </a:t>
            </a:r>
            <a:r>
              <a:rPr lang="en-AU" dirty="0" err="1"/>
              <a:t>பகுதிகள்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9763" y="2873507"/>
            <a:ext cx="3932237" cy="514197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எழுத்துரைப்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பெட்டிகள்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டெக்ஸ்ட்-பாக்ஸெஸ்</a:t>
            </a:r>
            <a:r>
              <a:rPr lang="en-US" sz="2800" dirty="0">
                <a:solidFill>
                  <a:schemeClr val="tx1"/>
                </a:solidFill>
              </a:rPr>
              <a:t>):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information like names, addresses etc.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ரேடியோ</a:t>
            </a:r>
            <a:r>
              <a:rPr lang="en-AU" dirty="0"/>
              <a:t> </a:t>
            </a:r>
            <a:r>
              <a:rPr lang="en-AU" dirty="0" err="1"/>
              <a:t>பொத்தான்’கள்</a:t>
            </a:r>
            <a:r>
              <a:rPr lang="en-AU" dirty="0"/>
              <a:t> </a:t>
            </a:r>
            <a:r>
              <a:rPr lang="en-AU" dirty="0" err="1"/>
              <a:t>மற்றும்</a:t>
            </a:r>
            <a:r>
              <a:rPr lang="en-AU" dirty="0"/>
              <a:t> ‘</a:t>
            </a:r>
            <a:r>
              <a:rPr lang="en-AU" dirty="0" err="1"/>
              <a:t>குறியீட்டுப்</a:t>
            </a:r>
            <a:r>
              <a:rPr lang="en-AU" dirty="0"/>
              <a:t> </a:t>
            </a:r>
            <a:r>
              <a:rPr lang="en-AU" dirty="0" err="1"/>
              <a:t>பெட்டி’கள்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70581"/>
            <a:ext cx="3932237" cy="514197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ரேடியோ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பொத்தான்கள்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அட்டவணையில்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உள்ளவற்றில்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ஒன்றை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மட்டும்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உங்களால்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தெரிவு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செய்ய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இயலும்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பொழுது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5999" y="1770582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</a:rPr>
              <a:t>குறியீட்டுப்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பெட்டிகள்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ஒன்றிற்கும்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மேற்பட்ட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தெரிவுகளை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உங்களால்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தேர்ந்தெடுக்க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இயலும்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பொழுது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xmlns="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Custom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Kanit</vt:lpstr>
      <vt:lpstr>Aptos</vt:lpstr>
      <vt:lpstr>Times New Roman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கணினித் திறன் பயிற்சி – இணைய-வழியில் நிரப்பும் படிவங்கள் –  ‘சமூக வெற்றியாளர் திட்டம்’ </vt:lpstr>
      <vt:lpstr>பயிற்றுநருக்கான குறிப்புகள்: இணைய-வழிப் படிவங்களை நிரப்பல்</vt:lpstr>
      <vt:lpstr>இந்த நாட்டு பூமிக்காக பூர்வ பழங்குடியினருக்கு நன்றி நவிலல்</vt:lpstr>
      <vt:lpstr>இணைய-வழிப் படிவங்கள்</vt:lpstr>
      <vt:lpstr>அமர்வின் மேலோட்டம்</vt:lpstr>
      <vt:lpstr>அறிமுகங்கள்</vt:lpstr>
      <vt:lpstr>இணைய-வழிப் படிவங்கள்</vt:lpstr>
      <vt:lpstr>இணைய-வழிப் படிவங்களில் உள்ள பகுதிகள்</vt:lpstr>
      <vt:lpstr>‘ரேடியோ பொத்தான்’கள் மற்றும் ‘குறியீட்டுப் பெட்டி’கள்</vt:lpstr>
      <vt:lpstr>‘கீழ்-விழு அட்டவணை’கள் (Drop-down lists)</vt:lpstr>
      <vt:lpstr>உபயோகமான குறிப்புகள்</vt:lpstr>
      <vt:lpstr>இறுதிப்படுத்துதல் மற்றும் சமர்ப்பித்தல்</vt:lpstr>
      <vt:lpstr>உபயோகமான மூலவளங்கள்</vt:lpstr>
      <vt:lpstr>இந்த அமர்வு குறித்த மீள்பார்வை</vt:lpstr>
      <vt:lpstr>நன்றி!</vt:lpstr>
      <vt:lpstr>நன்றி சமூக வெற்றியாளர் திட்டம்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2025-04-28T05:19:33Z</dcterms:created>
  <dcterms:modified xsi:type="dcterms:W3CDTF">2025-10-06T01:59:45Z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